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42"/>
  </p:notesMasterIdLst>
  <p:handoutMasterIdLst>
    <p:handoutMasterId r:id="rId43"/>
  </p:handoutMasterIdLst>
  <p:sldIdLst>
    <p:sldId id="333" r:id="rId2"/>
    <p:sldId id="318" r:id="rId3"/>
    <p:sldId id="353" r:id="rId4"/>
    <p:sldId id="312" r:id="rId5"/>
    <p:sldId id="313" r:id="rId6"/>
    <p:sldId id="316" r:id="rId7"/>
    <p:sldId id="259" r:id="rId8"/>
    <p:sldId id="260" r:id="rId9"/>
    <p:sldId id="261" r:id="rId10"/>
    <p:sldId id="262" r:id="rId11"/>
    <p:sldId id="336" r:id="rId12"/>
    <p:sldId id="322" r:id="rId13"/>
    <p:sldId id="278" r:id="rId14"/>
    <p:sldId id="323" r:id="rId15"/>
    <p:sldId id="272" r:id="rId16"/>
    <p:sldId id="325" r:id="rId17"/>
    <p:sldId id="341" r:id="rId18"/>
    <p:sldId id="346" r:id="rId19"/>
    <p:sldId id="347" r:id="rId20"/>
    <p:sldId id="348" r:id="rId21"/>
    <p:sldId id="326" r:id="rId22"/>
    <p:sldId id="324" r:id="rId23"/>
    <p:sldId id="330" r:id="rId24"/>
    <p:sldId id="331" r:id="rId25"/>
    <p:sldId id="263" r:id="rId26"/>
    <p:sldId id="256" r:id="rId27"/>
    <p:sldId id="268" r:id="rId28"/>
    <p:sldId id="264" r:id="rId29"/>
    <p:sldId id="265" r:id="rId30"/>
    <p:sldId id="349" r:id="rId31"/>
    <p:sldId id="351" r:id="rId32"/>
    <p:sldId id="279" r:id="rId33"/>
    <p:sldId id="288" r:id="rId34"/>
    <p:sldId id="332" r:id="rId35"/>
    <p:sldId id="338" r:id="rId36"/>
    <p:sldId id="337" r:id="rId37"/>
    <p:sldId id="339" r:id="rId38"/>
    <p:sldId id="340" r:id="rId39"/>
    <p:sldId id="282" r:id="rId40"/>
    <p:sldId id="355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BF5"/>
    <a:srgbClr val="FFFFF3"/>
    <a:srgbClr val="92D050"/>
    <a:srgbClr val="A81956"/>
    <a:srgbClr val="DDD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EDDB4-581C-FB43-B669-7295FAC3A659}" v="33" dt="2026-04-07T19:26:41.56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4"/>
    <p:restoredTop sz="95751"/>
  </p:normalViewPr>
  <p:slideViewPr>
    <p:cSldViewPr snapToGrid="0" snapToObjects="1">
      <p:cViewPr varScale="1">
        <p:scale>
          <a:sx n="107" d="100"/>
          <a:sy n="107" d="100"/>
        </p:scale>
        <p:origin x="12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Michelotti" userId="aae88673-050d-4eee-8c81-932885f2c8d6" providerId="ADAL" clId="{011BD0BE-D955-5B78-B5B9-4E0450A8BC39}"/>
    <pc:docChg chg="undo custSel delSld modSld modMainMaster">
      <pc:chgData name="Andrea Michelotti" userId="aae88673-050d-4eee-8c81-932885f2c8d6" providerId="ADAL" clId="{011BD0BE-D955-5B78-B5B9-4E0450A8BC39}" dt="2026-04-07T19:28:54.516" v="253" actId="2696"/>
      <pc:docMkLst>
        <pc:docMk/>
      </pc:docMkLst>
      <pc:sldChg chg="addSp modSp mod">
        <pc:chgData name="Andrea Michelotti" userId="aae88673-050d-4eee-8c81-932885f2c8d6" providerId="ADAL" clId="{011BD0BE-D955-5B78-B5B9-4E0450A8BC39}" dt="2026-04-07T18:42:13.994" v="121" actId="207"/>
        <pc:sldMkLst>
          <pc:docMk/>
          <pc:sldMk cId="1782661188" sldId="278"/>
        </pc:sldMkLst>
        <pc:spChg chg="add mod">
          <ac:chgData name="Andrea Michelotti" userId="aae88673-050d-4eee-8c81-932885f2c8d6" providerId="ADAL" clId="{011BD0BE-D955-5B78-B5B9-4E0450A8BC39}" dt="2026-04-07T18:42:13.994" v="121" actId="207"/>
          <ac:spMkLst>
            <pc:docMk/>
            <pc:sldMk cId="1782661188" sldId="278"/>
            <ac:spMk id="2" creationId="{F23EB4C7-D86E-0431-CDF9-87F4B1B2BA38}"/>
          </ac:spMkLst>
        </pc:spChg>
      </pc:sldChg>
      <pc:sldChg chg="del">
        <pc:chgData name="Andrea Michelotti" userId="aae88673-050d-4eee-8c81-932885f2c8d6" providerId="ADAL" clId="{011BD0BE-D955-5B78-B5B9-4E0450A8BC39}" dt="2026-04-07T18:36:51.388" v="50" actId="2696"/>
        <pc:sldMkLst>
          <pc:docMk/>
          <pc:sldMk cId="721636841" sldId="280"/>
        </pc:sldMkLst>
      </pc:sldChg>
      <pc:sldChg chg="addSp delSp modSp mod">
        <pc:chgData name="Andrea Michelotti" userId="aae88673-050d-4eee-8c81-932885f2c8d6" providerId="ADAL" clId="{011BD0BE-D955-5B78-B5B9-4E0450A8BC39}" dt="2026-04-07T19:26:18.271" v="239" actId="403"/>
        <pc:sldMkLst>
          <pc:docMk/>
          <pc:sldMk cId="425218796" sldId="288"/>
        </pc:sldMkLst>
        <pc:spChg chg="mod">
          <ac:chgData name="Andrea Michelotti" userId="aae88673-050d-4eee-8c81-932885f2c8d6" providerId="ADAL" clId="{011BD0BE-D955-5B78-B5B9-4E0450A8BC39}" dt="2026-04-07T19:26:18.271" v="239" actId="403"/>
          <ac:spMkLst>
            <pc:docMk/>
            <pc:sldMk cId="425218796" sldId="288"/>
            <ac:spMk id="14" creationId="{2CC161EB-50F7-C64F-9523-3B52BD108C10}"/>
          </ac:spMkLst>
        </pc:spChg>
        <pc:picChg chg="del">
          <ac:chgData name="Andrea Michelotti" userId="aae88673-050d-4eee-8c81-932885f2c8d6" providerId="ADAL" clId="{011BD0BE-D955-5B78-B5B9-4E0450A8BC39}" dt="2026-04-07T18:50:16.125" v="232" actId="478"/>
          <ac:picMkLst>
            <pc:docMk/>
            <pc:sldMk cId="425218796" sldId="288"/>
            <ac:picMk id="3" creationId="{C85C2BEC-0A8E-3A4B-B6A2-F1B6B48BDD0F}"/>
          </ac:picMkLst>
        </pc:picChg>
        <pc:picChg chg="add mod">
          <ac:chgData name="Andrea Michelotti" userId="aae88673-050d-4eee-8c81-932885f2c8d6" providerId="ADAL" clId="{011BD0BE-D955-5B78-B5B9-4E0450A8BC39}" dt="2026-04-07T19:25:47.659" v="237" actId="14100"/>
          <ac:picMkLst>
            <pc:docMk/>
            <pc:sldMk cId="425218796" sldId="288"/>
            <ac:picMk id="4" creationId="{E66342C4-70F4-6FEA-E878-06C71601D82A}"/>
          </ac:picMkLst>
        </pc:picChg>
      </pc:sldChg>
      <pc:sldChg chg="del">
        <pc:chgData name="Andrea Michelotti" userId="aae88673-050d-4eee-8c81-932885f2c8d6" providerId="ADAL" clId="{011BD0BE-D955-5B78-B5B9-4E0450A8BC39}" dt="2026-04-07T18:35:53.350" v="48" actId="2696"/>
        <pc:sldMkLst>
          <pc:docMk/>
          <pc:sldMk cId="3054750607" sldId="315"/>
        </pc:sldMkLst>
      </pc:sldChg>
      <pc:sldChg chg="del">
        <pc:chgData name="Andrea Michelotti" userId="aae88673-050d-4eee-8c81-932885f2c8d6" providerId="ADAL" clId="{011BD0BE-D955-5B78-B5B9-4E0450A8BC39}" dt="2026-04-07T18:36:13.298" v="49" actId="2696"/>
        <pc:sldMkLst>
          <pc:docMk/>
          <pc:sldMk cId="3516943911" sldId="317"/>
        </pc:sldMkLst>
      </pc:sldChg>
      <pc:sldChg chg="del">
        <pc:chgData name="Andrea Michelotti" userId="aae88673-050d-4eee-8c81-932885f2c8d6" providerId="ADAL" clId="{011BD0BE-D955-5B78-B5B9-4E0450A8BC39}" dt="2026-04-07T18:36:54.395" v="51" actId="2696"/>
        <pc:sldMkLst>
          <pc:docMk/>
          <pc:sldMk cId="2983673398" sldId="321"/>
        </pc:sldMkLst>
      </pc:sldChg>
      <pc:sldChg chg="addSp modSp mod">
        <pc:chgData name="Andrea Michelotti" userId="aae88673-050d-4eee-8c81-932885f2c8d6" providerId="ADAL" clId="{011BD0BE-D955-5B78-B5B9-4E0450A8BC39}" dt="2026-04-07T18:41:59.243" v="120" actId="20577"/>
        <pc:sldMkLst>
          <pc:docMk/>
          <pc:sldMk cId="3111565049" sldId="323"/>
        </pc:sldMkLst>
        <pc:spChg chg="add mod">
          <ac:chgData name="Andrea Michelotti" userId="aae88673-050d-4eee-8c81-932885f2c8d6" providerId="ADAL" clId="{011BD0BE-D955-5B78-B5B9-4E0450A8BC39}" dt="2026-04-07T18:41:59.243" v="120" actId="20577"/>
          <ac:spMkLst>
            <pc:docMk/>
            <pc:sldMk cId="3111565049" sldId="323"/>
            <ac:spMk id="5" creationId="{F96FB3A8-76FB-EC26-3D23-E1A0451F33A7}"/>
          </ac:spMkLst>
        </pc:spChg>
      </pc:sldChg>
      <pc:sldChg chg="addSp delSp modSp mod">
        <pc:chgData name="Andrea Michelotti" userId="aae88673-050d-4eee-8c81-932885f2c8d6" providerId="ADAL" clId="{011BD0BE-D955-5B78-B5B9-4E0450A8BC39}" dt="2026-04-07T18:48:43.711" v="231" actId="1035"/>
        <pc:sldMkLst>
          <pc:docMk/>
          <pc:sldMk cId="2191482250" sldId="324"/>
        </pc:sldMkLst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2" creationId="{BDCC04E7-F179-AB42-8EBC-2647E51B6EB1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3" creationId="{F2BF2544-E4D1-BE41-8690-B07816EF5DBE}"/>
          </ac:spMkLst>
        </pc:spChg>
        <pc:spChg chg="add mod">
          <ac:chgData name="Andrea Michelotti" userId="aae88673-050d-4eee-8c81-932885f2c8d6" providerId="ADAL" clId="{011BD0BE-D955-5B78-B5B9-4E0450A8BC39}" dt="2026-04-07T18:43:51.173" v="168" actId="14100"/>
          <ac:spMkLst>
            <pc:docMk/>
            <pc:sldMk cId="2191482250" sldId="324"/>
            <ac:spMk id="6" creationId="{40EBA431-1C29-7D27-9386-E801E52169BF}"/>
          </ac:spMkLst>
        </pc:spChg>
        <pc:spChg chg="add mod">
          <ac:chgData name="Andrea Michelotti" userId="aae88673-050d-4eee-8c81-932885f2c8d6" providerId="ADAL" clId="{011BD0BE-D955-5B78-B5B9-4E0450A8BC39}" dt="2026-04-07T18:44:06.389" v="180" actId="14100"/>
          <ac:spMkLst>
            <pc:docMk/>
            <pc:sldMk cId="2191482250" sldId="324"/>
            <ac:spMk id="7" creationId="{3224CF0E-2C03-7F91-62FF-CB447494AFAB}"/>
          </ac:spMkLst>
        </pc:spChg>
        <pc:spChg chg="add mod">
          <ac:chgData name="Andrea Michelotti" userId="aae88673-050d-4eee-8c81-932885f2c8d6" providerId="ADAL" clId="{011BD0BE-D955-5B78-B5B9-4E0450A8BC39}" dt="2026-04-07T18:44:29.316" v="181"/>
          <ac:spMkLst>
            <pc:docMk/>
            <pc:sldMk cId="2191482250" sldId="324"/>
            <ac:spMk id="8" creationId="{B58553A8-CE0B-1982-A1D4-C33050B668D3}"/>
          </ac:spMkLst>
        </pc:spChg>
        <pc:spChg chg="add mod">
          <ac:chgData name="Andrea Michelotti" userId="aae88673-050d-4eee-8c81-932885f2c8d6" providerId="ADAL" clId="{011BD0BE-D955-5B78-B5B9-4E0450A8BC39}" dt="2026-04-07T18:44:52.933" v="183" actId="1076"/>
          <ac:spMkLst>
            <pc:docMk/>
            <pc:sldMk cId="2191482250" sldId="324"/>
            <ac:spMk id="9" creationId="{DBE632C2-110C-1F99-87C7-230981D8FC95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10" creationId="{05981EFE-CBD0-994E-9B84-76309CE571E9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11" creationId="{248216EC-738B-294F-A670-7EE6776AFEB7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12" creationId="{55EF5C7E-4998-4D40-AFB0-1F05BADEB19B}"/>
          </ac:spMkLst>
        </pc:spChg>
        <pc:spChg chg="add mod">
          <ac:chgData name="Andrea Michelotti" userId="aae88673-050d-4eee-8c81-932885f2c8d6" providerId="ADAL" clId="{011BD0BE-D955-5B78-B5B9-4E0450A8BC39}" dt="2026-04-07T18:48:43.711" v="231" actId="1035"/>
          <ac:spMkLst>
            <pc:docMk/>
            <pc:sldMk cId="2191482250" sldId="324"/>
            <ac:spMk id="13" creationId="{E31F691F-DF3B-D546-DF6D-E282A1F6A2A2}"/>
          </ac:spMkLst>
        </pc:spChg>
        <pc:spChg chg="add del mod">
          <ac:chgData name="Andrea Michelotti" userId="aae88673-050d-4eee-8c81-932885f2c8d6" providerId="ADAL" clId="{011BD0BE-D955-5B78-B5B9-4E0450A8BC39}" dt="2026-04-07T18:47:12.224" v="209" actId="478"/>
          <ac:spMkLst>
            <pc:docMk/>
            <pc:sldMk cId="2191482250" sldId="324"/>
            <ac:spMk id="15" creationId="{A475431F-1137-585B-4966-9C312AB89126}"/>
          </ac:spMkLst>
        </pc:spChg>
        <pc:spChg chg="add del mod">
          <ac:chgData name="Andrea Michelotti" userId="aae88673-050d-4eee-8c81-932885f2c8d6" providerId="ADAL" clId="{011BD0BE-D955-5B78-B5B9-4E0450A8BC39}" dt="2026-04-07T18:46:39.874" v="201" actId="478"/>
          <ac:spMkLst>
            <pc:docMk/>
            <pc:sldMk cId="2191482250" sldId="324"/>
            <ac:spMk id="16" creationId="{5C12BF21-136F-5924-E90F-FB84924A30FE}"/>
          </ac:spMkLst>
        </pc:spChg>
        <pc:spChg chg="add mod">
          <ac:chgData name="Andrea Michelotti" userId="aae88673-050d-4eee-8c81-932885f2c8d6" providerId="ADAL" clId="{011BD0BE-D955-5B78-B5B9-4E0450A8BC39}" dt="2026-04-07T18:47:34.725" v="215" actId="1076"/>
          <ac:spMkLst>
            <pc:docMk/>
            <pc:sldMk cId="2191482250" sldId="324"/>
            <ac:spMk id="18" creationId="{C4784F0B-F21E-3423-A605-13FED00157F7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25" creationId="{124175C9-CAFC-0441-A1FB-3065C7F827BF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35" creationId="{62764CDE-3796-CA48-A8A0-0E4347CB79D5}"/>
          </ac:spMkLst>
        </pc:spChg>
        <pc:spChg chg="mod">
          <ac:chgData name="Andrea Michelotti" userId="aae88673-050d-4eee-8c81-932885f2c8d6" providerId="ADAL" clId="{011BD0BE-D955-5B78-B5B9-4E0450A8BC39}" dt="2026-04-07T18:43:29.881" v="135" actId="164"/>
          <ac:spMkLst>
            <pc:docMk/>
            <pc:sldMk cId="2191482250" sldId="324"/>
            <ac:spMk id="38" creationId="{EEFE3EB1-D648-D848-AF56-CA997612905B}"/>
          </ac:spMkLst>
        </pc:spChg>
        <pc:spChg chg="add mod">
          <ac:chgData name="Andrea Michelotti" userId="aae88673-050d-4eee-8c81-932885f2c8d6" providerId="ADAL" clId="{011BD0BE-D955-5B78-B5B9-4E0450A8BC39}" dt="2026-04-07T18:47:48.673" v="216" actId="1076"/>
          <ac:spMkLst>
            <pc:docMk/>
            <pc:sldMk cId="2191482250" sldId="324"/>
            <ac:spMk id="53" creationId="{8D5C23EE-C12F-FFCA-02F0-363B7861016D}"/>
          </ac:spMkLst>
        </pc:spChg>
        <pc:grpChg chg="mod">
          <ac:chgData name="Andrea Michelotti" userId="aae88673-050d-4eee-8c81-932885f2c8d6" providerId="ADAL" clId="{011BD0BE-D955-5B78-B5B9-4E0450A8BC39}" dt="2026-04-07T18:43:33.929" v="154" actId="1036"/>
          <ac:grpSpMkLst>
            <pc:docMk/>
            <pc:sldMk cId="2191482250" sldId="324"/>
            <ac:grpSpMk id="4" creationId="{CE7302CE-F90E-11CC-8437-0A2C62E11B7A}"/>
          </ac:grpSpMkLst>
        </pc:grpChg>
        <pc:grpChg chg="mod">
          <ac:chgData name="Andrea Michelotti" userId="aae88673-050d-4eee-8c81-932885f2c8d6" providerId="ADAL" clId="{011BD0BE-D955-5B78-B5B9-4E0450A8BC39}" dt="2026-04-07T18:42:59.566" v="122" actId="1076"/>
          <ac:grpSpMkLst>
            <pc:docMk/>
            <pc:sldMk cId="2191482250" sldId="324"/>
            <ac:grpSpMk id="23" creationId="{657F20F9-00C0-3545-A344-205497D7376A}"/>
          </ac:grpSpMkLst>
        </pc:grpChg>
        <pc:grpChg chg="mod">
          <ac:chgData name="Andrea Michelotti" userId="aae88673-050d-4eee-8c81-932885f2c8d6" providerId="ADAL" clId="{011BD0BE-D955-5B78-B5B9-4E0450A8BC39}" dt="2026-04-07T18:43:29.881" v="135" actId="164"/>
          <ac:grpSpMkLst>
            <pc:docMk/>
            <pc:sldMk cId="2191482250" sldId="324"/>
            <ac:grpSpMk id="40" creationId="{79C825AB-D978-A740-BE66-08DB0608B2EF}"/>
          </ac:grpSpMkLst>
        </pc:grpChg>
        <pc:grpChg chg="mod">
          <ac:chgData name="Andrea Michelotti" userId="aae88673-050d-4eee-8c81-932885f2c8d6" providerId="ADAL" clId="{011BD0BE-D955-5B78-B5B9-4E0450A8BC39}" dt="2026-04-07T18:43:11.220" v="134" actId="1036"/>
          <ac:grpSpMkLst>
            <pc:docMk/>
            <pc:sldMk cId="2191482250" sldId="324"/>
            <ac:grpSpMk id="143" creationId="{4A75356A-1421-AA4C-9A8D-5919BE6C9568}"/>
          </ac:grpSpMkLst>
        </pc:grpChg>
        <pc:picChg chg="mod">
          <ac:chgData name="Andrea Michelotti" userId="aae88673-050d-4eee-8c81-932885f2c8d6" providerId="ADAL" clId="{011BD0BE-D955-5B78-B5B9-4E0450A8BC39}" dt="2026-04-07T18:43:29.881" v="135" actId="164"/>
          <ac:picMkLst>
            <pc:docMk/>
            <pc:sldMk cId="2191482250" sldId="324"/>
            <ac:picMk id="43" creationId="{6D696DC9-DCAC-A34C-AA47-80170F3A27A3}"/>
          </ac:picMkLst>
        </pc:picChg>
        <pc:cxnChg chg="add mod">
          <ac:chgData name="Andrea Michelotti" userId="aae88673-050d-4eee-8c81-932885f2c8d6" providerId="ADAL" clId="{011BD0BE-D955-5B78-B5B9-4E0450A8BC39}" dt="2026-04-07T18:47:34.725" v="215" actId="1076"/>
          <ac:cxnSpMkLst>
            <pc:docMk/>
            <pc:sldMk cId="2191482250" sldId="324"/>
            <ac:cxnSpMk id="26" creationId="{9B0F76EF-A03A-72EF-0E3A-F871C47AA883}"/>
          </ac:cxnSpMkLst>
        </pc:cxnChg>
        <pc:cxnChg chg="add mod">
          <ac:chgData name="Andrea Michelotti" userId="aae88673-050d-4eee-8c81-932885f2c8d6" providerId="ADAL" clId="{011BD0BE-D955-5B78-B5B9-4E0450A8BC39}" dt="2026-04-07T18:47:34.725" v="215" actId="1076"/>
          <ac:cxnSpMkLst>
            <pc:docMk/>
            <pc:sldMk cId="2191482250" sldId="324"/>
            <ac:cxnSpMk id="34" creationId="{47B6F007-0C6E-0B33-9637-926470E71A12}"/>
          </ac:cxnSpMkLst>
        </pc:cxnChg>
        <pc:cxnChg chg="add mod">
          <ac:chgData name="Andrea Michelotti" userId="aae88673-050d-4eee-8c81-932885f2c8d6" providerId="ADAL" clId="{011BD0BE-D955-5B78-B5B9-4E0450A8BC39}" dt="2026-04-07T18:48:26.846" v="220" actId="14100"/>
          <ac:cxnSpMkLst>
            <pc:docMk/>
            <pc:sldMk cId="2191482250" sldId="324"/>
            <ac:cxnSpMk id="50" creationId="{6B3785C5-2DC4-E822-D285-7EADC3D7368E}"/>
          </ac:cxnSpMkLst>
        </pc:cxnChg>
        <pc:cxnChg chg="add mod">
          <ac:chgData name="Andrea Michelotti" userId="aae88673-050d-4eee-8c81-932885f2c8d6" providerId="ADAL" clId="{011BD0BE-D955-5B78-B5B9-4E0450A8BC39}" dt="2026-04-07T18:47:24.875" v="212"/>
          <ac:cxnSpMkLst>
            <pc:docMk/>
            <pc:sldMk cId="2191482250" sldId="324"/>
            <ac:cxnSpMk id="52" creationId="{9DC11EFF-BA9B-2F72-85AD-9DAADFED8C17}"/>
          </ac:cxnSpMkLst>
        </pc:cxnChg>
        <pc:cxnChg chg="add mod">
          <ac:chgData name="Andrea Michelotti" userId="aae88673-050d-4eee-8c81-932885f2c8d6" providerId="ADAL" clId="{011BD0BE-D955-5B78-B5B9-4E0450A8BC39}" dt="2026-04-07T18:48:38.595" v="224" actId="1076"/>
          <ac:cxnSpMkLst>
            <pc:docMk/>
            <pc:sldMk cId="2191482250" sldId="324"/>
            <ac:cxnSpMk id="56" creationId="{39EFAD51-78DD-989A-F4BE-E3F10583CEFA}"/>
          </ac:cxnSpMkLst>
        </pc:cxnChg>
      </pc:sldChg>
      <pc:sldChg chg="modSp">
        <pc:chgData name="Andrea Michelotti" userId="aae88673-050d-4eee-8c81-932885f2c8d6" providerId="ADAL" clId="{011BD0BE-D955-5B78-B5B9-4E0450A8BC39}" dt="2026-04-07T19:26:41.565" v="240"/>
        <pc:sldMkLst>
          <pc:docMk/>
          <pc:sldMk cId="4133535823" sldId="332"/>
        </pc:sldMkLst>
        <pc:spChg chg="mod">
          <ac:chgData name="Andrea Michelotti" userId="aae88673-050d-4eee-8c81-932885f2c8d6" providerId="ADAL" clId="{011BD0BE-D955-5B78-B5B9-4E0450A8BC39}" dt="2026-04-07T19:26:41.565" v="240"/>
          <ac:spMkLst>
            <pc:docMk/>
            <pc:sldMk cId="4133535823" sldId="332"/>
            <ac:spMk id="14" creationId="{2CC161EB-50F7-C64F-9523-3B52BD108C10}"/>
          </ac:spMkLst>
        </pc:spChg>
      </pc:sldChg>
      <pc:sldChg chg="addSp delSp modSp mod">
        <pc:chgData name="Andrea Michelotti" userId="aae88673-050d-4eee-8c81-932885f2c8d6" providerId="ADAL" clId="{011BD0BE-D955-5B78-B5B9-4E0450A8BC39}" dt="2026-04-07T18:34:09.270" v="19"/>
        <pc:sldMkLst>
          <pc:docMk/>
          <pc:sldMk cId="3799471877" sldId="333"/>
        </pc:sldMkLst>
        <pc:spChg chg="mod">
          <ac:chgData name="Andrea Michelotti" userId="aae88673-050d-4eee-8c81-932885f2c8d6" providerId="ADAL" clId="{011BD0BE-D955-5B78-B5B9-4E0450A8BC39}" dt="2026-04-07T18:33:52.727" v="16" actId="20577"/>
          <ac:spMkLst>
            <pc:docMk/>
            <pc:sldMk cId="3799471877" sldId="333"/>
            <ac:spMk id="4" creationId="{C532DB13-22E5-DB43-B095-891FDC0A2E67}"/>
          </ac:spMkLst>
        </pc:spChg>
        <pc:spChg chg="add del mod">
          <ac:chgData name="Andrea Michelotti" userId="aae88673-050d-4eee-8c81-932885f2c8d6" providerId="ADAL" clId="{011BD0BE-D955-5B78-B5B9-4E0450A8BC39}" dt="2026-04-07T18:34:09.270" v="19"/>
          <ac:spMkLst>
            <pc:docMk/>
            <pc:sldMk cId="3799471877" sldId="333"/>
            <ac:spMk id="5" creationId="{7CF9E891-1BC6-C853-A657-E50034E0F50D}"/>
          </ac:spMkLst>
        </pc:spChg>
      </pc:sldChg>
      <pc:sldChg chg="del">
        <pc:chgData name="Andrea Michelotti" userId="aae88673-050d-4eee-8c81-932885f2c8d6" providerId="ADAL" clId="{011BD0BE-D955-5B78-B5B9-4E0450A8BC39}" dt="2026-04-07T19:28:41.870" v="250" actId="2696"/>
        <pc:sldMkLst>
          <pc:docMk/>
          <pc:sldMk cId="3457603735" sldId="335"/>
        </pc:sldMkLst>
      </pc:sldChg>
      <pc:sldChg chg="modSp modAnim">
        <pc:chgData name="Andrea Michelotti" userId="aae88673-050d-4eee-8c81-932885f2c8d6" providerId="ADAL" clId="{011BD0BE-D955-5B78-B5B9-4E0450A8BC39}" dt="2026-04-07T18:39:57.349" v="63" actId="113"/>
        <pc:sldMkLst>
          <pc:docMk/>
          <pc:sldMk cId="372390669" sldId="336"/>
        </pc:sldMkLst>
        <pc:spChg chg="mod">
          <ac:chgData name="Andrea Michelotti" userId="aae88673-050d-4eee-8c81-932885f2c8d6" providerId="ADAL" clId="{011BD0BE-D955-5B78-B5B9-4E0450A8BC39}" dt="2026-04-07T18:39:57.349" v="63" actId="113"/>
          <ac:spMkLst>
            <pc:docMk/>
            <pc:sldMk cId="372390669" sldId="336"/>
            <ac:spMk id="39" creationId="{00000000-0000-0000-0000-000000000000}"/>
          </ac:spMkLst>
        </pc:spChg>
      </pc:sldChg>
      <pc:sldChg chg="modSp mod">
        <pc:chgData name="Andrea Michelotti" userId="aae88673-050d-4eee-8c81-932885f2c8d6" providerId="ADAL" clId="{011BD0BE-D955-5B78-B5B9-4E0450A8BC39}" dt="2026-04-07T19:28:26.857" v="249" actId="20577"/>
        <pc:sldMkLst>
          <pc:docMk/>
          <pc:sldMk cId="1190156081" sldId="340"/>
        </pc:sldMkLst>
        <pc:spChg chg="mod">
          <ac:chgData name="Andrea Michelotti" userId="aae88673-050d-4eee-8c81-932885f2c8d6" providerId="ADAL" clId="{011BD0BE-D955-5B78-B5B9-4E0450A8BC39}" dt="2026-04-07T19:28:26.857" v="249" actId="20577"/>
          <ac:spMkLst>
            <pc:docMk/>
            <pc:sldMk cId="1190156081" sldId="340"/>
            <ac:spMk id="3" creationId="{7BAED6A2-6534-CACD-AB26-3CE3EF966D19}"/>
          </ac:spMkLst>
        </pc:spChg>
        <pc:spChg chg="mod">
          <ac:chgData name="Andrea Michelotti" userId="aae88673-050d-4eee-8c81-932885f2c8d6" providerId="ADAL" clId="{011BD0BE-D955-5B78-B5B9-4E0450A8BC39}" dt="2026-04-07T19:28:10.109" v="243" actId="113"/>
          <ac:spMkLst>
            <pc:docMk/>
            <pc:sldMk cId="1190156081" sldId="340"/>
            <ac:spMk id="7" creationId="{5C0B04F9-1CAF-C0B7-DACC-E3D9B56A518A}"/>
          </ac:spMkLst>
        </pc:spChg>
      </pc:sldChg>
      <pc:sldChg chg="del">
        <pc:chgData name="Andrea Michelotti" userId="aae88673-050d-4eee-8c81-932885f2c8d6" providerId="ADAL" clId="{011BD0BE-D955-5B78-B5B9-4E0450A8BC39}" dt="2026-04-07T19:27:36.489" v="241" actId="2696"/>
        <pc:sldMkLst>
          <pc:docMk/>
          <pc:sldMk cId="1053391024" sldId="345"/>
        </pc:sldMkLst>
      </pc:sldChg>
      <pc:sldChg chg="del">
        <pc:chgData name="Andrea Michelotti" userId="aae88673-050d-4eee-8c81-932885f2c8d6" providerId="ADAL" clId="{011BD0BE-D955-5B78-B5B9-4E0450A8BC39}" dt="2026-04-07T19:27:43.553" v="242" actId="2696"/>
        <pc:sldMkLst>
          <pc:docMk/>
          <pc:sldMk cId="414920582" sldId="350"/>
        </pc:sldMkLst>
      </pc:sldChg>
      <pc:sldChg chg="del">
        <pc:chgData name="Andrea Michelotti" userId="aae88673-050d-4eee-8c81-932885f2c8d6" providerId="ADAL" clId="{011BD0BE-D955-5B78-B5B9-4E0450A8BC39}" dt="2026-04-07T19:28:50.325" v="251" actId="2696"/>
        <pc:sldMkLst>
          <pc:docMk/>
          <pc:sldMk cId="629658127" sldId="352"/>
        </pc:sldMkLst>
      </pc:sldChg>
      <pc:sldChg chg="del">
        <pc:chgData name="Andrea Michelotti" userId="aae88673-050d-4eee-8c81-932885f2c8d6" providerId="ADAL" clId="{011BD0BE-D955-5B78-B5B9-4E0450A8BC39}" dt="2026-04-07T19:28:51.949" v="252" actId="2696"/>
        <pc:sldMkLst>
          <pc:docMk/>
          <pc:sldMk cId="693139467" sldId="354"/>
        </pc:sldMkLst>
      </pc:sldChg>
      <pc:sldChg chg="del">
        <pc:chgData name="Andrea Michelotti" userId="aae88673-050d-4eee-8c81-932885f2c8d6" providerId="ADAL" clId="{011BD0BE-D955-5B78-B5B9-4E0450A8BC39}" dt="2026-04-07T19:28:54.516" v="253" actId="2696"/>
        <pc:sldMkLst>
          <pc:docMk/>
          <pc:sldMk cId="809418802" sldId="356"/>
        </pc:sldMkLst>
      </pc:sldChg>
      <pc:sldMasterChg chg="modSp mod modSldLayout">
        <pc:chgData name="Andrea Michelotti" userId="aae88673-050d-4eee-8c81-932885f2c8d6" providerId="ADAL" clId="{011BD0BE-D955-5B78-B5B9-4E0450A8BC39}" dt="2026-04-07T18:34:42.806" v="47" actId="20577"/>
        <pc:sldMasterMkLst>
          <pc:docMk/>
          <pc:sldMasterMk cId="3581545644" sldId="2147483662"/>
        </pc:sldMasterMkLst>
        <pc:spChg chg="mod">
          <ac:chgData name="Andrea Michelotti" userId="aae88673-050d-4eee-8c81-932885f2c8d6" providerId="ADAL" clId="{011BD0BE-D955-5B78-B5B9-4E0450A8BC39}" dt="2026-04-07T18:34:42.806" v="47" actId="20577"/>
          <ac:spMkLst>
            <pc:docMk/>
            <pc:sldMasterMk cId="3581545644" sldId="2147483662"/>
            <ac:spMk id="7" creationId="{A0BD3927-EC6D-704E-8E28-8D7C214F2CC2}"/>
          </ac:spMkLst>
        </pc:spChg>
        <pc:sldLayoutChg chg="addSp delSp modSp mod">
          <pc:chgData name="Andrea Michelotti" userId="aae88673-050d-4eee-8c81-932885f2c8d6" providerId="ADAL" clId="{011BD0BE-D955-5B78-B5B9-4E0450A8BC39}" dt="2026-04-07T18:34:13.469" v="22"/>
          <pc:sldLayoutMkLst>
            <pc:docMk/>
            <pc:sldMasterMk cId="3581545644" sldId="2147483662"/>
            <pc:sldLayoutMk cId="576393180" sldId="2147483674"/>
          </pc:sldLayoutMkLst>
          <pc:spChg chg="add del mod">
            <ac:chgData name="Andrea Michelotti" userId="aae88673-050d-4eee-8c81-932885f2c8d6" providerId="ADAL" clId="{011BD0BE-D955-5B78-B5B9-4E0450A8BC39}" dt="2026-04-07T18:34:13.469" v="22"/>
            <ac:spMkLst>
              <pc:docMk/>
              <pc:sldMasterMk cId="3581545644" sldId="2147483662"/>
              <pc:sldLayoutMk cId="576393180" sldId="2147483674"/>
              <ac:spMk id="2" creationId="{BE2C2726-9BA9-A161-BE5A-B8D3E4E83771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940088-34AA-A64A-8657-A996B077A3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BBCDB-890B-2B4F-952C-8AF64EE23D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6A5DB-BEAA-364C-9FEC-E7D8EF74EF87}" type="datetimeFigureOut">
              <a:rPr lang="en-IT"/>
              <a:t>07/04/2026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4B3AD-503A-F646-BA90-81F912517E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3E4AD-6E95-E24B-A6F8-6FE188F5F9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636FC-8DBD-674A-8A0E-30B38F007972}" type="slidenum">
              <a:rPr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65098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Leggi prestabilite &gt; Open Loop, Closed Loop</a:t>
            </a:r>
          </a:p>
        </p:txBody>
      </p:sp>
    </p:spTree>
    <p:extLst>
      <p:ext uri="{BB962C8B-B14F-4D97-AF65-F5344CB8AC3E}">
        <p14:creationId xmlns:p14="http://schemas.microsoft.com/office/powerpoint/2010/main" val="154291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98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6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68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12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53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3931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0BD3927-EC6D-704E-8E28-8D7C214F2CC2}"/>
              </a:ext>
            </a:extLst>
          </p:cNvPr>
          <p:cNvSpPr/>
          <p:nvPr userDrawn="1"/>
        </p:nvSpPr>
        <p:spPr>
          <a:xfrm>
            <a:off x="3488788" y="9397218"/>
            <a:ext cx="9433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200" b="0" i="0" baseline="0" dirty="0">
                <a:solidFill>
                  <a:schemeClr val="bg1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Andrea Michelotti (INFN-LNF) • </a:t>
            </a:r>
            <a:r>
              <a:rPr lang="it-IT" sz="1200" b="0" i="0" baseline="0" dirty="0" err="1">
                <a:solidFill>
                  <a:schemeClr val="bg1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Doctoral</a:t>
            </a:r>
            <a:r>
              <a:rPr lang="it-IT" sz="1200" b="0" i="0" baseline="0" dirty="0">
                <a:solidFill>
                  <a:schemeClr val="bg1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it-IT" sz="1200" b="0" i="0" baseline="0" dirty="0" err="1">
                <a:solidFill>
                  <a:schemeClr val="bg1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course</a:t>
            </a:r>
            <a:r>
              <a:rPr lang="it-IT" sz="1200" b="0" i="0" baseline="0" dirty="0">
                <a:solidFill>
                  <a:schemeClr val="bg1">
                    <a:lumMod val="50000"/>
                  </a:schemeClr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on Control Systems • LNF, 8-9 April 2026</a:t>
            </a:r>
            <a:endParaRPr lang="it-IT" sz="1200" b="0" i="0" baseline="0" dirty="0">
              <a:solidFill>
                <a:schemeClr val="bg1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4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6.sv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white&#10;&#10;Description automatically generated">
            <a:extLst>
              <a:ext uri="{FF2B5EF4-FFF2-40B4-BE49-F238E27FC236}">
                <a16:creationId xmlns:a16="http://schemas.microsoft.com/office/drawing/2014/main" id="{F0CED4CD-D59C-6A45-950D-288E41434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8" y="0"/>
            <a:ext cx="8837804" cy="9241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2DB13-22E5-DB43-B095-891FDC0A2E67}"/>
              </a:ext>
            </a:extLst>
          </p:cNvPr>
          <p:cNvSpPr txBox="1"/>
          <p:nvPr/>
        </p:nvSpPr>
        <p:spPr>
          <a:xfrm>
            <a:off x="4694857" y="1665675"/>
            <a:ext cx="361509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b="0" dirty="0">
                <a:solidFill>
                  <a:schemeClr val="bg1">
                    <a:lumMod val="85000"/>
                  </a:schemeClr>
                </a:solidFill>
              </a:rPr>
              <a:t>Control Systems</a:t>
            </a:r>
          </a:p>
          <a:p>
            <a:r>
              <a:rPr lang="en-IT" b="0" dirty="0">
                <a:solidFill>
                  <a:schemeClr val="bg1">
                    <a:lumMod val="85000"/>
                  </a:schemeClr>
                </a:solidFill>
              </a:rPr>
              <a:t>Andrea Michelotti</a:t>
            </a:r>
          </a:p>
          <a:p>
            <a:endParaRPr lang="en-IT" sz="1800" b="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IT" sz="1600" b="0" dirty="0">
                <a:solidFill>
                  <a:schemeClr val="bg1">
                    <a:lumMod val="50000"/>
                  </a:schemeClr>
                </a:solidFill>
              </a:rPr>
              <a:t>INFN-LNF • Accelerator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4F0D9-3D98-90D8-6C91-29350C420192}"/>
              </a:ext>
            </a:extLst>
          </p:cNvPr>
          <p:cNvSpPr txBox="1"/>
          <p:nvPr/>
        </p:nvSpPr>
        <p:spPr>
          <a:xfrm>
            <a:off x="10270835" y="9567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94718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anista-enhanced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840383" y="630287"/>
            <a:ext cx="11324035" cy="849302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2364383" y="65876"/>
            <a:ext cx="831157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it-IT" sz="2400" err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</a:t>
            </a:r>
            <a:r>
              <a:rPr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sensor</a:t>
            </a:r>
            <a:r>
              <a:rPr lang="en-US"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s/actuators</a:t>
            </a:r>
            <a:r>
              <a:rPr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front-end  → </a:t>
            </a:r>
            <a:r>
              <a:rPr lang="it-IT" sz="2400">
                <a:solidFill>
                  <a:srgbClr val="DE6A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room</a:t>
            </a:r>
            <a:endParaRPr sz="2400">
              <a:solidFill>
                <a:srgbClr val="DE6A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367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eneral objectives"/>
          <p:cNvSpPr txBox="1"/>
          <p:nvPr/>
        </p:nvSpPr>
        <p:spPr>
          <a:xfrm>
            <a:off x="2182506" y="421318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General characteristics</a:t>
            </a:r>
          </a:p>
        </p:txBody>
      </p:sp>
      <p:sp>
        <p:nvSpPr>
          <p:cNvPr id="39" name="independence from the hardware…"/>
          <p:cNvSpPr txBox="1"/>
          <p:nvPr/>
        </p:nvSpPr>
        <p:spPr>
          <a:xfrm>
            <a:off x="694268" y="1642761"/>
            <a:ext cx="11648990" cy="351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indent="-457200" algn="l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dirty="0">
                <a:sym typeface="Helvetica"/>
              </a:rPr>
              <a:t>Open and interoperable </a:t>
            </a:r>
            <a:r>
              <a:rPr lang="en-GB" sz="2600" b="0" dirty="0">
                <a:sym typeface="Helvetica"/>
              </a:rPr>
              <a:t>with other systems (e.g., experiments, DAQ, machine protection, service plants)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</a:t>
            </a:r>
          </a:p>
          <a:p>
            <a:pPr marL="457200" indent="-457200" algn="l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dirty="0">
                <a:sym typeface="Helvetica"/>
              </a:rPr>
              <a:t>User-friendly, </a:t>
            </a:r>
            <a:r>
              <a:rPr lang="en-GB" sz="2600" b="0" dirty="0">
                <a:sym typeface="Helvetica"/>
              </a:rPr>
              <a:t>with ergonomic interfaces, data import/export capabilities, and support for custom software integration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</a:t>
            </a:r>
          </a:p>
          <a:p>
            <a:pPr marL="457200" indent="-457200" algn="l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dirty="0">
                <a:sym typeface="Helvetica"/>
              </a:rPr>
              <a:t>Scalable </a:t>
            </a:r>
            <a:r>
              <a:rPr lang="en-GB" sz="2600" b="0" dirty="0">
                <a:sym typeface="Helvetica"/>
              </a:rPr>
              <a:t>to match the size of the plant and required performance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</a:t>
            </a:r>
          </a:p>
          <a:p>
            <a:pPr marL="457200" indent="-457200" algn="l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dirty="0">
                <a:sym typeface="Helvetica"/>
              </a:rPr>
              <a:t>Reliable,</a:t>
            </a:r>
            <a:r>
              <a:rPr lang="en-GB" sz="2600" b="0" dirty="0">
                <a:sym typeface="Helvetica"/>
              </a:rPr>
              <a:t> avoiding single points of failure and supporting redundancy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</a:t>
            </a:r>
          </a:p>
          <a:p>
            <a:pPr marL="457200" indent="-457200" algn="l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dirty="0">
                <a:sym typeface="Helvetica"/>
              </a:rPr>
              <a:t>Flexible </a:t>
            </a:r>
            <a:r>
              <a:rPr lang="en-GB" sz="2600" b="0" dirty="0">
                <a:sym typeface="Helvetica"/>
              </a:rPr>
              <a:t>and adaptable to evolving technologies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b="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0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eneral objectives"/>
          <p:cNvSpPr txBox="1"/>
          <p:nvPr/>
        </p:nvSpPr>
        <p:spPr>
          <a:xfrm>
            <a:off x="2166143" y="469654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Obsolescence of standards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07A3E0-8F01-1146-B451-B2309E6A5CB8}"/>
              </a:ext>
            </a:extLst>
          </p:cNvPr>
          <p:cNvSpPr/>
          <p:nvPr/>
        </p:nvSpPr>
        <p:spPr>
          <a:xfrm>
            <a:off x="2095770" y="2276272"/>
            <a:ext cx="8813260" cy="4902741"/>
          </a:xfrm>
          <a:custGeom>
            <a:avLst/>
            <a:gdLst>
              <a:gd name="connsiteX0" fmla="*/ 0 w 7354111"/>
              <a:gd name="connsiteY0" fmla="*/ 4766554 h 4766554"/>
              <a:gd name="connsiteX1" fmla="*/ 3579779 w 7354111"/>
              <a:gd name="connsiteY1" fmla="*/ 0 h 4766554"/>
              <a:gd name="connsiteX2" fmla="*/ 7354111 w 7354111"/>
              <a:gd name="connsiteY2" fmla="*/ 4766554 h 4766554"/>
              <a:gd name="connsiteX0" fmla="*/ 0 w 7354111"/>
              <a:gd name="connsiteY0" fmla="*/ 4766554 h 4766554"/>
              <a:gd name="connsiteX1" fmla="*/ 3579779 w 7354111"/>
              <a:gd name="connsiteY1" fmla="*/ 0 h 4766554"/>
              <a:gd name="connsiteX2" fmla="*/ 7354111 w 7354111"/>
              <a:gd name="connsiteY2" fmla="*/ 4766554 h 4766554"/>
              <a:gd name="connsiteX0" fmla="*/ 0 w 8696528"/>
              <a:gd name="connsiteY0" fmla="*/ 4766554 h 4844376"/>
              <a:gd name="connsiteX1" fmla="*/ 3579779 w 8696528"/>
              <a:gd name="connsiteY1" fmla="*/ 0 h 4844376"/>
              <a:gd name="connsiteX2" fmla="*/ 8696528 w 8696528"/>
              <a:gd name="connsiteY2" fmla="*/ 4844376 h 4844376"/>
              <a:gd name="connsiteX0" fmla="*/ 0 w 8696528"/>
              <a:gd name="connsiteY0" fmla="*/ 4766554 h 4844376"/>
              <a:gd name="connsiteX1" fmla="*/ 3579779 w 8696528"/>
              <a:gd name="connsiteY1" fmla="*/ 0 h 4844376"/>
              <a:gd name="connsiteX2" fmla="*/ 8696528 w 8696528"/>
              <a:gd name="connsiteY2" fmla="*/ 4844376 h 4844376"/>
              <a:gd name="connsiteX0" fmla="*/ 0 w 8813260"/>
              <a:gd name="connsiteY0" fmla="*/ 4902741 h 4902741"/>
              <a:gd name="connsiteX1" fmla="*/ 3696511 w 8813260"/>
              <a:gd name="connsiteY1" fmla="*/ 0 h 4902741"/>
              <a:gd name="connsiteX2" fmla="*/ 8813260 w 8813260"/>
              <a:gd name="connsiteY2" fmla="*/ 4844376 h 49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13260" h="4902741">
                <a:moveTo>
                  <a:pt x="0" y="4902741"/>
                </a:moveTo>
                <a:cubicBezTo>
                  <a:pt x="1177047" y="2519464"/>
                  <a:pt x="2470826" y="0"/>
                  <a:pt x="3696511" y="0"/>
                </a:cubicBezTo>
                <a:cubicBezTo>
                  <a:pt x="4922196" y="0"/>
                  <a:pt x="5372911" y="4802222"/>
                  <a:pt x="8813260" y="4844376"/>
                </a:cubicBezTo>
              </a:path>
            </a:pathLst>
          </a:custGeom>
          <a:noFill/>
          <a:ln w="171450" cap="rnd">
            <a:gradFill>
              <a:gsLst>
                <a:gs pos="37000">
                  <a:srgbClr val="FF0000"/>
                </a:gs>
                <a:gs pos="0">
                  <a:srgbClr val="FFC000"/>
                </a:gs>
                <a:gs pos="100000">
                  <a:srgbClr val="FFC000"/>
                </a:gs>
              </a:gsLst>
              <a:lin ang="21594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0D2E3B0-A012-F445-AA29-D6ADFA6E7A48}"/>
              </a:ext>
            </a:extLst>
          </p:cNvPr>
          <p:cNvCxnSpPr>
            <a:cxnSpLocks/>
          </p:cNvCxnSpPr>
          <p:nvPr/>
        </p:nvCxnSpPr>
        <p:spPr>
          <a:xfrm>
            <a:off x="2005094" y="1750979"/>
            <a:ext cx="9935066" cy="5525039"/>
          </a:xfrm>
          <a:prstGeom prst="bentConnector3">
            <a:avLst>
              <a:gd name="adj1" fmla="val 65"/>
            </a:avLst>
          </a:prstGeom>
          <a:ln w="38100"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D70585-71C2-0F42-9A23-29DB62F92673}"/>
              </a:ext>
            </a:extLst>
          </p:cNvPr>
          <p:cNvSpPr txBox="1"/>
          <p:nvPr/>
        </p:nvSpPr>
        <p:spPr>
          <a:xfrm>
            <a:off x="10871945" y="7321413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/>
              <a:t>time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679610-2F17-B045-9B00-F394A05660EA}"/>
              </a:ext>
            </a:extLst>
          </p:cNvPr>
          <p:cNvSpPr txBox="1"/>
          <p:nvPr/>
        </p:nvSpPr>
        <p:spPr>
          <a:xfrm rot="16200000">
            <a:off x="811952" y="2560396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/>
              <a:t>popularity</a:t>
            </a:r>
          </a:p>
        </p:txBody>
      </p:sp>
      <p:sp>
        <p:nvSpPr>
          <p:cNvPr id="34" name="General objectives">
            <a:extLst>
              <a:ext uri="{FF2B5EF4-FFF2-40B4-BE49-F238E27FC236}">
                <a16:creationId xmlns:a16="http://schemas.microsoft.com/office/drawing/2014/main" id="{EE306A61-32B0-524D-B5CD-F9D7985B832C}"/>
              </a:ext>
            </a:extLst>
          </p:cNvPr>
          <p:cNvSpPr txBox="1"/>
          <p:nvPr/>
        </p:nvSpPr>
        <p:spPr>
          <a:xfrm>
            <a:off x="2005094" y="7817387"/>
            <a:ext cx="96446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lesson is: a system has to be as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independent</a:t>
            </a:r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 possible</a:t>
            </a:r>
            <a:b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hardware standards and specific software products.</a:t>
            </a:r>
            <a:endParaRPr sz="24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0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ine"/>
          <p:cNvSpPr/>
          <p:nvPr/>
        </p:nvSpPr>
        <p:spPr>
          <a:xfrm rot="1330192">
            <a:off x="6684164" y="6099256"/>
            <a:ext cx="3581915" cy="1686916"/>
          </a:xfrm>
          <a:custGeom>
            <a:avLst/>
            <a:gdLst>
              <a:gd name="connsiteX0" fmla="*/ 0 w 37409"/>
              <a:gd name="connsiteY0" fmla="*/ 302 h 52060"/>
              <a:gd name="connsiteX1" fmla="*/ 37409 w 37409"/>
              <a:gd name="connsiteY1" fmla="*/ 52060 h 52060"/>
              <a:gd name="connsiteX0" fmla="*/ 0 w 37409"/>
              <a:gd name="connsiteY0" fmla="*/ 0 h 51758"/>
              <a:gd name="connsiteX1" fmla="*/ 37409 w 37409"/>
              <a:gd name="connsiteY1" fmla="*/ 51758 h 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09" h="51758" extrusionOk="0">
                <a:moveTo>
                  <a:pt x="0" y="0"/>
                </a:moveTo>
                <a:cubicBezTo>
                  <a:pt x="8722" y="59228"/>
                  <a:pt x="34495" y="31612"/>
                  <a:pt x="37409" y="51758"/>
                </a:cubicBezTo>
              </a:path>
            </a:pathLst>
          </a:custGeom>
          <a:ln w="34925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5" name="control room"/>
          <p:cNvSpPr txBox="1"/>
          <p:nvPr/>
        </p:nvSpPr>
        <p:spPr>
          <a:xfrm>
            <a:off x="9353041" y="1040627"/>
            <a:ext cx="268105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Room</a:t>
            </a:r>
            <a:endParaRPr sz="24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522246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UI"/>
          <p:cNvSpPr/>
          <p:nvPr/>
        </p:nvSpPr>
        <p:spPr>
          <a:xfrm>
            <a:off x="3644340" y="837252"/>
            <a:ext cx="970945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4" name="UI"/>
          <p:cNvSpPr/>
          <p:nvPr/>
        </p:nvSpPr>
        <p:spPr>
          <a:xfrm>
            <a:off x="5231840" y="837252"/>
            <a:ext cx="970945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5" name="UI"/>
          <p:cNvSpPr/>
          <p:nvPr/>
        </p:nvSpPr>
        <p:spPr>
          <a:xfrm>
            <a:off x="6768819" y="837252"/>
            <a:ext cx="970945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6" name="UI"/>
          <p:cNvSpPr/>
          <p:nvPr/>
        </p:nvSpPr>
        <p:spPr>
          <a:xfrm>
            <a:off x="8204758" y="837252"/>
            <a:ext cx="970944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705FE-8E72-9340-9C77-239D87DAA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30089" cy="1404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A7785-35CB-374C-8539-404994641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49834" y="7743164"/>
            <a:ext cx="2381718" cy="1443860"/>
          </a:xfrm>
          <a:prstGeom prst="rect">
            <a:avLst/>
          </a:prstGeom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33481DF5-3553-D842-AFCD-16F0202E1DB6}"/>
              </a:ext>
            </a:extLst>
          </p:cNvPr>
          <p:cNvSpPr/>
          <p:nvPr/>
        </p:nvSpPr>
        <p:spPr>
          <a:xfrm rot="1330192">
            <a:off x="3909295" y="5501507"/>
            <a:ext cx="1275130" cy="3150219"/>
          </a:xfrm>
          <a:custGeom>
            <a:avLst/>
            <a:gdLst>
              <a:gd name="connsiteX0" fmla="*/ 0 w 37409"/>
              <a:gd name="connsiteY0" fmla="*/ 302 h 52060"/>
              <a:gd name="connsiteX1" fmla="*/ 37409 w 37409"/>
              <a:gd name="connsiteY1" fmla="*/ 52060 h 52060"/>
              <a:gd name="connsiteX0" fmla="*/ 0 w 37409"/>
              <a:gd name="connsiteY0" fmla="*/ 0 h 51758"/>
              <a:gd name="connsiteX1" fmla="*/ 37409 w 37409"/>
              <a:gd name="connsiteY1" fmla="*/ 51758 h 51758"/>
              <a:gd name="connsiteX0" fmla="*/ 0 w 15921"/>
              <a:gd name="connsiteY0" fmla="*/ 0 h 67630"/>
              <a:gd name="connsiteX1" fmla="*/ 15921 w 15921"/>
              <a:gd name="connsiteY1" fmla="*/ 67630 h 67630"/>
              <a:gd name="connsiteX0" fmla="*/ 0 w 15921"/>
              <a:gd name="connsiteY0" fmla="*/ 0 h 67630"/>
              <a:gd name="connsiteX1" fmla="*/ 15921 w 15921"/>
              <a:gd name="connsiteY1" fmla="*/ 67630 h 67630"/>
              <a:gd name="connsiteX0" fmla="*/ 7741 w 9827"/>
              <a:gd name="connsiteY0" fmla="*/ 0 h 97657"/>
              <a:gd name="connsiteX1" fmla="*/ 1302 w 9827"/>
              <a:gd name="connsiteY1" fmla="*/ 97657 h 9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27" h="97657" extrusionOk="0">
                <a:moveTo>
                  <a:pt x="7741" y="0"/>
                </a:moveTo>
                <a:cubicBezTo>
                  <a:pt x="16463" y="59228"/>
                  <a:pt x="-5415" y="48354"/>
                  <a:pt x="1302" y="97657"/>
                </a:cubicBezTo>
              </a:path>
            </a:pathLst>
          </a:custGeom>
          <a:ln w="34925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A78840B3-1E1E-6742-9C9C-87CE9118C824}"/>
              </a:ext>
            </a:extLst>
          </p:cNvPr>
          <p:cNvSpPr/>
          <p:nvPr/>
        </p:nvSpPr>
        <p:spPr>
          <a:xfrm rot="1330192">
            <a:off x="5518320" y="6001203"/>
            <a:ext cx="1518324" cy="1970122"/>
          </a:xfrm>
          <a:custGeom>
            <a:avLst/>
            <a:gdLst>
              <a:gd name="connsiteX0" fmla="*/ 0 w 37409"/>
              <a:gd name="connsiteY0" fmla="*/ 302 h 52060"/>
              <a:gd name="connsiteX1" fmla="*/ 37409 w 37409"/>
              <a:gd name="connsiteY1" fmla="*/ 52060 h 52060"/>
              <a:gd name="connsiteX0" fmla="*/ 0 w 37409"/>
              <a:gd name="connsiteY0" fmla="*/ 0 h 51758"/>
              <a:gd name="connsiteX1" fmla="*/ 37409 w 37409"/>
              <a:gd name="connsiteY1" fmla="*/ 51758 h 51758"/>
              <a:gd name="connsiteX0" fmla="*/ 0 w 15921"/>
              <a:gd name="connsiteY0" fmla="*/ 0 h 67630"/>
              <a:gd name="connsiteX1" fmla="*/ 15921 w 15921"/>
              <a:gd name="connsiteY1" fmla="*/ 67630 h 67630"/>
              <a:gd name="connsiteX0" fmla="*/ 0 w 15921"/>
              <a:gd name="connsiteY0" fmla="*/ 0 h 67630"/>
              <a:gd name="connsiteX1" fmla="*/ 15921 w 15921"/>
              <a:gd name="connsiteY1" fmla="*/ 67630 h 67630"/>
              <a:gd name="connsiteX0" fmla="*/ 0 w 17137"/>
              <a:gd name="connsiteY0" fmla="*/ 0 h 62908"/>
              <a:gd name="connsiteX1" fmla="*/ 17137 w 17137"/>
              <a:gd name="connsiteY1" fmla="*/ 62908 h 62908"/>
              <a:gd name="connsiteX0" fmla="*/ 0 w 17137"/>
              <a:gd name="connsiteY0" fmla="*/ 0 h 65220"/>
              <a:gd name="connsiteX1" fmla="*/ 16570 w 17137"/>
              <a:gd name="connsiteY1" fmla="*/ 64895 h 65220"/>
              <a:gd name="connsiteX2" fmla="*/ 17137 w 17137"/>
              <a:gd name="connsiteY2" fmla="*/ 62908 h 65220"/>
              <a:gd name="connsiteX0" fmla="*/ 0 w 17137"/>
              <a:gd name="connsiteY0" fmla="*/ 0 h 68867"/>
              <a:gd name="connsiteX1" fmla="*/ 16570 w 17137"/>
              <a:gd name="connsiteY1" fmla="*/ 64895 h 68867"/>
              <a:gd name="connsiteX2" fmla="*/ 17137 w 17137"/>
              <a:gd name="connsiteY2" fmla="*/ 62908 h 68867"/>
              <a:gd name="connsiteX0" fmla="*/ 0 w 17800"/>
              <a:gd name="connsiteY0" fmla="*/ 0 h 68867"/>
              <a:gd name="connsiteX1" fmla="*/ 16570 w 17800"/>
              <a:gd name="connsiteY1" fmla="*/ 64895 h 68867"/>
              <a:gd name="connsiteX2" fmla="*/ 17137 w 17800"/>
              <a:gd name="connsiteY2" fmla="*/ 62908 h 68867"/>
              <a:gd name="connsiteX0" fmla="*/ 0 w 17800"/>
              <a:gd name="connsiteY0" fmla="*/ 0 h 65015"/>
              <a:gd name="connsiteX1" fmla="*/ 16570 w 17800"/>
              <a:gd name="connsiteY1" fmla="*/ 64895 h 65015"/>
              <a:gd name="connsiteX2" fmla="*/ 17137 w 17800"/>
              <a:gd name="connsiteY2" fmla="*/ 62908 h 65015"/>
              <a:gd name="connsiteX0" fmla="*/ 0 w 16570"/>
              <a:gd name="connsiteY0" fmla="*/ 0 h 65015"/>
              <a:gd name="connsiteX1" fmla="*/ 16570 w 16570"/>
              <a:gd name="connsiteY1" fmla="*/ 64895 h 65015"/>
              <a:gd name="connsiteX0" fmla="*/ 0 w 16570"/>
              <a:gd name="connsiteY0" fmla="*/ 0 h 64895"/>
              <a:gd name="connsiteX1" fmla="*/ 16570 w 16570"/>
              <a:gd name="connsiteY1" fmla="*/ 64895 h 64895"/>
              <a:gd name="connsiteX0" fmla="*/ 0 w 16570"/>
              <a:gd name="connsiteY0" fmla="*/ 0 h 64895"/>
              <a:gd name="connsiteX1" fmla="*/ 16570 w 16570"/>
              <a:gd name="connsiteY1" fmla="*/ 64895 h 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70" h="64895" extrusionOk="0">
                <a:moveTo>
                  <a:pt x="0" y="0"/>
                </a:moveTo>
                <a:cubicBezTo>
                  <a:pt x="4749" y="30858"/>
                  <a:pt x="11674" y="31491"/>
                  <a:pt x="16570" y="64895"/>
                </a:cubicBezTo>
              </a:path>
            </a:pathLst>
          </a:custGeom>
          <a:ln w="34925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8783A46-0262-A144-B898-C38DC7F23903}"/>
              </a:ext>
            </a:extLst>
          </p:cNvPr>
          <p:cNvSpPr/>
          <p:nvPr/>
        </p:nvSpPr>
        <p:spPr>
          <a:xfrm>
            <a:off x="7168895" y="1924834"/>
            <a:ext cx="1650173" cy="1357479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41A846E-D0DA-3042-BA69-D32B4199585B}"/>
              </a:ext>
            </a:extLst>
          </p:cNvPr>
          <p:cNvSpPr/>
          <p:nvPr/>
        </p:nvSpPr>
        <p:spPr>
          <a:xfrm>
            <a:off x="6498289" y="1999993"/>
            <a:ext cx="848101" cy="1357480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2209467 w 2209467"/>
              <a:gd name="connsiteY0" fmla="*/ 16625 h 5074082"/>
              <a:gd name="connsiteX1" fmla="*/ 98035 w 2209467"/>
              <a:gd name="connsiteY1" fmla="*/ 5054137 h 5074082"/>
              <a:gd name="connsiteX2" fmla="*/ 1810457 w 2209467"/>
              <a:gd name="connsiteY2" fmla="*/ 0 h 5074082"/>
              <a:gd name="connsiteX0" fmla="*/ 2200094 w 2200094"/>
              <a:gd name="connsiteY0" fmla="*/ 16625 h 5114739"/>
              <a:gd name="connsiteX1" fmla="*/ 88662 w 2200094"/>
              <a:gd name="connsiteY1" fmla="*/ 5054137 h 5114739"/>
              <a:gd name="connsiteX2" fmla="*/ 1801084 w 2200094"/>
              <a:gd name="connsiteY2" fmla="*/ 0 h 5114739"/>
              <a:gd name="connsiteX0" fmla="*/ 2200094 w 2200094"/>
              <a:gd name="connsiteY0" fmla="*/ 16625 h 5070971"/>
              <a:gd name="connsiteX1" fmla="*/ 88662 w 2200094"/>
              <a:gd name="connsiteY1" fmla="*/ 5054137 h 5070971"/>
              <a:gd name="connsiteX2" fmla="*/ 1801084 w 2200094"/>
              <a:gd name="connsiteY2" fmla="*/ 0 h 507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0094" h="5070971">
                <a:moveTo>
                  <a:pt x="2200094" y="16625"/>
                </a:moveTo>
                <a:cubicBezTo>
                  <a:pt x="2072631" y="3428999"/>
                  <a:pt x="572154" y="5268400"/>
                  <a:pt x="88662" y="5054137"/>
                </a:cubicBezTo>
                <a:cubicBezTo>
                  <a:pt x="-394830" y="4839874"/>
                  <a:pt x="1230276" y="3046614"/>
                  <a:pt x="1801084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26886EE-1BB5-6343-B06A-C086888F91DD}"/>
              </a:ext>
            </a:extLst>
          </p:cNvPr>
          <p:cNvSpPr/>
          <p:nvPr/>
        </p:nvSpPr>
        <p:spPr>
          <a:xfrm flipH="1">
            <a:off x="4130641" y="1924834"/>
            <a:ext cx="1408321" cy="1432639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2" name="CU"/>
          <p:cNvSpPr/>
          <p:nvPr/>
        </p:nvSpPr>
        <p:spPr>
          <a:xfrm>
            <a:off x="5076393" y="3501423"/>
            <a:ext cx="2391207" cy="234853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Central computer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5987341-2962-7B49-9E0B-B0579583FB2A}"/>
              </a:ext>
            </a:extLst>
          </p:cNvPr>
          <p:cNvSpPr/>
          <p:nvPr/>
        </p:nvSpPr>
        <p:spPr>
          <a:xfrm rot="1507687" flipH="1">
            <a:off x="5230210" y="2145598"/>
            <a:ext cx="1274176" cy="1051831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control room">
            <a:extLst>
              <a:ext uri="{FF2B5EF4-FFF2-40B4-BE49-F238E27FC236}">
                <a16:creationId xmlns:a16="http://schemas.microsoft.com/office/drawing/2014/main" id="{BB3D03CD-8D33-A34F-8DE2-A7960518A0E4}"/>
              </a:ext>
            </a:extLst>
          </p:cNvPr>
          <p:cNvSpPr txBox="1"/>
          <p:nvPr/>
        </p:nvSpPr>
        <p:spPr>
          <a:xfrm>
            <a:off x="9584633" y="7702824"/>
            <a:ext cx="268105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Devices</a:t>
            </a:r>
            <a:endParaRPr sz="24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EB4C7-D86E-0431-CDF9-87F4B1B2BA38}"/>
              </a:ext>
            </a:extLst>
          </p:cNvPr>
          <p:cNvSpPr txBox="1"/>
          <p:nvPr/>
        </p:nvSpPr>
        <p:spPr>
          <a:xfrm rot="18559662">
            <a:off x="-103324" y="3407688"/>
            <a:ext cx="4071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>
                <a:solidFill>
                  <a:srgbClr val="FF0000"/>
                </a:solidFill>
              </a:rPr>
              <a:t>Once upon a time</a:t>
            </a:r>
          </a:p>
          <a:p>
            <a:r>
              <a:rPr lang="en-IT" sz="3600" dirty="0"/>
              <a:t>centralized</a:t>
            </a:r>
          </a:p>
        </p:txBody>
      </p:sp>
    </p:spTree>
    <p:extLst>
      <p:ext uri="{BB962C8B-B14F-4D97-AF65-F5344CB8AC3E}">
        <p14:creationId xmlns:p14="http://schemas.microsoft.com/office/powerpoint/2010/main" val="17826611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Line"/>
          <p:cNvSpPr/>
          <p:nvPr/>
        </p:nvSpPr>
        <p:spPr>
          <a:xfrm rot="1330192">
            <a:off x="8690139" y="7633124"/>
            <a:ext cx="1211505" cy="53353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785"/>
              <a:gd name="connsiteY0" fmla="*/ 0 h 18211"/>
              <a:gd name="connsiteX1" fmla="*/ 10785 w 10785"/>
              <a:gd name="connsiteY1" fmla="*/ 18211 h 1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5" h="18211" extrusionOk="0">
                <a:moveTo>
                  <a:pt x="0" y="0"/>
                </a:moveTo>
                <a:cubicBezTo>
                  <a:pt x="2697" y="24215"/>
                  <a:pt x="8345" y="-4201"/>
                  <a:pt x="10785" y="18211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3" name="UI"/>
          <p:cNvSpPr/>
          <p:nvPr/>
        </p:nvSpPr>
        <p:spPr>
          <a:xfrm>
            <a:off x="36443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4" name="UI"/>
          <p:cNvSpPr/>
          <p:nvPr/>
        </p:nvSpPr>
        <p:spPr>
          <a:xfrm>
            <a:off x="52318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5" name="UI"/>
          <p:cNvSpPr/>
          <p:nvPr/>
        </p:nvSpPr>
        <p:spPr>
          <a:xfrm>
            <a:off x="6768820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76" name="UI"/>
          <p:cNvSpPr/>
          <p:nvPr/>
        </p:nvSpPr>
        <p:spPr>
          <a:xfrm>
            <a:off x="8204758" y="837252"/>
            <a:ext cx="953617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12BE033-A6D7-A14A-8D31-D32EBC3285E7}"/>
              </a:ext>
            </a:extLst>
          </p:cNvPr>
          <p:cNvSpPr/>
          <p:nvPr/>
        </p:nvSpPr>
        <p:spPr>
          <a:xfrm>
            <a:off x="6373419" y="2071522"/>
            <a:ext cx="2407057" cy="4089078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16728F-966B-3B45-BCFC-40FB091DCB70}"/>
              </a:ext>
            </a:extLst>
          </p:cNvPr>
          <p:cNvSpPr/>
          <p:nvPr/>
        </p:nvSpPr>
        <p:spPr>
          <a:xfrm>
            <a:off x="5879592" y="1999993"/>
            <a:ext cx="1451664" cy="4167712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2209467 w 2209467"/>
              <a:gd name="connsiteY0" fmla="*/ 16625 h 5074082"/>
              <a:gd name="connsiteX1" fmla="*/ 98035 w 2209467"/>
              <a:gd name="connsiteY1" fmla="*/ 5054137 h 5074082"/>
              <a:gd name="connsiteX2" fmla="*/ 1810457 w 2209467"/>
              <a:gd name="connsiteY2" fmla="*/ 0 h 5074082"/>
              <a:gd name="connsiteX0" fmla="*/ 2200094 w 2200094"/>
              <a:gd name="connsiteY0" fmla="*/ 16625 h 5114739"/>
              <a:gd name="connsiteX1" fmla="*/ 88662 w 2200094"/>
              <a:gd name="connsiteY1" fmla="*/ 5054137 h 5114739"/>
              <a:gd name="connsiteX2" fmla="*/ 1801084 w 2200094"/>
              <a:gd name="connsiteY2" fmla="*/ 0 h 5114739"/>
              <a:gd name="connsiteX0" fmla="*/ 2200094 w 2200094"/>
              <a:gd name="connsiteY0" fmla="*/ 16625 h 5070971"/>
              <a:gd name="connsiteX1" fmla="*/ 88662 w 2200094"/>
              <a:gd name="connsiteY1" fmla="*/ 5054137 h 5070971"/>
              <a:gd name="connsiteX2" fmla="*/ 1801084 w 2200094"/>
              <a:gd name="connsiteY2" fmla="*/ 0 h 507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0094" h="5070971">
                <a:moveTo>
                  <a:pt x="2200094" y="16625"/>
                </a:moveTo>
                <a:cubicBezTo>
                  <a:pt x="2072631" y="3428999"/>
                  <a:pt x="572154" y="5268400"/>
                  <a:pt x="88662" y="5054137"/>
                </a:cubicBezTo>
                <a:cubicBezTo>
                  <a:pt x="-394830" y="4839874"/>
                  <a:pt x="1230276" y="3046614"/>
                  <a:pt x="1801084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57B1E678-651E-FA46-8245-99DC90A59F9D}"/>
              </a:ext>
            </a:extLst>
          </p:cNvPr>
          <p:cNvSpPr/>
          <p:nvPr/>
        </p:nvSpPr>
        <p:spPr>
          <a:xfrm>
            <a:off x="4896172" y="5115909"/>
            <a:ext cx="858228" cy="889406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50FB2520-835B-7C42-BCB9-B0DE71D8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D2E21-CD6C-DB40-BEC5-6A5FF7D5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8F06EB-9490-B44B-90C7-1A56268FB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72" name="CU"/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C33AF637-E06F-4C4D-847A-3890B0F882F1}"/>
              </a:ext>
            </a:extLst>
          </p:cNvPr>
          <p:cNvSpPr/>
          <p:nvPr/>
        </p:nvSpPr>
        <p:spPr>
          <a:xfrm rot="1330192">
            <a:off x="5936793" y="7558856"/>
            <a:ext cx="902635" cy="519647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5" h="8989" extrusionOk="0">
                <a:moveTo>
                  <a:pt x="0" y="0"/>
                </a:moveTo>
                <a:cubicBezTo>
                  <a:pt x="3222" y="21767"/>
                  <a:pt x="9031" y="-11157"/>
                  <a:pt x="11945" y="898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3D8306F-9A8D-D544-92F7-D9B21D5B7102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0" name="CU"/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1" name="CU"/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4812A44-08ED-6F4C-A95A-F9A4CF8791D6}"/>
              </a:ext>
            </a:extLst>
          </p:cNvPr>
          <p:cNvSpPr/>
          <p:nvPr/>
        </p:nvSpPr>
        <p:spPr>
          <a:xfrm flipH="1">
            <a:off x="3895344" y="1883663"/>
            <a:ext cx="4973999" cy="4473447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5126712 w 5126712"/>
              <a:gd name="connsiteY0" fmla="*/ 598835 h 5557505"/>
              <a:gd name="connsiteX1" fmla="*/ 1535614 w 5126712"/>
              <a:gd name="connsiteY1" fmla="*/ 5536595 h 5557505"/>
              <a:gd name="connsiteX2" fmla="*/ 130153 w 5126712"/>
              <a:gd name="connsiteY2" fmla="*/ 0 h 5557505"/>
              <a:gd name="connsiteX0" fmla="*/ 812344 w 1652326"/>
              <a:gd name="connsiteY0" fmla="*/ 28508 h 5552951"/>
              <a:gd name="connsiteX1" fmla="*/ 1535614 w 1652326"/>
              <a:gd name="connsiteY1" fmla="*/ 5536595 h 5552951"/>
              <a:gd name="connsiteX2" fmla="*/ 130153 w 1652326"/>
              <a:gd name="connsiteY2" fmla="*/ 0 h 5552951"/>
              <a:gd name="connsiteX0" fmla="*/ 9061226 w 9061226"/>
              <a:gd name="connsiteY0" fmla="*/ 28508 h 5812854"/>
              <a:gd name="connsiteX1" fmla="*/ 23029 w 9061226"/>
              <a:gd name="connsiteY1" fmla="*/ 5797996 h 5812854"/>
              <a:gd name="connsiteX2" fmla="*/ 8379035 w 9061226"/>
              <a:gd name="connsiteY2" fmla="*/ 0 h 581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61226" h="5812854">
                <a:moveTo>
                  <a:pt x="9061226" y="28508"/>
                </a:moveTo>
                <a:cubicBezTo>
                  <a:pt x="8933763" y="3440882"/>
                  <a:pt x="538418" y="6033523"/>
                  <a:pt x="23029" y="5797996"/>
                </a:cubicBezTo>
                <a:cubicBezTo>
                  <a:pt x="-492360" y="5562469"/>
                  <a:pt x="7808227" y="3046614"/>
                  <a:pt x="8379035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control room">
            <a:extLst>
              <a:ext uri="{FF2B5EF4-FFF2-40B4-BE49-F238E27FC236}">
                <a16:creationId xmlns:a16="http://schemas.microsoft.com/office/drawing/2014/main" id="{FF2FD3A2-D78C-644E-AF90-5FDC5131D194}"/>
              </a:ext>
            </a:extLst>
          </p:cNvPr>
          <p:cNvSpPr txBox="1"/>
          <p:nvPr/>
        </p:nvSpPr>
        <p:spPr>
          <a:xfrm>
            <a:off x="9353041" y="1040627"/>
            <a:ext cx="263320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Room</a:t>
            </a:r>
          </a:p>
        </p:txBody>
      </p:sp>
      <p:sp>
        <p:nvSpPr>
          <p:cNvPr id="24" name="control room">
            <a:extLst>
              <a:ext uri="{FF2B5EF4-FFF2-40B4-BE49-F238E27FC236}">
                <a16:creationId xmlns:a16="http://schemas.microsoft.com/office/drawing/2014/main" id="{D255C66B-B24D-8142-9695-088E8FCFE318}"/>
              </a:ext>
            </a:extLst>
          </p:cNvPr>
          <p:cNvSpPr txBox="1"/>
          <p:nvPr/>
        </p:nvSpPr>
        <p:spPr>
          <a:xfrm>
            <a:off x="9584633" y="7702824"/>
            <a:ext cx="263320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Devices</a:t>
            </a:r>
            <a:endParaRPr sz="24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E1A4-F5F2-76DA-169A-202185B819DA}"/>
              </a:ext>
            </a:extLst>
          </p:cNvPr>
          <p:cNvSpPr txBox="1"/>
          <p:nvPr/>
        </p:nvSpPr>
        <p:spPr>
          <a:xfrm>
            <a:off x="1789906" y="3242931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data</a:t>
            </a:r>
            <a:r>
              <a:rPr lang="en-IT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FB3A8-76FB-EC26-3D23-E1A0451F33A7}"/>
              </a:ext>
            </a:extLst>
          </p:cNvPr>
          <p:cNvSpPr txBox="1"/>
          <p:nvPr/>
        </p:nvSpPr>
        <p:spPr>
          <a:xfrm rot="18559662">
            <a:off x="169582" y="5129340"/>
            <a:ext cx="338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Distributed CS</a:t>
            </a:r>
          </a:p>
        </p:txBody>
      </p:sp>
    </p:spTree>
    <p:extLst>
      <p:ext uri="{BB962C8B-B14F-4D97-AF65-F5344CB8AC3E}">
        <p14:creationId xmlns:p14="http://schemas.microsoft.com/office/powerpoint/2010/main" val="31115650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3" grpId="0" animBg="1"/>
      <p:bldP spid="2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UI"/>
          <p:cNvSpPr/>
          <p:nvPr/>
        </p:nvSpPr>
        <p:spPr>
          <a:xfrm>
            <a:off x="36443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1" name="UI"/>
          <p:cNvSpPr/>
          <p:nvPr/>
        </p:nvSpPr>
        <p:spPr>
          <a:xfrm>
            <a:off x="52318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2" name="UI"/>
          <p:cNvSpPr/>
          <p:nvPr/>
        </p:nvSpPr>
        <p:spPr>
          <a:xfrm>
            <a:off x="6768820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3" name="UI"/>
          <p:cNvSpPr/>
          <p:nvPr/>
        </p:nvSpPr>
        <p:spPr>
          <a:xfrm>
            <a:off x="8204758" y="837252"/>
            <a:ext cx="953617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354B1EC1-D2D7-CA47-B6B2-D176EA95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">
            <a:extLst>
              <a:ext uri="{FF2B5EF4-FFF2-40B4-BE49-F238E27FC236}">
                <a16:creationId xmlns:a16="http://schemas.microsoft.com/office/drawing/2014/main" id="{3EC0DBE2-08CD-7B4B-8341-D2FE3DF6EAFD}"/>
              </a:ext>
            </a:extLst>
          </p:cNvPr>
          <p:cNvSpPr/>
          <p:nvPr/>
        </p:nvSpPr>
        <p:spPr>
          <a:xfrm rot="1330192">
            <a:off x="8690139" y="7633124"/>
            <a:ext cx="1211505" cy="53353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785"/>
              <a:gd name="connsiteY0" fmla="*/ 0 h 18211"/>
              <a:gd name="connsiteX1" fmla="*/ 10785 w 10785"/>
              <a:gd name="connsiteY1" fmla="*/ 18211 h 1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5" h="18211" extrusionOk="0">
                <a:moveTo>
                  <a:pt x="0" y="0"/>
                </a:moveTo>
                <a:cubicBezTo>
                  <a:pt x="2697" y="24215"/>
                  <a:pt x="8345" y="-4201"/>
                  <a:pt x="10785" y="18211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2645A26D-E4D5-8A42-B6D6-275B4382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5E6DFA-90A3-E54B-87AD-A30D60EB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93C0AD-C446-2141-B92C-9F4F38B6B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34" name="Line">
            <a:extLst>
              <a:ext uri="{FF2B5EF4-FFF2-40B4-BE49-F238E27FC236}">
                <a16:creationId xmlns:a16="http://schemas.microsoft.com/office/drawing/2014/main" id="{14445D76-6B88-9046-B0B9-06460D290C7D}"/>
              </a:ext>
            </a:extLst>
          </p:cNvPr>
          <p:cNvSpPr/>
          <p:nvPr/>
        </p:nvSpPr>
        <p:spPr>
          <a:xfrm rot="1330192">
            <a:off x="5936793" y="7558856"/>
            <a:ext cx="902635" cy="519647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5" h="8989" extrusionOk="0">
                <a:moveTo>
                  <a:pt x="0" y="0"/>
                </a:moveTo>
                <a:cubicBezTo>
                  <a:pt x="3222" y="21767"/>
                  <a:pt x="9031" y="-11157"/>
                  <a:pt x="11945" y="898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9E22C889-B6E1-4244-B3C6-E395E6AEC17D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F08F4AF-C1B8-E144-ABE7-1113B9A653FA}"/>
              </a:ext>
            </a:extLst>
          </p:cNvPr>
          <p:cNvSpPr/>
          <p:nvPr/>
        </p:nvSpPr>
        <p:spPr>
          <a:xfrm>
            <a:off x="4651277" y="3557606"/>
            <a:ext cx="4770411" cy="92256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CE3CD5-55D2-B34D-B8F6-0BA0F8B4B8C1}"/>
              </a:ext>
            </a:extLst>
          </p:cNvPr>
          <p:cNvSpPr/>
          <p:nvPr/>
        </p:nvSpPr>
        <p:spPr>
          <a:xfrm>
            <a:off x="4453157" y="3863508"/>
            <a:ext cx="4770411" cy="92256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39B056-54E2-464E-9B97-6057A1541C68}"/>
              </a:ext>
            </a:extLst>
          </p:cNvPr>
          <p:cNvSpPr/>
          <p:nvPr/>
        </p:nvSpPr>
        <p:spPr>
          <a:xfrm>
            <a:off x="4255037" y="4169410"/>
            <a:ext cx="4770411" cy="92256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A8A8E9-A376-8E41-8B6B-3EAAC5539645}"/>
              </a:ext>
            </a:extLst>
          </p:cNvPr>
          <p:cNvSpPr/>
          <p:nvPr/>
        </p:nvSpPr>
        <p:spPr>
          <a:xfrm>
            <a:off x="4056917" y="4475312"/>
            <a:ext cx="4770411" cy="92256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data</a:t>
            </a:r>
            <a:r>
              <a:rPr lang="en-IT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retention/streaming</a:t>
            </a:r>
          </a:p>
        </p:txBody>
      </p:sp>
      <p:sp>
        <p:nvSpPr>
          <p:cNvPr id="80" name="Line"/>
          <p:cNvSpPr/>
          <p:nvPr/>
        </p:nvSpPr>
        <p:spPr>
          <a:xfrm>
            <a:off x="3554074" y="5248126"/>
            <a:ext cx="1847491" cy="1353369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303" h="21600" extrusionOk="0">
                <a:moveTo>
                  <a:pt x="0" y="21600"/>
                </a:moveTo>
                <a:cubicBezTo>
                  <a:pt x="-5" y="6263"/>
                  <a:pt x="21384" y="25588"/>
                  <a:pt x="21303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1" name="Line"/>
          <p:cNvSpPr/>
          <p:nvPr/>
        </p:nvSpPr>
        <p:spPr>
          <a:xfrm>
            <a:off x="6095918" y="5276352"/>
            <a:ext cx="189567" cy="1177807"/>
          </a:xfrm>
          <a:custGeom>
            <a:avLst/>
            <a:gdLst>
              <a:gd name="connsiteX0" fmla="*/ 805 w 805"/>
              <a:gd name="connsiteY0" fmla="*/ 13451 h 13451"/>
              <a:gd name="connsiteX1" fmla="*/ 36 w 805"/>
              <a:gd name="connsiteY1" fmla="*/ 0 h 13451"/>
              <a:gd name="connsiteX0" fmla="*/ 56156 w 56156"/>
              <a:gd name="connsiteY0" fmla="*/ 10404 h 10404"/>
              <a:gd name="connsiteX1" fmla="*/ 53 w 56156"/>
              <a:gd name="connsiteY1" fmla="*/ 0 h 10404"/>
              <a:gd name="connsiteX0" fmla="*/ 56767 w 56767"/>
              <a:gd name="connsiteY0" fmla="*/ 10404 h 10404"/>
              <a:gd name="connsiteX1" fmla="*/ 664 w 56767"/>
              <a:gd name="connsiteY1" fmla="*/ 0 h 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67" h="10404" extrusionOk="0">
                <a:moveTo>
                  <a:pt x="56767" y="10404"/>
                </a:moveTo>
                <a:cubicBezTo>
                  <a:pt x="49972" y="4228"/>
                  <a:pt x="-6737" y="9014"/>
                  <a:pt x="664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5" name="Line"/>
          <p:cNvSpPr/>
          <p:nvPr/>
        </p:nvSpPr>
        <p:spPr>
          <a:xfrm>
            <a:off x="7514173" y="5278287"/>
            <a:ext cx="1349282" cy="1235759"/>
          </a:xfrm>
          <a:custGeom>
            <a:avLst/>
            <a:gdLst>
              <a:gd name="connsiteX0" fmla="*/ 139041 w 139041"/>
              <a:gd name="connsiteY0" fmla="*/ 14658 h 14658"/>
              <a:gd name="connsiteX1" fmla="*/ 3 w 139041"/>
              <a:gd name="connsiteY1" fmla="*/ 0 h 1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41" h="14658" extrusionOk="0">
                <a:moveTo>
                  <a:pt x="139041" y="14658"/>
                </a:moveTo>
                <a:cubicBezTo>
                  <a:pt x="136705" y="6364"/>
                  <a:pt x="-660" y="11019"/>
                  <a:pt x="3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CU">
            <a:extLst>
              <a:ext uri="{FF2B5EF4-FFF2-40B4-BE49-F238E27FC236}">
                <a16:creationId xmlns:a16="http://schemas.microsoft.com/office/drawing/2014/main" id="{8CE1C6C2-0EBD-8243-9123-128EEC30DA4F}"/>
              </a:ext>
            </a:extLst>
          </p:cNvPr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CU">
            <a:extLst>
              <a:ext uri="{FF2B5EF4-FFF2-40B4-BE49-F238E27FC236}">
                <a16:creationId xmlns:a16="http://schemas.microsoft.com/office/drawing/2014/main" id="{1A349D28-716B-2B4E-9D7D-BA2D97B43420}"/>
              </a:ext>
            </a:extLst>
          </p:cNvPr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CU">
            <a:extLst>
              <a:ext uri="{FF2B5EF4-FFF2-40B4-BE49-F238E27FC236}">
                <a16:creationId xmlns:a16="http://schemas.microsoft.com/office/drawing/2014/main" id="{08150D32-A94D-424B-961F-7A21B1CF961F}"/>
              </a:ext>
            </a:extLst>
          </p:cNvPr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628E0A64-3172-9B48-A080-EA37E3C372B8}"/>
              </a:ext>
            </a:extLst>
          </p:cNvPr>
          <p:cNvSpPr/>
          <p:nvPr/>
        </p:nvSpPr>
        <p:spPr>
          <a:xfrm>
            <a:off x="7671280" y="2071522"/>
            <a:ext cx="1109196" cy="2556253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6CD2D7E-07AE-3943-ACF1-D41597C72E52}"/>
              </a:ext>
            </a:extLst>
          </p:cNvPr>
          <p:cNvSpPr/>
          <p:nvPr/>
        </p:nvSpPr>
        <p:spPr>
          <a:xfrm>
            <a:off x="6217384" y="2071522"/>
            <a:ext cx="1109196" cy="2556253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56" h="4975295">
                <a:moveTo>
                  <a:pt x="3648056" y="16625"/>
                </a:moveTo>
                <a:cubicBezTo>
                  <a:pt x="3520593" y="3428999"/>
                  <a:pt x="572347" y="5189912"/>
                  <a:pt x="56958" y="4954385"/>
                </a:cubicBezTo>
                <a:cubicBezTo>
                  <a:pt x="-458431" y="4718858"/>
                  <a:pt x="2678238" y="3046614"/>
                  <a:pt x="3249046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A560A28-CC96-CA42-B843-F58148DA120B}"/>
              </a:ext>
            </a:extLst>
          </p:cNvPr>
          <p:cNvSpPr/>
          <p:nvPr/>
        </p:nvSpPr>
        <p:spPr>
          <a:xfrm>
            <a:off x="5527234" y="2071522"/>
            <a:ext cx="281442" cy="2538154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925640 w 925640"/>
              <a:gd name="connsiteY0" fmla="*/ 16625 h 4940068"/>
              <a:gd name="connsiteX1" fmla="*/ 311855 w 925640"/>
              <a:gd name="connsiteY1" fmla="*/ 4918791 h 4940068"/>
              <a:gd name="connsiteX2" fmla="*/ 526630 w 925640"/>
              <a:gd name="connsiteY2" fmla="*/ 0 h 494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640" h="4940068">
                <a:moveTo>
                  <a:pt x="925640" y="16625"/>
                </a:moveTo>
                <a:cubicBezTo>
                  <a:pt x="798177" y="3428999"/>
                  <a:pt x="827244" y="5154318"/>
                  <a:pt x="311855" y="4918791"/>
                </a:cubicBezTo>
                <a:cubicBezTo>
                  <a:pt x="-203534" y="4683264"/>
                  <a:pt x="-44178" y="3046614"/>
                  <a:pt x="526630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3C360BF9-64FE-1743-A357-4F2BF4A70D3B}"/>
              </a:ext>
            </a:extLst>
          </p:cNvPr>
          <p:cNvSpPr/>
          <p:nvPr/>
        </p:nvSpPr>
        <p:spPr>
          <a:xfrm>
            <a:off x="4073945" y="1916074"/>
            <a:ext cx="1045187" cy="2707696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925640 w 925640"/>
              <a:gd name="connsiteY0" fmla="*/ 16625 h 4940068"/>
              <a:gd name="connsiteX1" fmla="*/ 311855 w 925640"/>
              <a:gd name="connsiteY1" fmla="*/ 4918791 h 4940068"/>
              <a:gd name="connsiteX2" fmla="*/ 526630 w 925640"/>
              <a:gd name="connsiteY2" fmla="*/ 0 h 4940068"/>
              <a:gd name="connsiteX0" fmla="*/ 4041832 w 4041832"/>
              <a:gd name="connsiteY0" fmla="*/ 319177 h 5242620"/>
              <a:gd name="connsiteX1" fmla="*/ 3428047 w 4041832"/>
              <a:gd name="connsiteY1" fmla="*/ 5221343 h 5242620"/>
              <a:gd name="connsiteX2" fmla="*/ 64032 w 4041832"/>
              <a:gd name="connsiteY2" fmla="*/ 0 h 5242620"/>
              <a:gd name="connsiteX0" fmla="*/ 553262 w 3479654"/>
              <a:gd name="connsiteY0" fmla="*/ 52220 h 5240138"/>
              <a:gd name="connsiteX1" fmla="*/ 3428047 w 3479654"/>
              <a:gd name="connsiteY1" fmla="*/ 5221343 h 5240138"/>
              <a:gd name="connsiteX2" fmla="*/ 64032 w 3479654"/>
              <a:gd name="connsiteY2" fmla="*/ 0 h 5240138"/>
              <a:gd name="connsiteX0" fmla="*/ 562751 w 3489143"/>
              <a:gd name="connsiteY0" fmla="*/ 52220 h 5270049"/>
              <a:gd name="connsiteX1" fmla="*/ 3437536 w 3489143"/>
              <a:gd name="connsiteY1" fmla="*/ 5221343 h 5270049"/>
              <a:gd name="connsiteX2" fmla="*/ 73521 w 3489143"/>
              <a:gd name="connsiteY2" fmla="*/ 0 h 5270049"/>
              <a:gd name="connsiteX0" fmla="*/ 562751 w 3437537"/>
              <a:gd name="connsiteY0" fmla="*/ 52220 h 5270051"/>
              <a:gd name="connsiteX1" fmla="*/ 3437536 w 3437537"/>
              <a:gd name="connsiteY1" fmla="*/ 5221343 h 5270051"/>
              <a:gd name="connsiteX2" fmla="*/ 73521 w 3437537"/>
              <a:gd name="connsiteY2" fmla="*/ 0 h 527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7537" h="5270051">
                <a:moveTo>
                  <a:pt x="562751" y="52220"/>
                </a:moveTo>
                <a:cubicBezTo>
                  <a:pt x="435288" y="3464594"/>
                  <a:pt x="3110858" y="4264460"/>
                  <a:pt x="3437536" y="5221343"/>
                </a:cubicBezTo>
                <a:cubicBezTo>
                  <a:pt x="2410890" y="5662109"/>
                  <a:pt x="-497287" y="3046614"/>
                  <a:pt x="73521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614113-40FE-4444-82B0-64BE2242A9FA}"/>
              </a:ext>
            </a:extLst>
          </p:cNvPr>
          <p:cNvGrpSpPr/>
          <p:nvPr/>
        </p:nvGrpSpPr>
        <p:grpSpPr>
          <a:xfrm>
            <a:off x="10279136" y="2444712"/>
            <a:ext cx="1921952" cy="3219265"/>
            <a:chOff x="10279136" y="2444712"/>
            <a:chExt cx="1921952" cy="32192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C89A04-9250-3F49-8B5E-9F7DFD84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9136" y="3724064"/>
              <a:ext cx="1921952" cy="700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8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8C2A97-0317-C545-B819-019E8D02A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8545" y="2444712"/>
              <a:ext cx="1223133" cy="1223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EBA355-2F5D-5648-8BC9-48C01B74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495" y="4630690"/>
              <a:ext cx="1552753" cy="10332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55991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42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UI"/>
          <p:cNvSpPr/>
          <p:nvPr/>
        </p:nvSpPr>
        <p:spPr>
          <a:xfrm>
            <a:off x="36443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1" name="UI"/>
          <p:cNvSpPr/>
          <p:nvPr/>
        </p:nvSpPr>
        <p:spPr>
          <a:xfrm>
            <a:off x="52318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2" name="UI"/>
          <p:cNvSpPr/>
          <p:nvPr/>
        </p:nvSpPr>
        <p:spPr>
          <a:xfrm>
            <a:off x="6768820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3" name="UI"/>
          <p:cNvSpPr/>
          <p:nvPr/>
        </p:nvSpPr>
        <p:spPr>
          <a:xfrm>
            <a:off x="8204758" y="837252"/>
            <a:ext cx="953617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354B1EC1-D2D7-CA47-B6B2-D176EA95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ine">
            <a:extLst>
              <a:ext uri="{FF2B5EF4-FFF2-40B4-BE49-F238E27FC236}">
                <a16:creationId xmlns:a16="http://schemas.microsoft.com/office/drawing/2014/main" id="{3EC0DBE2-08CD-7B4B-8341-D2FE3DF6EAFD}"/>
              </a:ext>
            </a:extLst>
          </p:cNvPr>
          <p:cNvSpPr/>
          <p:nvPr/>
        </p:nvSpPr>
        <p:spPr>
          <a:xfrm rot="1330192">
            <a:off x="8690139" y="7633124"/>
            <a:ext cx="1211505" cy="53353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785"/>
              <a:gd name="connsiteY0" fmla="*/ 0 h 18211"/>
              <a:gd name="connsiteX1" fmla="*/ 10785 w 10785"/>
              <a:gd name="connsiteY1" fmla="*/ 18211 h 1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5" h="18211" extrusionOk="0">
                <a:moveTo>
                  <a:pt x="0" y="0"/>
                </a:moveTo>
                <a:cubicBezTo>
                  <a:pt x="2697" y="24215"/>
                  <a:pt x="8345" y="-4201"/>
                  <a:pt x="10785" y="18211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2645A26D-E4D5-8A42-B6D6-275B4382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5E6DFA-90A3-E54B-87AD-A30D60EB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93C0AD-C446-2141-B92C-9F4F38B6B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34" name="Line">
            <a:extLst>
              <a:ext uri="{FF2B5EF4-FFF2-40B4-BE49-F238E27FC236}">
                <a16:creationId xmlns:a16="http://schemas.microsoft.com/office/drawing/2014/main" id="{14445D76-6B88-9046-B0B9-06460D290C7D}"/>
              </a:ext>
            </a:extLst>
          </p:cNvPr>
          <p:cNvSpPr/>
          <p:nvPr/>
        </p:nvSpPr>
        <p:spPr>
          <a:xfrm rot="1330192">
            <a:off x="5936793" y="7558856"/>
            <a:ext cx="902635" cy="519647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5" h="8989" extrusionOk="0">
                <a:moveTo>
                  <a:pt x="0" y="0"/>
                </a:moveTo>
                <a:cubicBezTo>
                  <a:pt x="3222" y="21767"/>
                  <a:pt x="9031" y="-11157"/>
                  <a:pt x="11945" y="898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9E22C889-B6E1-4244-B3C6-E395E6AEC17D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0" name="Line"/>
          <p:cNvSpPr/>
          <p:nvPr/>
        </p:nvSpPr>
        <p:spPr>
          <a:xfrm>
            <a:off x="3592763" y="1889297"/>
            <a:ext cx="534179" cy="4640894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  <a:gd name="connsiteX0" fmla="*/ 1 w 14891"/>
              <a:gd name="connsiteY0" fmla="*/ 1728 h 57753"/>
              <a:gd name="connsiteX1" fmla="*/ 14891 w 14891"/>
              <a:gd name="connsiteY1" fmla="*/ 53248 h 57753"/>
              <a:gd name="connsiteX0" fmla="*/ 0 w 14890"/>
              <a:gd name="connsiteY0" fmla="*/ 0 h 58156"/>
              <a:gd name="connsiteX1" fmla="*/ 14890 w 14890"/>
              <a:gd name="connsiteY1" fmla="*/ 51520 h 58156"/>
              <a:gd name="connsiteX0" fmla="*/ 0 w 15350"/>
              <a:gd name="connsiteY0" fmla="*/ 0 h 51520"/>
              <a:gd name="connsiteX1" fmla="*/ 14890 w 15350"/>
              <a:gd name="connsiteY1" fmla="*/ 51520 h 51520"/>
              <a:gd name="connsiteX0" fmla="*/ 5871 w 5883"/>
              <a:gd name="connsiteY0" fmla="*/ 0 h 71982"/>
              <a:gd name="connsiteX1" fmla="*/ 0 w 5883"/>
              <a:gd name="connsiteY1" fmla="*/ 71982 h 71982"/>
              <a:gd name="connsiteX0" fmla="*/ 10146 w 10153"/>
              <a:gd name="connsiteY0" fmla="*/ 0 h 10000"/>
              <a:gd name="connsiteX1" fmla="*/ 166 w 10153"/>
              <a:gd name="connsiteY1" fmla="*/ 10000 h 10000"/>
              <a:gd name="connsiteX0" fmla="*/ 10463 w 10470"/>
              <a:gd name="connsiteY0" fmla="*/ 0 h 10290"/>
              <a:gd name="connsiteX1" fmla="*/ 163 w 10470"/>
              <a:gd name="connsiteY1" fmla="*/ 10290 h 1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0" h="10290" extrusionOk="0">
                <a:moveTo>
                  <a:pt x="10463" y="0"/>
                </a:moveTo>
                <a:cubicBezTo>
                  <a:pt x="10823" y="3053"/>
                  <a:pt x="-1547" y="5254"/>
                  <a:pt x="163" y="10290"/>
                </a:cubicBezTo>
              </a:path>
            </a:pathLst>
          </a:custGeom>
          <a:ln w="130175" cmpd="tri">
            <a:solidFill>
              <a:schemeClr val="accent1"/>
            </a:solidFill>
            <a:miter lim="400000"/>
            <a:tailEnd type="arrow" w="sm" len="sm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17648 w 518006"/>
                      <a:gd name="connsiteY0" fmla="*/ 0 h 4510101"/>
                      <a:gd name="connsiteX1" fmla="*/ 8469 w 518006"/>
                      <a:gd name="connsiteY1" fmla="*/ 4510101 h 451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18006" h="4510101" fill="none" extrusionOk="0">
                        <a:moveTo>
                          <a:pt x="517648" y="0"/>
                        </a:moveTo>
                        <a:cubicBezTo>
                          <a:pt x="797587" y="1432000"/>
                          <a:pt x="-301420" y="2245893"/>
                          <a:pt x="8469" y="4510101"/>
                        </a:cubicBezTo>
                      </a:path>
                      <a:path w="518006" h="4510101" stroke="0" extrusionOk="0">
                        <a:moveTo>
                          <a:pt x="517648" y="0"/>
                        </a:moveTo>
                        <a:cubicBezTo>
                          <a:pt x="284793" y="1221973"/>
                          <a:pt x="-316233" y="2327936"/>
                          <a:pt x="8469" y="451010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CU">
            <a:extLst>
              <a:ext uri="{FF2B5EF4-FFF2-40B4-BE49-F238E27FC236}">
                <a16:creationId xmlns:a16="http://schemas.microsoft.com/office/drawing/2014/main" id="{8CE1C6C2-0EBD-8243-9123-128EEC30DA4F}"/>
              </a:ext>
            </a:extLst>
          </p:cNvPr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CU">
            <a:extLst>
              <a:ext uri="{FF2B5EF4-FFF2-40B4-BE49-F238E27FC236}">
                <a16:creationId xmlns:a16="http://schemas.microsoft.com/office/drawing/2014/main" id="{1A349D28-716B-2B4E-9D7D-BA2D97B43420}"/>
              </a:ext>
            </a:extLst>
          </p:cNvPr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CU">
            <a:extLst>
              <a:ext uri="{FF2B5EF4-FFF2-40B4-BE49-F238E27FC236}">
                <a16:creationId xmlns:a16="http://schemas.microsoft.com/office/drawing/2014/main" id="{08150D32-A94D-424B-961F-7A21B1CF961F}"/>
              </a:ext>
            </a:extLst>
          </p:cNvPr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92DA8B23-DE6C-3C49-9DAA-9DBB5D5725AF}"/>
              </a:ext>
            </a:extLst>
          </p:cNvPr>
          <p:cNvSpPr/>
          <p:nvPr/>
        </p:nvSpPr>
        <p:spPr>
          <a:xfrm>
            <a:off x="3806838" y="1859981"/>
            <a:ext cx="3442574" cy="4670210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  <a:gd name="connsiteX0" fmla="*/ 1 w 14891"/>
              <a:gd name="connsiteY0" fmla="*/ 1728 h 57753"/>
              <a:gd name="connsiteX1" fmla="*/ 14891 w 14891"/>
              <a:gd name="connsiteY1" fmla="*/ 53248 h 57753"/>
              <a:gd name="connsiteX0" fmla="*/ 0 w 14890"/>
              <a:gd name="connsiteY0" fmla="*/ 0 h 58156"/>
              <a:gd name="connsiteX1" fmla="*/ 14890 w 14890"/>
              <a:gd name="connsiteY1" fmla="*/ 51520 h 58156"/>
              <a:gd name="connsiteX0" fmla="*/ 0 w 15350"/>
              <a:gd name="connsiteY0" fmla="*/ 0 h 51520"/>
              <a:gd name="connsiteX1" fmla="*/ 14890 w 15350"/>
              <a:gd name="connsiteY1" fmla="*/ 51520 h 51520"/>
              <a:gd name="connsiteX0" fmla="*/ 5871 w 5883"/>
              <a:gd name="connsiteY0" fmla="*/ 0 h 71982"/>
              <a:gd name="connsiteX1" fmla="*/ 0 w 5883"/>
              <a:gd name="connsiteY1" fmla="*/ 71982 h 71982"/>
              <a:gd name="connsiteX0" fmla="*/ 10146 w 10153"/>
              <a:gd name="connsiteY0" fmla="*/ 0 h 10000"/>
              <a:gd name="connsiteX1" fmla="*/ 166 w 10153"/>
              <a:gd name="connsiteY1" fmla="*/ 10000 h 10000"/>
              <a:gd name="connsiteX0" fmla="*/ 67474 w 67475"/>
              <a:gd name="connsiteY0" fmla="*/ 0 h 10355"/>
              <a:gd name="connsiteX1" fmla="*/ 32 w 67475"/>
              <a:gd name="connsiteY1" fmla="*/ 10355 h 1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475" h="10355" extrusionOk="0">
                <a:moveTo>
                  <a:pt x="67474" y="0"/>
                </a:moveTo>
                <a:cubicBezTo>
                  <a:pt x="67834" y="3053"/>
                  <a:pt x="-1678" y="5319"/>
                  <a:pt x="32" y="10355"/>
                </a:cubicBezTo>
              </a:path>
            </a:pathLst>
          </a:custGeom>
          <a:ln w="130175" cmpd="tri">
            <a:solidFill>
              <a:schemeClr val="accent1"/>
            </a:solidFill>
            <a:miter lim="400000"/>
            <a:tailEnd type="arrow" w="sm" len="sm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3442522 w 3442574"/>
                      <a:gd name="connsiteY0" fmla="*/ 0 h 4670210"/>
                      <a:gd name="connsiteX1" fmla="*/ 1632 w 3442574"/>
                      <a:gd name="connsiteY1" fmla="*/ 4670210 h 4670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42574" h="4670210" fill="none" extrusionOk="0">
                        <a:moveTo>
                          <a:pt x="3442522" y="0"/>
                        </a:moveTo>
                        <a:cubicBezTo>
                          <a:pt x="3400015" y="1144024"/>
                          <a:pt x="77477" y="1947555"/>
                          <a:pt x="1632" y="4670210"/>
                        </a:cubicBezTo>
                      </a:path>
                      <a:path w="3442574" h="4670210" stroke="0" extrusionOk="0">
                        <a:moveTo>
                          <a:pt x="3442522" y="0"/>
                        </a:moveTo>
                        <a:cubicBezTo>
                          <a:pt x="2844965" y="1327384"/>
                          <a:pt x="-431720" y="2625240"/>
                          <a:pt x="1632" y="467021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E962C582-7D7F-134E-B709-F041EA1C04AE}"/>
              </a:ext>
            </a:extLst>
          </p:cNvPr>
          <p:cNvSpPr/>
          <p:nvPr/>
        </p:nvSpPr>
        <p:spPr>
          <a:xfrm>
            <a:off x="5787727" y="1859981"/>
            <a:ext cx="3072985" cy="4529043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  <a:gd name="connsiteX0" fmla="*/ 1 w 14891"/>
              <a:gd name="connsiteY0" fmla="*/ 1728 h 57753"/>
              <a:gd name="connsiteX1" fmla="*/ 14891 w 14891"/>
              <a:gd name="connsiteY1" fmla="*/ 53248 h 57753"/>
              <a:gd name="connsiteX0" fmla="*/ 0 w 14890"/>
              <a:gd name="connsiteY0" fmla="*/ 0 h 58156"/>
              <a:gd name="connsiteX1" fmla="*/ 14890 w 14890"/>
              <a:gd name="connsiteY1" fmla="*/ 51520 h 58156"/>
              <a:gd name="connsiteX0" fmla="*/ 0 w 15350"/>
              <a:gd name="connsiteY0" fmla="*/ 0 h 51520"/>
              <a:gd name="connsiteX1" fmla="*/ 14890 w 15350"/>
              <a:gd name="connsiteY1" fmla="*/ 51520 h 51520"/>
              <a:gd name="connsiteX0" fmla="*/ 5871 w 5883"/>
              <a:gd name="connsiteY0" fmla="*/ 0 h 71982"/>
              <a:gd name="connsiteX1" fmla="*/ 0 w 5883"/>
              <a:gd name="connsiteY1" fmla="*/ 71982 h 71982"/>
              <a:gd name="connsiteX0" fmla="*/ 10146 w 10153"/>
              <a:gd name="connsiteY0" fmla="*/ 0 h 10000"/>
              <a:gd name="connsiteX1" fmla="*/ 166 w 10153"/>
              <a:gd name="connsiteY1" fmla="*/ 10000 h 10000"/>
              <a:gd name="connsiteX0" fmla="*/ 0 w 60231"/>
              <a:gd name="connsiteY0" fmla="*/ 0 h 10042"/>
              <a:gd name="connsiteX1" fmla="*/ 60231 w 60231"/>
              <a:gd name="connsiteY1" fmla="*/ 10042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231" h="10042" extrusionOk="0">
                <a:moveTo>
                  <a:pt x="0" y="0"/>
                </a:moveTo>
                <a:cubicBezTo>
                  <a:pt x="360" y="3053"/>
                  <a:pt x="58521" y="5006"/>
                  <a:pt x="60231" y="10042"/>
                </a:cubicBezTo>
              </a:path>
            </a:pathLst>
          </a:custGeom>
          <a:ln w="130175" cmpd="tri">
            <a:solidFill>
              <a:schemeClr val="accent1"/>
            </a:solidFill>
            <a:miter lim="400000"/>
            <a:tailEnd type="arrow" w="sm" len="sm"/>
            <a:extLst>
              <a:ext uri="{C807C97D-BFC1-408E-A445-0C87EB9F89A2}">
                <ask:lineSketchStyleProps xmlns:ask="http://schemas.microsoft.com/office/drawing/2018/sketchyshapes" sd="697022472">
                  <a:custGeom>
                    <a:avLst/>
                    <a:gdLst>
                      <a:gd name="connsiteX0" fmla="*/ 0 w 3072985"/>
                      <a:gd name="connsiteY0" fmla="*/ 0 h 4529043"/>
                      <a:gd name="connsiteX1" fmla="*/ 3072985 w 3072985"/>
                      <a:gd name="connsiteY1" fmla="*/ 4529043 h 4529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072985" h="4529043" fill="none" extrusionOk="0">
                        <a:moveTo>
                          <a:pt x="0" y="0"/>
                        </a:moveTo>
                        <a:cubicBezTo>
                          <a:pt x="-329293" y="1056266"/>
                          <a:pt x="3203748" y="2254016"/>
                          <a:pt x="3072985" y="4529043"/>
                        </a:cubicBezTo>
                      </a:path>
                      <a:path w="3072985" h="4529043" stroke="0" extrusionOk="0">
                        <a:moveTo>
                          <a:pt x="0" y="0"/>
                        </a:moveTo>
                        <a:cubicBezTo>
                          <a:pt x="139954" y="1531299"/>
                          <a:pt x="3168010" y="2806798"/>
                          <a:pt x="3072985" y="452904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31CA6-9811-564A-A662-599568C0046C}"/>
              </a:ext>
            </a:extLst>
          </p:cNvPr>
          <p:cNvSpPr txBox="1"/>
          <p:nvPr/>
        </p:nvSpPr>
        <p:spPr>
          <a:xfrm rot="16785674">
            <a:off x="2757438" y="4055856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SEND COMMAND</a:t>
            </a:r>
            <a:endParaRPr lang="en-IT" sz="1400"/>
          </a:p>
        </p:txBody>
      </p:sp>
    </p:spTree>
    <p:extLst>
      <p:ext uri="{BB962C8B-B14F-4D97-AF65-F5344CB8AC3E}">
        <p14:creationId xmlns:p14="http://schemas.microsoft.com/office/powerpoint/2010/main" val="23434261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UI"/>
          <p:cNvSpPr/>
          <p:nvPr/>
        </p:nvSpPr>
        <p:spPr>
          <a:xfrm>
            <a:off x="36443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1" name="UI"/>
          <p:cNvSpPr/>
          <p:nvPr/>
        </p:nvSpPr>
        <p:spPr>
          <a:xfrm>
            <a:off x="52318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2" name="UI"/>
          <p:cNvSpPr/>
          <p:nvPr/>
        </p:nvSpPr>
        <p:spPr>
          <a:xfrm>
            <a:off x="6768820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93" name="UI"/>
          <p:cNvSpPr/>
          <p:nvPr/>
        </p:nvSpPr>
        <p:spPr>
          <a:xfrm>
            <a:off x="8204758" y="837252"/>
            <a:ext cx="953617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354B1EC1-D2D7-CA47-B6B2-D176EA95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2645A26D-E4D5-8A42-B6D6-275B4382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5E6DFA-90A3-E54B-87AD-A30D60EB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93C0AD-C446-2141-B92C-9F4F38B6B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35" name="Line">
            <a:extLst>
              <a:ext uri="{FF2B5EF4-FFF2-40B4-BE49-F238E27FC236}">
                <a16:creationId xmlns:a16="http://schemas.microsoft.com/office/drawing/2014/main" id="{9E22C889-B6E1-4244-B3C6-E395E6AEC17D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CU">
            <a:extLst>
              <a:ext uri="{FF2B5EF4-FFF2-40B4-BE49-F238E27FC236}">
                <a16:creationId xmlns:a16="http://schemas.microsoft.com/office/drawing/2014/main" id="{1A349D28-716B-2B4E-9D7D-BA2D97B43420}"/>
              </a:ext>
            </a:extLst>
          </p:cNvPr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hape 638">
            <a:extLst>
              <a:ext uri="{FF2B5EF4-FFF2-40B4-BE49-F238E27FC236}">
                <a16:creationId xmlns:a16="http://schemas.microsoft.com/office/drawing/2014/main" id="{D1D6DE19-E271-5E40-4719-DD7A14606FD8}"/>
              </a:ext>
            </a:extLst>
          </p:cNvPr>
          <p:cNvSpPr/>
          <p:nvPr/>
        </p:nvSpPr>
        <p:spPr>
          <a:xfrm>
            <a:off x="3458694" y="3990336"/>
            <a:ext cx="7200946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851F65-D50D-6C3A-0F18-AE0494C4F019}"/>
              </a:ext>
            </a:extLst>
          </p:cNvPr>
          <p:cNvGrpSpPr/>
          <p:nvPr/>
        </p:nvGrpSpPr>
        <p:grpSpPr>
          <a:xfrm>
            <a:off x="6846901" y="4441213"/>
            <a:ext cx="3316349" cy="3788388"/>
            <a:chOff x="6846901" y="4441213"/>
            <a:chExt cx="3316349" cy="3788388"/>
          </a:xfrm>
        </p:grpSpPr>
        <p:sp>
          <p:nvSpPr>
            <p:cNvPr id="4" name="Shape 632">
              <a:extLst>
                <a:ext uri="{FF2B5EF4-FFF2-40B4-BE49-F238E27FC236}">
                  <a16:creationId xmlns:a16="http://schemas.microsoft.com/office/drawing/2014/main" id="{0D9F1F18-7871-D040-34F1-CCC8CEE568A4}"/>
                </a:ext>
              </a:extLst>
            </p:cNvPr>
            <p:cNvSpPr/>
            <p:nvPr/>
          </p:nvSpPr>
          <p:spPr>
            <a:xfrm>
              <a:off x="9664538" y="4449679"/>
              <a:ext cx="498712" cy="3779922"/>
            </a:xfrm>
            <a:custGeom>
              <a:avLst/>
              <a:gdLst>
                <a:gd name="connsiteX0" fmla="*/ 17299 w 17299"/>
                <a:gd name="connsiteY0" fmla="*/ 21600 h 21600"/>
                <a:gd name="connsiteX1" fmla="*/ 0 w 17299"/>
                <a:gd name="connsiteY1" fmla="*/ 0 h 21600"/>
                <a:gd name="connsiteX0" fmla="*/ 0 w 4121"/>
                <a:gd name="connsiteY0" fmla="*/ 42554 h 42554"/>
                <a:gd name="connsiteX1" fmla="*/ 4121 w 4121"/>
                <a:gd name="connsiteY1" fmla="*/ 0 h 42554"/>
                <a:gd name="connsiteX0" fmla="*/ 37 w 10037"/>
                <a:gd name="connsiteY0" fmla="*/ 10000 h 10000"/>
                <a:gd name="connsiteX1" fmla="*/ 10037 w 10037"/>
                <a:gd name="connsiteY1" fmla="*/ 0 h 10000"/>
                <a:gd name="connsiteX0" fmla="*/ 27 w 10028"/>
                <a:gd name="connsiteY0" fmla="*/ 10000 h 10000"/>
                <a:gd name="connsiteX1" fmla="*/ 10027 w 10028"/>
                <a:gd name="connsiteY1" fmla="*/ 0 h 10000"/>
                <a:gd name="connsiteX0" fmla="*/ 180 w 656"/>
                <a:gd name="connsiteY0" fmla="*/ 10919 h 10919"/>
                <a:gd name="connsiteX1" fmla="*/ 646 w 656"/>
                <a:gd name="connsiteY1" fmla="*/ 0 h 10919"/>
                <a:gd name="connsiteX0" fmla="*/ 91631 w 98748"/>
                <a:gd name="connsiteY0" fmla="*/ 10000 h 10000"/>
                <a:gd name="connsiteX1" fmla="*/ 98735 w 98748"/>
                <a:gd name="connsiteY1" fmla="*/ 0 h 10000"/>
                <a:gd name="connsiteX0" fmla="*/ 69612 w 107006"/>
                <a:gd name="connsiteY0" fmla="*/ 10000 h 10000"/>
                <a:gd name="connsiteX1" fmla="*/ 76716 w 107006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06" h="10000" extrusionOk="0">
                  <a:moveTo>
                    <a:pt x="69612" y="10000"/>
                  </a:moveTo>
                  <a:cubicBezTo>
                    <a:pt x="-141594" y="4624"/>
                    <a:pt x="207710" y="6492"/>
                    <a:pt x="76716" y="0"/>
                  </a:cubicBezTo>
                </a:path>
              </a:pathLst>
            </a:custGeom>
            <a:ln w="38100" cap="rnd">
              <a:solidFill>
                <a:srgbClr val="00882B"/>
              </a:solidFill>
              <a:prstDash val="sysDot"/>
              <a:miter lim="400000"/>
              <a:headEnd type="oval"/>
              <a:tailEnd type="oval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" name="Shape 632">
              <a:extLst>
                <a:ext uri="{FF2B5EF4-FFF2-40B4-BE49-F238E27FC236}">
                  <a16:creationId xmlns:a16="http://schemas.microsoft.com/office/drawing/2014/main" id="{E529DFAF-9F05-24AB-7BFC-6ED1952CC35B}"/>
                </a:ext>
              </a:extLst>
            </p:cNvPr>
            <p:cNvSpPr/>
            <p:nvPr/>
          </p:nvSpPr>
          <p:spPr>
            <a:xfrm>
              <a:off x="6846901" y="4441213"/>
              <a:ext cx="2185214" cy="3693020"/>
            </a:xfrm>
            <a:custGeom>
              <a:avLst/>
              <a:gdLst>
                <a:gd name="connsiteX0" fmla="*/ 17299 w 17299"/>
                <a:gd name="connsiteY0" fmla="*/ 21600 h 21600"/>
                <a:gd name="connsiteX1" fmla="*/ 0 w 17299"/>
                <a:gd name="connsiteY1" fmla="*/ 0 h 21600"/>
                <a:gd name="connsiteX0" fmla="*/ 0 w 4121"/>
                <a:gd name="connsiteY0" fmla="*/ 42554 h 42554"/>
                <a:gd name="connsiteX1" fmla="*/ 4121 w 4121"/>
                <a:gd name="connsiteY1" fmla="*/ 0 h 42554"/>
                <a:gd name="connsiteX0" fmla="*/ 37 w 10037"/>
                <a:gd name="connsiteY0" fmla="*/ 10000 h 10000"/>
                <a:gd name="connsiteX1" fmla="*/ 10037 w 10037"/>
                <a:gd name="connsiteY1" fmla="*/ 0 h 10000"/>
                <a:gd name="connsiteX0" fmla="*/ 27 w 10028"/>
                <a:gd name="connsiteY0" fmla="*/ 10000 h 10000"/>
                <a:gd name="connsiteX1" fmla="*/ 10027 w 10028"/>
                <a:gd name="connsiteY1" fmla="*/ 0 h 10000"/>
                <a:gd name="connsiteX0" fmla="*/ 180 w 656"/>
                <a:gd name="connsiteY0" fmla="*/ 10919 h 10919"/>
                <a:gd name="connsiteX1" fmla="*/ 646 w 656"/>
                <a:gd name="connsiteY1" fmla="*/ 0 h 10919"/>
                <a:gd name="connsiteX0" fmla="*/ 91631 w 98748"/>
                <a:gd name="connsiteY0" fmla="*/ 10000 h 10000"/>
                <a:gd name="connsiteX1" fmla="*/ 98735 w 98748"/>
                <a:gd name="connsiteY1" fmla="*/ 0 h 10000"/>
                <a:gd name="connsiteX0" fmla="*/ 69612 w 107006"/>
                <a:gd name="connsiteY0" fmla="*/ 10000 h 10000"/>
                <a:gd name="connsiteX1" fmla="*/ 76716 w 107006"/>
                <a:gd name="connsiteY1" fmla="*/ 0 h 10000"/>
                <a:gd name="connsiteX0" fmla="*/ 35724 w 507947"/>
                <a:gd name="connsiteY0" fmla="*/ 14098 h 14098"/>
                <a:gd name="connsiteX1" fmla="*/ 493357 w 507947"/>
                <a:gd name="connsiteY1" fmla="*/ 0 h 14098"/>
                <a:gd name="connsiteX0" fmla="*/ 1 w 476638"/>
                <a:gd name="connsiteY0" fmla="*/ 14098 h 14098"/>
                <a:gd name="connsiteX1" fmla="*/ 457634 w 476638"/>
                <a:gd name="connsiteY1" fmla="*/ 0 h 14098"/>
                <a:gd name="connsiteX0" fmla="*/ 1 w 457770"/>
                <a:gd name="connsiteY0" fmla="*/ 14098 h 14098"/>
                <a:gd name="connsiteX1" fmla="*/ 457634 w 457770"/>
                <a:gd name="connsiteY1" fmla="*/ 0 h 1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770" h="14098" extrusionOk="0">
                  <a:moveTo>
                    <a:pt x="1" y="14098"/>
                  </a:moveTo>
                  <a:cubicBezTo>
                    <a:pt x="-474" y="7932"/>
                    <a:pt x="466912" y="7423"/>
                    <a:pt x="457634" y="0"/>
                  </a:cubicBezTo>
                </a:path>
              </a:pathLst>
            </a:custGeom>
            <a:ln w="38100" cap="rnd">
              <a:solidFill>
                <a:srgbClr val="00882B"/>
              </a:solidFill>
              <a:prstDash val="sysDot"/>
              <a:miter lim="400000"/>
              <a:headEnd type="oval"/>
              <a:tailEnd type="oval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9" name="Shape 635">
            <a:extLst>
              <a:ext uri="{FF2B5EF4-FFF2-40B4-BE49-F238E27FC236}">
                <a16:creationId xmlns:a16="http://schemas.microsoft.com/office/drawing/2014/main" id="{89C2C069-7D15-E31F-B890-4C9D3FE3C1F0}"/>
              </a:ext>
            </a:extLst>
          </p:cNvPr>
          <p:cNvSpPr/>
          <p:nvPr/>
        </p:nvSpPr>
        <p:spPr>
          <a:xfrm>
            <a:off x="11129684" y="3993082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hape 636">
            <a:extLst>
              <a:ext uri="{FF2B5EF4-FFF2-40B4-BE49-F238E27FC236}">
                <a16:creationId xmlns:a16="http://schemas.microsoft.com/office/drawing/2014/main" id="{2BB868B5-70CF-42AA-970C-68ABE407ED82}"/>
              </a:ext>
            </a:extLst>
          </p:cNvPr>
          <p:cNvSpPr/>
          <p:nvPr/>
        </p:nvSpPr>
        <p:spPr>
          <a:xfrm>
            <a:off x="10912120" y="3993082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Shape 637">
            <a:extLst>
              <a:ext uri="{FF2B5EF4-FFF2-40B4-BE49-F238E27FC236}">
                <a16:creationId xmlns:a16="http://schemas.microsoft.com/office/drawing/2014/main" id="{D5AC55B7-7DC7-52FB-08FC-CE938DD7B61F}"/>
              </a:ext>
            </a:extLst>
          </p:cNvPr>
          <p:cNvSpPr/>
          <p:nvPr/>
        </p:nvSpPr>
        <p:spPr>
          <a:xfrm>
            <a:off x="10688206" y="3993082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Shape 639">
            <a:extLst>
              <a:ext uri="{FF2B5EF4-FFF2-40B4-BE49-F238E27FC236}">
                <a16:creationId xmlns:a16="http://schemas.microsoft.com/office/drawing/2014/main" id="{953518F3-FEB2-21B1-F27D-7845ADBD6508}"/>
              </a:ext>
            </a:extLst>
          </p:cNvPr>
          <p:cNvSpPr/>
          <p:nvPr/>
        </p:nvSpPr>
        <p:spPr>
          <a:xfrm>
            <a:off x="7826184" y="4003691"/>
            <a:ext cx="1522853" cy="36933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rgbClr val="92FA5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400" b="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NETWORK</a:t>
            </a:r>
            <a:endParaRPr sz="2400" b="0">
              <a:solidFill>
                <a:schemeClr val="bg1">
                  <a:lumMod val="8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Shape 640">
            <a:extLst>
              <a:ext uri="{FF2B5EF4-FFF2-40B4-BE49-F238E27FC236}">
                <a16:creationId xmlns:a16="http://schemas.microsoft.com/office/drawing/2014/main" id="{2AF37755-9B29-C858-7C3D-4FEF45C3B8DD}"/>
              </a:ext>
            </a:extLst>
          </p:cNvPr>
          <p:cNvSpPr/>
          <p:nvPr/>
        </p:nvSpPr>
        <p:spPr>
          <a:xfrm>
            <a:off x="3229700" y="3993082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Shape 641">
            <a:extLst>
              <a:ext uri="{FF2B5EF4-FFF2-40B4-BE49-F238E27FC236}">
                <a16:creationId xmlns:a16="http://schemas.microsoft.com/office/drawing/2014/main" id="{030339D8-7A72-D3CD-11A8-E5AFF88D77F7}"/>
              </a:ext>
            </a:extLst>
          </p:cNvPr>
          <p:cNvSpPr/>
          <p:nvPr/>
        </p:nvSpPr>
        <p:spPr>
          <a:xfrm>
            <a:off x="3001248" y="3993082"/>
            <a:ext cx="193442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CU">
            <a:extLst>
              <a:ext uri="{FF2B5EF4-FFF2-40B4-BE49-F238E27FC236}">
                <a16:creationId xmlns:a16="http://schemas.microsoft.com/office/drawing/2014/main" id="{AD959E93-86DA-F73A-73D4-43D4A76CD0A6}"/>
              </a:ext>
            </a:extLst>
          </p:cNvPr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CU">
            <a:extLst>
              <a:ext uri="{FF2B5EF4-FFF2-40B4-BE49-F238E27FC236}">
                <a16:creationId xmlns:a16="http://schemas.microsoft.com/office/drawing/2014/main" id="{1D9DF479-1361-C404-6D7B-11BB9DFF0D55}"/>
              </a:ext>
            </a:extLst>
          </p:cNvPr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D3FB17-B7B8-C2F8-6F04-1CC1556D27FE}"/>
              </a:ext>
            </a:extLst>
          </p:cNvPr>
          <p:cNvGrpSpPr/>
          <p:nvPr/>
        </p:nvGrpSpPr>
        <p:grpSpPr>
          <a:xfrm>
            <a:off x="2103563" y="3215341"/>
            <a:ext cx="6101195" cy="1946252"/>
            <a:chOff x="2103563" y="3215341"/>
            <a:chExt cx="6101195" cy="1946252"/>
          </a:xfrm>
        </p:grpSpPr>
        <p:sp>
          <p:nvSpPr>
            <p:cNvPr id="17" name="Shape 632">
              <a:extLst>
                <a:ext uri="{FF2B5EF4-FFF2-40B4-BE49-F238E27FC236}">
                  <a16:creationId xmlns:a16="http://schemas.microsoft.com/office/drawing/2014/main" id="{FCE93E1F-0C7D-DDD5-8E8F-F1AD664EF079}"/>
                </a:ext>
              </a:extLst>
            </p:cNvPr>
            <p:cNvSpPr/>
            <p:nvPr/>
          </p:nvSpPr>
          <p:spPr>
            <a:xfrm>
              <a:off x="8016618" y="3215341"/>
              <a:ext cx="188140" cy="720380"/>
            </a:xfrm>
            <a:custGeom>
              <a:avLst/>
              <a:gdLst>
                <a:gd name="connsiteX0" fmla="*/ 17299 w 17299"/>
                <a:gd name="connsiteY0" fmla="*/ 21600 h 21600"/>
                <a:gd name="connsiteX1" fmla="*/ 0 w 17299"/>
                <a:gd name="connsiteY1" fmla="*/ 0 h 21600"/>
                <a:gd name="connsiteX0" fmla="*/ 0 w 4121"/>
                <a:gd name="connsiteY0" fmla="*/ 42554 h 42554"/>
                <a:gd name="connsiteX1" fmla="*/ 4121 w 4121"/>
                <a:gd name="connsiteY1" fmla="*/ 0 h 42554"/>
                <a:gd name="connsiteX0" fmla="*/ 37 w 10037"/>
                <a:gd name="connsiteY0" fmla="*/ 10000 h 10000"/>
                <a:gd name="connsiteX1" fmla="*/ 10037 w 10037"/>
                <a:gd name="connsiteY1" fmla="*/ 0 h 10000"/>
                <a:gd name="connsiteX0" fmla="*/ 27 w 10028"/>
                <a:gd name="connsiteY0" fmla="*/ 10000 h 10000"/>
                <a:gd name="connsiteX1" fmla="*/ 10027 w 10028"/>
                <a:gd name="connsiteY1" fmla="*/ 0 h 10000"/>
                <a:gd name="connsiteX0" fmla="*/ 180 w 656"/>
                <a:gd name="connsiteY0" fmla="*/ 10919 h 10919"/>
                <a:gd name="connsiteX1" fmla="*/ 646 w 656"/>
                <a:gd name="connsiteY1" fmla="*/ 0 h 10919"/>
                <a:gd name="connsiteX0" fmla="*/ 91631 w 98748"/>
                <a:gd name="connsiteY0" fmla="*/ 10000 h 10000"/>
                <a:gd name="connsiteX1" fmla="*/ 98735 w 98748"/>
                <a:gd name="connsiteY1" fmla="*/ 0 h 10000"/>
                <a:gd name="connsiteX0" fmla="*/ 69612 w 107006"/>
                <a:gd name="connsiteY0" fmla="*/ 10000 h 10000"/>
                <a:gd name="connsiteX1" fmla="*/ 76716 w 107006"/>
                <a:gd name="connsiteY1" fmla="*/ 0 h 10000"/>
                <a:gd name="connsiteX0" fmla="*/ 35724 w 507947"/>
                <a:gd name="connsiteY0" fmla="*/ 14098 h 14098"/>
                <a:gd name="connsiteX1" fmla="*/ 493357 w 507947"/>
                <a:gd name="connsiteY1" fmla="*/ 0 h 14098"/>
                <a:gd name="connsiteX0" fmla="*/ 1 w 476638"/>
                <a:gd name="connsiteY0" fmla="*/ 14098 h 14098"/>
                <a:gd name="connsiteX1" fmla="*/ 457634 w 476638"/>
                <a:gd name="connsiteY1" fmla="*/ 0 h 14098"/>
                <a:gd name="connsiteX0" fmla="*/ 1 w 457770"/>
                <a:gd name="connsiteY0" fmla="*/ 14098 h 14098"/>
                <a:gd name="connsiteX1" fmla="*/ 457634 w 457770"/>
                <a:gd name="connsiteY1" fmla="*/ 0 h 1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770" h="14098" extrusionOk="0">
                  <a:moveTo>
                    <a:pt x="1" y="14098"/>
                  </a:moveTo>
                  <a:cubicBezTo>
                    <a:pt x="-474" y="7932"/>
                    <a:pt x="466912" y="7423"/>
                    <a:pt x="457634" y="0"/>
                  </a:cubicBezTo>
                </a:path>
              </a:pathLst>
            </a:custGeom>
            <a:ln w="38100" cap="rnd">
              <a:solidFill>
                <a:srgbClr val="00882B"/>
              </a:solidFill>
              <a:prstDash val="sysDot"/>
              <a:miter lim="400000"/>
              <a:headEnd type="oval"/>
              <a:tailEnd type="oval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Shape 632">
              <a:extLst>
                <a:ext uri="{FF2B5EF4-FFF2-40B4-BE49-F238E27FC236}">
                  <a16:creationId xmlns:a16="http://schemas.microsoft.com/office/drawing/2014/main" id="{2C7F30FB-53AE-E183-2AB2-56FAEF1BA207}"/>
                </a:ext>
              </a:extLst>
            </p:cNvPr>
            <p:cNvSpPr/>
            <p:nvPr/>
          </p:nvSpPr>
          <p:spPr>
            <a:xfrm>
              <a:off x="2103563" y="4441213"/>
              <a:ext cx="994406" cy="720380"/>
            </a:xfrm>
            <a:custGeom>
              <a:avLst/>
              <a:gdLst>
                <a:gd name="connsiteX0" fmla="*/ 17299 w 17299"/>
                <a:gd name="connsiteY0" fmla="*/ 21600 h 21600"/>
                <a:gd name="connsiteX1" fmla="*/ 0 w 17299"/>
                <a:gd name="connsiteY1" fmla="*/ 0 h 21600"/>
                <a:gd name="connsiteX0" fmla="*/ 0 w 4121"/>
                <a:gd name="connsiteY0" fmla="*/ 42554 h 42554"/>
                <a:gd name="connsiteX1" fmla="*/ 4121 w 4121"/>
                <a:gd name="connsiteY1" fmla="*/ 0 h 42554"/>
                <a:gd name="connsiteX0" fmla="*/ 37 w 10037"/>
                <a:gd name="connsiteY0" fmla="*/ 10000 h 10000"/>
                <a:gd name="connsiteX1" fmla="*/ 10037 w 10037"/>
                <a:gd name="connsiteY1" fmla="*/ 0 h 10000"/>
                <a:gd name="connsiteX0" fmla="*/ 27 w 10028"/>
                <a:gd name="connsiteY0" fmla="*/ 10000 h 10000"/>
                <a:gd name="connsiteX1" fmla="*/ 10027 w 10028"/>
                <a:gd name="connsiteY1" fmla="*/ 0 h 10000"/>
                <a:gd name="connsiteX0" fmla="*/ 180 w 656"/>
                <a:gd name="connsiteY0" fmla="*/ 10919 h 10919"/>
                <a:gd name="connsiteX1" fmla="*/ 646 w 656"/>
                <a:gd name="connsiteY1" fmla="*/ 0 h 10919"/>
                <a:gd name="connsiteX0" fmla="*/ 91631 w 98748"/>
                <a:gd name="connsiteY0" fmla="*/ 10000 h 10000"/>
                <a:gd name="connsiteX1" fmla="*/ 98735 w 98748"/>
                <a:gd name="connsiteY1" fmla="*/ 0 h 10000"/>
                <a:gd name="connsiteX0" fmla="*/ 69612 w 107006"/>
                <a:gd name="connsiteY0" fmla="*/ 10000 h 10000"/>
                <a:gd name="connsiteX1" fmla="*/ 76716 w 107006"/>
                <a:gd name="connsiteY1" fmla="*/ 0 h 10000"/>
                <a:gd name="connsiteX0" fmla="*/ 35724 w 507947"/>
                <a:gd name="connsiteY0" fmla="*/ 14098 h 14098"/>
                <a:gd name="connsiteX1" fmla="*/ 493357 w 507947"/>
                <a:gd name="connsiteY1" fmla="*/ 0 h 14098"/>
                <a:gd name="connsiteX0" fmla="*/ 1 w 476638"/>
                <a:gd name="connsiteY0" fmla="*/ 14098 h 14098"/>
                <a:gd name="connsiteX1" fmla="*/ 457634 w 476638"/>
                <a:gd name="connsiteY1" fmla="*/ 0 h 14098"/>
                <a:gd name="connsiteX0" fmla="*/ 1 w 457770"/>
                <a:gd name="connsiteY0" fmla="*/ 14098 h 14098"/>
                <a:gd name="connsiteX1" fmla="*/ 457634 w 457770"/>
                <a:gd name="connsiteY1" fmla="*/ 0 h 1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770" h="14098" extrusionOk="0">
                  <a:moveTo>
                    <a:pt x="1" y="14098"/>
                  </a:moveTo>
                  <a:cubicBezTo>
                    <a:pt x="-474" y="7932"/>
                    <a:pt x="466912" y="7423"/>
                    <a:pt x="457634" y="0"/>
                  </a:cubicBezTo>
                </a:path>
              </a:pathLst>
            </a:custGeom>
            <a:ln w="38100" cap="rnd">
              <a:solidFill>
                <a:srgbClr val="00882B"/>
              </a:solidFill>
              <a:prstDash val="sysDot"/>
              <a:miter lim="400000"/>
              <a:headEnd type="oval"/>
              <a:tailEnd type="oval"/>
            </a:ln>
          </p:spPr>
          <p:txBody>
            <a:bodyPr lIns="0" tIns="0" rIns="0" bIns="0" anchor="ctr"/>
            <a:lstStyle/>
            <a:p>
              <a:pPr lvl="0">
                <a:defRPr sz="2400"/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189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34 0.01595 L -0.31739 -0.12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8" y="-72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97917E-6 L -0.05078 -0.431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1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ainting of different colors&#10;&#10;Description automatically generated">
            <a:extLst>
              <a:ext uri="{FF2B5EF4-FFF2-40B4-BE49-F238E27FC236}">
                <a16:creationId xmlns:a16="http://schemas.microsoft.com/office/drawing/2014/main" id="{0E865F6E-EEA4-34E9-099C-D95FF9672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248760"/>
          </a:xfrm>
          <a:prstGeom prst="rect">
            <a:avLst/>
          </a:prstGeom>
        </p:spPr>
      </p:pic>
      <p:sp>
        <p:nvSpPr>
          <p:cNvPr id="57" name="General objectives">
            <a:extLst>
              <a:ext uri="{FF2B5EF4-FFF2-40B4-BE49-F238E27FC236}">
                <a16:creationId xmlns:a16="http://schemas.microsoft.com/office/drawing/2014/main" id="{2CBE6129-0CC9-6D05-C3B9-34E01ECD352E}"/>
              </a:ext>
            </a:extLst>
          </p:cNvPr>
          <p:cNvSpPr txBox="1"/>
          <p:nvPr/>
        </p:nvSpPr>
        <p:spPr>
          <a:xfrm>
            <a:off x="-1411944" y="207322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1A1B52-8E35-4BB9-2957-D149218C11E6}"/>
              </a:ext>
            </a:extLst>
          </p:cNvPr>
          <p:cNvSpPr txBox="1"/>
          <p:nvPr/>
        </p:nvSpPr>
        <p:spPr>
          <a:xfrm>
            <a:off x="44970" y="9331775"/>
            <a:ext cx="5448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Saloua</a:t>
            </a:r>
            <a:r>
              <a:rPr lang="en-US" sz="1600" b="0" i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b="0" i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Raouda</a:t>
            </a:r>
            <a:r>
              <a:rPr lang="en-US" sz="1600" b="0" i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b="0" i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Choucair</a:t>
            </a:r>
            <a:r>
              <a:rPr lang="en-US" sz="1600" b="0" i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</a:t>
            </a:r>
            <a:r>
              <a:rPr lang="en-US" sz="1600" b="0" i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Fractional Module</a:t>
            </a:r>
            <a:endParaRPr lang="en-US" sz="1600" b="0" i="0">
              <a:solidFill>
                <a:schemeClr val="bg1"/>
              </a:solidFill>
              <a:effectLst/>
              <a:latin typeface="graduel"/>
            </a:endParaRPr>
          </a:p>
        </p:txBody>
      </p:sp>
    </p:spTree>
    <p:extLst>
      <p:ext uri="{BB962C8B-B14F-4D97-AF65-F5344CB8AC3E}">
        <p14:creationId xmlns:p14="http://schemas.microsoft.com/office/powerpoint/2010/main" val="34519117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9282014-3859-681D-E0A4-A60821AAC04E}"/>
              </a:ext>
            </a:extLst>
          </p:cNvPr>
          <p:cNvSpPr/>
          <p:nvPr/>
        </p:nvSpPr>
        <p:spPr>
          <a:xfrm>
            <a:off x="4117194" y="3708026"/>
            <a:ext cx="4770411" cy="1820614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0" name="UI"/>
          <p:cNvSpPr/>
          <p:nvPr/>
        </p:nvSpPr>
        <p:spPr>
          <a:xfrm>
            <a:off x="36443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1" name="UI"/>
          <p:cNvSpPr/>
          <p:nvPr/>
        </p:nvSpPr>
        <p:spPr>
          <a:xfrm>
            <a:off x="5231841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2" name="UI"/>
          <p:cNvSpPr/>
          <p:nvPr/>
        </p:nvSpPr>
        <p:spPr>
          <a:xfrm>
            <a:off x="6768820" y="837252"/>
            <a:ext cx="953618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3" name="UI"/>
          <p:cNvSpPr/>
          <p:nvPr/>
        </p:nvSpPr>
        <p:spPr>
          <a:xfrm>
            <a:off x="8204758" y="837252"/>
            <a:ext cx="953617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75E6DFA-90A3-E54B-87AD-A30D60E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DE34C2C-164C-B631-85FB-149E4FFE450C}"/>
              </a:ext>
            </a:extLst>
          </p:cNvPr>
          <p:cNvGrpSpPr/>
          <p:nvPr/>
        </p:nvGrpSpPr>
        <p:grpSpPr>
          <a:xfrm>
            <a:off x="3883584" y="6670908"/>
            <a:ext cx="4438315" cy="2021330"/>
            <a:chOff x="3883584" y="6670908"/>
            <a:chExt cx="4438315" cy="20213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6FA76C-4A23-6189-6E6D-5A846F8D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8851" y="6670908"/>
              <a:ext cx="953617" cy="9401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6B492E-BEDC-D5B0-E4FB-06F4F65EF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6867" y="6673099"/>
              <a:ext cx="788726" cy="7776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955D70-8083-42D5-C772-3D34EFDAA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4999" y="7834003"/>
              <a:ext cx="746900" cy="80407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2E4233-F5F7-1004-AA13-A4E5F7CD3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3584" y="7517488"/>
              <a:ext cx="1428750" cy="117475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D8AA33-3052-9F99-CBCB-0727430D2EC0}"/>
              </a:ext>
            </a:extLst>
          </p:cNvPr>
          <p:cNvGrpSpPr/>
          <p:nvPr/>
        </p:nvGrpSpPr>
        <p:grpSpPr>
          <a:xfrm>
            <a:off x="4597960" y="1798206"/>
            <a:ext cx="4241051" cy="3898288"/>
            <a:chOff x="4597960" y="1798206"/>
            <a:chExt cx="4241051" cy="3898288"/>
          </a:xfrm>
        </p:grpSpPr>
        <p:sp>
          <p:nvSpPr>
            <p:cNvPr id="50" name="Line">
              <a:extLst>
                <a:ext uri="{FF2B5EF4-FFF2-40B4-BE49-F238E27FC236}">
                  <a16:creationId xmlns:a16="http://schemas.microsoft.com/office/drawing/2014/main" id="{38B56E0D-79C2-7A47-7134-3F681E147000}"/>
                </a:ext>
              </a:extLst>
            </p:cNvPr>
            <p:cNvSpPr/>
            <p:nvPr/>
          </p:nvSpPr>
          <p:spPr>
            <a:xfrm>
              <a:off x="4597960" y="1798206"/>
              <a:ext cx="2627882" cy="3898288"/>
            </a:xfrm>
            <a:custGeom>
              <a:avLst/>
              <a:gdLst>
                <a:gd name="connsiteX0" fmla="*/ 0 w 21303"/>
                <a:gd name="connsiteY0" fmla="*/ 21600 h 21600"/>
                <a:gd name="connsiteX1" fmla="*/ 21303 w 21303"/>
                <a:gd name="connsiteY1" fmla="*/ 0 h 21600"/>
                <a:gd name="connsiteX0" fmla="*/ 1 w 14891"/>
                <a:gd name="connsiteY0" fmla="*/ 1728 h 57753"/>
                <a:gd name="connsiteX1" fmla="*/ 14891 w 14891"/>
                <a:gd name="connsiteY1" fmla="*/ 53248 h 57753"/>
                <a:gd name="connsiteX0" fmla="*/ 0 w 14890"/>
                <a:gd name="connsiteY0" fmla="*/ 0 h 58156"/>
                <a:gd name="connsiteX1" fmla="*/ 14890 w 14890"/>
                <a:gd name="connsiteY1" fmla="*/ 51520 h 58156"/>
                <a:gd name="connsiteX0" fmla="*/ 0 w 15350"/>
                <a:gd name="connsiteY0" fmla="*/ 0 h 51520"/>
                <a:gd name="connsiteX1" fmla="*/ 14890 w 15350"/>
                <a:gd name="connsiteY1" fmla="*/ 51520 h 51520"/>
                <a:gd name="connsiteX0" fmla="*/ 5871 w 5883"/>
                <a:gd name="connsiteY0" fmla="*/ 0 h 71982"/>
                <a:gd name="connsiteX1" fmla="*/ 0 w 5883"/>
                <a:gd name="connsiteY1" fmla="*/ 71982 h 71982"/>
                <a:gd name="connsiteX0" fmla="*/ 10146 w 10153"/>
                <a:gd name="connsiteY0" fmla="*/ 0 h 10000"/>
                <a:gd name="connsiteX1" fmla="*/ 166 w 10153"/>
                <a:gd name="connsiteY1" fmla="*/ 10000 h 10000"/>
                <a:gd name="connsiteX0" fmla="*/ 10463 w 10470"/>
                <a:gd name="connsiteY0" fmla="*/ 0 h 10290"/>
                <a:gd name="connsiteX1" fmla="*/ 163 w 10470"/>
                <a:gd name="connsiteY1" fmla="*/ 10290 h 1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0" h="10290" extrusionOk="0">
                  <a:moveTo>
                    <a:pt x="10463" y="0"/>
                  </a:moveTo>
                  <a:cubicBezTo>
                    <a:pt x="10823" y="3053"/>
                    <a:pt x="-1547" y="5254"/>
                    <a:pt x="163" y="10290"/>
                  </a:cubicBezTo>
                </a:path>
              </a:pathLst>
            </a:custGeom>
            <a:ln w="130175" cmpd="tri">
              <a:solidFill>
                <a:schemeClr val="accent1"/>
              </a:solidFill>
              <a:miter lim="400000"/>
              <a:tailEnd type="arrow" w="sm" len="sm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17648 w 518006"/>
                        <a:gd name="connsiteY0" fmla="*/ 0 h 4510101"/>
                        <a:gd name="connsiteX1" fmla="*/ 8469 w 518006"/>
                        <a:gd name="connsiteY1" fmla="*/ 4510101 h 4510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18006" h="4510101" fill="none" extrusionOk="0">
                          <a:moveTo>
                            <a:pt x="517648" y="0"/>
                          </a:moveTo>
                          <a:cubicBezTo>
                            <a:pt x="797587" y="1432000"/>
                            <a:pt x="-301420" y="2245893"/>
                            <a:pt x="8469" y="4510101"/>
                          </a:cubicBezTo>
                        </a:path>
                        <a:path w="518006" h="4510101" stroke="0" extrusionOk="0">
                          <a:moveTo>
                            <a:pt x="517648" y="0"/>
                          </a:moveTo>
                          <a:cubicBezTo>
                            <a:pt x="284793" y="1221973"/>
                            <a:pt x="-316233" y="2327936"/>
                            <a:pt x="8469" y="4510101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673CD74-CE57-25AF-A853-9EED145BA057}"/>
                </a:ext>
              </a:extLst>
            </p:cNvPr>
            <p:cNvSpPr/>
            <p:nvPr/>
          </p:nvSpPr>
          <p:spPr>
            <a:xfrm>
              <a:off x="6956708" y="1856269"/>
              <a:ext cx="1882303" cy="2235297"/>
            </a:xfrm>
            <a:custGeom>
              <a:avLst/>
              <a:gdLst>
                <a:gd name="connsiteX0" fmla="*/ 3593807 w 3593807"/>
                <a:gd name="connsiteY0" fmla="*/ 49876 h 4804777"/>
                <a:gd name="connsiteX1" fmla="*/ 2709 w 3593807"/>
                <a:gd name="connsiteY1" fmla="*/ 4804756 h 4804777"/>
                <a:gd name="connsiteX2" fmla="*/ 3128295 w 3593807"/>
                <a:gd name="connsiteY2" fmla="*/ 0 h 4804777"/>
                <a:gd name="connsiteX0" fmla="*/ 2534300 w 2534300"/>
                <a:gd name="connsiteY0" fmla="*/ 49876 h 4572023"/>
                <a:gd name="connsiteX1" fmla="*/ 7231 w 2534300"/>
                <a:gd name="connsiteY1" fmla="*/ 4571999 h 4572023"/>
                <a:gd name="connsiteX2" fmla="*/ 2068788 w 2534300"/>
                <a:gd name="connsiteY2" fmla="*/ 0 h 4572023"/>
                <a:gd name="connsiteX0" fmla="*/ 2681913 w 2681913"/>
                <a:gd name="connsiteY0" fmla="*/ 49876 h 4609194"/>
                <a:gd name="connsiteX1" fmla="*/ 154844 w 2681913"/>
                <a:gd name="connsiteY1" fmla="*/ 4571999 h 4609194"/>
                <a:gd name="connsiteX2" fmla="*/ 2216401 w 2681913"/>
                <a:gd name="connsiteY2" fmla="*/ 0 h 4609194"/>
                <a:gd name="connsiteX0" fmla="*/ 3641545 w 3641545"/>
                <a:gd name="connsiteY0" fmla="*/ 0 h 4938979"/>
                <a:gd name="connsiteX1" fmla="*/ 50447 w 3641545"/>
                <a:gd name="connsiteY1" fmla="*/ 4937760 h 4938979"/>
                <a:gd name="connsiteX2" fmla="*/ 2112004 w 3641545"/>
                <a:gd name="connsiteY2" fmla="*/ 365761 h 4938979"/>
                <a:gd name="connsiteX0" fmla="*/ 3593036 w 3593036"/>
                <a:gd name="connsiteY0" fmla="*/ 16625 h 4954387"/>
                <a:gd name="connsiteX1" fmla="*/ 1938 w 3593036"/>
                <a:gd name="connsiteY1" fmla="*/ 4954385 h 4954387"/>
                <a:gd name="connsiteX2" fmla="*/ 3194026 w 3593036"/>
                <a:gd name="connsiteY2" fmla="*/ 0 h 4954387"/>
                <a:gd name="connsiteX0" fmla="*/ 3593036 w 3593036"/>
                <a:gd name="connsiteY0" fmla="*/ 16625 h 4954388"/>
                <a:gd name="connsiteX1" fmla="*/ 1938 w 3593036"/>
                <a:gd name="connsiteY1" fmla="*/ 4954385 h 4954388"/>
                <a:gd name="connsiteX2" fmla="*/ 3194026 w 3593036"/>
                <a:gd name="connsiteY2" fmla="*/ 0 h 4954388"/>
                <a:gd name="connsiteX0" fmla="*/ 3592311 w 3592311"/>
                <a:gd name="connsiteY0" fmla="*/ 16625 h 4954388"/>
                <a:gd name="connsiteX1" fmla="*/ 1213 w 3592311"/>
                <a:gd name="connsiteY1" fmla="*/ 4954385 h 4954388"/>
                <a:gd name="connsiteX2" fmla="*/ 3193301 w 3592311"/>
                <a:gd name="connsiteY2" fmla="*/ 0 h 4954388"/>
                <a:gd name="connsiteX0" fmla="*/ 3648056 w 3648056"/>
                <a:gd name="connsiteY0" fmla="*/ 16625 h 4975295"/>
                <a:gd name="connsiteX1" fmla="*/ 56958 w 3648056"/>
                <a:gd name="connsiteY1" fmla="*/ 4954385 h 4975295"/>
                <a:gd name="connsiteX2" fmla="*/ 3249046 w 3648056"/>
                <a:gd name="connsiteY2" fmla="*/ 0 h 497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8056" h="4975295">
                  <a:moveTo>
                    <a:pt x="3648056" y="16625"/>
                  </a:moveTo>
                  <a:cubicBezTo>
                    <a:pt x="3520593" y="3428999"/>
                    <a:pt x="572347" y="5189912"/>
                    <a:pt x="56958" y="4954385"/>
                  </a:cubicBezTo>
                  <a:cubicBezTo>
                    <a:pt x="-458431" y="4718858"/>
                    <a:pt x="2678238" y="3046614"/>
                    <a:pt x="3249046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195BE8-7620-6709-2F8B-0B00742097C2}"/>
              </a:ext>
            </a:extLst>
          </p:cNvPr>
          <p:cNvGrpSpPr/>
          <p:nvPr/>
        </p:nvGrpSpPr>
        <p:grpSpPr>
          <a:xfrm>
            <a:off x="3247106" y="3935266"/>
            <a:ext cx="5640499" cy="5338101"/>
            <a:chOff x="3247106" y="3935266"/>
            <a:chExt cx="5640499" cy="533810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31B3E2-85F2-527D-C29F-28CC4896ABC0}"/>
                </a:ext>
              </a:extLst>
            </p:cNvPr>
            <p:cNvSpPr/>
            <p:nvPr/>
          </p:nvSpPr>
          <p:spPr>
            <a:xfrm>
              <a:off x="3247106" y="6460095"/>
              <a:ext cx="5640499" cy="2813272"/>
            </a:xfrm>
            <a:prstGeom prst="ellipse">
              <a:avLst/>
            </a:prstGeom>
            <a:noFill/>
            <a:ln w="38100">
              <a:solidFill>
                <a:srgbClr val="A81956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2650216993">
                    <a:custGeom>
                      <a:avLst/>
                      <a:gdLst>
                        <a:gd name="connsiteX0" fmla="*/ 0 w 6474655"/>
                        <a:gd name="connsiteY0" fmla="*/ 1614659 h 3229318"/>
                        <a:gd name="connsiteX1" fmla="*/ 3237328 w 6474655"/>
                        <a:gd name="connsiteY1" fmla="*/ 0 h 3229318"/>
                        <a:gd name="connsiteX2" fmla="*/ 6474656 w 6474655"/>
                        <a:gd name="connsiteY2" fmla="*/ 1614659 h 3229318"/>
                        <a:gd name="connsiteX3" fmla="*/ 3237328 w 6474655"/>
                        <a:gd name="connsiteY3" fmla="*/ 3229318 h 3229318"/>
                        <a:gd name="connsiteX4" fmla="*/ 0 w 6474655"/>
                        <a:gd name="connsiteY4" fmla="*/ 1614659 h 32293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4655" h="3229318" extrusionOk="0">
                          <a:moveTo>
                            <a:pt x="0" y="1614659"/>
                          </a:moveTo>
                          <a:cubicBezTo>
                            <a:pt x="-81677" y="726401"/>
                            <a:pt x="1676861" y="223631"/>
                            <a:pt x="3237328" y="0"/>
                          </a:cubicBezTo>
                          <a:cubicBezTo>
                            <a:pt x="5078854" y="110004"/>
                            <a:pt x="6477781" y="818291"/>
                            <a:pt x="6474656" y="1614659"/>
                          </a:cubicBezTo>
                          <a:cubicBezTo>
                            <a:pt x="6427332" y="2435013"/>
                            <a:pt x="5217264" y="3461472"/>
                            <a:pt x="3237328" y="3229318"/>
                          </a:cubicBezTo>
                          <a:cubicBezTo>
                            <a:pt x="1482724" y="3105370"/>
                            <a:pt x="45026" y="2590359"/>
                            <a:pt x="0" y="161465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2CF2CDD-4388-CDB8-B9E4-1880B48E9575}"/>
                </a:ext>
              </a:extLst>
            </p:cNvPr>
            <p:cNvGrpSpPr/>
            <p:nvPr/>
          </p:nvGrpSpPr>
          <p:grpSpPr>
            <a:xfrm>
              <a:off x="5172966" y="3935266"/>
              <a:ext cx="2549472" cy="1408430"/>
              <a:chOff x="2142449" y="2411719"/>
              <a:chExt cx="2549472" cy="1408430"/>
            </a:xfrm>
          </p:grpSpPr>
          <p:sp>
            <p:nvSpPr>
              <p:cNvPr id="29" name="Donut 28">
                <a:extLst>
                  <a:ext uri="{FF2B5EF4-FFF2-40B4-BE49-F238E27FC236}">
                    <a16:creationId xmlns:a16="http://schemas.microsoft.com/office/drawing/2014/main" id="{6305F041-784A-CF49-CF81-24E3648652FB}"/>
                  </a:ext>
                </a:extLst>
              </p:cNvPr>
              <p:cNvSpPr/>
              <p:nvPr/>
            </p:nvSpPr>
            <p:spPr>
              <a:xfrm>
                <a:off x="2712720" y="2411719"/>
                <a:ext cx="1408430" cy="1408430"/>
              </a:xfrm>
              <a:prstGeom prst="donut">
                <a:avLst>
                  <a:gd name="adj" fmla="val 489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95AD733-E55A-6193-8AC8-D57CF88C7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150" y="3115934"/>
                <a:ext cx="57077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EBDEC7D-2AA2-A82B-DF55-75777F6232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2449" y="3115934"/>
                <a:ext cx="57077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0A81CA-3329-E3AD-3933-64270A6AFD5B}"/>
                  </a:ext>
                </a:extLst>
              </p:cNvPr>
              <p:cNvSpPr txBox="1"/>
              <p:nvPr/>
            </p:nvSpPr>
            <p:spPr>
              <a:xfrm>
                <a:off x="3049033" y="2608102"/>
                <a:ext cx="73630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/>
                  <a:t>M</a:t>
                </a:r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8FD04E5-6F30-815C-5595-FB69CEBB67D0}"/>
                </a:ext>
              </a:extLst>
            </p:cNvPr>
            <p:cNvSpPr/>
            <p:nvPr/>
          </p:nvSpPr>
          <p:spPr>
            <a:xfrm rot="1104176" flipH="1">
              <a:off x="4640410" y="5313378"/>
              <a:ext cx="479657" cy="1332084"/>
            </a:xfrm>
            <a:custGeom>
              <a:avLst/>
              <a:gdLst>
                <a:gd name="connsiteX0" fmla="*/ 607846 w 942696"/>
                <a:gd name="connsiteY0" fmla="*/ 2395470 h 2395470"/>
                <a:gd name="connsiteX1" fmla="*/ 2539 w 942696"/>
                <a:gd name="connsiteY1" fmla="*/ 1506828 h 2395470"/>
                <a:gd name="connsiteX2" fmla="*/ 813908 w 942696"/>
                <a:gd name="connsiteY2" fmla="*/ 618186 h 2395470"/>
                <a:gd name="connsiteX3" fmla="*/ 929818 w 942696"/>
                <a:gd name="connsiteY3" fmla="*/ 0 h 2395470"/>
                <a:gd name="connsiteX0" fmla="*/ 790828 w 940176"/>
                <a:gd name="connsiteY0" fmla="*/ 2286244 h 2286244"/>
                <a:gd name="connsiteX1" fmla="*/ 19 w 940176"/>
                <a:gd name="connsiteY1" fmla="*/ 1506828 h 2286244"/>
                <a:gd name="connsiteX2" fmla="*/ 811388 w 940176"/>
                <a:gd name="connsiteY2" fmla="*/ 618186 h 2286244"/>
                <a:gd name="connsiteX3" fmla="*/ 927298 w 940176"/>
                <a:gd name="connsiteY3" fmla="*/ 0 h 2286244"/>
                <a:gd name="connsiteX0" fmla="*/ 790837 w 940185"/>
                <a:gd name="connsiteY0" fmla="*/ 2286244 h 2286244"/>
                <a:gd name="connsiteX1" fmla="*/ 28 w 940185"/>
                <a:gd name="connsiteY1" fmla="*/ 1506828 h 2286244"/>
                <a:gd name="connsiteX2" fmla="*/ 811397 w 940185"/>
                <a:gd name="connsiteY2" fmla="*/ 618186 h 2286244"/>
                <a:gd name="connsiteX3" fmla="*/ 927307 w 940185"/>
                <a:gd name="connsiteY3" fmla="*/ 0 h 2286244"/>
                <a:gd name="connsiteX0" fmla="*/ 792167 w 941515"/>
                <a:gd name="connsiteY0" fmla="*/ 2286244 h 2286244"/>
                <a:gd name="connsiteX1" fmla="*/ 1358 w 941515"/>
                <a:gd name="connsiteY1" fmla="*/ 1506828 h 2286244"/>
                <a:gd name="connsiteX2" fmla="*/ 812727 w 941515"/>
                <a:gd name="connsiteY2" fmla="*/ 618186 h 2286244"/>
                <a:gd name="connsiteX3" fmla="*/ 928637 w 941515"/>
                <a:gd name="connsiteY3" fmla="*/ 0 h 2286244"/>
                <a:gd name="connsiteX0" fmla="*/ 493207 w 642555"/>
                <a:gd name="connsiteY0" fmla="*/ 2286244 h 2286244"/>
                <a:gd name="connsiteX1" fmla="*/ 2327 w 642555"/>
                <a:gd name="connsiteY1" fmla="*/ 1386354 h 2286244"/>
                <a:gd name="connsiteX2" fmla="*/ 513767 w 642555"/>
                <a:gd name="connsiteY2" fmla="*/ 618186 h 2286244"/>
                <a:gd name="connsiteX3" fmla="*/ 629677 w 642555"/>
                <a:gd name="connsiteY3" fmla="*/ 0 h 2286244"/>
                <a:gd name="connsiteX0" fmla="*/ 495426 w 644774"/>
                <a:gd name="connsiteY0" fmla="*/ 2286244 h 2286244"/>
                <a:gd name="connsiteX1" fmla="*/ 4546 w 644774"/>
                <a:gd name="connsiteY1" fmla="*/ 1386354 h 2286244"/>
                <a:gd name="connsiteX2" fmla="*/ 515986 w 644774"/>
                <a:gd name="connsiteY2" fmla="*/ 618186 h 2286244"/>
                <a:gd name="connsiteX3" fmla="*/ 631896 w 644774"/>
                <a:gd name="connsiteY3" fmla="*/ 0 h 2286244"/>
                <a:gd name="connsiteX0" fmla="*/ 495426 w 644774"/>
                <a:gd name="connsiteY0" fmla="*/ 2286244 h 2286244"/>
                <a:gd name="connsiteX1" fmla="*/ 4546 w 644774"/>
                <a:gd name="connsiteY1" fmla="*/ 1386354 h 2286244"/>
                <a:gd name="connsiteX2" fmla="*/ 515986 w 644774"/>
                <a:gd name="connsiteY2" fmla="*/ 618186 h 2286244"/>
                <a:gd name="connsiteX3" fmla="*/ 631896 w 644774"/>
                <a:gd name="connsiteY3" fmla="*/ 0 h 2286244"/>
                <a:gd name="connsiteX0" fmla="*/ 495426 w 644774"/>
                <a:gd name="connsiteY0" fmla="*/ 2286244 h 2286244"/>
                <a:gd name="connsiteX1" fmla="*/ 4546 w 644774"/>
                <a:gd name="connsiteY1" fmla="*/ 1386354 h 2286244"/>
                <a:gd name="connsiteX2" fmla="*/ 515986 w 644774"/>
                <a:gd name="connsiteY2" fmla="*/ 618186 h 2286244"/>
                <a:gd name="connsiteX3" fmla="*/ 631896 w 644774"/>
                <a:gd name="connsiteY3" fmla="*/ 0 h 2286244"/>
                <a:gd name="connsiteX0" fmla="*/ 495426 w 644774"/>
                <a:gd name="connsiteY0" fmla="*/ 2286244 h 2286244"/>
                <a:gd name="connsiteX1" fmla="*/ 4546 w 644774"/>
                <a:gd name="connsiteY1" fmla="*/ 1386354 h 2286244"/>
                <a:gd name="connsiteX2" fmla="*/ 515986 w 644774"/>
                <a:gd name="connsiteY2" fmla="*/ 618186 h 2286244"/>
                <a:gd name="connsiteX3" fmla="*/ 631896 w 644774"/>
                <a:gd name="connsiteY3" fmla="*/ 0 h 2286244"/>
                <a:gd name="connsiteX0" fmla="*/ 495998 w 645346"/>
                <a:gd name="connsiteY0" fmla="*/ 2286244 h 2286244"/>
                <a:gd name="connsiteX1" fmla="*/ 5118 w 645346"/>
                <a:gd name="connsiteY1" fmla="*/ 1386354 h 2286244"/>
                <a:gd name="connsiteX2" fmla="*/ 516558 w 645346"/>
                <a:gd name="connsiteY2" fmla="*/ 618186 h 2286244"/>
                <a:gd name="connsiteX3" fmla="*/ 632468 w 645346"/>
                <a:gd name="connsiteY3" fmla="*/ 0 h 2286244"/>
                <a:gd name="connsiteX0" fmla="*/ 496546 w 633016"/>
                <a:gd name="connsiteY0" fmla="*/ 2286244 h 2286244"/>
                <a:gd name="connsiteX1" fmla="*/ 5666 w 633016"/>
                <a:gd name="connsiteY1" fmla="*/ 1386354 h 2286244"/>
                <a:gd name="connsiteX2" fmla="*/ 633016 w 633016"/>
                <a:gd name="connsiteY2" fmla="*/ 0 h 2286244"/>
                <a:gd name="connsiteX0" fmla="*/ 492229 w 628699"/>
                <a:gd name="connsiteY0" fmla="*/ 2286244 h 2286244"/>
                <a:gd name="connsiteX1" fmla="*/ 1349 w 628699"/>
                <a:gd name="connsiteY1" fmla="*/ 1386354 h 2286244"/>
                <a:gd name="connsiteX2" fmla="*/ 628699 w 628699"/>
                <a:gd name="connsiteY2" fmla="*/ 0 h 2286244"/>
                <a:gd name="connsiteX0" fmla="*/ 547071 w 683541"/>
                <a:gd name="connsiteY0" fmla="*/ 2286244 h 2286244"/>
                <a:gd name="connsiteX1" fmla="*/ 1134 w 683541"/>
                <a:gd name="connsiteY1" fmla="*/ 1077201 h 2286244"/>
                <a:gd name="connsiteX2" fmla="*/ 683541 w 683541"/>
                <a:gd name="connsiteY2" fmla="*/ 0 h 2286244"/>
                <a:gd name="connsiteX0" fmla="*/ 572834 w 709304"/>
                <a:gd name="connsiteY0" fmla="*/ 2286244 h 2286244"/>
                <a:gd name="connsiteX1" fmla="*/ 26897 w 709304"/>
                <a:gd name="connsiteY1" fmla="*/ 1077201 h 2286244"/>
                <a:gd name="connsiteX2" fmla="*/ 709304 w 709304"/>
                <a:gd name="connsiteY2" fmla="*/ 0 h 2286244"/>
                <a:gd name="connsiteX0" fmla="*/ 563234 w 764940"/>
                <a:gd name="connsiteY0" fmla="*/ 2286244 h 2286244"/>
                <a:gd name="connsiteX1" fmla="*/ 17297 w 764940"/>
                <a:gd name="connsiteY1" fmla="*/ 1077201 h 2286244"/>
                <a:gd name="connsiteX2" fmla="*/ 699704 w 764940"/>
                <a:gd name="connsiteY2" fmla="*/ 0 h 2286244"/>
                <a:gd name="connsiteX0" fmla="*/ 145670 w 375012"/>
                <a:gd name="connsiteY0" fmla="*/ 2286244 h 2286244"/>
                <a:gd name="connsiteX1" fmla="*/ 25661 w 375012"/>
                <a:gd name="connsiteY1" fmla="*/ 1394092 h 2286244"/>
                <a:gd name="connsiteX2" fmla="*/ 282140 w 375012"/>
                <a:gd name="connsiteY2" fmla="*/ 0 h 2286244"/>
                <a:gd name="connsiteX0" fmla="*/ 145670 w 375011"/>
                <a:gd name="connsiteY0" fmla="*/ 2286244 h 2286244"/>
                <a:gd name="connsiteX1" fmla="*/ 25661 w 375011"/>
                <a:gd name="connsiteY1" fmla="*/ 1394092 h 2286244"/>
                <a:gd name="connsiteX2" fmla="*/ 282140 w 375011"/>
                <a:gd name="connsiteY2" fmla="*/ 0 h 2286244"/>
                <a:gd name="connsiteX0" fmla="*/ 145670 w 375011"/>
                <a:gd name="connsiteY0" fmla="*/ 2286244 h 2286244"/>
                <a:gd name="connsiteX1" fmla="*/ 25661 w 375011"/>
                <a:gd name="connsiteY1" fmla="*/ 1394092 h 2286244"/>
                <a:gd name="connsiteX2" fmla="*/ 282140 w 375011"/>
                <a:gd name="connsiteY2" fmla="*/ 0 h 2286244"/>
                <a:gd name="connsiteX0" fmla="*/ 145670 w 375011"/>
                <a:gd name="connsiteY0" fmla="*/ 2286244 h 2286244"/>
                <a:gd name="connsiteX1" fmla="*/ 25661 w 375011"/>
                <a:gd name="connsiteY1" fmla="*/ 1394092 h 2286244"/>
                <a:gd name="connsiteX2" fmla="*/ 282140 w 375011"/>
                <a:gd name="connsiteY2" fmla="*/ 0 h 2286244"/>
                <a:gd name="connsiteX0" fmla="*/ 436733 w 448613"/>
                <a:gd name="connsiteY0" fmla="*/ 2173319 h 2173319"/>
                <a:gd name="connsiteX1" fmla="*/ 1018 w 448613"/>
                <a:gd name="connsiteY1" fmla="*/ 1394092 h 2173319"/>
                <a:gd name="connsiteX2" fmla="*/ 257497 w 448613"/>
                <a:gd name="connsiteY2" fmla="*/ 0 h 2173319"/>
                <a:gd name="connsiteX0" fmla="*/ 294930 w 310784"/>
                <a:gd name="connsiteY0" fmla="*/ 2173319 h 2173319"/>
                <a:gd name="connsiteX1" fmla="*/ 1301 w 310784"/>
                <a:gd name="connsiteY1" fmla="*/ 1311231 h 2173319"/>
                <a:gd name="connsiteX2" fmla="*/ 115694 w 310784"/>
                <a:gd name="connsiteY2" fmla="*/ 0 h 2173319"/>
                <a:gd name="connsiteX0" fmla="*/ 179236 w 507505"/>
                <a:gd name="connsiteY0" fmla="*/ 2173319 h 2173319"/>
                <a:gd name="connsiteX1" fmla="*/ 505139 w 507505"/>
                <a:gd name="connsiteY1" fmla="*/ 1164540 h 2173319"/>
                <a:gd name="connsiteX2" fmla="*/ 0 w 507505"/>
                <a:gd name="connsiteY2" fmla="*/ 0 h 2173319"/>
                <a:gd name="connsiteX0" fmla="*/ 179236 w 552913"/>
                <a:gd name="connsiteY0" fmla="*/ 2173319 h 2173319"/>
                <a:gd name="connsiteX1" fmla="*/ 505139 w 552913"/>
                <a:gd name="connsiteY1" fmla="*/ 1164540 h 2173319"/>
                <a:gd name="connsiteX2" fmla="*/ 0 w 552913"/>
                <a:gd name="connsiteY2" fmla="*/ 0 h 2173319"/>
                <a:gd name="connsiteX0" fmla="*/ 179236 w 525182"/>
                <a:gd name="connsiteY0" fmla="*/ 2173319 h 2173319"/>
                <a:gd name="connsiteX1" fmla="*/ 505139 w 525182"/>
                <a:gd name="connsiteY1" fmla="*/ 1164540 h 2173319"/>
                <a:gd name="connsiteX2" fmla="*/ 0 w 525182"/>
                <a:gd name="connsiteY2" fmla="*/ 0 h 2173319"/>
                <a:gd name="connsiteX0" fmla="*/ 179236 w 516410"/>
                <a:gd name="connsiteY0" fmla="*/ 2173319 h 2173319"/>
                <a:gd name="connsiteX1" fmla="*/ 505139 w 516410"/>
                <a:gd name="connsiteY1" fmla="*/ 1164540 h 2173319"/>
                <a:gd name="connsiteX2" fmla="*/ 0 w 516410"/>
                <a:gd name="connsiteY2" fmla="*/ 0 h 2173319"/>
                <a:gd name="connsiteX0" fmla="*/ 179236 w 511661"/>
                <a:gd name="connsiteY0" fmla="*/ 2173319 h 2173319"/>
                <a:gd name="connsiteX1" fmla="*/ 505139 w 511661"/>
                <a:gd name="connsiteY1" fmla="*/ 1164540 h 2173319"/>
                <a:gd name="connsiteX2" fmla="*/ 0 w 511661"/>
                <a:gd name="connsiteY2" fmla="*/ 0 h 2173319"/>
                <a:gd name="connsiteX0" fmla="*/ 179236 w 511661"/>
                <a:gd name="connsiteY0" fmla="*/ 2173319 h 2173319"/>
                <a:gd name="connsiteX1" fmla="*/ 505139 w 511661"/>
                <a:gd name="connsiteY1" fmla="*/ 1164540 h 2173319"/>
                <a:gd name="connsiteX2" fmla="*/ 0 w 511661"/>
                <a:gd name="connsiteY2" fmla="*/ 0 h 2173319"/>
                <a:gd name="connsiteX0" fmla="*/ 179236 w 511661"/>
                <a:gd name="connsiteY0" fmla="*/ 2173319 h 2173319"/>
                <a:gd name="connsiteX1" fmla="*/ 505139 w 511661"/>
                <a:gd name="connsiteY1" fmla="*/ 1164540 h 2173319"/>
                <a:gd name="connsiteX2" fmla="*/ 0 w 511661"/>
                <a:gd name="connsiteY2" fmla="*/ 0 h 2173319"/>
                <a:gd name="connsiteX0" fmla="*/ 179236 w 542033"/>
                <a:gd name="connsiteY0" fmla="*/ 2173319 h 2173319"/>
                <a:gd name="connsiteX1" fmla="*/ 505139 w 542033"/>
                <a:gd name="connsiteY1" fmla="*/ 1164540 h 2173319"/>
                <a:gd name="connsiteX2" fmla="*/ 0 w 542033"/>
                <a:gd name="connsiteY2" fmla="*/ 0 h 2173319"/>
                <a:gd name="connsiteX0" fmla="*/ 135830 w 505737"/>
                <a:gd name="connsiteY0" fmla="*/ 2454215 h 2454215"/>
                <a:gd name="connsiteX1" fmla="*/ 505139 w 505737"/>
                <a:gd name="connsiteY1" fmla="*/ 1164540 h 2454215"/>
                <a:gd name="connsiteX2" fmla="*/ 0 w 505737"/>
                <a:gd name="connsiteY2" fmla="*/ 0 h 2454215"/>
                <a:gd name="connsiteX0" fmla="*/ 114086 w 505550"/>
                <a:gd name="connsiteY0" fmla="*/ 2438639 h 2438638"/>
                <a:gd name="connsiteX1" fmla="*/ 505139 w 505550"/>
                <a:gd name="connsiteY1" fmla="*/ 1164540 h 2438638"/>
                <a:gd name="connsiteX2" fmla="*/ 0 w 505550"/>
                <a:gd name="connsiteY2" fmla="*/ 0 h 2438638"/>
                <a:gd name="connsiteX0" fmla="*/ 114086 w 505482"/>
                <a:gd name="connsiteY0" fmla="*/ 2438639 h 2438640"/>
                <a:gd name="connsiteX1" fmla="*/ 505139 w 505482"/>
                <a:gd name="connsiteY1" fmla="*/ 1164540 h 2438640"/>
                <a:gd name="connsiteX2" fmla="*/ 0 w 505482"/>
                <a:gd name="connsiteY2" fmla="*/ 0 h 2438640"/>
                <a:gd name="connsiteX0" fmla="*/ 134016 w 505622"/>
                <a:gd name="connsiteY0" fmla="*/ 2446415 h 2446416"/>
                <a:gd name="connsiteX1" fmla="*/ 505139 w 505622"/>
                <a:gd name="connsiteY1" fmla="*/ 1164540 h 2446416"/>
                <a:gd name="connsiteX2" fmla="*/ 0 w 505622"/>
                <a:gd name="connsiteY2" fmla="*/ 0 h 2446416"/>
                <a:gd name="connsiteX0" fmla="*/ 120421 w 505524"/>
                <a:gd name="connsiteY0" fmla="*/ 2417177 h 2417178"/>
                <a:gd name="connsiteX1" fmla="*/ 505139 w 505524"/>
                <a:gd name="connsiteY1" fmla="*/ 1164540 h 2417178"/>
                <a:gd name="connsiteX2" fmla="*/ 0 w 505524"/>
                <a:gd name="connsiteY2" fmla="*/ 0 h 2417178"/>
                <a:gd name="connsiteX0" fmla="*/ 120421 w 379675"/>
                <a:gd name="connsiteY0" fmla="*/ 2417177 h 2417176"/>
                <a:gd name="connsiteX1" fmla="*/ 379216 w 379675"/>
                <a:gd name="connsiteY1" fmla="*/ 1100331 h 2417176"/>
                <a:gd name="connsiteX2" fmla="*/ 0 w 379675"/>
                <a:gd name="connsiteY2" fmla="*/ 0 h 2417176"/>
                <a:gd name="connsiteX0" fmla="*/ 120421 w 391521"/>
                <a:gd name="connsiteY0" fmla="*/ 2417177 h 2417178"/>
                <a:gd name="connsiteX1" fmla="*/ 379216 w 391521"/>
                <a:gd name="connsiteY1" fmla="*/ 1100331 h 2417178"/>
                <a:gd name="connsiteX2" fmla="*/ 0 w 391521"/>
                <a:gd name="connsiteY2" fmla="*/ 0 h 2417178"/>
                <a:gd name="connsiteX0" fmla="*/ 120421 w 417935"/>
                <a:gd name="connsiteY0" fmla="*/ 2417177 h 2417176"/>
                <a:gd name="connsiteX1" fmla="*/ 379216 w 417935"/>
                <a:gd name="connsiteY1" fmla="*/ 1100331 h 2417176"/>
                <a:gd name="connsiteX2" fmla="*/ 0 w 417935"/>
                <a:gd name="connsiteY2" fmla="*/ 0 h 2417176"/>
                <a:gd name="connsiteX0" fmla="*/ 121330 w 379682"/>
                <a:gd name="connsiteY0" fmla="*/ 2430830 h 2430830"/>
                <a:gd name="connsiteX1" fmla="*/ 379216 w 379682"/>
                <a:gd name="connsiteY1" fmla="*/ 1100331 h 2430830"/>
                <a:gd name="connsiteX2" fmla="*/ 0 w 379682"/>
                <a:gd name="connsiteY2" fmla="*/ 0 h 2430830"/>
                <a:gd name="connsiteX0" fmla="*/ 121330 w 379682"/>
                <a:gd name="connsiteY0" fmla="*/ 2430830 h 2430830"/>
                <a:gd name="connsiteX1" fmla="*/ 379216 w 379682"/>
                <a:gd name="connsiteY1" fmla="*/ 1100331 h 2430830"/>
                <a:gd name="connsiteX2" fmla="*/ 0 w 379682"/>
                <a:gd name="connsiteY2" fmla="*/ 0 h 2430830"/>
                <a:gd name="connsiteX0" fmla="*/ 121330 w 381286"/>
                <a:gd name="connsiteY0" fmla="*/ 2430830 h 2430830"/>
                <a:gd name="connsiteX1" fmla="*/ 379216 w 381286"/>
                <a:gd name="connsiteY1" fmla="*/ 1100331 h 2430830"/>
                <a:gd name="connsiteX2" fmla="*/ 0 w 381286"/>
                <a:gd name="connsiteY2" fmla="*/ 0 h 2430830"/>
                <a:gd name="connsiteX0" fmla="*/ 121330 w 392023"/>
                <a:gd name="connsiteY0" fmla="*/ 2430830 h 2430830"/>
                <a:gd name="connsiteX1" fmla="*/ 379216 w 392023"/>
                <a:gd name="connsiteY1" fmla="*/ 1100331 h 2430830"/>
                <a:gd name="connsiteX2" fmla="*/ 0 w 392023"/>
                <a:gd name="connsiteY2" fmla="*/ 0 h 2430830"/>
                <a:gd name="connsiteX0" fmla="*/ 121330 w 392023"/>
                <a:gd name="connsiteY0" fmla="*/ 2430830 h 2430830"/>
                <a:gd name="connsiteX1" fmla="*/ 379216 w 392023"/>
                <a:gd name="connsiteY1" fmla="*/ 1100331 h 2430830"/>
                <a:gd name="connsiteX2" fmla="*/ 0 w 392023"/>
                <a:gd name="connsiteY2" fmla="*/ 0 h 2430830"/>
                <a:gd name="connsiteX0" fmla="*/ 173913 w 432738"/>
                <a:gd name="connsiteY0" fmla="*/ 2587562 h 2587562"/>
                <a:gd name="connsiteX1" fmla="*/ 431799 w 432738"/>
                <a:gd name="connsiteY1" fmla="*/ 1257063 h 2587562"/>
                <a:gd name="connsiteX2" fmla="*/ 0 w 432738"/>
                <a:gd name="connsiteY2" fmla="*/ 1 h 258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738" h="2587562">
                  <a:moveTo>
                    <a:pt x="173913" y="2587562"/>
                  </a:moveTo>
                  <a:cubicBezTo>
                    <a:pt x="-193202" y="2106610"/>
                    <a:pt x="460785" y="1688323"/>
                    <a:pt x="431799" y="1257063"/>
                  </a:cubicBezTo>
                  <a:cubicBezTo>
                    <a:pt x="402814" y="825803"/>
                    <a:pt x="141611" y="502473"/>
                    <a:pt x="0" y="1"/>
                  </a:cubicBezTo>
                </a:path>
              </a:pathLst>
            </a:custGeom>
            <a:noFill/>
            <a:ln w="38100">
              <a:solidFill>
                <a:srgbClr val="A81956"/>
              </a:solidFill>
              <a:prstDash val="sysDot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81956"/>
                </a:solidFill>
              </a:endParaRPr>
            </a:p>
          </p:txBody>
        </p:sp>
        <p:sp>
          <p:nvSpPr>
            <p:cNvPr id="5" name="CU">
              <a:extLst>
                <a:ext uri="{FF2B5EF4-FFF2-40B4-BE49-F238E27FC236}">
                  <a16:creationId xmlns:a16="http://schemas.microsoft.com/office/drawing/2014/main" id="{42E437E4-84F9-8DE5-6493-906F7344DB54}"/>
                </a:ext>
              </a:extLst>
            </p:cNvPr>
            <p:cNvSpPr/>
            <p:nvPr/>
          </p:nvSpPr>
          <p:spPr>
            <a:xfrm>
              <a:off x="4394362" y="5721885"/>
              <a:ext cx="515069" cy="515069"/>
            </a:xfrm>
            <a:prstGeom prst="rect">
              <a:avLst/>
            </a:prstGeom>
            <a:solidFill>
              <a:srgbClr val="FF0000"/>
            </a:solidFill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600" b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</a:t>
              </a:r>
              <a:r>
                <a:rPr lang="en-US" sz="1600" b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endPara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52F0B0-B86A-EF18-F990-4C3150AE2120}"/>
              </a:ext>
            </a:extLst>
          </p:cNvPr>
          <p:cNvGrpSpPr/>
          <p:nvPr/>
        </p:nvGrpSpPr>
        <p:grpSpPr>
          <a:xfrm>
            <a:off x="6958069" y="1418756"/>
            <a:ext cx="616930" cy="340817"/>
            <a:chOff x="9385638" y="1865488"/>
            <a:chExt cx="2549472" cy="1408430"/>
          </a:xfrm>
        </p:grpSpPr>
        <p:sp>
          <p:nvSpPr>
            <p:cNvPr id="8" name="Donut 7">
              <a:extLst>
                <a:ext uri="{FF2B5EF4-FFF2-40B4-BE49-F238E27FC236}">
                  <a16:creationId xmlns:a16="http://schemas.microsoft.com/office/drawing/2014/main" id="{BE8861B9-889E-3CE9-F37B-EEF035089A08}"/>
                </a:ext>
              </a:extLst>
            </p:cNvPr>
            <p:cNvSpPr/>
            <p:nvPr/>
          </p:nvSpPr>
          <p:spPr>
            <a:xfrm>
              <a:off x="9955909" y="1865488"/>
              <a:ext cx="1408430" cy="1408430"/>
            </a:xfrm>
            <a:prstGeom prst="donut">
              <a:avLst>
                <a:gd name="adj" fmla="val 489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A3B384-75DF-FE8E-56D5-7DDAD2B0FB5E}"/>
                </a:ext>
              </a:extLst>
            </p:cNvPr>
            <p:cNvCxnSpPr>
              <a:cxnSpLocks/>
            </p:cNvCxnSpPr>
            <p:nvPr/>
          </p:nvCxnSpPr>
          <p:spPr>
            <a:xfrm>
              <a:off x="11364339" y="2569703"/>
              <a:ext cx="5707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286CEE7-2EF2-FC3F-B180-B23D0A380CE7}"/>
                </a:ext>
              </a:extLst>
            </p:cNvPr>
            <p:cNvCxnSpPr>
              <a:cxnSpLocks/>
            </p:cNvCxnSpPr>
            <p:nvPr/>
          </p:nvCxnSpPr>
          <p:spPr>
            <a:xfrm>
              <a:off x="9385638" y="2569703"/>
              <a:ext cx="5707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7565C4-B683-2597-DB20-9D5CCB8A65AF}"/>
                </a:ext>
              </a:extLst>
            </p:cNvPr>
            <p:cNvSpPr txBox="1"/>
            <p:nvPr/>
          </p:nvSpPr>
          <p:spPr>
            <a:xfrm>
              <a:off x="10367866" y="1865488"/>
              <a:ext cx="736302" cy="139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FDF7DD-5287-F579-47AA-6344997B8B30}"/>
              </a:ext>
            </a:extLst>
          </p:cNvPr>
          <p:cNvGrpSpPr/>
          <p:nvPr/>
        </p:nvGrpSpPr>
        <p:grpSpPr>
          <a:xfrm>
            <a:off x="8400975" y="1418756"/>
            <a:ext cx="616930" cy="340817"/>
            <a:chOff x="9385638" y="1865488"/>
            <a:chExt cx="2549472" cy="1408430"/>
          </a:xfrm>
        </p:grpSpPr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9035B8A4-C3CA-7C25-1670-051B5B60511C}"/>
                </a:ext>
              </a:extLst>
            </p:cNvPr>
            <p:cNvSpPr/>
            <p:nvPr/>
          </p:nvSpPr>
          <p:spPr>
            <a:xfrm>
              <a:off x="9955909" y="1865488"/>
              <a:ext cx="1408430" cy="1408430"/>
            </a:xfrm>
            <a:prstGeom prst="donut">
              <a:avLst>
                <a:gd name="adj" fmla="val 489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BE8616-4F8C-5113-3813-622ECA1D1644}"/>
                </a:ext>
              </a:extLst>
            </p:cNvPr>
            <p:cNvCxnSpPr>
              <a:cxnSpLocks/>
            </p:cNvCxnSpPr>
            <p:nvPr/>
          </p:nvCxnSpPr>
          <p:spPr>
            <a:xfrm>
              <a:off x="11364339" y="2569703"/>
              <a:ext cx="5707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A7CE0A-93ED-6E7A-1CBC-6CE97E549D97}"/>
                </a:ext>
              </a:extLst>
            </p:cNvPr>
            <p:cNvCxnSpPr>
              <a:cxnSpLocks/>
            </p:cNvCxnSpPr>
            <p:nvPr/>
          </p:nvCxnSpPr>
          <p:spPr>
            <a:xfrm>
              <a:off x="9385638" y="2569703"/>
              <a:ext cx="57077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19DCAE-BF44-9D02-1CE0-596C540919D7}"/>
                </a:ext>
              </a:extLst>
            </p:cNvPr>
            <p:cNvSpPr txBox="1"/>
            <p:nvPr/>
          </p:nvSpPr>
          <p:spPr>
            <a:xfrm>
              <a:off x="10367866" y="1865488"/>
              <a:ext cx="736302" cy="139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EB7DC6-82EC-A8E4-4E11-55F0BD65E802}"/>
              </a:ext>
            </a:extLst>
          </p:cNvPr>
          <p:cNvSpPr txBox="1"/>
          <p:nvPr/>
        </p:nvSpPr>
        <p:spPr>
          <a:xfrm>
            <a:off x="11533578" y="427054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369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chazilla ready">
            <a:extLst>
              <a:ext uri="{FF2B5EF4-FFF2-40B4-BE49-F238E27FC236}">
                <a16:creationId xmlns:a16="http://schemas.microsoft.com/office/drawing/2014/main" id="{0542C0A8-BB64-3B6A-0772-4669B0BFE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heart and a heart arrow&#10;&#10;Description automatically generated">
            <a:extLst>
              <a:ext uri="{FF2B5EF4-FFF2-40B4-BE49-F238E27FC236}">
                <a16:creationId xmlns:a16="http://schemas.microsoft.com/office/drawing/2014/main" id="{949598AF-4111-69C6-35F0-34E38238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40" y="1015522"/>
            <a:ext cx="10256520" cy="77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eneral objectives">
            <a:extLst>
              <a:ext uri="{FF2B5EF4-FFF2-40B4-BE49-F238E27FC236}">
                <a16:creationId xmlns:a16="http://schemas.microsoft.com/office/drawing/2014/main" id="{46E970A5-3170-AD47-BB03-64491B3B0E12}"/>
              </a:ext>
            </a:extLst>
          </p:cNvPr>
          <p:cNvSpPr txBox="1"/>
          <p:nvPr/>
        </p:nvSpPr>
        <p:spPr>
          <a:xfrm>
            <a:off x="2024408" y="181516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Features of a Control System</a:t>
            </a:r>
            <a:endParaRPr sz="32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074E59-3358-A74C-8F2B-49644AD79A4C}"/>
              </a:ext>
            </a:extLst>
          </p:cNvPr>
          <p:cNvSpPr txBox="1"/>
          <p:nvPr/>
        </p:nvSpPr>
        <p:spPr>
          <a:xfrm>
            <a:off x="520348" y="807329"/>
            <a:ext cx="370687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1258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3C51C5B-4D7D-194E-9797-984CFED939BD}"/>
              </a:ext>
            </a:extLst>
          </p:cNvPr>
          <p:cNvSpPr txBox="1"/>
          <p:nvPr/>
        </p:nvSpPr>
        <p:spPr>
          <a:xfrm>
            <a:off x="520348" y="807329"/>
            <a:ext cx="37068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dirty="0">
                <a:solidFill>
                  <a:srgbClr val="C00000"/>
                </a:solidFill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</a:rPr>
              <a:t>historization</a:t>
            </a:r>
            <a:endParaRPr lang="en-IT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7F20F9-00C0-3545-A344-205497D7376A}"/>
              </a:ext>
            </a:extLst>
          </p:cNvPr>
          <p:cNvGrpSpPr/>
          <p:nvPr/>
        </p:nvGrpSpPr>
        <p:grpSpPr>
          <a:xfrm>
            <a:off x="319404" y="7213905"/>
            <a:ext cx="7149829" cy="1732366"/>
            <a:chOff x="0" y="5590501"/>
            <a:chExt cx="7149829" cy="17323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4ED112-7D63-CB45-A9AC-3C2D84E32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0" y="5601101"/>
              <a:ext cx="1721766" cy="172176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1193B2-1CF6-AC44-8017-ABD40309BCA0}"/>
                </a:ext>
              </a:extLst>
            </p:cNvPr>
            <p:cNvSpPr/>
            <p:nvPr/>
          </p:nvSpPr>
          <p:spPr>
            <a:xfrm>
              <a:off x="2290557" y="5629115"/>
              <a:ext cx="2807470" cy="156252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E1C543-CC2A-674D-9EF9-1BC497AAE954}"/>
                </a:ext>
              </a:extLst>
            </p:cNvPr>
            <p:cNvSpPr txBox="1"/>
            <p:nvPr/>
          </p:nvSpPr>
          <p:spPr>
            <a:xfrm>
              <a:off x="2221972" y="6067421"/>
              <a:ext cx="2961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800" dirty="0"/>
                <a:t>DAC</a:t>
              </a:r>
            </a:p>
            <a:p>
              <a:r>
                <a:rPr lang="en-IT" sz="1800" b="0" dirty="0"/>
                <a:t>Digital to Analog Converter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EF439A4-5665-C94F-B2C0-605B77F64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1889" y="5894920"/>
              <a:ext cx="292764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D77B34-0A7C-5548-8AFE-C4B20D31EF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1889" y="7026137"/>
              <a:ext cx="1105061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252A66AD-196B-1048-9689-737739A1813A}"/>
                </a:ext>
              </a:extLst>
            </p:cNvPr>
            <p:cNvSpPr/>
            <p:nvPr/>
          </p:nvSpPr>
          <p:spPr>
            <a:xfrm rot="16200000">
              <a:off x="1461806" y="5583348"/>
              <a:ext cx="604936" cy="619241"/>
            </a:xfrm>
            <a:prstGeom prst="triangl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32E2C51-4D31-D641-AB72-324E697407BC}"/>
                </a:ext>
              </a:extLst>
            </p:cNvPr>
            <p:cNvGrpSpPr/>
            <p:nvPr/>
          </p:nvGrpSpPr>
          <p:grpSpPr>
            <a:xfrm>
              <a:off x="6050401" y="6349978"/>
              <a:ext cx="937243" cy="234000"/>
              <a:chOff x="9065188" y="4387886"/>
              <a:chExt cx="937243" cy="234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99A11C6-B1E7-8F44-A2BE-05476C5D4BFC}"/>
                  </a:ext>
                </a:extLst>
              </p:cNvPr>
              <p:cNvSpPr/>
              <p:nvPr/>
            </p:nvSpPr>
            <p:spPr>
              <a:xfrm>
                <a:off x="9065188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B1FE65-C6DA-5E44-9C8D-EA7258B61E13}"/>
                  </a:ext>
                </a:extLst>
              </p:cNvPr>
              <p:cNvSpPr/>
              <p:nvPr/>
            </p:nvSpPr>
            <p:spPr>
              <a:xfrm>
                <a:off x="9302084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7A234FD-6CBA-BB46-9CB5-9539B8A1FAF3}"/>
                  </a:ext>
                </a:extLst>
              </p:cNvPr>
              <p:cNvSpPr/>
              <p:nvPr/>
            </p:nvSpPr>
            <p:spPr>
              <a:xfrm>
                <a:off x="9534431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15E1E4-F962-9845-B61C-C210A5713107}"/>
                  </a:ext>
                </a:extLst>
              </p:cNvPr>
              <p:cNvSpPr/>
              <p:nvPr/>
            </p:nvSpPr>
            <p:spPr>
              <a:xfrm>
                <a:off x="9768431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73A349-9DD5-5641-B06F-7FE756B08154}"/>
                </a:ext>
              </a:extLst>
            </p:cNvPr>
            <p:cNvSpPr txBox="1"/>
            <p:nvPr/>
          </p:nvSpPr>
          <p:spPr>
            <a:xfrm>
              <a:off x="5900627" y="6304180"/>
              <a:ext cx="1249202" cy="279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600" b="0">
                  <a:latin typeface="Courier" pitchFamily="2" charset="0"/>
                </a:rPr>
                <a:t>0 1 1 1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C364FA-5C41-024F-A757-BE0939A64D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040" y="6461984"/>
              <a:ext cx="786428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DFFAAE4-200D-7D4D-AB53-D6D79E58F079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 flipH="1">
              <a:off x="2073895" y="5892969"/>
              <a:ext cx="193055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phic 18" descr="Gauge outline">
              <a:extLst>
                <a:ext uri="{FF2B5EF4-FFF2-40B4-BE49-F238E27FC236}">
                  <a16:creationId xmlns:a16="http://schemas.microsoft.com/office/drawing/2014/main" id="{06AE0639-775D-B141-A88E-FBF1B238B4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2937" y="6150729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786E02-7C07-444A-A873-8E852AA27CE4}"/>
                </a:ext>
              </a:extLst>
            </p:cNvPr>
            <p:cNvSpPr txBox="1"/>
            <p:nvPr/>
          </p:nvSpPr>
          <p:spPr>
            <a:xfrm>
              <a:off x="829971" y="6469429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b="0"/>
                <a:t>current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7302CE-F90E-11CC-8437-0A2C62E11B7A}"/>
              </a:ext>
            </a:extLst>
          </p:cNvPr>
          <p:cNvGrpSpPr/>
          <p:nvPr/>
        </p:nvGrpSpPr>
        <p:grpSpPr>
          <a:xfrm>
            <a:off x="-28298" y="4115138"/>
            <a:ext cx="10192914" cy="1945738"/>
            <a:chOff x="-28298" y="3355117"/>
            <a:chExt cx="10192914" cy="1945738"/>
          </a:xfrm>
        </p:grpSpPr>
        <p:pic>
          <p:nvPicPr>
            <p:cNvPr id="43" name="Immagine 14">
              <a:extLst>
                <a:ext uri="{FF2B5EF4-FFF2-40B4-BE49-F238E27FC236}">
                  <a16:creationId xmlns:a16="http://schemas.microsoft.com/office/drawing/2014/main" id="{6D696DC9-DCAC-A34C-AA47-80170F3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98" y="3355117"/>
              <a:ext cx="1577070" cy="157707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DCC04E7-F179-AB42-8EBC-2647E51B6EB1}"/>
                </a:ext>
              </a:extLst>
            </p:cNvPr>
            <p:cNvSpPr/>
            <p:nvPr/>
          </p:nvSpPr>
          <p:spPr>
            <a:xfrm>
              <a:off x="5354268" y="3640063"/>
              <a:ext cx="2807470" cy="156252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BF2544-E4D1-BE41-8690-B07816EF5DBE}"/>
                </a:ext>
              </a:extLst>
            </p:cNvPr>
            <p:cNvSpPr txBox="1"/>
            <p:nvPr/>
          </p:nvSpPr>
          <p:spPr>
            <a:xfrm>
              <a:off x="5295108" y="4031232"/>
              <a:ext cx="2961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800" dirty="0"/>
                <a:t>ADC</a:t>
              </a:r>
            </a:p>
            <a:p>
              <a:r>
                <a:rPr lang="en-IT" sz="1800" b="0" dirty="0"/>
                <a:t>Analog to Digital Converter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5981EFE-CBD0-994E-9B84-76309CE571E9}"/>
                </a:ext>
              </a:extLst>
            </p:cNvPr>
            <p:cNvSpPr/>
            <p:nvPr/>
          </p:nvSpPr>
          <p:spPr>
            <a:xfrm>
              <a:off x="1829340" y="3610257"/>
              <a:ext cx="2088229" cy="1372680"/>
            </a:xfrm>
            <a:custGeom>
              <a:avLst/>
              <a:gdLst>
                <a:gd name="connsiteX0" fmla="*/ 30913 w 1378946"/>
                <a:gd name="connsiteY0" fmla="*/ 1154547 h 1178472"/>
                <a:gd name="connsiteX1" fmla="*/ 12059 w 1378946"/>
                <a:gd name="connsiteY1" fmla="*/ 1031999 h 1178472"/>
                <a:gd name="connsiteX2" fmla="*/ 191168 w 1378946"/>
                <a:gd name="connsiteY2" fmla="*/ 42185 h 1178472"/>
                <a:gd name="connsiteX3" fmla="*/ 511680 w 1378946"/>
                <a:gd name="connsiteY3" fmla="*/ 174160 h 1178472"/>
                <a:gd name="connsiteX4" fmla="*/ 832191 w 1378946"/>
                <a:gd name="connsiteY4" fmla="*/ 98745 h 1178472"/>
                <a:gd name="connsiteX5" fmla="*/ 1190410 w 1378946"/>
                <a:gd name="connsiteY5" fmla="*/ 664354 h 1178472"/>
                <a:gd name="connsiteX6" fmla="*/ 1378946 w 1378946"/>
                <a:gd name="connsiteY6" fmla="*/ 588939 h 1178472"/>
                <a:gd name="connsiteX0" fmla="*/ 0 w 1348033"/>
                <a:gd name="connsiteY0" fmla="*/ 1162690 h 1162690"/>
                <a:gd name="connsiteX1" fmla="*/ 160255 w 1348033"/>
                <a:gd name="connsiteY1" fmla="*/ 50328 h 1162690"/>
                <a:gd name="connsiteX2" fmla="*/ 480767 w 1348033"/>
                <a:gd name="connsiteY2" fmla="*/ 182303 h 1162690"/>
                <a:gd name="connsiteX3" fmla="*/ 801278 w 1348033"/>
                <a:gd name="connsiteY3" fmla="*/ 106888 h 1162690"/>
                <a:gd name="connsiteX4" fmla="*/ 1159497 w 1348033"/>
                <a:gd name="connsiteY4" fmla="*/ 672497 h 1162690"/>
                <a:gd name="connsiteX5" fmla="*/ 1348033 w 1348033"/>
                <a:gd name="connsiteY5" fmla="*/ 597082 h 116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8033" h="1162690">
                  <a:moveTo>
                    <a:pt x="0" y="1162690"/>
                  </a:moveTo>
                  <a:cubicBezTo>
                    <a:pt x="33386" y="930948"/>
                    <a:pt x="80127" y="213726"/>
                    <a:pt x="160255" y="50328"/>
                  </a:cubicBezTo>
                  <a:cubicBezTo>
                    <a:pt x="240383" y="-113070"/>
                    <a:pt x="373930" y="172876"/>
                    <a:pt x="480767" y="182303"/>
                  </a:cubicBezTo>
                  <a:cubicBezTo>
                    <a:pt x="587604" y="191730"/>
                    <a:pt x="688156" y="25189"/>
                    <a:pt x="801278" y="106888"/>
                  </a:cubicBezTo>
                  <a:cubicBezTo>
                    <a:pt x="914400" y="188587"/>
                    <a:pt x="1068371" y="590798"/>
                    <a:pt x="1159497" y="672497"/>
                  </a:cubicBezTo>
                  <a:cubicBezTo>
                    <a:pt x="1250623" y="754196"/>
                    <a:pt x="1299328" y="675639"/>
                    <a:pt x="1348033" y="59708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8216EC-738B-294F-A670-7EE6776AFEB7}"/>
                </a:ext>
              </a:extLst>
            </p:cNvPr>
            <p:cNvSpPr/>
            <p:nvPr/>
          </p:nvSpPr>
          <p:spPr>
            <a:xfrm>
              <a:off x="1813265" y="3423245"/>
              <a:ext cx="2988863" cy="156252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EF5C7E-4998-4D40-AFB0-1F05BADEB19B}"/>
                </a:ext>
              </a:extLst>
            </p:cNvPr>
            <p:cNvSpPr/>
            <p:nvPr/>
          </p:nvSpPr>
          <p:spPr>
            <a:xfrm>
              <a:off x="3831289" y="4288334"/>
              <a:ext cx="126060" cy="1260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BA94CB-B67D-FA49-ADFA-CF498C32629C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>
              <a:off x="3957349" y="4351364"/>
              <a:ext cx="1307024" cy="3778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80A30F9-0E05-9E4C-8B1C-1629A953982E}"/>
                </a:ext>
              </a:extLst>
            </p:cNvPr>
            <p:cNvCxnSpPr>
              <a:cxnSpLocks/>
            </p:cNvCxnSpPr>
            <p:nvPr/>
          </p:nvCxnSpPr>
          <p:spPr>
            <a:xfrm>
              <a:off x="8209806" y="4504886"/>
              <a:ext cx="78853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9C825AB-D978-A740-BE66-08DB0608B2EF}"/>
                </a:ext>
              </a:extLst>
            </p:cNvPr>
            <p:cNvGrpSpPr/>
            <p:nvPr/>
          </p:nvGrpSpPr>
          <p:grpSpPr>
            <a:xfrm>
              <a:off x="9065188" y="4387886"/>
              <a:ext cx="937243" cy="234000"/>
              <a:chOff x="9065188" y="4387886"/>
              <a:chExt cx="937243" cy="234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88AFED6-37A2-BF40-9F86-CA1597FF332F}"/>
                  </a:ext>
                </a:extLst>
              </p:cNvPr>
              <p:cNvSpPr/>
              <p:nvPr/>
            </p:nvSpPr>
            <p:spPr>
              <a:xfrm>
                <a:off x="9065188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556B16C-9D24-294A-B7D7-2E116D88D51B}"/>
                  </a:ext>
                </a:extLst>
              </p:cNvPr>
              <p:cNvSpPr/>
              <p:nvPr/>
            </p:nvSpPr>
            <p:spPr>
              <a:xfrm>
                <a:off x="9302084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02482D-32F3-9C45-B768-334BCC0062F4}"/>
                  </a:ext>
                </a:extLst>
              </p:cNvPr>
              <p:cNvSpPr/>
              <p:nvPr/>
            </p:nvSpPr>
            <p:spPr>
              <a:xfrm>
                <a:off x="9534431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2D3603E-EBCB-554C-8C57-A4DDCB679D38}"/>
                  </a:ext>
                </a:extLst>
              </p:cNvPr>
              <p:cNvSpPr/>
              <p:nvPr/>
            </p:nvSpPr>
            <p:spPr>
              <a:xfrm>
                <a:off x="9768431" y="4387886"/>
                <a:ext cx="234000" cy="23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4175C9-CAFC-0441-A1FB-3065C7F827BF}"/>
                </a:ext>
              </a:extLst>
            </p:cNvPr>
            <p:cNvSpPr txBox="1"/>
            <p:nvPr/>
          </p:nvSpPr>
          <p:spPr>
            <a:xfrm>
              <a:off x="8915414" y="4342088"/>
              <a:ext cx="1249202" cy="279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600" b="0">
                  <a:latin typeface="Courier" pitchFamily="2" charset="0"/>
                </a:rPr>
                <a:t>0 1 1 1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764CDE-3796-CA48-A8A0-0E4347CB79D5}"/>
                </a:ext>
              </a:extLst>
            </p:cNvPr>
            <p:cNvSpPr txBox="1"/>
            <p:nvPr/>
          </p:nvSpPr>
          <p:spPr>
            <a:xfrm>
              <a:off x="4102595" y="4962301"/>
              <a:ext cx="772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b="0"/>
                <a:t>tempo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EFE3EB1-D648-D848-AF56-CA997612905B}"/>
                </a:ext>
              </a:extLst>
            </p:cNvPr>
            <p:cNvSpPr txBox="1"/>
            <p:nvPr/>
          </p:nvSpPr>
          <p:spPr>
            <a:xfrm rot="16200000">
              <a:off x="1011692" y="3995630"/>
              <a:ext cx="8515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/>
                <a:t>voltage</a:t>
              </a:r>
              <a:endParaRPr lang="en-IT" sz="1600" b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8570041-6E17-6C4B-9EA4-21F8C7D18A04}"/>
                </a:ext>
              </a:extLst>
            </p:cNvPr>
            <p:cNvCxnSpPr>
              <a:cxnSpLocks/>
            </p:cNvCxnSpPr>
            <p:nvPr/>
          </p:nvCxnSpPr>
          <p:spPr>
            <a:xfrm>
              <a:off x="4802128" y="4985200"/>
              <a:ext cx="462245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A75356A-1421-AA4C-9A8D-5919BE6C9568}"/>
                </a:ext>
              </a:extLst>
            </p:cNvPr>
            <p:cNvGrpSpPr/>
            <p:nvPr/>
          </p:nvGrpSpPr>
          <p:grpSpPr>
            <a:xfrm>
              <a:off x="1893288" y="3556588"/>
              <a:ext cx="1825205" cy="1432235"/>
              <a:chOff x="1893288" y="3556588"/>
              <a:chExt cx="1825205" cy="1432235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6E17F179-E098-1E48-91D7-97D8B5991463}"/>
                  </a:ext>
                </a:extLst>
              </p:cNvPr>
              <p:cNvGrpSpPr/>
              <p:nvPr/>
            </p:nvGrpSpPr>
            <p:grpSpPr>
              <a:xfrm>
                <a:off x="1951109" y="3640063"/>
                <a:ext cx="1705231" cy="1348760"/>
                <a:chOff x="1951109" y="3640063"/>
                <a:chExt cx="1705231" cy="1348760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B3C7CAB-D0DC-0C45-B1CE-D268FA8849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51109" y="4137650"/>
                  <a:ext cx="0" cy="828426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03976FDB-F6A4-D940-B316-DA51C358B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66118" y="3640063"/>
                  <a:ext cx="0" cy="1326013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4007D902-6D6C-6D49-A3BE-C1006847D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81127" y="3766782"/>
                  <a:ext cx="0" cy="1199294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E591A12D-B19E-DB44-A91E-98C424681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96136" y="3863762"/>
                  <a:ext cx="0" cy="1102314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B4F1345-79F4-314E-AA22-4FCDAC705D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11145" y="3766782"/>
                  <a:ext cx="0" cy="1199294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79980EEE-F4E5-3F4E-9648-D4912A05B2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26154" y="3766782"/>
                  <a:ext cx="0" cy="1199294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13178BF3-2B2B-4F4B-8846-FD7FEBBFD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41163" y="3931206"/>
                  <a:ext cx="0" cy="103487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C31FC70-2AFA-5048-B7EB-693A568B4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6172" y="4239229"/>
                  <a:ext cx="0" cy="726847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E089F133-3195-974E-8BD0-E43C53185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56340" y="4481987"/>
                  <a:ext cx="0" cy="506836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sysDash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69CA26-2DD7-AF40-81B5-E74EC2112E09}"/>
                  </a:ext>
                </a:extLst>
              </p:cNvPr>
              <p:cNvSpPr/>
              <p:nvPr/>
            </p:nvSpPr>
            <p:spPr>
              <a:xfrm>
                <a:off x="1893288" y="4075203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FC35D52C-88B6-FD4E-A706-AA029D02E946}"/>
                  </a:ext>
                </a:extLst>
              </p:cNvPr>
              <p:cNvSpPr/>
              <p:nvPr/>
            </p:nvSpPr>
            <p:spPr>
              <a:xfrm>
                <a:off x="2107103" y="3556588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BE705EC-F1B1-8340-950E-578F00B17E6D}"/>
                  </a:ext>
                </a:extLst>
              </p:cNvPr>
              <p:cNvSpPr/>
              <p:nvPr/>
            </p:nvSpPr>
            <p:spPr>
              <a:xfrm>
                <a:off x="2325467" y="3674869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D8D438C-F9FC-194B-8778-AF384DEE62B8}"/>
                  </a:ext>
                </a:extLst>
              </p:cNvPr>
              <p:cNvSpPr/>
              <p:nvPr/>
            </p:nvSpPr>
            <p:spPr>
              <a:xfrm>
                <a:off x="2543831" y="3756755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8A0B118-797C-F44B-A625-A8C52BB4B2B9}"/>
                  </a:ext>
                </a:extLst>
              </p:cNvPr>
              <p:cNvSpPr/>
              <p:nvPr/>
            </p:nvSpPr>
            <p:spPr>
              <a:xfrm>
                <a:off x="2753096" y="3688516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/>
                  <a:t>`</a:t>
                </a: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AE2BB6D-6E97-344E-B78E-4744175DA37F}"/>
                  </a:ext>
                </a:extLst>
              </p:cNvPr>
              <p:cNvSpPr/>
              <p:nvPr/>
            </p:nvSpPr>
            <p:spPr>
              <a:xfrm>
                <a:off x="2962362" y="3661220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/>
                  <a:t>`</a:t>
                </a: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80287E6-66E2-7842-8E97-608DF649B9C9}"/>
                  </a:ext>
                </a:extLst>
              </p:cNvPr>
              <p:cNvSpPr/>
              <p:nvPr/>
            </p:nvSpPr>
            <p:spPr>
              <a:xfrm>
                <a:off x="3185275" y="3856838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/>
                  <a:t>`</a:t>
                </a: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EA53540-9DB6-B644-B049-5C30EF9E8A2E}"/>
                  </a:ext>
                </a:extLst>
              </p:cNvPr>
              <p:cNvSpPr/>
              <p:nvPr/>
            </p:nvSpPr>
            <p:spPr>
              <a:xfrm>
                <a:off x="3399090" y="4170736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/>
                  <a:t>`</a:t>
                </a: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C15E6491-D775-F044-8F93-073E4E0F703A}"/>
                  </a:ext>
                </a:extLst>
              </p:cNvPr>
              <p:cNvSpPr/>
              <p:nvPr/>
            </p:nvSpPr>
            <p:spPr>
              <a:xfrm>
                <a:off x="3599257" y="4357256"/>
                <a:ext cx="119236" cy="1192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>
                    <a:alpha val="3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/>
                  <a:t>`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EBA431-1C29-7D27-9386-E801E52169BF}"/>
              </a:ext>
            </a:extLst>
          </p:cNvPr>
          <p:cNvSpPr txBox="1"/>
          <p:nvPr/>
        </p:nvSpPr>
        <p:spPr>
          <a:xfrm>
            <a:off x="3185275" y="3495073"/>
            <a:ext cx="3999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C00000"/>
                </a:solidFill>
              </a:rPr>
              <a:t>acquisition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4CF0E-2C03-7F91-62FF-CB447494AFAB}"/>
              </a:ext>
            </a:extLst>
          </p:cNvPr>
          <p:cNvSpPr txBox="1"/>
          <p:nvPr/>
        </p:nvSpPr>
        <p:spPr>
          <a:xfrm>
            <a:off x="2802480" y="6496666"/>
            <a:ext cx="2185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C00000"/>
                </a:solidFill>
              </a:rPr>
              <a:t>actuation</a:t>
            </a:r>
          </a:p>
        </p:txBody>
      </p:sp>
      <p:sp>
        <p:nvSpPr>
          <p:cNvPr id="9" name="UI">
            <a:extLst>
              <a:ext uri="{FF2B5EF4-FFF2-40B4-BE49-F238E27FC236}">
                <a16:creationId xmlns:a16="http://schemas.microsoft.com/office/drawing/2014/main" id="{DBE632C2-110C-1F99-87C7-230981D8FC95}"/>
              </a:ext>
            </a:extLst>
          </p:cNvPr>
          <p:cNvSpPr/>
          <p:nvPr/>
        </p:nvSpPr>
        <p:spPr>
          <a:xfrm>
            <a:off x="11541431" y="4791253"/>
            <a:ext cx="970945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13" name="UI">
            <a:extLst>
              <a:ext uri="{FF2B5EF4-FFF2-40B4-BE49-F238E27FC236}">
                <a16:creationId xmlns:a16="http://schemas.microsoft.com/office/drawing/2014/main" id="{E31F691F-DF3B-D546-DF6D-E282A1F6A2A2}"/>
              </a:ext>
            </a:extLst>
          </p:cNvPr>
          <p:cNvSpPr/>
          <p:nvPr/>
        </p:nvSpPr>
        <p:spPr>
          <a:xfrm>
            <a:off x="11541431" y="7532899"/>
            <a:ext cx="970945" cy="95361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18" name="CU">
            <a:extLst>
              <a:ext uri="{FF2B5EF4-FFF2-40B4-BE49-F238E27FC236}">
                <a16:creationId xmlns:a16="http://schemas.microsoft.com/office/drawing/2014/main" id="{C4784F0B-F21E-3423-A605-13FED00157F7}"/>
              </a:ext>
            </a:extLst>
          </p:cNvPr>
          <p:cNvSpPr/>
          <p:nvPr/>
        </p:nvSpPr>
        <p:spPr>
          <a:xfrm>
            <a:off x="10396789" y="4964526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F76EF-A03A-72EF-0E3A-F871C47AA88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10002431" y="5222061"/>
            <a:ext cx="394358" cy="14452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B6F007-0C6E-0B33-9637-926470E71A1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911858" y="5222061"/>
            <a:ext cx="618433" cy="9106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3785C5-2DC4-E822-D285-7EADC3D7368E}"/>
              </a:ext>
            </a:extLst>
          </p:cNvPr>
          <p:cNvCxnSpPr>
            <a:cxnSpLocks/>
          </p:cNvCxnSpPr>
          <p:nvPr/>
        </p:nvCxnSpPr>
        <p:spPr>
          <a:xfrm flipH="1">
            <a:off x="7295637" y="8002733"/>
            <a:ext cx="3193655" cy="6475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">
            <a:extLst>
              <a:ext uri="{FF2B5EF4-FFF2-40B4-BE49-F238E27FC236}">
                <a16:creationId xmlns:a16="http://schemas.microsoft.com/office/drawing/2014/main" id="{8D5C23EE-C12F-FFCA-02F0-363B7861016D}"/>
              </a:ext>
            </a:extLst>
          </p:cNvPr>
          <p:cNvSpPr/>
          <p:nvPr/>
        </p:nvSpPr>
        <p:spPr>
          <a:xfrm>
            <a:off x="10396788" y="7694963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9EFAD51-78DD-989A-F4BE-E3F10583CEFA}"/>
              </a:ext>
            </a:extLst>
          </p:cNvPr>
          <p:cNvCxnSpPr>
            <a:cxnSpLocks/>
          </p:cNvCxnSpPr>
          <p:nvPr/>
        </p:nvCxnSpPr>
        <p:spPr>
          <a:xfrm flipH="1">
            <a:off x="10887639" y="7994153"/>
            <a:ext cx="642652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482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ock, device&#10;&#10;Description automatically generated">
            <a:extLst>
              <a:ext uri="{FF2B5EF4-FFF2-40B4-BE49-F238E27FC236}">
                <a16:creationId xmlns:a16="http://schemas.microsoft.com/office/drawing/2014/main" id="{20813E20-A5A1-6D44-B9DD-59025EFED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0" y="6940834"/>
            <a:ext cx="1744435" cy="1744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3C51C5B-4D7D-194E-9797-984CFED939BD}"/>
              </a:ext>
            </a:extLst>
          </p:cNvPr>
          <p:cNvSpPr txBox="1"/>
          <p:nvPr/>
        </p:nvSpPr>
        <p:spPr>
          <a:xfrm>
            <a:off x="520349" y="807329"/>
            <a:ext cx="37068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550033F9-6D06-DF4D-8D45-D4A98C97CB22}"/>
              </a:ext>
            </a:extLst>
          </p:cNvPr>
          <p:cNvCxnSpPr>
            <a:cxnSpLocks/>
            <a:stCxn id="37" idx="2"/>
          </p:cNvCxnSpPr>
          <p:nvPr/>
        </p:nvCxnSpPr>
        <p:spPr>
          <a:xfrm rot="16200000" flipH="1">
            <a:off x="9924673" y="4630290"/>
            <a:ext cx="1562853" cy="855135"/>
          </a:xfrm>
          <a:prstGeom prst="bentConnector3">
            <a:avLst>
              <a:gd name="adj1" fmla="val 66382"/>
            </a:avLst>
          </a:prstGeom>
          <a:ln w="50800" cap="rnd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E20B61F-C2F1-A446-BA4A-4D3022A399C7}"/>
              </a:ext>
            </a:extLst>
          </p:cNvPr>
          <p:cNvSpPr txBox="1"/>
          <p:nvPr/>
        </p:nvSpPr>
        <p:spPr>
          <a:xfrm>
            <a:off x="8580408" y="4434362"/>
            <a:ext cx="1538729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Bus di campo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USB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Serial lines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bus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Profibus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GPIB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IT" sz="1600" b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...</a:t>
            </a:r>
          </a:p>
        </p:txBody>
      </p:sp>
      <p:pic>
        <p:nvPicPr>
          <p:cNvPr id="137" name="Picture 136" descr="A picture containing text, indoor, oven, electric organ&#10;&#10;Description automatically generated">
            <a:extLst>
              <a:ext uri="{FF2B5EF4-FFF2-40B4-BE49-F238E27FC236}">
                <a16:creationId xmlns:a16="http://schemas.microsoft.com/office/drawing/2014/main" id="{95B3418F-BBF1-B04D-86C8-90CCD987C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9" y="6726982"/>
            <a:ext cx="3020429" cy="2062973"/>
          </a:xfrm>
          <a:prstGeom prst="rect">
            <a:avLst/>
          </a:prstGeom>
        </p:spPr>
      </p:pic>
      <p:sp>
        <p:nvSpPr>
          <p:cNvPr id="139" name="CU">
            <a:extLst>
              <a:ext uri="{FF2B5EF4-FFF2-40B4-BE49-F238E27FC236}">
                <a16:creationId xmlns:a16="http://schemas.microsoft.com/office/drawing/2014/main" id="{F6DB427F-5442-D941-A90A-2802809A1935}"/>
              </a:ext>
            </a:extLst>
          </p:cNvPr>
          <p:cNvSpPr/>
          <p:nvPr/>
        </p:nvSpPr>
        <p:spPr>
          <a:xfrm>
            <a:off x="849275" y="7555518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scene3d>
            <a:camera prst="isometricLeftDown">
              <a:rot lat="1080000" lon="600000" rev="0"/>
            </a:camera>
            <a:lightRig rig="threePt" dir="t"/>
          </a:scene3d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30A474C1-0C23-5043-9AB8-EDD193C1C581}"/>
              </a:ext>
            </a:extLst>
          </p:cNvPr>
          <p:cNvSpPr/>
          <p:nvPr/>
        </p:nvSpPr>
        <p:spPr>
          <a:xfrm>
            <a:off x="613032" y="7855986"/>
            <a:ext cx="2414719" cy="1039640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glow rad="253783">
              <a:schemeClr val="bg1">
                <a:alpha val="66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20142000" lon="17220991" rev="52297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0" name="Image" descr="Image">
            <a:extLst>
              <a:ext uri="{FF2B5EF4-FFF2-40B4-BE49-F238E27FC236}">
                <a16:creationId xmlns:a16="http://schemas.microsoft.com/office/drawing/2014/main" id="{1DAF8379-6015-604E-8B99-7BA62FF76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10" y="8789955"/>
            <a:ext cx="1495081" cy="517617"/>
          </a:xfrm>
          <a:prstGeom prst="rect">
            <a:avLst/>
          </a:prstGeom>
          <a:ln w="12700">
            <a:miter lim="400000"/>
          </a:ln>
          <a:effectLst>
            <a:outerShdw blurRad="79457" dist="50800" dir="5400000" algn="ctr" rotWithShape="0">
              <a:srgbClr val="000000">
                <a:alpha val="43137"/>
              </a:srgbClr>
            </a:outerShdw>
          </a:effectLst>
          <a:scene3d>
            <a:camera prst="isometricOffAxis1Left">
              <a:rot lat="1380000" lon="600000" rev="0"/>
            </a:camera>
            <a:lightRig rig="threePt" dir="t"/>
          </a:scene3d>
          <a:sp3d prstMaterial="dkEdge"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FE11067-03C8-F048-AD31-E0A624A9D0EC}"/>
              </a:ext>
            </a:extLst>
          </p:cNvPr>
          <p:cNvSpPr txBox="1"/>
          <p:nvPr/>
        </p:nvSpPr>
        <p:spPr>
          <a:xfrm>
            <a:off x="849275" y="6143938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Embedded devices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E1CE382-1B8F-8940-881F-580650EF08DF}"/>
              </a:ext>
            </a:extLst>
          </p:cNvPr>
          <p:cNvSpPr txBox="1"/>
          <p:nvPr/>
        </p:nvSpPr>
        <p:spPr>
          <a:xfrm>
            <a:off x="3973494" y="8576246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Intelligent devices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1498C09-8910-924E-BE6E-2DB1E054A919}"/>
              </a:ext>
            </a:extLst>
          </p:cNvPr>
          <p:cNvSpPr txBox="1"/>
          <p:nvPr/>
        </p:nvSpPr>
        <p:spPr>
          <a:xfrm>
            <a:off x="7119047" y="8576247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Digital devices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CE4CC638-225C-1A42-AA8F-E4DB8802B44A}"/>
              </a:ext>
            </a:extLst>
          </p:cNvPr>
          <p:cNvSpPr txBox="1"/>
          <p:nvPr/>
        </p:nvSpPr>
        <p:spPr>
          <a:xfrm>
            <a:off x="9993174" y="8576246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Analog devices</a:t>
            </a:r>
          </a:p>
        </p:txBody>
      </p:sp>
      <p:sp>
        <p:nvSpPr>
          <p:cNvPr id="185" name="CU">
            <a:extLst>
              <a:ext uri="{FF2B5EF4-FFF2-40B4-BE49-F238E27FC236}">
                <a16:creationId xmlns:a16="http://schemas.microsoft.com/office/drawing/2014/main" id="{FAFFB2E4-8600-1942-831F-7C9750EA401D}"/>
              </a:ext>
            </a:extLst>
          </p:cNvPr>
          <p:cNvSpPr/>
          <p:nvPr/>
        </p:nvSpPr>
        <p:spPr>
          <a:xfrm>
            <a:off x="10346268" y="5871751"/>
            <a:ext cx="1574801" cy="62906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ADC/DAC</a:t>
            </a:r>
          </a:p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conversion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9" name="Left-right Arrow 58">
            <a:extLst>
              <a:ext uri="{FF2B5EF4-FFF2-40B4-BE49-F238E27FC236}">
                <a16:creationId xmlns:a16="http://schemas.microsoft.com/office/drawing/2014/main" id="{42E68FF4-0AF8-C640-9143-024D3AF2BF09}"/>
              </a:ext>
            </a:extLst>
          </p:cNvPr>
          <p:cNvSpPr/>
          <p:nvPr/>
        </p:nvSpPr>
        <p:spPr>
          <a:xfrm rot="5400000">
            <a:off x="10852240" y="6628470"/>
            <a:ext cx="563258" cy="421121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5" name="Picture 64" descr="Graphical user interface&#10;&#10;Description automatically generated">
            <a:extLst>
              <a:ext uri="{FF2B5EF4-FFF2-40B4-BE49-F238E27FC236}">
                <a16:creationId xmlns:a16="http://schemas.microsoft.com/office/drawing/2014/main" id="{8EE99969-9D78-DF46-AAAA-41D029F29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85" y="6763451"/>
            <a:ext cx="2839898" cy="1687510"/>
          </a:xfrm>
          <a:prstGeom prst="rect">
            <a:avLst/>
          </a:prstGeom>
        </p:spPr>
      </p:pic>
      <p:sp>
        <p:nvSpPr>
          <p:cNvPr id="98" name="CU">
            <a:extLst>
              <a:ext uri="{FF2B5EF4-FFF2-40B4-BE49-F238E27FC236}">
                <a16:creationId xmlns:a16="http://schemas.microsoft.com/office/drawing/2014/main" id="{61CAB0C6-7C65-F847-B9F6-3D7605A23D5E}"/>
              </a:ext>
            </a:extLst>
          </p:cNvPr>
          <p:cNvSpPr/>
          <p:nvPr/>
        </p:nvSpPr>
        <p:spPr>
          <a:xfrm>
            <a:off x="4030767" y="7500933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7" name="CU">
            <a:extLst>
              <a:ext uri="{FF2B5EF4-FFF2-40B4-BE49-F238E27FC236}">
                <a16:creationId xmlns:a16="http://schemas.microsoft.com/office/drawing/2014/main" id="{E7BCBEF2-C99D-A141-B788-4F1BF7B551FE}"/>
              </a:ext>
            </a:extLst>
          </p:cNvPr>
          <p:cNvSpPr/>
          <p:nvPr/>
        </p:nvSpPr>
        <p:spPr>
          <a:xfrm>
            <a:off x="8163333" y="3761363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05FDB3D9-8850-6F4B-A055-E5ACD2BFA244}"/>
              </a:ext>
            </a:extLst>
          </p:cNvPr>
          <p:cNvCxnSpPr>
            <a:cxnSpLocks/>
            <a:stCxn id="187" idx="2"/>
          </p:cNvCxnSpPr>
          <p:nvPr/>
        </p:nvCxnSpPr>
        <p:spPr>
          <a:xfrm rot="5400000">
            <a:off x="6859236" y="5343354"/>
            <a:ext cx="2628554" cy="494710"/>
          </a:xfrm>
          <a:prstGeom prst="bentConnector3">
            <a:avLst>
              <a:gd name="adj1" fmla="val 41187"/>
            </a:avLst>
          </a:prstGeom>
          <a:ln w="50800" cap="rnd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">
            <a:extLst>
              <a:ext uri="{FF2B5EF4-FFF2-40B4-BE49-F238E27FC236}">
                <a16:creationId xmlns:a16="http://schemas.microsoft.com/office/drawing/2014/main" id="{FE9DE8B6-EF56-3844-A411-6E875042FBEE}"/>
              </a:ext>
            </a:extLst>
          </p:cNvPr>
          <p:cNvSpPr/>
          <p:nvPr/>
        </p:nvSpPr>
        <p:spPr>
          <a:xfrm>
            <a:off x="10020997" y="3761363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10FB5E9-9BFB-A640-A26A-207A99B2E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3641" y="6707792"/>
            <a:ext cx="1798828" cy="17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542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3C51C5B-4D7D-194E-9797-984CFED939BD}"/>
              </a:ext>
            </a:extLst>
          </p:cNvPr>
          <p:cNvSpPr txBox="1"/>
          <p:nvPr/>
        </p:nvSpPr>
        <p:spPr>
          <a:xfrm>
            <a:off x="520348" y="807329"/>
            <a:ext cx="37068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7" name="CU">
            <a:extLst>
              <a:ext uri="{FF2B5EF4-FFF2-40B4-BE49-F238E27FC236}">
                <a16:creationId xmlns:a16="http://schemas.microsoft.com/office/drawing/2014/main" id="{E7BCBEF2-C99D-A141-B788-4F1BF7B551FE}"/>
              </a:ext>
            </a:extLst>
          </p:cNvPr>
          <p:cNvSpPr/>
          <p:nvPr/>
        </p:nvSpPr>
        <p:spPr>
          <a:xfrm>
            <a:off x="7696585" y="1205434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CU">
            <a:extLst>
              <a:ext uri="{FF2B5EF4-FFF2-40B4-BE49-F238E27FC236}">
                <a16:creationId xmlns:a16="http://schemas.microsoft.com/office/drawing/2014/main" id="{FE9DE8B6-EF56-3844-A411-6E875042FBEE}"/>
              </a:ext>
            </a:extLst>
          </p:cNvPr>
          <p:cNvSpPr/>
          <p:nvPr/>
        </p:nvSpPr>
        <p:spPr>
          <a:xfrm>
            <a:off x="8473485" y="1211075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Shape 635">
            <a:extLst>
              <a:ext uri="{FF2B5EF4-FFF2-40B4-BE49-F238E27FC236}">
                <a16:creationId xmlns:a16="http://schemas.microsoft.com/office/drawing/2014/main" id="{9C37C00A-938A-A04A-86BA-FD4D4B1ABC22}"/>
              </a:ext>
            </a:extLst>
          </p:cNvPr>
          <p:cNvSpPr/>
          <p:nvPr/>
        </p:nvSpPr>
        <p:spPr>
          <a:xfrm>
            <a:off x="12233943" y="2727310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Shape 636">
            <a:extLst>
              <a:ext uri="{FF2B5EF4-FFF2-40B4-BE49-F238E27FC236}">
                <a16:creationId xmlns:a16="http://schemas.microsoft.com/office/drawing/2014/main" id="{E884B36E-DE6C-5D4C-BCBD-CA96F2B35D58}"/>
              </a:ext>
            </a:extLst>
          </p:cNvPr>
          <p:cNvSpPr/>
          <p:nvPr/>
        </p:nvSpPr>
        <p:spPr>
          <a:xfrm>
            <a:off x="12016379" y="2727310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Shape 637">
            <a:extLst>
              <a:ext uri="{FF2B5EF4-FFF2-40B4-BE49-F238E27FC236}">
                <a16:creationId xmlns:a16="http://schemas.microsoft.com/office/drawing/2014/main" id="{7404B2AD-6D47-E74D-993F-FE881FFCE00C}"/>
              </a:ext>
            </a:extLst>
          </p:cNvPr>
          <p:cNvSpPr/>
          <p:nvPr/>
        </p:nvSpPr>
        <p:spPr>
          <a:xfrm>
            <a:off x="11792465" y="2727310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Shape 638">
            <a:extLst>
              <a:ext uri="{FF2B5EF4-FFF2-40B4-BE49-F238E27FC236}">
                <a16:creationId xmlns:a16="http://schemas.microsoft.com/office/drawing/2014/main" id="{06A4E163-4A25-7949-87E6-62780CB5C7CA}"/>
              </a:ext>
            </a:extLst>
          </p:cNvPr>
          <p:cNvSpPr/>
          <p:nvPr/>
        </p:nvSpPr>
        <p:spPr>
          <a:xfrm>
            <a:off x="4562860" y="2727310"/>
            <a:ext cx="7200946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Shape 639">
            <a:extLst>
              <a:ext uri="{FF2B5EF4-FFF2-40B4-BE49-F238E27FC236}">
                <a16:creationId xmlns:a16="http://schemas.microsoft.com/office/drawing/2014/main" id="{5320CEED-8F99-F44A-92E7-1A379F5572F0}"/>
              </a:ext>
            </a:extLst>
          </p:cNvPr>
          <p:cNvSpPr/>
          <p:nvPr/>
        </p:nvSpPr>
        <p:spPr>
          <a:xfrm>
            <a:off x="8930443" y="2745007"/>
            <a:ext cx="1522853" cy="36933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b="1">
                <a:solidFill>
                  <a:srgbClr val="92FA5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400" b="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NETWORK</a:t>
            </a:r>
            <a:endParaRPr sz="2400" b="0">
              <a:solidFill>
                <a:schemeClr val="bg1">
                  <a:lumMod val="8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Shape 640">
            <a:extLst>
              <a:ext uri="{FF2B5EF4-FFF2-40B4-BE49-F238E27FC236}">
                <a16:creationId xmlns:a16="http://schemas.microsoft.com/office/drawing/2014/main" id="{F10FA264-9ADE-B84B-B304-DC612E9E9E05}"/>
              </a:ext>
            </a:extLst>
          </p:cNvPr>
          <p:cNvSpPr/>
          <p:nvPr/>
        </p:nvSpPr>
        <p:spPr>
          <a:xfrm>
            <a:off x="4333959" y="2727310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Shape 641">
            <a:extLst>
              <a:ext uri="{FF2B5EF4-FFF2-40B4-BE49-F238E27FC236}">
                <a16:creationId xmlns:a16="http://schemas.microsoft.com/office/drawing/2014/main" id="{18CDCF85-CB11-D74F-A62D-ED1F4F619498}"/>
              </a:ext>
            </a:extLst>
          </p:cNvPr>
          <p:cNvSpPr/>
          <p:nvPr/>
        </p:nvSpPr>
        <p:spPr>
          <a:xfrm>
            <a:off x="4105507" y="2727310"/>
            <a:ext cx="193442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Shape 642">
            <a:extLst>
              <a:ext uri="{FF2B5EF4-FFF2-40B4-BE49-F238E27FC236}">
                <a16:creationId xmlns:a16="http://schemas.microsoft.com/office/drawing/2014/main" id="{408D4930-B67E-5446-BBF7-C11096C5D78B}"/>
              </a:ext>
            </a:extLst>
          </p:cNvPr>
          <p:cNvSpPr/>
          <p:nvPr/>
        </p:nvSpPr>
        <p:spPr>
          <a:xfrm>
            <a:off x="3877057" y="2727310"/>
            <a:ext cx="193441" cy="404728"/>
          </a:xfrm>
          <a:prstGeom prst="rect">
            <a:avLst/>
          </a:prstGeom>
          <a:gradFill>
            <a:gsLst>
              <a:gs pos="0">
                <a:srgbClr val="70BF41"/>
              </a:gs>
              <a:gs pos="100000">
                <a:srgbClr val="00882B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Shape 632">
            <a:extLst>
              <a:ext uri="{FF2B5EF4-FFF2-40B4-BE49-F238E27FC236}">
                <a16:creationId xmlns:a16="http://schemas.microsoft.com/office/drawing/2014/main" id="{F806A2DE-4AAB-E446-A284-AB93C865888D}"/>
              </a:ext>
            </a:extLst>
          </p:cNvPr>
          <p:cNvSpPr/>
          <p:nvPr/>
        </p:nvSpPr>
        <p:spPr>
          <a:xfrm>
            <a:off x="10768704" y="3186653"/>
            <a:ext cx="498712" cy="1915162"/>
          </a:xfrm>
          <a:custGeom>
            <a:avLst/>
            <a:gdLst>
              <a:gd name="connsiteX0" fmla="*/ 17299 w 17299"/>
              <a:gd name="connsiteY0" fmla="*/ 21600 h 21600"/>
              <a:gd name="connsiteX1" fmla="*/ 0 w 17299"/>
              <a:gd name="connsiteY1" fmla="*/ 0 h 21600"/>
              <a:gd name="connsiteX0" fmla="*/ 0 w 4121"/>
              <a:gd name="connsiteY0" fmla="*/ 42554 h 42554"/>
              <a:gd name="connsiteX1" fmla="*/ 4121 w 4121"/>
              <a:gd name="connsiteY1" fmla="*/ 0 h 42554"/>
              <a:gd name="connsiteX0" fmla="*/ 37 w 10037"/>
              <a:gd name="connsiteY0" fmla="*/ 10000 h 10000"/>
              <a:gd name="connsiteX1" fmla="*/ 10037 w 10037"/>
              <a:gd name="connsiteY1" fmla="*/ 0 h 10000"/>
              <a:gd name="connsiteX0" fmla="*/ 27 w 10028"/>
              <a:gd name="connsiteY0" fmla="*/ 10000 h 10000"/>
              <a:gd name="connsiteX1" fmla="*/ 10027 w 10028"/>
              <a:gd name="connsiteY1" fmla="*/ 0 h 10000"/>
              <a:gd name="connsiteX0" fmla="*/ 180 w 656"/>
              <a:gd name="connsiteY0" fmla="*/ 10919 h 10919"/>
              <a:gd name="connsiteX1" fmla="*/ 646 w 656"/>
              <a:gd name="connsiteY1" fmla="*/ 0 h 10919"/>
              <a:gd name="connsiteX0" fmla="*/ 91631 w 98748"/>
              <a:gd name="connsiteY0" fmla="*/ 10000 h 10000"/>
              <a:gd name="connsiteX1" fmla="*/ 98735 w 98748"/>
              <a:gd name="connsiteY1" fmla="*/ 0 h 10000"/>
              <a:gd name="connsiteX0" fmla="*/ 69612 w 107006"/>
              <a:gd name="connsiteY0" fmla="*/ 10000 h 10000"/>
              <a:gd name="connsiteX1" fmla="*/ 76716 w 107006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006" h="10000" extrusionOk="0">
                <a:moveTo>
                  <a:pt x="69612" y="10000"/>
                </a:moveTo>
                <a:cubicBezTo>
                  <a:pt x="-141594" y="4624"/>
                  <a:pt x="207710" y="6492"/>
                  <a:pt x="76716" y="0"/>
                </a:cubicBezTo>
              </a:path>
            </a:pathLst>
          </a:custGeom>
          <a:ln w="38100" cap="rnd">
            <a:solidFill>
              <a:srgbClr val="00882B"/>
            </a:solidFill>
            <a:prstDash val="sysDot"/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Shape 632">
            <a:extLst>
              <a:ext uri="{FF2B5EF4-FFF2-40B4-BE49-F238E27FC236}">
                <a16:creationId xmlns:a16="http://schemas.microsoft.com/office/drawing/2014/main" id="{91814A97-3A47-A346-9CD4-7FC6CB3BA30D}"/>
              </a:ext>
            </a:extLst>
          </p:cNvPr>
          <p:cNvSpPr/>
          <p:nvPr/>
        </p:nvSpPr>
        <p:spPr>
          <a:xfrm>
            <a:off x="7951067" y="3178187"/>
            <a:ext cx="2185214" cy="3693020"/>
          </a:xfrm>
          <a:custGeom>
            <a:avLst/>
            <a:gdLst>
              <a:gd name="connsiteX0" fmla="*/ 17299 w 17299"/>
              <a:gd name="connsiteY0" fmla="*/ 21600 h 21600"/>
              <a:gd name="connsiteX1" fmla="*/ 0 w 17299"/>
              <a:gd name="connsiteY1" fmla="*/ 0 h 21600"/>
              <a:gd name="connsiteX0" fmla="*/ 0 w 4121"/>
              <a:gd name="connsiteY0" fmla="*/ 42554 h 42554"/>
              <a:gd name="connsiteX1" fmla="*/ 4121 w 4121"/>
              <a:gd name="connsiteY1" fmla="*/ 0 h 42554"/>
              <a:gd name="connsiteX0" fmla="*/ 37 w 10037"/>
              <a:gd name="connsiteY0" fmla="*/ 10000 h 10000"/>
              <a:gd name="connsiteX1" fmla="*/ 10037 w 10037"/>
              <a:gd name="connsiteY1" fmla="*/ 0 h 10000"/>
              <a:gd name="connsiteX0" fmla="*/ 27 w 10028"/>
              <a:gd name="connsiteY0" fmla="*/ 10000 h 10000"/>
              <a:gd name="connsiteX1" fmla="*/ 10027 w 10028"/>
              <a:gd name="connsiteY1" fmla="*/ 0 h 10000"/>
              <a:gd name="connsiteX0" fmla="*/ 180 w 656"/>
              <a:gd name="connsiteY0" fmla="*/ 10919 h 10919"/>
              <a:gd name="connsiteX1" fmla="*/ 646 w 656"/>
              <a:gd name="connsiteY1" fmla="*/ 0 h 10919"/>
              <a:gd name="connsiteX0" fmla="*/ 91631 w 98748"/>
              <a:gd name="connsiteY0" fmla="*/ 10000 h 10000"/>
              <a:gd name="connsiteX1" fmla="*/ 98735 w 98748"/>
              <a:gd name="connsiteY1" fmla="*/ 0 h 10000"/>
              <a:gd name="connsiteX0" fmla="*/ 69612 w 107006"/>
              <a:gd name="connsiteY0" fmla="*/ 10000 h 10000"/>
              <a:gd name="connsiteX1" fmla="*/ 76716 w 107006"/>
              <a:gd name="connsiteY1" fmla="*/ 0 h 10000"/>
              <a:gd name="connsiteX0" fmla="*/ 35724 w 507947"/>
              <a:gd name="connsiteY0" fmla="*/ 14098 h 14098"/>
              <a:gd name="connsiteX1" fmla="*/ 493357 w 507947"/>
              <a:gd name="connsiteY1" fmla="*/ 0 h 14098"/>
              <a:gd name="connsiteX0" fmla="*/ 1 w 476638"/>
              <a:gd name="connsiteY0" fmla="*/ 14098 h 14098"/>
              <a:gd name="connsiteX1" fmla="*/ 457634 w 476638"/>
              <a:gd name="connsiteY1" fmla="*/ 0 h 14098"/>
              <a:gd name="connsiteX0" fmla="*/ 1 w 457770"/>
              <a:gd name="connsiteY0" fmla="*/ 14098 h 14098"/>
              <a:gd name="connsiteX1" fmla="*/ 457634 w 457770"/>
              <a:gd name="connsiteY1" fmla="*/ 0 h 1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770" h="14098" extrusionOk="0">
                <a:moveTo>
                  <a:pt x="1" y="14098"/>
                </a:moveTo>
                <a:cubicBezTo>
                  <a:pt x="-474" y="7932"/>
                  <a:pt x="466912" y="7423"/>
                  <a:pt x="457634" y="0"/>
                </a:cubicBezTo>
              </a:path>
            </a:pathLst>
          </a:custGeom>
          <a:ln w="38100" cap="rnd">
            <a:solidFill>
              <a:srgbClr val="00882B"/>
            </a:solidFill>
            <a:prstDash val="sysDot"/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Shape 632">
            <a:extLst>
              <a:ext uri="{FF2B5EF4-FFF2-40B4-BE49-F238E27FC236}">
                <a16:creationId xmlns:a16="http://schemas.microsoft.com/office/drawing/2014/main" id="{7BDDED63-603A-654E-B2D6-F4232A61FB49}"/>
              </a:ext>
            </a:extLst>
          </p:cNvPr>
          <p:cNvSpPr/>
          <p:nvPr/>
        </p:nvSpPr>
        <p:spPr>
          <a:xfrm>
            <a:off x="8588189" y="1799182"/>
            <a:ext cx="188140" cy="873513"/>
          </a:xfrm>
          <a:custGeom>
            <a:avLst/>
            <a:gdLst>
              <a:gd name="connsiteX0" fmla="*/ 17299 w 17299"/>
              <a:gd name="connsiteY0" fmla="*/ 21600 h 21600"/>
              <a:gd name="connsiteX1" fmla="*/ 0 w 17299"/>
              <a:gd name="connsiteY1" fmla="*/ 0 h 21600"/>
              <a:gd name="connsiteX0" fmla="*/ 0 w 4121"/>
              <a:gd name="connsiteY0" fmla="*/ 42554 h 42554"/>
              <a:gd name="connsiteX1" fmla="*/ 4121 w 4121"/>
              <a:gd name="connsiteY1" fmla="*/ 0 h 42554"/>
              <a:gd name="connsiteX0" fmla="*/ 37 w 10037"/>
              <a:gd name="connsiteY0" fmla="*/ 10000 h 10000"/>
              <a:gd name="connsiteX1" fmla="*/ 10037 w 10037"/>
              <a:gd name="connsiteY1" fmla="*/ 0 h 10000"/>
              <a:gd name="connsiteX0" fmla="*/ 27 w 10028"/>
              <a:gd name="connsiteY0" fmla="*/ 10000 h 10000"/>
              <a:gd name="connsiteX1" fmla="*/ 10027 w 10028"/>
              <a:gd name="connsiteY1" fmla="*/ 0 h 10000"/>
              <a:gd name="connsiteX0" fmla="*/ 180 w 656"/>
              <a:gd name="connsiteY0" fmla="*/ 10919 h 10919"/>
              <a:gd name="connsiteX1" fmla="*/ 646 w 656"/>
              <a:gd name="connsiteY1" fmla="*/ 0 h 10919"/>
              <a:gd name="connsiteX0" fmla="*/ 91631 w 98748"/>
              <a:gd name="connsiteY0" fmla="*/ 10000 h 10000"/>
              <a:gd name="connsiteX1" fmla="*/ 98735 w 98748"/>
              <a:gd name="connsiteY1" fmla="*/ 0 h 10000"/>
              <a:gd name="connsiteX0" fmla="*/ 69612 w 107006"/>
              <a:gd name="connsiteY0" fmla="*/ 10000 h 10000"/>
              <a:gd name="connsiteX1" fmla="*/ 76716 w 107006"/>
              <a:gd name="connsiteY1" fmla="*/ 0 h 10000"/>
              <a:gd name="connsiteX0" fmla="*/ 15848 w 66823"/>
              <a:gd name="connsiteY0" fmla="*/ 10000 h 10000"/>
              <a:gd name="connsiteX1" fmla="*/ 22952 w 66823"/>
              <a:gd name="connsiteY1" fmla="*/ 0 h 10000"/>
              <a:gd name="connsiteX0" fmla="*/ 19015 w 52051"/>
              <a:gd name="connsiteY0" fmla="*/ 10000 h 10000"/>
              <a:gd name="connsiteX1" fmla="*/ 26119 w 52051"/>
              <a:gd name="connsiteY1" fmla="*/ 0 h 10000"/>
              <a:gd name="connsiteX0" fmla="*/ 23636 w 40368"/>
              <a:gd name="connsiteY0" fmla="*/ 10000 h 10000"/>
              <a:gd name="connsiteX1" fmla="*/ 30740 w 40368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368" h="10000" extrusionOk="0">
                <a:moveTo>
                  <a:pt x="23636" y="10000"/>
                </a:moveTo>
                <a:cubicBezTo>
                  <a:pt x="-49505" y="-1836"/>
                  <a:pt x="74534" y="9184"/>
                  <a:pt x="30740" y="0"/>
                </a:cubicBezTo>
              </a:path>
            </a:pathLst>
          </a:custGeom>
          <a:ln w="38100">
            <a:solidFill>
              <a:srgbClr val="00882B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Shape 632">
            <a:extLst>
              <a:ext uri="{FF2B5EF4-FFF2-40B4-BE49-F238E27FC236}">
                <a16:creationId xmlns:a16="http://schemas.microsoft.com/office/drawing/2014/main" id="{31CDCA0A-B6D0-B247-92E7-D2D273050FFF}"/>
              </a:ext>
            </a:extLst>
          </p:cNvPr>
          <p:cNvSpPr/>
          <p:nvPr/>
        </p:nvSpPr>
        <p:spPr>
          <a:xfrm>
            <a:off x="7826189" y="1799182"/>
            <a:ext cx="188140" cy="873513"/>
          </a:xfrm>
          <a:custGeom>
            <a:avLst/>
            <a:gdLst>
              <a:gd name="connsiteX0" fmla="*/ 17299 w 17299"/>
              <a:gd name="connsiteY0" fmla="*/ 21600 h 21600"/>
              <a:gd name="connsiteX1" fmla="*/ 0 w 17299"/>
              <a:gd name="connsiteY1" fmla="*/ 0 h 21600"/>
              <a:gd name="connsiteX0" fmla="*/ 0 w 4121"/>
              <a:gd name="connsiteY0" fmla="*/ 42554 h 42554"/>
              <a:gd name="connsiteX1" fmla="*/ 4121 w 4121"/>
              <a:gd name="connsiteY1" fmla="*/ 0 h 42554"/>
              <a:gd name="connsiteX0" fmla="*/ 37 w 10037"/>
              <a:gd name="connsiteY0" fmla="*/ 10000 h 10000"/>
              <a:gd name="connsiteX1" fmla="*/ 10037 w 10037"/>
              <a:gd name="connsiteY1" fmla="*/ 0 h 10000"/>
              <a:gd name="connsiteX0" fmla="*/ 27 w 10028"/>
              <a:gd name="connsiteY0" fmla="*/ 10000 h 10000"/>
              <a:gd name="connsiteX1" fmla="*/ 10027 w 10028"/>
              <a:gd name="connsiteY1" fmla="*/ 0 h 10000"/>
              <a:gd name="connsiteX0" fmla="*/ 180 w 656"/>
              <a:gd name="connsiteY0" fmla="*/ 10919 h 10919"/>
              <a:gd name="connsiteX1" fmla="*/ 646 w 656"/>
              <a:gd name="connsiteY1" fmla="*/ 0 h 10919"/>
              <a:gd name="connsiteX0" fmla="*/ 91631 w 98748"/>
              <a:gd name="connsiteY0" fmla="*/ 10000 h 10000"/>
              <a:gd name="connsiteX1" fmla="*/ 98735 w 98748"/>
              <a:gd name="connsiteY1" fmla="*/ 0 h 10000"/>
              <a:gd name="connsiteX0" fmla="*/ 69612 w 107006"/>
              <a:gd name="connsiteY0" fmla="*/ 10000 h 10000"/>
              <a:gd name="connsiteX1" fmla="*/ 76716 w 107006"/>
              <a:gd name="connsiteY1" fmla="*/ 0 h 10000"/>
              <a:gd name="connsiteX0" fmla="*/ 15848 w 66823"/>
              <a:gd name="connsiteY0" fmla="*/ 10000 h 10000"/>
              <a:gd name="connsiteX1" fmla="*/ 22952 w 66823"/>
              <a:gd name="connsiteY1" fmla="*/ 0 h 10000"/>
              <a:gd name="connsiteX0" fmla="*/ 19015 w 52051"/>
              <a:gd name="connsiteY0" fmla="*/ 10000 h 10000"/>
              <a:gd name="connsiteX1" fmla="*/ 26119 w 52051"/>
              <a:gd name="connsiteY1" fmla="*/ 0 h 10000"/>
              <a:gd name="connsiteX0" fmla="*/ 23636 w 40368"/>
              <a:gd name="connsiteY0" fmla="*/ 10000 h 10000"/>
              <a:gd name="connsiteX1" fmla="*/ 30740 w 40368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368" h="10000" extrusionOk="0">
                <a:moveTo>
                  <a:pt x="23636" y="10000"/>
                </a:moveTo>
                <a:cubicBezTo>
                  <a:pt x="-49505" y="-1836"/>
                  <a:pt x="74534" y="9184"/>
                  <a:pt x="30740" y="0"/>
                </a:cubicBezTo>
              </a:path>
            </a:pathLst>
          </a:custGeom>
          <a:ln w="38100">
            <a:solidFill>
              <a:srgbClr val="00882B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1" name="Picture 30" descr="A picture containing text, clock, device&#10;&#10;Description automatically generated">
            <a:extLst>
              <a:ext uri="{FF2B5EF4-FFF2-40B4-BE49-F238E27FC236}">
                <a16:creationId xmlns:a16="http://schemas.microsoft.com/office/drawing/2014/main" id="{EF47F366-B20C-004B-BE8D-08AA5A47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0" y="6940834"/>
            <a:ext cx="1744435" cy="1744435"/>
          </a:xfrm>
          <a:prstGeom prst="rect">
            <a:avLst/>
          </a:prstGeom>
        </p:spPr>
      </p:pic>
      <p:pic>
        <p:nvPicPr>
          <p:cNvPr id="33" name="Picture 32" descr="A picture containing text, indoor, oven, electric organ&#10;&#10;Description automatically generated">
            <a:extLst>
              <a:ext uri="{FF2B5EF4-FFF2-40B4-BE49-F238E27FC236}">
                <a16:creationId xmlns:a16="http://schemas.microsoft.com/office/drawing/2014/main" id="{878DD747-94B1-464B-BA33-9A85D9562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9" y="6726982"/>
            <a:ext cx="3020429" cy="2062973"/>
          </a:xfrm>
          <a:prstGeom prst="rect">
            <a:avLst/>
          </a:prstGeom>
        </p:spPr>
      </p:pic>
      <p:sp>
        <p:nvSpPr>
          <p:cNvPr id="34" name="CU">
            <a:extLst>
              <a:ext uri="{FF2B5EF4-FFF2-40B4-BE49-F238E27FC236}">
                <a16:creationId xmlns:a16="http://schemas.microsoft.com/office/drawing/2014/main" id="{9244274E-4602-324B-BBDF-1D992268CBE8}"/>
              </a:ext>
            </a:extLst>
          </p:cNvPr>
          <p:cNvSpPr/>
          <p:nvPr/>
        </p:nvSpPr>
        <p:spPr>
          <a:xfrm>
            <a:off x="849275" y="7555518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scene3d>
            <a:camera prst="isometricLeftDown">
              <a:rot lat="1080000" lon="600000" rev="0"/>
            </a:camera>
            <a:lightRig rig="threePt" dir="t"/>
          </a:scene3d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0" name="Striped Right Arrow 39">
            <a:extLst>
              <a:ext uri="{FF2B5EF4-FFF2-40B4-BE49-F238E27FC236}">
                <a16:creationId xmlns:a16="http://schemas.microsoft.com/office/drawing/2014/main" id="{11AA450A-F63D-394C-A9F0-15AD13094EE3}"/>
              </a:ext>
            </a:extLst>
          </p:cNvPr>
          <p:cNvSpPr/>
          <p:nvPr/>
        </p:nvSpPr>
        <p:spPr>
          <a:xfrm>
            <a:off x="613032" y="7855986"/>
            <a:ext cx="2414719" cy="1039640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glow rad="253783">
              <a:schemeClr val="bg1">
                <a:alpha val="66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20142000" lon="17220991" rev="522970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6FDE2284-2AAB-3345-8020-A82019BAE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10" y="8789955"/>
            <a:ext cx="1495081" cy="517617"/>
          </a:xfrm>
          <a:prstGeom prst="rect">
            <a:avLst/>
          </a:prstGeom>
          <a:ln w="12700">
            <a:miter lim="400000"/>
          </a:ln>
          <a:effectLst>
            <a:outerShdw blurRad="79457" dist="50800" dir="5400000" algn="ctr" rotWithShape="0">
              <a:srgbClr val="000000">
                <a:alpha val="43137"/>
              </a:srgbClr>
            </a:outerShdw>
          </a:effectLst>
          <a:scene3d>
            <a:camera prst="isometricOffAxis1Left">
              <a:rot lat="1380000" lon="600000" rev="0"/>
            </a:camera>
            <a:lightRig rig="threePt" dir="t"/>
          </a:scene3d>
          <a:sp3d prstMaterial="dkEdge"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2AEEFD7-46C0-004E-9898-FAFBDBF7B575}"/>
              </a:ext>
            </a:extLst>
          </p:cNvPr>
          <p:cNvSpPr txBox="1"/>
          <p:nvPr/>
        </p:nvSpPr>
        <p:spPr>
          <a:xfrm>
            <a:off x="849275" y="6143938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Embedded devices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EDF096-01F6-5B42-A591-374DCDC4EDE2}"/>
              </a:ext>
            </a:extLst>
          </p:cNvPr>
          <p:cNvSpPr txBox="1"/>
          <p:nvPr/>
        </p:nvSpPr>
        <p:spPr>
          <a:xfrm>
            <a:off x="3973494" y="8576246"/>
            <a:ext cx="265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Intelligent devices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A952D7-1EB2-2648-A614-DD87CDEC861D}"/>
              </a:ext>
            </a:extLst>
          </p:cNvPr>
          <p:cNvSpPr txBox="1"/>
          <p:nvPr/>
        </p:nvSpPr>
        <p:spPr>
          <a:xfrm>
            <a:off x="7119047" y="8576247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Digital devices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2186BF-6FBF-FF4A-96C2-33F9C9219FCA}"/>
              </a:ext>
            </a:extLst>
          </p:cNvPr>
          <p:cNvSpPr txBox="1"/>
          <p:nvPr/>
        </p:nvSpPr>
        <p:spPr>
          <a:xfrm>
            <a:off x="9993174" y="8576246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Analog devices</a:t>
            </a:r>
          </a:p>
        </p:txBody>
      </p:sp>
      <p:sp>
        <p:nvSpPr>
          <p:cNvPr id="46" name="CU">
            <a:extLst>
              <a:ext uri="{FF2B5EF4-FFF2-40B4-BE49-F238E27FC236}">
                <a16:creationId xmlns:a16="http://schemas.microsoft.com/office/drawing/2014/main" id="{80CD61E1-4D61-5942-9D17-565DCA88CD9D}"/>
              </a:ext>
            </a:extLst>
          </p:cNvPr>
          <p:cNvSpPr/>
          <p:nvPr/>
        </p:nvSpPr>
        <p:spPr>
          <a:xfrm>
            <a:off x="10346268" y="5871751"/>
            <a:ext cx="1574801" cy="62906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ADC/DAC</a:t>
            </a:r>
          </a:p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conversion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7" name="Left-right Arrow 46">
            <a:extLst>
              <a:ext uri="{FF2B5EF4-FFF2-40B4-BE49-F238E27FC236}">
                <a16:creationId xmlns:a16="http://schemas.microsoft.com/office/drawing/2014/main" id="{48CE5828-ADC0-B643-8DB9-9D94D0875474}"/>
              </a:ext>
            </a:extLst>
          </p:cNvPr>
          <p:cNvSpPr/>
          <p:nvPr/>
        </p:nvSpPr>
        <p:spPr>
          <a:xfrm rot="5400000">
            <a:off x="10852240" y="6628470"/>
            <a:ext cx="563258" cy="421121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8" name="Picture 47" descr="Graphical user interface&#10;&#10;Description automatically generated">
            <a:extLst>
              <a:ext uri="{FF2B5EF4-FFF2-40B4-BE49-F238E27FC236}">
                <a16:creationId xmlns:a16="http://schemas.microsoft.com/office/drawing/2014/main" id="{FC55CBD4-B0FB-BE41-89F2-CD43E9A72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85" y="6763451"/>
            <a:ext cx="2839898" cy="1687510"/>
          </a:xfrm>
          <a:prstGeom prst="rect">
            <a:avLst/>
          </a:prstGeom>
        </p:spPr>
      </p:pic>
      <p:sp>
        <p:nvSpPr>
          <p:cNvPr id="49" name="CU">
            <a:extLst>
              <a:ext uri="{FF2B5EF4-FFF2-40B4-BE49-F238E27FC236}">
                <a16:creationId xmlns:a16="http://schemas.microsoft.com/office/drawing/2014/main" id="{386AA945-BB88-564F-8269-B4F6F0051082}"/>
              </a:ext>
            </a:extLst>
          </p:cNvPr>
          <p:cNvSpPr/>
          <p:nvPr/>
        </p:nvSpPr>
        <p:spPr>
          <a:xfrm>
            <a:off x="4030767" y="7500933"/>
            <a:ext cx="515069" cy="51506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0" name="Picture 4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ED4801D-2BE4-4D4B-8271-3BC14F925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3641" y="6707792"/>
            <a:ext cx="1798828" cy="1798828"/>
          </a:xfrm>
          <a:prstGeom prst="rect">
            <a:avLst/>
          </a:prstGeom>
        </p:spPr>
      </p:pic>
      <p:sp>
        <p:nvSpPr>
          <p:cNvPr id="51" name="CU">
            <a:extLst>
              <a:ext uri="{FF2B5EF4-FFF2-40B4-BE49-F238E27FC236}">
                <a16:creationId xmlns:a16="http://schemas.microsoft.com/office/drawing/2014/main" id="{A7C3FADE-5AB2-9648-9D08-D50769C3A88D}"/>
              </a:ext>
            </a:extLst>
          </p:cNvPr>
          <p:cNvSpPr/>
          <p:nvPr/>
        </p:nvSpPr>
        <p:spPr>
          <a:xfrm>
            <a:off x="10346268" y="5188999"/>
            <a:ext cx="1574801" cy="62906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70C0"/>
              </a:gs>
            </a:gsLst>
            <a:lin ang="5400000" scaled="1"/>
            <a:tileRect/>
          </a:gra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Network</a:t>
            </a:r>
          </a:p>
          <a:p>
            <a:r>
              <a:rPr lang="en-US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interface</a:t>
            </a:r>
            <a:endParaRPr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5409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8365183-C826-CE4D-B9D6-7499452448CB}"/>
              </a:ext>
            </a:extLst>
          </p:cNvPr>
          <p:cNvSpPr txBox="1"/>
          <p:nvPr/>
        </p:nvSpPr>
        <p:spPr>
          <a:xfrm>
            <a:off x="520349" y="807329"/>
            <a:ext cx="414159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CU">
            <a:extLst>
              <a:ext uri="{FF2B5EF4-FFF2-40B4-BE49-F238E27FC236}">
                <a16:creationId xmlns:a16="http://schemas.microsoft.com/office/drawing/2014/main" id="{20397C37-F06C-6B4D-9A10-A0C57B481E30}"/>
              </a:ext>
            </a:extLst>
          </p:cNvPr>
          <p:cNvSpPr/>
          <p:nvPr/>
        </p:nvSpPr>
        <p:spPr>
          <a:xfrm>
            <a:off x="1298848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28" name="CU">
            <a:extLst>
              <a:ext uri="{FF2B5EF4-FFF2-40B4-BE49-F238E27FC236}">
                <a16:creationId xmlns:a16="http://schemas.microsoft.com/office/drawing/2014/main" id="{336FE311-213C-9B46-9F60-FB551886ADB3}"/>
              </a:ext>
            </a:extLst>
          </p:cNvPr>
          <p:cNvSpPr/>
          <p:nvPr/>
        </p:nvSpPr>
        <p:spPr>
          <a:xfrm>
            <a:off x="4510134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29" name="CU">
            <a:extLst>
              <a:ext uri="{FF2B5EF4-FFF2-40B4-BE49-F238E27FC236}">
                <a16:creationId xmlns:a16="http://schemas.microsoft.com/office/drawing/2014/main" id="{ABDFB1A0-A266-1447-AD55-C6B64FBF7901}"/>
              </a:ext>
            </a:extLst>
          </p:cNvPr>
          <p:cNvSpPr/>
          <p:nvPr/>
        </p:nvSpPr>
        <p:spPr>
          <a:xfrm>
            <a:off x="7721420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30" name="CU">
            <a:extLst>
              <a:ext uri="{FF2B5EF4-FFF2-40B4-BE49-F238E27FC236}">
                <a16:creationId xmlns:a16="http://schemas.microsoft.com/office/drawing/2014/main" id="{8C72A03A-3860-524D-AA2A-476C89E50EF8}"/>
              </a:ext>
            </a:extLst>
          </p:cNvPr>
          <p:cNvSpPr/>
          <p:nvPr/>
        </p:nvSpPr>
        <p:spPr>
          <a:xfrm>
            <a:off x="10932705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D52AFF0-DA63-6849-A3CB-4858CCF4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" y="7787997"/>
            <a:ext cx="1577070" cy="15770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2DA5D17-C1C7-0B4E-ADA1-E76C0C8A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9" y="7768581"/>
            <a:ext cx="1337678" cy="133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99A7C-A6F9-894A-9D92-68F534225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90" y="7600375"/>
            <a:ext cx="1674091" cy="1674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2ACE41-24E3-0C44-8594-510797CA033C}"/>
              </a:ext>
            </a:extLst>
          </p:cNvPr>
          <p:cNvSpPr/>
          <p:nvPr/>
        </p:nvSpPr>
        <p:spPr>
          <a:xfrm>
            <a:off x="432707" y="4667161"/>
            <a:ext cx="3000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temperature_read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E10F7C-EAB6-614D-B62E-553AC00FBEB6}"/>
              </a:ext>
            </a:extLst>
          </p:cNvPr>
          <p:cNvSpPr/>
          <p:nvPr/>
        </p:nvSpPr>
        <p:spPr>
          <a:xfrm>
            <a:off x="3739751" y="4667161"/>
            <a:ext cx="281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error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61302-088D-814B-8089-C01AD3026017}"/>
              </a:ext>
            </a:extLst>
          </p:cNvPr>
          <p:cNvSpPr/>
          <p:nvPr/>
        </p:nvSpPr>
        <p:spPr>
          <a:xfrm>
            <a:off x="6654401" y="4667161"/>
            <a:ext cx="2788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polarity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C928B-D00B-8049-BA48-CE8042ACA0C7}"/>
              </a:ext>
            </a:extLst>
          </p:cNvPr>
          <p:cNvSpPr/>
          <p:nvPr/>
        </p:nvSpPr>
        <p:spPr>
          <a:xfrm>
            <a:off x="9997676" y="4667161"/>
            <a:ext cx="2760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aperture;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time;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n_pixels_h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n_pixels_v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6D674-4488-FF4B-A331-0A3A878E6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67" y="7947922"/>
            <a:ext cx="1158337" cy="1158337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6BE8FA0C-AB1E-D649-9BEC-3375AE40091D}"/>
              </a:ext>
            </a:extLst>
          </p:cNvPr>
          <p:cNvSpPr/>
          <p:nvPr/>
        </p:nvSpPr>
        <p:spPr>
          <a:xfrm>
            <a:off x="-318002" y="-385011"/>
            <a:ext cx="13611049" cy="10462058"/>
          </a:xfrm>
          <a:custGeom>
            <a:avLst/>
            <a:gdLst>
              <a:gd name="connsiteX0" fmla="*/ 4976587 w 13004800"/>
              <a:gd name="connsiteY0" fmla="*/ 4409338 h 9753600"/>
              <a:gd name="connsiteX1" fmla="*/ 3029859 w 13004800"/>
              <a:gd name="connsiteY1" fmla="*/ 5494876 h 9753600"/>
              <a:gd name="connsiteX2" fmla="*/ 4976587 w 13004800"/>
              <a:gd name="connsiteY2" fmla="*/ 6580414 h 9753600"/>
              <a:gd name="connsiteX3" fmla="*/ 6923315 w 13004800"/>
              <a:gd name="connsiteY3" fmla="*/ 5494876 h 9753600"/>
              <a:gd name="connsiteX4" fmla="*/ 4976587 w 13004800"/>
              <a:gd name="connsiteY4" fmla="*/ 4409338 h 9753600"/>
              <a:gd name="connsiteX5" fmla="*/ 0 w 13004800"/>
              <a:gd name="connsiteY5" fmla="*/ 0 h 9753600"/>
              <a:gd name="connsiteX6" fmla="*/ 13004800 w 13004800"/>
              <a:gd name="connsiteY6" fmla="*/ 0 h 9753600"/>
              <a:gd name="connsiteX7" fmla="*/ 13004800 w 13004800"/>
              <a:gd name="connsiteY7" fmla="*/ 9753600 h 9753600"/>
              <a:gd name="connsiteX8" fmla="*/ 0 w 13004800"/>
              <a:gd name="connsiteY8" fmla="*/ 9753600 h 97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04800" h="9753600">
                <a:moveTo>
                  <a:pt x="4976587" y="4409338"/>
                </a:moveTo>
                <a:cubicBezTo>
                  <a:pt x="3901439" y="4409338"/>
                  <a:pt x="3029859" y="4895350"/>
                  <a:pt x="3029859" y="5494876"/>
                </a:cubicBezTo>
                <a:cubicBezTo>
                  <a:pt x="3029859" y="6094402"/>
                  <a:pt x="3901439" y="6580414"/>
                  <a:pt x="4976587" y="6580414"/>
                </a:cubicBezTo>
                <a:cubicBezTo>
                  <a:pt x="6051736" y="6580414"/>
                  <a:pt x="6923315" y="6094402"/>
                  <a:pt x="6923315" y="5494876"/>
                </a:cubicBezTo>
                <a:cubicBezTo>
                  <a:pt x="6923315" y="4895350"/>
                  <a:pt x="6051736" y="4409338"/>
                  <a:pt x="4976587" y="4409338"/>
                </a:cubicBezTo>
                <a:close/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close/>
              </a:path>
            </a:pathLst>
          </a:custGeom>
          <a:solidFill>
            <a:schemeClr val="tx1">
              <a:alpha val="34000"/>
            </a:schemeClr>
          </a:solidFill>
          <a:ln>
            <a:noFill/>
          </a:ln>
          <a:effectLst>
            <a:glow>
              <a:schemeClr val="tx1"/>
            </a:glo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675 byte">
            <a:extLst>
              <a:ext uri="{FF2B5EF4-FFF2-40B4-BE49-F238E27FC236}">
                <a16:creationId xmlns:a16="http://schemas.microsoft.com/office/drawing/2014/main" id="{1E17841E-5F41-FF4F-8709-DD50F37394DB}"/>
              </a:ext>
            </a:extLst>
          </p:cNvPr>
          <p:cNvSpPr txBox="1"/>
          <p:nvPr/>
        </p:nvSpPr>
        <p:spPr>
          <a:xfrm>
            <a:off x="6487523" y="3021018"/>
            <a:ext cx="4642296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average size (@DAFNE)</a:t>
            </a:r>
          </a:p>
          <a:p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~ </a:t>
            </a:r>
            <a:r>
              <a:rPr sz="320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it-IT" sz="3200">
                <a:solidFill>
                  <a:schemeClr val="bg1">
                    <a:lumMod val="95000"/>
                  </a:schemeClr>
                </a:solidFill>
              </a:rPr>
              <a:t>50</a:t>
            </a:r>
            <a:r>
              <a:rPr sz="3200">
                <a:solidFill>
                  <a:schemeClr val="bg1">
                    <a:lumMod val="95000"/>
                  </a:schemeClr>
                </a:solidFill>
              </a:rPr>
              <a:t> byte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A4417EF-A027-7349-93C4-FCDD85AE1CEA}"/>
              </a:ext>
            </a:extLst>
          </p:cNvPr>
          <p:cNvSpPr/>
          <p:nvPr/>
        </p:nvSpPr>
        <p:spPr>
          <a:xfrm>
            <a:off x="5032258" y="3372972"/>
            <a:ext cx="895013" cy="627528"/>
          </a:xfrm>
          <a:custGeom>
            <a:avLst/>
            <a:gdLst>
              <a:gd name="connsiteX0" fmla="*/ 895013 w 895013"/>
              <a:gd name="connsiteY0" fmla="*/ 23371 h 627528"/>
              <a:gd name="connsiteX1" fmla="*/ 94913 w 895013"/>
              <a:gd name="connsiteY1" fmla="*/ 72357 h 627528"/>
              <a:gd name="connsiteX2" fmla="*/ 45928 w 895013"/>
              <a:gd name="connsiteY2" fmla="*/ 627528 h 6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013" h="627528">
                <a:moveTo>
                  <a:pt x="895013" y="23371"/>
                </a:moveTo>
                <a:cubicBezTo>
                  <a:pt x="565720" y="-2483"/>
                  <a:pt x="236427" y="-28336"/>
                  <a:pt x="94913" y="72357"/>
                </a:cubicBezTo>
                <a:cubicBezTo>
                  <a:pt x="-46601" y="173050"/>
                  <a:pt x="-337" y="400289"/>
                  <a:pt x="45928" y="627528"/>
                </a:cubicBezTo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0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8" grpId="0"/>
      <p:bldP spid="26" grpId="0" animBg="1"/>
      <p:bldP spid="27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quare"/>
          <p:cNvSpPr/>
          <p:nvPr/>
        </p:nvSpPr>
        <p:spPr>
          <a:xfrm>
            <a:off x="8083163" y="3777939"/>
            <a:ext cx="3452594" cy="34501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9" name="Nel mezzo del cammin di nostra vita…"/>
          <p:cNvSpPr txBox="1"/>
          <p:nvPr/>
        </p:nvSpPr>
        <p:spPr>
          <a:xfrm>
            <a:off x="2496556" y="1076086"/>
            <a:ext cx="4408258" cy="71814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Nel</a:t>
            </a:r>
            <a:r>
              <a:t> mezzo del </a:t>
            </a:r>
            <a:r>
              <a:rPr err="1"/>
              <a:t>cammin</a:t>
            </a:r>
            <a:r>
              <a:t> di nostra vita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t>mi </a:t>
            </a:r>
            <a:r>
              <a:rPr err="1"/>
              <a:t>ritrovai</a:t>
            </a:r>
            <a:r>
              <a:t> per </a:t>
            </a:r>
            <a:r>
              <a:rPr err="1"/>
              <a:t>una</a:t>
            </a:r>
            <a:r>
              <a:t> </a:t>
            </a:r>
            <a:r>
              <a:rPr err="1"/>
              <a:t>selva</a:t>
            </a:r>
            <a:r>
              <a:t> </a:t>
            </a:r>
            <a:r>
              <a:rPr err="1"/>
              <a:t>oscura</a:t>
            </a:r>
            <a:r>
              <a:t>,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ché</a:t>
            </a:r>
            <a:r>
              <a:t> la </a:t>
            </a:r>
            <a:r>
              <a:rPr err="1"/>
              <a:t>diritta</a:t>
            </a:r>
            <a:r>
              <a:t> via era </a:t>
            </a:r>
            <a:r>
              <a:rPr err="1"/>
              <a:t>smarrita</a:t>
            </a:r>
            <a:r>
              <a:t>.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t>Ahi </a:t>
            </a:r>
            <a:r>
              <a:rPr err="1"/>
              <a:t>quanto</a:t>
            </a:r>
            <a:r>
              <a:t> a </a:t>
            </a:r>
            <a:r>
              <a:rPr err="1"/>
              <a:t>dir</a:t>
            </a:r>
            <a:r>
              <a:t> </a:t>
            </a:r>
            <a:r>
              <a:rPr err="1"/>
              <a:t>qual</a:t>
            </a:r>
            <a:r>
              <a:t> era </a:t>
            </a:r>
            <a:r>
              <a:rPr err="1"/>
              <a:t>è</a:t>
            </a:r>
            <a:r>
              <a:t> </a:t>
            </a:r>
            <a:r>
              <a:rPr err="1"/>
              <a:t>cosa</a:t>
            </a:r>
            <a:r>
              <a:t> dura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esta</a:t>
            </a:r>
            <a:r>
              <a:t> </a:t>
            </a:r>
            <a:r>
              <a:rPr err="1"/>
              <a:t>selva</a:t>
            </a:r>
            <a:r>
              <a:t> </a:t>
            </a:r>
            <a:r>
              <a:rPr err="1"/>
              <a:t>selvaggia</a:t>
            </a:r>
            <a:r>
              <a:t> e </a:t>
            </a:r>
            <a:r>
              <a:rPr err="1"/>
              <a:t>aspra</a:t>
            </a:r>
            <a:r>
              <a:t> e forte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che</a:t>
            </a:r>
            <a:r>
              <a:t> </a:t>
            </a:r>
            <a:r>
              <a:rPr err="1"/>
              <a:t>nel</a:t>
            </a:r>
            <a:r>
              <a:t> </a:t>
            </a:r>
            <a:r>
              <a:rPr err="1"/>
              <a:t>pensier</a:t>
            </a:r>
            <a:r>
              <a:t> </a:t>
            </a:r>
            <a:r>
              <a:rPr err="1"/>
              <a:t>rinova</a:t>
            </a:r>
            <a:r>
              <a:t> la </a:t>
            </a:r>
            <a:r>
              <a:rPr err="1"/>
              <a:t>paura</a:t>
            </a:r>
            <a:r>
              <a:t>!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Tant’è</a:t>
            </a:r>
            <a:r>
              <a:t> </a:t>
            </a:r>
            <a:r>
              <a:rPr err="1"/>
              <a:t>amara</a:t>
            </a:r>
            <a:r>
              <a:t> </a:t>
            </a:r>
            <a:r>
              <a:rPr err="1"/>
              <a:t>che</a:t>
            </a:r>
            <a:r>
              <a:t> </a:t>
            </a:r>
            <a:r>
              <a:rPr err="1"/>
              <a:t>poco</a:t>
            </a:r>
            <a:r>
              <a:t> </a:t>
            </a:r>
            <a:r>
              <a:rPr err="1"/>
              <a:t>è</a:t>
            </a:r>
            <a:r>
              <a:t> </a:t>
            </a:r>
            <a:r>
              <a:rPr err="1"/>
              <a:t>più</a:t>
            </a:r>
            <a:r>
              <a:t> </a:t>
            </a:r>
            <a:r>
              <a:rPr err="1"/>
              <a:t>morte</a:t>
            </a:r>
            <a:r>
              <a:t>;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t>ma per </a:t>
            </a:r>
            <a:r>
              <a:rPr err="1"/>
              <a:t>trattar</a:t>
            </a:r>
            <a:r>
              <a:t> del ben </a:t>
            </a:r>
            <a:r>
              <a:rPr err="1"/>
              <a:t>ch’i</a:t>
            </a:r>
            <a:r>
              <a:t>’ vi </a:t>
            </a:r>
            <a:r>
              <a:rPr err="1"/>
              <a:t>trovai</a:t>
            </a:r>
            <a:r>
              <a:t>,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dirò</a:t>
            </a:r>
            <a:r>
              <a:t> de </a:t>
            </a:r>
            <a:r>
              <a:rPr err="1"/>
              <a:t>l’altre</a:t>
            </a:r>
            <a:r>
              <a:t> </a:t>
            </a:r>
            <a:r>
              <a:rPr err="1"/>
              <a:t>cose</a:t>
            </a:r>
            <a:r>
              <a:t> </a:t>
            </a:r>
            <a:r>
              <a:rPr err="1"/>
              <a:t>ch’i</a:t>
            </a:r>
            <a:r>
              <a:t>’ </a:t>
            </a:r>
            <a:r>
              <a:rPr err="1"/>
              <a:t>v’ho</a:t>
            </a:r>
            <a:r>
              <a:t> </a:t>
            </a:r>
            <a:r>
              <a:rPr err="1"/>
              <a:t>scorte</a:t>
            </a:r>
            <a:r>
              <a:t>.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t>Io non so ben </a:t>
            </a:r>
            <a:r>
              <a:rPr err="1"/>
              <a:t>ridir</a:t>
            </a:r>
            <a:r>
              <a:t> </a:t>
            </a:r>
            <a:r>
              <a:rPr err="1"/>
              <a:t>com’i</a:t>
            </a:r>
            <a:r>
              <a:t>’ </a:t>
            </a:r>
            <a:r>
              <a:rPr err="1"/>
              <a:t>v’intrai</a:t>
            </a:r>
            <a:r>
              <a:t>,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tant’era</a:t>
            </a:r>
            <a:r>
              <a:t> </a:t>
            </a:r>
            <a:r>
              <a:rPr err="1"/>
              <a:t>pien</a:t>
            </a:r>
            <a:r>
              <a:t> di </a:t>
            </a:r>
            <a:r>
              <a:rPr err="1"/>
              <a:t>sonno</a:t>
            </a:r>
            <a:r>
              <a:t> a </a:t>
            </a:r>
            <a:r>
              <a:rPr err="1"/>
              <a:t>quel</a:t>
            </a:r>
            <a:r>
              <a:t> </a:t>
            </a:r>
            <a:r>
              <a:rPr err="1"/>
              <a:t>punto</a:t>
            </a: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che</a:t>
            </a:r>
            <a:r>
              <a:t> la </a:t>
            </a:r>
            <a:r>
              <a:rPr err="1"/>
              <a:t>verace</a:t>
            </a:r>
            <a:r>
              <a:t> via </a:t>
            </a:r>
            <a:r>
              <a:rPr err="1"/>
              <a:t>abbandonai</a:t>
            </a:r>
            <a:r>
              <a:t>.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t>Ma poi </a:t>
            </a:r>
            <a:r>
              <a:rPr err="1"/>
              <a:t>ch’i</a:t>
            </a:r>
            <a:r>
              <a:t>’ </a:t>
            </a:r>
            <a:r>
              <a:rPr err="1"/>
              <a:t>fui</a:t>
            </a:r>
            <a:r>
              <a:t> al </a:t>
            </a:r>
            <a:r>
              <a:rPr err="1"/>
              <a:t>piè</a:t>
            </a:r>
            <a:r>
              <a:t> d’un </a:t>
            </a:r>
            <a:r>
              <a:rPr err="1"/>
              <a:t>colle</a:t>
            </a:r>
            <a:r>
              <a:t> </a:t>
            </a:r>
            <a:r>
              <a:rPr err="1"/>
              <a:t>giunto</a:t>
            </a:r>
            <a:r>
              <a:t>,</a:t>
            </a:r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là</a:t>
            </a:r>
            <a:r>
              <a:t> dove </a:t>
            </a:r>
            <a:r>
              <a:rPr err="1"/>
              <a:t>terminava</a:t>
            </a:r>
            <a:r>
              <a:t> </a:t>
            </a:r>
            <a:r>
              <a:rPr err="1"/>
              <a:t>quella</a:t>
            </a:r>
            <a:r>
              <a:t> </a:t>
            </a:r>
            <a:r>
              <a:rPr err="1"/>
              <a:t>valle</a:t>
            </a: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che</a:t>
            </a:r>
            <a:r>
              <a:t> </a:t>
            </a:r>
            <a:r>
              <a:rPr err="1"/>
              <a:t>m’avea</a:t>
            </a:r>
            <a:r>
              <a:t> di </a:t>
            </a:r>
            <a:r>
              <a:rPr err="1"/>
              <a:t>paura</a:t>
            </a:r>
            <a:r>
              <a:t> </a:t>
            </a:r>
            <a:r>
              <a:rPr err="1"/>
              <a:t>il</a:t>
            </a:r>
            <a:r>
              <a:t> </a:t>
            </a:r>
            <a:r>
              <a:rPr err="1"/>
              <a:t>cor</a:t>
            </a:r>
            <a:r>
              <a:t> </a:t>
            </a:r>
            <a:r>
              <a:rPr err="1"/>
              <a:t>compunto</a:t>
            </a: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guardai</a:t>
            </a:r>
            <a:r>
              <a:t> in alto e </a:t>
            </a:r>
            <a:r>
              <a:rPr err="1"/>
              <a:t>vidi</a:t>
            </a:r>
            <a:r>
              <a:t> le sue </a:t>
            </a:r>
            <a:r>
              <a:rPr err="1"/>
              <a:t>spalle</a:t>
            </a: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vestite</a:t>
            </a:r>
            <a:r>
              <a:t> </a:t>
            </a:r>
            <a:r>
              <a:rPr err="1"/>
              <a:t>già</a:t>
            </a:r>
            <a:r>
              <a:t> de’ </a:t>
            </a:r>
            <a:r>
              <a:rPr err="1"/>
              <a:t>raggi</a:t>
            </a:r>
            <a:r>
              <a:t> del </a:t>
            </a:r>
            <a:r>
              <a:rPr err="1"/>
              <a:t>pianeta</a:t>
            </a:r>
            <a:endParaRPr/>
          </a:p>
          <a:p>
            <a:pPr algn="just" defTabSz="457200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err="1"/>
              <a:t>che</a:t>
            </a:r>
            <a:r>
              <a:t> </a:t>
            </a:r>
            <a:r>
              <a:rPr err="1"/>
              <a:t>mena</a:t>
            </a:r>
            <a:r>
              <a:t> </a:t>
            </a:r>
            <a:r>
              <a:rPr err="1"/>
              <a:t>dritto</a:t>
            </a:r>
            <a:r>
              <a:t> </a:t>
            </a:r>
            <a:r>
              <a:rPr err="1"/>
              <a:t>altrui</a:t>
            </a:r>
            <a:r>
              <a:t> per </a:t>
            </a:r>
            <a:r>
              <a:rPr err="1"/>
              <a:t>ogne</a:t>
            </a:r>
            <a:r>
              <a:t> </a:t>
            </a:r>
            <a:r>
              <a:rPr err="1"/>
              <a:t>calle</a:t>
            </a:r>
            <a:r>
              <a:t>.</a:t>
            </a:r>
          </a:p>
        </p:txBody>
      </p:sp>
      <p:sp>
        <p:nvSpPr>
          <p:cNvPr id="120" name="Line"/>
          <p:cNvSpPr/>
          <p:nvPr/>
        </p:nvSpPr>
        <p:spPr>
          <a:xfrm>
            <a:off x="6921500" y="3777739"/>
            <a:ext cx="666415" cy="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3" name="Dante_Alighieri_1.jpg" descr="Dante_Alighieri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1" y="1206931"/>
            <a:ext cx="1926025" cy="287466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675 byte"/>
          <p:cNvSpPr txBox="1"/>
          <p:nvPr/>
        </p:nvSpPr>
        <p:spPr>
          <a:xfrm>
            <a:off x="3760122" y="594332"/>
            <a:ext cx="133530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6</a:t>
            </a:r>
            <a:r>
              <a:rPr lang="it-IT"/>
              <a:t>50</a:t>
            </a:r>
            <a:r>
              <a:t> byte</a:t>
            </a:r>
          </a:p>
        </p:txBody>
      </p:sp>
      <p:sp>
        <p:nvSpPr>
          <p:cNvPr id="9" name="Square">
            <a:extLst>
              <a:ext uri="{FF2B5EF4-FFF2-40B4-BE49-F238E27FC236}">
                <a16:creationId xmlns:a16="http://schemas.microsoft.com/office/drawing/2014/main" id="{7773B0DB-AEDB-EA45-BB5A-23EC8015FDB2}"/>
              </a:ext>
            </a:extLst>
          </p:cNvPr>
          <p:cNvSpPr/>
          <p:nvPr/>
        </p:nvSpPr>
        <p:spPr>
          <a:xfrm>
            <a:off x="8091185" y="3785961"/>
            <a:ext cx="3452594" cy="3450198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675 byte">
            <a:extLst>
              <a:ext uri="{FF2B5EF4-FFF2-40B4-BE49-F238E27FC236}">
                <a16:creationId xmlns:a16="http://schemas.microsoft.com/office/drawing/2014/main" id="{37A9A85E-187D-134B-B3EC-569938D6D154}"/>
              </a:ext>
            </a:extLst>
          </p:cNvPr>
          <p:cNvSpPr txBox="1"/>
          <p:nvPr/>
        </p:nvSpPr>
        <p:spPr>
          <a:xfrm>
            <a:off x="9493640" y="7770365"/>
            <a:ext cx="284533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/>
            <a:r>
              <a:rPr lang="en-US" b="0">
                <a:solidFill>
                  <a:schemeClr val="bg1">
                    <a:lumMod val="85000"/>
                  </a:schemeClr>
                </a:solidFill>
              </a:rPr>
              <a:t>DAFNE ~1.4</a:t>
            </a:r>
            <a:r>
              <a:rPr b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b="0">
                <a:solidFill>
                  <a:schemeClr val="bg1">
                    <a:lumMod val="85000"/>
                  </a:schemeClr>
                </a:solidFill>
              </a:rPr>
              <a:t>byte</a:t>
            </a:r>
          </a:p>
        </p:txBody>
      </p:sp>
      <p:sp>
        <p:nvSpPr>
          <p:cNvPr id="11" name="675 byte">
            <a:extLst>
              <a:ext uri="{FF2B5EF4-FFF2-40B4-BE49-F238E27FC236}">
                <a16:creationId xmlns:a16="http://schemas.microsoft.com/office/drawing/2014/main" id="{356BF523-9556-A947-B11E-2FA2338E36B7}"/>
              </a:ext>
            </a:extLst>
          </p:cNvPr>
          <p:cNvSpPr txBox="1"/>
          <p:nvPr/>
        </p:nvSpPr>
        <p:spPr>
          <a:xfrm>
            <a:off x="8334531" y="6241378"/>
            <a:ext cx="296059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/>
            <a:r>
              <a:rPr lang="en-US" b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b="0" err="1">
                <a:solidFill>
                  <a:schemeClr val="bg1">
                    <a:lumMod val="85000"/>
                  </a:schemeClr>
                </a:solidFill>
              </a:rPr>
              <a:t>Divin</a:t>
            </a:r>
            <a:r>
              <a:rPr lang="en-US" b="0">
                <a:solidFill>
                  <a:schemeClr val="bg1">
                    <a:lumMod val="85000"/>
                  </a:schemeClr>
                </a:solidFill>
              </a:rPr>
              <a:t> Comedy</a:t>
            </a:r>
          </a:p>
          <a:p>
            <a:pPr algn="r"/>
            <a:r>
              <a:rPr lang="en-US" b="0">
                <a:solidFill>
                  <a:schemeClr val="bg1">
                    <a:lumMod val="85000"/>
                  </a:schemeClr>
                </a:solidFill>
              </a:rPr>
              <a:t> ~0.5 Mbyte</a:t>
            </a:r>
            <a:endParaRPr b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2" name="Square"/>
          <p:cNvSpPr/>
          <p:nvPr/>
        </p:nvSpPr>
        <p:spPr>
          <a:xfrm>
            <a:off x="7744943" y="3758689"/>
            <a:ext cx="38100" cy="381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675 byte">
            <a:extLst>
              <a:ext uri="{FF2B5EF4-FFF2-40B4-BE49-F238E27FC236}">
                <a16:creationId xmlns:a16="http://schemas.microsoft.com/office/drawing/2014/main" id="{6EDBF031-1EC5-9F9E-0746-2C042F555733}"/>
              </a:ext>
            </a:extLst>
          </p:cNvPr>
          <p:cNvSpPr txBox="1"/>
          <p:nvPr/>
        </p:nvSpPr>
        <p:spPr>
          <a:xfrm>
            <a:off x="210707" y="4081596"/>
            <a:ext cx="2045432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1200" b="0" i="1">
                <a:solidFill>
                  <a:schemeClr val="bg1">
                    <a:lumMod val="50000"/>
                  </a:schemeClr>
                </a:solidFill>
              </a:rPr>
              <a:t>Dante Alighieri (1265–1321)</a:t>
            </a:r>
            <a:endParaRPr sz="1200" b="0" i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173000" y="17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1" grpId="1" animBg="1"/>
      <p:bldP spid="119" grpId="0"/>
      <p:bldP spid="120" grpId="0" animBg="1" advAuto="0"/>
      <p:bldP spid="120" grpId="1" animBg="1"/>
      <p:bldP spid="9" grpId="0" animBg="1"/>
      <p:bldP spid="10" grpId="0" animBg="1"/>
      <p:bldP spid="11" grpId="0" animBg="1"/>
      <p:bldP spid="122" grpId="0" animBg="1" advAuto="0"/>
      <p:bldP spid="1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7D52AFF0-DA63-6849-A3CB-4858CCF4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" y="7787997"/>
            <a:ext cx="1577070" cy="15770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2DA5D17-C1C7-0B4E-ADA1-E76C0C8A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9" y="7768581"/>
            <a:ext cx="1337678" cy="133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99A7C-A6F9-894A-9D92-68F534225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90" y="7600375"/>
            <a:ext cx="1674091" cy="1674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2ACE41-24E3-0C44-8594-510797CA033C}"/>
              </a:ext>
            </a:extLst>
          </p:cNvPr>
          <p:cNvSpPr/>
          <p:nvPr/>
        </p:nvSpPr>
        <p:spPr>
          <a:xfrm>
            <a:off x="432707" y="4667161"/>
            <a:ext cx="3000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temperature_read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E10F7C-EAB6-614D-B62E-553AC00FBEB6}"/>
              </a:ext>
            </a:extLst>
          </p:cNvPr>
          <p:cNvSpPr/>
          <p:nvPr/>
        </p:nvSpPr>
        <p:spPr>
          <a:xfrm>
            <a:off x="3739751" y="4667161"/>
            <a:ext cx="281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error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61302-088D-814B-8089-C01AD3026017}"/>
              </a:ext>
            </a:extLst>
          </p:cNvPr>
          <p:cNvSpPr/>
          <p:nvPr/>
        </p:nvSpPr>
        <p:spPr>
          <a:xfrm>
            <a:off x="6654401" y="4667161"/>
            <a:ext cx="2788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polarity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C928B-D00B-8049-BA48-CE8042ACA0C7}"/>
              </a:ext>
            </a:extLst>
          </p:cNvPr>
          <p:cNvSpPr/>
          <p:nvPr/>
        </p:nvSpPr>
        <p:spPr>
          <a:xfrm>
            <a:off x="9997676" y="4667161"/>
            <a:ext cx="2760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aperture;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time;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n_pixels_h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n_pixels_v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12C704E2-1724-4C4E-8048-53DB1C9778B1}"/>
              </a:ext>
            </a:extLst>
          </p:cNvPr>
          <p:cNvSpPr/>
          <p:nvPr/>
        </p:nvSpPr>
        <p:spPr>
          <a:xfrm>
            <a:off x="1120667" y="3579487"/>
            <a:ext cx="855090" cy="885381"/>
          </a:xfrm>
          <a:prstGeom prst="plaque">
            <a:avLst>
              <a:gd name="adj" fmla="val 293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377269A-B3F8-FF4A-8963-30BEB5A49560}"/>
              </a:ext>
            </a:extLst>
          </p:cNvPr>
          <p:cNvSpPr/>
          <p:nvPr/>
        </p:nvSpPr>
        <p:spPr>
          <a:xfrm>
            <a:off x="4332547" y="3646039"/>
            <a:ext cx="871642" cy="7522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66E70C2E-1EDA-E94A-A982-285C9E005137}"/>
              </a:ext>
            </a:extLst>
          </p:cNvPr>
          <p:cNvSpPr/>
          <p:nvPr/>
        </p:nvSpPr>
        <p:spPr>
          <a:xfrm>
            <a:off x="7560979" y="3589470"/>
            <a:ext cx="865415" cy="86541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0D55C-4105-294D-BCC4-B0C9097E0609}"/>
              </a:ext>
            </a:extLst>
          </p:cNvPr>
          <p:cNvSpPr/>
          <p:nvPr/>
        </p:nvSpPr>
        <p:spPr>
          <a:xfrm>
            <a:off x="10783183" y="3589470"/>
            <a:ext cx="865414" cy="865414"/>
          </a:xfrm>
          <a:prstGeom prst="ellipse">
            <a:avLst/>
          </a:prstGeom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F3108EA3-6372-1445-B2B0-F2B493D07B69}"/>
              </a:ext>
            </a:extLst>
          </p:cNvPr>
          <p:cNvSpPr/>
          <p:nvPr/>
        </p:nvSpPr>
        <p:spPr>
          <a:xfrm>
            <a:off x="2994527" y="1000927"/>
            <a:ext cx="1714500" cy="1698171"/>
          </a:xfrm>
          <a:custGeom>
            <a:avLst/>
            <a:gdLst>
              <a:gd name="connsiteX0" fmla="*/ 680956 w 1714500"/>
              <a:gd name="connsiteY0" fmla="*/ 381882 h 1698171"/>
              <a:gd name="connsiteX1" fmla="*/ 429705 w 1714500"/>
              <a:gd name="connsiteY1" fmla="*/ 633133 h 1698171"/>
              <a:gd name="connsiteX2" fmla="*/ 429705 w 1714500"/>
              <a:gd name="connsiteY2" fmla="*/ 1016012 h 1698171"/>
              <a:gd name="connsiteX3" fmla="*/ 680956 w 1714500"/>
              <a:gd name="connsiteY3" fmla="*/ 1267263 h 1698171"/>
              <a:gd name="connsiteX4" fmla="*/ 1033544 w 1714500"/>
              <a:gd name="connsiteY4" fmla="*/ 1267263 h 1698171"/>
              <a:gd name="connsiteX5" fmla="*/ 1284795 w 1714500"/>
              <a:gd name="connsiteY5" fmla="*/ 1016012 h 1698171"/>
              <a:gd name="connsiteX6" fmla="*/ 1284795 w 1714500"/>
              <a:gd name="connsiteY6" fmla="*/ 633133 h 1698171"/>
              <a:gd name="connsiteX7" fmla="*/ 1033544 w 1714500"/>
              <a:gd name="connsiteY7" fmla="*/ 381882 h 1698171"/>
              <a:gd name="connsiteX8" fmla="*/ 0 w 1714500"/>
              <a:gd name="connsiteY8" fmla="*/ 0 h 1698171"/>
              <a:gd name="connsiteX9" fmla="*/ 1714500 w 1714500"/>
              <a:gd name="connsiteY9" fmla="*/ 0 h 1698171"/>
              <a:gd name="connsiteX10" fmla="*/ 1714500 w 1714500"/>
              <a:gd name="connsiteY10" fmla="*/ 1698171 h 1698171"/>
              <a:gd name="connsiteX11" fmla="*/ 0 w 1714500"/>
              <a:gd name="connsiteY11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4500" h="1698171">
                <a:moveTo>
                  <a:pt x="680956" y="381882"/>
                </a:moveTo>
                <a:cubicBezTo>
                  <a:pt x="680956" y="520644"/>
                  <a:pt x="568467" y="633133"/>
                  <a:pt x="429705" y="633133"/>
                </a:cubicBezTo>
                <a:lnTo>
                  <a:pt x="429705" y="1016012"/>
                </a:lnTo>
                <a:cubicBezTo>
                  <a:pt x="568467" y="1016012"/>
                  <a:pt x="680956" y="1128501"/>
                  <a:pt x="680956" y="1267263"/>
                </a:cubicBezTo>
                <a:lnTo>
                  <a:pt x="1033544" y="1267263"/>
                </a:lnTo>
                <a:cubicBezTo>
                  <a:pt x="1033544" y="1128501"/>
                  <a:pt x="1146033" y="1016012"/>
                  <a:pt x="1284795" y="1016012"/>
                </a:cubicBezTo>
                <a:lnTo>
                  <a:pt x="1284795" y="633133"/>
                </a:lnTo>
                <a:cubicBezTo>
                  <a:pt x="1146033" y="633133"/>
                  <a:pt x="1033544" y="520644"/>
                  <a:pt x="1033544" y="381882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9EFF3D-8F4E-C449-A0E2-5BCD9EF1BC01}"/>
              </a:ext>
            </a:extLst>
          </p:cNvPr>
          <p:cNvSpPr/>
          <p:nvPr/>
        </p:nvSpPr>
        <p:spPr>
          <a:xfrm>
            <a:off x="4803562" y="1000927"/>
            <a:ext cx="1714500" cy="1698171"/>
          </a:xfrm>
          <a:custGeom>
            <a:avLst/>
            <a:gdLst>
              <a:gd name="connsiteX0" fmla="*/ 857250 w 1714500"/>
              <a:gd name="connsiteY0" fmla="*/ 472947 h 1698171"/>
              <a:gd name="connsiteX1" fmla="*/ 421429 w 1714500"/>
              <a:gd name="connsiteY1" fmla="*/ 1225223 h 1698171"/>
              <a:gd name="connsiteX2" fmla="*/ 1293071 w 1714500"/>
              <a:gd name="connsiteY2" fmla="*/ 1225223 h 1698171"/>
              <a:gd name="connsiteX3" fmla="*/ 0 w 1714500"/>
              <a:gd name="connsiteY3" fmla="*/ 0 h 1698171"/>
              <a:gd name="connsiteX4" fmla="*/ 1714500 w 1714500"/>
              <a:gd name="connsiteY4" fmla="*/ 0 h 1698171"/>
              <a:gd name="connsiteX5" fmla="*/ 1714500 w 1714500"/>
              <a:gd name="connsiteY5" fmla="*/ 1698171 h 1698171"/>
              <a:gd name="connsiteX6" fmla="*/ 0 w 1714500"/>
              <a:gd name="connsiteY6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1698171">
                <a:moveTo>
                  <a:pt x="857250" y="472947"/>
                </a:moveTo>
                <a:lnTo>
                  <a:pt x="421429" y="1225223"/>
                </a:lnTo>
                <a:lnTo>
                  <a:pt x="1293071" y="1225223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A4EA742-4C46-D84C-AA04-70C69F0254E3}"/>
              </a:ext>
            </a:extLst>
          </p:cNvPr>
          <p:cNvSpPr/>
          <p:nvPr/>
        </p:nvSpPr>
        <p:spPr>
          <a:xfrm>
            <a:off x="6612597" y="1000926"/>
            <a:ext cx="1714500" cy="1698171"/>
          </a:xfrm>
          <a:custGeom>
            <a:avLst/>
            <a:gdLst>
              <a:gd name="connsiteX0" fmla="*/ 857251 w 1714500"/>
              <a:gd name="connsiteY0" fmla="*/ 416378 h 1698171"/>
              <a:gd name="connsiteX1" fmla="*/ 424543 w 1714500"/>
              <a:gd name="connsiteY1" fmla="*/ 849086 h 1698171"/>
              <a:gd name="connsiteX2" fmla="*/ 857251 w 1714500"/>
              <a:gd name="connsiteY2" fmla="*/ 1281793 h 1698171"/>
              <a:gd name="connsiteX3" fmla="*/ 1289958 w 1714500"/>
              <a:gd name="connsiteY3" fmla="*/ 849086 h 1698171"/>
              <a:gd name="connsiteX4" fmla="*/ 0 w 1714500"/>
              <a:gd name="connsiteY4" fmla="*/ 0 h 1698171"/>
              <a:gd name="connsiteX5" fmla="*/ 1714500 w 1714500"/>
              <a:gd name="connsiteY5" fmla="*/ 0 h 1698171"/>
              <a:gd name="connsiteX6" fmla="*/ 1714500 w 1714500"/>
              <a:gd name="connsiteY6" fmla="*/ 1698171 h 1698171"/>
              <a:gd name="connsiteX7" fmla="*/ 0 w 1714500"/>
              <a:gd name="connsiteY7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0" h="1698171">
                <a:moveTo>
                  <a:pt x="857251" y="416378"/>
                </a:moveTo>
                <a:lnTo>
                  <a:pt x="424543" y="849086"/>
                </a:lnTo>
                <a:lnTo>
                  <a:pt x="857251" y="1281793"/>
                </a:lnTo>
                <a:lnTo>
                  <a:pt x="1289958" y="849086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851B4FA-D824-8A4F-980E-07D7148E2C60}"/>
              </a:ext>
            </a:extLst>
          </p:cNvPr>
          <p:cNvSpPr/>
          <p:nvPr/>
        </p:nvSpPr>
        <p:spPr>
          <a:xfrm>
            <a:off x="8421633" y="1000926"/>
            <a:ext cx="1714500" cy="1698171"/>
          </a:xfrm>
          <a:custGeom>
            <a:avLst/>
            <a:gdLst>
              <a:gd name="connsiteX0" fmla="*/ 857250 w 1714500"/>
              <a:gd name="connsiteY0" fmla="*/ 416378 h 1698171"/>
              <a:gd name="connsiteX1" fmla="*/ 424543 w 1714500"/>
              <a:gd name="connsiteY1" fmla="*/ 849085 h 1698171"/>
              <a:gd name="connsiteX2" fmla="*/ 857250 w 1714500"/>
              <a:gd name="connsiteY2" fmla="*/ 1281792 h 1698171"/>
              <a:gd name="connsiteX3" fmla="*/ 1289957 w 1714500"/>
              <a:gd name="connsiteY3" fmla="*/ 849085 h 1698171"/>
              <a:gd name="connsiteX4" fmla="*/ 857250 w 1714500"/>
              <a:gd name="connsiteY4" fmla="*/ 416378 h 1698171"/>
              <a:gd name="connsiteX5" fmla="*/ 0 w 1714500"/>
              <a:gd name="connsiteY5" fmla="*/ 0 h 1698171"/>
              <a:gd name="connsiteX6" fmla="*/ 1714500 w 1714500"/>
              <a:gd name="connsiteY6" fmla="*/ 0 h 1698171"/>
              <a:gd name="connsiteX7" fmla="*/ 1714500 w 1714500"/>
              <a:gd name="connsiteY7" fmla="*/ 1698171 h 1698171"/>
              <a:gd name="connsiteX8" fmla="*/ 0 w 1714500"/>
              <a:gd name="connsiteY8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698171">
                <a:moveTo>
                  <a:pt x="857250" y="416378"/>
                </a:moveTo>
                <a:cubicBezTo>
                  <a:pt x="618273" y="416378"/>
                  <a:pt x="424543" y="610108"/>
                  <a:pt x="424543" y="849085"/>
                </a:cubicBezTo>
                <a:cubicBezTo>
                  <a:pt x="424543" y="1088062"/>
                  <a:pt x="618273" y="1281792"/>
                  <a:pt x="857250" y="1281792"/>
                </a:cubicBezTo>
                <a:cubicBezTo>
                  <a:pt x="1096227" y="1281792"/>
                  <a:pt x="1289957" y="1088062"/>
                  <a:pt x="1289957" y="849085"/>
                </a:cubicBezTo>
                <a:cubicBezTo>
                  <a:pt x="1289957" y="610108"/>
                  <a:pt x="1096227" y="416378"/>
                  <a:pt x="857250" y="416378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E827E5-4869-D541-B022-011033B58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67" y="7947922"/>
            <a:ext cx="1158337" cy="1158337"/>
          </a:xfrm>
          <a:prstGeom prst="rect">
            <a:avLst/>
          </a:prstGeom>
        </p:spPr>
      </p:pic>
      <p:sp>
        <p:nvSpPr>
          <p:cNvPr id="41" name="CU">
            <a:extLst>
              <a:ext uri="{FF2B5EF4-FFF2-40B4-BE49-F238E27FC236}">
                <a16:creationId xmlns:a16="http://schemas.microsoft.com/office/drawing/2014/main" id="{0CAAD7BD-089F-FA48-B0D7-69D5B80C5ABE}"/>
              </a:ext>
            </a:extLst>
          </p:cNvPr>
          <p:cNvSpPr/>
          <p:nvPr/>
        </p:nvSpPr>
        <p:spPr>
          <a:xfrm>
            <a:off x="1298848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3" name="CU">
            <a:extLst>
              <a:ext uri="{FF2B5EF4-FFF2-40B4-BE49-F238E27FC236}">
                <a16:creationId xmlns:a16="http://schemas.microsoft.com/office/drawing/2014/main" id="{E751A293-21BE-184C-A39A-40CA65D77A72}"/>
              </a:ext>
            </a:extLst>
          </p:cNvPr>
          <p:cNvSpPr/>
          <p:nvPr/>
        </p:nvSpPr>
        <p:spPr>
          <a:xfrm>
            <a:off x="4510134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5" name="CU">
            <a:extLst>
              <a:ext uri="{FF2B5EF4-FFF2-40B4-BE49-F238E27FC236}">
                <a16:creationId xmlns:a16="http://schemas.microsoft.com/office/drawing/2014/main" id="{D7985B60-4540-5E44-9558-B10E2614AE04}"/>
              </a:ext>
            </a:extLst>
          </p:cNvPr>
          <p:cNvSpPr/>
          <p:nvPr/>
        </p:nvSpPr>
        <p:spPr>
          <a:xfrm>
            <a:off x="7721420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7" name="CU">
            <a:extLst>
              <a:ext uri="{FF2B5EF4-FFF2-40B4-BE49-F238E27FC236}">
                <a16:creationId xmlns:a16="http://schemas.microsoft.com/office/drawing/2014/main" id="{664FD0E9-45D5-2345-9D81-9F54C85B1066}"/>
              </a:ext>
            </a:extLst>
          </p:cNvPr>
          <p:cNvSpPr/>
          <p:nvPr/>
        </p:nvSpPr>
        <p:spPr>
          <a:xfrm>
            <a:off x="10932705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22" name="multiplicity ➝ scalability &amp; reliability">
            <a:extLst>
              <a:ext uri="{FF2B5EF4-FFF2-40B4-BE49-F238E27FC236}">
                <a16:creationId xmlns:a16="http://schemas.microsoft.com/office/drawing/2014/main" id="{68BB2C0F-4FB7-6143-ACB9-67F3B9EDF4B1}"/>
              </a:ext>
            </a:extLst>
          </p:cNvPr>
          <p:cNvSpPr txBox="1"/>
          <p:nvPr/>
        </p:nvSpPr>
        <p:spPr>
          <a:xfrm>
            <a:off x="757644" y="1429383"/>
            <a:ext cx="20782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2400" b="0"/>
              <a:t>Relational database ➝</a:t>
            </a:r>
            <a:endParaRPr sz="2400" b="0"/>
          </a:p>
        </p:txBody>
      </p:sp>
    </p:spTree>
    <p:extLst>
      <p:ext uri="{BB962C8B-B14F-4D97-AF65-F5344CB8AC3E}">
        <p14:creationId xmlns:p14="http://schemas.microsoft.com/office/powerpoint/2010/main" val="13818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42" grpId="0" animBg="1"/>
      <p:bldP spid="44" grpId="0" animBg="1"/>
      <p:bldP spid="46" grpId="0" animBg="1"/>
      <p:bldP spid="48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F3108EA3-6372-1445-B2B0-F2B493D07B69}"/>
              </a:ext>
            </a:extLst>
          </p:cNvPr>
          <p:cNvSpPr/>
          <p:nvPr/>
        </p:nvSpPr>
        <p:spPr>
          <a:xfrm>
            <a:off x="2994527" y="1000927"/>
            <a:ext cx="1714500" cy="1698171"/>
          </a:xfrm>
          <a:custGeom>
            <a:avLst/>
            <a:gdLst>
              <a:gd name="connsiteX0" fmla="*/ 680956 w 1714500"/>
              <a:gd name="connsiteY0" fmla="*/ 381882 h 1698171"/>
              <a:gd name="connsiteX1" fmla="*/ 429705 w 1714500"/>
              <a:gd name="connsiteY1" fmla="*/ 633133 h 1698171"/>
              <a:gd name="connsiteX2" fmla="*/ 429705 w 1714500"/>
              <a:gd name="connsiteY2" fmla="*/ 1016012 h 1698171"/>
              <a:gd name="connsiteX3" fmla="*/ 680956 w 1714500"/>
              <a:gd name="connsiteY3" fmla="*/ 1267263 h 1698171"/>
              <a:gd name="connsiteX4" fmla="*/ 1033544 w 1714500"/>
              <a:gd name="connsiteY4" fmla="*/ 1267263 h 1698171"/>
              <a:gd name="connsiteX5" fmla="*/ 1284795 w 1714500"/>
              <a:gd name="connsiteY5" fmla="*/ 1016012 h 1698171"/>
              <a:gd name="connsiteX6" fmla="*/ 1284795 w 1714500"/>
              <a:gd name="connsiteY6" fmla="*/ 633133 h 1698171"/>
              <a:gd name="connsiteX7" fmla="*/ 1033544 w 1714500"/>
              <a:gd name="connsiteY7" fmla="*/ 381882 h 1698171"/>
              <a:gd name="connsiteX8" fmla="*/ 0 w 1714500"/>
              <a:gd name="connsiteY8" fmla="*/ 0 h 1698171"/>
              <a:gd name="connsiteX9" fmla="*/ 1714500 w 1714500"/>
              <a:gd name="connsiteY9" fmla="*/ 0 h 1698171"/>
              <a:gd name="connsiteX10" fmla="*/ 1714500 w 1714500"/>
              <a:gd name="connsiteY10" fmla="*/ 1698171 h 1698171"/>
              <a:gd name="connsiteX11" fmla="*/ 0 w 1714500"/>
              <a:gd name="connsiteY11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4500" h="1698171">
                <a:moveTo>
                  <a:pt x="680956" y="381882"/>
                </a:moveTo>
                <a:cubicBezTo>
                  <a:pt x="680956" y="520644"/>
                  <a:pt x="568467" y="633133"/>
                  <a:pt x="429705" y="633133"/>
                </a:cubicBezTo>
                <a:lnTo>
                  <a:pt x="429705" y="1016012"/>
                </a:lnTo>
                <a:cubicBezTo>
                  <a:pt x="568467" y="1016012"/>
                  <a:pt x="680956" y="1128501"/>
                  <a:pt x="680956" y="1267263"/>
                </a:cubicBezTo>
                <a:lnTo>
                  <a:pt x="1033544" y="1267263"/>
                </a:lnTo>
                <a:cubicBezTo>
                  <a:pt x="1033544" y="1128501"/>
                  <a:pt x="1146033" y="1016012"/>
                  <a:pt x="1284795" y="1016012"/>
                </a:cubicBezTo>
                <a:lnTo>
                  <a:pt x="1284795" y="633133"/>
                </a:lnTo>
                <a:cubicBezTo>
                  <a:pt x="1146033" y="633133"/>
                  <a:pt x="1033544" y="520644"/>
                  <a:pt x="1033544" y="381882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9EFF3D-8F4E-C449-A0E2-5BCD9EF1BC01}"/>
              </a:ext>
            </a:extLst>
          </p:cNvPr>
          <p:cNvSpPr/>
          <p:nvPr/>
        </p:nvSpPr>
        <p:spPr>
          <a:xfrm>
            <a:off x="4803562" y="1000927"/>
            <a:ext cx="1714500" cy="1698171"/>
          </a:xfrm>
          <a:custGeom>
            <a:avLst/>
            <a:gdLst>
              <a:gd name="connsiteX0" fmla="*/ 857250 w 1714500"/>
              <a:gd name="connsiteY0" fmla="*/ 472947 h 1698171"/>
              <a:gd name="connsiteX1" fmla="*/ 421429 w 1714500"/>
              <a:gd name="connsiteY1" fmla="*/ 1225223 h 1698171"/>
              <a:gd name="connsiteX2" fmla="*/ 1293071 w 1714500"/>
              <a:gd name="connsiteY2" fmla="*/ 1225223 h 1698171"/>
              <a:gd name="connsiteX3" fmla="*/ 0 w 1714500"/>
              <a:gd name="connsiteY3" fmla="*/ 0 h 1698171"/>
              <a:gd name="connsiteX4" fmla="*/ 1714500 w 1714500"/>
              <a:gd name="connsiteY4" fmla="*/ 0 h 1698171"/>
              <a:gd name="connsiteX5" fmla="*/ 1714500 w 1714500"/>
              <a:gd name="connsiteY5" fmla="*/ 1698171 h 1698171"/>
              <a:gd name="connsiteX6" fmla="*/ 0 w 1714500"/>
              <a:gd name="connsiteY6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1698171">
                <a:moveTo>
                  <a:pt x="857250" y="472947"/>
                </a:moveTo>
                <a:lnTo>
                  <a:pt x="421429" y="1225223"/>
                </a:lnTo>
                <a:lnTo>
                  <a:pt x="1293071" y="1225223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A4EA742-4C46-D84C-AA04-70C69F0254E3}"/>
              </a:ext>
            </a:extLst>
          </p:cNvPr>
          <p:cNvSpPr/>
          <p:nvPr/>
        </p:nvSpPr>
        <p:spPr>
          <a:xfrm>
            <a:off x="6612597" y="1000926"/>
            <a:ext cx="1714500" cy="1698171"/>
          </a:xfrm>
          <a:custGeom>
            <a:avLst/>
            <a:gdLst>
              <a:gd name="connsiteX0" fmla="*/ 857251 w 1714500"/>
              <a:gd name="connsiteY0" fmla="*/ 416378 h 1698171"/>
              <a:gd name="connsiteX1" fmla="*/ 424543 w 1714500"/>
              <a:gd name="connsiteY1" fmla="*/ 849086 h 1698171"/>
              <a:gd name="connsiteX2" fmla="*/ 857251 w 1714500"/>
              <a:gd name="connsiteY2" fmla="*/ 1281793 h 1698171"/>
              <a:gd name="connsiteX3" fmla="*/ 1289958 w 1714500"/>
              <a:gd name="connsiteY3" fmla="*/ 849086 h 1698171"/>
              <a:gd name="connsiteX4" fmla="*/ 0 w 1714500"/>
              <a:gd name="connsiteY4" fmla="*/ 0 h 1698171"/>
              <a:gd name="connsiteX5" fmla="*/ 1714500 w 1714500"/>
              <a:gd name="connsiteY5" fmla="*/ 0 h 1698171"/>
              <a:gd name="connsiteX6" fmla="*/ 1714500 w 1714500"/>
              <a:gd name="connsiteY6" fmla="*/ 1698171 h 1698171"/>
              <a:gd name="connsiteX7" fmla="*/ 0 w 1714500"/>
              <a:gd name="connsiteY7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0" h="1698171">
                <a:moveTo>
                  <a:pt x="857251" y="416378"/>
                </a:moveTo>
                <a:lnTo>
                  <a:pt x="424543" y="849086"/>
                </a:lnTo>
                <a:lnTo>
                  <a:pt x="857251" y="1281793"/>
                </a:lnTo>
                <a:lnTo>
                  <a:pt x="1289958" y="849086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851B4FA-D824-8A4F-980E-07D7148E2C60}"/>
              </a:ext>
            </a:extLst>
          </p:cNvPr>
          <p:cNvSpPr/>
          <p:nvPr/>
        </p:nvSpPr>
        <p:spPr>
          <a:xfrm>
            <a:off x="8421633" y="1000926"/>
            <a:ext cx="1714500" cy="1698171"/>
          </a:xfrm>
          <a:custGeom>
            <a:avLst/>
            <a:gdLst>
              <a:gd name="connsiteX0" fmla="*/ 857250 w 1714500"/>
              <a:gd name="connsiteY0" fmla="*/ 416378 h 1698171"/>
              <a:gd name="connsiteX1" fmla="*/ 424543 w 1714500"/>
              <a:gd name="connsiteY1" fmla="*/ 849085 h 1698171"/>
              <a:gd name="connsiteX2" fmla="*/ 857250 w 1714500"/>
              <a:gd name="connsiteY2" fmla="*/ 1281792 h 1698171"/>
              <a:gd name="connsiteX3" fmla="*/ 1289957 w 1714500"/>
              <a:gd name="connsiteY3" fmla="*/ 849085 h 1698171"/>
              <a:gd name="connsiteX4" fmla="*/ 857250 w 1714500"/>
              <a:gd name="connsiteY4" fmla="*/ 416378 h 1698171"/>
              <a:gd name="connsiteX5" fmla="*/ 0 w 1714500"/>
              <a:gd name="connsiteY5" fmla="*/ 0 h 1698171"/>
              <a:gd name="connsiteX6" fmla="*/ 1714500 w 1714500"/>
              <a:gd name="connsiteY6" fmla="*/ 0 h 1698171"/>
              <a:gd name="connsiteX7" fmla="*/ 1714500 w 1714500"/>
              <a:gd name="connsiteY7" fmla="*/ 1698171 h 1698171"/>
              <a:gd name="connsiteX8" fmla="*/ 0 w 1714500"/>
              <a:gd name="connsiteY8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698171">
                <a:moveTo>
                  <a:pt x="857250" y="416378"/>
                </a:moveTo>
                <a:cubicBezTo>
                  <a:pt x="618273" y="416378"/>
                  <a:pt x="424543" y="610108"/>
                  <a:pt x="424543" y="849085"/>
                </a:cubicBezTo>
                <a:cubicBezTo>
                  <a:pt x="424543" y="1088062"/>
                  <a:pt x="618273" y="1281792"/>
                  <a:pt x="857250" y="1281792"/>
                </a:cubicBezTo>
                <a:cubicBezTo>
                  <a:pt x="1096227" y="1281792"/>
                  <a:pt x="1289957" y="1088062"/>
                  <a:pt x="1289957" y="849085"/>
                </a:cubicBezTo>
                <a:cubicBezTo>
                  <a:pt x="1289957" y="610108"/>
                  <a:pt x="1096227" y="416378"/>
                  <a:pt x="857250" y="416378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D52AFF0-DA63-6849-A3CB-4858CCF4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" y="7787997"/>
            <a:ext cx="1577070" cy="15770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2DA5D17-C1C7-0B4E-ADA1-E76C0C8A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9" y="7768581"/>
            <a:ext cx="1337678" cy="133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99A7C-A6F9-894A-9D92-68F534225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90" y="7600375"/>
            <a:ext cx="1674091" cy="1674091"/>
          </a:xfrm>
          <a:prstGeom prst="rect">
            <a:avLst/>
          </a:prstGeom>
        </p:spPr>
      </p:pic>
      <p:sp>
        <p:nvSpPr>
          <p:cNvPr id="2" name="Plaque 1">
            <a:extLst>
              <a:ext uri="{FF2B5EF4-FFF2-40B4-BE49-F238E27FC236}">
                <a16:creationId xmlns:a16="http://schemas.microsoft.com/office/drawing/2014/main" id="{12C704E2-1724-4C4E-8048-53DB1C9778B1}"/>
              </a:ext>
            </a:extLst>
          </p:cNvPr>
          <p:cNvSpPr/>
          <p:nvPr/>
        </p:nvSpPr>
        <p:spPr>
          <a:xfrm>
            <a:off x="1120667" y="3579487"/>
            <a:ext cx="855090" cy="885381"/>
          </a:xfrm>
          <a:prstGeom prst="plaque">
            <a:avLst>
              <a:gd name="adj" fmla="val 293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377269A-B3F8-FF4A-8963-30BEB5A49560}"/>
              </a:ext>
            </a:extLst>
          </p:cNvPr>
          <p:cNvSpPr/>
          <p:nvPr/>
        </p:nvSpPr>
        <p:spPr>
          <a:xfrm>
            <a:off x="4332547" y="3646039"/>
            <a:ext cx="871642" cy="7522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66E70C2E-1EDA-E94A-A982-285C9E005137}"/>
              </a:ext>
            </a:extLst>
          </p:cNvPr>
          <p:cNvSpPr/>
          <p:nvPr/>
        </p:nvSpPr>
        <p:spPr>
          <a:xfrm>
            <a:off x="7560979" y="3589470"/>
            <a:ext cx="865415" cy="86541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0D55C-4105-294D-BCC4-B0C9097E0609}"/>
              </a:ext>
            </a:extLst>
          </p:cNvPr>
          <p:cNvSpPr/>
          <p:nvPr/>
        </p:nvSpPr>
        <p:spPr>
          <a:xfrm>
            <a:off x="10783183" y="3589470"/>
            <a:ext cx="865414" cy="865414"/>
          </a:xfrm>
          <a:prstGeom prst="ellipse">
            <a:avLst/>
          </a:prstGeom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7783C9-C5BA-754C-8742-3CB40AF32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67" y="7947922"/>
            <a:ext cx="1158337" cy="1158337"/>
          </a:xfrm>
          <a:prstGeom prst="rect">
            <a:avLst/>
          </a:prstGeom>
        </p:spPr>
      </p:pic>
      <p:sp>
        <p:nvSpPr>
          <p:cNvPr id="41" name="CU">
            <a:extLst>
              <a:ext uri="{FF2B5EF4-FFF2-40B4-BE49-F238E27FC236}">
                <a16:creationId xmlns:a16="http://schemas.microsoft.com/office/drawing/2014/main" id="{5286D207-07A0-8044-862C-A9254834D366}"/>
              </a:ext>
            </a:extLst>
          </p:cNvPr>
          <p:cNvSpPr/>
          <p:nvPr/>
        </p:nvSpPr>
        <p:spPr>
          <a:xfrm>
            <a:off x="1298848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3" name="CU">
            <a:extLst>
              <a:ext uri="{FF2B5EF4-FFF2-40B4-BE49-F238E27FC236}">
                <a16:creationId xmlns:a16="http://schemas.microsoft.com/office/drawing/2014/main" id="{0F14DB50-2FE2-CA44-A5FE-21407B3BA45F}"/>
              </a:ext>
            </a:extLst>
          </p:cNvPr>
          <p:cNvSpPr/>
          <p:nvPr/>
        </p:nvSpPr>
        <p:spPr>
          <a:xfrm>
            <a:off x="4510134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5" name="CU">
            <a:extLst>
              <a:ext uri="{FF2B5EF4-FFF2-40B4-BE49-F238E27FC236}">
                <a16:creationId xmlns:a16="http://schemas.microsoft.com/office/drawing/2014/main" id="{DD935EDB-E608-9840-B1EC-7964F72A07C6}"/>
              </a:ext>
            </a:extLst>
          </p:cNvPr>
          <p:cNvSpPr/>
          <p:nvPr/>
        </p:nvSpPr>
        <p:spPr>
          <a:xfrm>
            <a:off x="7721420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7" name="CU">
            <a:extLst>
              <a:ext uri="{FF2B5EF4-FFF2-40B4-BE49-F238E27FC236}">
                <a16:creationId xmlns:a16="http://schemas.microsoft.com/office/drawing/2014/main" id="{BB97C1A8-1598-ED48-89D1-803507D391DC}"/>
              </a:ext>
            </a:extLst>
          </p:cNvPr>
          <p:cNvSpPr/>
          <p:nvPr/>
        </p:nvSpPr>
        <p:spPr>
          <a:xfrm>
            <a:off x="10932705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22" name="multiplicity ➝ scalability &amp; reliability">
            <a:extLst>
              <a:ext uri="{FF2B5EF4-FFF2-40B4-BE49-F238E27FC236}">
                <a16:creationId xmlns:a16="http://schemas.microsoft.com/office/drawing/2014/main" id="{F5496490-5AA9-B34B-9B84-4D47301EB29D}"/>
              </a:ext>
            </a:extLst>
          </p:cNvPr>
          <p:cNvSpPr txBox="1"/>
          <p:nvPr/>
        </p:nvSpPr>
        <p:spPr>
          <a:xfrm>
            <a:off x="757644" y="1429383"/>
            <a:ext cx="20782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2400" b="0"/>
              <a:t>Relational database ➝</a:t>
            </a:r>
            <a:endParaRPr sz="24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E2134-1C1B-0C3D-8C75-F4C7FD29ABEF}"/>
              </a:ext>
            </a:extLst>
          </p:cNvPr>
          <p:cNvSpPr/>
          <p:nvPr/>
        </p:nvSpPr>
        <p:spPr>
          <a:xfrm>
            <a:off x="432707" y="4667161"/>
            <a:ext cx="3000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temperature_read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90C1B-33CC-261D-41B3-E95B2F2373E1}"/>
              </a:ext>
            </a:extLst>
          </p:cNvPr>
          <p:cNvSpPr/>
          <p:nvPr/>
        </p:nvSpPr>
        <p:spPr>
          <a:xfrm>
            <a:off x="3739751" y="4667161"/>
            <a:ext cx="281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error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9B4DD-1215-E347-431E-148DE8E049D7}"/>
              </a:ext>
            </a:extLst>
          </p:cNvPr>
          <p:cNvSpPr/>
          <p:nvPr/>
        </p:nvSpPr>
        <p:spPr>
          <a:xfrm>
            <a:off x="6654401" y="4667161"/>
            <a:ext cx="2788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polarity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56AE7-7A7C-225A-83A2-CEB8034EC27E}"/>
              </a:ext>
            </a:extLst>
          </p:cNvPr>
          <p:cNvSpPr/>
          <p:nvPr/>
        </p:nvSpPr>
        <p:spPr>
          <a:xfrm>
            <a:off x="9997676" y="4667161"/>
            <a:ext cx="2760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aperture;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time;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n_pixels_h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n_pixels_v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616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4531E-6 -4.89583E-6 L 0.17663 -0.224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6" y="-11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5156E-6 -0.00195 L 0.06884 -0.2218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" y="-110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344E-6 -2.13542E-6 L -0.04004 -0.2228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" y="-111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4219E-6 -2.13542E-6 L -0.14868 -0.2228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4" y="-11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F3108EA3-6372-1445-B2B0-F2B493D07B69}"/>
              </a:ext>
            </a:extLst>
          </p:cNvPr>
          <p:cNvSpPr/>
          <p:nvPr/>
        </p:nvSpPr>
        <p:spPr>
          <a:xfrm>
            <a:off x="2994527" y="1000927"/>
            <a:ext cx="1714500" cy="1698171"/>
          </a:xfrm>
          <a:custGeom>
            <a:avLst/>
            <a:gdLst>
              <a:gd name="connsiteX0" fmla="*/ 680956 w 1714500"/>
              <a:gd name="connsiteY0" fmla="*/ 381882 h 1698171"/>
              <a:gd name="connsiteX1" fmla="*/ 429705 w 1714500"/>
              <a:gd name="connsiteY1" fmla="*/ 633133 h 1698171"/>
              <a:gd name="connsiteX2" fmla="*/ 429705 w 1714500"/>
              <a:gd name="connsiteY2" fmla="*/ 1016012 h 1698171"/>
              <a:gd name="connsiteX3" fmla="*/ 680956 w 1714500"/>
              <a:gd name="connsiteY3" fmla="*/ 1267263 h 1698171"/>
              <a:gd name="connsiteX4" fmla="*/ 1033544 w 1714500"/>
              <a:gd name="connsiteY4" fmla="*/ 1267263 h 1698171"/>
              <a:gd name="connsiteX5" fmla="*/ 1284795 w 1714500"/>
              <a:gd name="connsiteY5" fmla="*/ 1016012 h 1698171"/>
              <a:gd name="connsiteX6" fmla="*/ 1284795 w 1714500"/>
              <a:gd name="connsiteY6" fmla="*/ 633133 h 1698171"/>
              <a:gd name="connsiteX7" fmla="*/ 1033544 w 1714500"/>
              <a:gd name="connsiteY7" fmla="*/ 381882 h 1698171"/>
              <a:gd name="connsiteX8" fmla="*/ 0 w 1714500"/>
              <a:gd name="connsiteY8" fmla="*/ 0 h 1698171"/>
              <a:gd name="connsiteX9" fmla="*/ 1714500 w 1714500"/>
              <a:gd name="connsiteY9" fmla="*/ 0 h 1698171"/>
              <a:gd name="connsiteX10" fmla="*/ 1714500 w 1714500"/>
              <a:gd name="connsiteY10" fmla="*/ 1698171 h 1698171"/>
              <a:gd name="connsiteX11" fmla="*/ 0 w 1714500"/>
              <a:gd name="connsiteY11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4500" h="1698171">
                <a:moveTo>
                  <a:pt x="680956" y="381882"/>
                </a:moveTo>
                <a:cubicBezTo>
                  <a:pt x="680956" y="520644"/>
                  <a:pt x="568467" y="633133"/>
                  <a:pt x="429705" y="633133"/>
                </a:cubicBezTo>
                <a:lnTo>
                  <a:pt x="429705" y="1016012"/>
                </a:lnTo>
                <a:cubicBezTo>
                  <a:pt x="568467" y="1016012"/>
                  <a:pt x="680956" y="1128501"/>
                  <a:pt x="680956" y="1267263"/>
                </a:cubicBezTo>
                <a:lnTo>
                  <a:pt x="1033544" y="1267263"/>
                </a:lnTo>
                <a:cubicBezTo>
                  <a:pt x="1033544" y="1128501"/>
                  <a:pt x="1146033" y="1016012"/>
                  <a:pt x="1284795" y="1016012"/>
                </a:cubicBezTo>
                <a:lnTo>
                  <a:pt x="1284795" y="633133"/>
                </a:lnTo>
                <a:cubicBezTo>
                  <a:pt x="1146033" y="633133"/>
                  <a:pt x="1033544" y="520644"/>
                  <a:pt x="1033544" y="381882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9EFF3D-8F4E-C449-A0E2-5BCD9EF1BC01}"/>
              </a:ext>
            </a:extLst>
          </p:cNvPr>
          <p:cNvSpPr/>
          <p:nvPr/>
        </p:nvSpPr>
        <p:spPr>
          <a:xfrm>
            <a:off x="4803562" y="1000927"/>
            <a:ext cx="1714500" cy="1698171"/>
          </a:xfrm>
          <a:custGeom>
            <a:avLst/>
            <a:gdLst>
              <a:gd name="connsiteX0" fmla="*/ 857250 w 1714500"/>
              <a:gd name="connsiteY0" fmla="*/ 472947 h 1698171"/>
              <a:gd name="connsiteX1" fmla="*/ 421429 w 1714500"/>
              <a:gd name="connsiteY1" fmla="*/ 1225223 h 1698171"/>
              <a:gd name="connsiteX2" fmla="*/ 1293071 w 1714500"/>
              <a:gd name="connsiteY2" fmla="*/ 1225223 h 1698171"/>
              <a:gd name="connsiteX3" fmla="*/ 0 w 1714500"/>
              <a:gd name="connsiteY3" fmla="*/ 0 h 1698171"/>
              <a:gd name="connsiteX4" fmla="*/ 1714500 w 1714500"/>
              <a:gd name="connsiteY4" fmla="*/ 0 h 1698171"/>
              <a:gd name="connsiteX5" fmla="*/ 1714500 w 1714500"/>
              <a:gd name="connsiteY5" fmla="*/ 1698171 h 1698171"/>
              <a:gd name="connsiteX6" fmla="*/ 0 w 1714500"/>
              <a:gd name="connsiteY6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1698171">
                <a:moveTo>
                  <a:pt x="857250" y="472947"/>
                </a:moveTo>
                <a:lnTo>
                  <a:pt x="421429" y="1225223"/>
                </a:lnTo>
                <a:lnTo>
                  <a:pt x="1293071" y="1225223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A4EA742-4C46-D84C-AA04-70C69F0254E3}"/>
              </a:ext>
            </a:extLst>
          </p:cNvPr>
          <p:cNvSpPr/>
          <p:nvPr/>
        </p:nvSpPr>
        <p:spPr>
          <a:xfrm>
            <a:off x="6612597" y="1000926"/>
            <a:ext cx="1714500" cy="1698171"/>
          </a:xfrm>
          <a:custGeom>
            <a:avLst/>
            <a:gdLst>
              <a:gd name="connsiteX0" fmla="*/ 857251 w 1714500"/>
              <a:gd name="connsiteY0" fmla="*/ 416378 h 1698171"/>
              <a:gd name="connsiteX1" fmla="*/ 424543 w 1714500"/>
              <a:gd name="connsiteY1" fmla="*/ 849086 h 1698171"/>
              <a:gd name="connsiteX2" fmla="*/ 857251 w 1714500"/>
              <a:gd name="connsiteY2" fmla="*/ 1281793 h 1698171"/>
              <a:gd name="connsiteX3" fmla="*/ 1289958 w 1714500"/>
              <a:gd name="connsiteY3" fmla="*/ 849086 h 1698171"/>
              <a:gd name="connsiteX4" fmla="*/ 0 w 1714500"/>
              <a:gd name="connsiteY4" fmla="*/ 0 h 1698171"/>
              <a:gd name="connsiteX5" fmla="*/ 1714500 w 1714500"/>
              <a:gd name="connsiteY5" fmla="*/ 0 h 1698171"/>
              <a:gd name="connsiteX6" fmla="*/ 1714500 w 1714500"/>
              <a:gd name="connsiteY6" fmla="*/ 1698171 h 1698171"/>
              <a:gd name="connsiteX7" fmla="*/ 0 w 1714500"/>
              <a:gd name="connsiteY7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4500" h="1698171">
                <a:moveTo>
                  <a:pt x="857251" y="416378"/>
                </a:moveTo>
                <a:lnTo>
                  <a:pt x="424543" y="849086"/>
                </a:lnTo>
                <a:lnTo>
                  <a:pt x="857251" y="1281793"/>
                </a:lnTo>
                <a:lnTo>
                  <a:pt x="1289958" y="849086"/>
                </a:ln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851B4FA-D824-8A4F-980E-07D7148E2C60}"/>
              </a:ext>
            </a:extLst>
          </p:cNvPr>
          <p:cNvSpPr/>
          <p:nvPr/>
        </p:nvSpPr>
        <p:spPr>
          <a:xfrm>
            <a:off x="8421633" y="1000926"/>
            <a:ext cx="1714500" cy="1698171"/>
          </a:xfrm>
          <a:custGeom>
            <a:avLst/>
            <a:gdLst>
              <a:gd name="connsiteX0" fmla="*/ 857250 w 1714500"/>
              <a:gd name="connsiteY0" fmla="*/ 416378 h 1698171"/>
              <a:gd name="connsiteX1" fmla="*/ 424543 w 1714500"/>
              <a:gd name="connsiteY1" fmla="*/ 849085 h 1698171"/>
              <a:gd name="connsiteX2" fmla="*/ 857250 w 1714500"/>
              <a:gd name="connsiteY2" fmla="*/ 1281792 h 1698171"/>
              <a:gd name="connsiteX3" fmla="*/ 1289957 w 1714500"/>
              <a:gd name="connsiteY3" fmla="*/ 849085 h 1698171"/>
              <a:gd name="connsiteX4" fmla="*/ 857250 w 1714500"/>
              <a:gd name="connsiteY4" fmla="*/ 416378 h 1698171"/>
              <a:gd name="connsiteX5" fmla="*/ 0 w 1714500"/>
              <a:gd name="connsiteY5" fmla="*/ 0 h 1698171"/>
              <a:gd name="connsiteX6" fmla="*/ 1714500 w 1714500"/>
              <a:gd name="connsiteY6" fmla="*/ 0 h 1698171"/>
              <a:gd name="connsiteX7" fmla="*/ 1714500 w 1714500"/>
              <a:gd name="connsiteY7" fmla="*/ 1698171 h 1698171"/>
              <a:gd name="connsiteX8" fmla="*/ 0 w 1714500"/>
              <a:gd name="connsiteY8" fmla="*/ 1698171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698171">
                <a:moveTo>
                  <a:pt x="857250" y="416378"/>
                </a:moveTo>
                <a:cubicBezTo>
                  <a:pt x="618273" y="416378"/>
                  <a:pt x="424543" y="610108"/>
                  <a:pt x="424543" y="849085"/>
                </a:cubicBezTo>
                <a:cubicBezTo>
                  <a:pt x="424543" y="1088062"/>
                  <a:pt x="618273" y="1281792"/>
                  <a:pt x="857250" y="1281792"/>
                </a:cubicBezTo>
                <a:cubicBezTo>
                  <a:pt x="1096227" y="1281792"/>
                  <a:pt x="1289957" y="1088062"/>
                  <a:pt x="1289957" y="849085"/>
                </a:cubicBezTo>
                <a:cubicBezTo>
                  <a:pt x="1289957" y="610108"/>
                  <a:pt x="1096227" y="416378"/>
                  <a:pt x="857250" y="416378"/>
                </a:cubicBezTo>
                <a:close/>
                <a:moveTo>
                  <a:pt x="0" y="0"/>
                </a:moveTo>
                <a:lnTo>
                  <a:pt x="1714500" y="0"/>
                </a:lnTo>
                <a:lnTo>
                  <a:pt x="1714500" y="1698171"/>
                </a:lnTo>
                <a:lnTo>
                  <a:pt x="0" y="1698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D52AFF0-DA63-6849-A3CB-4858CCF4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4" y="7787997"/>
            <a:ext cx="1577070" cy="157707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2DA5D17-C1C7-0B4E-ADA1-E76C0C8A7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9" y="7768581"/>
            <a:ext cx="1337678" cy="133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99A7C-A6F9-894A-9D92-68F534225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90" y="7600375"/>
            <a:ext cx="1674091" cy="16740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661302-088D-814B-8089-C01AD3026017}"/>
              </a:ext>
            </a:extLst>
          </p:cNvPr>
          <p:cNvSpPr/>
          <p:nvPr/>
        </p:nvSpPr>
        <p:spPr>
          <a:xfrm>
            <a:off x="6654401" y="4667161"/>
            <a:ext cx="2788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polarity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12C704E2-1724-4C4E-8048-53DB1C9778B1}"/>
              </a:ext>
            </a:extLst>
          </p:cNvPr>
          <p:cNvSpPr/>
          <p:nvPr/>
        </p:nvSpPr>
        <p:spPr>
          <a:xfrm>
            <a:off x="3413626" y="1382809"/>
            <a:ext cx="855090" cy="885381"/>
          </a:xfrm>
          <a:prstGeom prst="plaque">
            <a:avLst>
              <a:gd name="adj" fmla="val 293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377269A-B3F8-FF4A-8963-30BEB5A49560}"/>
              </a:ext>
            </a:extLst>
          </p:cNvPr>
          <p:cNvSpPr/>
          <p:nvPr/>
        </p:nvSpPr>
        <p:spPr>
          <a:xfrm>
            <a:off x="5224991" y="1473873"/>
            <a:ext cx="871642" cy="7522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0D55C-4105-294D-BCC4-B0C9097E0609}"/>
              </a:ext>
            </a:extLst>
          </p:cNvPr>
          <p:cNvSpPr/>
          <p:nvPr/>
        </p:nvSpPr>
        <p:spPr>
          <a:xfrm>
            <a:off x="8846176" y="1417304"/>
            <a:ext cx="865414" cy="865414"/>
          </a:xfrm>
          <a:prstGeom prst="ellipse">
            <a:avLst/>
          </a:prstGeom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6-Point Star 6">
            <a:extLst>
              <a:ext uri="{FF2B5EF4-FFF2-40B4-BE49-F238E27FC236}">
                <a16:creationId xmlns:a16="http://schemas.microsoft.com/office/drawing/2014/main" id="{3FA0B514-5A91-234A-B75A-36F05A252D8B}"/>
              </a:ext>
            </a:extLst>
          </p:cNvPr>
          <p:cNvSpPr/>
          <p:nvPr/>
        </p:nvSpPr>
        <p:spPr>
          <a:xfrm>
            <a:off x="7502505" y="3640581"/>
            <a:ext cx="800100" cy="889000"/>
          </a:xfrm>
          <a:prstGeom prst="star6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Diamond 40">
            <a:extLst>
              <a:ext uri="{FF2B5EF4-FFF2-40B4-BE49-F238E27FC236}">
                <a16:creationId xmlns:a16="http://schemas.microsoft.com/office/drawing/2014/main" id="{7ADE0E00-D235-9143-84FA-CC6280E658B3}"/>
              </a:ext>
            </a:extLst>
          </p:cNvPr>
          <p:cNvSpPr/>
          <p:nvPr/>
        </p:nvSpPr>
        <p:spPr>
          <a:xfrm>
            <a:off x="7037140" y="1417304"/>
            <a:ext cx="865415" cy="86541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878D3B-B783-3549-B650-BA2B259AC5B8}"/>
              </a:ext>
            </a:extLst>
          </p:cNvPr>
          <p:cNvSpPr/>
          <p:nvPr/>
        </p:nvSpPr>
        <p:spPr>
          <a:xfrm>
            <a:off x="6650997" y="4667161"/>
            <a:ext cx="29280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mag_field_set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err="1">
                <a:solidFill>
                  <a:schemeClr val="tx1"/>
                </a:solidFill>
                <a:latin typeface="Courier" pitchFamily="2" charset="0"/>
              </a:rPr>
              <a:t>orientation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polarity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F43C679-871C-5B4D-A506-C7FEDC671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67" y="7947922"/>
            <a:ext cx="1158337" cy="1158337"/>
          </a:xfrm>
          <a:prstGeom prst="rect">
            <a:avLst/>
          </a:prstGeom>
        </p:spPr>
      </p:pic>
      <p:sp>
        <p:nvSpPr>
          <p:cNvPr id="47" name="CU">
            <a:extLst>
              <a:ext uri="{FF2B5EF4-FFF2-40B4-BE49-F238E27FC236}">
                <a16:creationId xmlns:a16="http://schemas.microsoft.com/office/drawing/2014/main" id="{0196C192-35B7-5D49-B73F-5D4144318481}"/>
              </a:ext>
            </a:extLst>
          </p:cNvPr>
          <p:cNvSpPr/>
          <p:nvPr/>
        </p:nvSpPr>
        <p:spPr>
          <a:xfrm>
            <a:off x="1298848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49" name="CU">
            <a:extLst>
              <a:ext uri="{FF2B5EF4-FFF2-40B4-BE49-F238E27FC236}">
                <a16:creationId xmlns:a16="http://schemas.microsoft.com/office/drawing/2014/main" id="{06AC382C-9558-4142-8AC6-396EA459F10C}"/>
              </a:ext>
            </a:extLst>
          </p:cNvPr>
          <p:cNvSpPr/>
          <p:nvPr/>
        </p:nvSpPr>
        <p:spPr>
          <a:xfrm>
            <a:off x="4510134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50" name="CU">
            <a:extLst>
              <a:ext uri="{FF2B5EF4-FFF2-40B4-BE49-F238E27FC236}">
                <a16:creationId xmlns:a16="http://schemas.microsoft.com/office/drawing/2014/main" id="{88056D5A-4987-5A49-80FB-305B348AB3D2}"/>
              </a:ext>
            </a:extLst>
          </p:cNvPr>
          <p:cNvSpPr/>
          <p:nvPr/>
        </p:nvSpPr>
        <p:spPr>
          <a:xfrm>
            <a:off x="7721420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51" name="CU">
            <a:extLst>
              <a:ext uri="{FF2B5EF4-FFF2-40B4-BE49-F238E27FC236}">
                <a16:creationId xmlns:a16="http://schemas.microsoft.com/office/drawing/2014/main" id="{C37B9875-DCD6-F84F-A59C-3A90EFDD3DF9}"/>
              </a:ext>
            </a:extLst>
          </p:cNvPr>
          <p:cNvSpPr/>
          <p:nvPr/>
        </p:nvSpPr>
        <p:spPr>
          <a:xfrm>
            <a:off x="10932705" y="6740964"/>
            <a:ext cx="600073" cy="600073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00"/>
              <a:t>C</a:t>
            </a:r>
            <a:r>
              <a:rPr lang="en-US" sz="2800"/>
              <a:t>P</a:t>
            </a:r>
            <a:endParaRPr sz="2800"/>
          </a:p>
        </p:txBody>
      </p:sp>
      <p:sp>
        <p:nvSpPr>
          <p:cNvPr id="24" name="multiplicity ➝ scalability &amp; reliability">
            <a:extLst>
              <a:ext uri="{FF2B5EF4-FFF2-40B4-BE49-F238E27FC236}">
                <a16:creationId xmlns:a16="http://schemas.microsoft.com/office/drawing/2014/main" id="{6901A330-B6CB-DA45-8706-E42312F62D1F}"/>
              </a:ext>
            </a:extLst>
          </p:cNvPr>
          <p:cNvSpPr txBox="1"/>
          <p:nvPr/>
        </p:nvSpPr>
        <p:spPr>
          <a:xfrm>
            <a:off x="757645" y="1429383"/>
            <a:ext cx="181234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en-US" sz="2400" b="0"/>
              <a:t>Relational database ➝</a:t>
            </a:r>
            <a:endParaRPr sz="2400" b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ED5DF-A85A-3268-D083-5D148394A7EF}"/>
              </a:ext>
            </a:extLst>
          </p:cNvPr>
          <p:cNvSpPr/>
          <p:nvPr/>
        </p:nvSpPr>
        <p:spPr>
          <a:xfrm>
            <a:off x="432707" y="4667161"/>
            <a:ext cx="3000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temperature_read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5E762-D8C8-E697-E933-D98A8D9F9AE9}"/>
              </a:ext>
            </a:extLst>
          </p:cNvPr>
          <p:cNvSpPr/>
          <p:nvPr/>
        </p:nvSpPr>
        <p:spPr>
          <a:xfrm>
            <a:off x="3739751" y="4667161"/>
            <a:ext cx="28175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current_read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rgbClr val="FF0000"/>
                </a:solidFill>
                <a:latin typeface="Courier" pitchFamily="2" charset="0"/>
              </a:rPr>
              <a:t>float64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current_set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char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units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error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385C4-67F6-B64A-300E-D5B141ADE43D}"/>
              </a:ext>
            </a:extLst>
          </p:cNvPr>
          <p:cNvSpPr/>
          <p:nvPr/>
        </p:nvSpPr>
        <p:spPr>
          <a:xfrm>
            <a:off x="9997676" y="4667161"/>
            <a:ext cx="2760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{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aperture;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 time;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n_pixels_h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chemeClr val="accent1"/>
                </a:solidFill>
                <a:latin typeface="Courier" pitchFamily="2" charset="0"/>
              </a:rPr>
              <a:t>int</a:t>
            </a:r>
            <a:r>
              <a:rPr lang="it-IT" sz="1400" b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   </a:t>
            </a:r>
            <a:r>
              <a:rPr lang="it-IT" sz="1400" b="0" err="1">
                <a:solidFill>
                  <a:schemeClr val="tx1"/>
                </a:solidFill>
                <a:latin typeface="Courier" pitchFamily="2" charset="0"/>
              </a:rPr>
              <a:t>n_pixels_v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;</a:t>
            </a:r>
          </a:p>
          <a:p>
            <a:pPr algn="l"/>
            <a:r>
              <a:rPr lang="it-IT" sz="1400" b="0" err="1">
                <a:solidFill>
                  <a:srgbClr val="00B050"/>
                </a:solidFill>
                <a:latin typeface="Courier" pitchFamily="2" charset="0"/>
              </a:rPr>
              <a:t>boolean</a:t>
            </a:r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 status;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....</a:t>
            </a:r>
          </a:p>
          <a:p>
            <a:pPr algn="l"/>
            <a:r>
              <a:rPr lang="it-IT" sz="1400" b="0">
                <a:solidFill>
                  <a:schemeClr val="tx1"/>
                </a:solidFill>
                <a:latin typeface="Courier" pitchFamily="2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80487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0312E-7 4.11458E-6 L 0.03333 0.22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" y="11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repeatCount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7 -0.00146 L -0.0337 -0.23047 " pathEditMode="fixed" rAng="0" ptsTypes="AA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2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0000"/>
                                      </p:to>
                                    </p:animClr>
                                    <p:set>
                                      <p:cBhvr>
                                        <p:cTn id="2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"/>
                            </p:stCondLst>
                            <p:childTnLst>
                              <p:par>
                                <p:cTn id="32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7" grpId="1" animBg="1"/>
      <p:bldP spid="7" grpId="2" animBg="1"/>
      <p:bldP spid="41" grpId="0" animBg="1"/>
      <p:bldP spid="41" grpId="1" animBg="1"/>
      <p:bldP spid="45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chazilla ready">
            <a:extLst>
              <a:ext uri="{FF2B5EF4-FFF2-40B4-BE49-F238E27FC236}">
                <a16:creationId xmlns:a16="http://schemas.microsoft.com/office/drawing/2014/main" id="{0542C0A8-BB64-3B6A-0772-4669B0BFE5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5A094D-0678-8DCE-EE4A-CE1090314845}"/>
              </a:ext>
            </a:extLst>
          </p:cNvPr>
          <p:cNvSpPr/>
          <p:nvPr/>
        </p:nvSpPr>
        <p:spPr>
          <a:xfrm>
            <a:off x="0" y="0"/>
            <a:ext cx="13004800" cy="72377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 err="1">
                <a:latin typeface="Code Saver" panose="020B0509020203020204" pitchFamily="49" charset="77"/>
              </a:rPr>
              <a:t>telemetria</a:t>
            </a:r>
            <a:endParaRPr lang="en-GB" b="0" dirty="0">
              <a:latin typeface="Code Saver" panose="020B0509020203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22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6836E0-3354-2A0B-B276-95970AD53813}"/>
              </a:ext>
            </a:extLst>
          </p:cNvPr>
          <p:cNvSpPr txBox="1"/>
          <p:nvPr/>
        </p:nvSpPr>
        <p:spPr>
          <a:xfrm>
            <a:off x="4193802" y="1494022"/>
            <a:ext cx="628303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algn="l"/>
            <a:endParaRPr lang="en-GB" sz="1800" b="0" i="0" dirty="0">
              <a:solidFill>
                <a:schemeClr val="tx1"/>
              </a:solidFill>
              <a:effectLst/>
              <a:latin typeface="Code Saver" panose="020B0509020203020204" pitchFamily="49" charset="77"/>
            </a:endParaRPr>
          </a:p>
          <a:p>
            <a:pPr algn="l"/>
            <a:r>
              <a:rPr lang="en-GB" sz="1800" b="0" i="1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BEGIN OF DATA</a:t>
            </a:r>
          </a:p>
          <a:p>
            <a:pPr algn="l"/>
            <a:r>
              <a:rPr lang="en-GB" sz="1800" b="0" i="1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here it is described a </a:t>
            </a:r>
            <a:r>
              <a:rPr lang="en-GB" sz="1800" b="0" i="1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rhombus</a:t>
            </a:r>
            <a: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  <a:t>;</a:t>
            </a:r>
            <a:endParaRPr lang="en-GB" sz="1800" b="0" i="1" dirty="0">
              <a:solidFill>
                <a:srgbClr val="A81956"/>
              </a:solidFill>
              <a:effectLst/>
              <a:latin typeface="Code Saver" panose="020B0509020203020204" pitchFamily="49" charset="77"/>
            </a:endParaRPr>
          </a:p>
          <a:p>
            <a:pPr algn="l"/>
            <a:r>
              <a:rPr lang="en-GB" sz="1800" b="0" i="1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each </a:t>
            </a:r>
            <a:r>
              <a:rPr lang="en-GB" sz="1800" b="0" i="1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side</a:t>
            </a:r>
            <a:r>
              <a:rPr lang="en-GB" sz="1800" b="0" i="1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measures </a:t>
            </a:r>
            <a:r>
              <a:rPr lang="en-GB" sz="1800" b="0" i="1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100 mm</a:t>
            </a:r>
            <a:r>
              <a:rPr lang="en-GB" sz="1800" b="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de Saver" panose="020B0509020203020204" pitchFamily="49" charset="77"/>
              </a:rPr>
              <a:t>;</a:t>
            </a:r>
          </a:p>
          <a:p>
            <a:pPr algn="l"/>
            <a: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  <a:t>  the </a:t>
            </a:r>
            <a:r>
              <a:rPr lang="en-GB" sz="1800" b="0" i="1" dirty="0">
                <a:solidFill>
                  <a:srgbClr val="A81956"/>
                </a:solidFill>
                <a:latin typeface="Code Saver" panose="020B0509020203020204" pitchFamily="49" charset="77"/>
              </a:rPr>
              <a:t>orientation</a:t>
            </a:r>
            <a: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  <a:t> of the diagonal is </a:t>
            </a:r>
            <a:r>
              <a:rPr lang="en-GB" sz="1800" b="0" i="1" dirty="0">
                <a:solidFill>
                  <a:srgbClr val="A81956"/>
                </a:solidFill>
                <a:latin typeface="Code Saver" panose="020B0509020203020204" pitchFamily="49" charset="77"/>
              </a:rPr>
              <a:t>0 </a:t>
            </a:r>
            <a:r>
              <a:rPr lang="en-GB" sz="1800" b="0" i="1" dirty="0" err="1">
                <a:solidFill>
                  <a:srgbClr val="A81956"/>
                </a:solidFill>
                <a:latin typeface="Code Saver" panose="020B0509020203020204" pitchFamily="49" charset="77"/>
              </a:rPr>
              <a:t>deg</a:t>
            </a:r>
            <a:r>
              <a:rPr lang="en-GB" sz="1800" b="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de Saver" panose="020B0509020203020204" pitchFamily="49" charset="77"/>
              </a:rPr>
              <a:t>;</a:t>
            </a:r>
            <a:b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</a:br>
            <a: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  <a:t>  blah blah...;</a:t>
            </a:r>
          </a:p>
          <a:p>
            <a:pPr algn="l"/>
            <a:r>
              <a:rPr lang="en-GB" sz="1800" b="0" i="1" dirty="0">
                <a:solidFill>
                  <a:schemeClr val="tx1"/>
                </a:solidFill>
                <a:latin typeface="Code Saver" panose="020B0509020203020204" pitchFamily="49" charset="77"/>
              </a:rPr>
              <a:t>END OF DATA</a:t>
            </a:r>
          </a:p>
          <a:p>
            <a:pPr algn="l"/>
            <a:endParaRPr lang="en-GB" sz="1800" b="0" i="0" dirty="0">
              <a:solidFill>
                <a:srgbClr val="FFFFFF"/>
              </a:solidFill>
              <a:effectLst/>
              <a:latin typeface="Code Saver" panose="020B0509020203020204" pitchFamily="49" charset="77"/>
            </a:endParaRPr>
          </a:p>
        </p:txBody>
      </p:sp>
      <p:sp>
        <p:nvSpPr>
          <p:cNvPr id="8" name="General objectives">
            <a:extLst>
              <a:ext uri="{FF2B5EF4-FFF2-40B4-BE49-F238E27FC236}">
                <a16:creationId xmlns:a16="http://schemas.microsoft.com/office/drawing/2014/main" id="{1040B180-C1D4-D05A-6D1A-888E94D5EF91}"/>
              </a:ext>
            </a:extLst>
          </p:cNvPr>
          <p:cNvSpPr txBox="1"/>
          <p:nvPr/>
        </p:nvSpPr>
        <p:spPr>
          <a:xfrm>
            <a:off x="1541315" y="181516"/>
            <a:ext cx="992216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Serialization: s</a:t>
            </a:r>
            <a:r>
              <a:rPr lang="en-US" sz="3200" b="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elf-describing</a:t>
            </a:r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 vs </a:t>
            </a:r>
            <a:r>
              <a:rPr lang="en-US" sz="3200" b="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formatted</a:t>
            </a:r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</a:t>
            </a:r>
            <a:endParaRPr sz="32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627988A8-24E0-5853-AE21-598516411AD7}"/>
              </a:ext>
            </a:extLst>
          </p:cNvPr>
          <p:cNvSpPr/>
          <p:nvPr/>
        </p:nvSpPr>
        <p:spPr>
          <a:xfrm>
            <a:off x="1634709" y="1754929"/>
            <a:ext cx="1786509" cy="1786509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43703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6836E0-3354-2A0B-B276-95970AD53813}"/>
              </a:ext>
            </a:extLst>
          </p:cNvPr>
          <p:cNvSpPr txBox="1"/>
          <p:nvPr/>
        </p:nvSpPr>
        <p:spPr>
          <a:xfrm>
            <a:off x="4193802" y="1486014"/>
            <a:ext cx="6283034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&lt;note&gt;</a:t>
            </a:r>
          </a:p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&lt;to&gt;</a:t>
            </a:r>
            <a:r>
              <a:rPr lang="en-GB" sz="1800" b="0" i="0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Andrew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&lt;/to&gt;</a:t>
            </a:r>
          </a:p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&lt;from&gt;</a:t>
            </a:r>
            <a:r>
              <a:rPr lang="en-GB" sz="1800" b="0" i="0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Jane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&lt;/from&gt;</a:t>
            </a:r>
          </a:p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&lt;heading&gt;</a:t>
            </a:r>
            <a:r>
              <a:rPr lang="en-GB" sz="1800" b="0" i="0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Reminder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&lt;/heading&gt;</a:t>
            </a:r>
          </a:p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  &lt;body&gt;</a:t>
            </a:r>
            <a:r>
              <a:rPr lang="en-GB" sz="1800" b="0" i="0" dirty="0">
                <a:solidFill>
                  <a:srgbClr val="A81956"/>
                </a:solidFill>
                <a:effectLst/>
                <a:latin typeface="Code Saver" panose="020B0509020203020204" pitchFamily="49" charset="77"/>
              </a:rPr>
              <a:t>Don't forget me this weekend!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&lt;/body&gt;</a:t>
            </a:r>
          </a:p>
          <a:p>
            <a:pPr algn="l"/>
            <a:r>
              <a:rPr lang="en-GB" sz="1800" b="0" i="0" dirty="0">
                <a:solidFill>
                  <a:schemeClr val="tx1"/>
                </a:solidFill>
                <a:effectLst/>
                <a:latin typeface="Code Saver" panose="020B0509020203020204" pitchFamily="49" charset="77"/>
              </a:rPr>
              <a:t>&lt;/note&gt;</a:t>
            </a:r>
            <a:endParaRPr lang="en-GB" sz="1800" b="0" i="0" dirty="0">
              <a:solidFill>
                <a:srgbClr val="FFFFFF"/>
              </a:solidFill>
              <a:effectLst/>
              <a:latin typeface="Code Saver" panose="020B0509020203020204" pitchFamily="49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21858-2C44-392A-4769-5FE9B9141982}"/>
              </a:ext>
            </a:extLst>
          </p:cNvPr>
          <p:cNvSpPr txBox="1"/>
          <p:nvPr/>
        </p:nvSpPr>
        <p:spPr>
          <a:xfrm>
            <a:off x="4191001" y="6000013"/>
            <a:ext cx="6264565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{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"note":{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  "to":"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Andrew</a:t>
            </a:r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",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  "from":"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Jane</a:t>
            </a:r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",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  "</a:t>
            </a:r>
            <a:r>
              <a:rPr lang="en-GB" sz="1800" b="0" dirty="0" err="1">
                <a:latin typeface="Code Saver" panose="020B0509020203020204" pitchFamily="49" charset="77"/>
                <a:cs typeface="Courier New" panose="02070309020205020404" pitchFamily="49" charset="0"/>
              </a:rPr>
              <a:t>heading":"</a:t>
            </a:r>
            <a:r>
              <a:rPr lang="en-GB" sz="1800" b="0" dirty="0" err="1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Reminder</a:t>
            </a:r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",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  "body":"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Don't forget me this weekend!</a:t>
            </a:r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"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}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6E5DE-8927-6E14-1B2E-5983DF0E7300}"/>
              </a:ext>
            </a:extLst>
          </p:cNvPr>
          <p:cNvSpPr txBox="1"/>
          <p:nvPr/>
        </p:nvSpPr>
        <p:spPr>
          <a:xfrm>
            <a:off x="4191001" y="3884473"/>
            <a:ext cx="628303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note: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to: 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Andrew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from: 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Jane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heading: 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Reminder</a:t>
            </a:r>
          </a:p>
          <a:p>
            <a:pPr algn="l"/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  body: "</a:t>
            </a:r>
            <a:r>
              <a:rPr lang="en-GB" sz="1800" b="0" dirty="0">
                <a:solidFill>
                  <a:srgbClr val="A81956"/>
                </a:solidFill>
                <a:latin typeface="Code Saver" panose="020B0509020203020204" pitchFamily="49" charset="77"/>
                <a:cs typeface="Courier New" panose="02070309020205020404" pitchFamily="49" charset="0"/>
              </a:rPr>
              <a:t>Don't forget me this weekend!</a:t>
            </a:r>
            <a:r>
              <a:rPr lang="en-GB" sz="1800" b="0" dirty="0">
                <a:latin typeface="Code Saver" panose="020B0509020203020204" pitchFamily="49" charset="77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499F3-C8E7-F29F-6D24-BF44DDC3C55B}"/>
              </a:ext>
            </a:extLst>
          </p:cNvPr>
          <p:cNvSpPr txBox="1"/>
          <p:nvPr/>
        </p:nvSpPr>
        <p:spPr>
          <a:xfrm>
            <a:off x="1551554" y="1991647"/>
            <a:ext cx="193995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800" dirty="0"/>
              <a:t>XML</a:t>
            </a:r>
          </a:p>
          <a:p>
            <a:pPr algn="r"/>
            <a:endParaRPr lang="en-GB" sz="4800" dirty="0"/>
          </a:p>
          <a:p>
            <a:pPr algn="r"/>
            <a:endParaRPr lang="en-GB" sz="4800" dirty="0"/>
          </a:p>
          <a:p>
            <a:pPr algn="r"/>
            <a:r>
              <a:rPr lang="en-GB" sz="4800" dirty="0"/>
              <a:t>YAML</a:t>
            </a:r>
            <a:br>
              <a:rPr lang="en-GB" sz="4800" dirty="0"/>
            </a:br>
            <a:br>
              <a:rPr lang="en-GB" sz="4800" dirty="0"/>
            </a:br>
            <a:br>
              <a:rPr lang="en-GB" sz="4800" dirty="0"/>
            </a:br>
            <a:r>
              <a:rPr lang="en-GB" sz="4800" dirty="0"/>
              <a:t>JSON</a:t>
            </a:r>
          </a:p>
        </p:txBody>
      </p:sp>
      <p:sp>
        <p:nvSpPr>
          <p:cNvPr id="8" name="General objectives">
            <a:extLst>
              <a:ext uri="{FF2B5EF4-FFF2-40B4-BE49-F238E27FC236}">
                <a16:creationId xmlns:a16="http://schemas.microsoft.com/office/drawing/2014/main" id="{1040B180-C1D4-D05A-6D1A-888E94D5EF91}"/>
              </a:ext>
            </a:extLst>
          </p:cNvPr>
          <p:cNvSpPr txBox="1"/>
          <p:nvPr/>
        </p:nvSpPr>
        <p:spPr>
          <a:xfrm>
            <a:off x="2024408" y="181516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Most popular </a:t>
            </a:r>
            <a:r>
              <a:rPr lang="en-US" sz="3200" b="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self-describing</a:t>
            </a:r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 formats</a:t>
            </a:r>
            <a:endParaRPr sz="32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1858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"/>
          <p:cNvSpPr/>
          <p:nvPr/>
        </p:nvSpPr>
        <p:spPr>
          <a:xfrm>
            <a:off x="1072473" y="1026326"/>
            <a:ext cx="10892547" cy="2282354"/>
          </a:xfrm>
          <a:prstGeom prst="rect">
            <a:avLst/>
          </a:prstGeom>
          <a:solidFill>
            <a:schemeClr val="accent6"/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7" name="Rectangle"/>
          <p:cNvSpPr/>
          <p:nvPr/>
        </p:nvSpPr>
        <p:spPr>
          <a:xfrm>
            <a:off x="3262156" y="1585127"/>
            <a:ext cx="8391580" cy="3683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09" name="Rectangle"/>
          <p:cNvSpPr/>
          <p:nvPr/>
        </p:nvSpPr>
        <p:spPr>
          <a:xfrm>
            <a:off x="1261240" y="1585127"/>
            <a:ext cx="1938001" cy="3683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0" name="Key"/>
          <p:cNvSpPr/>
          <p:nvPr/>
        </p:nvSpPr>
        <p:spPr>
          <a:xfrm>
            <a:off x="1588452" y="1000927"/>
            <a:ext cx="1262022" cy="469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/>
              <a:t>Key</a:t>
            </a:r>
            <a:endParaRPr/>
          </a:p>
        </p:txBody>
      </p:sp>
      <p:sp>
        <p:nvSpPr>
          <p:cNvPr id="311" name="Value"/>
          <p:cNvSpPr/>
          <p:nvPr/>
        </p:nvSpPr>
        <p:spPr>
          <a:xfrm>
            <a:off x="6194335" y="1000927"/>
            <a:ext cx="1179605" cy="469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/>
              <a:t>Value</a:t>
            </a: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D0126F-A2C1-6B4F-B80C-C6C1C8A081EE}"/>
              </a:ext>
            </a:extLst>
          </p:cNvPr>
          <p:cNvGrpSpPr/>
          <p:nvPr/>
        </p:nvGrpSpPr>
        <p:grpSpPr>
          <a:xfrm>
            <a:off x="2746404" y="4010023"/>
            <a:ext cx="9368721" cy="330200"/>
            <a:chOff x="3388430" y="4010023"/>
            <a:chExt cx="9368721" cy="330200"/>
          </a:xfrm>
        </p:grpSpPr>
        <p:sp>
          <p:nvSpPr>
            <p:cNvPr id="28" name="\16\00\00\00\02hello\00\06\00\00\00world\00\00">
              <a:extLst>
                <a:ext uri="{FF2B5EF4-FFF2-40B4-BE49-F238E27FC236}">
                  <a16:creationId xmlns:a16="http://schemas.microsoft.com/office/drawing/2014/main" id="{D6661806-A2F1-0449-AA05-FA1C458981CE}"/>
                </a:ext>
              </a:extLst>
            </p:cNvPr>
            <p:cNvSpPr/>
            <p:nvPr/>
          </p:nvSpPr>
          <p:spPr>
            <a:xfrm>
              <a:off x="4708187" y="4010023"/>
              <a:ext cx="8048964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800" b="1">
                  <a:latin typeface="Courier New"/>
                  <a:ea typeface="Courier New"/>
                  <a:cs typeface="Courier New"/>
                  <a:sym typeface="Courier New"/>
                </a:defRPr>
              </a:pPr>
              <a:r>
                <a:rPr lang="en-GB" sz="1400" b="0" dirty="0"/>
                <a:t>    0x16\0x00\0x00\0x00\0x02</a:t>
              </a:r>
              <a:r>
                <a:rPr lang="en-GB" sz="1400" dirty="0"/>
                <a:t>hello</a:t>
              </a:r>
              <a:r>
                <a:rPr lang="en-GB" sz="1400" b="0" dirty="0"/>
                <a:t>\0x00\0x06\0x00\0x00\0x00</a:t>
              </a:r>
              <a:r>
                <a:rPr lang="en-GB" sz="1400" dirty="0"/>
                <a:t>world</a:t>
              </a:r>
              <a:r>
                <a:rPr lang="en-GB" sz="1400" b="0" dirty="0"/>
                <a:t>\0x00\0x00</a:t>
              </a:r>
              <a:endParaRPr sz="1400" dirty="0"/>
            </a:p>
          </p:txBody>
        </p:sp>
        <p:sp>
          <p:nvSpPr>
            <p:cNvPr id="30" name="my_string">
              <a:extLst>
                <a:ext uri="{FF2B5EF4-FFF2-40B4-BE49-F238E27FC236}">
                  <a16:creationId xmlns:a16="http://schemas.microsoft.com/office/drawing/2014/main" id="{0D3E46E8-356F-9949-B456-55DEC7BE1C00}"/>
                </a:ext>
              </a:extLst>
            </p:cNvPr>
            <p:cNvSpPr/>
            <p:nvPr/>
          </p:nvSpPr>
          <p:spPr>
            <a:xfrm>
              <a:off x="3388430" y="4010023"/>
              <a:ext cx="1610805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8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lang="it-IT" dirty="0" err="1"/>
                <a:t>my_data</a:t>
              </a:r>
              <a:endParaRPr dirty="0"/>
            </a:p>
          </p:txBody>
        </p:sp>
      </p:grpSp>
      <p:sp>
        <p:nvSpPr>
          <p:cNvPr id="314" name="Rectangle"/>
          <p:cNvSpPr/>
          <p:nvPr/>
        </p:nvSpPr>
        <p:spPr>
          <a:xfrm>
            <a:off x="3263224" y="2026451"/>
            <a:ext cx="8390512" cy="3774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6" name="Rectangle"/>
          <p:cNvSpPr/>
          <p:nvPr/>
        </p:nvSpPr>
        <p:spPr>
          <a:xfrm>
            <a:off x="1262974" y="2026452"/>
            <a:ext cx="1937349" cy="374544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814B4-1CB5-E24F-B0AC-B69D9F0F72E1}"/>
              </a:ext>
            </a:extLst>
          </p:cNvPr>
          <p:cNvGrpSpPr/>
          <p:nvPr/>
        </p:nvGrpSpPr>
        <p:grpSpPr>
          <a:xfrm>
            <a:off x="2813813" y="5273307"/>
            <a:ext cx="8272286" cy="361630"/>
            <a:chOff x="3455839" y="5273307"/>
            <a:chExt cx="8272286" cy="361630"/>
          </a:xfrm>
        </p:grpSpPr>
        <p:sp>
          <p:nvSpPr>
            <p:cNvPr id="29" name="........ another byte stream ..........">
              <a:extLst>
                <a:ext uri="{FF2B5EF4-FFF2-40B4-BE49-F238E27FC236}">
                  <a16:creationId xmlns:a16="http://schemas.microsoft.com/office/drawing/2014/main" id="{EB632829-44AC-474C-8EAF-F5CA81B62FC5}"/>
                </a:ext>
              </a:extLst>
            </p:cNvPr>
            <p:cNvSpPr/>
            <p:nvPr/>
          </p:nvSpPr>
          <p:spPr>
            <a:xfrm>
              <a:off x="5274487" y="5273307"/>
              <a:ext cx="6453638" cy="361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800" b="1">
                  <a:latin typeface="Courier New"/>
                  <a:ea typeface="Courier New"/>
                  <a:cs typeface="Courier New"/>
                  <a:sym typeface="Courier New"/>
                </a:defRPr>
              </a:pPr>
              <a:r>
                <a:rPr lang="en-GB" sz="1400" b="0" dirty="0"/>
                <a:t>  .... another descriptive sequence .......</a:t>
              </a:r>
            </a:p>
          </p:txBody>
        </p:sp>
        <p:sp>
          <p:nvSpPr>
            <p:cNvPr id="31" name="my_integer">
              <a:extLst>
                <a:ext uri="{FF2B5EF4-FFF2-40B4-BE49-F238E27FC236}">
                  <a16:creationId xmlns:a16="http://schemas.microsoft.com/office/drawing/2014/main" id="{847EE561-1F79-C840-AFB3-E21709D65888}"/>
                </a:ext>
              </a:extLst>
            </p:cNvPr>
            <p:cNvSpPr/>
            <p:nvPr/>
          </p:nvSpPr>
          <p:spPr>
            <a:xfrm>
              <a:off x="3455839" y="5273307"/>
              <a:ext cx="226649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8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lang="it-IT" err="1"/>
                <a:t>my_other_data</a:t>
              </a:r>
              <a:endParaRPr/>
            </a:p>
          </p:txBody>
        </p:sp>
      </p:grpSp>
      <p:sp>
        <p:nvSpPr>
          <p:cNvPr id="23" name="System-wide serialized &amp; self-explanatory data">
            <a:extLst>
              <a:ext uri="{FF2B5EF4-FFF2-40B4-BE49-F238E27FC236}">
                <a16:creationId xmlns:a16="http://schemas.microsoft.com/office/drawing/2014/main" id="{36084256-3530-7A42-A257-6559152E88C3}"/>
              </a:ext>
            </a:extLst>
          </p:cNvPr>
          <p:cNvSpPr/>
          <p:nvPr/>
        </p:nvSpPr>
        <p:spPr>
          <a:xfrm>
            <a:off x="438150" y="99184"/>
            <a:ext cx="123190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b="0" dirty="0">
                <a:solidFill>
                  <a:schemeClr val="tx1"/>
                </a:solidFill>
              </a:rPr>
              <a:t>Non relational database</a:t>
            </a:r>
            <a:endParaRPr sz="3600" b="0" dirty="0">
              <a:solidFill>
                <a:schemeClr val="tx1"/>
              </a:solidFill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694AB6D3-240D-5441-AE0E-F859D0996BD4}"/>
              </a:ext>
            </a:extLst>
          </p:cNvPr>
          <p:cNvSpPr/>
          <p:nvPr/>
        </p:nvSpPr>
        <p:spPr>
          <a:xfrm>
            <a:off x="1877876" y="3791871"/>
            <a:ext cx="871642" cy="75227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A505A8E0-E4F1-464F-8C07-5E02F8A4394B}"/>
              </a:ext>
            </a:extLst>
          </p:cNvPr>
          <p:cNvSpPr/>
          <p:nvPr/>
        </p:nvSpPr>
        <p:spPr>
          <a:xfrm>
            <a:off x="1880989" y="5027338"/>
            <a:ext cx="865415" cy="865415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FC3C7079-BD8F-B448-80AB-B77557C22409}"/>
              </a:ext>
            </a:extLst>
          </p:cNvPr>
          <p:cNvSpPr/>
          <p:nvPr/>
        </p:nvSpPr>
        <p:spPr>
          <a:xfrm>
            <a:off x="3262141" y="2470822"/>
            <a:ext cx="8390512" cy="368300"/>
          </a:xfrm>
          <a:prstGeom prst="rect">
            <a:avLst/>
          </a:prstGeom>
          <a:solidFill>
            <a:srgbClr val="FFFFFF">
              <a:alpha val="64000"/>
            </a:srgbClr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id="{EC684F43-4B19-5C41-81F6-EAAE12CF957C}"/>
              </a:ext>
            </a:extLst>
          </p:cNvPr>
          <p:cNvSpPr/>
          <p:nvPr/>
        </p:nvSpPr>
        <p:spPr>
          <a:xfrm>
            <a:off x="1261892" y="2470822"/>
            <a:ext cx="1937349" cy="374544"/>
          </a:xfrm>
          <a:prstGeom prst="rect">
            <a:avLst/>
          </a:prstGeom>
          <a:solidFill>
            <a:srgbClr val="FFFFFF">
              <a:alpha val="64000"/>
            </a:srgbClr>
          </a:solidFill>
          <a:ln w="12700" cap="flat">
            <a:solidFill>
              <a:srgbClr val="959595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8F28F-541B-4C48-8286-3F7343646B9A}"/>
              </a:ext>
            </a:extLst>
          </p:cNvPr>
          <p:cNvSpPr txBox="1"/>
          <p:nvPr/>
        </p:nvSpPr>
        <p:spPr>
          <a:xfrm>
            <a:off x="991138" y="6383575"/>
            <a:ext cx="11303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/>
              <a:t>e.g. BSON serialization</a:t>
            </a:r>
          </a:p>
          <a:p>
            <a:pPr algn="l"/>
            <a:endParaRPr lang="en-GB" sz="1800" b="0" dirty="0"/>
          </a:p>
          <a:p>
            <a:pPr algn="l"/>
            <a:r>
              <a:rPr lang="en-GB" sz="1800" b="0" dirty="0"/>
              <a:t>\0x16\0x00\0x00\0x00				total document size</a:t>
            </a:r>
          </a:p>
          <a:p>
            <a:pPr algn="l"/>
            <a:r>
              <a:rPr lang="en-GB" sz="1800" b="0" dirty="0"/>
              <a:t>\0x02							0x02 = field data type is string</a:t>
            </a:r>
          </a:p>
          <a:p>
            <a:pPr algn="l"/>
            <a:r>
              <a:rPr lang="en-GB" sz="1800" b="0" dirty="0"/>
              <a:t>hello\0x00						field name</a:t>
            </a:r>
          </a:p>
          <a:p>
            <a:pPr algn="l"/>
            <a:r>
              <a:rPr lang="en-GB" sz="1800" b="0" dirty="0"/>
              <a:t>\0x06\0x00\0x00\0x00world\0x00		field value (size of value, value, terminator)</a:t>
            </a:r>
          </a:p>
          <a:p>
            <a:pPr algn="l"/>
            <a:r>
              <a:rPr lang="en-GB" sz="1800" b="0" dirty="0"/>
              <a:t>\0x00							type EOO ('end of object')</a:t>
            </a:r>
            <a:endParaRPr lang="en-IT" sz="1800" b="0" dirty="0"/>
          </a:p>
        </p:txBody>
      </p:sp>
    </p:spTree>
    <p:extLst>
      <p:ext uri="{BB962C8B-B14F-4D97-AF65-F5344CB8AC3E}">
        <p14:creationId xmlns:p14="http://schemas.microsoft.com/office/powerpoint/2010/main" val="225610041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281E-6 1.04167E-7 L -0.0918 -0.246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" y="-123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781E-6 -4.79167E-6 L -0.11694 -0.3299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7" y="-16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CHAOS first operational experience @DAFNE-BTF">
            <a:extLst>
              <a:ext uri="{FF2B5EF4-FFF2-40B4-BE49-F238E27FC236}">
                <a16:creationId xmlns:a16="http://schemas.microsoft.com/office/drawing/2014/main" id="{2CC161EB-50F7-C64F-9523-3B52BD108C10}"/>
              </a:ext>
            </a:extLst>
          </p:cNvPr>
          <p:cNvSpPr txBox="1"/>
          <p:nvPr/>
        </p:nvSpPr>
        <p:spPr>
          <a:xfrm>
            <a:off x="656755" y="273850"/>
            <a:ext cx="113765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/>
              <a:t>User Interface</a:t>
            </a:r>
            <a:endParaRPr sz="32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D286C-FCBB-4E48-ACB9-24257A303565}"/>
              </a:ext>
            </a:extLst>
          </p:cNvPr>
          <p:cNvSpPr txBox="1"/>
          <p:nvPr/>
        </p:nvSpPr>
        <p:spPr>
          <a:xfrm>
            <a:off x="386237" y="335405"/>
            <a:ext cx="37060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342C4-70F4-6FEA-E878-06C71601D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5" y="2237133"/>
            <a:ext cx="13032245" cy="66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79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CHAOS first operational experience @DAFNE-BTF">
            <a:extLst>
              <a:ext uri="{FF2B5EF4-FFF2-40B4-BE49-F238E27FC236}">
                <a16:creationId xmlns:a16="http://schemas.microsoft.com/office/drawing/2014/main" id="{2CC161EB-50F7-C64F-9523-3B52BD108C10}"/>
              </a:ext>
            </a:extLst>
          </p:cNvPr>
          <p:cNvSpPr txBox="1"/>
          <p:nvPr/>
        </p:nvSpPr>
        <p:spPr>
          <a:xfrm>
            <a:off x="656755" y="335405"/>
            <a:ext cx="1137659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b="0" dirty="0"/>
              <a:t>User Interface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D286C-FCBB-4E48-ACB9-24257A303565}"/>
              </a:ext>
            </a:extLst>
          </p:cNvPr>
          <p:cNvSpPr txBox="1"/>
          <p:nvPr/>
        </p:nvSpPr>
        <p:spPr>
          <a:xfrm>
            <a:off x="386236" y="335405"/>
            <a:ext cx="3706079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AADA9C4-D3C2-BE41-983C-A75794610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0" y="5666913"/>
            <a:ext cx="8131270" cy="3751282"/>
          </a:xfrm>
          <a:prstGeom prst="rect">
            <a:avLst/>
          </a:prstGeom>
          <a:effectLst>
            <a:outerShdw blurRad="108768" dist="1487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8A94E00-B3B5-1B4E-B92D-2C3F6ED64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0" y="1719201"/>
            <a:ext cx="6430820" cy="3617336"/>
          </a:xfrm>
          <a:prstGeom prst="rect">
            <a:avLst/>
          </a:prstGeom>
          <a:effectLst>
            <a:outerShdw blurRad="50800" dist="38100" dir="2700000" sx="101000" sy="101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D028188-3D67-104D-B872-01BA8D61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70" y="1047318"/>
            <a:ext cx="4686133" cy="429818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37C1644-D94D-CF4E-BBC9-F826B0BA0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041610"/>
            <a:ext cx="7021632" cy="3992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5358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5CE19BD-033B-9E48-9FC3-8FC1D34B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16" name="Line">
            <a:extLst>
              <a:ext uri="{FF2B5EF4-FFF2-40B4-BE49-F238E27FC236}">
                <a16:creationId xmlns:a16="http://schemas.microsoft.com/office/drawing/2014/main" id="{1E9877A0-6662-5A43-9D33-BD761C88A477}"/>
              </a:ext>
            </a:extLst>
          </p:cNvPr>
          <p:cNvSpPr/>
          <p:nvPr/>
        </p:nvSpPr>
        <p:spPr>
          <a:xfrm rot="1330192">
            <a:off x="8690139" y="7633124"/>
            <a:ext cx="1211505" cy="53353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785"/>
              <a:gd name="connsiteY0" fmla="*/ 0 h 18211"/>
              <a:gd name="connsiteX1" fmla="*/ 10785 w 10785"/>
              <a:gd name="connsiteY1" fmla="*/ 18211 h 1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5" h="18211" extrusionOk="0">
                <a:moveTo>
                  <a:pt x="0" y="0"/>
                </a:moveTo>
                <a:cubicBezTo>
                  <a:pt x="2697" y="24215"/>
                  <a:pt x="8345" y="-4201"/>
                  <a:pt x="10785" y="18211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37798-6F1C-854F-B06F-1B310594B458}"/>
              </a:ext>
            </a:extLst>
          </p:cNvPr>
          <p:cNvSpPr/>
          <p:nvPr/>
        </p:nvSpPr>
        <p:spPr>
          <a:xfrm>
            <a:off x="3971676" y="4508126"/>
            <a:ext cx="4770411" cy="92256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3530B4EA-9BA2-FC4C-B419-29D4303188D4}"/>
              </a:ext>
            </a:extLst>
          </p:cNvPr>
          <p:cNvSpPr/>
          <p:nvPr/>
        </p:nvSpPr>
        <p:spPr>
          <a:xfrm>
            <a:off x="4269332" y="4904244"/>
            <a:ext cx="416974" cy="359872"/>
          </a:xfrm>
          <a:prstGeom prst="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B87A09E4-BF2F-2643-B5B9-3E582BC84DEE}"/>
              </a:ext>
            </a:extLst>
          </p:cNvPr>
          <p:cNvSpPr/>
          <p:nvPr/>
        </p:nvSpPr>
        <p:spPr>
          <a:xfrm>
            <a:off x="3554074" y="5182838"/>
            <a:ext cx="916764" cy="1418657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  <a:gd name="connsiteX0" fmla="*/ 0 w 10571"/>
              <a:gd name="connsiteY0" fmla="*/ 22642 h 22642"/>
              <a:gd name="connsiteX1" fmla="*/ 10571 w 10571"/>
              <a:gd name="connsiteY1" fmla="*/ 0 h 2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1" h="22642" extrusionOk="0">
                <a:moveTo>
                  <a:pt x="0" y="22642"/>
                </a:moveTo>
                <a:cubicBezTo>
                  <a:pt x="-5" y="7305"/>
                  <a:pt x="10652" y="25588"/>
                  <a:pt x="10571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FE5F975E-2083-604D-9BA7-5AEDA279041B}"/>
              </a:ext>
            </a:extLst>
          </p:cNvPr>
          <p:cNvSpPr/>
          <p:nvPr/>
        </p:nvSpPr>
        <p:spPr>
          <a:xfrm>
            <a:off x="6095918" y="5276352"/>
            <a:ext cx="189567" cy="1177807"/>
          </a:xfrm>
          <a:custGeom>
            <a:avLst/>
            <a:gdLst>
              <a:gd name="connsiteX0" fmla="*/ 805 w 805"/>
              <a:gd name="connsiteY0" fmla="*/ 13451 h 13451"/>
              <a:gd name="connsiteX1" fmla="*/ 36 w 805"/>
              <a:gd name="connsiteY1" fmla="*/ 0 h 13451"/>
              <a:gd name="connsiteX0" fmla="*/ 56156 w 56156"/>
              <a:gd name="connsiteY0" fmla="*/ 10404 h 10404"/>
              <a:gd name="connsiteX1" fmla="*/ 53 w 56156"/>
              <a:gd name="connsiteY1" fmla="*/ 0 h 10404"/>
              <a:gd name="connsiteX0" fmla="*/ 56767 w 56767"/>
              <a:gd name="connsiteY0" fmla="*/ 10404 h 10404"/>
              <a:gd name="connsiteX1" fmla="*/ 664 w 56767"/>
              <a:gd name="connsiteY1" fmla="*/ 0 h 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67" h="10404" extrusionOk="0">
                <a:moveTo>
                  <a:pt x="56767" y="10404"/>
                </a:moveTo>
                <a:cubicBezTo>
                  <a:pt x="49972" y="4228"/>
                  <a:pt x="-6737" y="9014"/>
                  <a:pt x="664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253C1018-E9D5-0D48-8228-0B8E5F9C039D}"/>
              </a:ext>
            </a:extLst>
          </p:cNvPr>
          <p:cNvSpPr/>
          <p:nvPr/>
        </p:nvSpPr>
        <p:spPr>
          <a:xfrm>
            <a:off x="7514173" y="5278287"/>
            <a:ext cx="1349282" cy="1235759"/>
          </a:xfrm>
          <a:custGeom>
            <a:avLst/>
            <a:gdLst>
              <a:gd name="connsiteX0" fmla="*/ 139041 w 139041"/>
              <a:gd name="connsiteY0" fmla="*/ 14658 h 14658"/>
              <a:gd name="connsiteX1" fmla="*/ 3 w 139041"/>
              <a:gd name="connsiteY1" fmla="*/ 0 h 1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41" h="14658" extrusionOk="0">
                <a:moveTo>
                  <a:pt x="139041" y="14658"/>
                </a:moveTo>
                <a:cubicBezTo>
                  <a:pt x="136705" y="6364"/>
                  <a:pt x="-660" y="11019"/>
                  <a:pt x="3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CU">
            <a:extLst>
              <a:ext uri="{FF2B5EF4-FFF2-40B4-BE49-F238E27FC236}">
                <a16:creationId xmlns:a16="http://schemas.microsoft.com/office/drawing/2014/main" id="{0CED131A-A871-F442-BAE7-5CBFC5C419C4}"/>
              </a:ext>
            </a:extLst>
          </p:cNvPr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310CE1-322E-D748-A134-C75BE1206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sp>
        <p:nvSpPr>
          <p:cNvPr id="40" name="Line">
            <a:extLst>
              <a:ext uri="{FF2B5EF4-FFF2-40B4-BE49-F238E27FC236}">
                <a16:creationId xmlns:a16="http://schemas.microsoft.com/office/drawing/2014/main" id="{E67D8799-8F64-D147-8C63-18AC758345F9}"/>
              </a:ext>
            </a:extLst>
          </p:cNvPr>
          <p:cNvSpPr/>
          <p:nvPr/>
        </p:nvSpPr>
        <p:spPr>
          <a:xfrm rot="1330192">
            <a:off x="5936793" y="7558856"/>
            <a:ext cx="902635" cy="519647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5" h="8989" extrusionOk="0">
                <a:moveTo>
                  <a:pt x="0" y="0"/>
                </a:moveTo>
                <a:cubicBezTo>
                  <a:pt x="3222" y="21767"/>
                  <a:pt x="9031" y="-11157"/>
                  <a:pt x="11945" y="898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C42E7454-7EBF-EC4D-8454-6BA51BB7B535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CU">
            <a:extLst>
              <a:ext uri="{FF2B5EF4-FFF2-40B4-BE49-F238E27FC236}">
                <a16:creationId xmlns:a16="http://schemas.microsoft.com/office/drawing/2014/main" id="{D871CBFD-AB1E-F848-9F26-C0608F68C9D5}"/>
              </a:ext>
            </a:extLst>
          </p:cNvPr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CU">
            <a:extLst>
              <a:ext uri="{FF2B5EF4-FFF2-40B4-BE49-F238E27FC236}">
                <a16:creationId xmlns:a16="http://schemas.microsoft.com/office/drawing/2014/main" id="{A7B49288-6C49-C54E-85F2-C290BF9D4F78}"/>
              </a:ext>
            </a:extLst>
          </p:cNvPr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D286C-FCBB-4E48-ACB9-24257A303565}"/>
              </a:ext>
            </a:extLst>
          </p:cNvPr>
          <p:cNvSpPr txBox="1"/>
          <p:nvPr/>
        </p:nvSpPr>
        <p:spPr>
          <a:xfrm>
            <a:off x="386237" y="335405"/>
            <a:ext cx="370607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acquisition/actuation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 b="0">
              <a:solidFill>
                <a:schemeClr val="bg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UI">
            <a:extLst>
              <a:ext uri="{FF2B5EF4-FFF2-40B4-BE49-F238E27FC236}">
                <a16:creationId xmlns:a16="http://schemas.microsoft.com/office/drawing/2014/main" id="{4552231E-1F4A-2843-8D3F-05892E0327F0}"/>
              </a:ext>
            </a:extLst>
          </p:cNvPr>
          <p:cNvSpPr/>
          <p:nvPr/>
        </p:nvSpPr>
        <p:spPr>
          <a:xfrm>
            <a:off x="4470346" y="1835928"/>
            <a:ext cx="1844729" cy="1105179"/>
          </a:xfrm>
          <a:prstGeom prst="rect">
            <a:avLst/>
          </a:prstGeom>
          <a:solidFill>
            <a:srgbClr val="FFC000"/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2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 = f(x,  y, ...)</a:t>
            </a:r>
            <a:endParaRPr sz="24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14E30475-6108-1C4B-BC46-F325938C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D0371615-1D1B-BF49-9A82-14EC3F04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Diamond 45">
            <a:extLst>
              <a:ext uri="{FF2B5EF4-FFF2-40B4-BE49-F238E27FC236}">
                <a16:creationId xmlns:a16="http://schemas.microsoft.com/office/drawing/2014/main" id="{26F4C68E-5AA3-884B-9E25-F299F66769F3}"/>
              </a:ext>
            </a:extLst>
          </p:cNvPr>
          <p:cNvSpPr/>
          <p:nvPr/>
        </p:nvSpPr>
        <p:spPr>
          <a:xfrm>
            <a:off x="7315163" y="4875877"/>
            <a:ext cx="425483" cy="394844"/>
          </a:xfrm>
          <a:prstGeom prst="diamond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0" dirty="0"/>
              <a:t>y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BA37C3-16F3-CB42-BE6D-A52D07372D0B}"/>
              </a:ext>
            </a:extLst>
          </p:cNvPr>
          <p:cNvSpPr/>
          <p:nvPr/>
        </p:nvSpPr>
        <p:spPr>
          <a:xfrm>
            <a:off x="5914994" y="4911313"/>
            <a:ext cx="372108" cy="3721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0" dirty="0"/>
              <a:t>x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103FB42-358B-414C-8B12-A562DAE0B200}"/>
              </a:ext>
            </a:extLst>
          </p:cNvPr>
          <p:cNvSpPr/>
          <p:nvPr/>
        </p:nvSpPr>
        <p:spPr>
          <a:xfrm>
            <a:off x="5248677" y="2615707"/>
            <a:ext cx="730122" cy="2265079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7279237 w 7279237"/>
              <a:gd name="connsiteY0" fmla="*/ 0 h 4958670"/>
              <a:gd name="connsiteX1" fmla="*/ 3688139 w 7279237"/>
              <a:gd name="connsiteY1" fmla="*/ 4937760 h 4958670"/>
              <a:gd name="connsiteX2" fmla="*/ 59902 w 7279237"/>
              <a:gd name="connsiteY2" fmla="*/ 777891 h 4958670"/>
              <a:gd name="connsiteX0" fmla="*/ 7219336 w 7219336"/>
              <a:gd name="connsiteY0" fmla="*/ 0 h 4958670"/>
              <a:gd name="connsiteX1" fmla="*/ 3628238 w 7219336"/>
              <a:gd name="connsiteY1" fmla="*/ 4937760 h 4958670"/>
              <a:gd name="connsiteX2" fmla="*/ 1 w 7219336"/>
              <a:gd name="connsiteY2" fmla="*/ 777891 h 4958670"/>
              <a:gd name="connsiteX0" fmla="*/ 399008 w 3675506"/>
              <a:gd name="connsiteY0" fmla="*/ 16626 h 4193393"/>
              <a:gd name="connsiteX1" fmla="*/ 3628238 w 3675506"/>
              <a:gd name="connsiteY1" fmla="*/ 4159869 h 4193393"/>
              <a:gd name="connsiteX2" fmla="*/ 1 w 3675506"/>
              <a:gd name="connsiteY2" fmla="*/ 0 h 4193393"/>
              <a:gd name="connsiteX0" fmla="*/ 399008 w 3675506"/>
              <a:gd name="connsiteY0" fmla="*/ 16626 h 4193395"/>
              <a:gd name="connsiteX1" fmla="*/ 3628238 w 3675506"/>
              <a:gd name="connsiteY1" fmla="*/ 4159869 h 4193395"/>
              <a:gd name="connsiteX2" fmla="*/ 1 w 3675506"/>
              <a:gd name="connsiteY2" fmla="*/ 0 h 4193395"/>
              <a:gd name="connsiteX0" fmla="*/ 399008 w 3675506"/>
              <a:gd name="connsiteY0" fmla="*/ 16626 h 4193393"/>
              <a:gd name="connsiteX1" fmla="*/ 3628238 w 3675506"/>
              <a:gd name="connsiteY1" fmla="*/ 4159869 h 4193393"/>
              <a:gd name="connsiteX2" fmla="*/ 1 w 3675506"/>
              <a:gd name="connsiteY2" fmla="*/ 0 h 4193393"/>
              <a:gd name="connsiteX0" fmla="*/ 399008 w 3632303"/>
              <a:gd name="connsiteY0" fmla="*/ 16626 h 4189903"/>
              <a:gd name="connsiteX1" fmla="*/ 3628238 w 3632303"/>
              <a:gd name="connsiteY1" fmla="*/ 4159869 h 4189903"/>
              <a:gd name="connsiteX2" fmla="*/ 1 w 3632303"/>
              <a:gd name="connsiteY2" fmla="*/ 0 h 4189903"/>
              <a:gd name="connsiteX0" fmla="*/ 3030473 w 6263768"/>
              <a:gd name="connsiteY0" fmla="*/ 48406 h 4221081"/>
              <a:gd name="connsiteX1" fmla="*/ 6259703 w 6263768"/>
              <a:gd name="connsiteY1" fmla="*/ 4191649 h 4221081"/>
              <a:gd name="connsiteX2" fmla="*/ 0 w 6263768"/>
              <a:gd name="connsiteY2" fmla="*/ 0 h 4221081"/>
              <a:gd name="connsiteX0" fmla="*/ 560120 w 6262110"/>
              <a:gd name="connsiteY0" fmla="*/ 48405 h 4221081"/>
              <a:gd name="connsiteX1" fmla="*/ 6259703 w 6262110"/>
              <a:gd name="connsiteY1" fmla="*/ 4191649 h 4221081"/>
              <a:gd name="connsiteX2" fmla="*/ 0 w 6262110"/>
              <a:gd name="connsiteY2" fmla="*/ 0 h 4221081"/>
              <a:gd name="connsiteX0" fmla="*/ 560120 w 6262294"/>
              <a:gd name="connsiteY0" fmla="*/ 48405 h 4221081"/>
              <a:gd name="connsiteX1" fmla="*/ 6259703 w 6262294"/>
              <a:gd name="connsiteY1" fmla="*/ 4191649 h 4221081"/>
              <a:gd name="connsiteX2" fmla="*/ 0 w 6262294"/>
              <a:gd name="connsiteY2" fmla="*/ 0 h 4221081"/>
              <a:gd name="connsiteX0" fmla="*/ 560120 w 2401313"/>
              <a:gd name="connsiteY0" fmla="*/ 48405 h 4408576"/>
              <a:gd name="connsiteX1" fmla="*/ 2393061 w 2401313"/>
              <a:gd name="connsiteY1" fmla="*/ 4382332 h 4408576"/>
              <a:gd name="connsiteX2" fmla="*/ 0 w 2401313"/>
              <a:gd name="connsiteY2" fmla="*/ 0 h 440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1313" h="4408576">
                <a:moveTo>
                  <a:pt x="560120" y="48405"/>
                </a:moveTo>
                <a:cubicBezTo>
                  <a:pt x="862286" y="3651462"/>
                  <a:pt x="2532527" y="3918683"/>
                  <a:pt x="2393061" y="4382332"/>
                </a:cubicBezTo>
                <a:cubicBezTo>
                  <a:pt x="1555448" y="4623515"/>
                  <a:pt x="127333" y="3205517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8FCB61F-54FD-F241-A162-BD5EDD1127D8}"/>
              </a:ext>
            </a:extLst>
          </p:cNvPr>
          <p:cNvSpPr/>
          <p:nvPr/>
        </p:nvSpPr>
        <p:spPr>
          <a:xfrm>
            <a:off x="5624234" y="2632036"/>
            <a:ext cx="1740856" cy="2297263"/>
          </a:xfrm>
          <a:custGeom>
            <a:avLst/>
            <a:gdLst>
              <a:gd name="connsiteX0" fmla="*/ 3593807 w 3593807"/>
              <a:gd name="connsiteY0" fmla="*/ 49876 h 4804777"/>
              <a:gd name="connsiteX1" fmla="*/ 2709 w 3593807"/>
              <a:gd name="connsiteY1" fmla="*/ 4804756 h 4804777"/>
              <a:gd name="connsiteX2" fmla="*/ 3128295 w 3593807"/>
              <a:gd name="connsiteY2" fmla="*/ 0 h 4804777"/>
              <a:gd name="connsiteX0" fmla="*/ 2534300 w 2534300"/>
              <a:gd name="connsiteY0" fmla="*/ 49876 h 4572023"/>
              <a:gd name="connsiteX1" fmla="*/ 7231 w 2534300"/>
              <a:gd name="connsiteY1" fmla="*/ 4571999 h 4572023"/>
              <a:gd name="connsiteX2" fmla="*/ 2068788 w 2534300"/>
              <a:gd name="connsiteY2" fmla="*/ 0 h 4572023"/>
              <a:gd name="connsiteX0" fmla="*/ 2681913 w 2681913"/>
              <a:gd name="connsiteY0" fmla="*/ 49876 h 4609194"/>
              <a:gd name="connsiteX1" fmla="*/ 154844 w 2681913"/>
              <a:gd name="connsiteY1" fmla="*/ 4571999 h 4609194"/>
              <a:gd name="connsiteX2" fmla="*/ 2216401 w 2681913"/>
              <a:gd name="connsiteY2" fmla="*/ 0 h 4609194"/>
              <a:gd name="connsiteX0" fmla="*/ 3641545 w 3641545"/>
              <a:gd name="connsiteY0" fmla="*/ 0 h 4938979"/>
              <a:gd name="connsiteX1" fmla="*/ 50447 w 3641545"/>
              <a:gd name="connsiteY1" fmla="*/ 4937760 h 4938979"/>
              <a:gd name="connsiteX2" fmla="*/ 2112004 w 3641545"/>
              <a:gd name="connsiteY2" fmla="*/ 365761 h 4938979"/>
              <a:gd name="connsiteX0" fmla="*/ 3593036 w 3593036"/>
              <a:gd name="connsiteY0" fmla="*/ 16625 h 4954387"/>
              <a:gd name="connsiteX1" fmla="*/ 1938 w 3593036"/>
              <a:gd name="connsiteY1" fmla="*/ 4954385 h 4954387"/>
              <a:gd name="connsiteX2" fmla="*/ 3194026 w 3593036"/>
              <a:gd name="connsiteY2" fmla="*/ 0 h 4954387"/>
              <a:gd name="connsiteX0" fmla="*/ 3593036 w 3593036"/>
              <a:gd name="connsiteY0" fmla="*/ 16625 h 4954388"/>
              <a:gd name="connsiteX1" fmla="*/ 1938 w 3593036"/>
              <a:gd name="connsiteY1" fmla="*/ 4954385 h 4954388"/>
              <a:gd name="connsiteX2" fmla="*/ 3194026 w 3593036"/>
              <a:gd name="connsiteY2" fmla="*/ 0 h 4954388"/>
              <a:gd name="connsiteX0" fmla="*/ 3592311 w 3592311"/>
              <a:gd name="connsiteY0" fmla="*/ 16625 h 4954388"/>
              <a:gd name="connsiteX1" fmla="*/ 1213 w 3592311"/>
              <a:gd name="connsiteY1" fmla="*/ 4954385 h 4954388"/>
              <a:gd name="connsiteX2" fmla="*/ 3193301 w 3592311"/>
              <a:gd name="connsiteY2" fmla="*/ 0 h 4954388"/>
              <a:gd name="connsiteX0" fmla="*/ 3648056 w 3648056"/>
              <a:gd name="connsiteY0" fmla="*/ 16625 h 4975295"/>
              <a:gd name="connsiteX1" fmla="*/ 56958 w 3648056"/>
              <a:gd name="connsiteY1" fmla="*/ 4954385 h 4975295"/>
              <a:gd name="connsiteX2" fmla="*/ 3249046 w 3648056"/>
              <a:gd name="connsiteY2" fmla="*/ 0 h 4975295"/>
              <a:gd name="connsiteX0" fmla="*/ 7279237 w 7279237"/>
              <a:gd name="connsiteY0" fmla="*/ 0 h 4958670"/>
              <a:gd name="connsiteX1" fmla="*/ 3688139 w 7279237"/>
              <a:gd name="connsiteY1" fmla="*/ 4937760 h 4958670"/>
              <a:gd name="connsiteX2" fmla="*/ 59902 w 7279237"/>
              <a:gd name="connsiteY2" fmla="*/ 777891 h 4958670"/>
              <a:gd name="connsiteX0" fmla="*/ 7219336 w 7219336"/>
              <a:gd name="connsiteY0" fmla="*/ 0 h 4958670"/>
              <a:gd name="connsiteX1" fmla="*/ 3628238 w 7219336"/>
              <a:gd name="connsiteY1" fmla="*/ 4937760 h 4958670"/>
              <a:gd name="connsiteX2" fmla="*/ 1 w 7219336"/>
              <a:gd name="connsiteY2" fmla="*/ 777891 h 4958670"/>
              <a:gd name="connsiteX0" fmla="*/ 399008 w 3675506"/>
              <a:gd name="connsiteY0" fmla="*/ 16626 h 4193393"/>
              <a:gd name="connsiteX1" fmla="*/ 3628238 w 3675506"/>
              <a:gd name="connsiteY1" fmla="*/ 4159869 h 4193393"/>
              <a:gd name="connsiteX2" fmla="*/ 1 w 3675506"/>
              <a:gd name="connsiteY2" fmla="*/ 0 h 4193393"/>
              <a:gd name="connsiteX0" fmla="*/ 399008 w 3675506"/>
              <a:gd name="connsiteY0" fmla="*/ 16626 h 4193395"/>
              <a:gd name="connsiteX1" fmla="*/ 3628238 w 3675506"/>
              <a:gd name="connsiteY1" fmla="*/ 4159869 h 4193395"/>
              <a:gd name="connsiteX2" fmla="*/ 1 w 3675506"/>
              <a:gd name="connsiteY2" fmla="*/ 0 h 4193395"/>
              <a:gd name="connsiteX0" fmla="*/ 399008 w 3675506"/>
              <a:gd name="connsiteY0" fmla="*/ 16626 h 4193393"/>
              <a:gd name="connsiteX1" fmla="*/ 3628238 w 3675506"/>
              <a:gd name="connsiteY1" fmla="*/ 4159869 h 4193393"/>
              <a:gd name="connsiteX2" fmla="*/ 1 w 3675506"/>
              <a:gd name="connsiteY2" fmla="*/ 0 h 4193393"/>
              <a:gd name="connsiteX0" fmla="*/ 399008 w 3632303"/>
              <a:gd name="connsiteY0" fmla="*/ 16626 h 4189903"/>
              <a:gd name="connsiteX1" fmla="*/ 3628238 w 3632303"/>
              <a:gd name="connsiteY1" fmla="*/ 4159869 h 4189903"/>
              <a:gd name="connsiteX2" fmla="*/ 1 w 3632303"/>
              <a:gd name="connsiteY2" fmla="*/ 0 h 4189903"/>
              <a:gd name="connsiteX0" fmla="*/ 3030473 w 6263768"/>
              <a:gd name="connsiteY0" fmla="*/ 48406 h 4221081"/>
              <a:gd name="connsiteX1" fmla="*/ 6259703 w 6263768"/>
              <a:gd name="connsiteY1" fmla="*/ 4191649 h 4221081"/>
              <a:gd name="connsiteX2" fmla="*/ 0 w 6263768"/>
              <a:gd name="connsiteY2" fmla="*/ 0 h 4221081"/>
              <a:gd name="connsiteX0" fmla="*/ 560120 w 6262110"/>
              <a:gd name="connsiteY0" fmla="*/ 48405 h 4221081"/>
              <a:gd name="connsiteX1" fmla="*/ 6259703 w 6262110"/>
              <a:gd name="connsiteY1" fmla="*/ 4191649 h 4221081"/>
              <a:gd name="connsiteX2" fmla="*/ 0 w 6262110"/>
              <a:gd name="connsiteY2" fmla="*/ 0 h 4221081"/>
              <a:gd name="connsiteX0" fmla="*/ 560120 w 6262294"/>
              <a:gd name="connsiteY0" fmla="*/ 48405 h 4221081"/>
              <a:gd name="connsiteX1" fmla="*/ 6259703 w 6262294"/>
              <a:gd name="connsiteY1" fmla="*/ 4191649 h 4221081"/>
              <a:gd name="connsiteX2" fmla="*/ 0 w 6262294"/>
              <a:gd name="connsiteY2" fmla="*/ 0 h 4221081"/>
              <a:gd name="connsiteX0" fmla="*/ 560120 w 2401313"/>
              <a:gd name="connsiteY0" fmla="*/ 48405 h 4408576"/>
              <a:gd name="connsiteX1" fmla="*/ 2393061 w 2401313"/>
              <a:gd name="connsiteY1" fmla="*/ 4382332 h 4408576"/>
              <a:gd name="connsiteX2" fmla="*/ 0 w 2401313"/>
              <a:gd name="connsiteY2" fmla="*/ 0 h 4408576"/>
              <a:gd name="connsiteX0" fmla="*/ 560120 w 5725536"/>
              <a:gd name="connsiteY0" fmla="*/ 48405 h 4471216"/>
              <a:gd name="connsiteX1" fmla="*/ 5722672 w 5725536"/>
              <a:gd name="connsiteY1" fmla="*/ 4445893 h 4471216"/>
              <a:gd name="connsiteX2" fmla="*/ 0 w 5725536"/>
              <a:gd name="connsiteY2" fmla="*/ 0 h 447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25536" h="4471216">
                <a:moveTo>
                  <a:pt x="560120" y="48405"/>
                </a:moveTo>
                <a:cubicBezTo>
                  <a:pt x="862286" y="3651462"/>
                  <a:pt x="5862138" y="3982244"/>
                  <a:pt x="5722672" y="4445893"/>
                </a:cubicBezTo>
                <a:cubicBezTo>
                  <a:pt x="4885059" y="4687076"/>
                  <a:pt x="127333" y="3205517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BE0BF-F9F4-8F46-8084-394CD4B6737D}"/>
              </a:ext>
            </a:extLst>
          </p:cNvPr>
          <p:cNvSpPr txBox="1"/>
          <p:nvPr/>
        </p:nvSpPr>
        <p:spPr>
          <a:xfrm rot="3216202">
            <a:off x="6023977" y="3674089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</a:t>
            </a:r>
            <a:endParaRPr lang="en-IT" sz="1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1A230-3C88-F54F-B672-3D810091D992}"/>
              </a:ext>
            </a:extLst>
          </p:cNvPr>
          <p:cNvSpPr txBox="1"/>
          <p:nvPr/>
        </p:nvSpPr>
        <p:spPr>
          <a:xfrm rot="3903332">
            <a:off x="5517979" y="3975147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</a:t>
            </a:r>
            <a:endParaRPr lang="en-IT" sz="1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375588-D327-864D-B19E-809E027EAC3F}"/>
              </a:ext>
            </a:extLst>
          </p:cNvPr>
          <p:cNvGrpSpPr/>
          <p:nvPr/>
        </p:nvGrpSpPr>
        <p:grpSpPr>
          <a:xfrm>
            <a:off x="4604529" y="2556418"/>
            <a:ext cx="697523" cy="2545365"/>
            <a:chOff x="4604529" y="2556418"/>
            <a:chExt cx="697523" cy="2545365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60EDA66-7BB2-BE4E-9607-E480D027121F}"/>
                </a:ext>
              </a:extLst>
            </p:cNvPr>
            <p:cNvSpPr/>
            <p:nvPr/>
          </p:nvSpPr>
          <p:spPr>
            <a:xfrm>
              <a:off x="4604529" y="2556418"/>
              <a:ext cx="499166" cy="2081516"/>
            </a:xfrm>
            <a:custGeom>
              <a:avLst/>
              <a:gdLst>
                <a:gd name="connsiteX0" fmla="*/ 3593807 w 3593807"/>
                <a:gd name="connsiteY0" fmla="*/ 49876 h 4804777"/>
                <a:gd name="connsiteX1" fmla="*/ 2709 w 3593807"/>
                <a:gd name="connsiteY1" fmla="*/ 4804756 h 4804777"/>
                <a:gd name="connsiteX2" fmla="*/ 3128295 w 3593807"/>
                <a:gd name="connsiteY2" fmla="*/ 0 h 4804777"/>
                <a:gd name="connsiteX0" fmla="*/ 2534300 w 2534300"/>
                <a:gd name="connsiteY0" fmla="*/ 49876 h 4572023"/>
                <a:gd name="connsiteX1" fmla="*/ 7231 w 2534300"/>
                <a:gd name="connsiteY1" fmla="*/ 4571999 h 4572023"/>
                <a:gd name="connsiteX2" fmla="*/ 2068788 w 2534300"/>
                <a:gd name="connsiteY2" fmla="*/ 0 h 4572023"/>
                <a:gd name="connsiteX0" fmla="*/ 2681913 w 2681913"/>
                <a:gd name="connsiteY0" fmla="*/ 49876 h 4609194"/>
                <a:gd name="connsiteX1" fmla="*/ 154844 w 2681913"/>
                <a:gd name="connsiteY1" fmla="*/ 4571999 h 4609194"/>
                <a:gd name="connsiteX2" fmla="*/ 2216401 w 2681913"/>
                <a:gd name="connsiteY2" fmla="*/ 0 h 4609194"/>
                <a:gd name="connsiteX0" fmla="*/ 3641545 w 3641545"/>
                <a:gd name="connsiteY0" fmla="*/ 0 h 4938979"/>
                <a:gd name="connsiteX1" fmla="*/ 50447 w 3641545"/>
                <a:gd name="connsiteY1" fmla="*/ 4937760 h 4938979"/>
                <a:gd name="connsiteX2" fmla="*/ 2112004 w 3641545"/>
                <a:gd name="connsiteY2" fmla="*/ 365761 h 4938979"/>
                <a:gd name="connsiteX0" fmla="*/ 3593036 w 3593036"/>
                <a:gd name="connsiteY0" fmla="*/ 16625 h 4954387"/>
                <a:gd name="connsiteX1" fmla="*/ 1938 w 3593036"/>
                <a:gd name="connsiteY1" fmla="*/ 4954385 h 4954387"/>
                <a:gd name="connsiteX2" fmla="*/ 3194026 w 3593036"/>
                <a:gd name="connsiteY2" fmla="*/ 0 h 4954387"/>
                <a:gd name="connsiteX0" fmla="*/ 3593036 w 3593036"/>
                <a:gd name="connsiteY0" fmla="*/ 16625 h 4954388"/>
                <a:gd name="connsiteX1" fmla="*/ 1938 w 3593036"/>
                <a:gd name="connsiteY1" fmla="*/ 4954385 h 4954388"/>
                <a:gd name="connsiteX2" fmla="*/ 3194026 w 3593036"/>
                <a:gd name="connsiteY2" fmla="*/ 0 h 4954388"/>
                <a:gd name="connsiteX0" fmla="*/ 3592311 w 3592311"/>
                <a:gd name="connsiteY0" fmla="*/ 16625 h 4954388"/>
                <a:gd name="connsiteX1" fmla="*/ 1213 w 3592311"/>
                <a:gd name="connsiteY1" fmla="*/ 4954385 h 4954388"/>
                <a:gd name="connsiteX2" fmla="*/ 3193301 w 3592311"/>
                <a:gd name="connsiteY2" fmla="*/ 0 h 4954388"/>
                <a:gd name="connsiteX0" fmla="*/ 3648056 w 3648056"/>
                <a:gd name="connsiteY0" fmla="*/ 16625 h 4975295"/>
                <a:gd name="connsiteX1" fmla="*/ 56958 w 3648056"/>
                <a:gd name="connsiteY1" fmla="*/ 4954385 h 4975295"/>
                <a:gd name="connsiteX2" fmla="*/ 3249046 w 3648056"/>
                <a:gd name="connsiteY2" fmla="*/ 0 h 4975295"/>
                <a:gd name="connsiteX0" fmla="*/ 925640 w 925640"/>
                <a:gd name="connsiteY0" fmla="*/ 16625 h 4940068"/>
                <a:gd name="connsiteX1" fmla="*/ 311855 w 925640"/>
                <a:gd name="connsiteY1" fmla="*/ 4918791 h 4940068"/>
                <a:gd name="connsiteX2" fmla="*/ 526630 w 925640"/>
                <a:gd name="connsiteY2" fmla="*/ 0 h 4940068"/>
                <a:gd name="connsiteX0" fmla="*/ 1623785 w 1623785"/>
                <a:gd name="connsiteY0" fmla="*/ 747581 h 4951643"/>
                <a:gd name="connsiteX1" fmla="*/ 311855 w 1623785"/>
                <a:gd name="connsiteY1" fmla="*/ 4918791 h 4951643"/>
                <a:gd name="connsiteX2" fmla="*/ 526630 w 1623785"/>
                <a:gd name="connsiteY2" fmla="*/ 0 h 4951643"/>
                <a:gd name="connsiteX0" fmla="*/ 1484371 w 1484371"/>
                <a:gd name="connsiteY0" fmla="*/ 80187 h 4284247"/>
                <a:gd name="connsiteX1" fmla="*/ 172441 w 1484371"/>
                <a:gd name="connsiteY1" fmla="*/ 4251397 h 4284247"/>
                <a:gd name="connsiteX2" fmla="*/ 977953 w 1484371"/>
                <a:gd name="connsiteY2" fmla="*/ 0 h 4284247"/>
                <a:gd name="connsiteX0" fmla="*/ 1373031 w 3014747"/>
                <a:gd name="connsiteY0" fmla="*/ 0 h 5384260"/>
                <a:gd name="connsiteX1" fmla="*/ 61101 w 3014747"/>
                <a:gd name="connsiteY1" fmla="*/ 4171210 h 5384260"/>
                <a:gd name="connsiteX2" fmla="*/ 3014747 w 3014747"/>
                <a:gd name="connsiteY2" fmla="*/ 4051303 h 5384260"/>
                <a:gd name="connsiteX0" fmla="*/ 0 w 1641716"/>
                <a:gd name="connsiteY0" fmla="*/ 0 h 4051303"/>
                <a:gd name="connsiteX1" fmla="*/ 1641716 w 1641716"/>
                <a:gd name="connsiteY1" fmla="*/ 4051303 h 4051303"/>
                <a:gd name="connsiteX0" fmla="*/ 0 w 1641716"/>
                <a:gd name="connsiteY0" fmla="*/ 0 h 4051303"/>
                <a:gd name="connsiteX1" fmla="*/ 1641716 w 1641716"/>
                <a:gd name="connsiteY1" fmla="*/ 4051303 h 4051303"/>
                <a:gd name="connsiteX0" fmla="*/ 0 w 1641716"/>
                <a:gd name="connsiteY0" fmla="*/ 0 h 4051303"/>
                <a:gd name="connsiteX1" fmla="*/ 1641716 w 1641716"/>
                <a:gd name="connsiteY1" fmla="*/ 4051303 h 405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1716" h="4051303">
                  <a:moveTo>
                    <a:pt x="0" y="0"/>
                  </a:moveTo>
                  <a:cubicBezTo>
                    <a:pt x="10206" y="1986048"/>
                    <a:pt x="1577806" y="2319502"/>
                    <a:pt x="1641716" y="4051303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50" name="Plaque 49">
              <a:extLst>
                <a:ext uri="{FF2B5EF4-FFF2-40B4-BE49-F238E27FC236}">
                  <a16:creationId xmlns:a16="http://schemas.microsoft.com/office/drawing/2014/main" id="{A6B888BF-E5C3-164B-82A2-2284CEC710FB}"/>
                </a:ext>
              </a:extLst>
            </p:cNvPr>
            <p:cNvSpPr/>
            <p:nvPr/>
          </p:nvSpPr>
          <p:spPr>
            <a:xfrm>
              <a:off x="4920490" y="4706704"/>
              <a:ext cx="381562" cy="395079"/>
            </a:xfrm>
            <a:prstGeom prst="plaque">
              <a:avLst>
                <a:gd name="adj" fmla="val 29383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0" dirty="0" err="1"/>
                <a:t>z</a:t>
              </a:r>
              <a:endParaRPr lang="it-IT" b="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71B48F-EB4C-4743-BE1C-F3AC5BC92764}"/>
                </a:ext>
              </a:extLst>
            </p:cNvPr>
            <p:cNvSpPr txBox="1"/>
            <p:nvPr/>
          </p:nvSpPr>
          <p:spPr>
            <a:xfrm rot="4042020">
              <a:off x="4643713" y="3467146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WRITE</a:t>
              </a:r>
              <a:endParaRPr lang="en-IT" sz="1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67501-CDFB-0B42-8CBA-FFAE647667F3}"/>
              </a:ext>
            </a:extLst>
          </p:cNvPr>
          <p:cNvGrpSpPr/>
          <p:nvPr/>
        </p:nvGrpSpPr>
        <p:grpSpPr>
          <a:xfrm>
            <a:off x="3377780" y="2556418"/>
            <a:ext cx="1228103" cy="4005957"/>
            <a:chOff x="3377780" y="2556418"/>
            <a:chExt cx="1228103" cy="4005957"/>
          </a:xfrm>
        </p:grpSpPr>
        <p:sp>
          <p:nvSpPr>
            <p:cNvPr id="51" name="Line">
              <a:extLst>
                <a:ext uri="{FF2B5EF4-FFF2-40B4-BE49-F238E27FC236}">
                  <a16:creationId xmlns:a16="http://schemas.microsoft.com/office/drawing/2014/main" id="{6E2F1D47-D898-C840-A69D-B12D63822905}"/>
                </a:ext>
              </a:extLst>
            </p:cNvPr>
            <p:cNvSpPr/>
            <p:nvPr/>
          </p:nvSpPr>
          <p:spPr>
            <a:xfrm>
              <a:off x="3377780" y="2556418"/>
              <a:ext cx="1228103" cy="4005957"/>
            </a:xfrm>
            <a:custGeom>
              <a:avLst/>
              <a:gdLst>
                <a:gd name="connsiteX0" fmla="*/ 0 w 21303"/>
                <a:gd name="connsiteY0" fmla="*/ 21600 h 21600"/>
                <a:gd name="connsiteX1" fmla="*/ 21303 w 21303"/>
                <a:gd name="connsiteY1" fmla="*/ 0 h 21600"/>
                <a:gd name="connsiteX0" fmla="*/ 1 w 14891"/>
                <a:gd name="connsiteY0" fmla="*/ 1728 h 57753"/>
                <a:gd name="connsiteX1" fmla="*/ 14891 w 14891"/>
                <a:gd name="connsiteY1" fmla="*/ 53248 h 57753"/>
                <a:gd name="connsiteX0" fmla="*/ 0 w 14890"/>
                <a:gd name="connsiteY0" fmla="*/ 0 h 58156"/>
                <a:gd name="connsiteX1" fmla="*/ 14890 w 14890"/>
                <a:gd name="connsiteY1" fmla="*/ 51520 h 58156"/>
                <a:gd name="connsiteX0" fmla="*/ 0 w 15350"/>
                <a:gd name="connsiteY0" fmla="*/ 0 h 51520"/>
                <a:gd name="connsiteX1" fmla="*/ 14890 w 15350"/>
                <a:gd name="connsiteY1" fmla="*/ 51520 h 51520"/>
                <a:gd name="connsiteX0" fmla="*/ 5871 w 5883"/>
                <a:gd name="connsiteY0" fmla="*/ 0 h 71982"/>
                <a:gd name="connsiteX1" fmla="*/ 0 w 5883"/>
                <a:gd name="connsiteY1" fmla="*/ 71982 h 71982"/>
                <a:gd name="connsiteX0" fmla="*/ 10146 w 10153"/>
                <a:gd name="connsiteY0" fmla="*/ 0 h 10000"/>
                <a:gd name="connsiteX1" fmla="*/ 166 w 10153"/>
                <a:gd name="connsiteY1" fmla="*/ 10000 h 10000"/>
                <a:gd name="connsiteX0" fmla="*/ 10463 w 10470"/>
                <a:gd name="connsiteY0" fmla="*/ 0 h 10290"/>
                <a:gd name="connsiteX1" fmla="*/ 163 w 10470"/>
                <a:gd name="connsiteY1" fmla="*/ 10290 h 10290"/>
                <a:gd name="connsiteX0" fmla="*/ 23140 w 23143"/>
                <a:gd name="connsiteY0" fmla="*/ 0 h 8868"/>
                <a:gd name="connsiteX1" fmla="*/ 83 w 23143"/>
                <a:gd name="connsiteY1" fmla="*/ 8868 h 8868"/>
                <a:gd name="connsiteX0" fmla="*/ 10400 w 10401"/>
                <a:gd name="connsiteY0" fmla="*/ 0 h 10016"/>
                <a:gd name="connsiteX1" fmla="*/ 34 w 10401"/>
                <a:gd name="connsiteY1" fmla="*/ 10016 h 1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01" h="10016" extrusionOk="0">
                  <a:moveTo>
                    <a:pt x="10400" y="0"/>
                  </a:moveTo>
                  <a:cubicBezTo>
                    <a:pt x="10555" y="3443"/>
                    <a:pt x="-705" y="4337"/>
                    <a:pt x="34" y="10016"/>
                  </a:cubicBezTo>
                </a:path>
              </a:pathLst>
            </a:custGeom>
            <a:ln w="104775" cmpd="tri">
              <a:solidFill>
                <a:schemeClr val="accent1"/>
              </a:solidFill>
              <a:miter lim="400000"/>
              <a:tailEnd type="arrow" w="sm" len="sm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17648 w 518006"/>
                        <a:gd name="connsiteY0" fmla="*/ 0 h 4510101"/>
                        <a:gd name="connsiteX1" fmla="*/ 8469 w 518006"/>
                        <a:gd name="connsiteY1" fmla="*/ 4510101 h 4510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518006" h="4510101" fill="none" extrusionOk="0">
                          <a:moveTo>
                            <a:pt x="517648" y="0"/>
                          </a:moveTo>
                          <a:cubicBezTo>
                            <a:pt x="797587" y="1432000"/>
                            <a:pt x="-301420" y="2245893"/>
                            <a:pt x="8469" y="4510101"/>
                          </a:cubicBezTo>
                        </a:path>
                        <a:path w="518006" h="4510101" stroke="0" extrusionOk="0">
                          <a:moveTo>
                            <a:pt x="517648" y="0"/>
                          </a:moveTo>
                          <a:cubicBezTo>
                            <a:pt x="284793" y="1221973"/>
                            <a:pt x="-316233" y="2327936"/>
                            <a:pt x="8469" y="4510101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/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CED77A-2904-074D-A332-70B87E63F3C7}"/>
                </a:ext>
              </a:extLst>
            </p:cNvPr>
            <p:cNvSpPr txBox="1"/>
            <p:nvPr/>
          </p:nvSpPr>
          <p:spPr>
            <a:xfrm rot="17888146">
              <a:off x="2919976" y="4043368"/>
              <a:ext cx="1670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SEND COMMAND</a:t>
              </a:r>
              <a:endParaRPr lang="en-IT" sz="14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1A87FF-23A5-AD43-82F3-3F89DD53F1F1}"/>
              </a:ext>
            </a:extLst>
          </p:cNvPr>
          <p:cNvSpPr txBox="1"/>
          <p:nvPr/>
        </p:nvSpPr>
        <p:spPr>
          <a:xfrm>
            <a:off x="4020890" y="1482989"/>
            <a:ext cx="37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Correlation</a:t>
            </a:r>
            <a:r>
              <a:rPr lang="it-IT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it-IT" sz="1800" b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</a:t>
            </a:r>
            <a:r>
              <a:rPr lang="it-IT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1800" b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processes</a:t>
            </a:r>
            <a:endParaRPr lang="en-IT" sz="1800"/>
          </a:p>
        </p:txBody>
      </p:sp>
    </p:spTree>
    <p:extLst>
      <p:ext uri="{BB962C8B-B14F-4D97-AF65-F5344CB8AC3E}">
        <p14:creationId xmlns:p14="http://schemas.microsoft.com/office/powerpoint/2010/main" val="1989175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Callout 3 (Accent Bar) 54">
            <a:extLst>
              <a:ext uri="{FF2B5EF4-FFF2-40B4-BE49-F238E27FC236}">
                <a16:creationId xmlns:a16="http://schemas.microsoft.com/office/drawing/2014/main" id="{9CEFCD55-5A4F-924F-AB23-C00F62665B6D}"/>
              </a:ext>
            </a:extLst>
          </p:cNvPr>
          <p:cNvSpPr/>
          <p:nvPr/>
        </p:nvSpPr>
        <p:spPr>
          <a:xfrm flipH="1">
            <a:off x="3971676" y="4470089"/>
            <a:ext cx="4770411" cy="989524"/>
          </a:xfrm>
          <a:prstGeom prst="accentCallout3">
            <a:avLst>
              <a:gd name="adj1" fmla="val 19801"/>
              <a:gd name="adj2" fmla="val -1561"/>
              <a:gd name="adj3" fmla="val 18750"/>
              <a:gd name="adj4" fmla="val -16667"/>
              <a:gd name="adj5" fmla="val 17994"/>
              <a:gd name="adj6" fmla="val -35228"/>
              <a:gd name="adj7" fmla="val 77217"/>
              <a:gd name="adj8" fmla="val -43699"/>
            </a:avLst>
          </a:prstGeom>
          <a:solidFill>
            <a:srgbClr val="92D050"/>
          </a:solidFill>
          <a:ln w="57150">
            <a:solidFill>
              <a:srgbClr val="00B05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5CE19BD-033B-9E48-9FC3-8FC1D34B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0000">
            <a:off x="2250559" y="7737664"/>
            <a:ext cx="2339215" cy="1443860"/>
          </a:xfrm>
          <a:prstGeom prst="rect">
            <a:avLst/>
          </a:prstGeom>
        </p:spPr>
      </p:pic>
      <p:sp>
        <p:nvSpPr>
          <p:cNvPr id="16" name="Line">
            <a:extLst>
              <a:ext uri="{FF2B5EF4-FFF2-40B4-BE49-F238E27FC236}">
                <a16:creationId xmlns:a16="http://schemas.microsoft.com/office/drawing/2014/main" id="{1E9877A0-6662-5A43-9D33-BD761C88A477}"/>
              </a:ext>
            </a:extLst>
          </p:cNvPr>
          <p:cNvSpPr/>
          <p:nvPr/>
        </p:nvSpPr>
        <p:spPr>
          <a:xfrm rot="1330192">
            <a:off x="8690139" y="7633124"/>
            <a:ext cx="1211505" cy="53353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785"/>
              <a:gd name="connsiteY0" fmla="*/ 0 h 18211"/>
              <a:gd name="connsiteX1" fmla="*/ 10785 w 10785"/>
              <a:gd name="connsiteY1" fmla="*/ 18211 h 1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5" h="18211" extrusionOk="0">
                <a:moveTo>
                  <a:pt x="0" y="0"/>
                </a:moveTo>
                <a:cubicBezTo>
                  <a:pt x="2697" y="24215"/>
                  <a:pt x="8345" y="-4201"/>
                  <a:pt x="10785" y="18211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3530B4EA-9BA2-FC4C-B419-29D4303188D4}"/>
              </a:ext>
            </a:extLst>
          </p:cNvPr>
          <p:cNvSpPr/>
          <p:nvPr/>
        </p:nvSpPr>
        <p:spPr>
          <a:xfrm>
            <a:off x="4269332" y="4904244"/>
            <a:ext cx="416974" cy="359872"/>
          </a:xfrm>
          <a:prstGeom prst="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B87A09E4-BF2F-2643-B5B9-3E582BC84DEE}"/>
              </a:ext>
            </a:extLst>
          </p:cNvPr>
          <p:cNvSpPr/>
          <p:nvPr/>
        </p:nvSpPr>
        <p:spPr>
          <a:xfrm>
            <a:off x="3554074" y="5182838"/>
            <a:ext cx="916764" cy="1418657"/>
          </a:xfrm>
          <a:custGeom>
            <a:avLst/>
            <a:gdLst>
              <a:gd name="connsiteX0" fmla="*/ 0 w 21303"/>
              <a:gd name="connsiteY0" fmla="*/ 21600 h 21600"/>
              <a:gd name="connsiteX1" fmla="*/ 21303 w 21303"/>
              <a:gd name="connsiteY1" fmla="*/ 0 h 21600"/>
              <a:gd name="connsiteX0" fmla="*/ 0 w 10571"/>
              <a:gd name="connsiteY0" fmla="*/ 22642 h 22642"/>
              <a:gd name="connsiteX1" fmla="*/ 10571 w 10571"/>
              <a:gd name="connsiteY1" fmla="*/ 0 h 2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1" h="22642" extrusionOk="0">
                <a:moveTo>
                  <a:pt x="0" y="22642"/>
                </a:moveTo>
                <a:cubicBezTo>
                  <a:pt x="-5" y="7305"/>
                  <a:pt x="10652" y="25588"/>
                  <a:pt x="10571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FE5F975E-2083-604D-9BA7-5AEDA279041B}"/>
              </a:ext>
            </a:extLst>
          </p:cNvPr>
          <p:cNvSpPr/>
          <p:nvPr/>
        </p:nvSpPr>
        <p:spPr>
          <a:xfrm>
            <a:off x="6095918" y="5276352"/>
            <a:ext cx="189567" cy="1177807"/>
          </a:xfrm>
          <a:custGeom>
            <a:avLst/>
            <a:gdLst>
              <a:gd name="connsiteX0" fmla="*/ 805 w 805"/>
              <a:gd name="connsiteY0" fmla="*/ 13451 h 13451"/>
              <a:gd name="connsiteX1" fmla="*/ 36 w 805"/>
              <a:gd name="connsiteY1" fmla="*/ 0 h 13451"/>
              <a:gd name="connsiteX0" fmla="*/ 56156 w 56156"/>
              <a:gd name="connsiteY0" fmla="*/ 10404 h 10404"/>
              <a:gd name="connsiteX1" fmla="*/ 53 w 56156"/>
              <a:gd name="connsiteY1" fmla="*/ 0 h 10404"/>
              <a:gd name="connsiteX0" fmla="*/ 56767 w 56767"/>
              <a:gd name="connsiteY0" fmla="*/ 10404 h 10404"/>
              <a:gd name="connsiteX1" fmla="*/ 664 w 56767"/>
              <a:gd name="connsiteY1" fmla="*/ 0 h 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67" h="10404" extrusionOk="0">
                <a:moveTo>
                  <a:pt x="56767" y="10404"/>
                </a:moveTo>
                <a:cubicBezTo>
                  <a:pt x="49972" y="4228"/>
                  <a:pt x="-6737" y="9014"/>
                  <a:pt x="664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253C1018-E9D5-0D48-8228-0B8E5F9C039D}"/>
              </a:ext>
            </a:extLst>
          </p:cNvPr>
          <p:cNvSpPr/>
          <p:nvPr/>
        </p:nvSpPr>
        <p:spPr>
          <a:xfrm>
            <a:off x="7514173" y="5278287"/>
            <a:ext cx="1349282" cy="1235759"/>
          </a:xfrm>
          <a:custGeom>
            <a:avLst/>
            <a:gdLst>
              <a:gd name="connsiteX0" fmla="*/ 139041 w 139041"/>
              <a:gd name="connsiteY0" fmla="*/ 14658 h 14658"/>
              <a:gd name="connsiteX1" fmla="*/ 3 w 139041"/>
              <a:gd name="connsiteY1" fmla="*/ 0 h 1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41" h="14658" extrusionOk="0">
                <a:moveTo>
                  <a:pt x="139041" y="14658"/>
                </a:moveTo>
                <a:cubicBezTo>
                  <a:pt x="136705" y="6364"/>
                  <a:pt x="-660" y="11019"/>
                  <a:pt x="3" y="0"/>
                </a:cubicBezTo>
              </a:path>
            </a:pathLst>
          </a:custGeom>
          <a:ln w="50800">
            <a:solidFill>
              <a:srgbClr val="FF0000"/>
            </a:solidFill>
            <a:miter lim="400000"/>
            <a:tailEnd type="arrow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CU">
            <a:extLst>
              <a:ext uri="{FF2B5EF4-FFF2-40B4-BE49-F238E27FC236}">
                <a16:creationId xmlns:a16="http://schemas.microsoft.com/office/drawing/2014/main" id="{0CED131A-A871-F442-BAE7-5CBFC5C419C4}"/>
              </a:ext>
            </a:extLst>
          </p:cNvPr>
          <p:cNvSpPr/>
          <p:nvPr/>
        </p:nvSpPr>
        <p:spPr>
          <a:xfrm>
            <a:off x="8388121" y="6454142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E310CE1-322E-D748-A134-C75BE1206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8" y="7868799"/>
            <a:ext cx="1404569" cy="1404569"/>
          </a:xfrm>
          <a:prstGeom prst="rect">
            <a:avLst/>
          </a:prstGeom>
        </p:spPr>
      </p:pic>
      <p:sp>
        <p:nvSpPr>
          <p:cNvPr id="40" name="Line">
            <a:extLst>
              <a:ext uri="{FF2B5EF4-FFF2-40B4-BE49-F238E27FC236}">
                <a16:creationId xmlns:a16="http://schemas.microsoft.com/office/drawing/2014/main" id="{E67D8799-8F64-D147-8C63-18AC758345F9}"/>
              </a:ext>
            </a:extLst>
          </p:cNvPr>
          <p:cNvSpPr/>
          <p:nvPr/>
        </p:nvSpPr>
        <p:spPr>
          <a:xfrm rot="1330192">
            <a:off x="5936793" y="7558856"/>
            <a:ext cx="902635" cy="519647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5" h="8989" extrusionOk="0">
                <a:moveTo>
                  <a:pt x="0" y="0"/>
                </a:moveTo>
                <a:cubicBezTo>
                  <a:pt x="3222" y="21767"/>
                  <a:pt x="9031" y="-11157"/>
                  <a:pt x="11945" y="8989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C42E7454-7EBF-EC4D-8454-6BA51BB7B535}"/>
              </a:ext>
            </a:extLst>
          </p:cNvPr>
          <p:cNvSpPr/>
          <p:nvPr/>
        </p:nvSpPr>
        <p:spPr>
          <a:xfrm rot="1330192">
            <a:off x="3196356" y="7519623"/>
            <a:ext cx="772771" cy="918153"/>
          </a:xfrm>
          <a:custGeom>
            <a:avLst/>
            <a:gdLst>
              <a:gd name="connsiteX0" fmla="*/ 0 w 11945"/>
              <a:gd name="connsiteY0" fmla="*/ 4552 h 13541"/>
              <a:gd name="connsiteX1" fmla="*/ 11945 w 11945"/>
              <a:gd name="connsiteY1" fmla="*/ 13541 h 13541"/>
              <a:gd name="connsiteX0" fmla="*/ 0 w 11945"/>
              <a:gd name="connsiteY0" fmla="*/ 0 h 8989"/>
              <a:gd name="connsiteX1" fmla="*/ 11945 w 11945"/>
              <a:gd name="connsiteY1" fmla="*/ 8989 h 898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000"/>
              <a:gd name="connsiteY0" fmla="*/ 0 h 10000"/>
              <a:gd name="connsiteX1" fmla="*/ 10000 w 1000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0000" extrusionOk="0">
                <a:moveTo>
                  <a:pt x="0" y="0"/>
                </a:moveTo>
                <a:cubicBezTo>
                  <a:pt x="1434" y="14217"/>
                  <a:pt x="7593" y="589"/>
                  <a:pt x="10000" y="10000"/>
                </a:cubicBezTo>
              </a:path>
            </a:pathLst>
          </a:cu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CU">
            <a:extLst>
              <a:ext uri="{FF2B5EF4-FFF2-40B4-BE49-F238E27FC236}">
                <a16:creationId xmlns:a16="http://schemas.microsoft.com/office/drawing/2014/main" id="{D871CBFD-AB1E-F848-9F26-C0608F68C9D5}"/>
              </a:ext>
            </a:extLst>
          </p:cNvPr>
          <p:cNvSpPr/>
          <p:nvPr/>
        </p:nvSpPr>
        <p:spPr>
          <a:xfrm>
            <a:off x="3066491" y="6601495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CU">
            <a:extLst>
              <a:ext uri="{FF2B5EF4-FFF2-40B4-BE49-F238E27FC236}">
                <a16:creationId xmlns:a16="http://schemas.microsoft.com/office/drawing/2014/main" id="{A7B49288-6C49-C54E-85F2-C290BF9D4F78}"/>
              </a:ext>
            </a:extLst>
          </p:cNvPr>
          <p:cNvSpPr/>
          <p:nvPr/>
        </p:nvSpPr>
        <p:spPr>
          <a:xfrm>
            <a:off x="5754400" y="6458011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D286C-FCBB-4E48-ACB9-24257A303565}"/>
              </a:ext>
            </a:extLst>
          </p:cNvPr>
          <p:cNvSpPr txBox="1"/>
          <p:nvPr/>
        </p:nvSpPr>
        <p:spPr>
          <a:xfrm>
            <a:off x="386236" y="335405"/>
            <a:ext cx="370607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acquisition / actuation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storage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 b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 / correlation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GB" sz="180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historization</a:t>
            </a:r>
            <a:endParaRPr lang="en-IT" sz="180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14E30475-6108-1C4B-BC46-F325938C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D0371615-1D1B-BF49-9A82-14EC3F04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130" y="8378009"/>
            <a:ext cx="1495081" cy="5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Diamond 45">
            <a:extLst>
              <a:ext uri="{FF2B5EF4-FFF2-40B4-BE49-F238E27FC236}">
                <a16:creationId xmlns:a16="http://schemas.microsoft.com/office/drawing/2014/main" id="{26F4C68E-5AA3-884B-9E25-F299F66769F3}"/>
              </a:ext>
            </a:extLst>
          </p:cNvPr>
          <p:cNvSpPr/>
          <p:nvPr/>
        </p:nvSpPr>
        <p:spPr>
          <a:xfrm>
            <a:off x="7315164" y="4888577"/>
            <a:ext cx="372108" cy="372108"/>
          </a:xfrm>
          <a:prstGeom prst="diamond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BA37C3-16F3-CB42-BE6D-A52D07372D0B}"/>
              </a:ext>
            </a:extLst>
          </p:cNvPr>
          <p:cNvSpPr/>
          <p:nvPr/>
        </p:nvSpPr>
        <p:spPr>
          <a:xfrm>
            <a:off x="5914994" y="4911313"/>
            <a:ext cx="372108" cy="372108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2" name="Graphic 51" descr="Database">
            <a:extLst>
              <a:ext uri="{FF2B5EF4-FFF2-40B4-BE49-F238E27FC236}">
                <a16:creationId xmlns:a16="http://schemas.microsoft.com/office/drawing/2014/main" id="{E8ADFDC7-A0D3-0743-AE32-551FC73E40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2790" y="5246270"/>
            <a:ext cx="1754775" cy="175477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5EDBE3-B73E-0148-BB0F-390097DB382A}"/>
              </a:ext>
            </a:extLst>
          </p:cNvPr>
          <p:cNvSpPr txBox="1"/>
          <p:nvPr/>
        </p:nvSpPr>
        <p:spPr>
          <a:xfrm>
            <a:off x="10574125" y="6731614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0"/>
              <a:t>Long term</a:t>
            </a:r>
          </a:p>
          <a:p>
            <a:r>
              <a:rPr lang="en-IT" b="0"/>
              <a:t>storage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8B17502-778F-E142-B54B-1B15819537FF}"/>
              </a:ext>
            </a:extLst>
          </p:cNvPr>
          <p:cNvGrpSpPr/>
          <p:nvPr/>
        </p:nvGrpSpPr>
        <p:grpSpPr>
          <a:xfrm>
            <a:off x="4470346" y="434326"/>
            <a:ext cx="6808732" cy="5574404"/>
            <a:chOff x="4470346" y="434326"/>
            <a:chExt cx="6808732" cy="5574404"/>
          </a:xfrm>
        </p:grpSpPr>
        <p:sp>
          <p:nvSpPr>
            <p:cNvPr id="7" name="UI">
              <a:extLst>
                <a:ext uri="{FF2B5EF4-FFF2-40B4-BE49-F238E27FC236}">
                  <a16:creationId xmlns:a16="http://schemas.microsoft.com/office/drawing/2014/main" id="{4552231E-1F4A-2843-8D3F-05892E0327F0}"/>
                </a:ext>
              </a:extLst>
            </p:cNvPr>
            <p:cNvSpPr/>
            <p:nvPr/>
          </p:nvSpPr>
          <p:spPr>
            <a:xfrm>
              <a:off x="4470346" y="1835928"/>
              <a:ext cx="1844729" cy="1105179"/>
            </a:xfrm>
            <a:prstGeom prst="rect">
              <a:avLst/>
            </a:prstGeom>
            <a:solidFill>
              <a:srgbClr val="FFC000"/>
            </a:solidFill>
            <a:ln w="254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 anchor="ctr"/>
            <a:lstStyle>
              <a:lvl1pPr>
                <a:defRPr sz="3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algn="l"/>
              <a:r>
                <a:rPr lang="en-US" sz="2400" b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z = f(x,  y, ...)</a:t>
              </a:r>
              <a:endParaRPr sz="24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4FE40A3-41A8-504B-ADBC-4D0B889D4A8A}"/>
                </a:ext>
              </a:extLst>
            </p:cNvPr>
            <p:cNvGrpSpPr/>
            <p:nvPr/>
          </p:nvGrpSpPr>
          <p:grpSpPr>
            <a:xfrm>
              <a:off x="4593648" y="434326"/>
              <a:ext cx="6685430" cy="5574404"/>
              <a:chOff x="4593648" y="434326"/>
              <a:chExt cx="6685430" cy="5574404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60EDA66-7BB2-BE4E-9607-E480D027121F}"/>
                  </a:ext>
                </a:extLst>
              </p:cNvPr>
              <p:cNvSpPr/>
              <p:nvPr/>
            </p:nvSpPr>
            <p:spPr>
              <a:xfrm>
                <a:off x="4593648" y="1154913"/>
                <a:ext cx="2950266" cy="1080784"/>
              </a:xfrm>
              <a:custGeom>
                <a:avLst/>
                <a:gdLst>
                  <a:gd name="connsiteX0" fmla="*/ 3593807 w 3593807"/>
                  <a:gd name="connsiteY0" fmla="*/ 49876 h 4804777"/>
                  <a:gd name="connsiteX1" fmla="*/ 2709 w 3593807"/>
                  <a:gd name="connsiteY1" fmla="*/ 4804756 h 4804777"/>
                  <a:gd name="connsiteX2" fmla="*/ 3128295 w 3593807"/>
                  <a:gd name="connsiteY2" fmla="*/ 0 h 4804777"/>
                  <a:gd name="connsiteX0" fmla="*/ 2534300 w 2534300"/>
                  <a:gd name="connsiteY0" fmla="*/ 49876 h 4572023"/>
                  <a:gd name="connsiteX1" fmla="*/ 7231 w 2534300"/>
                  <a:gd name="connsiteY1" fmla="*/ 4571999 h 4572023"/>
                  <a:gd name="connsiteX2" fmla="*/ 2068788 w 2534300"/>
                  <a:gd name="connsiteY2" fmla="*/ 0 h 4572023"/>
                  <a:gd name="connsiteX0" fmla="*/ 2681913 w 2681913"/>
                  <a:gd name="connsiteY0" fmla="*/ 49876 h 4609194"/>
                  <a:gd name="connsiteX1" fmla="*/ 154844 w 2681913"/>
                  <a:gd name="connsiteY1" fmla="*/ 4571999 h 4609194"/>
                  <a:gd name="connsiteX2" fmla="*/ 2216401 w 2681913"/>
                  <a:gd name="connsiteY2" fmla="*/ 0 h 4609194"/>
                  <a:gd name="connsiteX0" fmla="*/ 3641545 w 3641545"/>
                  <a:gd name="connsiteY0" fmla="*/ 0 h 4938979"/>
                  <a:gd name="connsiteX1" fmla="*/ 50447 w 3641545"/>
                  <a:gd name="connsiteY1" fmla="*/ 4937760 h 4938979"/>
                  <a:gd name="connsiteX2" fmla="*/ 2112004 w 3641545"/>
                  <a:gd name="connsiteY2" fmla="*/ 365761 h 4938979"/>
                  <a:gd name="connsiteX0" fmla="*/ 3593036 w 3593036"/>
                  <a:gd name="connsiteY0" fmla="*/ 16625 h 4954387"/>
                  <a:gd name="connsiteX1" fmla="*/ 1938 w 3593036"/>
                  <a:gd name="connsiteY1" fmla="*/ 4954385 h 4954387"/>
                  <a:gd name="connsiteX2" fmla="*/ 3194026 w 3593036"/>
                  <a:gd name="connsiteY2" fmla="*/ 0 h 4954387"/>
                  <a:gd name="connsiteX0" fmla="*/ 3593036 w 3593036"/>
                  <a:gd name="connsiteY0" fmla="*/ 16625 h 4954388"/>
                  <a:gd name="connsiteX1" fmla="*/ 1938 w 3593036"/>
                  <a:gd name="connsiteY1" fmla="*/ 4954385 h 4954388"/>
                  <a:gd name="connsiteX2" fmla="*/ 3194026 w 3593036"/>
                  <a:gd name="connsiteY2" fmla="*/ 0 h 4954388"/>
                  <a:gd name="connsiteX0" fmla="*/ 3592311 w 3592311"/>
                  <a:gd name="connsiteY0" fmla="*/ 16625 h 4954388"/>
                  <a:gd name="connsiteX1" fmla="*/ 1213 w 3592311"/>
                  <a:gd name="connsiteY1" fmla="*/ 4954385 h 4954388"/>
                  <a:gd name="connsiteX2" fmla="*/ 3193301 w 3592311"/>
                  <a:gd name="connsiteY2" fmla="*/ 0 h 4954388"/>
                  <a:gd name="connsiteX0" fmla="*/ 3648056 w 3648056"/>
                  <a:gd name="connsiteY0" fmla="*/ 16625 h 4975295"/>
                  <a:gd name="connsiteX1" fmla="*/ 56958 w 3648056"/>
                  <a:gd name="connsiteY1" fmla="*/ 4954385 h 4975295"/>
                  <a:gd name="connsiteX2" fmla="*/ 3249046 w 3648056"/>
                  <a:gd name="connsiteY2" fmla="*/ 0 h 4975295"/>
                  <a:gd name="connsiteX0" fmla="*/ 925640 w 925640"/>
                  <a:gd name="connsiteY0" fmla="*/ 16625 h 4940068"/>
                  <a:gd name="connsiteX1" fmla="*/ 311855 w 925640"/>
                  <a:gd name="connsiteY1" fmla="*/ 4918791 h 4940068"/>
                  <a:gd name="connsiteX2" fmla="*/ 526630 w 925640"/>
                  <a:gd name="connsiteY2" fmla="*/ 0 h 4940068"/>
                  <a:gd name="connsiteX0" fmla="*/ 1623785 w 1623785"/>
                  <a:gd name="connsiteY0" fmla="*/ 747581 h 4951643"/>
                  <a:gd name="connsiteX1" fmla="*/ 311855 w 1623785"/>
                  <a:gd name="connsiteY1" fmla="*/ 4918791 h 4951643"/>
                  <a:gd name="connsiteX2" fmla="*/ 526630 w 1623785"/>
                  <a:gd name="connsiteY2" fmla="*/ 0 h 4951643"/>
                  <a:gd name="connsiteX0" fmla="*/ 1484371 w 1484371"/>
                  <a:gd name="connsiteY0" fmla="*/ 80187 h 4284247"/>
                  <a:gd name="connsiteX1" fmla="*/ 172441 w 1484371"/>
                  <a:gd name="connsiteY1" fmla="*/ 4251397 h 4284247"/>
                  <a:gd name="connsiteX2" fmla="*/ 977953 w 1484371"/>
                  <a:gd name="connsiteY2" fmla="*/ 0 h 4284247"/>
                  <a:gd name="connsiteX0" fmla="*/ 1373031 w 3014747"/>
                  <a:gd name="connsiteY0" fmla="*/ 0 h 5384260"/>
                  <a:gd name="connsiteX1" fmla="*/ 61101 w 3014747"/>
                  <a:gd name="connsiteY1" fmla="*/ 4171210 h 5384260"/>
                  <a:gd name="connsiteX2" fmla="*/ 3014747 w 3014747"/>
                  <a:gd name="connsiteY2" fmla="*/ 4051303 h 5384260"/>
                  <a:gd name="connsiteX0" fmla="*/ 0 w 1641716"/>
                  <a:gd name="connsiteY0" fmla="*/ 0 h 4051303"/>
                  <a:gd name="connsiteX1" fmla="*/ 1641716 w 1641716"/>
                  <a:gd name="connsiteY1" fmla="*/ 4051303 h 4051303"/>
                  <a:gd name="connsiteX0" fmla="*/ 0 w 1641716"/>
                  <a:gd name="connsiteY0" fmla="*/ 0 h 4051303"/>
                  <a:gd name="connsiteX1" fmla="*/ 1641716 w 1641716"/>
                  <a:gd name="connsiteY1" fmla="*/ 4051303 h 4051303"/>
                  <a:gd name="connsiteX0" fmla="*/ 0 w 1641716"/>
                  <a:gd name="connsiteY0" fmla="*/ 0 h 4051303"/>
                  <a:gd name="connsiteX1" fmla="*/ 1641716 w 1641716"/>
                  <a:gd name="connsiteY1" fmla="*/ 4051303 h 4051303"/>
                  <a:gd name="connsiteX0" fmla="*/ 0 w 5651565"/>
                  <a:gd name="connsiteY0" fmla="*/ 3282007 h 3653294"/>
                  <a:gd name="connsiteX1" fmla="*/ 5651565 w 5651565"/>
                  <a:gd name="connsiteY1" fmla="*/ 288593 h 3653294"/>
                  <a:gd name="connsiteX0" fmla="*/ 0 w 5651565"/>
                  <a:gd name="connsiteY0" fmla="*/ 3405022 h 3405023"/>
                  <a:gd name="connsiteX1" fmla="*/ 5651565 w 5651565"/>
                  <a:gd name="connsiteY1" fmla="*/ 411608 h 3405023"/>
                  <a:gd name="connsiteX0" fmla="*/ 0 w 5651565"/>
                  <a:gd name="connsiteY0" fmla="*/ 3543785 h 3543784"/>
                  <a:gd name="connsiteX1" fmla="*/ 5651565 w 5651565"/>
                  <a:gd name="connsiteY1" fmla="*/ 550371 h 3543784"/>
                  <a:gd name="connsiteX0" fmla="*/ 0 w 7656489"/>
                  <a:gd name="connsiteY0" fmla="*/ 2954602 h 2954603"/>
                  <a:gd name="connsiteX1" fmla="*/ 7656489 w 7656489"/>
                  <a:gd name="connsiteY1" fmla="*/ 653301 h 2954603"/>
                  <a:gd name="connsiteX0" fmla="*/ 0 w 7656489"/>
                  <a:gd name="connsiteY0" fmla="*/ 2301301 h 2301300"/>
                  <a:gd name="connsiteX1" fmla="*/ 7656489 w 7656489"/>
                  <a:gd name="connsiteY1" fmla="*/ 0 h 2301300"/>
                  <a:gd name="connsiteX0" fmla="*/ 0 w 9703183"/>
                  <a:gd name="connsiteY0" fmla="*/ 2103555 h 2103555"/>
                  <a:gd name="connsiteX1" fmla="*/ 9703183 w 9703183"/>
                  <a:gd name="connsiteY1" fmla="*/ 0 h 210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03183" h="2103555">
                    <a:moveTo>
                      <a:pt x="0" y="2103555"/>
                    </a:moveTo>
                    <a:cubicBezTo>
                      <a:pt x="51975" y="109956"/>
                      <a:pt x="6047117" y="23198"/>
                      <a:pt x="9703183" y="0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headEnd type="none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52A1B8D-894D-C447-9626-D00D4D7C83AB}"/>
                  </a:ext>
                </a:extLst>
              </p:cNvPr>
              <p:cNvGrpSpPr/>
              <p:nvPr/>
            </p:nvGrpSpPr>
            <p:grpSpPr>
              <a:xfrm>
                <a:off x="5248677" y="2615708"/>
                <a:ext cx="6030401" cy="3393022"/>
                <a:chOff x="5248677" y="2615708"/>
                <a:chExt cx="6030401" cy="3393022"/>
              </a:xfrm>
            </p:grpSpPr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8FCB61F-54FD-F241-A162-BD5EDD1127D8}"/>
                    </a:ext>
                  </a:extLst>
                </p:cNvPr>
                <p:cNvSpPr/>
                <p:nvPr/>
              </p:nvSpPr>
              <p:spPr>
                <a:xfrm>
                  <a:off x="5624234" y="2632036"/>
                  <a:ext cx="5654844" cy="2991401"/>
                </a:xfrm>
                <a:custGeom>
                  <a:avLst/>
                  <a:gdLst>
                    <a:gd name="connsiteX0" fmla="*/ 3593807 w 3593807"/>
                    <a:gd name="connsiteY0" fmla="*/ 49876 h 4804777"/>
                    <a:gd name="connsiteX1" fmla="*/ 2709 w 3593807"/>
                    <a:gd name="connsiteY1" fmla="*/ 4804756 h 4804777"/>
                    <a:gd name="connsiteX2" fmla="*/ 3128295 w 3593807"/>
                    <a:gd name="connsiteY2" fmla="*/ 0 h 4804777"/>
                    <a:gd name="connsiteX0" fmla="*/ 2534300 w 2534300"/>
                    <a:gd name="connsiteY0" fmla="*/ 49876 h 4572023"/>
                    <a:gd name="connsiteX1" fmla="*/ 7231 w 2534300"/>
                    <a:gd name="connsiteY1" fmla="*/ 4571999 h 4572023"/>
                    <a:gd name="connsiteX2" fmla="*/ 2068788 w 2534300"/>
                    <a:gd name="connsiteY2" fmla="*/ 0 h 4572023"/>
                    <a:gd name="connsiteX0" fmla="*/ 2681913 w 2681913"/>
                    <a:gd name="connsiteY0" fmla="*/ 49876 h 4609194"/>
                    <a:gd name="connsiteX1" fmla="*/ 154844 w 2681913"/>
                    <a:gd name="connsiteY1" fmla="*/ 4571999 h 4609194"/>
                    <a:gd name="connsiteX2" fmla="*/ 2216401 w 2681913"/>
                    <a:gd name="connsiteY2" fmla="*/ 0 h 4609194"/>
                    <a:gd name="connsiteX0" fmla="*/ 3641545 w 3641545"/>
                    <a:gd name="connsiteY0" fmla="*/ 0 h 4938979"/>
                    <a:gd name="connsiteX1" fmla="*/ 50447 w 3641545"/>
                    <a:gd name="connsiteY1" fmla="*/ 4937760 h 4938979"/>
                    <a:gd name="connsiteX2" fmla="*/ 2112004 w 3641545"/>
                    <a:gd name="connsiteY2" fmla="*/ 365761 h 4938979"/>
                    <a:gd name="connsiteX0" fmla="*/ 3593036 w 3593036"/>
                    <a:gd name="connsiteY0" fmla="*/ 16625 h 4954387"/>
                    <a:gd name="connsiteX1" fmla="*/ 1938 w 3593036"/>
                    <a:gd name="connsiteY1" fmla="*/ 4954385 h 4954387"/>
                    <a:gd name="connsiteX2" fmla="*/ 3194026 w 3593036"/>
                    <a:gd name="connsiteY2" fmla="*/ 0 h 4954387"/>
                    <a:gd name="connsiteX0" fmla="*/ 3593036 w 3593036"/>
                    <a:gd name="connsiteY0" fmla="*/ 16625 h 4954388"/>
                    <a:gd name="connsiteX1" fmla="*/ 1938 w 3593036"/>
                    <a:gd name="connsiteY1" fmla="*/ 4954385 h 4954388"/>
                    <a:gd name="connsiteX2" fmla="*/ 3194026 w 3593036"/>
                    <a:gd name="connsiteY2" fmla="*/ 0 h 4954388"/>
                    <a:gd name="connsiteX0" fmla="*/ 3592311 w 3592311"/>
                    <a:gd name="connsiteY0" fmla="*/ 16625 h 4954388"/>
                    <a:gd name="connsiteX1" fmla="*/ 1213 w 3592311"/>
                    <a:gd name="connsiteY1" fmla="*/ 4954385 h 4954388"/>
                    <a:gd name="connsiteX2" fmla="*/ 3193301 w 3592311"/>
                    <a:gd name="connsiteY2" fmla="*/ 0 h 4954388"/>
                    <a:gd name="connsiteX0" fmla="*/ 3648056 w 3648056"/>
                    <a:gd name="connsiteY0" fmla="*/ 16625 h 4975295"/>
                    <a:gd name="connsiteX1" fmla="*/ 56958 w 3648056"/>
                    <a:gd name="connsiteY1" fmla="*/ 4954385 h 4975295"/>
                    <a:gd name="connsiteX2" fmla="*/ 3249046 w 3648056"/>
                    <a:gd name="connsiteY2" fmla="*/ 0 h 4975295"/>
                    <a:gd name="connsiteX0" fmla="*/ 7279237 w 7279237"/>
                    <a:gd name="connsiteY0" fmla="*/ 0 h 4958670"/>
                    <a:gd name="connsiteX1" fmla="*/ 3688139 w 7279237"/>
                    <a:gd name="connsiteY1" fmla="*/ 4937760 h 4958670"/>
                    <a:gd name="connsiteX2" fmla="*/ 59902 w 7279237"/>
                    <a:gd name="connsiteY2" fmla="*/ 777891 h 4958670"/>
                    <a:gd name="connsiteX0" fmla="*/ 7219336 w 7219336"/>
                    <a:gd name="connsiteY0" fmla="*/ 0 h 4958670"/>
                    <a:gd name="connsiteX1" fmla="*/ 3628238 w 7219336"/>
                    <a:gd name="connsiteY1" fmla="*/ 4937760 h 4958670"/>
                    <a:gd name="connsiteX2" fmla="*/ 1 w 7219336"/>
                    <a:gd name="connsiteY2" fmla="*/ 777891 h 4958670"/>
                    <a:gd name="connsiteX0" fmla="*/ 399008 w 3675506"/>
                    <a:gd name="connsiteY0" fmla="*/ 16626 h 4193393"/>
                    <a:gd name="connsiteX1" fmla="*/ 3628238 w 3675506"/>
                    <a:gd name="connsiteY1" fmla="*/ 4159869 h 4193393"/>
                    <a:gd name="connsiteX2" fmla="*/ 1 w 3675506"/>
                    <a:gd name="connsiteY2" fmla="*/ 0 h 4193393"/>
                    <a:gd name="connsiteX0" fmla="*/ 399008 w 3675506"/>
                    <a:gd name="connsiteY0" fmla="*/ 16626 h 4193395"/>
                    <a:gd name="connsiteX1" fmla="*/ 3628238 w 3675506"/>
                    <a:gd name="connsiteY1" fmla="*/ 4159869 h 4193395"/>
                    <a:gd name="connsiteX2" fmla="*/ 1 w 3675506"/>
                    <a:gd name="connsiteY2" fmla="*/ 0 h 4193395"/>
                    <a:gd name="connsiteX0" fmla="*/ 399008 w 3675506"/>
                    <a:gd name="connsiteY0" fmla="*/ 16626 h 4193393"/>
                    <a:gd name="connsiteX1" fmla="*/ 3628238 w 3675506"/>
                    <a:gd name="connsiteY1" fmla="*/ 4159869 h 4193393"/>
                    <a:gd name="connsiteX2" fmla="*/ 1 w 3675506"/>
                    <a:gd name="connsiteY2" fmla="*/ 0 h 4193393"/>
                    <a:gd name="connsiteX0" fmla="*/ 399008 w 3632303"/>
                    <a:gd name="connsiteY0" fmla="*/ 16626 h 4189903"/>
                    <a:gd name="connsiteX1" fmla="*/ 3628238 w 3632303"/>
                    <a:gd name="connsiteY1" fmla="*/ 4159869 h 4189903"/>
                    <a:gd name="connsiteX2" fmla="*/ 1 w 3632303"/>
                    <a:gd name="connsiteY2" fmla="*/ 0 h 4189903"/>
                    <a:gd name="connsiteX0" fmla="*/ 3030473 w 6263768"/>
                    <a:gd name="connsiteY0" fmla="*/ 48406 h 4221081"/>
                    <a:gd name="connsiteX1" fmla="*/ 6259703 w 6263768"/>
                    <a:gd name="connsiteY1" fmla="*/ 4191649 h 4221081"/>
                    <a:gd name="connsiteX2" fmla="*/ 0 w 6263768"/>
                    <a:gd name="connsiteY2" fmla="*/ 0 h 4221081"/>
                    <a:gd name="connsiteX0" fmla="*/ 560120 w 6262110"/>
                    <a:gd name="connsiteY0" fmla="*/ 48405 h 4221081"/>
                    <a:gd name="connsiteX1" fmla="*/ 6259703 w 6262110"/>
                    <a:gd name="connsiteY1" fmla="*/ 4191649 h 4221081"/>
                    <a:gd name="connsiteX2" fmla="*/ 0 w 6262110"/>
                    <a:gd name="connsiteY2" fmla="*/ 0 h 4221081"/>
                    <a:gd name="connsiteX0" fmla="*/ 560120 w 6262294"/>
                    <a:gd name="connsiteY0" fmla="*/ 48405 h 4221081"/>
                    <a:gd name="connsiteX1" fmla="*/ 6259703 w 6262294"/>
                    <a:gd name="connsiteY1" fmla="*/ 4191649 h 4221081"/>
                    <a:gd name="connsiteX2" fmla="*/ 0 w 6262294"/>
                    <a:gd name="connsiteY2" fmla="*/ 0 h 4221081"/>
                    <a:gd name="connsiteX0" fmla="*/ 560120 w 2401313"/>
                    <a:gd name="connsiteY0" fmla="*/ 48405 h 4408576"/>
                    <a:gd name="connsiteX1" fmla="*/ 2393061 w 2401313"/>
                    <a:gd name="connsiteY1" fmla="*/ 4382332 h 4408576"/>
                    <a:gd name="connsiteX2" fmla="*/ 0 w 2401313"/>
                    <a:gd name="connsiteY2" fmla="*/ 0 h 4408576"/>
                    <a:gd name="connsiteX0" fmla="*/ 560120 w 5725536"/>
                    <a:gd name="connsiteY0" fmla="*/ 48405 h 4471216"/>
                    <a:gd name="connsiteX1" fmla="*/ 5722672 w 5725536"/>
                    <a:gd name="connsiteY1" fmla="*/ 4445893 h 4471216"/>
                    <a:gd name="connsiteX2" fmla="*/ 0 w 5725536"/>
                    <a:gd name="connsiteY2" fmla="*/ 0 h 4471216"/>
                    <a:gd name="connsiteX0" fmla="*/ 560120 w 20259125"/>
                    <a:gd name="connsiteY0" fmla="*/ 48405 h 4837648"/>
                    <a:gd name="connsiteX1" fmla="*/ 20258382 w 20259125"/>
                    <a:gd name="connsiteY1" fmla="*/ 4816667 h 4837648"/>
                    <a:gd name="connsiteX2" fmla="*/ 0 w 20259125"/>
                    <a:gd name="connsiteY2" fmla="*/ 0 h 4837648"/>
                    <a:gd name="connsiteX0" fmla="*/ 560120 w 20259125"/>
                    <a:gd name="connsiteY0" fmla="*/ 48405 h 4905349"/>
                    <a:gd name="connsiteX1" fmla="*/ 20258382 w 20259125"/>
                    <a:gd name="connsiteY1" fmla="*/ 4816667 h 4905349"/>
                    <a:gd name="connsiteX2" fmla="*/ 0 w 20259125"/>
                    <a:gd name="connsiteY2" fmla="*/ 0 h 4905349"/>
                    <a:gd name="connsiteX0" fmla="*/ 560120 w 20268216"/>
                    <a:gd name="connsiteY0" fmla="*/ 48405 h 4905347"/>
                    <a:gd name="connsiteX1" fmla="*/ 20258382 w 20268216"/>
                    <a:gd name="connsiteY1" fmla="*/ 4816667 h 4905347"/>
                    <a:gd name="connsiteX2" fmla="*/ 0 w 20268216"/>
                    <a:gd name="connsiteY2" fmla="*/ 0 h 4905347"/>
                    <a:gd name="connsiteX0" fmla="*/ 560120 w 18598329"/>
                    <a:gd name="connsiteY0" fmla="*/ 48405 h 5822233"/>
                    <a:gd name="connsiteX1" fmla="*/ 18587611 w 18598329"/>
                    <a:gd name="connsiteY1" fmla="*/ 5755962 h 5822233"/>
                    <a:gd name="connsiteX2" fmla="*/ 0 w 18598329"/>
                    <a:gd name="connsiteY2" fmla="*/ 0 h 582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98329" h="5822233">
                      <a:moveTo>
                        <a:pt x="560120" y="48405"/>
                      </a:moveTo>
                      <a:cubicBezTo>
                        <a:pt x="862286" y="3651462"/>
                        <a:pt x="19103001" y="5218158"/>
                        <a:pt x="18587611" y="5755962"/>
                      </a:cubicBezTo>
                      <a:cubicBezTo>
                        <a:pt x="17833537" y="6318484"/>
                        <a:pt x="127333" y="3205517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headEnd type="none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b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103FB42-358B-414C-8B12-A562DAE0B200}"/>
                    </a:ext>
                  </a:extLst>
                </p:cNvPr>
                <p:cNvSpPr/>
                <p:nvPr/>
              </p:nvSpPr>
              <p:spPr>
                <a:xfrm>
                  <a:off x="5248677" y="2615708"/>
                  <a:ext cx="5767079" cy="3393022"/>
                </a:xfrm>
                <a:custGeom>
                  <a:avLst/>
                  <a:gdLst>
                    <a:gd name="connsiteX0" fmla="*/ 3593807 w 3593807"/>
                    <a:gd name="connsiteY0" fmla="*/ 49876 h 4804777"/>
                    <a:gd name="connsiteX1" fmla="*/ 2709 w 3593807"/>
                    <a:gd name="connsiteY1" fmla="*/ 4804756 h 4804777"/>
                    <a:gd name="connsiteX2" fmla="*/ 3128295 w 3593807"/>
                    <a:gd name="connsiteY2" fmla="*/ 0 h 4804777"/>
                    <a:gd name="connsiteX0" fmla="*/ 2534300 w 2534300"/>
                    <a:gd name="connsiteY0" fmla="*/ 49876 h 4572023"/>
                    <a:gd name="connsiteX1" fmla="*/ 7231 w 2534300"/>
                    <a:gd name="connsiteY1" fmla="*/ 4571999 h 4572023"/>
                    <a:gd name="connsiteX2" fmla="*/ 2068788 w 2534300"/>
                    <a:gd name="connsiteY2" fmla="*/ 0 h 4572023"/>
                    <a:gd name="connsiteX0" fmla="*/ 2681913 w 2681913"/>
                    <a:gd name="connsiteY0" fmla="*/ 49876 h 4609194"/>
                    <a:gd name="connsiteX1" fmla="*/ 154844 w 2681913"/>
                    <a:gd name="connsiteY1" fmla="*/ 4571999 h 4609194"/>
                    <a:gd name="connsiteX2" fmla="*/ 2216401 w 2681913"/>
                    <a:gd name="connsiteY2" fmla="*/ 0 h 4609194"/>
                    <a:gd name="connsiteX0" fmla="*/ 3641545 w 3641545"/>
                    <a:gd name="connsiteY0" fmla="*/ 0 h 4938979"/>
                    <a:gd name="connsiteX1" fmla="*/ 50447 w 3641545"/>
                    <a:gd name="connsiteY1" fmla="*/ 4937760 h 4938979"/>
                    <a:gd name="connsiteX2" fmla="*/ 2112004 w 3641545"/>
                    <a:gd name="connsiteY2" fmla="*/ 365761 h 4938979"/>
                    <a:gd name="connsiteX0" fmla="*/ 3593036 w 3593036"/>
                    <a:gd name="connsiteY0" fmla="*/ 16625 h 4954387"/>
                    <a:gd name="connsiteX1" fmla="*/ 1938 w 3593036"/>
                    <a:gd name="connsiteY1" fmla="*/ 4954385 h 4954387"/>
                    <a:gd name="connsiteX2" fmla="*/ 3194026 w 3593036"/>
                    <a:gd name="connsiteY2" fmla="*/ 0 h 4954387"/>
                    <a:gd name="connsiteX0" fmla="*/ 3593036 w 3593036"/>
                    <a:gd name="connsiteY0" fmla="*/ 16625 h 4954388"/>
                    <a:gd name="connsiteX1" fmla="*/ 1938 w 3593036"/>
                    <a:gd name="connsiteY1" fmla="*/ 4954385 h 4954388"/>
                    <a:gd name="connsiteX2" fmla="*/ 3194026 w 3593036"/>
                    <a:gd name="connsiteY2" fmla="*/ 0 h 4954388"/>
                    <a:gd name="connsiteX0" fmla="*/ 3592311 w 3592311"/>
                    <a:gd name="connsiteY0" fmla="*/ 16625 h 4954388"/>
                    <a:gd name="connsiteX1" fmla="*/ 1213 w 3592311"/>
                    <a:gd name="connsiteY1" fmla="*/ 4954385 h 4954388"/>
                    <a:gd name="connsiteX2" fmla="*/ 3193301 w 3592311"/>
                    <a:gd name="connsiteY2" fmla="*/ 0 h 4954388"/>
                    <a:gd name="connsiteX0" fmla="*/ 3648056 w 3648056"/>
                    <a:gd name="connsiteY0" fmla="*/ 16625 h 4975295"/>
                    <a:gd name="connsiteX1" fmla="*/ 56958 w 3648056"/>
                    <a:gd name="connsiteY1" fmla="*/ 4954385 h 4975295"/>
                    <a:gd name="connsiteX2" fmla="*/ 3249046 w 3648056"/>
                    <a:gd name="connsiteY2" fmla="*/ 0 h 4975295"/>
                    <a:gd name="connsiteX0" fmla="*/ 7279237 w 7279237"/>
                    <a:gd name="connsiteY0" fmla="*/ 0 h 4958670"/>
                    <a:gd name="connsiteX1" fmla="*/ 3688139 w 7279237"/>
                    <a:gd name="connsiteY1" fmla="*/ 4937760 h 4958670"/>
                    <a:gd name="connsiteX2" fmla="*/ 59902 w 7279237"/>
                    <a:gd name="connsiteY2" fmla="*/ 777891 h 4958670"/>
                    <a:gd name="connsiteX0" fmla="*/ 7219336 w 7219336"/>
                    <a:gd name="connsiteY0" fmla="*/ 0 h 4958670"/>
                    <a:gd name="connsiteX1" fmla="*/ 3628238 w 7219336"/>
                    <a:gd name="connsiteY1" fmla="*/ 4937760 h 4958670"/>
                    <a:gd name="connsiteX2" fmla="*/ 1 w 7219336"/>
                    <a:gd name="connsiteY2" fmla="*/ 777891 h 4958670"/>
                    <a:gd name="connsiteX0" fmla="*/ 399008 w 3675506"/>
                    <a:gd name="connsiteY0" fmla="*/ 16626 h 4193393"/>
                    <a:gd name="connsiteX1" fmla="*/ 3628238 w 3675506"/>
                    <a:gd name="connsiteY1" fmla="*/ 4159869 h 4193393"/>
                    <a:gd name="connsiteX2" fmla="*/ 1 w 3675506"/>
                    <a:gd name="connsiteY2" fmla="*/ 0 h 4193393"/>
                    <a:gd name="connsiteX0" fmla="*/ 399008 w 3675506"/>
                    <a:gd name="connsiteY0" fmla="*/ 16626 h 4193395"/>
                    <a:gd name="connsiteX1" fmla="*/ 3628238 w 3675506"/>
                    <a:gd name="connsiteY1" fmla="*/ 4159869 h 4193395"/>
                    <a:gd name="connsiteX2" fmla="*/ 1 w 3675506"/>
                    <a:gd name="connsiteY2" fmla="*/ 0 h 4193395"/>
                    <a:gd name="connsiteX0" fmla="*/ 399008 w 3675506"/>
                    <a:gd name="connsiteY0" fmla="*/ 16626 h 4193393"/>
                    <a:gd name="connsiteX1" fmla="*/ 3628238 w 3675506"/>
                    <a:gd name="connsiteY1" fmla="*/ 4159869 h 4193393"/>
                    <a:gd name="connsiteX2" fmla="*/ 1 w 3675506"/>
                    <a:gd name="connsiteY2" fmla="*/ 0 h 4193393"/>
                    <a:gd name="connsiteX0" fmla="*/ 399008 w 3632303"/>
                    <a:gd name="connsiteY0" fmla="*/ 16626 h 4189903"/>
                    <a:gd name="connsiteX1" fmla="*/ 3628238 w 3632303"/>
                    <a:gd name="connsiteY1" fmla="*/ 4159869 h 4189903"/>
                    <a:gd name="connsiteX2" fmla="*/ 1 w 3632303"/>
                    <a:gd name="connsiteY2" fmla="*/ 0 h 4189903"/>
                    <a:gd name="connsiteX0" fmla="*/ 3030473 w 6263768"/>
                    <a:gd name="connsiteY0" fmla="*/ 48406 h 4221081"/>
                    <a:gd name="connsiteX1" fmla="*/ 6259703 w 6263768"/>
                    <a:gd name="connsiteY1" fmla="*/ 4191649 h 4221081"/>
                    <a:gd name="connsiteX2" fmla="*/ 0 w 6263768"/>
                    <a:gd name="connsiteY2" fmla="*/ 0 h 4221081"/>
                    <a:gd name="connsiteX0" fmla="*/ 560120 w 6262110"/>
                    <a:gd name="connsiteY0" fmla="*/ 48405 h 4221081"/>
                    <a:gd name="connsiteX1" fmla="*/ 6259703 w 6262110"/>
                    <a:gd name="connsiteY1" fmla="*/ 4191649 h 4221081"/>
                    <a:gd name="connsiteX2" fmla="*/ 0 w 6262110"/>
                    <a:gd name="connsiteY2" fmla="*/ 0 h 4221081"/>
                    <a:gd name="connsiteX0" fmla="*/ 560120 w 6262294"/>
                    <a:gd name="connsiteY0" fmla="*/ 48405 h 4221081"/>
                    <a:gd name="connsiteX1" fmla="*/ 6259703 w 6262294"/>
                    <a:gd name="connsiteY1" fmla="*/ 4191649 h 4221081"/>
                    <a:gd name="connsiteX2" fmla="*/ 0 w 6262294"/>
                    <a:gd name="connsiteY2" fmla="*/ 0 h 4221081"/>
                    <a:gd name="connsiteX0" fmla="*/ 560120 w 2401313"/>
                    <a:gd name="connsiteY0" fmla="*/ 48405 h 4408576"/>
                    <a:gd name="connsiteX1" fmla="*/ 2393061 w 2401313"/>
                    <a:gd name="connsiteY1" fmla="*/ 4382332 h 4408576"/>
                    <a:gd name="connsiteX2" fmla="*/ 0 w 2401313"/>
                    <a:gd name="connsiteY2" fmla="*/ 0 h 4408576"/>
                    <a:gd name="connsiteX0" fmla="*/ 560120 w 18934495"/>
                    <a:gd name="connsiteY0" fmla="*/ 48405 h 6445847"/>
                    <a:gd name="connsiteX1" fmla="*/ 18933699 w 18934495"/>
                    <a:gd name="connsiteY1" fmla="*/ 6433951 h 6445847"/>
                    <a:gd name="connsiteX2" fmla="*/ 0 w 18934495"/>
                    <a:gd name="connsiteY2" fmla="*/ 0 h 6445847"/>
                    <a:gd name="connsiteX0" fmla="*/ 560120 w 18934495"/>
                    <a:gd name="connsiteY0" fmla="*/ 48405 h 6528291"/>
                    <a:gd name="connsiteX1" fmla="*/ 18933699 w 18934495"/>
                    <a:gd name="connsiteY1" fmla="*/ 6433951 h 6528291"/>
                    <a:gd name="connsiteX2" fmla="*/ 0 w 18934495"/>
                    <a:gd name="connsiteY2" fmla="*/ 0 h 6528291"/>
                    <a:gd name="connsiteX0" fmla="*/ 560120 w 18942619"/>
                    <a:gd name="connsiteY0" fmla="*/ 48405 h 6528291"/>
                    <a:gd name="connsiteX1" fmla="*/ 18933699 w 18942619"/>
                    <a:gd name="connsiteY1" fmla="*/ 6433951 h 6528291"/>
                    <a:gd name="connsiteX2" fmla="*/ 0 w 18942619"/>
                    <a:gd name="connsiteY2" fmla="*/ 0 h 6528291"/>
                    <a:gd name="connsiteX0" fmla="*/ 560120 w 18933699"/>
                    <a:gd name="connsiteY0" fmla="*/ 48405 h 6528291"/>
                    <a:gd name="connsiteX1" fmla="*/ 18933699 w 18933699"/>
                    <a:gd name="connsiteY1" fmla="*/ 6433951 h 6528291"/>
                    <a:gd name="connsiteX2" fmla="*/ 0 w 18933699"/>
                    <a:gd name="connsiteY2" fmla="*/ 0 h 6528291"/>
                    <a:gd name="connsiteX0" fmla="*/ 560120 w 18967463"/>
                    <a:gd name="connsiteY0" fmla="*/ 48405 h 6603917"/>
                    <a:gd name="connsiteX1" fmla="*/ 18933699 w 18967463"/>
                    <a:gd name="connsiteY1" fmla="*/ 6433951 h 6603917"/>
                    <a:gd name="connsiteX2" fmla="*/ 0 w 18967463"/>
                    <a:gd name="connsiteY2" fmla="*/ 0 h 660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967463" h="6603917">
                      <a:moveTo>
                        <a:pt x="560120" y="48405"/>
                      </a:moveTo>
                      <a:cubicBezTo>
                        <a:pt x="862286" y="3651462"/>
                        <a:pt x="18571935" y="5995020"/>
                        <a:pt x="18933699" y="6433951"/>
                      </a:cubicBezTo>
                      <a:cubicBezTo>
                        <a:pt x="19892166" y="7515556"/>
                        <a:pt x="127333" y="3205517"/>
                        <a:pt x="0" y="0"/>
                      </a:cubicBez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headEnd type="none"/>
                  <a:tailEnd type="arrow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b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  <p:pic>
            <p:nvPicPr>
              <p:cNvPr id="57" name="Graphic 56" descr="Monitor with solid fill">
                <a:extLst>
                  <a:ext uri="{FF2B5EF4-FFF2-40B4-BE49-F238E27FC236}">
                    <a16:creationId xmlns:a16="http://schemas.microsoft.com/office/drawing/2014/main" id="{19BB4856-6C8E-F64D-A792-F14D4BB46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857964" y="434326"/>
                <a:ext cx="2040834" cy="2040834"/>
              </a:xfrm>
              <a:prstGeom prst="rect">
                <a:avLst/>
              </a:prstGeom>
            </p:spPr>
          </p:pic>
          <p:pic>
            <p:nvPicPr>
              <p:cNvPr id="59" name="Graphic 58" descr="Scatterplot outline">
                <a:extLst>
                  <a:ext uri="{FF2B5EF4-FFF2-40B4-BE49-F238E27FC236}">
                    <a16:creationId xmlns:a16="http://schemas.microsoft.com/office/drawing/2014/main" id="{5847E9F3-8E5D-5D4A-B0B5-B11C7D173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59167" y="741626"/>
                <a:ext cx="1456668" cy="116005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983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262331FB-2ECF-3848-AEAB-50FEE07E7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57" y="8302923"/>
            <a:ext cx="1320799" cy="1320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0F30C-2B6B-2846-95EA-4CAA36E2C506}"/>
              </a:ext>
            </a:extLst>
          </p:cNvPr>
          <p:cNvSpPr txBox="1"/>
          <p:nvPr/>
        </p:nvSpPr>
        <p:spPr>
          <a:xfrm>
            <a:off x="5648981" y="225189"/>
            <a:ext cx="370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/>
              <a:t>Let’s review the full stack</a:t>
            </a:r>
            <a:endParaRPr lang="en-IT" b="0"/>
          </a:p>
        </p:txBody>
      </p:sp>
      <p:sp>
        <p:nvSpPr>
          <p:cNvPr id="4" name="CU">
            <a:extLst>
              <a:ext uri="{FF2B5EF4-FFF2-40B4-BE49-F238E27FC236}">
                <a16:creationId xmlns:a16="http://schemas.microsoft.com/office/drawing/2014/main" id="{884E84E4-7EC6-DA44-A0C8-FA43921018B4}"/>
              </a:ext>
            </a:extLst>
          </p:cNvPr>
          <p:cNvSpPr/>
          <p:nvPr/>
        </p:nvSpPr>
        <p:spPr>
          <a:xfrm>
            <a:off x="801007" y="5628190"/>
            <a:ext cx="953617" cy="95361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endParaRPr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CU">
            <a:extLst>
              <a:ext uri="{FF2B5EF4-FFF2-40B4-BE49-F238E27FC236}">
                <a16:creationId xmlns:a16="http://schemas.microsoft.com/office/drawing/2014/main" id="{227E2333-66AC-EE4C-943C-07C6C766191E}"/>
              </a:ext>
            </a:extLst>
          </p:cNvPr>
          <p:cNvSpPr/>
          <p:nvPr/>
        </p:nvSpPr>
        <p:spPr>
          <a:xfrm>
            <a:off x="2691567" y="7505057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level driver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CU">
            <a:extLst>
              <a:ext uri="{FF2B5EF4-FFF2-40B4-BE49-F238E27FC236}">
                <a16:creationId xmlns:a16="http://schemas.microsoft.com/office/drawing/2014/main" id="{CFC5223D-67B1-754A-A7A0-EB1FF68EAF38}"/>
              </a:ext>
            </a:extLst>
          </p:cNvPr>
          <p:cNvSpPr/>
          <p:nvPr/>
        </p:nvSpPr>
        <p:spPr>
          <a:xfrm>
            <a:off x="4093809" y="7505057"/>
            <a:ext cx="1320800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level driver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CU">
            <a:extLst>
              <a:ext uri="{FF2B5EF4-FFF2-40B4-BE49-F238E27FC236}">
                <a16:creationId xmlns:a16="http://schemas.microsoft.com/office/drawing/2014/main" id="{CD62B345-292F-7845-8048-331E6CEDE5BA}"/>
              </a:ext>
            </a:extLst>
          </p:cNvPr>
          <p:cNvSpPr/>
          <p:nvPr/>
        </p:nvSpPr>
        <p:spPr>
          <a:xfrm>
            <a:off x="2654713" y="2601175"/>
            <a:ext cx="2759893" cy="796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data retention</a:t>
            </a:r>
            <a:endParaRPr sz="24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6C9841-6AAE-0642-B6A1-0E9311DF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94" y="8529830"/>
            <a:ext cx="1083733" cy="866986"/>
          </a:xfrm>
          <a:prstGeom prst="rect">
            <a:avLst/>
          </a:prstGeom>
        </p:spPr>
      </p:pic>
      <p:sp>
        <p:nvSpPr>
          <p:cNvPr id="29" name="CU">
            <a:extLst>
              <a:ext uri="{FF2B5EF4-FFF2-40B4-BE49-F238E27FC236}">
                <a16:creationId xmlns:a16="http://schemas.microsoft.com/office/drawing/2014/main" id="{04702249-E4D0-4C49-8B09-86011D781B05}"/>
              </a:ext>
            </a:extLst>
          </p:cNvPr>
          <p:cNvSpPr/>
          <p:nvPr/>
        </p:nvSpPr>
        <p:spPr>
          <a:xfrm>
            <a:off x="2691565" y="5717805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Command</a:t>
            </a:r>
          </a:p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execution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CU">
            <a:extLst>
              <a:ext uri="{FF2B5EF4-FFF2-40B4-BE49-F238E27FC236}">
                <a16:creationId xmlns:a16="http://schemas.microsoft.com/office/drawing/2014/main" id="{56205F85-1EA9-9E45-99FC-7FEF88CF75D4}"/>
              </a:ext>
            </a:extLst>
          </p:cNvPr>
          <p:cNvSpPr/>
          <p:nvPr/>
        </p:nvSpPr>
        <p:spPr>
          <a:xfrm>
            <a:off x="4093808" y="5717806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Monitoring</a:t>
            </a:r>
          </a:p>
        </p:txBody>
      </p:sp>
      <p:sp>
        <p:nvSpPr>
          <p:cNvPr id="33" name="CU">
            <a:extLst>
              <a:ext uri="{FF2B5EF4-FFF2-40B4-BE49-F238E27FC236}">
                <a16:creationId xmlns:a16="http://schemas.microsoft.com/office/drawing/2014/main" id="{5B7B042A-B894-7A45-B982-95D6EBC8F888}"/>
              </a:ext>
            </a:extLst>
          </p:cNvPr>
          <p:cNvSpPr/>
          <p:nvPr/>
        </p:nvSpPr>
        <p:spPr>
          <a:xfrm>
            <a:off x="2685800" y="4831862"/>
            <a:ext cx="2728806" cy="796328"/>
          </a:xfrm>
          <a:prstGeom prst="rect">
            <a:avLst/>
          </a:prstGeom>
          <a:solidFill>
            <a:schemeClr val="accent4"/>
          </a:solidFill>
          <a:ln w="34925">
            <a:noFill/>
            <a:prstDash val="sysDash"/>
            <a:miter lim="400000"/>
          </a:ln>
          <a:effectLst>
            <a:outerShdw blurRad="127000" dist="76200" dir="2700000" algn="tl" rotWithShape="0">
              <a:prstClr val="black">
                <a:alpha val="74776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Feedbacks,</a:t>
            </a:r>
          </a:p>
          <a:p>
            <a:r>
              <a:rPr lang="en-US"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processing</a:t>
            </a:r>
            <a:endParaRPr sz="1800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CU">
            <a:extLst>
              <a:ext uri="{FF2B5EF4-FFF2-40B4-BE49-F238E27FC236}">
                <a16:creationId xmlns:a16="http://schemas.microsoft.com/office/drawing/2014/main" id="{19935F11-8707-A44D-B1D0-DAAC62539DE3}"/>
              </a:ext>
            </a:extLst>
          </p:cNvPr>
          <p:cNvSpPr/>
          <p:nvPr/>
        </p:nvSpPr>
        <p:spPr>
          <a:xfrm>
            <a:off x="4093807" y="3908632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data injection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CU">
            <a:extLst>
              <a:ext uri="{FF2B5EF4-FFF2-40B4-BE49-F238E27FC236}">
                <a16:creationId xmlns:a16="http://schemas.microsoft.com/office/drawing/2014/main" id="{DCB19576-5466-514C-8436-64077FFDC406}"/>
              </a:ext>
            </a:extLst>
          </p:cNvPr>
          <p:cNvSpPr/>
          <p:nvPr/>
        </p:nvSpPr>
        <p:spPr>
          <a:xfrm>
            <a:off x="2654477" y="3908632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Command</a:t>
            </a:r>
          </a:p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reception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UI">
            <a:extLst>
              <a:ext uri="{FF2B5EF4-FFF2-40B4-BE49-F238E27FC236}">
                <a16:creationId xmlns:a16="http://schemas.microsoft.com/office/drawing/2014/main" id="{6F69CF6E-9DBE-5741-807A-A08409C68550}"/>
              </a:ext>
            </a:extLst>
          </p:cNvPr>
          <p:cNvSpPr/>
          <p:nvPr/>
        </p:nvSpPr>
        <p:spPr>
          <a:xfrm>
            <a:off x="2647982" y="358696"/>
            <a:ext cx="2760129" cy="796328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UI</a:t>
            </a:r>
          </a:p>
        </p:txBody>
      </p:sp>
      <p:sp>
        <p:nvSpPr>
          <p:cNvPr id="27" name="CU">
            <a:extLst>
              <a:ext uri="{FF2B5EF4-FFF2-40B4-BE49-F238E27FC236}">
                <a16:creationId xmlns:a16="http://schemas.microsoft.com/office/drawing/2014/main" id="{D33AB7D4-461D-974D-87DB-A769BC2C0E55}"/>
              </a:ext>
            </a:extLst>
          </p:cNvPr>
          <p:cNvSpPr/>
          <p:nvPr/>
        </p:nvSpPr>
        <p:spPr>
          <a:xfrm>
            <a:off x="4087312" y="1287019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Live data fetching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CU">
            <a:extLst>
              <a:ext uri="{FF2B5EF4-FFF2-40B4-BE49-F238E27FC236}">
                <a16:creationId xmlns:a16="http://schemas.microsoft.com/office/drawing/2014/main" id="{D5A05D69-CDCF-1745-98EF-CA35573F89E1}"/>
              </a:ext>
            </a:extLst>
          </p:cNvPr>
          <p:cNvSpPr/>
          <p:nvPr/>
        </p:nvSpPr>
        <p:spPr>
          <a:xfrm>
            <a:off x="2647982" y="1287019"/>
            <a:ext cx="1320799" cy="796328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Command</a:t>
            </a:r>
          </a:p>
          <a:p>
            <a:r>
              <a:rPr lang="en-US"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issuing</a:t>
            </a:r>
            <a:endParaRPr sz="1800" b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A396D0-DB69-7643-B139-12958445BF06}"/>
              </a:ext>
            </a:extLst>
          </p:cNvPr>
          <p:cNvGrpSpPr/>
          <p:nvPr/>
        </p:nvGrpSpPr>
        <p:grpSpPr>
          <a:xfrm>
            <a:off x="7824583" y="2271682"/>
            <a:ext cx="4397177" cy="2206833"/>
            <a:chOff x="7824583" y="2271682"/>
            <a:chExt cx="4397177" cy="2206833"/>
          </a:xfrm>
        </p:grpSpPr>
        <p:sp>
          <p:nvSpPr>
            <p:cNvPr id="35" name="CU">
              <a:extLst>
                <a:ext uri="{FF2B5EF4-FFF2-40B4-BE49-F238E27FC236}">
                  <a16:creationId xmlns:a16="http://schemas.microsoft.com/office/drawing/2014/main" id="{40391545-A4D3-3C4D-80D1-EFFB0470F226}"/>
                </a:ext>
              </a:extLst>
            </p:cNvPr>
            <p:cNvSpPr/>
            <p:nvPr/>
          </p:nvSpPr>
          <p:spPr>
            <a:xfrm>
              <a:off x="8908317" y="2271682"/>
              <a:ext cx="2728806" cy="796328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  <a:ln w="34925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1800" b="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 correlation</a:t>
              </a:r>
              <a:endParaRPr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4" name="CU">
              <a:extLst>
                <a:ext uri="{FF2B5EF4-FFF2-40B4-BE49-F238E27FC236}">
                  <a16:creationId xmlns:a16="http://schemas.microsoft.com/office/drawing/2014/main" id="{8FBF5F43-4330-2441-9379-9FF2B138C2AD}"/>
                </a:ext>
              </a:extLst>
            </p:cNvPr>
            <p:cNvSpPr/>
            <p:nvPr/>
          </p:nvSpPr>
          <p:spPr>
            <a:xfrm>
              <a:off x="8366450" y="2864349"/>
              <a:ext cx="2728806" cy="796328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  <a:ln w="34925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1800" b="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 retrieval</a:t>
              </a:r>
              <a:endParaRPr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CU">
              <a:extLst>
                <a:ext uri="{FF2B5EF4-FFF2-40B4-BE49-F238E27FC236}">
                  <a16:creationId xmlns:a16="http://schemas.microsoft.com/office/drawing/2014/main" id="{8FFBE892-CD21-3F40-B717-D7C7AB3F2A82}"/>
                </a:ext>
              </a:extLst>
            </p:cNvPr>
            <p:cNvSpPr/>
            <p:nvPr/>
          </p:nvSpPr>
          <p:spPr>
            <a:xfrm>
              <a:off x="7824583" y="3457015"/>
              <a:ext cx="2728806" cy="796328"/>
            </a:xfrm>
            <a:prstGeom prst="rect">
              <a:avLst/>
            </a:prstGeom>
            <a:solidFill>
              <a:schemeClr val="accent4">
                <a:alpha val="65000"/>
              </a:schemeClr>
            </a:solidFill>
            <a:ln w="34925">
              <a:noFill/>
              <a:prstDash val="solid"/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1800" b="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Data logging</a:t>
              </a:r>
              <a:endParaRPr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30" name="Graphic 29" descr="Database">
              <a:extLst>
                <a:ext uri="{FF2B5EF4-FFF2-40B4-BE49-F238E27FC236}">
                  <a16:creationId xmlns:a16="http://schemas.microsoft.com/office/drawing/2014/main" id="{601B8757-71BD-CD40-B4AE-4DD920D924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39349" y="3196104"/>
              <a:ext cx="1282411" cy="1282411"/>
            </a:xfrm>
            <a:prstGeom prst="rect">
              <a:avLst/>
            </a:prstGeom>
          </p:spPr>
        </p:pic>
      </p:grpSp>
      <p:sp>
        <p:nvSpPr>
          <p:cNvPr id="5" name="Left Brace 4">
            <a:extLst>
              <a:ext uri="{FF2B5EF4-FFF2-40B4-BE49-F238E27FC236}">
                <a16:creationId xmlns:a16="http://schemas.microsoft.com/office/drawing/2014/main" id="{1C8CFEDD-1BCD-8F40-B855-911A61AF7671}"/>
              </a:ext>
            </a:extLst>
          </p:cNvPr>
          <p:cNvSpPr/>
          <p:nvPr/>
        </p:nvSpPr>
        <p:spPr>
          <a:xfrm>
            <a:off x="2019741" y="3908632"/>
            <a:ext cx="516205" cy="4392753"/>
          </a:xfrm>
          <a:prstGeom prst="leftBrac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55CDAF53-3BF8-3B40-B881-CF630C96CBB3}"/>
              </a:ext>
            </a:extLst>
          </p:cNvPr>
          <p:cNvSpPr/>
          <p:nvPr/>
        </p:nvSpPr>
        <p:spPr>
          <a:xfrm>
            <a:off x="4559741" y="2187017"/>
            <a:ext cx="338667" cy="329493"/>
          </a:xfrm>
          <a:prstGeom prst="up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Up Arrow 35">
            <a:extLst>
              <a:ext uri="{FF2B5EF4-FFF2-40B4-BE49-F238E27FC236}">
                <a16:creationId xmlns:a16="http://schemas.microsoft.com/office/drawing/2014/main" id="{D15F133F-618A-6B48-8B19-61B551FA0DF2}"/>
              </a:ext>
            </a:extLst>
          </p:cNvPr>
          <p:cNvSpPr/>
          <p:nvPr/>
        </p:nvSpPr>
        <p:spPr>
          <a:xfrm>
            <a:off x="4559741" y="3507817"/>
            <a:ext cx="338667" cy="329493"/>
          </a:xfrm>
          <a:prstGeom prst="up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982D61-75C9-159C-A5FC-88CAEE2490C3}"/>
              </a:ext>
            </a:extLst>
          </p:cNvPr>
          <p:cNvGrpSpPr/>
          <p:nvPr/>
        </p:nvGrpSpPr>
        <p:grpSpPr>
          <a:xfrm>
            <a:off x="2691567" y="6611595"/>
            <a:ext cx="2723041" cy="796328"/>
            <a:chOff x="2691567" y="6611595"/>
            <a:chExt cx="2723041" cy="796328"/>
          </a:xfrm>
        </p:grpSpPr>
        <p:sp>
          <p:nvSpPr>
            <p:cNvPr id="10" name="CU">
              <a:extLst>
                <a:ext uri="{FF2B5EF4-FFF2-40B4-BE49-F238E27FC236}">
                  <a16:creationId xmlns:a16="http://schemas.microsoft.com/office/drawing/2014/main" id="{57165C19-30B9-E64D-BFEB-32C4AE95D086}"/>
                </a:ext>
              </a:extLst>
            </p:cNvPr>
            <p:cNvSpPr/>
            <p:nvPr/>
          </p:nvSpPr>
          <p:spPr>
            <a:xfrm>
              <a:off x="2691567" y="6611595"/>
              <a:ext cx="2723041" cy="796328"/>
            </a:xfrm>
            <a:prstGeom prst="rect">
              <a:avLst/>
            </a:prstGeom>
            <a:solidFill>
              <a:srgbClr val="FFC000"/>
            </a:solidFill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algn="l"/>
              <a:r>
                <a:rPr lang="en-US" sz="1800" b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 Class driver</a:t>
              </a:r>
              <a:endParaRPr sz="1800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48E896-368E-4A4A-AA34-4E979AD0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953" y="6641036"/>
              <a:ext cx="731256" cy="73125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1716C6-E1E8-2229-2AD7-D0B5477786BB}"/>
              </a:ext>
            </a:extLst>
          </p:cNvPr>
          <p:cNvGrpSpPr/>
          <p:nvPr/>
        </p:nvGrpSpPr>
        <p:grpSpPr>
          <a:xfrm>
            <a:off x="5859107" y="1287019"/>
            <a:ext cx="1327004" cy="3417941"/>
            <a:chOff x="5859107" y="1287019"/>
            <a:chExt cx="1327004" cy="3417941"/>
          </a:xfrm>
        </p:grpSpPr>
        <p:sp>
          <p:nvSpPr>
            <p:cNvPr id="2" name="CU">
              <a:extLst>
                <a:ext uri="{FF2B5EF4-FFF2-40B4-BE49-F238E27FC236}">
                  <a16:creationId xmlns:a16="http://schemas.microsoft.com/office/drawing/2014/main" id="{849A93E2-F30E-276F-2EF7-9F366818A4C4}"/>
                </a:ext>
              </a:extLst>
            </p:cNvPr>
            <p:cNvSpPr/>
            <p:nvPr/>
          </p:nvSpPr>
          <p:spPr>
            <a:xfrm>
              <a:off x="5859107" y="3908632"/>
              <a:ext cx="1320799" cy="796328"/>
            </a:xfrm>
            <a:prstGeom prst="rect">
              <a:avLst/>
            </a:prstGeom>
            <a:solidFill>
              <a:srgbClr val="FFC000"/>
            </a:solidFill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1800" b="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Live data return</a:t>
              </a:r>
              <a:endParaRPr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CU">
              <a:extLst>
                <a:ext uri="{FF2B5EF4-FFF2-40B4-BE49-F238E27FC236}">
                  <a16:creationId xmlns:a16="http://schemas.microsoft.com/office/drawing/2014/main" id="{4095BE64-93A1-955E-64AA-AD46C4CC6E67}"/>
                </a:ext>
              </a:extLst>
            </p:cNvPr>
            <p:cNvSpPr/>
            <p:nvPr/>
          </p:nvSpPr>
          <p:spPr>
            <a:xfrm>
              <a:off x="5865312" y="1287019"/>
              <a:ext cx="1320799" cy="796328"/>
            </a:xfrm>
            <a:prstGeom prst="rect">
              <a:avLst/>
            </a:prstGeom>
            <a:solidFill>
              <a:srgbClr val="FFC000"/>
            </a:solidFill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n-US" sz="1800" b="0" dirty="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Live data request</a:t>
              </a:r>
              <a:endParaRPr sz="1800" b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5" name="U-turn Arrow 14">
              <a:extLst>
                <a:ext uri="{FF2B5EF4-FFF2-40B4-BE49-F238E27FC236}">
                  <a16:creationId xmlns:a16="http://schemas.microsoft.com/office/drawing/2014/main" id="{523F198F-8E7B-ABB3-2B48-445FFC9AA780}"/>
                </a:ext>
              </a:extLst>
            </p:cNvPr>
            <p:cNvSpPr/>
            <p:nvPr/>
          </p:nvSpPr>
          <p:spPr>
            <a:xfrm flipV="1">
              <a:off x="6229553" y="2187016"/>
              <a:ext cx="648140" cy="1749983"/>
            </a:xfrm>
            <a:prstGeom prst="uturnArrow">
              <a:avLst>
                <a:gd name="adj1" fmla="val 25000"/>
                <a:gd name="adj2" fmla="val 24020"/>
                <a:gd name="adj3" fmla="val 25000"/>
                <a:gd name="adj4" fmla="val 43750"/>
                <a:gd name="adj5" fmla="val 10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5" name="U-turn Arrow 24">
            <a:extLst>
              <a:ext uri="{FF2B5EF4-FFF2-40B4-BE49-F238E27FC236}">
                <a16:creationId xmlns:a16="http://schemas.microsoft.com/office/drawing/2014/main" id="{28FDD5A9-15C3-8A02-CE12-BF9BB27F59E6}"/>
              </a:ext>
            </a:extLst>
          </p:cNvPr>
          <p:cNvSpPr/>
          <p:nvPr/>
        </p:nvSpPr>
        <p:spPr>
          <a:xfrm rot="5400000" flipV="1">
            <a:off x="630680" y="2615328"/>
            <a:ext cx="3035705" cy="893357"/>
          </a:xfrm>
          <a:prstGeom prst="uturnArrow">
            <a:avLst>
              <a:gd name="adj1" fmla="val 22123"/>
              <a:gd name="adj2" fmla="val 25000"/>
              <a:gd name="adj3" fmla="val 30094"/>
              <a:gd name="adj4" fmla="val 25132"/>
              <a:gd name="adj5" fmla="val 10000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9" grpId="0" animBg="1"/>
      <p:bldP spid="32" grpId="0" animBg="1"/>
      <p:bldP spid="33" grpId="0" animBg="1"/>
      <p:bldP spid="20" grpId="0" animBg="1"/>
      <p:bldP spid="20" grpId="1" animBg="1"/>
      <p:bldP spid="22" grpId="0" animBg="1"/>
      <p:bldP spid="23" grpId="0" animBg="1"/>
      <p:bldP spid="27" grpId="0" animBg="1"/>
      <p:bldP spid="27" grpId="1" animBg="1"/>
      <p:bldP spid="28" grpId="0" animBg="1"/>
      <p:bldP spid="8" grpId="0" animBg="1"/>
      <p:bldP spid="8" grpId="1" animBg="1"/>
      <p:bldP spid="36" grpId="0" animBg="1"/>
      <p:bldP spid="36" grpId="1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neral objectives">
            <a:extLst>
              <a:ext uri="{FF2B5EF4-FFF2-40B4-BE49-F238E27FC236}">
                <a16:creationId xmlns:a16="http://schemas.microsoft.com/office/drawing/2014/main" id="{A71831EB-2C89-925B-EF0E-81B0D28C8A4C}"/>
              </a:ext>
            </a:extLst>
          </p:cNvPr>
          <p:cNvSpPr txBox="1"/>
          <p:nvPr/>
        </p:nvSpPr>
        <p:spPr>
          <a:xfrm>
            <a:off x="2182506" y="421320"/>
            <a:ext cx="86725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interesting topics</a:t>
            </a:r>
          </a:p>
        </p:txBody>
      </p:sp>
      <p:sp>
        <p:nvSpPr>
          <p:cNvPr id="3" name="independence from the hardware…">
            <a:extLst>
              <a:ext uri="{FF2B5EF4-FFF2-40B4-BE49-F238E27FC236}">
                <a16:creationId xmlns:a16="http://schemas.microsoft.com/office/drawing/2014/main" id="{7BAED6A2-6534-CACD-AB26-3CE3EF966D19}"/>
              </a:ext>
            </a:extLst>
          </p:cNvPr>
          <p:cNvSpPr txBox="1"/>
          <p:nvPr/>
        </p:nvSpPr>
        <p:spPr>
          <a:xfrm>
            <a:off x="694268" y="1294994"/>
            <a:ext cx="11648990" cy="173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indent="-457200" algn="l">
              <a:spcAft>
                <a:spcPts val="600"/>
              </a:spcAft>
              <a:buSzPct val="100000"/>
              <a:buFont typeface="Wingdings" pitchFamily="2" charset="2"/>
              <a:buChar char="§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Big data</a:t>
            </a:r>
            <a:endParaRPr lang="en-US" sz="3200" b="0" dirty="0">
              <a:solidFill>
                <a:srgbClr val="24242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 algn="l">
              <a:spcAft>
                <a:spcPts val="600"/>
              </a:spcAft>
              <a:buSzPct val="100000"/>
              <a:buFont typeface="Wingdings" pitchFamily="2" charset="2"/>
              <a:buChar char="§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b="0" dirty="0">
                <a:solidFill>
                  <a:srgbClr val="2424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</a:t>
            </a:r>
          </a:p>
          <a:p>
            <a:pPr marL="457200" indent="-457200" algn="l">
              <a:spcAft>
                <a:spcPts val="600"/>
              </a:spcAft>
              <a:buSzPct val="100000"/>
              <a:buFont typeface="Wingdings" pitchFamily="2" charset="2"/>
              <a:buChar char="§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b="0" dirty="0">
                <a:solidFill>
                  <a:srgbClr val="2424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Virtual machines, Containers/Dockers/Orchestrators (K8S)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70F3E-A506-BA1D-F13C-DAF58493E9AA}"/>
              </a:ext>
            </a:extLst>
          </p:cNvPr>
          <p:cNvSpPr txBox="1"/>
          <p:nvPr/>
        </p:nvSpPr>
        <p:spPr>
          <a:xfrm>
            <a:off x="7899330" y="8928001"/>
            <a:ext cx="2563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Courtesy of Giles Knap (Diamond)​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0A36F9-044E-45F8-19FB-7CBEFB0B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71" y="3307441"/>
            <a:ext cx="73660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B04F9-1CAF-C0B7-DACC-E3D9B56A518A}"/>
              </a:ext>
            </a:extLst>
          </p:cNvPr>
          <p:cNvSpPr txBox="1"/>
          <p:nvPr/>
        </p:nvSpPr>
        <p:spPr>
          <a:xfrm>
            <a:off x="2401675" y="7243680"/>
            <a:ext cx="6954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dirty="0"/>
              <a:t>Bare Metal         Virtual Machines        </a:t>
            </a:r>
            <a:r>
              <a:rPr lang="en-GB" dirty="0"/>
              <a:t>Containers</a:t>
            </a:r>
          </a:p>
        </p:txBody>
      </p:sp>
    </p:spTree>
    <p:extLst>
      <p:ext uri="{BB962C8B-B14F-4D97-AF65-F5344CB8AC3E}">
        <p14:creationId xmlns:p14="http://schemas.microsoft.com/office/powerpoint/2010/main" val="119015608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nfrastruttura.jpg" descr="Infrastruttu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130048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"/>
          <p:cNvSpPr/>
          <p:nvPr/>
        </p:nvSpPr>
        <p:spPr>
          <a:xfrm>
            <a:off x="381760" y="5647795"/>
            <a:ext cx="6270692" cy="222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" y="898"/>
                </a:moveTo>
                <a:lnTo>
                  <a:pt x="21527" y="0"/>
                </a:lnTo>
                <a:lnTo>
                  <a:pt x="21600" y="10537"/>
                </a:lnTo>
                <a:lnTo>
                  <a:pt x="0" y="21600"/>
                </a:lnTo>
                <a:lnTo>
                  <a:pt x="202" y="898"/>
                </a:lnTo>
                <a:close/>
              </a:path>
            </a:pathLst>
          </a:custGeom>
          <a:ln w="508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1" name="Shape"/>
          <p:cNvSpPr/>
          <p:nvPr/>
        </p:nvSpPr>
        <p:spPr>
          <a:xfrm>
            <a:off x="297094" y="6815302"/>
            <a:ext cx="6359724" cy="3286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" y="7571"/>
                </a:moveTo>
                <a:lnTo>
                  <a:pt x="21600" y="0"/>
                </a:lnTo>
                <a:lnTo>
                  <a:pt x="21599" y="6844"/>
                </a:lnTo>
                <a:lnTo>
                  <a:pt x="0" y="21600"/>
                </a:lnTo>
                <a:lnTo>
                  <a:pt x="199" y="7571"/>
                </a:lnTo>
                <a:close/>
              </a:path>
            </a:pathLst>
          </a:custGeom>
          <a:ln w="50800">
            <a:solidFill>
              <a:srgbClr val="F8BA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2" name="Shape"/>
          <p:cNvSpPr/>
          <p:nvPr/>
        </p:nvSpPr>
        <p:spPr>
          <a:xfrm>
            <a:off x="381760" y="5189587"/>
            <a:ext cx="6234478" cy="44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21564" y="6850"/>
                </a:lnTo>
                <a:lnTo>
                  <a:pt x="21600" y="18462"/>
                </a:lnTo>
                <a:lnTo>
                  <a:pt x="0" y="21600"/>
                </a:lnTo>
                <a:lnTo>
                  <a:pt x="20" y="0"/>
                </a:lnTo>
                <a:close/>
              </a:path>
            </a:pathLst>
          </a:custGeom>
          <a:ln w="50800">
            <a:solidFill>
              <a:srgbClr val="73FDE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3" name="Shape"/>
          <p:cNvSpPr/>
          <p:nvPr/>
        </p:nvSpPr>
        <p:spPr>
          <a:xfrm>
            <a:off x="10427799" y="2700635"/>
            <a:ext cx="462874" cy="647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61" y="8735"/>
                </a:lnTo>
                <a:lnTo>
                  <a:pt x="21600" y="21600"/>
                </a:lnTo>
                <a:lnTo>
                  <a:pt x="596" y="1425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73FDE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4" name="SERVICE CLUSTER"/>
          <p:cNvSpPr/>
          <p:nvPr/>
        </p:nvSpPr>
        <p:spPr>
          <a:xfrm>
            <a:off x="10831194" y="2924321"/>
            <a:ext cx="1785576" cy="361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55" y="21600"/>
                </a:lnTo>
                <a:lnTo>
                  <a:pt x="0" y="10800"/>
                </a:lnTo>
                <a:lnTo>
                  <a:pt x="1255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000"/>
                </a:schemeClr>
              </a:gs>
              <a:gs pos="100000">
                <a:schemeClr val="accent1">
                  <a:alpha val="75000"/>
                </a:schemeClr>
              </a:gs>
            </a:gsLst>
            <a:lin ang="10200000"/>
          </a:gradFill>
          <a:ln w="25400">
            <a:solidFill>
              <a:schemeClr val="accent1">
                <a:satOff val="-3355"/>
                <a:lumOff val="26614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200" b="1">
                <a:solidFill>
                  <a:srgbClr val="73FD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SERVICE CLUSTER</a:t>
            </a:r>
          </a:p>
        </p:txBody>
      </p:sp>
      <p:sp>
        <p:nvSpPr>
          <p:cNvPr id="565" name="Shape"/>
          <p:cNvSpPr/>
          <p:nvPr/>
        </p:nvSpPr>
        <p:spPr>
          <a:xfrm>
            <a:off x="6998361" y="507994"/>
            <a:ext cx="3501937" cy="7920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728" y="2318"/>
                </a:lnTo>
                <a:lnTo>
                  <a:pt x="7872" y="5209"/>
                </a:lnTo>
                <a:lnTo>
                  <a:pt x="17769" y="7353"/>
                </a:lnTo>
                <a:lnTo>
                  <a:pt x="17645" y="5798"/>
                </a:lnTo>
                <a:lnTo>
                  <a:pt x="20768" y="6763"/>
                </a:lnTo>
                <a:lnTo>
                  <a:pt x="21600" y="17460"/>
                </a:lnTo>
                <a:lnTo>
                  <a:pt x="565" y="2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8DC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6" name="STORAGE 1/2 PB"/>
          <p:cNvSpPr/>
          <p:nvPr/>
        </p:nvSpPr>
        <p:spPr>
          <a:xfrm>
            <a:off x="8778437" y="3526128"/>
            <a:ext cx="2405663" cy="476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768" y="21600"/>
                </a:lnTo>
                <a:lnTo>
                  <a:pt x="0" y="10800"/>
                </a:lnTo>
                <a:lnTo>
                  <a:pt x="1768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000"/>
                </a:schemeClr>
              </a:gs>
              <a:gs pos="100000">
                <a:schemeClr val="accent1">
                  <a:alpha val="75000"/>
                </a:schemeClr>
              </a:gs>
            </a:gsLst>
            <a:lin ang="10200000"/>
          </a:gradFill>
          <a:ln w="25400">
            <a:solidFill>
              <a:srgbClr val="EC7CBE">
                <a:alpha val="75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8DC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STORAGE 1/2 PB</a:t>
            </a:r>
          </a:p>
        </p:txBody>
      </p:sp>
      <p:sp>
        <p:nvSpPr>
          <p:cNvPr id="567" name="Shape"/>
          <p:cNvSpPr/>
          <p:nvPr/>
        </p:nvSpPr>
        <p:spPr>
          <a:xfrm>
            <a:off x="8335591" y="170192"/>
            <a:ext cx="1419574" cy="2552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169" y="11305"/>
                </a:lnTo>
                <a:lnTo>
                  <a:pt x="21600" y="21600"/>
                </a:lnTo>
                <a:lnTo>
                  <a:pt x="425" y="1375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8" name="PRODUCTION CLUSTER"/>
          <p:cNvSpPr/>
          <p:nvPr/>
        </p:nvSpPr>
        <p:spPr>
          <a:xfrm>
            <a:off x="8769155" y="1312439"/>
            <a:ext cx="3001824" cy="476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188" y="21600"/>
                </a:lnTo>
                <a:lnTo>
                  <a:pt x="0" y="10800"/>
                </a:lnTo>
                <a:lnTo>
                  <a:pt x="1188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000"/>
                </a:schemeClr>
              </a:gs>
              <a:gs pos="100000">
                <a:schemeClr val="accent1">
                  <a:alpha val="75000"/>
                </a:schemeClr>
              </a:gs>
            </a:gsLst>
            <a:lin ang="10200000"/>
          </a:gradFill>
          <a:ln w="25400">
            <a:solidFill>
              <a:schemeClr val="accent2">
                <a:hueOff val="-2473792"/>
                <a:satOff val="-50209"/>
                <a:lumOff val="23543"/>
                <a:alpha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>
                <a:solidFill>
                  <a:srgbClr val="FFFF00"/>
                </a:solidFill>
              </a:rPr>
              <a:t>PRODUCTION CLUSTER</a:t>
            </a:r>
          </a:p>
        </p:txBody>
      </p:sp>
      <p:sp>
        <p:nvSpPr>
          <p:cNvPr id="570" name="DEVELOPMENT CLUSTER"/>
          <p:cNvSpPr/>
          <p:nvPr/>
        </p:nvSpPr>
        <p:spPr>
          <a:xfrm>
            <a:off x="5247555" y="5999428"/>
            <a:ext cx="4423625" cy="48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3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43" y="21600"/>
                </a:lnTo>
                <a:lnTo>
                  <a:pt x="0" y="10800"/>
                </a:lnTo>
                <a:lnTo>
                  <a:pt x="1243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421"/>
                </a:schemeClr>
              </a:gs>
              <a:gs pos="100000">
                <a:schemeClr val="accent1">
                  <a:alpha val="75421"/>
                </a:schemeClr>
              </a:gs>
            </a:gsLst>
            <a:lin ang="10200000"/>
          </a:gradFill>
          <a:ln w="25400">
            <a:solidFill>
              <a:schemeClr val="accent5">
                <a:alpha val="75421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EE220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DEVELOPMENT CLUSTER</a:t>
            </a:r>
          </a:p>
        </p:txBody>
      </p:sp>
      <p:sp>
        <p:nvSpPr>
          <p:cNvPr id="571" name="SERVICE CLUSTER"/>
          <p:cNvSpPr/>
          <p:nvPr/>
        </p:nvSpPr>
        <p:spPr>
          <a:xfrm>
            <a:off x="5246603" y="5171139"/>
            <a:ext cx="3202332" cy="486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542" y="21600"/>
                </a:lnTo>
                <a:lnTo>
                  <a:pt x="0" y="10800"/>
                </a:lnTo>
                <a:lnTo>
                  <a:pt x="1542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4768"/>
                </a:schemeClr>
              </a:gs>
              <a:gs pos="100000">
                <a:schemeClr val="accent1">
                  <a:alpha val="74768"/>
                </a:schemeClr>
              </a:gs>
            </a:gsLst>
            <a:lin ang="10200000"/>
          </a:gradFill>
          <a:ln w="25400">
            <a:solidFill>
              <a:srgbClr val="6BF9E5">
                <a:alpha val="74768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73FD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SERVICE CLUSTER</a:t>
            </a:r>
          </a:p>
        </p:txBody>
      </p:sp>
      <p:sp>
        <p:nvSpPr>
          <p:cNvPr id="572" name="PRE-PRODUCTION CLUSTER"/>
          <p:cNvSpPr/>
          <p:nvPr/>
        </p:nvSpPr>
        <p:spPr>
          <a:xfrm>
            <a:off x="5247064" y="7331105"/>
            <a:ext cx="4721962" cy="486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104" y="21600"/>
                </a:lnTo>
                <a:lnTo>
                  <a:pt x="0" y="10800"/>
                </a:lnTo>
                <a:lnTo>
                  <a:pt x="1104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320"/>
                </a:schemeClr>
              </a:gs>
              <a:gs pos="100000">
                <a:schemeClr val="accent1">
                  <a:alpha val="75320"/>
                </a:schemeClr>
              </a:gs>
            </a:gsLst>
            <a:lin ang="10200000"/>
          </a:gradFill>
          <a:ln w="25400">
            <a:solidFill>
              <a:schemeClr val="accent3">
                <a:alpha val="7532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solidFill>
                  <a:srgbClr val="F8BA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PRE-PRODUCTION CLUSTER</a:t>
            </a:r>
          </a:p>
        </p:txBody>
      </p:sp>
      <p:sp>
        <p:nvSpPr>
          <p:cNvPr id="573" name="Shape"/>
          <p:cNvSpPr/>
          <p:nvPr/>
        </p:nvSpPr>
        <p:spPr>
          <a:xfrm>
            <a:off x="10491299" y="4157519"/>
            <a:ext cx="437533" cy="2700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40" y="774"/>
                </a:lnTo>
                <a:lnTo>
                  <a:pt x="21600" y="20416"/>
                </a:lnTo>
                <a:lnTo>
                  <a:pt x="4847" y="21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73FDE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74" name="376 Cores…"/>
          <p:cNvSpPr txBox="1"/>
          <p:nvPr/>
        </p:nvSpPr>
        <p:spPr>
          <a:xfrm>
            <a:off x="9969026" y="8084961"/>
            <a:ext cx="2922412" cy="1579920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36000" algn="l" defTabSz="457200">
              <a:buSzPct val="100000"/>
              <a:buChar char="•"/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/>
              <a:t> </a:t>
            </a:r>
            <a:r>
              <a:rPr sz="3200"/>
              <a:t>376 </a:t>
            </a:r>
            <a:r>
              <a:rPr lang="en-US" sz="3200"/>
              <a:t>c</a:t>
            </a:r>
            <a:r>
              <a:rPr sz="3200"/>
              <a:t>ores</a:t>
            </a:r>
          </a:p>
          <a:p>
            <a:pPr marL="36000" algn="l" defTabSz="457200">
              <a:buSzPct val="100000"/>
              <a:buChar char="•"/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/>
              <a:t> </a:t>
            </a:r>
            <a:r>
              <a:rPr sz="3200"/>
              <a:t>824 GB RAM</a:t>
            </a:r>
          </a:p>
          <a:p>
            <a:pPr marL="36000" algn="l" defTabSz="457200">
              <a:buSzPct val="100000"/>
              <a:buChar char="•"/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/>
              <a:t> </a:t>
            </a:r>
            <a:r>
              <a:rPr sz="3200"/>
              <a:t>500 TB HD</a:t>
            </a:r>
          </a:p>
        </p:txBody>
      </p:sp>
      <p:sp>
        <p:nvSpPr>
          <p:cNvPr id="579" name="SPARES"/>
          <p:cNvSpPr/>
          <p:nvPr/>
        </p:nvSpPr>
        <p:spPr>
          <a:xfrm>
            <a:off x="10831194" y="5081198"/>
            <a:ext cx="1785576" cy="361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55" y="21600"/>
                </a:lnTo>
                <a:lnTo>
                  <a:pt x="0" y="10800"/>
                </a:lnTo>
                <a:lnTo>
                  <a:pt x="1255" y="0"/>
                </a:lnTo>
                <a:close/>
              </a:path>
            </a:pathLst>
          </a:custGeom>
          <a:gradFill>
            <a:gsLst>
              <a:gs pos="0">
                <a:schemeClr val="accent1">
                  <a:satOff val="-3355"/>
                  <a:lumOff val="26614"/>
                  <a:alpha val="75000"/>
                </a:schemeClr>
              </a:gs>
              <a:gs pos="100000">
                <a:schemeClr val="accent1">
                  <a:alpha val="75000"/>
                </a:schemeClr>
              </a:gs>
            </a:gsLst>
            <a:lin ang="10200000"/>
          </a:gradFill>
          <a:ln w="25400">
            <a:solidFill>
              <a:srgbClr val="DCDEE0">
                <a:alpha val="75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200" b="1">
                <a:solidFill>
                  <a:srgbClr val="73FD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it-IT"/>
              <a:t>SPARES</a:t>
            </a:r>
            <a:endParaRPr/>
          </a:p>
        </p:txBody>
      </p:sp>
      <p:sp>
        <p:nvSpPr>
          <p:cNvPr id="580" name="!CHAOS infrastructure @LNF…"/>
          <p:cNvSpPr txBox="1"/>
          <p:nvPr/>
        </p:nvSpPr>
        <p:spPr>
          <a:xfrm>
            <a:off x="1479371" y="507994"/>
            <a:ext cx="329139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2400">
                <a:solidFill>
                  <a:srgbClr val="DCDEE0"/>
                </a:solidFill>
              </a:defRPr>
            </a:pPr>
            <a:r>
              <a:rPr lang="en-US"/>
              <a:t>Infrastructure @LNF</a:t>
            </a:r>
          </a:p>
        </p:txBody>
      </p:sp>
    </p:spTree>
    <p:extLst>
      <p:ext uri="{BB962C8B-B14F-4D97-AF65-F5344CB8AC3E}">
        <p14:creationId xmlns:p14="http://schemas.microsoft.com/office/powerpoint/2010/main" val="59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D2D9A7-AB52-5147-AD4A-271F4A1FD77B}"/>
              </a:ext>
            </a:extLst>
          </p:cNvPr>
          <p:cNvSpPr/>
          <p:nvPr/>
        </p:nvSpPr>
        <p:spPr>
          <a:xfrm>
            <a:off x="785813" y="1243013"/>
            <a:ext cx="200025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02B5F-095F-2C46-B30F-E7A7BEB0A4B2}"/>
              </a:ext>
            </a:extLst>
          </p:cNvPr>
          <p:cNvSpPr txBox="1"/>
          <p:nvPr/>
        </p:nvSpPr>
        <p:spPr>
          <a:xfrm>
            <a:off x="1020410" y="1192213"/>
            <a:ext cx="1040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0" dirty="0">
                <a:latin typeface="+mn-lt"/>
              </a:rPr>
              <a:t>A Control System is a system that allows the </a:t>
            </a:r>
            <a:r>
              <a:rPr lang="en-GB" sz="3200" dirty="0">
                <a:latin typeface="+mn-lt"/>
              </a:rPr>
              <a:t>output variables</a:t>
            </a:r>
            <a:r>
              <a:rPr lang="en-GB" sz="3200" b="0" dirty="0">
                <a:latin typeface="+mn-lt"/>
              </a:rPr>
              <a:t> of a </a:t>
            </a:r>
            <a:r>
              <a:rPr lang="en-GB" sz="3200" dirty="0">
                <a:latin typeface="+mn-lt"/>
              </a:rPr>
              <a:t>process</a:t>
            </a:r>
            <a:r>
              <a:rPr lang="en-GB" sz="3200" b="0" dirty="0">
                <a:latin typeface="+mn-lt"/>
              </a:rPr>
              <a:t> to be varied (or kept constant) according to </a:t>
            </a:r>
            <a:r>
              <a:rPr lang="en-GB" sz="3200" dirty="0">
                <a:latin typeface="+mn-lt"/>
              </a:rPr>
              <a:t>predetermined laws</a:t>
            </a:r>
            <a:r>
              <a:rPr lang="en-GB" sz="3200" b="0" dirty="0">
                <a:latin typeface="+mn-lt"/>
              </a:rPr>
              <a:t>.</a:t>
            </a:r>
            <a:endParaRPr lang="en-IT" sz="3200" b="0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1D178-4523-4E5D-C092-D46E733FC9A2}"/>
              </a:ext>
            </a:extLst>
          </p:cNvPr>
          <p:cNvGrpSpPr/>
          <p:nvPr/>
        </p:nvGrpSpPr>
        <p:grpSpPr>
          <a:xfrm>
            <a:off x="3354420" y="2700644"/>
            <a:ext cx="9119594" cy="6376619"/>
            <a:chOff x="3354420" y="2700644"/>
            <a:chExt cx="9119594" cy="63766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18C9AD-EB5A-5642-83F6-2EFE551BFF4F}"/>
                </a:ext>
              </a:extLst>
            </p:cNvPr>
            <p:cNvGrpSpPr/>
            <p:nvPr/>
          </p:nvGrpSpPr>
          <p:grpSpPr>
            <a:xfrm>
              <a:off x="3354420" y="2700644"/>
              <a:ext cx="5741568" cy="6376619"/>
              <a:chOff x="3354420" y="2700644"/>
              <a:chExt cx="5741568" cy="6376619"/>
            </a:xfrm>
          </p:grpSpPr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F99F118-BD0A-0441-A4BC-F9E3D96D5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4420" y="2700644"/>
                <a:ext cx="4976026" cy="5731619"/>
              </a:xfrm>
              <a:prstGeom prst="rect">
                <a:avLst/>
              </a:prstGeom>
            </p:spPr>
          </p:pic>
          <p:pic>
            <p:nvPicPr>
              <p:cNvPr id="8" name="Picture 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9A477E0-294C-E74A-B69D-DC9A83AC6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3506" y="6711827"/>
                <a:ext cx="2268887" cy="2365436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7EF3FB0-6309-4240-9146-5F0B029C7B34}"/>
                  </a:ext>
                </a:extLst>
              </p:cNvPr>
              <p:cNvSpPr/>
              <p:nvPr/>
            </p:nvSpPr>
            <p:spPr>
              <a:xfrm>
                <a:off x="7288963" y="6382321"/>
                <a:ext cx="765542" cy="7655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ED8635F-7269-FD48-A2B3-C130271E467E}"/>
                  </a:ext>
                </a:extLst>
              </p:cNvPr>
              <p:cNvSpPr/>
              <p:nvPr/>
            </p:nvSpPr>
            <p:spPr>
              <a:xfrm>
                <a:off x="8330446" y="6382321"/>
                <a:ext cx="765542" cy="76554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12" name="Picture 1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F7B05B8-1A80-E94A-BD08-BBD89C0C3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383" y="6892780"/>
                <a:ext cx="1658480" cy="165848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A0AE81-3A05-004C-B2C7-2195D71B8CCA}"/>
                </a:ext>
              </a:extLst>
            </p:cNvPr>
            <p:cNvSpPr txBox="1"/>
            <p:nvPr/>
          </p:nvSpPr>
          <p:spPr>
            <a:xfrm>
              <a:off x="9587016" y="3226085"/>
              <a:ext cx="288699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/>
                <a:t>Open loop</a:t>
              </a:r>
            </a:p>
            <a:p>
              <a:pPr algn="l"/>
              <a:r>
                <a:rPr lang="en-GB" b="0" dirty="0"/>
                <a:t>Action is based on initial </a:t>
              </a:r>
              <a:r>
                <a:rPr lang="en-GB" dirty="0"/>
                <a:t>static information</a:t>
              </a:r>
              <a:r>
                <a:rPr lang="en-GB" b="0" dirty="0"/>
                <a:t>.</a:t>
              </a:r>
            </a:p>
            <a:p>
              <a:endParaRPr lang="en-GB" b="0" dirty="0"/>
            </a:p>
            <a:p>
              <a:pPr algn="l"/>
              <a:r>
                <a:rPr lang="en-GB" dirty="0"/>
                <a:t>Closed loop</a:t>
              </a:r>
            </a:p>
            <a:p>
              <a:pPr algn="l"/>
              <a:r>
                <a:rPr lang="en-GB" b="0" dirty="0"/>
                <a:t>Action is based on </a:t>
              </a:r>
              <a:r>
                <a:rPr lang="en-GB" dirty="0"/>
                <a:t>dynamic information</a:t>
              </a:r>
              <a:r>
                <a:rPr lang="en-GB" b="0" dirty="0"/>
                <a:t> continuously read back from the controlled system.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426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46CF-7107-E0B0-83C6-FC61F357A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029A13-E6CC-C196-B9F0-86A6D9ECE5DB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dirty="0">
              <a:latin typeface="Code Saver" panose="020B0509020203020204" pitchFamily="49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9B1C15-905C-E755-4475-56AA9F1A1C27}"/>
              </a:ext>
            </a:extLst>
          </p:cNvPr>
          <p:cNvSpPr txBox="1"/>
          <p:nvPr/>
        </p:nvSpPr>
        <p:spPr>
          <a:xfrm>
            <a:off x="395718" y="875211"/>
            <a:ext cx="399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dirty="0">
                <a:solidFill>
                  <a:schemeClr val="bg1">
                    <a:lumMod val="85000"/>
                  </a:schemeClr>
                </a:solidFill>
                <a:latin typeface="Code Saver" panose="020B0509020203020204" pitchFamily="49" charset="77"/>
              </a:rPr>
              <a:t>$ practical experience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7A35F-72D7-FE21-64FF-769CC9E7CA24}"/>
              </a:ext>
            </a:extLst>
          </p:cNvPr>
          <p:cNvSpPr/>
          <p:nvPr/>
        </p:nvSpPr>
        <p:spPr>
          <a:xfrm>
            <a:off x="4389119" y="879676"/>
            <a:ext cx="200025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856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F99F118-BD0A-0441-A4BC-F9E3D96D5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20" y="2700644"/>
            <a:ext cx="4976026" cy="573161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9A477E0-294C-E74A-B69D-DC9A83AC6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06" y="6711827"/>
            <a:ext cx="2268887" cy="236543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7EF3FB0-6309-4240-9146-5F0B029C7B34}"/>
              </a:ext>
            </a:extLst>
          </p:cNvPr>
          <p:cNvSpPr/>
          <p:nvPr/>
        </p:nvSpPr>
        <p:spPr>
          <a:xfrm>
            <a:off x="7288963" y="6382321"/>
            <a:ext cx="765542" cy="7655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D8635F-7269-FD48-A2B3-C130271E467E}"/>
              </a:ext>
            </a:extLst>
          </p:cNvPr>
          <p:cNvSpPr/>
          <p:nvPr/>
        </p:nvSpPr>
        <p:spPr>
          <a:xfrm>
            <a:off x="8330446" y="6382321"/>
            <a:ext cx="765542" cy="7655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EF7B05B8-1A80-E94A-BD08-BBD89C0C3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83" y="6892780"/>
            <a:ext cx="1658480" cy="165848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C0B4053-A52D-404D-829D-B27165ADCFC6}"/>
              </a:ext>
            </a:extLst>
          </p:cNvPr>
          <p:cNvSpPr/>
          <p:nvPr/>
        </p:nvSpPr>
        <p:spPr>
          <a:xfrm>
            <a:off x="3917005" y="6690478"/>
            <a:ext cx="1666672" cy="352347"/>
          </a:xfrm>
          <a:custGeom>
            <a:avLst/>
            <a:gdLst>
              <a:gd name="connsiteX0" fmla="*/ 0 w 1452664"/>
              <a:gd name="connsiteY0" fmla="*/ 401355 h 401355"/>
              <a:gd name="connsiteX1" fmla="*/ 609600 w 1452664"/>
              <a:gd name="connsiteY1" fmla="*/ 12249 h 401355"/>
              <a:gd name="connsiteX2" fmla="*/ 1452664 w 1452664"/>
              <a:gd name="connsiteY2" fmla="*/ 90070 h 401355"/>
              <a:gd name="connsiteX3" fmla="*/ 1452664 w 1452664"/>
              <a:gd name="connsiteY3" fmla="*/ 90070 h 401355"/>
              <a:gd name="connsiteX0" fmla="*/ 0 w 1452664"/>
              <a:gd name="connsiteY0" fmla="*/ 401355 h 401355"/>
              <a:gd name="connsiteX1" fmla="*/ 609600 w 1452664"/>
              <a:gd name="connsiteY1" fmla="*/ 12249 h 401355"/>
              <a:gd name="connsiteX2" fmla="*/ 1452664 w 1452664"/>
              <a:gd name="connsiteY2" fmla="*/ 90070 h 401355"/>
              <a:gd name="connsiteX3" fmla="*/ 1452664 w 1452664"/>
              <a:gd name="connsiteY3" fmla="*/ 90070 h 401355"/>
              <a:gd name="connsiteX0" fmla="*/ 0 w 1452664"/>
              <a:gd name="connsiteY0" fmla="*/ 401355 h 401355"/>
              <a:gd name="connsiteX1" fmla="*/ 609600 w 1452664"/>
              <a:gd name="connsiteY1" fmla="*/ 12249 h 401355"/>
              <a:gd name="connsiteX2" fmla="*/ 1452664 w 1452664"/>
              <a:gd name="connsiteY2" fmla="*/ 90070 h 401355"/>
              <a:gd name="connsiteX3" fmla="*/ 1452664 w 1452664"/>
              <a:gd name="connsiteY3" fmla="*/ 90070 h 401355"/>
              <a:gd name="connsiteX0" fmla="*/ 0 w 1452664"/>
              <a:gd name="connsiteY0" fmla="*/ 401355 h 401355"/>
              <a:gd name="connsiteX1" fmla="*/ 609600 w 1452664"/>
              <a:gd name="connsiteY1" fmla="*/ 12249 h 401355"/>
              <a:gd name="connsiteX2" fmla="*/ 1452664 w 1452664"/>
              <a:gd name="connsiteY2" fmla="*/ 90070 h 401355"/>
              <a:gd name="connsiteX3" fmla="*/ 1452664 w 1452664"/>
              <a:gd name="connsiteY3" fmla="*/ 90070 h 401355"/>
              <a:gd name="connsiteX0" fmla="*/ 0 w 1452664"/>
              <a:gd name="connsiteY0" fmla="*/ 428017 h 428017"/>
              <a:gd name="connsiteX1" fmla="*/ 609600 w 1452664"/>
              <a:gd name="connsiteY1" fmla="*/ 38911 h 428017"/>
              <a:gd name="connsiteX2" fmla="*/ 1452664 w 1452664"/>
              <a:gd name="connsiteY2" fmla="*/ 116732 h 428017"/>
              <a:gd name="connsiteX3" fmla="*/ 1232171 w 1452664"/>
              <a:gd name="connsiteY3" fmla="*/ 0 h 428017"/>
              <a:gd name="connsiteX0" fmla="*/ 0 w 1757465"/>
              <a:gd name="connsiteY0" fmla="*/ 401356 h 401356"/>
              <a:gd name="connsiteX1" fmla="*/ 609600 w 1757465"/>
              <a:gd name="connsiteY1" fmla="*/ 12250 h 401356"/>
              <a:gd name="connsiteX2" fmla="*/ 1452664 w 1757465"/>
              <a:gd name="connsiteY2" fmla="*/ 90071 h 401356"/>
              <a:gd name="connsiteX3" fmla="*/ 1757465 w 1757465"/>
              <a:gd name="connsiteY3" fmla="*/ 213288 h 401356"/>
              <a:gd name="connsiteX0" fmla="*/ 0 w 1775277"/>
              <a:gd name="connsiteY0" fmla="*/ 401356 h 401356"/>
              <a:gd name="connsiteX1" fmla="*/ 609600 w 1775277"/>
              <a:gd name="connsiteY1" fmla="*/ 12250 h 401356"/>
              <a:gd name="connsiteX2" fmla="*/ 1452664 w 1775277"/>
              <a:gd name="connsiteY2" fmla="*/ 90071 h 401356"/>
              <a:gd name="connsiteX3" fmla="*/ 1757465 w 1775277"/>
              <a:gd name="connsiteY3" fmla="*/ 213288 h 401356"/>
              <a:gd name="connsiteX0" fmla="*/ 0 w 1452664"/>
              <a:gd name="connsiteY0" fmla="*/ 401356 h 401356"/>
              <a:gd name="connsiteX1" fmla="*/ 609600 w 1452664"/>
              <a:gd name="connsiteY1" fmla="*/ 12250 h 401356"/>
              <a:gd name="connsiteX2" fmla="*/ 1452664 w 1452664"/>
              <a:gd name="connsiteY2" fmla="*/ 90071 h 401356"/>
              <a:gd name="connsiteX0" fmla="*/ 0 w 1452664"/>
              <a:gd name="connsiteY0" fmla="*/ 413650 h 413650"/>
              <a:gd name="connsiteX1" fmla="*/ 609600 w 1452664"/>
              <a:gd name="connsiteY1" fmla="*/ 24544 h 413650"/>
              <a:gd name="connsiteX2" fmla="*/ 1452664 w 1452664"/>
              <a:gd name="connsiteY2" fmla="*/ 102365 h 413650"/>
              <a:gd name="connsiteX0" fmla="*/ 0 w 1679642"/>
              <a:gd name="connsiteY0" fmla="*/ 391592 h 391592"/>
              <a:gd name="connsiteX1" fmla="*/ 609600 w 1679642"/>
              <a:gd name="connsiteY1" fmla="*/ 2486 h 391592"/>
              <a:gd name="connsiteX2" fmla="*/ 1679642 w 1679642"/>
              <a:gd name="connsiteY2" fmla="*/ 242435 h 391592"/>
              <a:gd name="connsiteX0" fmla="*/ 0 w 1679642"/>
              <a:gd name="connsiteY0" fmla="*/ 393915 h 393915"/>
              <a:gd name="connsiteX1" fmla="*/ 609600 w 1679642"/>
              <a:gd name="connsiteY1" fmla="*/ 4809 h 393915"/>
              <a:gd name="connsiteX2" fmla="*/ 1679642 w 1679642"/>
              <a:gd name="connsiteY2" fmla="*/ 244758 h 393915"/>
              <a:gd name="connsiteX0" fmla="*/ 0 w 1679642"/>
              <a:gd name="connsiteY0" fmla="*/ 357547 h 357547"/>
              <a:gd name="connsiteX1" fmla="*/ 596630 w 1679642"/>
              <a:gd name="connsiteY1" fmla="*/ 7351 h 357547"/>
              <a:gd name="connsiteX2" fmla="*/ 1679642 w 1679642"/>
              <a:gd name="connsiteY2" fmla="*/ 208390 h 357547"/>
              <a:gd name="connsiteX0" fmla="*/ 0 w 1679642"/>
              <a:gd name="connsiteY0" fmla="*/ 357547 h 357547"/>
              <a:gd name="connsiteX1" fmla="*/ 596630 w 1679642"/>
              <a:gd name="connsiteY1" fmla="*/ 7351 h 357547"/>
              <a:gd name="connsiteX2" fmla="*/ 1679642 w 1679642"/>
              <a:gd name="connsiteY2" fmla="*/ 208390 h 357547"/>
              <a:gd name="connsiteX0" fmla="*/ 0 w 1679642"/>
              <a:gd name="connsiteY0" fmla="*/ 369457 h 369457"/>
              <a:gd name="connsiteX1" fmla="*/ 706876 w 1679642"/>
              <a:gd name="connsiteY1" fmla="*/ 6291 h 369457"/>
              <a:gd name="connsiteX2" fmla="*/ 1679642 w 1679642"/>
              <a:gd name="connsiteY2" fmla="*/ 220300 h 369457"/>
              <a:gd name="connsiteX0" fmla="*/ 0 w 1679642"/>
              <a:gd name="connsiteY0" fmla="*/ 365372 h 365372"/>
              <a:gd name="connsiteX1" fmla="*/ 706876 w 1679642"/>
              <a:gd name="connsiteY1" fmla="*/ 2206 h 365372"/>
              <a:gd name="connsiteX2" fmla="*/ 1679642 w 1679642"/>
              <a:gd name="connsiteY2" fmla="*/ 216215 h 365372"/>
              <a:gd name="connsiteX0" fmla="*/ 0 w 1686127"/>
              <a:gd name="connsiteY0" fmla="*/ 365413 h 365413"/>
              <a:gd name="connsiteX1" fmla="*/ 706876 w 1686127"/>
              <a:gd name="connsiteY1" fmla="*/ 2247 h 365413"/>
              <a:gd name="connsiteX2" fmla="*/ 1686127 w 1686127"/>
              <a:gd name="connsiteY2" fmla="*/ 261651 h 365413"/>
              <a:gd name="connsiteX0" fmla="*/ 0 w 1686127"/>
              <a:gd name="connsiteY0" fmla="*/ 359074 h 359074"/>
              <a:gd name="connsiteX1" fmla="*/ 726332 w 1686127"/>
              <a:gd name="connsiteY1" fmla="*/ 2393 h 359074"/>
              <a:gd name="connsiteX2" fmla="*/ 1686127 w 1686127"/>
              <a:gd name="connsiteY2" fmla="*/ 255312 h 359074"/>
              <a:gd name="connsiteX0" fmla="*/ 0 w 1699097"/>
              <a:gd name="connsiteY0" fmla="*/ 318852 h 318852"/>
              <a:gd name="connsiteX1" fmla="*/ 739302 w 1699097"/>
              <a:gd name="connsiteY1" fmla="*/ 1082 h 318852"/>
              <a:gd name="connsiteX2" fmla="*/ 1699097 w 1699097"/>
              <a:gd name="connsiteY2" fmla="*/ 254001 h 318852"/>
              <a:gd name="connsiteX0" fmla="*/ 0 w 1692612"/>
              <a:gd name="connsiteY0" fmla="*/ 338919 h 338919"/>
              <a:gd name="connsiteX1" fmla="*/ 732817 w 1692612"/>
              <a:gd name="connsiteY1" fmla="*/ 1693 h 338919"/>
              <a:gd name="connsiteX2" fmla="*/ 1692612 w 1692612"/>
              <a:gd name="connsiteY2" fmla="*/ 254612 h 338919"/>
              <a:gd name="connsiteX0" fmla="*/ 0 w 1692612"/>
              <a:gd name="connsiteY0" fmla="*/ 338919 h 338919"/>
              <a:gd name="connsiteX1" fmla="*/ 732817 w 1692612"/>
              <a:gd name="connsiteY1" fmla="*/ 1693 h 338919"/>
              <a:gd name="connsiteX2" fmla="*/ 1692612 w 1692612"/>
              <a:gd name="connsiteY2" fmla="*/ 254612 h 338919"/>
              <a:gd name="connsiteX0" fmla="*/ 0 w 1666672"/>
              <a:gd name="connsiteY0" fmla="*/ 352347 h 352347"/>
              <a:gd name="connsiteX1" fmla="*/ 706877 w 1666672"/>
              <a:gd name="connsiteY1" fmla="*/ 2151 h 352347"/>
              <a:gd name="connsiteX2" fmla="*/ 1666672 w 1666672"/>
              <a:gd name="connsiteY2" fmla="*/ 255070 h 35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672" h="352347">
                <a:moveTo>
                  <a:pt x="0" y="352347"/>
                </a:moveTo>
                <a:cubicBezTo>
                  <a:pt x="125378" y="151309"/>
                  <a:pt x="429098" y="18364"/>
                  <a:pt x="706877" y="2151"/>
                </a:cubicBezTo>
                <a:cubicBezTo>
                  <a:pt x="984656" y="-14062"/>
                  <a:pt x="1485089" y="60516"/>
                  <a:pt x="1666672" y="255070"/>
                </a:cubicBezTo>
              </a:path>
            </a:pathLst>
          </a:custGeom>
          <a:noFill/>
          <a:ln w="66675" cap="rnd">
            <a:solidFill>
              <a:srgbClr val="DE9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050CDD2-C763-C84A-92A6-27A8C4C5A128}"/>
              </a:ext>
            </a:extLst>
          </p:cNvPr>
          <p:cNvSpPr/>
          <p:nvPr/>
        </p:nvSpPr>
        <p:spPr>
          <a:xfrm>
            <a:off x="3200400" y="1981200"/>
            <a:ext cx="3898900" cy="5473700"/>
          </a:xfrm>
          <a:custGeom>
            <a:avLst/>
            <a:gdLst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98900"/>
              <a:gd name="connsiteY0" fmla="*/ 0 h 5473700"/>
              <a:gd name="connsiteX1" fmla="*/ 3898900 w 3898900"/>
              <a:gd name="connsiteY1" fmla="*/ 5473700 h 5473700"/>
              <a:gd name="connsiteX0" fmla="*/ 0 w 3898900"/>
              <a:gd name="connsiteY0" fmla="*/ 0 h 5473700"/>
              <a:gd name="connsiteX1" fmla="*/ 3898900 w 3898900"/>
              <a:gd name="connsiteY1" fmla="*/ 547370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98900" h="5473700">
                <a:moveTo>
                  <a:pt x="0" y="0"/>
                </a:moveTo>
                <a:cubicBezTo>
                  <a:pt x="2675467" y="25400"/>
                  <a:pt x="3611033" y="3213100"/>
                  <a:pt x="3898900" y="5473700"/>
                </a:cubicBezTo>
              </a:path>
            </a:pathLst>
          </a:custGeom>
          <a:noFill/>
          <a:ln w="50800">
            <a:gradFill>
              <a:gsLst>
                <a:gs pos="0">
                  <a:schemeClr val="bg1">
                    <a:lumMod val="65000"/>
                  </a:schemeClr>
                </a:gs>
                <a:gs pos="42000">
                  <a:schemeClr val="bg1">
                    <a:lumMod val="6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A2C72C1-07C7-6F48-8D37-FC6B4F81992C}"/>
              </a:ext>
            </a:extLst>
          </p:cNvPr>
          <p:cNvSpPr/>
          <p:nvPr/>
        </p:nvSpPr>
        <p:spPr>
          <a:xfrm>
            <a:off x="2870200" y="2501900"/>
            <a:ext cx="1275988" cy="4356100"/>
          </a:xfrm>
          <a:custGeom>
            <a:avLst/>
            <a:gdLst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98900"/>
              <a:gd name="connsiteY0" fmla="*/ 0 h 5473700"/>
              <a:gd name="connsiteX1" fmla="*/ 3898900 w 3898900"/>
              <a:gd name="connsiteY1" fmla="*/ 5473700 h 5473700"/>
              <a:gd name="connsiteX0" fmla="*/ 0 w 3898900"/>
              <a:gd name="connsiteY0" fmla="*/ 0 h 5473700"/>
              <a:gd name="connsiteX1" fmla="*/ 3898900 w 3898900"/>
              <a:gd name="connsiteY1" fmla="*/ 5473700 h 5473700"/>
              <a:gd name="connsiteX0" fmla="*/ 0 w 1437666"/>
              <a:gd name="connsiteY0" fmla="*/ 0 h 4394200"/>
              <a:gd name="connsiteX1" fmla="*/ 1028700 w 1437666"/>
              <a:gd name="connsiteY1" fmla="*/ 4394200 h 4394200"/>
              <a:gd name="connsiteX0" fmla="*/ 0 w 1268052"/>
              <a:gd name="connsiteY0" fmla="*/ 0 h 4394200"/>
              <a:gd name="connsiteX1" fmla="*/ 1028700 w 1268052"/>
              <a:gd name="connsiteY1" fmla="*/ 4394200 h 4394200"/>
              <a:gd name="connsiteX0" fmla="*/ 0 w 1275988"/>
              <a:gd name="connsiteY0" fmla="*/ 0 h 4356100"/>
              <a:gd name="connsiteX1" fmla="*/ 1054100 w 1275988"/>
              <a:gd name="connsiteY1" fmla="*/ 4356100 h 435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5988" h="4356100">
                <a:moveTo>
                  <a:pt x="0" y="0"/>
                </a:moveTo>
                <a:cubicBezTo>
                  <a:pt x="2675467" y="25400"/>
                  <a:pt x="169333" y="2311400"/>
                  <a:pt x="1054100" y="4356100"/>
                </a:cubicBezTo>
              </a:path>
            </a:pathLst>
          </a:custGeom>
          <a:noFill/>
          <a:ln w="50800">
            <a:solidFill>
              <a:srgbClr val="DE9BF5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6934264-16EC-C541-9FA8-3B7503A72411}"/>
              </a:ext>
            </a:extLst>
          </p:cNvPr>
          <p:cNvSpPr/>
          <p:nvPr/>
        </p:nvSpPr>
        <p:spPr>
          <a:xfrm>
            <a:off x="1136650" y="2997040"/>
            <a:ext cx="2940711" cy="4327994"/>
          </a:xfrm>
          <a:custGeom>
            <a:avLst/>
            <a:gdLst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35400"/>
              <a:gd name="connsiteY0" fmla="*/ 0 h 5181600"/>
              <a:gd name="connsiteX1" fmla="*/ 3835400 w 3835400"/>
              <a:gd name="connsiteY1" fmla="*/ 5181600 h 5181600"/>
              <a:gd name="connsiteX0" fmla="*/ 0 w 3898900"/>
              <a:gd name="connsiteY0" fmla="*/ 0 h 5473700"/>
              <a:gd name="connsiteX1" fmla="*/ 3898900 w 3898900"/>
              <a:gd name="connsiteY1" fmla="*/ 5473700 h 5473700"/>
              <a:gd name="connsiteX0" fmla="*/ 0 w 3898900"/>
              <a:gd name="connsiteY0" fmla="*/ 0 h 5473700"/>
              <a:gd name="connsiteX1" fmla="*/ 3898900 w 3898900"/>
              <a:gd name="connsiteY1" fmla="*/ 5473700 h 5473700"/>
              <a:gd name="connsiteX0" fmla="*/ 0 w 1437666"/>
              <a:gd name="connsiteY0" fmla="*/ 0 h 4394200"/>
              <a:gd name="connsiteX1" fmla="*/ 1028700 w 1437666"/>
              <a:gd name="connsiteY1" fmla="*/ 4394200 h 4394200"/>
              <a:gd name="connsiteX0" fmla="*/ 0 w 1268052"/>
              <a:gd name="connsiteY0" fmla="*/ 0 h 4394200"/>
              <a:gd name="connsiteX1" fmla="*/ 1028700 w 1268052"/>
              <a:gd name="connsiteY1" fmla="*/ 4394200 h 4394200"/>
              <a:gd name="connsiteX0" fmla="*/ 0 w 1275988"/>
              <a:gd name="connsiteY0" fmla="*/ 0 h 4356100"/>
              <a:gd name="connsiteX1" fmla="*/ 1054100 w 1275988"/>
              <a:gd name="connsiteY1" fmla="*/ 4356100 h 4356100"/>
              <a:gd name="connsiteX0" fmla="*/ 574918 w 1510439"/>
              <a:gd name="connsiteY0" fmla="*/ 0 h 4165600"/>
              <a:gd name="connsiteX1" fmla="*/ 130418 w 1510439"/>
              <a:gd name="connsiteY1" fmla="*/ 4165600 h 4165600"/>
              <a:gd name="connsiteX0" fmla="*/ 967830 w 967830"/>
              <a:gd name="connsiteY0" fmla="*/ 0 h 4165600"/>
              <a:gd name="connsiteX1" fmla="*/ 523330 w 967830"/>
              <a:gd name="connsiteY1" fmla="*/ 4165600 h 4165600"/>
              <a:gd name="connsiteX0" fmla="*/ 400501 w 1441901"/>
              <a:gd name="connsiteY0" fmla="*/ 0 h 4292600"/>
              <a:gd name="connsiteX1" fmla="*/ 1441901 w 1441901"/>
              <a:gd name="connsiteY1" fmla="*/ 4292600 h 4292600"/>
              <a:gd name="connsiteX0" fmla="*/ 393529 w 1473029"/>
              <a:gd name="connsiteY0" fmla="*/ 0 h 4343400"/>
              <a:gd name="connsiteX1" fmla="*/ 1473029 w 1473029"/>
              <a:gd name="connsiteY1" fmla="*/ 4343400 h 4343400"/>
              <a:gd name="connsiteX0" fmla="*/ 221495 w 2939295"/>
              <a:gd name="connsiteY0" fmla="*/ 0 h 4432300"/>
              <a:gd name="connsiteX1" fmla="*/ 2939295 w 2939295"/>
              <a:gd name="connsiteY1" fmla="*/ 4432300 h 4432300"/>
              <a:gd name="connsiteX0" fmla="*/ 350203 w 3068003"/>
              <a:gd name="connsiteY0" fmla="*/ 0 h 4432300"/>
              <a:gd name="connsiteX1" fmla="*/ 3068003 w 3068003"/>
              <a:gd name="connsiteY1" fmla="*/ 4432300 h 4432300"/>
              <a:gd name="connsiteX0" fmla="*/ 350203 w 3068003"/>
              <a:gd name="connsiteY0" fmla="*/ 0 h 4381500"/>
              <a:gd name="connsiteX1" fmla="*/ 3068003 w 3068003"/>
              <a:gd name="connsiteY1" fmla="*/ 4381500 h 4381500"/>
              <a:gd name="connsiteX0" fmla="*/ 346782 w 3089982"/>
              <a:gd name="connsiteY0" fmla="*/ 0 h 4343400"/>
              <a:gd name="connsiteX1" fmla="*/ 3089982 w 3089982"/>
              <a:gd name="connsiteY1" fmla="*/ 4343400 h 4343400"/>
              <a:gd name="connsiteX0" fmla="*/ 341757 w 3123057"/>
              <a:gd name="connsiteY0" fmla="*/ 0 h 4381500"/>
              <a:gd name="connsiteX1" fmla="*/ 3123057 w 3123057"/>
              <a:gd name="connsiteY1" fmla="*/ 4381500 h 4381500"/>
              <a:gd name="connsiteX0" fmla="*/ 416198 w 3197498"/>
              <a:gd name="connsiteY0" fmla="*/ 0 h 4381500"/>
              <a:gd name="connsiteX1" fmla="*/ 3197498 w 3197498"/>
              <a:gd name="connsiteY1" fmla="*/ 4381500 h 4381500"/>
              <a:gd name="connsiteX0" fmla="*/ 337214 w 3118514"/>
              <a:gd name="connsiteY0" fmla="*/ 169 h 4381669"/>
              <a:gd name="connsiteX1" fmla="*/ 3118514 w 3118514"/>
              <a:gd name="connsiteY1" fmla="*/ 4381669 h 4381669"/>
              <a:gd name="connsiteX0" fmla="*/ 353203 w 3042446"/>
              <a:gd name="connsiteY0" fmla="*/ 169 h 4422317"/>
              <a:gd name="connsiteX1" fmla="*/ 3042446 w 3042446"/>
              <a:gd name="connsiteY1" fmla="*/ 4422317 h 4422317"/>
              <a:gd name="connsiteX0" fmla="*/ 349552 w 3059251"/>
              <a:gd name="connsiteY0" fmla="*/ 167 h 4473124"/>
              <a:gd name="connsiteX1" fmla="*/ 3059252 w 3059251"/>
              <a:gd name="connsiteY1" fmla="*/ 4473125 h 447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9251" h="4473124">
                <a:moveTo>
                  <a:pt x="349552" y="167"/>
                </a:moveTo>
                <a:cubicBezTo>
                  <a:pt x="-499266" y="-30318"/>
                  <a:pt x="121070" y="4122680"/>
                  <a:pt x="3059252" y="4473125"/>
                </a:cubicBezTo>
              </a:path>
            </a:pathLst>
          </a:custGeom>
          <a:noFill/>
          <a:ln w="50800">
            <a:gradFill>
              <a:gsLst>
                <a:gs pos="0">
                  <a:schemeClr val="bg1">
                    <a:lumMod val="65000"/>
                  </a:schemeClr>
                </a:gs>
                <a:gs pos="7400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02B5F-095F-2C46-B30F-E7A7BEB0A4B2}"/>
              </a:ext>
            </a:extLst>
          </p:cNvPr>
          <p:cNvSpPr txBox="1"/>
          <p:nvPr/>
        </p:nvSpPr>
        <p:spPr>
          <a:xfrm>
            <a:off x="1020410" y="1192213"/>
            <a:ext cx="104095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0" dirty="0">
                <a:latin typeface="+mn-lt"/>
              </a:rPr>
              <a:t>Key elements of a Control System: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GB" sz="3200" b="0" dirty="0">
                <a:latin typeface="+mn-lt"/>
              </a:rPr>
              <a:t>actuators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GB" sz="3200" b="0" dirty="0">
                <a:latin typeface="+mn-lt"/>
              </a:rPr>
              <a:t>sensors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en-GB" sz="3200" b="0" dirty="0">
                <a:latin typeface="+mn-lt"/>
              </a:rPr>
              <a:t>control algorithms</a:t>
            </a:r>
            <a:endParaRPr lang="en-IT" sz="3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81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7A8C197B-7F1D-ED4A-8303-E1615942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19" y="4138999"/>
            <a:ext cx="3788409" cy="378840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2BC8E6-C10F-5B4E-B539-7908C446B3EA}"/>
              </a:ext>
            </a:extLst>
          </p:cNvPr>
          <p:cNvSpPr/>
          <p:nvPr/>
        </p:nvSpPr>
        <p:spPr>
          <a:xfrm>
            <a:off x="372533" y="1462316"/>
            <a:ext cx="7962020" cy="7902652"/>
          </a:xfrm>
          <a:custGeom>
            <a:avLst/>
            <a:gdLst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62020 w 7962020"/>
              <a:gd name="connsiteY4" fmla="*/ 7285297 h 7902652"/>
              <a:gd name="connsiteX5" fmla="*/ 7344665 w 7962020"/>
              <a:gd name="connsiteY5" fmla="*/ 7902652 h 7902652"/>
              <a:gd name="connsiteX6" fmla="*/ 617355 w 7962020"/>
              <a:gd name="connsiteY6" fmla="*/ 7902652 h 7902652"/>
              <a:gd name="connsiteX7" fmla="*/ 0 w 7962020"/>
              <a:gd name="connsiteY7" fmla="*/ 7285297 h 7902652"/>
              <a:gd name="connsiteX8" fmla="*/ 0 w 7962020"/>
              <a:gd name="connsiteY8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24800 w 7962020"/>
              <a:gd name="connsiteY4" fmla="*/ 3213784 h 7902652"/>
              <a:gd name="connsiteX5" fmla="*/ 7962020 w 7962020"/>
              <a:gd name="connsiteY5" fmla="*/ 7285297 h 7902652"/>
              <a:gd name="connsiteX6" fmla="*/ 7344665 w 7962020"/>
              <a:gd name="connsiteY6" fmla="*/ 7902652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24800 w 7962020"/>
              <a:gd name="connsiteY4" fmla="*/ 3230717 h 7902652"/>
              <a:gd name="connsiteX5" fmla="*/ 7962020 w 7962020"/>
              <a:gd name="connsiteY5" fmla="*/ 7285297 h 7902652"/>
              <a:gd name="connsiteX6" fmla="*/ 7344665 w 7962020"/>
              <a:gd name="connsiteY6" fmla="*/ 7902652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62020 w 7962020"/>
              <a:gd name="connsiteY4" fmla="*/ 7285297 h 7902652"/>
              <a:gd name="connsiteX5" fmla="*/ 7344665 w 7962020"/>
              <a:gd name="connsiteY5" fmla="*/ 7902652 h 7902652"/>
              <a:gd name="connsiteX6" fmla="*/ 617355 w 7962020"/>
              <a:gd name="connsiteY6" fmla="*/ 7902652 h 7902652"/>
              <a:gd name="connsiteX7" fmla="*/ 0 w 7962020"/>
              <a:gd name="connsiteY7" fmla="*/ 7285297 h 7902652"/>
              <a:gd name="connsiteX8" fmla="*/ 0 w 7962020"/>
              <a:gd name="connsiteY8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41734 w 7962020"/>
              <a:gd name="connsiteY4" fmla="*/ 2976717 h 7902652"/>
              <a:gd name="connsiteX5" fmla="*/ 7962020 w 7962020"/>
              <a:gd name="connsiteY5" fmla="*/ 7285297 h 7902652"/>
              <a:gd name="connsiteX6" fmla="*/ 7344665 w 7962020"/>
              <a:gd name="connsiteY6" fmla="*/ 7902652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41734 w 7962020"/>
              <a:gd name="connsiteY4" fmla="*/ 2976717 h 7902652"/>
              <a:gd name="connsiteX5" fmla="*/ 7962020 w 7962020"/>
              <a:gd name="connsiteY5" fmla="*/ 7285297 h 7902652"/>
              <a:gd name="connsiteX6" fmla="*/ 7344665 w 7962020"/>
              <a:gd name="connsiteY6" fmla="*/ 7902652 h 7902652"/>
              <a:gd name="connsiteX7" fmla="*/ 4775200 w 7962020"/>
              <a:gd name="connsiteY7" fmla="*/ 7887384 h 7902652"/>
              <a:gd name="connsiteX8" fmla="*/ 617355 w 7962020"/>
              <a:gd name="connsiteY8" fmla="*/ 7902652 h 7902652"/>
              <a:gd name="connsiteX9" fmla="*/ 0 w 7962020"/>
              <a:gd name="connsiteY9" fmla="*/ 7285297 h 7902652"/>
              <a:gd name="connsiteX10" fmla="*/ 0 w 7962020"/>
              <a:gd name="connsiteY10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41734 w 7962020"/>
              <a:gd name="connsiteY4" fmla="*/ 2976717 h 7902652"/>
              <a:gd name="connsiteX5" fmla="*/ 7344665 w 7962020"/>
              <a:gd name="connsiteY5" fmla="*/ 7902652 h 7902652"/>
              <a:gd name="connsiteX6" fmla="*/ 4775200 w 7962020"/>
              <a:gd name="connsiteY6" fmla="*/ 7887384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41734 w 7962020"/>
              <a:gd name="connsiteY4" fmla="*/ 2976717 h 7902652"/>
              <a:gd name="connsiteX5" fmla="*/ 4736932 w 7962020"/>
              <a:gd name="connsiteY5" fmla="*/ 2958118 h 7902652"/>
              <a:gd name="connsiteX6" fmla="*/ 4775200 w 7962020"/>
              <a:gd name="connsiteY6" fmla="*/ 7887384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  <a:gd name="connsiteX0" fmla="*/ 0 w 7962020"/>
              <a:gd name="connsiteY0" fmla="*/ 617355 h 7902652"/>
              <a:gd name="connsiteX1" fmla="*/ 617355 w 7962020"/>
              <a:gd name="connsiteY1" fmla="*/ 0 h 7902652"/>
              <a:gd name="connsiteX2" fmla="*/ 7344665 w 7962020"/>
              <a:gd name="connsiteY2" fmla="*/ 0 h 7902652"/>
              <a:gd name="connsiteX3" fmla="*/ 7962020 w 7962020"/>
              <a:gd name="connsiteY3" fmla="*/ 617355 h 7902652"/>
              <a:gd name="connsiteX4" fmla="*/ 7941734 w 7962020"/>
              <a:gd name="connsiteY4" fmla="*/ 2976717 h 7902652"/>
              <a:gd name="connsiteX5" fmla="*/ 4753865 w 7962020"/>
              <a:gd name="connsiteY5" fmla="*/ 2975051 h 7902652"/>
              <a:gd name="connsiteX6" fmla="*/ 4775200 w 7962020"/>
              <a:gd name="connsiteY6" fmla="*/ 7887384 h 7902652"/>
              <a:gd name="connsiteX7" fmla="*/ 617355 w 7962020"/>
              <a:gd name="connsiteY7" fmla="*/ 7902652 h 7902652"/>
              <a:gd name="connsiteX8" fmla="*/ 0 w 7962020"/>
              <a:gd name="connsiteY8" fmla="*/ 7285297 h 7902652"/>
              <a:gd name="connsiteX9" fmla="*/ 0 w 7962020"/>
              <a:gd name="connsiteY9" fmla="*/ 617355 h 790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2020" h="7902652">
                <a:moveTo>
                  <a:pt x="0" y="617355"/>
                </a:moveTo>
                <a:cubicBezTo>
                  <a:pt x="0" y="276399"/>
                  <a:pt x="276399" y="0"/>
                  <a:pt x="617355" y="0"/>
                </a:cubicBezTo>
                <a:lnTo>
                  <a:pt x="7344665" y="0"/>
                </a:lnTo>
                <a:cubicBezTo>
                  <a:pt x="7685621" y="0"/>
                  <a:pt x="7962020" y="276399"/>
                  <a:pt x="7962020" y="617355"/>
                </a:cubicBezTo>
                <a:lnTo>
                  <a:pt x="7941734" y="2976717"/>
                </a:lnTo>
                <a:lnTo>
                  <a:pt x="4753865" y="2975051"/>
                </a:lnTo>
                <a:cubicBezTo>
                  <a:pt x="4760977" y="4612495"/>
                  <a:pt x="4768088" y="6249940"/>
                  <a:pt x="4775200" y="7887384"/>
                </a:cubicBezTo>
                <a:lnTo>
                  <a:pt x="617355" y="7902652"/>
                </a:lnTo>
                <a:cubicBezTo>
                  <a:pt x="276399" y="7902652"/>
                  <a:pt x="0" y="7626253"/>
                  <a:pt x="0" y="7285297"/>
                </a:cubicBezTo>
                <a:lnTo>
                  <a:pt x="0" y="6173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7" name="Picture 36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11D5A5CA-EFD5-E241-8FC9-453CF43C0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2" y="6736283"/>
            <a:ext cx="2426478" cy="2628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02B5F-095F-2C46-B30F-E7A7BEB0A4B2}"/>
              </a:ext>
            </a:extLst>
          </p:cNvPr>
          <p:cNvSpPr txBox="1"/>
          <p:nvPr/>
        </p:nvSpPr>
        <p:spPr>
          <a:xfrm>
            <a:off x="1297605" y="455613"/>
            <a:ext cx="1040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Controls adopting "CPUs"</a:t>
            </a:r>
            <a:endParaRPr lang="en-IT" sz="32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55F5B4F-B1FE-AF49-9676-470F34684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08" y="2973405"/>
            <a:ext cx="2539591" cy="1588872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C238CAF8-0A71-3345-A356-16D684265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43" y="364153"/>
            <a:ext cx="736358" cy="767693"/>
          </a:xfrm>
          <a:prstGeom prst="rect">
            <a:avLst/>
          </a:prstGeom>
        </p:spPr>
      </p:pic>
      <p:pic>
        <p:nvPicPr>
          <p:cNvPr id="27" name="Picture 26" descr="A picture containing text, indoor, oven, electric organ&#10;&#10;Description automatically generated">
            <a:extLst>
              <a:ext uri="{FF2B5EF4-FFF2-40B4-BE49-F238E27FC236}">
                <a16:creationId xmlns:a16="http://schemas.microsoft.com/office/drawing/2014/main" id="{9B3C8B39-6267-B74E-93A2-750C63BB9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92" y="4716942"/>
            <a:ext cx="3020429" cy="2062973"/>
          </a:xfrm>
          <a:prstGeom prst="rect">
            <a:avLst/>
          </a:prstGeom>
        </p:spPr>
      </p:pic>
      <p:pic>
        <p:nvPicPr>
          <p:cNvPr id="35" name="Picture 34" descr="A picture containing text, indoor, black&#10;&#10;Description automatically generated">
            <a:extLst>
              <a:ext uri="{FF2B5EF4-FFF2-40B4-BE49-F238E27FC236}">
                <a16:creationId xmlns:a16="http://schemas.microsoft.com/office/drawing/2014/main" id="{985915A5-8D66-EA42-8516-A7056FA54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6" y="1550584"/>
            <a:ext cx="2962516" cy="29625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E7A26A-9303-7141-A462-38AA8661D8DC}"/>
              </a:ext>
            </a:extLst>
          </p:cNvPr>
          <p:cNvGrpSpPr/>
          <p:nvPr/>
        </p:nvGrpSpPr>
        <p:grpSpPr>
          <a:xfrm>
            <a:off x="1962478" y="7012616"/>
            <a:ext cx="1942584" cy="1490123"/>
            <a:chOff x="2043419" y="6886183"/>
            <a:chExt cx="2616345" cy="20069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0A22DC-3158-2A4C-A12C-59C5689CADEB}"/>
                </a:ext>
              </a:extLst>
            </p:cNvPr>
            <p:cNvSpPr/>
            <p:nvPr/>
          </p:nvSpPr>
          <p:spPr>
            <a:xfrm>
              <a:off x="2043419" y="6886183"/>
              <a:ext cx="2159145" cy="1549753"/>
            </a:xfrm>
            <a:prstGeom prst="rect">
              <a:avLst/>
            </a:prstGeom>
            <a:solidFill>
              <a:schemeClr val="bg1">
                <a:alpha val="69419"/>
              </a:schemeClr>
            </a:solidFill>
            <a:ln w="254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B235F8-E927-CC49-BE36-CAB383234718}"/>
                </a:ext>
              </a:extLst>
            </p:cNvPr>
            <p:cNvSpPr/>
            <p:nvPr/>
          </p:nvSpPr>
          <p:spPr>
            <a:xfrm>
              <a:off x="2195819" y="7038583"/>
              <a:ext cx="2159145" cy="1549753"/>
            </a:xfrm>
            <a:prstGeom prst="rect">
              <a:avLst/>
            </a:prstGeom>
            <a:solidFill>
              <a:schemeClr val="bg1">
                <a:alpha val="69419"/>
              </a:schemeClr>
            </a:solidFill>
            <a:ln w="254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C8C4D5-201A-9B4B-9508-B46B33AC8949}"/>
                </a:ext>
              </a:extLst>
            </p:cNvPr>
            <p:cNvSpPr/>
            <p:nvPr/>
          </p:nvSpPr>
          <p:spPr>
            <a:xfrm>
              <a:off x="2348219" y="7190983"/>
              <a:ext cx="2159145" cy="1549753"/>
            </a:xfrm>
            <a:prstGeom prst="rect">
              <a:avLst/>
            </a:prstGeom>
            <a:solidFill>
              <a:schemeClr val="bg1">
                <a:alpha val="69419"/>
              </a:schemeClr>
            </a:solidFill>
            <a:ln w="254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B5942F-7325-5647-A2AB-A7BB573B17DA}"/>
                </a:ext>
              </a:extLst>
            </p:cNvPr>
            <p:cNvSpPr/>
            <p:nvPr/>
          </p:nvSpPr>
          <p:spPr>
            <a:xfrm>
              <a:off x="2500619" y="7343383"/>
              <a:ext cx="2159145" cy="1549753"/>
            </a:xfrm>
            <a:prstGeom prst="rect">
              <a:avLst/>
            </a:prstGeom>
            <a:solidFill>
              <a:schemeClr val="bg1">
                <a:alpha val="69419"/>
              </a:schemeClr>
            </a:solidFill>
            <a:ln w="254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T" b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r>
                <a:rPr lang="en-IT" sz="16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Virtual</a:t>
              </a:r>
            </a:p>
            <a:p>
              <a:r>
                <a:rPr lang="en-IT" sz="16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Machines</a:t>
              </a:r>
            </a:p>
            <a:p>
              <a:pPr algn="ctr"/>
              <a:endParaRPr lang="en-IT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5" name="Picture 4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5ACF1FCE-18CB-2347-A858-001975FA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02" y="5896255"/>
            <a:ext cx="2539590" cy="2063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8DE856-1B31-D245-ACD4-1D0585D22B47}"/>
              </a:ext>
            </a:extLst>
          </p:cNvPr>
          <p:cNvSpPr txBox="1"/>
          <p:nvPr/>
        </p:nvSpPr>
        <p:spPr>
          <a:xfrm>
            <a:off x="5743084" y="7386244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</a:t>
            </a:r>
            <a:r>
              <a:rPr lang="en-GB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microprocessor</a:t>
            </a:r>
          </a:p>
          <a:p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 ~ 1 </a:t>
            </a:r>
            <a:r>
              <a:rPr lang="en-GB" sz="160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r>
              <a:rPr lang="en-GB" sz="1600" b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en-IT"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F0E7DB-2552-EC46-BE1B-A7C8111DD7F8}"/>
              </a:ext>
            </a:extLst>
          </p:cNvPr>
          <p:cNvSpPr txBox="1"/>
          <p:nvPr/>
        </p:nvSpPr>
        <p:spPr>
          <a:xfrm>
            <a:off x="8008413" y="8014630"/>
            <a:ext cx="4256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ASIC</a:t>
            </a:r>
            <a:r>
              <a:rPr lang="en-GB" sz="16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Application-Specific Integrated Circuit</a:t>
            </a:r>
            <a:endParaRPr lang="en-IT" sz="1600" b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D3F15-0985-6140-9623-5F16DF1A73D3}"/>
              </a:ext>
            </a:extLst>
          </p:cNvPr>
          <p:cNvSpPr txBox="1"/>
          <p:nvPr/>
        </p:nvSpPr>
        <p:spPr>
          <a:xfrm>
            <a:off x="8611629" y="4609936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FPGA</a:t>
            </a:r>
            <a:r>
              <a:rPr lang="en-GB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Field Programmable Gate Array</a:t>
            </a:r>
          </a:p>
          <a:p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 ~ </a:t>
            </a:r>
            <a:r>
              <a:rPr lang="en-GB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ns</a:t>
            </a:r>
            <a:endParaRPr lang="en-IT"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IT"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E67435-AF58-7A46-B22D-E111B9DB1DF6}"/>
              </a:ext>
            </a:extLst>
          </p:cNvPr>
          <p:cNvSpPr txBox="1"/>
          <p:nvPr/>
        </p:nvSpPr>
        <p:spPr>
          <a:xfrm>
            <a:off x="898622" y="951061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Computers </a:t>
            </a:r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 ~ 1-10 m</a:t>
            </a:r>
            <a:r>
              <a:rPr lang="en-GB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en-IT" sz="1600" b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42A575-F4CC-5C4B-B4AB-91B2445063D0}"/>
              </a:ext>
            </a:extLst>
          </p:cNvPr>
          <p:cNvSpPr txBox="1"/>
          <p:nvPr/>
        </p:nvSpPr>
        <p:spPr>
          <a:xfrm>
            <a:off x="1023936" y="1581999"/>
            <a:ext cx="72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D826BC-1F7B-924A-B362-CBD66B2D9201}"/>
              </a:ext>
            </a:extLst>
          </p:cNvPr>
          <p:cNvSpPr txBox="1"/>
          <p:nvPr/>
        </p:nvSpPr>
        <p:spPr>
          <a:xfrm>
            <a:off x="649609" y="4289772"/>
            <a:ext cx="3702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Embedded processor</a:t>
            </a:r>
            <a:endParaRPr lang="en-IT" sz="16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A7191A-892A-1C47-98E5-0AFD326C5E5C}"/>
              </a:ext>
            </a:extLst>
          </p:cNvPr>
          <p:cNvSpPr txBox="1"/>
          <p:nvPr/>
        </p:nvSpPr>
        <p:spPr>
          <a:xfrm>
            <a:off x="5200827" y="1671263"/>
            <a:ext cx="2962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SBC</a:t>
            </a:r>
            <a:r>
              <a:rPr lang="en-GB" sz="1600" b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Single Board Computer</a:t>
            </a:r>
            <a:endParaRPr lang="en-IT" sz="16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A9969-4131-304B-96F2-D4571C522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37" y="1906090"/>
            <a:ext cx="4389801" cy="2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lant-enhanced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317515" y="630287"/>
            <a:ext cx="6369770" cy="849302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2364383" y="65876"/>
            <a:ext cx="83837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solidFill>
                  <a:srgbClr val="DE6A1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2400" err="1">
                <a:solidFill>
                  <a:srgbClr val="DE6A10"/>
                </a:solidFill>
              </a:rPr>
              <a:t>plant</a:t>
            </a:r>
            <a:endParaRPr sz="2400">
              <a:solidFill>
                <a:srgbClr val="DE6A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88798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 advAuto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 advAuto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ensori-attuatori-enhanced.jpeg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2255887" y="-785218"/>
            <a:ext cx="8493026" cy="1132403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2364383" y="65876"/>
            <a:ext cx="399468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it-IT" sz="2400" err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</a:t>
            </a:r>
            <a:r>
              <a:rPr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</a:t>
            </a:r>
            <a:r>
              <a:rPr lang="en-US" sz="2400">
                <a:solidFill>
                  <a:srgbClr val="DE6A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sensors/actuators</a:t>
            </a:r>
            <a:endParaRPr sz="2400">
              <a:solidFill>
                <a:srgbClr val="DE6A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fron-end-enhanced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1819071" y="630287"/>
            <a:ext cx="9366658" cy="849302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2364383" y="65876"/>
            <a:ext cx="615553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it-IT" sz="2400" err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</a:t>
            </a:r>
            <a:r>
              <a:rPr lang="it-IT"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 </a:t>
            </a:r>
            <a:r>
              <a:rPr lang="it-IT" sz="2400" err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sensors</a:t>
            </a:r>
            <a:r>
              <a:rPr lang="it-IT"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r>
              <a:rPr lang="it-IT" sz="2400" err="1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actuators</a:t>
            </a:r>
            <a:r>
              <a:rPr lang="it-IT" sz="2400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→</a:t>
            </a:r>
            <a:r>
              <a:rPr lang="it-IT"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>
                <a:solidFill>
                  <a:srgbClr val="DE6A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front-end</a:t>
            </a:r>
          </a:p>
        </p:txBody>
      </p:sp>
    </p:spTree>
    <p:extLst>
      <p:ext uri="{BB962C8B-B14F-4D97-AF65-F5344CB8AC3E}">
        <p14:creationId xmlns:p14="http://schemas.microsoft.com/office/powerpoint/2010/main" val="795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6807</TotalTime>
  <Words>1474</Words>
  <Application>Microsoft Macintosh PowerPoint</Application>
  <PresentationFormat>Custom</PresentationFormat>
  <Paragraphs>468</Paragraphs>
  <Slides>40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Code Saver</vt:lpstr>
      <vt:lpstr>graduel</vt:lpstr>
      <vt:lpstr>Arial</vt:lpstr>
      <vt:lpstr>Courier</vt:lpstr>
      <vt:lpstr>Helvetica</vt:lpstr>
      <vt:lpstr>Helvetica Neue</vt:lpstr>
      <vt:lpstr>Helvetica Neue Light</vt:lpstr>
      <vt:lpstr>Wingdings</vt:lpstr>
      <vt:lpstr>Personalizza struttura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Andrea Michelotti</cp:lastModifiedBy>
  <cp:revision>213</cp:revision>
  <cp:lastPrinted>2018-06-20T12:22:29Z</cp:lastPrinted>
  <dcterms:modified xsi:type="dcterms:W3CDTF">2026-04-07T19:29:00Z</dcterms:modified>
</cp:coreProperties>
</file>