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3" r:id="rId2"/>
    <p:sldId id="292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16" d="100"/>
          <a:sy n="116" d="100"/>
        </p:scale>
        <p:origin x="8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1B3C9E-A46F-0841-BE14-F4B4C3933E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CB2EB1C-27DD-5F9E-E6B7-EFC107477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5104E41-34E7-D00F-5B3E-61AFC6C53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A0548-B006-5745-88F5-C1FD8BD503A5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0B727B9-7E94-0F85-4A3A-2B9F345D0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F46E10-A2D9-C93B-A25A-23584F032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69B7-FDCB-F541-85A5-61C478D09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2994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DFE118-74B7-AD97-8D38-CE82402CB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BAE9292-657F-B54D-CB28-2D49C3E8F3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23BB4AA-65F5-4406-04AA-B9808CFE5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A0548-B006-5745-88F5-C1FD8BD503A5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049B00B-1148-750A-3D42-42CC3CDB2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A461BC4-3197-864F-3AAF-17F8A099D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69B7-FDCB-F541-85A5-61C478D09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0592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AB837D3-19B4-7EB6-8ADF-31B2753DEA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F13687F-A098-1976-349E-33213B36F0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55D0A0-BAAA-9D19-6263-1571CC0CB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A0548-B006-5745-88F5-C1FD8BD503A5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A819739-C200-EB99-3136-FAAC8D721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62BA151-9300-DE41-A659-1EA3C3BF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69B7-FDCB-F541-85A5-61C478D09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6898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>
            <a:extLst>
              <a:ext uri="{FF2B5EF4-FFF2-40B4-BE49-F238E27FC236}">
                <a16:creationId xmlns:a16="http://schemas.microsoft.com/office/drawing/2014/main" id="{60DCC341-585B-08D1-15A2-93C64D8583B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8283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>
            <a:extLst>
              <a:ext uri="{FF2B5EF4-FFF2-40B4-BE49-F238E27FC236}">
                <a16:creationId xmlns:a16="http://schemas.microsoft.com/office/drawing/2014/main" id="{60DCC341-585B-08D1-15A2-93C64D8583B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5976000"/>
          </a:xfrm>
        </p:spPr>
        <p:txBody>
          <a:bodyPr/>
          <a:lstStyle/>
          <a:p>
            <a:endParaRPr lang="it-IT"/>
          </a:p>
        </p:txBody>
      </p:sp>
      <p:sp>
        <p:nvSpPr>
          <p:cNvPr id="2" name="Segnaposto immagine online 8">
            <a:extLst>
              <a:ext uri="{FF2B5EF4-FFF2-40B4-BE49-F238E27FC236}">
                <a16:creationId xmlns:a16="http://schemas.microsoft.com/office/drawing/2014/main" id="{F37EC948-B74B-F0DC-F104-8B648ACE5ED5}"/>
              </a:ext>
            </a:extLst>
          </p:cNvPr>
          <p:cNvSpPr>
            <a:spLocks noGrp="1"/>
          </p:cNvSpPr>
          <p:nvPr>
            <p:ph type="clipArt" sz="quarter" idx="14"/>
          </p:nvPr>
        </p:nvSpPr>
        <p:spPr>
          <a:xfrm>
            <a:off x="1" y="6266576"/>
            <a:ext cx="12192000" cy="591423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2525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72C557-2498-765E-DE28-3BFE8A0B5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59B0A2-0986-89C5-1B4E-5100CE937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80319E-F05F-823E-DDD0-C50E46695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A0548-B006-5745-88F5-C1FD8BD503A5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B8A84A1-B5B4-67D4-589A-5440C5698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B4E3B9-D66C-9E50-FE24-B65CA8CD6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69B7-FDCB-F541-85A5-61C478D09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1359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86513E-C31E-EFC4-601B-77757F021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EE60597-D2E7-BCDA-7DEC-A3DB605C9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02AB071-78C4-C878-9388-1436E16E3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A0548-B006-5745-88F5-C1FD8BD503A5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D2BDAC8-1774-93B2-C371-7D1F51904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F2477A-94E8-93A7-8845-A4D1C6380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69B7-FDCB-F541-85A5-61C478D09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8358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A4FE55-54DD-8C97-DDA3-16A77EA19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0B0404-BE5B-0B06-FA25-945C35B169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A65180A-FBE1-FB69-4140-4D22C9567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B3C7D06-D990-ED9D-16B4-ABAABE7FA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A0548-B006-5745-88F5-C1FD8BD503A5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C6B5A24-B18E-11D4-0B69-14F21316F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7F6C34D-2F6A-68D8-3419-98068B416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69B7-FDCB-F541-85A5-61C478D09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2554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69CB4A-77D8-C43A-C22C-6FF93B516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9335BCA-9DF1-E5A5-F3C7-8868D4DFE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4ADAF34-3673-CAF5-687C-E7830AE64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E512BC8-A29B-F284-2544-3F43547078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1630300-AF54-6D5F-F225-CF96A5CE6E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18C59A2-78D4-A77B-A90F-FA501DB21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A0548-B006-5745-88F5-C1FD8BD503A5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DD60654-FC3D-1B97-5BD1-91F8E2F7E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1ACC117-BE2D-94DE-460E-396C23979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69B7-FDCB-F541-85A5-61C478D09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4483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92088B-C0FF-214A-9D57-C50056358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5BB67CB-F51E-1F8C-A793-CD6EC0632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A0548-B006-5745-88F5-C1FD8BD503A5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362CD94-4FE2-6511-4C28-4F88BED02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0D8905E-0CAC-0FAB-8703-ED8601EDC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69B7-FDCB-F541-85A5-61C478D09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2904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360C707-F825-AD32-A10A-3E19B7670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A0548-B006-5745-88F5-C1FD8BD503A5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CAC691D-3C10-B9EE-880B-3D793A284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D324B39-7396-A77B-7207-4768B66BA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69B7-FDCB-F541-85A5-61C478D09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7303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4F2A5A-DE87-E98B-6710-128F02FBD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E139F3-C6D8-A47D-97E4-0C647C7F9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58C970C-952C-20CB-B2F1-EE593465FE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DC03DE-01FA-6280-4AE5-7039B9106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A0548-B006-5745-88F5-C1FD8BD503A5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FECACA8-132D-9AB0-903E-939C25952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1FDD74E-31B8-D3CE-028D-7BF87EBC6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69B7-FDCB-F541-85A5-61C478D09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9205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767DA8-5943-4FB5-DA1E-1043136F6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99CDBA6-4D0C-15D9-114F-C3508D0344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5963ACE-7A83-1080-C050-E9E2A96493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D7FD837-DD41-EA5C-3937-49C08355D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A0548-B006-5745-88F5-C1FD8BD503A5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EB624F5-1234-1223-28D7-EA7550C13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D513FAD-B1C9-D6C6-2E63-CEFF17A5F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69B7-FDCB-F541-85A5-61C478D09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2327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13E0FEA-D30A-956F-3FF0-0077907F5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BB806E6-ABF2-6025-C3AF-C9FF16896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B4E0A18-3689-E26C-B4B8-C38D67DFA7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A0548-B006-5745-88F5-C1FD8BD503A5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96418C7-0973-2DD8-280C-B13919FD0B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73B3CD-37C7-F2C2-41F6-AFA1DF4920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1D69B7-FDCB-F541-85A5-61C478D09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758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910CD-CE87-F032-9B94-C7D5F7873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immagine 3">
            <a:extLst>
              <a:ext uri="{FF2B5EF4-FFF2-40B4-BE49-F238E27FC236}">
                <a16:creationId xmlns:a16="http://schemas.microsoft.com/office/drawing/2014/main" id="{30DB63A1-6F8E-C839-E5B3-A302359B8C4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821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EA09911A-F4C6-43BE-03CF-65244FE836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immagine online 4">
            <a:extLst>
              <a:ext uri="{FF2B5EF4-FFF2-40B4-BE49-F238E27FC236}">
                <a16:creationId xmlns:a16="http://schemas.microsoft.com/office/drawing/2014/main" id="{3A72731D-32F2-B657-5FB2-91D29753FC88}"/>
              </a:ext>
            </a:extLst>
          </p:cNvPr>
          <p:cNvPicPr>
            <a:picLocks noGrp="1" noChangeAspect="1"/>
          </p:cNvPicPr>
          <p:nvPr>
            <p:ph type="clipArt" sz="quarter" idx="14"/>
          </p:nvPr>
        </p:nvPicPr>
        <p:blipFill>
          <a:blip r:embed="rId2"/>
          <a:stretch>
            <a:fillRect/>
          </a:stretch>
        </p:blipFill>
        <p:spPr>
          <a:xfrm>
            <a:off x="0" y="6318250"/>
            <a:ext cx="12192000" cy="53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9686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pierluigi.paolucci@na.infn.it</dc:creator>
  <cp:lastModifiedBy>pierluigi.paolucci@na.infn.it</cp:lastModifiedBy>
  <cp:revision>1</cp:revision>
  <dcterms:created xsi:type="dcterms:W3CDTF">2026-05-06T13:43:28Z</dcterms:created>
  <dcterms:modified xsi:type="dcterms:W3CDTF">2026-05-06T13:43:54Z</dcterms:modified>
</cp:coreProperties>
</file>