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90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16" d="100"/>
          <a:sy n="116" d="100"/>
        </p:scale>
        <p:origin x="8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3070F7-810D-5913-F7D1-15A480052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E0DB3F-9678-6EDB-A4C2-EC794BB77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1084FB-6375-0C06-3BA1-F48E03415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0ECEC6-294E-9ACD-DB62-B449D05FF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E42D4B-D0EF-6D76-2C9C-D625D30C3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821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FD1B3E-748A-D9FF-39E5-4401249A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E528B68-CCA6-B65B-8BE5-39FA6D26F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BE2337-1372-367E-E756-96CF10E69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1D474CD-3A08-C37F-EC5E-7AA6BB70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994651-AF63-FB8D-6CB8-6D2E7E11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E74E641-33DD-A56E-A2EF-EDE49F43CE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EC6BF7-BC25-61C2-F425-A03C1C44C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B548AD-5405-E5CA-F41B-B846DD4C2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3337B1-CE9C-3331-DFAC-31FF5BB00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9A9CE3-9B4D-CC5A-E799-8EE0201E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757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0DCC341-585B-08D1-15A2-93C64D8583B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976000"/>
          </a:xfrm>
        </p:spPr>
        <p:txBody>
          <a:bodyPr/>
          <a:lstStyle/>
          <a:p>
            <a:endParaRPr lang="it-IT"/>
          </a:p>
        </p:txBody>
      </p:sp>
      <p:sp>
        <p:nvSpPr>
          <p:cNvPr id="2" name="Segnaposto immagine online 8">
            <a:extLst>
              <a:ext uri="{FF2B5EF4-FFF2-40B4-BE49-F238E27FC236}">
                <a16:creationId xmlns:a16="http://schemas.microsoft.com/office/drawing/2014/main" id="{F37EC948-B74B-F0DC-F104-8B648ACE5ED5}"/>
              </a:ext>
            </a:extLst>
          </p:cNvPr>
          <p:cNvSpPr>
            <a:spLocks noGrp="1"/>
          </p:cNvSpPr>
          <p:nvPr>
            <p:ph type="clipArt" sz="quarter" idx="14"/>
          </p:nvPr>
        </p:nvSpPr>
        <p:spPr>
          <a:xfrm>
            <a:off x="1" y="6266576"/>
            <a:ext cx="12192000" cy="591423"/>
          </a:xfrm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13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EA1464-888D-A343-327C-6F7DE2056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3BB834-F297-744A-6336-346C6C7A5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4D22D2-DA6E-7983-D38C-4524C9A0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B90F17-DF30-C2F8-796E-3ABD56807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2D5DCF-5454-85D2-264E-00F4BF0D8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992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E9C1D9-3D60-7A9C-25DF-80D1507A6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F718E0-B6DE-77C7-6B4C-EEF03DB04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DC91E5-E32E-4214-24CF-29DFC20E9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243211-C63D-D782-C646-EDE21B930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241FE1-1109-4387-9658-A235412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85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29D57A-4F35-2BE3-6E9C-BDF8D0D39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C8535E-1407-1D02-CB66-CD702594B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BC74EB-18F5-5704-B5B8-04148130C5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0722E0-DDC0-399C-CC55-6B7E52D80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771CA0-F9CA-3E02-1685-8BDCD44E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94DF3B-2821-0212-038D-1FF13C58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96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409B98-F4ED-FD68-E0DA-31D65973D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015151-7A10-75CA-751E-5CB87C4F0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3E92B3-A874-A06E-15EB-C70565DDDD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527C372-9013-4AAC-E038-792EB5C61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C75EB07-189E-E9A4-106B-7D20798064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89320DC-D6CF-31C1-14FD-325B2D72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50FF76E-E607-33FA-3E5C-E09F5D3A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895D315-DA0D-9FEE-FA6A-89E159AF4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02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B5B30-5CB8-3799-11A1-24AD402E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02D58E5-3F99-3D09-0208-30A5F413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259EB24-0FFB-0EBF-533A-450CCEC6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9DA55FE-A801-4CF6-61FD-B727DA45B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989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556C0F5-680C-29BC-1E56-D67F5766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87377C2-09A9-11DF-95EA-BE2FCC317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491C793-AB43-4442-370A-CD174D181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31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72BC3D-AF9E-7A7A-21F0-D5B0DCB9B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8DDD37-262D-E190-C6FE-373CB2AB8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EB29CE-BD0B-7E62-6B7C-740BBABE9A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4D5004F-BDA4-1819-6990-AD641CF02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328FC7-8366-8153-3B3F-4C80EA7C2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4E3AC26-5CF7-1EA7-DCB1-977D393FD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7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CCD643-5D43-609C-9121-5F2DB15F8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991056D-64F6-73BC-CEF8-C559BA4B78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C3B8D0-B61D-8D94-5EF3-F81A5A22C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2E09621-4390-9BE1-44B9-A235C9B90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20668D3-9C50-32CA-7EDA-269783CF5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B201221-10F4-05CB-F9D5-C84DA42C7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55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887C787-CC9F-2558-EA37-65E5980D0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A089EF-6BDB-E0D7-19B1-6BC091F85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280FFD-7CFA-4CFA-054E-542A3DFB7F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316DA1-B271-9941-9731-B9756294DE58}" type="datetimeFigureOut">
              <a:rPr lang="it-IT" smtClean="0"/>
              <a:t>06/05/26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485DB9-52C8-FCB7-5829-0D890040DA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954BDD-C794-C780-411F-4BF781FA91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4B1B65-4588-1F4B-BA4A-C75155211F3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168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34982-41EF-9B54-A695-EC7754587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immagine 3">
            <a:extLst>
              <a:ext uri="{FF2B5EF4-FFF2-40B4-BE49-F238E27FC236}">
                <a16:creationId xmlns:a16="http://schemas.microsoft.com/office/drawing/2014/main" id="{2122F2B9-A82D-1B81-23AC-04295CCC9CF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17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immagine online 4">
            <a:extLst>
              <a:ext uri="{FF2B5EF4-FFF2-40B4-BE49-F238E27FC236}">
                <a16:creationId xmlns:a16="http://schemas.microsoft.com/office/drawing/2014/main" id="{3A72731D-32F2-B657-5FB2-91D29753FC88}"/>
              </a:ext>
            </a:extLst>
          </p:cNvPr>
          <p:cNvPicPr>
            <a:picLocks noGrp="1" noChangeAspect="1"/>
          </p:cNvPicPr>
          <p:nvPr>
            <p:ph type="clipArt" sz="quarter" idx="14"/>
          </p:nvPr>
        </p:nvPicPr>
        <p:blipFill>
          <a:blip r:embed="rId2"/>
          <a:stretch>
            <a:fillRect/>
          </a:stretch>
        </p:blipFill>
        <p:spPr>
          <a:xfrm>
            <a:off x="0" y="6318250"/>
            <a:ext cx="12192000" cy="539750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E70B350F-7A9C-C9F3-3153-4471D6D19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717" y="1"/>
            <a:ext cx="7034366" cy="4974676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47618657-176F-2A8E-C07B-A2ED4CDD72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8718" y="4579899"/>
            <a:ext cx="7034366" cy="188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0441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pierluigi.paolucci@na.infn.it</dc:creator>
  <cp:lastModifiedBy>pierluigi.paolucci@na.infn.it</cp:lastModifiedBy>
  <cp:revision>1</cp:revision>
  <dcterms:created xsi:type="dcterms:W3CDTF">2026-05-06T13:50:08Z</dcterms:created>
  <dcterms:modified xsi:type="dcterms:W3CDTF">2026-05-06T13:50:25Z</dcterms:modified>
</cp:coreProperties>
</file>