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8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F74C62-0753-5351-2407-CACBF19D1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F4E07F0-C254-3CA5-8142-31270745D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FC0058-8EF8-B921-9B68-C65ED18A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89B221-BEAE-A91B-EAE0-C68CAE623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98BD9E-0C47-0405-DFAC-B7A2B52B1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247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537469-7E7E-E786-F8DB-1EBBAB768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0B3339-FDFB-C16B-780E-F2491185E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CCA744-ED4F-20EC-DA73-C3C6717D6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05C002-06A6-418A-2B73-8B0C3C08B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A059F7-052E-D680-7AD4-D683AAEC7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5278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BD35935-81E5-B2DE-274C-E295BE5581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4D46C8D-2B49-7025-9340-1A1EC97BD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FCF158-7895-DD1E-D07F-B5505E151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051E23-1F58-35FA-0619-665BBFE86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4B603A-5B6D-21A5-3509-D4F3D62D8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893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60DCC341-585B-08D1-15A2-93C64D8583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219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60DCC341-585B-08D1-15A2-93C64D8583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976000"/>
          </a:xfrm>
        </p:spPr>
        <p:txBody>
          <a:bodyPr/>
          <a:lstStyle/>
          <a:p>
            <a:endParaRPr lang="it-IT"/>
          </a:p>
        </p:txBody>
      </p:sp>
      <p:sp>
        <p:nvSpPr>
          <p:cNvPr id="2" name="Segnaposto immagine online 8">
            <a:extLst>
              <a:ext uri="{FF2B5EF4-FFF2-40B4-BE49-F238E27FC236}">
                <a16:creationId xmlns:a16="http://schemas.microsoft.com/office/drawing/2014/main" id="{F37EC948-B74B-F0DC-F104-8B648ACE5ED5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1" y="6266576"/>
            <a:ext cx="12192000" cy="591423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892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6F5202-874F-199E-79BE-580CB60BE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B5F625-60AB-7958-E915-51EA75DA6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CD7187-3EC7-8244-BB25-6537A1364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C9543A-D8DE-7336-70C8-A4DC6F039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6DCDF1-55B5-6C3A-A211-BBC0480E6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6019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36C1E9-EDA0-57E7-505D-E1F45E297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FC1FE4B-B8C4-5108-1666-00B2ABA3E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197051-324C-6187-3BA8-53E442813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D49850-CFF9-5C82-70FB-4E9F79B1C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32D6F3-D0BA-195B-1737-9CB3043BE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669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AF837F-1398-4D4A-325C-8BE16BA61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97EAAB-A603-4D58-D0B0-B27E2043FB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B002AD3-306B-123D-DD24-17DC4AE26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6E5442-90D9-58C3-BB70-0D98C9380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B19E49-EC3C-0AF2-96F3-235DCFBC2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877905E-1A77-EC0B-5015-46B9169E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0630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A93F3F-9DEC-7BC3-8E5B-344EE470A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FCFC37-981C-66DD-BD2E-A1D4B3F3A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5EE7B73-813D-3121-EE0A-31AE041B6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A380466-60CE-4D2F-9CEC-EF6BDA239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320A5F3-B7AB-C120-2C6A-898541F97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F1EF98E-83A6-289F-541F-A0743177F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46BD506-039C-D728-A22E-15AA9A7F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FC318F-57FF-5880-50B8-1C3342E6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549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E3C419-1A89-5131-D8D1-F763CC13E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133EB4A-D1DD-56E7-7E78-67F7A8D97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DD836F6-AB6C-4902-738A-A694B6501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F6FDE2-E579-7511-11EF-7B7C07663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612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279D8BE-3685-B210-1C2D-F76CD467A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6E37FCF-D0F9-223E-5C89-BA829F799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DED77C4-1E76-5128-4715-16D70CB67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965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99B10A-2166-8CBF-DF26-52A7257AB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D7EE63-D488-57EF-E634-093009014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F9AE76B-05C1-83EC-6C8D-DF6F5D55D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E99D2FA-B177-1971-F47F-3B5148FD0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BEA3B5B-2187-1325-4147-FBE99A16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02E86D-E3A8-3745-1203-3655B4961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32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1F9C66-12AB-49B8-A4B8-071E1A754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CBCC588-A2A9-EA67-D93B-895070F8FD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0C6F6B9-7F26-5090-EC66-59E1BD9E6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6BBA20C-8001-5051-ADF9-533D5AD45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7063B2B-460F-CBFF-34C0-6FC31B5C2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A3021E-2D35-C12D-0B42-69077D7D4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435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0A87493-4177-78EE-F5FB-DD125F90B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BF4C691-D36A-2423-089A-B32E89F86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8C8621-AE41-E0AB-6103-91FAD48F7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600E37-9BD8-C748-82A0-AFE8B87F6CF1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69FE83-1BF9-DFB5-4538-7D26FCC62E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1F3024-A2B6-780F-6261-CB5484051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0C0535-48F3-ED47-9E50-86262F0A6B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794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09413-0C0F-CEF1-C8AB-E975C6307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immagine 3">
            <a:extLst>
              <a:ext uri="{FF2B5EF4-FFF2-40B4-BE49-F238E27FC236}">
                <a16:creationId xmlns:a16="http://schemas.microsoft.com/office/drawing/2014/main" id="{B0D5A2E7-0D45-B275-0418-2001FE82FAE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494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immagine online 4">
            <a:extLst>
              <a:ext uri="{FF2B5EF4-FFF2-40B4-BE49-F238E27FC236}">
                <a16:creationId xmlns:a16="http://schemas.microsoft.com/office/drawing/2014/main" id="{3A72731D-32F2-B657-5FB2-91D29753FC88}"/>
              </a:ext>
            </a:extLst>
          </p:cNvPr>
          <p:cNvPicPr>
            <a:picLocks noGrp="1" noChangeAspect="1"/>
          </p:cNvPicPr>
          <p:nvPr>
            <p:ph type="clipArt" sz="quarter" idx="14"/>
          </p:nvPr>
        </p:nvPicPr>
        <p:blipFill>
          <a:blip r:embed="rId2"/>
          <a:stretch>
            <a:fillRect/>
          </a:stretch>
        </p:blipFill>
        <p:spPr>
          <a:xfrm>
            <a:off x="0" y="6318250"/>
            <a:ext cx="12192000" cy="539750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8BC1CC2E-0185-DBA1-2E50-3772B3F31E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7010" y="0"/>
            <a:ext cx="5587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669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pierluigi.paolucci@na.infn.it</dc:creator>
  <cp:lastModifiedBy>pierluigi.paolucci@na.infn.it</cp:lastModifiedBy>
  <cp:revision>1</cp:revision>
  <dcterms:created xsi:type="dcterms:W3CDTF">2026-05-06T13:49:20Z</dcterms:created>
  <dcterms:modified xsi:type="dcterms:W3CDTF">2026-05-06T13:49:55Z</dcterms:modified>
</cp:coreProperties>
</file>