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84" r:id="rId3"/>
    <p:sldId id="317" r:id="rId4"/>
    <p:sldId id="318" r:id="rId5"/>
    <p:sldId id="319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92233D-66B2-0A44-46A0-3B1A5861B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416DE33-FA39-2C19-D45E-812ABDB77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FBEDEE-2F11-AE65-71BC-E0DF406EC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B2B3-055F-8B48-9583-5E4B36E6760F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A49BE0-F9DB-C092-3CE5-D963CDAE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29505B-1ADD-7D9E-8F12-7D0A50AF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638D-4CA2-D540-80A9-04AFCE61F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517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A84189-6EE5-B220-137D-AB51F0FB0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B0C31E9-493F-B532-16E3-8C191EE44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842114-1FE0-491C-B4B7-A4610C97C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B2B3-055F-8B48-9583-5E4B36E6760F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62DB89-92FF-30B5-B202-90E5A016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9E8035-1150-A27C-07B4-31EDA2868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638D-4CA2-D540-80A9-04AFCE61F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785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F691381-BB8E-F60D-7E7A-A4F490858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0164181-553D-3D9B-99D0-F5CCBEA85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9BCD29-D5B4-520E-249C-7C0842ABE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B2B3-055F-8B48-9583-5E4B36E6760F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EDA175-F789-ABC6-DA56-DA04E34BB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AB3AB3-2859-7A0E-2250-2B1CCF362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638D-4CA2-D540-80A9-04AFCE61F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527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60DCC341-585B-08D1-15A2-93C64D8583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4765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60DCC341-585B-08D1-15A2-93C64D8583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76000"/>
          </a:xfrm>
        </p:spPr>
        <p:txBody>
          <a:bodyPr/>
          <a:lstStyle/>
          <a:p>
            <a:endParaRPr lang="it-IT"/>
          </a:p>
        </p:txBody>
      </p:sp>
      <p:sp>
        <p:nvSpPr>
          <p:cNvPr id="2" name="Segnaposto immagine online 8">
            <a:extLst>
              <a:ext uri="{FF2B5EF4-FFF2-40B4-BE49-F238E27FC236}">
                <a16:creationId xmlns:a16="http://schemas.microsoft.com/office/drawing/2014/main" id="{F37EC948-B74B-F0DC-F104-8B648ACE5ED5}"/>
              </a:ext>
            </a:extLst>
          </p:cNvPr>
          <p:cNvSpPr>
            <a:spLocks noGrp="1"/>
          </p:cNvSpPr>
          <p:nvPr>
            <p:ph type="clipArt" sz="quarter" idx="14"/>
          </p:nvPr>
        </p:nvSpPr>
        <p:spPr>
          <a:xfrm>
            <a:off x="1" y="6266576"/>
            <a:ext cx="12192000" cy="591423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93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1B3BBC-2011-2F67-B4B6-2666CED79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0B7043-269D-C2C7-52B3-D75CF13C5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C7FB3D-DDEA-6332-3E58-248B07ADA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B2B3-055F-8B48-9583-5E4B36E6760F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BA256F-6BC0-1F28-F7F7-9E72743C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F711CC-12E4-C9C9-A7CF-28C7B553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638D-4CA2-D540-80A9-04AFCE61F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624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7A1DE2-03AD-783A-5F43-B470E0FA1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9C5E60F-7595-7F09-9B4E-DAE1E0144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3691B1-38DC-940F-2638-AC49F22C0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B2B3-055F-8B48-9583-5E4B36E6760F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6BA5BA-48EC-86EE-3276-8ABC4974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56639B-7E87-6147-7A35-AEEB4FA3B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638D-4CA2-D540-80A9-04AFCE61F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642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D15D85-E8E9-D617-C642-D2E789FC4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06C870-E292-D6AA-E0ED-47413A5C1C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2280E02-8E69-DC70-4374-B5BCFEAFA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204DFB-BD33-FED9-4EA4-03CDD7500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B2B3-055F-8B48-9583-5E4B36E6760F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1B5080-F7C4-6638-F772-03ABBF927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B16FEE-0994-228E-501A-A4B34AE0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638D-4CA2-D540-80A9-04AFCE61F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147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03BD43-C4BE-A00F-23F2-D0EF5C8DB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12A26C-056B-C339-7D4C-107BC5DB6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980FA5-C987-21E6-61CC-6FDF29A32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2F46413-2A8E-4723-62D0-6DFA9B4BA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C3E4B6E-6911-71EC-5AE8-D91A094C8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4C0E515-0B14-5B43-6C7A-A8C21FFB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B2B3-055F-8B48-9583-5E4B36E6760F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985DE94-40B0-8241-0F05-EBC2F98F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1784AE0-2F6E-8893-519C-A0365263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638D-4CA2-D540-80A9-04AFCE61F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063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FBD1F5-8C48-5B23-BBD3-AFFA431D0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6C2DCB4-CB7A-17BB-D2A7-6E275F1A3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B2B3-055F-8B48-9583-5E4B36E6760F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6967C4A-1A34-9B14-8835-D6507D95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9FCAE42-8B25-69C6-CDA8-7665703E3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638D-4CA2-D540-80A9-04AFCE61F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85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058114F-5794-64BA-A0B8-F11D5B8BA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B2B3-055F-8B48-9583-5E4B36E6760F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5C52994-9BBC-069C-D1C4-12884AD8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C3A73F-186A-74E1-BE6A-311BEC9CF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638D-4CA2-D540-80A9-04AFCE61F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921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C7E5DF-09A1-5A2E-956A-56174EEE5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93DB53-8D50-71D3-1F45-DA97322C7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38649B9-27DC-C5F9-03E2-8D4DDE1DE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1A50158-CB22-F2AA-B2ED-0FB4092F0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B2B3-055F-8B48-9583-5E4B36E6760F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0F9AEE-6E94-4063-3F3F-09A662F5D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1F6B23-5FE1-3C63-5B1B-0D9A0D0A1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638D-4CA2-D540-80A9-04AFCE61F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73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121832-DCA2-61F2-D69C-0322465B7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8A60B77-4741-F4AE-D052-71A1A024E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F4A3383-DD0F-8A14-7D1D-12B89B8A1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5CD2F39-1CB2-797C-3C6F-6928A7ACD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B2B3-055F-8B48-9583-5E4B36E6760F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D193C8F-DC7E-4B91-2447-91F6D3C00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4B9AE7E-5EEF-B642-7388-22EE32101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638D-4CA2-D540-80A9-04AFCE61F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480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4BBD450-B718-59D0-BD86-355DE0648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33FEABD-5CB9-1C00-7F0A-7F2E184B8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E0CD05-05D6-EDC2-7611-A050122157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F7B2B3-055F-8B48-9583-5E4B36E6760F}" type="datetimeFigureOut">
              <a:rPr lang="it-IT" smtClean="0"/>
              <a:t>06/05/26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54F47D-F04A-6C5A-6963-646F1FEDD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D3B67F-A057-0ADD-DBBE-4F0F89093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20638D-4CA2-D540-80A9-04AFCE61F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558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33A7A-F053-11E5-A697-F68B69B62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>
            <a:extLst>
              <a:ext uri="{FF2B5EF4-FFF2-40B4-BE49-F238E27FC236}">
                <a16:creationId xmlns:a16="http://schemas.microsoft.com/office/drawing/2014/main" id="{04E37BF3-159D-2E0D-AE6C-D46A2B1268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6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A7E78-3219-6C96-4BA6-7750349F6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online 4">
            <a:extLst>
              <a:ext uri="{FF2B5EF4-FFF2-40B4-BE49-F238E27FC236}">
                <a16:creationId xmlns:a16="http://schemas.microsoft.com/office/drawing/2014/main" id="{F58E5414-00A4-3355-3BF3-8E1BBC1EE755}"/>
              </a:ext>
            </a:extLst>
          </p:cNvPr>
          <p:cNvPicPr>
            <a:picLocks noGrp="1" noChangeAspect="1"/>
          </p:cNvPicPr>
          <p:nvPr>
            <p:ph type="clipArt" sz="quarter" idx="14"/>
          </p:nvPr>
        </p:nvPicPr>
        <p:blipFill>
          <a:blip r:embed="rId2"/>
          <a:stretch>
            <a:fillRect/>
          </a:stretch>
        </p:blipFill>
        <p:spPr>
          <a:xfrm>
            <a:off x="0" y="6318250"/>
            <a:ext cx="12192000" cy="53975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36B6420-644F-C42C-A69D-97C1B0D53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654" y="0"/>
            <a:ext cx="6291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BEFCB-7BE0-C2FC-94A4-C1350A019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online 4">
            <a:extLst>
              <a:ext uri="{FF2B5EF4-FFF2-40B4-BE49-F238E27FC236}">
                <a16:creationId xmlns:a16="http://schemas.microsoft.com/office/drawing/2014/main" id="{945768DD-3166-AE9B-3FC2-675A686A97A8}"/>
              </a:ext>
            </a:extLst>
          </p:cNvPr>
          <p:cNvPicPr>
            <a:picLocks noGrp="1" noChangeAspect="1"/>
          </p:cNvPicPr>
          <p:nvPr>
            <p:ph type="clipArt" sz="quarter" idx="14"/>
          </p:nvPr>
        </p:nvPicPr>
        <p:blipFill>
          <a:blip r:embed="rId2"/>
          <a:stretch>
            <a:fillRect/>
          </a:stretch>
        </p:blipFill>
        <p:spPr>
          <a:xfrm>
            <a:off x="0" y="6318250"/>
            <a:ext cx="12192000" cy="53975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6FC9BC1-1AFE-A823-0060-6DF960AEB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872" y="0"/>
            <a:ext cx="5989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3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E41E9-935C-858C-EF4F-7424D1FEA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online 4">
            <a:extLst>
              <a:ext uri="{FF2B5EF4-FFF2-40B4-BE49-F238E27FC236}">
                <a16:creationId xmlns:a16="http://schemas.microsoft.com/office/drawing/2014/main" id="{BBDDCB52-B786-C7F0-B5DB-3208AB89E31E}"/>
              </a:ext>
            </a:extLst>
          </p:cNvPr>
          <p:cNvPicPr>
            <a:picLocks noGrp="1" noChangeAspect="1"/>
          </p:cNvPicPr>
          <p:nvPr>
            <p:ph type="clipArt" sz="quarter" idx="14"/>
          </p:nvPr>
        </p:nvPicPr>
        <p:blipFill>
          <a:blip r:embed="rId2"/>
          <a:stretch>
            <a:fillRect/>
          </a:stretch>
        </p:blipFill>
        <p:spPr>
          <a:xfrm>
            <a:off x="0" y="6318250"/>
            <a:ext cx="12192000" cy="53975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276D932-57FB-CA36-12A6-0C505CD7F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802" y="0"/>
            <a:ext cx="5927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49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EBA18-F63A-4B9E-0805-907607427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online 4">
            <a:extLst>
              <a:ext uri="{FF2B5EF4-FFF2-40B4-BE49-F238E27FC236}">
                <a16:creationId xmlns:a16="http://schemas.microsoft.com/office/drawing/2014/main" id="{46DEAC75-70A1-E062-F6AF-0332319259C6}"/>
              </a:ext>
            </a:extLst>
          </p:cNvPr>
          <p:cNvPicPr>
            <a:picLocks noGrp="1" noChangeAspect="1"/>
          </p:cNvPicPr>
          <p:nvPr>
            <p:ph type="clipArt" sz="quarter" idx="14"/>
          </p:nvPr>
        </p:nvPicPr>
        <p:blipFill>
          <a:blip r:embed="rId2"/>
          <a:stretch>
            <a:fillRect/>
          </a:stretch>
        </p:blipFill>
        <p:spPr>
          <a:xfrm>
            <a:off x="0" y="6318250"/>
            <a:ext cx="12192000" cy="53975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FA33BE0-89F9-5986-E363-6E6C70A8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283" y="0"/>
            <a:ext cx="5386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776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pierluigi.paolucci@na.infn.it</dc:creator>
  <cp:lastModifiedBy>pierluigi.paolucci@na.infn.it</cp:lastModifiedBy>
  <cp:revision>1</cp:revision>
  <dcterms:created xsi:type="dcterms:W3CDTF">2026-05-06T13:47:10Z</dcterms:created>
  <dcterms:modified xsi:type="dcterms:W3CDTF">2026-05-06T13:47:34Z</dcterms:modified>
</cp:coreProperties>
</file>