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6" r:id="rId2"/>
    <p:sldId id="316" r:id="rId3"/>
    <p:sldId id="282" r:id="rId4"/>
    <p:sldId id="314" r:id="rId5"/>
    <p:sldId id="315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16" d="100"/>
          <a:sy n="116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0B3A4C-7970-64C8-A9CD-A8237179F5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ED62D48-2A31-041F-CB6F-A2476F3B8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341D6D-A8DF-0F4F-5F29-69F10CA70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4E68-4F74-5740-BC4B-2B4074C65219}" type="datetimeFigureOut">
              <a:rPr lang="it-IT" smtClean="0"/>
              <a:t>06/05/26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14DEE7-6513-F154-7365-3075C519E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83F33E-1E42-F4C3-5A60-835A6D0E7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2DD8-CF1A-714B-B18A-B9F799B69B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589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F1697B-C77E-7177-F8B6-1E7B6DA81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07B213E-3454-0CC8-0208-827327037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BAF00F-2F77-08C7-0E26-E158322E9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4E68-4F74-5740-BC4B-2B4074C65219}" type="datetimeFigureOut">
              <a:rPr lang="it-IT" smtClean="0"/>
              <a:t>06/05/26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2142D4-B42D-BD79-28FE-B401D6B98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0482C5-108A-3F5E-E512-E46BA786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2DD8-CF1A-714B-B18A-B9F799B69B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639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DB9ECC1-4645-F6FE-7A66-0851F034FD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24E40D7-2234-038F-482C-F38185DE0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61B3E8-1660-5A7D-2A9A-92C73F38F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4E68-4F74-5740-BC4B-2B4074C65219}" type="datetimeFigureOut">
              <a:rPr lang="it-IT" smtClean="0"/>
              <a:t>06/05/26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79B720-1F6E-AE1C-0D6D-F4C45CC3E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483A01-E295-087E-2E64-89373D11F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2DD8-CF1A-714B-B18A-B9F799B69B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4057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60DCC341-585B-08D1-15A2-93C64D8583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1790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60DCC341-585B-08D1-15A2-93C64D8583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76000"/>
          </a:xfrm>
        </p:spPr>
        <p:txBody>
          <a:bodyPr/>
          <a:lstStyle/>
          <a:p>
            <a:endParaRPr lang="it-IT"/>
          </a:p>
        </p:txBody>
      </p:sp>
      <p:sp>
        <p:nvSpPr>
          <p:cNvPr id="2" name="Segnaposto immagine online 8">
            <a:extLst>
              <a:ext uri="{FF2B5EF4-FFF2-40B4-BE49-F238E27FC236}">
                <a16:creationId xmlns:a16="http://schemas.microsoft.com/office/drawing/2014/main" id="{F37EC948-B74B-F0DC-F104-8B648ACE5ED5}"/>
              </a:ext>
            </a:extLst>
          </p:cNvPr>
          <p:cNvSpPr>
            <a:spLocks noGrp="1"/>
          </p:cNvSpPr>
          <p:nvPr>
            <p:ph type="clipArt" sz="quarter" idx="14"/>
          </p:nvPr>
        </p:nvSpPr>
        <p:spPr>
          <a:xfrm>
            <a:off x="1" y="6266576"/>
            <a:ext cx="12192000" cy="591423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574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DFC5A8-B4C8-8D26-C492-BEDEA0384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8D2383-091A-67AB-A53A-0DF67C07A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21097D-4EE7-11F1-7C1E-B330D1AE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4E68-4F74-5740-BC4B-2B4074C65219}" type="datetimeFigureOut">
              <a:rPr lang="it-IT" smtClean="0"/>
              <a:t>06/05/26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E91069-59BE-18FB-0AE9-7FB17457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0942C2-33A7-6909-14CF-4EE5390CC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2DD8-CF1A-714B-B18A-B9F799B69B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762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6BB34A-136C-0483-2E81-860C3C88C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1872498-2B82-D7FA-7760-02850CD2C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02FC35-051B-203D-7D8E-941792588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4E68-4F74-5740-BC4B-2B4074C65219}" type="datetimeFigureOut">
              <a:rPr lang="it-IT" smtClean="0"/>
              <a:t>06/05/26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75B3DD-DCE3-E4E9-9D3F-9E9D25A19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7E4788-4D84-ECB5-C453-329E942C5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2DD8-CF1A-714B-B18A-B9F799B69B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767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72C515-743C-3781-46DE-D30D9FC1D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03F451-AF4F-FA56-F439-DDE9EBE5F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D5AA058-CC88-770E-6175-95C4F0108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65091C2-2047-22B9-9B6E-AC4A33FEC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4E68-4F74-5740-BC4B-2B4074C65219}" type="datetimeFigureOut">
              <a:rPr lang="it-IT" smtClean="0"/>
              <a:t>06/05/26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B882C81-7B7D-75BC-9DB5-7802B2FFC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6BAAB2A-5346-9BD9-E958-FA4EE783C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2DD8-CF1A-714B-B18A-B9F799B69B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1591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9C0AF0-6162-7A53-0C46-D766E9300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52B4A36-69FD-BA97-FC05-DF80D8A02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1F29B69-E2C8-4C6E-F1CC-888AAF7E2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C9CFEFD-9B85-70F7-8D48-B633C437D2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7857AB7-4739-75DE-1012-02B8C3577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04ADAF4-631B-8569-ABB3-2261A0E24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4E68-4F74-5740-BC4B-2B4074C65219}" type="datetimeFigureOut">
              <a:rPr lang="it-IT" smtClean="0"/>
              <a:t>06/05/26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A3794B9-A3E2-F303-2C58-E38E465AD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6A69577-D717-1681-1270-BA0FA8A96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2DD8-CF1A-714B-B18A-B9F799B69B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7427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A216E4-F733-B07A-3947-FEB04C477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E5E15CA-F671-0F61-7C79-4912CE249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4E68-4F74-5740-BC4B-2B4074C65219}" type="datetimeFigureOut">
              <a:rPr lang="it-IT" smtClean="0"/>
              <a:t>06/05/26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11B002E-825F-6321-F467-3DEB2EDD2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39F5616-BE98-B3D8-4D34-005E3506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2DD8-CF1A-714B-B18A-B9F799B69B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918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BA3D124-745B-EFD0-52E7-C4A6F6A50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4E68-4F74-5740-BC4B-2B4074C65219}" type="datetimeFigureOut">
              <a:rPr lang="it-IT" smtClean="0"/>
              <a:t>06/05/26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241C84C-069F-0E9F-E0FC-87832EE1E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E4123A-0A30-C639-4CAF-63E125C94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2DD8-CF1A-714B-B18A-B9F799B69B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7261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22F42E-C6EF-FD92-002B-B1BA666F5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412577-4161-2E9F-4B57-7D657FA4A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03B1BA7-2178-A70F-6940-D46E43409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3CE20D7-3170-FF13-6454-455AA25D1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4E68-4F74-5740-BC4B-2B4074C65219}" type="datetimeFigureOut">
              <a:rPr lang="it-IT" smtClean="0"/>
              <a:t>06/05/26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6CD65AF-829D-3352-0891-0A060A30C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0B999FE-D0B4-81A1-DBD3-5D166E751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2DD8-CF1A-714B-B18A-B9F799B69B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9468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75F2F6-CA62-8F54-EA7B-45CEA1738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0B5B15A-EE93-019F-0B84-6E8EA55959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732C938-0ABA-7D1E-D46E-C642E5C95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D1EE09-F202-DB9A-D818-0C8B705BF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4E68-4F74-5740-BC4B-2B4074C65219}" type="datetimeFigureOut">
              <a:rPr lang="it-IT" smtClean="0"/>
              <a:t>06/05/26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F0BB9E-5EE7-8710-1D46-9EB3A321F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2FF96A-8288-B0D4-7AA8-D07ED0ADF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2DD8-CF1A-714B-B18A-B9F799B69B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768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CDF5978-0B81-5F8D-ED5D-E21E37A8B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77A526E-D924-22A6-A90E-6E802936A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D6B16D-3AAE-463C-4C58-6B8129280A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FE4E68-4F74-5740-BC4B-2B4074C65219}" type="datetimeFigureOut">
              <a:rPr lang="it-IT" smtClean="0"/>
              <a:t>06/05/26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F4AC64-250E-2734-7CB6-38F9825E3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8211A4-2BA2-3803-6284-BA02F2F56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0B2DD8-CF1A-714B-B18A-B9F799B69B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814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29B8E-A3B6-A6FC-7D14-D2238D67C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immagine 3">
            <a:extLst>
              <a:ext uri="{FF2B5EF4-FFF2-40B4-BE49-F238E27FC236}">
                <a16:creationId xmlns:a16="http://schemas.microsoft.com/office/drawing/2014/main" id="{44305ABE-3F50-B451-A9A7-D14EC8DC180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80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7A28B-2328-C1B3-09E7-0AB5B5615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online 4">
            <a:extLst>
              <a:ext uri="{FF2B5EF4-FFF2-40B4-BE49-F238E27FC236}">
                <a16:creationId xmlns:a16="http://schemas.microsoft.com/office/drawing/2014/main" id="{E5A15E36-C53D-A935-20F5-94DA67C7CE6D}"/>
              </a:ext>
            </a:extLst>
          </p:cNvPr>
          <p:cNvPicPr>
            <a:picLocks noGrp="1" noChangeAspect="1"/>
          </p:cNvPicPr>
          <p:nvPr>
            <p:ph type="clipArt" sz="quarter" idx="14"/>
          </p:nvPr>
        </p:nvPicPr>
        <p:blipFill>
          <a:blip r:embed="rId2"/>
          <a:stretch>
            <a:fillRect/>
          </a:stretch>
        </p:blipFill>
        <p:spPr>
          <a:xfrm>
            <a:off x="0" y="6318250"/>
            <a:ext cx="12192000" cy="53975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0C0892E-6F1A-ED98-9AEC-9DA019144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404" y="0"/>
            <a:ext cx="5877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92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140AD-C574-6FA6-10DE-0A099F251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online 4">
            <a:extLst>
              <a:ext uri="{FF2B5EF4-FFF2-40B4-BE49-F238E27FC236}">
                <a16:creationId xmlns:a16="http://schemas.microsoft.com/office/drawing/2014/main" id="{65FAEAF9-C63C-C9EA-A1D7-4D4051C95B93}"/>
              </a:ext>
            </a:extLst>
          </p:cNvPr>
          <p:cNvPicPr>
            <a:picLocks noGrp="1" noChangeAspect="1"/>
          </p:cNvPicPr>
          <p:nvPr>
            <p:ph type="clipArt" sz="quarter" idx="14"/>
          </p:nvPr>
        </p:nvPicPr>
        <p:blipFill>
          <a:blip r:embed="rId2"/>
          <a:stretch>
            <a:fillRect/>
          </a:stretch>
        </p:blipFill>
        <p:spPr>
          <a:xfrm>
            <a:off x="0" y="6318250"/>
            <a:ext cx="12192000" cy="53975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D18BFE4-9555-5B9C-597A-2AB50CE73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416" y="0"/>
            <a:ext cx="6159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40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F6C61-F162-83AB-439D-18D529746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online 4">
            <a:extLst>
              <a:ext uri="{FF2B5EF4-FFF2-40B4-BE49-F238E27FC236}">
                <a16:creationId xmlns:a16="http://schemas.microsoft.com/office/drawing/2014/main" id="{9E3ED8D8-C1FC-2ADB-6060-C613B7B466F2}"/>
              </a:ext>
            </a:extLst>
          </p:cNvPr>
          <p:cNvPicPr>
            <a:picLocks noGrp="1" noChangeAspect="1"/>
          </p:cNvPicPr>
          <p:nvPr>
            <p:ph type="clipArt" sz="quarter" idx="14"/>
          </p:nvPr>
        </p:nvPicPr>
        <p:blipFill>
          <a:blip r:embed="rId2"/>
          <a:stretch>
            <a:fillRect/>
          </a:stretch>
        </p:blipFill>
        <p:spPr>
          <a:xfrm>
            <a:off x="0" y="6318250"/>
            <a:ext cx="12192000" cy="53975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DFB0707-3AC5-6E30-805D-CD1A51CAF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915" y="0"/>
            <a:ext cx="5561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08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20A6F-4974-11BC-9223-8DC03954F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online 4">
            <a:extLst>
              <a:ext uri="{FF2B5EF4-FFF2-40B4-BE49-F238E27FC236}">
                <a16:creationId xmlns:a16="http://schemas.microsoft.com/office/drawing/2014/main" id="{52E0792D-041B-8D0D-D56D-206D705BB4A4}"/>
              </a:ext>
            </a:extLst>
          </p:cNvPr>
          <p:cNvPicPr>
            <a:picLocks noGrp="1" noChangeAspect="1"/>
          </p:cNvPicPr>
          <p:nvPr>
            <p:ph type="clipArt" sz="quarter" idx="14"/>
          </p:nvPr>
        </p:nvPicPr>
        <p:blipFill>
          <a:blip r:embed="rId2"/>
          <a:stretch>
            <a:fillRect/>
          </a:stretch>
        </p:blipFill>
        <p:spPr>
          <a:xfrm>
            <a:off x="0" y="6318250"/>
            <a:ext cx="12192000" cy="53975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96D240E-4027-A2A9-37A5-1B36B0029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769" y="0"/>
            <a:ext cx="66588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793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pierluigi.paolucci@na.infn.it</dc:creator>
  <cp:lastModifiedBy>pierluigi.paolucci@na.infn.it</cp:lastModifiedBy>
  <cp:revision>1</cp:revision>
  <dcterms:created xsi:type="dcterms:W3CDTF">2026-05-06T13:46:27Z</dcterms:created>
  <dcterms:modified xsi:type="dcterms:W3CDTF">2026-05-06T13:46:48Z</dcterms:modified>
</cp:coreProperties>
</file>