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313" r:id="rId3"/>
    <p:sldId id="280" r:id="rId4"/>
    <p:sldId id="311" r:id="rId5"/>
    <p:sldId id="31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2DF1E-2CBA-DEC2-44FC-CEC8ECD21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7BB81D9-1267-BDC1-65C9-B4551C4E4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CA75B7-7C35-0006-CC63-F9CD4742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F82C36-A358-D36C-48DA-9F9B8954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0F5E2D-71D4-BD8D-879F-EB08E064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3616F-467E-01DB-6AFD-3662797F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C1239E-4000-FB62-60D3-6CCEBAE8A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4D05EF-A702-636A-1B7F-186BF262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7197BF-C367-47AB-03C2-11925C1D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376C76-568F-8313-E6C1-5E854BD4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53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AC8BA77-8D58-9870-AF94-19AC4301D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31BEE1-6DE1-AD49-3AA8-929342669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CD77AB-6E83-2117-5DE6-90694311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E7DA05-C439-199E-2868-0BFC0872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C87527-5FC0-4577-9AF3-117101A4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48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60DCC341-585B-08D1-15A2-93C64D8583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421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60DCC341-585B-08D1-15A2-93C64D8583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7600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Segnaposto immagine online 8">
            <a:extLst>
              <a:ext uri="{FF2B5EF4-FFF2-40B4-BE49-F238E27FC236}">
                <a16:creationId xmlns:a16="http://schemas.microsoft.com/office/drawing/2014/main" id="{F37EC948-B74B-F0DC-F104-8B648ACE5ED5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1" y="6266576"/>
            <a:ext cx="12192000" cy="591423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86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E7BCC1-58C6-9DF0-A96D-4BCCDB4A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A48CB-C93E-E8B9-425D-62E433756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5BE722-73C2-0C03-D013-7F11F17F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A790EA-B3F6-4EE4-12DA-76051F5A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88F79D-7080-8BCE-C3D2-3AEFE253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16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BEF2E-8EC6-FF07-C018-41FF1B17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49D421-E7BD-8613-4BCD-A3779B9B1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3495A6-F0AA-6C86-11D7-604F5535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77C30E-6E0C-A2FE-B81C-12CF9552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23AB4C-C04E-A74F-E3BC-16886382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82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D3889D-E05A-A9A6-8BD3-7B96713D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265650-86AE-7879-1739-5FFA6B896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154335-5AB7-FFB6-92E2-FEBA7A5D4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5D848C-C0F9-4E92-0AC6-BCDB8077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E39C95-79D2-4199-71AE-8DF127E8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4372CA-15B9-8764-E8EF-B3DD2538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0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B9AE2-FCA9-A624-D52D-408C9117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AEDEC9-34E0-D9F7-6438-54FE9DA4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5E6A7D-2EB8-B59D-3AFB-72E76CAFF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1ED6F92-525B-F137-11DA-0A611A862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634FBC6-4453-0B19-8766-0AE709F81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571D55-B07D-E03B-BE86-926A1414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195A682-1D3B-C72D-E951-FA8A4809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15CF75-C281-7D1E-1B97-8C49E7D2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86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6B761-439B-51B7-AA9D-D6CE39AA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916F27-53A7-C850-74E2-05861FBC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D4C10C-AB85-085F-AC11-53F77CBD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D57EB13-9DE7-25CE-5231-33162D3B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21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A982AED-9592-7D80-584B-B56CD1A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299603-3DE7-1D28-26BA-1C4C77FF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2C6D7A-60D0-2252-C8F9-714534B9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05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5CB75-702C-C8C3-CC54-26D6E47E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E579EA-B55D-6CC3-D58C-E9CDE0F78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BECC4B-EF71-9020-BC8A-ADD7C0EB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671F27-6030-AA82-865B-0F6882A1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444461-1DEE-D952-7150-838FFAA0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E30727-0786-3628-358C-A4FD631C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49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328E4-13A6-C0AE-3D5A-EBD3642B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045BEB-73C8-A9BE-EC5A-A7E099C41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BBC415-E39A-1335-8DAD-281643292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75270B-69CA-E096-4946-65D71044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B06DC3-3348-4CEA-3F85-AF0B9ACDB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96E477-3750-57CC-1E7C-3D734A0F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EEF03-48AA-BB6B-FDDD-3E3173F7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CA2809-5CDF-EC9D-8888-2E9DD57A2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F0D18E-0EB7-67DF-3B23-3ABB35377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4B1EFE-2C9C-B54A-8A54-0324E5910BB4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B625BD-91EF-F58A-33DC-A3C8F999F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AEDB39-BAD4-B464-FA2C-26F35F5AE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0654F1-F4F5-A24A-8881-7A2B995EF4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47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FF0129DE-6FBA-E071-93CC-64F7B7543D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3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D26C5-E55B-D982-0A8F-9081D4474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AB0758B3-83EC-C878-E2A6-0D3A56707161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A6F2346-2592-E117-81DA-16488FA26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27" y="0"/>
            <a:ext cx="6310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4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41776-D891-1845-FDB5-08A6C6936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AAF7A1C4-EA05-EF9E-DD0E-5EB962CF6CEE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57BBBB1-4199-B173-8779-F5E1686F5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941" y="0"/>
            <a:ext cx="5566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5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75B5E-2DA0-CBE4-F9E4-479049CFB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A1EB35F3-0FE2-DF1D-0B89-48C715CB88FB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E10FCBD-C6DA-5723-659D-3AD683864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14" y="0"/>
            <a:ext cx="5832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0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03549-F24E-BAA9-4326-368B3AA87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C193E520-E3EE-8F2B-4D90-2D7330B04C1E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792ED97-865C-A797-771D-71DAD315C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535" y="0"/>
            <a:ext cx="6261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15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pierluigi.paolucci@na.infn.it</dc:creator>
  <cp:lastModifiedBy>pierluigi.paolucci@na.infn.it</cp:lastModifiedBy>
  <cp:revision>1</cp:revision>
  <dcterms:created xsi:type="dcterms:W3CDTF">2026-05-06T13:45:26Z</dcterms:created>
  <dcterms:modified xsi:type="dcterms:W3CDTF">2026-05-06T13:45:48Z</dcterms:modified>
</cp:coreProperties>
</file>