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8" r:id="rId2"/>
    <p:sldId id="286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16" d="100"/>
          <a:sy n="116" d="100"/>
        </p:scale>
        <p:origin x="8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ABD581-1C37-AD5D-C927-62A5B6F016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B16277A-5D84-0938-2FF2-AA40C58CE4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409752C-AD2A-A74A-D755-0E0904D54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9CB58-1798-0D4D-B459-0012013BF840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2C324B1-CBE5-B7CE-0100-501532EEF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F2CF1B7-E1D5-A7F2-69FB-AF99E7476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3466-35B4-7A4C-B366-6B9080A63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398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1485D7-F25C-015B-C0EB-FAFAB26C4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EEBCB39-EB3D-19AA-302E-18243F70DD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ADAC3C4-20AA-97C9-69C8-7BB31E85E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9CB58-1798-0D4D-B459-0012013BF840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65462B-0AC5-2A9D-3368-A510FC866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65A05F2-75E0-45C1-C92B-19A4D474C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3466-35B4-7A4C-B366-6B9080A63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5805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C441BC6-D802-7730-900C-A8D45F9233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E936F43-607A-A4B6-F62B-F0158E2C0A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A882E3A-4B70-C39F-0222-B807FCF97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9CB58-1798-0D4D-B459-0012013BF840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4AD556-68E3-7938-9A65-681649732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BC3A50-4D57-4387-5994-D9BF64169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3466-35B4-7A4C-B366-6B9080A63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4817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10">
            <a:extLst>
              <a:ext uri="{FF2B5EF4-FFF2-40B4-BE49-F238E27FC236}">
                <a16:creationId xmlns:a16="http://schemas.microsoft.com/office/drawing/2014/main" id="{60DCC341-585B-08D1-15A2-93C64D8583B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08727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10">
            <a:extLst>
              <a:ext uri="{FF2B5EF4-FFF2-40B4-BE49-F238E27FC236}">
                <a16:creationId xmlns:a16="http://schemas.microsoft.com/office/drawing/2014/main" id="{60DCC341-585B-08D1-15A2-93C64D8583B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5976000"/>
          </a:xfrm>
        </p:spPr>
        <p:txBody>
          <a:bodyPr/>
          <a:lstStyle/>
          <a:p>
            <a:endParaRPr lang="it-IT"/>
          </a:p>
        </p:txBody>
      </p:sp>
      <p:sp>
        <p:nvSpPr>
          <p:cNvPr id="2" name="Segnaposto immagine online 8">
            <a:extLst>
              <a:ext uri="{FF2B5EF4-FFF2-40B4-BE49-F238E27FC236}">
                <a16:creationId xmlns:a16="http://schemas.microsoft.com/office/drawing/2014/main" id="{F37EC948-B74B-F0DC-F104-8B648ACE5ED5}"/>
              </a:ext>
            </a:extLst>
          </p:cNvPr>
          <p:cNvSpPr>
            <a:spLocks noGrp="1"/>
          </p:cNvSpPr>
          <p:nvPr>
            <p:ph type="clipArt" sz="quarter" idx="14"/>
          </p:nvPr>
        </p:nvSpPr>
        <p:spPr>
          <a:xfrm>
            <a:off x="1" y="6266576"/>
            <a:ext cx="12192000" cy="591423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9578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D73A83-352D-5661-8B11-FC1B93E9C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D8DB2A-AE8F-63C6-10A7-20BF0090A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7CAB99F-E590-73CF-8D12-346B71C37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9CB58-1798-0D4D-B459-0012013BF840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BDA67CC-1877-9F46-4927-86666FFA7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CCC6B62-0C86-F4EA-3D49-63085A788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3466-35B4-7A4C-B366-6B9080A63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2365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0E2656-C7B5-F798-0DA0-6B042F6B9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2C99337-F761-1D66-4140-584592ED51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96FDF5-41C8-7746-C166-E583D9AB1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9CB58-1798-0D4D-B459-0012013BF840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0D1F3E-2E33-74C0-D42B-D61C780CA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B076F5-3BA2-B7C1-9D12-E2DCA49B9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3466-35B4-7A4C-B366-6B9080A63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240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6C5DF4-6C33-819D-B0BE-90EB7BC0C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7FB007-CA42-C1A4-9D08-81A704EFD0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C594E49-26DD-E317-1FC1-B709DA36AC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D20C184-B033-6F5C-0265-8BBC4310B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9CB58-1798-0D4D-B459-0012013BF840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375CEDC-36E0-B891-5D03-E854D908F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7AC2E63-4536-FE35-D416-10B786BBC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3466-35B4-7A4C-B366-6B9080A63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0552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FDFA8D-2D2F-1CC1-9047-7D1C934AF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A8CC439-DA4F-DEC5-BAF8-E368808C4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0551BE8-B654-8A88-A900-AD04D8075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79AB831-8520-1CD6-D963-5C2B29771F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CC39943-8E57-BCDC-9173-18A7CE8694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3D25110-7237-DF92-D0A2-D47D20301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9CB58-1798-0D4D-B459-0012013BF840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48EB6EE-2F31-65AC-A743-1218D4179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4EFFD09-C713-68D8-E3B3-D06A5CCE8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3466-35B4-7A4C-B366-6B9080A63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3177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873341-F7E2-1D5E-C025-6D4FE674D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E5249D3-3D62-8130-23AF-2C3A04004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9CB58-1798-0D4D-B459-0012013BF840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472F9AE-7D78-B651-F528-A0B543685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4553CED-609F-0332-09C7-C6F3CBB3F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3466-35B4-7A4C-B366-6B9080A63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8526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9FFA960-94B5-DBE3-DDA6-3B4F3FF9D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9CB58-1798-0D4D-B459-0012013BF840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F40335B-B9FA-7D32-3CBC-909B5620E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DE52618-D977-95C4-6804-4460CA926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3466-35B4-7A4C-B366-6B9080A63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073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6DDCDA-5140-0832-FF28-8F8532CC1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83F292-7F94-1606-8427-47ABCB13F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FD4FA6E-AFF1-2497-2162-063BF85C1B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5EE268E-DA7E-4E42-C4C1-88D074510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9CB58-1798-0D4D-B459-0012013BF840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8C4D28B-AF94-C77D-44CF-F03B5AD73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728711D-96C5-B77B-D014-C2580A1F3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3466-35B4-7A4C-B366-6B9080A63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886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A894F1-4B32-F847-C107-F010FE1BF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3CF8BDE-820C-370C-F8EA-ED4356DCEA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7F3EF45-9209-B3AC-8185-A067DA1D78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7038A71-6A8F-14B6-68D1-3139E28DF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9CB58-1798-0D4D-B459-0012013BF840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21CF411-748A-F0DA-8C45-4D3D7D4BF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B982A1-6E12-CE22-6F70-1392CCBF9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3466-35B4-7A4C-B366-6B9080A63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2947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8F6D861-2AB8-7374-9600-B92CDF8C3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7AFA668-9AA4-2068-BC05-493FD8E48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3185868-BEB9-8483-CD20-B91C36D608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49CB58-1798-0D4D-B459-0012013BF840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0D0D7F-2EE9-EDE3-6F80-080E6D045D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41128D-5EA1-3CF6-42DE-F693BDCD9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F83466-35B4-7A4C-B366-6B9080A63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7057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2EC88-6D72-0629-9755-654C1AFFB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immagine 3">
            <a:extLst>
              <a:ext uri="{FF2B5EF4-FFF2-40B4-BE49-F238E27FC236}">
                <a16:creationId xmlns:a16="http://schemas.microsoft.com/office/drawing/2014/main" id="{6C943F31-084A-E67F-15F9-8547F2981F81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489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1">
            <a:extLst>
              <a:ext uri="{FF2B5EF4-FFF2-40B4-BE49-F238E27FC236}">
                <a16:creationId xmlns:a16="http://schemas.microsoft.com/office/drawing/2014/main" id="{EA09911A-F4C6-43BE-03CF-65244FE836E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Segnaposto immagine online 4">
            <a:extLst>
              <a:ext uri="{FF2B5EF4-FFF2-40B4-BE49-F238E27FC236}">
                <a16:creationId xmlns:a16="http://schemas.microsoft.com/office/drawing/2014/main" id="{3A72731D-32F2-B657-5FB2-91D29753FC88}"/>
              </a:ext>
            </a:extLst>
          </p:cNvPr>
          <p:cNvPicPr>
            <a:picLocks noGrp="1" noChangeAspect="1"/>
          </p:cNvPicPr>
          <p:nvPr>
            <p:ph type="clipArt" sz="quarter" idx="14"/>
          </p:nvPr>
        </p:nvPicPr>
        <p:blipFill>
          <a:blip r:embed="rId2"/>
          <a:stretch>
            <a:fillRect/>
          </a:stretch>
        </p:blipFill>
        <p:spPr>
          <a:xfrm>
            <a:off x="0" y="6318250"/>
            <a:ext cx="12192000" cy="539750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8ED2EE28-4B31-3DA9-6A6E-7BC83028B1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0736" y="114455"/>
            <a:ext cx="6822407" cy="620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3391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pierluigi.paolucci@na.infn.it</dc:creator>
  <cp:lastModifiedBy>pierluigi.paolucci@na.infn.it</cp:lastModifiedBy>
  <cp:revision>1</cp:revision>
  <dcterms:created xsi:type="dcterms:W3CDTF">2026-05-06T13:41:16Z</dcterms:created>
  <dcterms:modified xsi:type="dcterms:W3CDTF">2026-05-06T13:42:01Z</dcterms:modified>
</cp:coreProperties>
</file>