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EBD87B-97FA-4697-8E4C-C4C0D4E3FDAC}" v="557" dt="2025-12-16T14:44:10.4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github.com/eic/rapgap-inc-diffr-di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DPDF </a:t>
            </a:r>
            <a:r>
              <a:rPr lang="en-US" dirty="0" err="1"/>
              <a:t>Mettings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Dec. 16th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42496-5789-AFC2-D692-C9C663D74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</a:t>
            </a:r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30ECA1D-FE08-EFEA-B098-D58B3995B0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352"/>
            <a:ext cx="10515600" cy="2392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4F1333-3250-D6CE-3EA1-331664C568A6}"/>
              </a:ext>
            </a:extLst>
          </p:cNvPr>
          <p:cNvSpPr txBox="1"/>
          <p:nvPr/>
        </p:nvSpPr>
        <p:spPr>
          <a:xfrm>
            <a:off x="864576" y="4454769"/>
            <a:ext cx="1056542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The AN note is on Overleaf, added a few TODOs</a:t>
            </a:r>
          </a:p>
          <a:p>
            <a:r>
              <a:rPr lang="en-US" dirty="0"/>
              <a:t>still TODO on the draft: Adding figures, summarizing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325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A10CD-E6BA-1EE1-D7EF-FDDB18CC5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</a:t>
            </a:r>
          </a:p>
        </p:txBody>
      </p:sp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AE9792A-1E77-D5B1-E2D5-F7DAF1E21C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4885" y="237"/>
            <a:ext cx="5925439" cy="33277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10D5CD-457C-9DBE-B6DB-CB0C9283F5E6}"/>
              </a:ext>
            </a:extLst>
          </p:cNvPr>
          <p:cNvSpPr txBox="1"/>
          <p:nvPr/>
        </p:nvSpPr>
        <p:spPr>
          <a:xfrm>
            <a:off x="263769" y="1436077"/>
            <a:ext cx="411773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Replied with the info I had , and asked for those I did not.</a:t>
            </a:r>
          </a:p>
          <a:p>
            <a:endParaRPr lang="en-US" dirty="0"/>
          </a:p>
        </p:txBody>
      </p:sp>
      <p:pic>
        <p:nvPicPr>
          <p:cNvPr id="6" name="Picture 5" descr="A white sheet with black text and red and blue lines&#10;&#10;AI-generated content may be incorrect.">
            <a:extLst>
              <a:ext uri="{FF2B5EF4-FFF2-40B4-BE49-F238E27FC236}">
                <a16:creationId xmlns:a16="http://schemas.microsoft.com/office/drawing/2014/main" id="{69A68E31-4B26-6451-2471-6A8AFF9DA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31210"/>
            <a:ext cx="12192000" cy="1155640"/>
          </a:xfrm>
          <a:prstGeom prst="rect">
            <a:avLst/>
          </a:prstGeom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2FADFD8-F034-3342-A13E-A4D0198EA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127" y="0"/>
            <a:ext cx="101897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1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AB0B9-6564-5B24-884D-CE8481F05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E28C1-D89C-7692-EA07-98185486B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6969"/>
            <a:ext cx="10822674" cy="49199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Github</a:t>
            </a:r>
            <a:r>
              <a:rPr lang="en-US" dirty="0"/>
              <a:t> repo for the steering file and logs version control </a:t>
            </a:r>
          </a:p>
          <a:p>
            <a:r>
              <a:rPr lang="en-US" dirty="0">
                <a:ea typeface="+mn-lt"/>
                <a:cs typeface="+mn-lt"/>
                <a:hlinkClick r:id="rId2"/>
              </a:rPr>
              <a:t>https://github.com/eic/rapgap-inc-diffr-dis</a:t>
            </a:r>
            <a:endParaRPr lang="en-US" dirty="0">
              <a:ea typeface="+mn-lt"/>
              <a:cs typeface="+mn-lt"/>
            </a:endParaRPr>
          </a:p>
          <a:p>
            <a:r>
              <a:rPr lang="en-US" dirty="0"/>
              <a:t>TODO: complete the readme with installation (?)</a:t>
            </a:r>
          </a:p>
          <a:p>
            <a:r>
              <a:rPr lang="en-US" dirty="0"/>
              <a:t>Got response from Sakib</a:t>
            </a:r>
          </a:p>
          <a:p>
            <a:r>
              <a:rPr lang="en-US" dirty="0"/>
              <a:t>Will talk to him tonight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E25C63B-594A-0AA0-E95D-B368EF0AA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357" y="2746473"/>
            <a:ext cx="6477001" cy="362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94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E4523-E005-670A-F697-105C47963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C567E-D8E7-6EB9-0E80-BB39D4221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On the categorizing the figures, there is a smidge done already, will prioritize this to get it done this week.</a:t>
            </a:r>
          </a:p>
          <a:p>
            <a:r>
              <a:rPr lang="en-US" dirty="0"/>
              <a:t>I'll update the </a:t>
            </a:r>
            <a:r>
              <a:rPr lang="en-US" dirty="0" err="1"/>
              <a:t>github</a:t>
            </a:r>
            <a:r>
              <a:rPr lang="en-US" dirty="0"/>
              <a:t>, just need to tidy up the code a bit. (</a:t>
            </a:r>
            <a:r>
              <a:rPr lang="en-US" dirty="0">
                <a:ea typeface="+mn-lt"/>
                <a:cs typeface="+mn-lt"/>
              </a:rPr>
              <a:t>https://github.com/hashamipour/eic_EarlyScience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26213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DPDF Mettings</vt:lpstr>
      <vt:lpstr>updates</vt:lpstr>
      <vt:lpstr>updates</vt:lpstr>
      <vt:lpstr>updates</vt:lpstr>
      <vt:lpstr>Updates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92</cp:revision>
  <dcterms:created xsi:type="dcterms:W3CDTF">2025-12-16T14:19:04Z</dcterms:created>
  <dcterms:modified xsi:type="dcterms:W3CDTF">2025-12-16T16:57:30Z</dcterms:modified>
</cp:coreProperties>
</file>