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Ex1.xml" ContentType="application/vnd.ms-office.chartex+xml"/>
  <Override PartName="/ppt/charts/style10.xml" ContentType="application/vnd.ms-office.chartstyle+xml"/>
  <Override PartName="/ppt/charts/colors10.xml" ContentType="application/vnd.ms-office.chartcolorstyle+xml"/>
  <Override PartName="/ppt/charts/chartEx2.xml" ContentType="application/vnd.ms-office.chartex+xml"/>
  <Override PartName="/ppt/charts/style11.xml" ContentType="application/vnd.ms-office.chartstyle+xml"/>
  <Override PartName="/ppt/charts/colors11.xml" ContentType="application/vnd.ms-office.chartcolorstyle+xml"/>
  <Override PartName="/ppt/charts/chart10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1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2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3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2.xml" ContentType="application/vnd.openxmlformats-officedocument.presentationml.notesSlide+xml"/>
  <Override PartName="/ppt/charts/chart14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5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6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7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18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19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0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1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2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3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4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5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62" r:id="rId3"/>
    <p:sldId id="258" r:id="rId4"/>
    <p:sldId id="257" r:id="rId5"/>
    <p:sldId id="271" r:id="rId6"/>
    <p:sldId id="275" r:id="rId7"/>
    <p:sldId id="259" r:id="rId8"/>
    <p:sldId id="260" r:id="rId9"/>
    <p:sldId id="265" r:id="rId10"/>
    <p:sldId id="268" r:id="rId11"/>
    <p:sldId id="269" r:id="rId12"/>
    <p:sldId id="270" r:id="rId13"/>
    <p:sldId id="266" r:id="rId14"/>
    <p:sldId id="267" r:id="rId15"/>
    <p:sldId id="264" r:id="rId16"/>
    <p:sldId id="263" r:id="rId17"/>
    <p:sldId id="261" r:id="rId18"/>
    <p:sldId id="274" r:id="rId19"/>
    <p:sldId id="276" r:id="rId20"/>
    <p:sldId id="273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2B93"/>
    <a:srgbClr val="D96ECC"/>
    <a:srgbClr val="0D9ED6"/>
    <a:srgbClr val="FFD5F1"/>
    <a:srgbClr val="A0C8E6"/>
    <a:srgbClr val="FF40FF"/>
    <a:srgbClr val="FF8AD8"/>
    <a:srgbClr val="FF85FF"/>
    <a:srgbClr val="002060"/>
    <a:srgbClr val="9BE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E518C8-B04E-EE47-BEF6-5D47C397EC94}" v="1192" dt="2025-11-27T18:38:27.430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67"/>
    <p:restoredTop sz="94539"/>
  </p:normalViewPr>
  <p:slideViewPr>
    <p:cSldViewPr snapToGrid="0">
      <p:cViewPr>
        <p:scale>
          <a:sx n="142" d="100"/>
          <a:sy n="142" d="100"/>
        </p:scale>
        <p:origin x="142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a Bologna" userId="01f9bdef-635f-454a-a15b-af1f4db78e4d" providerId="ADAL" clId="{3A25FCA7-5587-55AA-83E3-FE29F50B45F9}"/>
    <pc:docChg chg="undo redo custSel addSld delSld modSld sldOrd">
      <pc:chgData name="Martina Bologna" userId="01f9bdef-635f-454a-a15b-af1f4db78e4d" providerId="ADAL" clId="{3A25FCA7-5587-55AA-83E3-FE29F50B45F9}" dt="2025-11-27T18:38:27.429" v="3459" actId="403"/>
      <pc:docMkLst>
        <pc:docMk/>
      </pc:docMkLst>
      <pc:sldChg chg="addSp delSp modSp mod setBg">
        <pc:chgData name="Martina Bologna" userId="01f9bdef-635f-454a-a15b-af1f4db78e4d" providerId="ADAL" clId="{3A25FCA7-5587-55AA-83E3-FE29F50B45F9}" dt="2025-11-27T17:21:53.316" v="2672" actId="1076"/>
        <pc:sldMkLst>
          <pc:docMk/>
          <pc:sldMk cId="3020805028" sldId="256"/>
        </pc:sldMkLst>
        <pc:spChg chg="mod">
          <ac:chgData name="Martina Bologna" userId="01f9bdef-635f-454a-a15b-af1f4db78e4d" providerId="ADAL" clId="{3A25FCA7-5587-55AA-83E3-FE29F50B45F9}" dt="2025-11-27T17:21:53.316" v="2672" actId="1076"/>
          <ac:spMkLst>
            <pc:docMk/>
            <pc:sldMk cId="3020805028" sldId="256"/>
            <ac:spMk id="2" creationId="{A88E304D-960E-9AB1-EA6C-DB92004AD7E5}"/>
          </ac:spMkLst>
        </pc:spChg>
        <pc:spChg chg="mod">
          <ac:chgData name="Martina Bologna" userId="01f9bdef-635f-454a-a15b-af1f4db78e4d" providerId="ADAL" clId="{3A25FCA7-5587-55AA-83E3-FE29F50B45F9}" dt="2025-11-27T17:21:29.368" v="2660" actId="1076"/>
          <ac:spMkLst>
            <pc:docMk/>
            <pc:sldMk cId="3020805028" sldId="256"/>
            <ac:spMk id="4" creationId="{D55CC6F5-30EA-4806-5EBA-BB9A2622A34E}"/>
          </ac:spMkLst>
        </pc:spChg>
        <pc:spChg chg="add del">
          <ac:chgData name="Martina Bologna" userId="01f9bdef-635f-454a-a15b-af1f4db78e4d" providerId="ADAL" clId="{3A25FCA7-5587-55AA-83E3-FE29F50B45F9}" dt="2025-11-27T17:19:54.478" v="2623" actId="26606"/>
          <ac:spMkLst>
            <pc:docMk/>
            <pc:sldMk cId="3020805028" sldId="256"/>
            <ac:spMk id="9" creationId="{9095C1F4-AE7F-44E4-8693-40D3D6831140}"/>
          </ac:spMkLst>
        </pc:spChg>
        <pc:spChg chg="mod">
          <ac:chgData name="Martina Bologna" userId="01f9bdef-635f-454a-a15b-af1f4db78e4d" providerId="ADAL" clId="{3A25FCA7-5587-55AA-83E3-FE29F50B45F9}" dt="2025-11-27T17:20:46.634" v="2652" actId="2711"/>
          <ac:spMkLst>
            <pc:docMk/>
            <pc:sldMk cId="3020805028" sldId="256"/>
            <ac:spMk id="12" creationId="{0E7F342F-8F86-41FC-A9DE-865B16F5028C}"/>
          </ac:spMkLst>
        </pc:spChg>
        <pc:spChg chg="add del">
          <ac:chgData name="Martina Bologna" userId="01f9bdef-635f-454a-a15b-af1f4db78e4d" providerId="ADAL" clId="{3A25FCA7-5587-55AA-83E3-FE29F50B45F9}" dt="2025-11-27T17:19:54.478" v="2623" actId="26606"/>
          <ac:spMkLst>
            <pc:docMk/>
            <pc:sldMk cId="3020805028" sldId="256"/>
            <ac:spMk id="15" creationId="{871AEA07-1E14-44B4-8E55-64EF049CD66F}"/>
          </ac:spMkLst>
        </pc:spChg>
        <pc:spChg chg="add">
          <ac:chgData name="Martina Bologna" userId="01f9bdef-635f-454a-a15b-af1f4db78e4d" providerId="ADAL" clId="{3A25FCA7-5587-55AA-83E3-FE29F50B45F9}" dt="2025-11-27T17:19:54.500" v="2624" actId="26606"/>
          <ac:spMkLst>
            <pc:docMk/>
            <pc:sldMk cId="3020805028" sldId="256"/>
            <ac:spMk id="17" creationId="{A20AF199-99C2-4569-9CAF-24514AE5E82A}"/>
          </ac:spMkLst>
        </pc:spChg>
        <pc:spChg chg="add">
          <ac:chgData name="Martina Bologna" userId="01f9bdef-635f-454a-a15b-af1f4db78e4d" providerId="ADAL" clId="{3A25FCA7-5587-55AA-83E3-FE29F50B45F9}" dt="2025-11-27T17:19:54.500" v="2624" actId="26606"/>
          <ac:spMkLst>
            <pc:docMk/>
            <pc:sldMk cId="3020805028" sldId="256"/>
            <ac:spMk id="18" creationId="{27427488-068E-4B55-AC8D-CD070B8CD46D}"/>
          </ac:spMkLst>
        </pc:spChg>
        <pc:spChg chg="mod">
          <ac:chgData name="Martina Bologna" userId="01f9bdef-635f-454a-a15b-af1f4db78e4d" providerId="ADAL" clId="{3A25FCA7-5587-55AA-83E3-FE29F50B45F9}" dt="2025-11-27T17:20:46.634" v="2652" actId="2711"/>
          <ac:spMkLst>
            <pc:docMk/>
            <pc:sldMk cId="3020805028" sldId="256"/>
            <ac:spMk id="20" creationId="{9FA5174A-CE0B-42D0-8DA3-4E995C0926C7}"/>
          </ac:spMkLst>
        </pc:spChg>
        <pc:spChg chg="add">
          <ac:chgData name="Martina Bologna" userId="01f9bdef-635f-454a-a15b-af1f4db78e4d" providerId="ADAL" clId="{3A25FCA7-5587-55AA-83E3-FE29F50B45F9}" dt="2025-11-27T17:19:54.500" v="2624" actId="26606"/>
          <ac:spMkLst>
            <pc:docMk/>
            <pc:sldMk cId="3020805028" sldId="256"/>
            <ac:spMk id="21" creationId="{DE35DE37-E5F4-4D1E-8AE0-8A7D46F3B334}"/>
          </ac:spMkLst>
        </pc:spChg>
        <pc:grpChg chg="add del">
          <ac:chgData name="Martina Bologna" userId="01f9bdef-635f-454a-a15b-af1f4db78e4d" providerId="ADAL" clId="{3A25FCA7-5587-55AA-83E3-FE29F50B45F9}" dt="2025-11-27T17:19:54.478" v="2623" actId="26606"/>
          <ac:grpSpMkLst>
            <pc:docMk/>
            <pc:sldMk cId="3020805028" sldId="256"/>
            <ac:grpSpMk id="11" creationId="{8734DDD3-F723-4DD3-8ABE-EC0B2AC87D74}"/>
          </ac:grpSpMkLst>
        </pc:grpChg>
        <pc:grpChg chg="add">
          <ac:chgData name="Martina Bologna" userId="01f9bdef-635f-454a-a15b-af1f4db78e4d" providerId="ADAL" clId="{3A25FCA7-5587-55AA-83E3-FE29F50B45F9}" dt="2025-11-27T17:19:54.500" v="2624" actId="26606"/>
          <ac:grpSpMkLst>
            <pc:docMk/>
            <pc:sldMk cId="3020805028" sldId="256"/>
            <ac:grpSpMk id="19" creationId="{69007781-1AEE-4FE2-8527-FF7B46F123F7}"/>
          </ac:grpSpMkLst>
        </pc:grpChg>
      </pc:sldChg>
      <pc:sldChg chg="modSp mod ord">
        <pc:chgData name="Martina Bologna" userId="01f9bdef-635f-454a-a15b-af1f4db78e4d" providerId="ADAL" clId="{3A25FCA7-5587-55AA-83E3-FE29F50B45F9}" dt="2025-11-25T19:07:40.883" v="1754" actId="20578"/>
        <pc:sldMkLst>
          <pc:docMk/>
          <pc:sldMk cId="648065037" sldId="257"/>
        </pc:sldMkLst>
        <pc:graphicFrameChg chg="mod modGraphic">
          <ac:chgData name="Martina Bologna" userId="01f9bdef-635f-454a-a15b-af1f4db78e4d" providerId="ADAL" clId="{3A25FCA7-5587-55AA-83E3-FE29F50B45F9}" dt="2025-11-25T17:18:41.100" v="1546" actId="1076"/>
          <ac:graphicFrameMkLst>
            <pc:docMk/>
            <pc:sldMk cId="648065037" sldId="257"/>
            <ac:graphicFrameMk id="4" creationId="{844CE2E0-46DC-4BF6-C30C-384DA7B01604}"/>
          </ac:graphicFrameMkLst>
        </pc:graphicFrameChg>
      </pc:sldChg>
      <pc:sldChg chg="addSp modSp mod ord">
        <pc:chgData name="Martina Bologna" userId="01f9bdef-635f-454a-a15b-af1f4db78e4d" providerId="ADAL" clId="{3A25FCA7-5587-55AA-83E3-FE29F50B45F9}" dt="2025-11-27T17:22:13.825" v="2676" actId="20577"/>
        <pc:sldMkLst>
          <pc:docMk/>
          <pc:sldMk cId="3798715444" sldId="258"/>
        </pc:sldMkLst>
        <pc:spChg chg="add mod">
          <ac:chgData name="Martina Bologna" userId="01f9bdef-635f-454a-a15b-af1f4db78e4d" providerId="ADAL" clId="{3A25FCA7-5587-55AA-83E3-FE29F50B45F9}" dt="2025-11-27T17:22:13.825" v="2676" actId="20577"/>
          <ac:spMkLst>
            <pc:docMk/>
            <pc:sldMk cId="3798715444" sldId="258"/>
            <ac:spMk id="2" creationId="{91629CEC-7F8F-830C-9691-343182C3A86F}"/>
          </ac:spMkLst>
        </pc:spChg>
        <pc:spChg chg="mod">
          <ac:chgData name="Martina Bologna" userId="01f9bdef-635f-454a-a15b-af1f4db78e4d" providerId="ADAL" clId="{3A25FCA7-5587-55AA-83E3-FE29F50B45F9}" dt="2025-11-25T17:19:06.238" v="1550" actId="1076"/>
          <ac:spMkLst>
            <pc:docMk/>
            <pc:sldMk cId="3798715444" sldId="258"/>
            <ac:spMk id="3" creationId="{25780461-1777-7930-2D95-F7F040F401F2}"/>
          </ac:spMkLst>
        </pc:spChg>
      </pc:sldChg>
      <pc:sldChg chg="addSp delSp modSp mod">
        <pc:chgData name="Martina Bologna" userId="01f9bdef-635f-454a-a15b-af1f4db78e4d" providerId="ADAL" clId="{3A25FCA7-5587-55AA-83E3-FE29F50B45F9}" dt="2025-11-27T17:39:26.267" v="2812" actId="166"/>
        <pc:sldMkLst>
          <pc:docMk/>
          <pc:sldMk cId="1708831722" sldId="259"/>
        </pc:sldMkLst>
        <pc:spChg chg="add del mod">
          <ac:chgData name="Martina Bologna" userId="01f9bdef-635f-454a-a15b-af1f4db78e4d" providerId="ADAL" clId="{3A25FCA7-5587-55AA-83E3-FE29F50B45F9}" dt="2025-11-27T17:35:03.090" v="2761" actId="478"/>
          <ac:spMkLst>
            <pc:docMk/>
            <pc:sldMk cId="1708831722" sldId="259"/>
            <ac:spMk id="3" creationId="{D001A27C-6B6B-0B95-B683-D76283C80687}"/>
          </ac:spMkLst>
        </pc:spChg>
        <pc:spChg chg="add del mod">
          <ac:chgData name="Martina Bologna" userId="01f9bdef-635f-454a-a15b-af1f4db78e4d" providerId="ADAL" clId="{3A25FCA7-5587-55AA-83E3-FE29F50B45F9}" dt="2025-11-27T17:34:58.848" v="2759" actId="478"/>
          <ac:spMkLst>
            <pc:docMk/>
            <pc:sldMk cId="1708831722" sldId="259"/>
            <ac:spMk id="5" creationId="{27ADBAC0-CE56-F024-53C9-471023F24A40}"/>
          </ac:spMkLst>
        </pc:spChg>
        <pc:spChg chg="add del mod">
          <ac:chgData name="Martina Bologna" userId="01f9bdef-635f-454a-a15b-af1f4db78e4d" providerId="ADAL" clId="{3A25FCA7-5587-55AA-83E3-FE29F50B45F9}" dt="2025-11-27T17:35:01.259" v="2760" actId="478"/>
          <ac:spMkLst>
            <pc:docMk/>
            <pc:sldMk cId="1708831722" sldId="259"/>
            <ac:spMk id="6" creationId="{CBBB068F-B45A-1553-26C1-02C7ACE75949}"/>
          </ac:spMkLst>
        </pc:spChg>
        <pc:spChg chg="add mod">
          <ac:chgData name="Martina Bologna" userId="01f9bdef-635f-454a-a15b-af1f4db78e4d" providerId="ADAL" clId="{3A25FCA7-5587-55AA-83E3-FE29F50B45F9}" dt="2025-11-27T17:36:13.519" v="2786"/>
          <ac:spMkLst>
            <pc:docMk/>
            <pc:sldMk cId="1708831722" sldId="259"/>
            <ac:spMk id="9" creationId="{455A4018-FEF8-E6D8-E098-B11A951C04D1}"/>
          </ac:spMkLst>
        </pc:spChg>
        <pc:spChg chg="add mod">
          <ac:chgData name="Martina Bologna" userId="01f9bdef-635f-454a-a15b-af1f4db78e4d" providerId="ADAL" clId="{3A25FCA7-5587-55AA-83E3-FE29F50B45F9}" dt="2025-11-27T17:36:13.519" v="2786"/>
          <ac:spMkLst>
            <pc:docMk/>
            <pc:sldMk cId="1708831722" sldId="259"/>
            <ac:spMk id="10" creationId="{EAD4DDFC-403C-1838-DE74-D3F1B68C5976}"/>
          </ac:spMkLst>
        </pc:spChg>
        <pc:spChg chg="add mod">
          <ac:chgData name="Martina Bologna" userId="01f9bdef-635f-454a-a15b-af1f4db78e4d" providerId="ADAL" clId="{3A25FCA7-5587-55AA-83E3-FE29F50B45F9}" dt="2025-11-27T17:36:13.519" v="2786"/>
          <ac:spMkLst>
            <pc:docMk/>
            <pc:sldMk cId="1708831722" sldId="259"/>
            <ac:spMk id="11" creationId="{8755E844-B569-9F11-89A4-ACDE04CF576B}"/>
          </ac:spMkLst>
        </pc:spChg>
        <pc:graphicFrameChg chg="add mod">
          <ac:chgData name="Martina Bologna" userId="01f9bdef-635f-454a-a15b-af1f4db78e4d" providerId="ADAL" clId="{3A25FCA7-5587-55AA-83E3-FE29F50B45F9}" dt="2025-11-27T17:29:19.105" v="2720" actId="1076"/>
          <ac:graphicFrameMkLst>
            <pc:docMk/>
            <pc:sldMk cId="1708831722" sldId="259"/>
            <ac:graphicFrameMk id="2" creationId="{B7E3C64A-1B83-68A9-BAFA-401A9B0B5C85}"/>
          </ac:graphicFrameMkLst>
        </pc:graphicFrameChg>
        <pc:graphicFrameChg chg="mod">
          <ac:chgData name="Martina Bologna" userId="01f9bdef-635f-454a-a15b-af1f4db78e4d" providerId="ADAL" clId="{3A25FCA7-5587-55AA-83E3-FE29F50B45F9}" dt="2025-11-27T17:29:37.015" v="2724" actId="1076"/>
          <ac:graphicFrameMkLst>
            <pc:docMk/>
            <pc:sldMk cId="1708831722" sldId="259"/>
            <ac:graphicFrameMk id="4" creationId="{81CDA4CA-0184-2514-25DD-E83C1A143CE9}"/>
          </ac:graphicFrameMkLst>
        </pc:graphicFrameChg>
        <pc:cxnChg chg="add mod">
          <ac:chgData name="Martina Bologna" userId="01f9bdef-635f-454a-a15b-af1f4db78e4d" providerId="ADAL" clId="{3A25FCA7-5587-55AA-83E3-FE29F50B45F9}" dt="2025-11-27T17:39:26.267" v="2812" actId="166"/>
          <ac:cxnSpMkLst>
            <pc:docMk/>
            <pc:sldMk cId="1708831722" sldId="259"/>
            <ac:cxnSpMk id="8" creationId="{EADD8730-6F72-9031-4FCC-DCE56AA4E85B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7:39:30.114" v="2813" actId="166"/>
        <pc:sldMkLst>
          <pc:docMk/>
          <pc:sldMk cId="4046505253" sldId="260"/>
        </pc:sldMkLst>
        <pc:spChg chg="add del mod">
          <ac:chgData name="Martina Bologna" userId="01f9bdef-635f-454a-a15b-af1f4db78e4d" providerId="ADAL" clId="{3A25FCA7-5587-55AA-83E3-FE29F50B45F9}" dt="2025-11-27T17:35:05.387" v="2762" actId="478"/>
          <ac:spMkLst>
            <pc:docMk/>
            <pc:sldMk cId="4046505253" sldId="260"/>
            <ac:spMk id="3" creationId="{E01C9DFD-43A1-D36E-95A2-C5895C610112}"/>
          </ac:spMkLst>
        </pc:spChg>
        <pc:spChg chg="add del mod">
          <ac:chgData name="Martina Bologna" userId="01f9bdef-635f-454a-a15b-af1f4db78e4d" providerId="ADAL" clId="{3A25FCA7-5587-55AA-83E3-FE29F50B45F9}" dt="2025-11-27T17:35:11.612" v="2765" actId="478"/>
          <ac:spMkLst>
            <pc:docMk/>
            <pc:sldMk cId="4046505253" sldId="260"/>
            <ac:spMk id="5" creationId="{73F93BC9-D15B-74CF-6145-E530D9973646}"/>
          </ac:spMkLst>
        </pc:spChg>
        <pc:spChg chg="add del mod">
          <ac:chgData name="Martina Bologna" userId="01f9bdef-635f-454a-a15b-af1f4db78e4d" providerId="ADAL" clId="{3A25FCA7-5587-55AA-83E3-FE29F50B45F9}" dt="2025-11-27T17:35:12.978" v="2767" actId="478"/>
          <ac:spMkLst>
            <pc:docMk/>
            <pc:sldMk cId="4046505253" sldId="260"/>
            <ac:spMk id="6" creationId="{5BD3AC83-1C22-65AA-AD07-6C70EB79E689}"/>
          </ac:spMkLst>
        </pc:spChg>
        <pc:spChg chg="add mod">
          <ac:chgData name="Martina Bologna" userId="01f9bdef-635f-454a-a15b-af1f4db78e4d" providerId="ADAL" clId="{3A25FCA7-5587-55AA-83E3-FE29F50B45F9}" dt="2025-11-27T17:35:09.267" v="2764" actId="767"/>
          <ac:spMkLst>
            <pc:docMk/>
            <pc:sldMk cId="4046505253" sldId="260"/>
            <ac:spMk id="8" creationId="{C2CFB2D4-5845-F19A-B04D-67A938C0C968}"/>
          </ac:spMkLst>
        </pc:spChg>
        <pc:spChg chg="add mod">
          <ac:chgData name="Martina Bologna" userId="01f9bdef-635f-454a-a15b-af1f4db78e4d" providerId="ADAL" clId="{3A25FCA7-5587-55AA-83E3-FE29F50B45F9}" dt="2025-11-27T17:36:14.906" v="2787"/>
          <ac:spMkLst>
            <pc:docMk/>
            <pc:sldMk cId="4046505253" sldId="260"/>
            <ac:spMk id="9" creationId="{B24C15DF-A987-5A06-4D05-BFC32A713BB2}"/>
          </ac:spMkLst>
        </pc:spChg>
        <pc:spChg chg="add mod">
          <ac:chgData name="Martina Bologna" userId="01f9bdef-635f-454a-a15b-af1f4db78e4d" providerId="ADAL" clId="{3A25FCA7-5587-55AA-83E3-FE29F50B45F9}" dt="2025-11-27T17:36:14.906" v="2787"/>
          <ac:spMkLst>
            <pc:docMk/>
            <pc:sldMk cId="4046505253" sldId="260"/>
            <ac:spMk id="10" creationId="{E08D4A5A-169A-B3F8-04B8-B339E7C33CFF}"/>
          </ac:spMkLst>
        </pc:spChg>
        <pc:spChg chg="add mod">
          <ac:chgData name="Martina Bologna" userId="01f9bdef-635f-454a-a15b-af1f4db78e4d" providerId="ADAL" clId="{3A25FCA7-5587-55AA-83E3-FE29F50B45F9}" dt="2025-11-27T17:36:14.906" v="2787"/>
          <ac:spMkLst>
            <pc:docMk/>
            <pc:sldMk cId="4046505253" sldId="260"/>
            <ac:spMk id="11" creationId="{84F60722-9212-485A-008C-814872292C72}"/>
          </ac:spMkLst>
        </pc:spChg>
        <pc:graphicFrameChg chg="add mod">
          <ac:chgData name="Martina Bologna" userId="01f9bdef-635f-454a-a15b-af1f4db78e4d" providerId="ADAL" clId="{3A25FCA7-5587-55AA-83E3-FE29F50B45F9}" dt="2025-11-27T17:31:13.226" v="2734" actId="1076"/>
          <ac:graphicFrameMkLst>
            <pc:docMk/>
            <pc:sldMk cId="4046505253" sldId="260"/>
            <ac:graphicFrameMk id="2" creationId="{3132FD32-1AD1-13F0-74D0-DBA9E196B44B}"/>
          </ac:graphicFrameMkLst>
        </pc:graphicFrameChg>
        <pc:graphicFrameChg chg="mod">
          <ac:chgData name="Martina Bologna" userId="01f9bdef-635f-454a-a15b-af1f4db78e4d" providerId="ADAL" clId="{3A25FCA7-5587-55AA-83E3-FE29F50B45F9}" dt="2025-11-27T17:31:47.519" v="2737"/>
          <ac:graphicFrameMkLst>
            <pc:docMk/>
            <pc:sldMk cId="4046505253" sldId="260"/>
            <ac:graphicFrameMk id="4" creationId="{4FBA6FF5-48E6-DC56-6804-F7C9D202B720}"/>
          </ac:graphicFrameMkLst>
        </pc:graphicFrameChg>
        <pc:cxnChg chg="add mod">
          <ac:chgData name="Martina Bologna" userId="01f9bdef-635f-454a-a15b-af1f4db78e4d" providerId="ADAL" clId="{3A25FCA7-5587-55AA-83E3-FE29F50B45F9}" dt="2025-11-27T17:39:30.114" v="2813" actId="166"/>
          <ac:cxnSpMkLst>
            <pc:docMk/>
            <pc:sldMk cId="4046505253" sldId="260"/>
            <ac:cxnSpMk id="7" creationId="{9EF6DC69-B248-2863-1719-E6567F2E0BAE}"/>
          </ac:cxnSpMkLst>
        </pc:cxnChg>
      </pc:sldChg>
      <pc:sldChg chg="addSp modSp mod">
        <pc:chgData name="Martina Bologna" userId="01f9bdef-635f-454a-a15b-af1f4db78e4d" providerId="ADAL" clId="{3A25FCA7-5587-55AA-83E3-FE29F50B45F9}" dt="2025-11-27T18:06:25.902" v="3166" actId="20577"/>
        <pc:sldMkLst>
          <pc:docMk/>
          <pc:sldMk cId="96787083" sldId="261"/>
        </pc:sldMkLst>
        <pc:spChg chg="add mod">
          <ac:chgData name="Martina Bologna" userId="01f9bdef-635f-454a-a15b-af1f4db78e4d" providerId="ADAL" clId="{3A25FCA7-5587-55AA-83E3-FE29F50B45F9}" dt="2025-11-27T17:36:29.180" v="2796"/>
          <ac:spMkLst>
            <pc:docMk/>
            <pc:sldMk cId="96787083" sldId="261"/>
            <ac:spMk id="6" creationId="{3BE3831F-0508-7D56-9EFF-24A4DE258142}"/>
          </ac:spMkLst>
        </pc:spChg>
        <pc:spChg chg="add mod">
          <ac:chgData name="Martina Bologna" userId="01f9bdef-635f-454a-a15b-af1f4db78e4d" providerId="ADAL" clId="{3A25FCA7-5587-55AA-83E3-FE29F50B45F9}" dt="2025-11-27T17:36:29.180" v="2796"/>
          <ac:spMkLst>
            <pc:docMk/>
            <pc:sldMk cId="96787083" sldId="261"/>
            <ac:spMk id="7" creationId="{6AFDDCC8-5E7C-898A-CCB3-390DA5DB58FE}"/>
          </ac:spMkLst>
        </pc:spChg>
        <pc:spChg chg="add mod">
          <ac:chgData name="Martina Bologna" userId="01f9bdef-635f-454a-a15b-af1f4db78e4d" providerId="ADAL" clId="{3A25FCA7-5587-55AA-83E3-FE29F50B45F9}" dt="2025-11-27T17:36:29.180" v="2796"/>
          <ac:spMkLst>
            <pc:docMk/>
            <pc:sldMk cId="96787083" sldId="261"/>
            <ac:spMk id="8" creationId="{3635A678-58BF-348A-F014-FD9B4E36782F}"/>
          </ac:spMkLst>
        </pc:spChg>
        <pc:graphicFrameChg chg="add mod">
          <ac:chgData name="Martina Bologna" userId="01f9bdef-635f-454a-a15b-af1f4db78e4d" providerId="ADAL" clId="{3A25FCA7-5587-55AA-83E3-FE29F50B45F9}" dt="2025-11-27T18:06:25.902" v="3166" actId="20577"/>
          <ac:graphicFrameMkLst>
            <pc:docMk/>
            <pc:sldMk cId="96787083" sldId="261"/>
            <ac:graphicFrameMk id="2" creationId="{D24B9660-D7D7-E21B-000E-8008BE625843}"/>
          </ac:graphicFrameMkLst>
        </pc:graphicFrameChg>
        <pc:graphicFrameChg chg="mod">
          <ac:chgData name="Martina Bologna" userId="01f9bdef-635f-454a-a15b-af1f4db78e4d" providerId="ADAL" clId="{3A25FCA7-5587-55AA-83E3-FE29F50B45F9}" dt="2025-11-27T17:50:20.792" v="2923" actId="1076"/>
          <ac:graphicFrameMkLst>
            <pc:docMk/>
            <pc:sldMk cId="96787083" sldId="261"/>
            <ac:graphicFrameMk id="4" creationId="{89786416-B2A0-75CA-F8AE-2EAA7710BBE5}"/>
          </ac:graphicFrameMkLst>
        </pc:graphicFrameChg>
        <pc:cxnChg chg="mod">
          <ac:chgData name="Martina Bologna" userId="01f9bdef-635f-454a-a15b-af1f4db78e4d" providerId="ADAL" clId="{3A25FCA7-5587-55AA-83E3-FE29F50B45F9}" dt="2025-11-27T17:46:21.864" v="2882" actId="1076"/>
          <ac:cxnSpMkLst>
            <pc:docMk/>
            <pc:sldMk cId="96787083" sldId="261"/>
            <ac:cxnSpMk id="3" creationId="{25AEA4AE-1823-0C31-F55A-73035EF4569B}"/>
          </ac:cxnSpMkLst>
        </pc:cxnChg>
        <pc:cxnChg chg="add mod">
          <ac:chgData name="Martina Bologna" userId="01f9bdef-635f-454a-a15b-af1f4db78e4d" providerId="ADAL" clId="{3A25FCA7-5587-55AA-83E3-FE29F50B45F9}" dt="2025-11-27T17:24:31.174" v="2694"/>
          <ac:cxnSpMkLst>
            <pc:docMk/>
            <pc:sldMk cId="96787083" sldId="261"/>
            <ac:cxnSpMk id="5" creationId="{21546ED4-4C05-DE0E-B65F-7317F61779D3}"/>
          </ac:cxnSpMkLst>
        </pc:cxnChg>
      </pc:sldChg>
      <pc:sldChg chg="addSp modSp mod">
        <pc:chgData name="Martina Bologna" userId="01f9bdef-635f-454a-a15b-af1f4db78e4d" providerId="ADAL" clId="{3A25FCA7-5587-55AA-83E3-FE29F50B45F9}" dt="2025-11-27T18:05:19.318" v="3132" actId="20577"/>
        <pc:sldMkLst>
          <pc:docMk/>
          <pc:sldMk cId="4058077336" sldId="263"/>
        </pc:sldMkLst>
        <pc:spChg chg="add mod">
          <ac:chgData name="Martina Bologna" userId="01f9bdef-635f-454a-a15b-af1f4db78e4d" providerId="ADAL" clId="{3A25FCA7-5587-55AA-83E3-FE29F50B45F9}" dt="2025-11-27T17:36:27.451" v="2795"/>
          <ac:spMkLst>
            <pc:docMk/>
            <pc:sldMk cId="4058077336" sldId="263"/>
            <ac:spMk id="5" creationId="{FCDA2FC5-B701-EAED-A9A2-0B6563AC360C}"/>
          </ac:spMkLst>
        </pc:spChg>
        <pc:spChg chg="add mod">
          <ac:chgData name="Martina Bologna" userId="01f9bdef-635f-454a-a15b-af1f4db78e4d" providerId="ADAL" clId="{3A25FCA7-5587-55AA-83E3-FE29F50B45F9}" dt="2025-11-27T17:36:27.451" v="2795"/>
          <ac:spMkLst>
            <pc:docMk/>
            <pc:sldMk cId="4058077336" sldId="263"/>
            <ac:spMk id="6" creationId="{E17F63E6-4963-1151-118F-70BFDC3ACC2B}"/>
          </ac:spMkLst>
        </pc:spChg>
        <pc:spChg chg="add mod">
          <ac:chgData name="Martina Bologna" userId="01f9bdef-635f-454a-a15b-af1f4db78e4d" providerId="ADAL" clId="{3A25FCA7-5587-55AA-83E3-FE29F50B45F9}" dt="2025-11-27T17:36:27.451" v="2795"/>
          <ac:spMkLst>
            <pc:docMk/>
            <pc:sldMk cId="4058077336" sldId="263"/>
            <ac:spMk id="7" creationId="{C680ED70-E708-9BDA-9BB6-208FDAA4A3A9}"/>
          </ac:spMkLst>
        </pc:spChg>
        <pc:graphicFrameChg chg="add mod">
          <ac:chgData name="Martina Bologna" userId="01f9bdef-635f-454a-a15b-af1f4db78e4d" providerId="ADAL" clId="{3A25FCA7-5587-55AA-83E3-FE29F50B45F9}" dt="2025-11-27T18:05:19.318" v="3132" actId="20577"/>
          <ac:graphicFrameMkLst>
            <pc:docMk/>
            <pc:sldMk cId="4058077336" sldId="263"/>
            <ac:graphicFrameMk id="2" creationId="{BD0C7D1C-8627-9352-03FF-A04C28DD775F}"/>
          </ac:graphicFrameMkLst>
        </pc:graphicFrameChg>
        <pc:graphicFrameChg chg="mod">
          <ac:chgData name="Martina Bologna" userId="01f9bdef-635f-454a-a15b-af1f4db78e4d" providerId="ADAL" clId="{3A25FCA7-5587-55AA-83E3-FE29F50B45F9}" dt="2025-11-27T17:49:47.209" v="2917" actId="2711"/>
          <ac:graphicFrameMkLst>
            <pc:docMk/>
            <pc:sldMk cId="4058077336" sldId="263"/>
            <ac:graphicFrameMk id="4" creationId="{A93BD5B3-3AD4-50DD-5785-9F9579CC48E6}"/>
          </ac:graphicFrameMkLst>
        </pc:graphicFrameChg>
        <pc:cxnChg chg="add mod">
          <ac:chgData name="Martina Bologna" userId="01f9bdef-635f-454a-a15b-af1f4db78e4d" providerId="ADAL" clId="{3A25FCA7-5587-55AA-83E3-FE29F50B45F9}" dt="2025-11-27T17:40:03.669" v="2820" actId="166"/>
          <ac:cxnSpMkLst>
            <pc:docMk/>
            <pc:sldMk cId="4058077336" sldId="263"/>
            <ac:cxnSpMk id="3" creationId="{DDFA6C8E-718C-A2A3-B8E2-BB00E2ADC441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7:44:04.326" v="2860" actId="404"/>
        <pc:sldMkLst>
          <pc:docMk/>
          <pc:sldMk cId="2180952371" sldId="264"/>
        </pc:sldMkLst>
        <pc:spChg chg="add mod">
          <ac:chgData name="Martina Bologna" userId="01f9bdef-635f-454a-a15b-af1f4db78e4d" providerId="ADAL" clId="{3A25FCA7-5587-55AA-83E3-FE29F50B45F9}" dt="2025-11-25T19:10:32.969" v="1836"/>
          <ac:spMkLst>
            <pc:docMk/>
            <pc:sldMk cId="2180952371" sldId="264"/>
            <ac:spMk id="3" creationId="{4CC1E486-1F25-3DBF-AEE8-269D9F9F539F}"/>
          </ac:spMkLst>
        </pc:spChg>
        <pc:spChg chg="add del mod">
          <ac:chgData name="Martina Bologna" userId="01f9bdef-635f-454a-a15b-af1f4db78e4d" providerId="ADAL" clId="{3A25FCA7-5587-55AA-83E3-FE29F50B45F9}" dt="2025-11-27T17:35:51.812" v="2784" actId="478"/>
          <ac:spMkLst>
            <pc:docMk/>
            <pc:sldMk cId="2180952371" sldId="264"/>
            <ac:spMk id="5" creationId="{A282F9F7-FF71-3F04-1822-C592D1AACEB0}"/>
          </ac:spMkLst>
        </pc:spChg>
        <pc:spChg chg="add del mod">
          <ac:chgData name="Martina Bologna" userId="01f9bdef-635f-454a-a15b-af1f4db78e4d" providerId="ADAL" clId="{3A25FCA7-5587-55AA-83E3-FE29F50B45F9}" dt="2025-11-27T17:35:53.357" v="2785" actId="478"/>
          <ac:spMkLst>
            <pc:docMk/>
            <pc:sldMk cId="2180952371" sldId="264"/>
            <ac:spMk id="6" creationId="{BADCF10A-C87F-61E1-8D4A-339ECCAC2EBE}"/>
          </ac:spMkLst>
        </pc:spChg>
        <pc:spChg chg="add mod">
          <ac:chgData name="Martina Bologna" userId="01f9bdef-635f-454a-a15b-af1f4db78e4d" providerId="ADAL" clId="{3A25FCA7-5587-55AA-83E3-FE29F50B45F9}" dt="2025-11-27T17:36:26.296" v="2794"/>
          <ac:spMkLst>
            <pc:docMk/>
            <pc:sldMk cId="2180952371" sldId="264"/>
            <ac:spMk id="8" creationId="{26C04776-4A4A-751E-008D-448F57C10D10}"/>
          </ac:spMkLst>
        </pc:spChg>
        <pc:spChg chg="add mod">
          <ac:chgData name="Martina Bologna" userId="01f9bdef-635f-454a-a15b-af1f4db78e4d" providerId="ADAL" clId="{3A25FCA7-5587-55AA-83E3-FE29F50B45F9}" dt="2025-11-27T17:36:26.296" v="2794"/>
          <ac:spMkLst>
            <pc:docMk/>
            <pc:sldMk cId="2180952371" sldId="264"/>
            <ac:spMk id="9" creationId="{822F5240-26DD-1013-BD3C-D3F916961A05}"/>
          </ac:spMkLst>
        </pc:spChg>
        <pc:spChg chg="add mod">
          <ac:chgData name="Martina Bologna" userId="01f9bdef-635f-454a-a15b-af1f4db78e4d" providerId="ADAL" clId="{3A25FCA7-5587-55AA-83E3-FE29F50B45F9}" dt="2025-11-27T17:36:26.296" v="2794"/>
          <ac:spMkLst>
            <pc:docMk/>
            <pc:sldMk cId="2180952371" sldId="264"/>
            <ac:spMk id="10" creationId="{D5D19070-31F2-4AB8-D7FE-568B4887BBF6}"/>
          </ac:spMkLst>
        </pc:spChg>
        <pc:graphicFrameChg chg="add mod">
          <ac:chgData name="Martina Bologna" userId="01f9bdef-635f-454a-a15b-af1f4db78e4d" providerId="ADAL" clId="{3A25FCA7-5587-55AA-83E3-FE29F50B45F9}" dt="2025-11-27T17:44:04.326" v="2860" actId="404"/>
          <ac:graphicFrameMkLst>
            <pc:docMk/>
            <pc:sldMk cId="2180952371" sldId="264"/>
            <ac:graphicFrameMk id="2" creationId="{D176CAEF-296D-1138-B152-58BB708E7BCC}"/>
          </ac:graphicFrameMkLst>
        </pc:graphicFrameChg>
        <pc:graphicFrameChg chg="mod">
          <ac:chgData name="Martina Bologna" userId="01f9bdef-635f-454a-a15b-af1f4db78e4d" providerId="ADAL" clId="{3A25FCA7-5587-55AA-83E3-FE29F50B45F9}" dt="2025-11-27T17:43:56.726" v="2856" actId="2711"/>
          <ac:graphicFrameMkLst>
            <pc:docMk/>
            <pc:sldMk cId="2180952371" sldId="264"/>
            <ac:graphicFrameMk id="4" creationId="{A16A5F80-8901-781B-632A-15FA0B7FCF77}"/>
          </ac:graphicFrameMkLst>
        </pc:graphicFrameChg>
        <pc:cxnChg chg="add mod">
          <ac:chgData name="Martina Bologna" userId="01f9bdef-635f-454a-a15b-af1f4db78e4d" providerId="ADAL" clId="{3A25FCA7-5587-55AA-83E3-FE29F50B45F9}" dt="2025-11-27T17:39:59.528" v="2819" actId="166"/>
          <ac:cxnSpMkLst>
            <pc:docMk/>
            <pc:sldMk cId="2180952371" sldId="264"/>
            <ac:cxnSpMk id="7" creationId="{76F6BCF2-6ED5-0A7B-4BC3-3154FC842CE9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7:48:17.636" v="2901" actId="404"/>
        <pc:sldMkLst>
          <pc:docMk/>
          <pc:sldMk cId="2622575123" sldId="265"/>
        </pc:sldMkLst>
        <pc:spChg chg="add mod">
          <ac:chgData name="Martina Bologna" userId="01f9bdef-635f-454a-a15b-af1f4db78e4d" providerId="ADAL" clId="{3A25FCA7-5587-55AA-83E3-FE29F50B45F9}" dt="2025-11-25T19:10:22.485" v="1830"/>
          <ac:spMkLst>
            <pc:docMk/>
            <pc:sldMk cId="2622575123" sldId="265"/>
            <ac:spMk id="5" creationId="{F749E19C-5A82-F764-8AEF-274079C39AF5}"/>
          </ac:spMkLst>
        </pc:spChg>
        <pc:spChg chg="add del mod">
          <ac:chgData name="Martina Bologna" userId="01f9bdef-635f-454a-a15b-af1f4db78e4d" providerId="ADAL" clId="{3A25FCA7-5587-55AA-83E3-FE29F50B45F9}" dt="2025-11-27T17:35:16.053" v="2768" actId="478"/>
          <ac:spMkLst>
            <pc:docMk/>
            <pc:sldMk cId="2622575123" sldId="265"/>
            <ac:spMk id="6" creationId="{CCAB22A1-E5CB-BE9A-C0A8-967832B306AC}"/>
          </ac:spMkLst>
        </pc:spChg>
        <pc:spChg chg="add del mod">
          <ac:chgData name="Martina Bologna" userId="01f9bdef-635f-454a-a15b-af1f4db78e4d" providerId="ADAL" clId="{3A25FCA7-5587-55AA-83E3-FE29F50B45F9}" dt="2025-11-27T17:35:18.528" v="2769" actId="478"/>
          <ac:spMkLst>
            <pc:docMk/>
            <pc:sldMk cId="2622575123" sldId="265"/>
            <ac:spMk id="7" creationId="{800C8094-4F2D-4998-312B-22B44664BA5F}"/>
          </ac:spMkLst>
        </pc:spChg>
        <pc:spChg chg="add mod">
          <ac:chgData name="Martina Bologna" userId="01f9bdef-635f-454a-a15b-af1f4db78e4d" providerId="ADAL" clId="{3A25FCA7-5587-55AA-83E3-FE29F50B45F9}" dt="2025-11-27T17:36:16.169" v="2788"/>
          <ac:spMkLst>
            <pc:docMk/>
            <pc:sldMk cId="2622575123" sldId="265"/>
            <ac:spMk id="9" creationId="{0391A879-022F-F7D6-5056-F9DFBE779AF8}"/>
          </ac:spMkLst>
        </pc:spChg>
        <pc:spChg chg="add mod">
          <ac:chgData name="Martina Bologna" userId="01f9bdef-635f-454a-a15b-af1f4db78e4d" providerId="ADAL" clId="{3A25FCA7-5587-55AA-83E3-FE29F50B45F9}" dt="2025-11-27T17:36:16.169" v="2788"/>
          <ac:spMkLst>
            <pc:docMk/>
            <pc:sldMk cId="2622575123" sldId="265"/>
            <ac:spMk id="10" creationId="{6C253E53-88DA-141C-1FD1-7E8190FCAA25}"/>
          </ac:spMkLst>
        </pc:spChg>
        <pc:spChg chg="add mod">
          <ac:chgData name="Martina Bologna" userId="01f9bdef-635f-454a-a15b-af1f4db78e4d" providerId="ADAL" clId="{3A25FCA7-5587-55AA-83E3-FE29F50B45F9}" dt="2025-11-27T17:36:16.169" v="2788"/>
          <ac:spMkLst>
            <pc:docMk/>
            <pc:sldMk cId="2622575123" sldId="265"/>
            <ac:spMk id="11" creationId="{781E6E24-E035-BAE1-182B-F4087EBF9DA1}"/>
          </ac:spMkLst>
        </pc:spChg>
        <pc:graphicFrameChg chg="mod">
          <ac:chgData name="Martina Bologna" userId="01f9bdef-635f-454a-a15b-af1f4db78e4d" providerId="ADAL" clId="{3A25FCA7-5587-55AA-83E3-FE29F50B45F9}" dt="2025-11-27T17:48:17.636" v="2901" actId="404"/>
          <ac:graphicFrameMkLst>
            <pc:docMk/>
            <pc:sldMk cId="2622575123" sldId="265"/>
            <ac:graphicFrameMk id="3" creationId="{402BEC39-CCAD-DA02-C432-3CE93483C62D}"/>
          </ac:graphicFrameMkLst>
        </pc:graphicFrameChg>
        <pc:graphicFrameChg chg="add mod">
          <ac:chgData name="Martina Bologna" userId="01f9bdef-635f-454a-a15b-af1f4db78e4d" providerId="ADAL" clId="{3A25FCA7-5587-55AA-83E3-FE29F50B45F9}" dt="2025-11-27T17:40:17.123" v="2822" actId="404"/>
          <ac:graphicFrameMkLst>
            <pc:docMk/>
            <pc:sldMk cId="2622575123" sldId="265"/>
            <ac:graphicFrameMk id="4" creationId="{925C9B29-B826-C47E-F62B-327B2FE01BE1}"/>
          </ac:graphicFrameMkLst>
        </pc:graphicFrameChg>
        <pc:cxnChg chg="add mod">
          <ac:chgData name="Martina Bologna" userId="01f9bdef-635f-454a-a15b-af1f4db78e4d" providerId="ADAL" clId="{3A25FCA7-5587-55AA-83E3-FE29F50B45F9}" dt="2025-11-27T17:39:35.530" v="2814" actId="166"/>
          <ac:cxnSpMkLst>
            <pc:docMk/>
            <pc:sldMk cId="2622575123" sldId="265"/>
            <ac:cxnSpMk id="8" creationId="{736739E3-0ED3-86FB-2FF9-B436B5D6B190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7:49:00.973" v="2909" actId="14100"/>
        <pc:sldMkLst>
          <pc:docMk/>
          <pc:sldMk cId="23406613" sldId="266"/>
        </pc:sldMkLst>
        <pc:spChg chg="add del mod">
          <ac:chgData name="Martina Bologna" userId="01f9bdef-635f-454a-a15b-af1f4db78e4d" providerId="ADAL" clId="{3A25FCA7-5587-55AA-83E3-FE29F50B45F9}" dt="2025-11-27T17:35:42.086" v="2780" actId="478"/>
          <ac:spMkLst>
            <pc:docMk/>
            <pc:sldMk cId="23406613" sldId="266"/>
            <ac:spMk id="4" creationId="{C6F9DDB7-3D07-5DB3-9663-3F3112CC3018}"/>
          </ac:spMkLst>
        </pc:spChg>
        <pc:spChg chg="add del mod">
          <ac:chgData name="Martina Bologna" userId="01f9bdef-635f-454a-a15b-af1f4db78e4d" providerId="ADAL" clId="{3A25FCA7-5587-55AA-83E3-FE29F50B45F9}" dt="2025-11-27T17:35:39.409" v="2778" actId="478"/>
          <ac:spMkLst>
            <pc:docMk/>
            <pc:sldMk cId="23406613" sldId="266"/>
            <ac:spMk id="5" creationId="{7F3E6DDD-1952-42F7-94A1-00A359F39A25}"/>
          </ac:spMkLst>
        </pc:spChg>
        <pc:spChg chg="add del mod">
          <ac:chgData name="Martina Bologna" userId="01f9bdef-635f-454a-a15b-af1f4db78e4d" providerId="ADAL" clId="{3A25FCA7-5587-55AA-83E3-FE29F50B45F9}" dt="2025-11-27T17:35:43.624" v="2781" actId="478"/>
          <ac:spMkLst>
            <pc:docMk/>
            <pc:sldMk cId="23406613" sldId="266"/>
            <ac:spMk id="6" creationId="{E120CE5D-FD8A-FECC-4990-15645504B047}"/>
          </ac:spMkLst>
        </pc:spChg>
        <pc:spChg chg="add mod">
          <ac:chgData name="Martina Bologna" userId="01f9bdef-635f-454a-a15b-af1f4db78e4d" providerId="ADAL" clId="{3A25FCA7-5587-55AA-83E3-FE29F50B45F9}" dt="2025-11-27T17:36:22.215" v="2792"/>
          <ac:spMkLst>
            <pc:docMk/>
            <pc:sldMk cId="23406613" sldId="266"/>
            <ac:spMk id="8" creationId="{2503BB67-A211-426E-7873-E96F9A7BA2B6}"/>
          </ac:spMkLst>
        </pc:spChg>
        <pc:spChg chg="add mod">
          <ac:chgData name="Martina Bologna" userId="01f9bdef-635f-454a-a15b-af1f4db78e4d" providerId="ADAL" clId="{3A25FCA7-5587-55AA-83E3-FE29F50B45F9}" dt="2025-11-27T17:36:22.215" v="2792"/>
          <ac:spMkLst>
            <pc:docMk/>
            <pc:sldMk cId="23406613" sldId="266"/>
            <ac:spMk id="9" creationId="{1854416C-D316-C6B3-874D-96CE351F90AD}"/>
          </ac:spMkLst>
        </pc:spChg>
        <pc:spChg chg="add mod">
          <ac:chgData name="Martina Bologna" userId="01f9bdef-635f-454a-a15b-af1f4db78e4d" providerId="ADAL" clId="{3A25FCA7-5587-55AA-83E3-FE29F50B45F9}" dt="2025-11-27T17:36:22.215" v="2792"/>
          <ac:spMkLst>
            <pc:docMk/>
            <pc:sldMk cId="23406613" sldId="266"/>
            <ac:spMk id="10" creationId="{1578BD19-582D-66E5-6843-C32755CDD9B4}"/>
          </ac:spMkLst>
        </pc:spChg>
        <pc:graphicFrameChg chg="mod">
          <ac:chgData name="Martina Bologna" userId="01f9bdef-635f-454a-a15b-af1f4db78e4d" providerId="ADAL" clId="{3A25FCA7-5587-55AA-83E3-FE29F50B45F9}" dt="2025-11-27T17:48:52.954" v="2907" actId="20577"/>
          <ac:graphicFrameMkLst>
            <pc:docMk/>
            <pc:sldMk cId="23406613" sldId="266"/>
            <ac:graphicFrameMk id="2" creationId="{84C23DF8-73A4-D3D9-1F26-6F6EDD9881FA}"/>
          </ac:graphicFrameMkLst>
        </pc:graphicFrameChg>
        <pc:graphicFrameChg chg="add mod">
          <ac:chgData name="Martina Bologna" userId="01f9bdef-635f-454a-a15b-af1f4db78e4d" providerId="ADAL" clId="{3A25FCA7-5587-55AA-83E3-FE29F50B45F9}" dt="2025-11-27T17:49:00.973" v="2909" actId="14100"/>
          <ac:graphicFrameMkLst>
            <pc:docMk/>
            <pc:sldMk cId="23406613" sldId="266"/>
            <ac:graphicFrameMk id="3" creationId="{339CF87D-1DBF-1556-FF73-94EB0505C7BF}"/>
          </ac:graphicFrameMkLst>
        </pc:graphicFrameChg>
        <pc:cxnChg chg="add mod">
          <ac:chgData name="Martina Bologna" userId="01f9bdef-635f-454a-a15b-af1f4db78e4d" providerId="ADAL" clId="{3A25FCA7-5587-55AA-83E3-FE29F50B45F9}" dt="2025-11-27T17:39:15.636" v="2811" actId="166"/>
          <ac:cxnSpMkLst>
            <pc:docMk/>
            <pc:sldMk cId="23406613" sldId="266"/>
            <ac:cxnSpMk id="7" creationId="{7C15605B-DC19-1FEE-A672-843ADC1FFF5E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8:04:06.205" v="3091" actId="404"/>
        <pc:sldMkLst>
          <pc:docMk/>
          <pc:sldMk cId="1082275871" sldId="267"/>
        </pc:sldMkLst>
        <pc:spChg chg="add mod">
          <ac:chgData name="Martina Bologna" userId="01f9bdef-635f-454a-a15b-af1f4db78e4d" providerId="ADAL" clId="{3A25FCA7-5587-55AA-83E3-FE29F50B45F9}" dt="2025-11-25T19:10:31.202" v="1835"/>
          <ac:spMkLst>
            <pc:docMk/>
            <pc:sldMk cId="1082275871" sldId="267"/>
            <ac:spMk id="4" creationId="{289957E4-B84A-13F1-BF67-52840DB80AD2}"/>
          </ac:spMkLst>
        </pc:spChg>
        <pc:spChg chg="add del mod">
          <ac:chgData name="Martina Bologna" userId="01f9bdef-635f-454a-a15b-af1f4db78e4d" providerId="ADAL" clId="{3A25FCA7-5587-55AA-83E3-FE29F50B45F9}" dt="2025-11-27T17:35:47.298" v="2782" actId="478"/>
          <ac:spMkLst>
            <pc:docMk/>
            <pc:sldMk cId="1082275871" sldId="267"/>
            <ac:spMk id="5" creationId="{13398F4C-B088-C6C1-2475-C9DC671E6FB4}"/>
          </ac:spMkLst>
        </pc:spChg>
        <pc:spChg chg="add del mod">
          <ac:chgData name="Martina Bologna" userId="01f9bdef-635f-454a-a15b-af1f4db78e4d" providerId="ADAL" clId="{3A25FCA7-5587-55AA-83E3-FE29F50B45F9}" dt="2025-11-27T17:35:48.695" v="2783" actId="478"/>
          <ac:spMkLst>
            <pc:docMk/>
            <pc:sldMk cId="1082275871" sldId="267"/>
            <ac:spMk id="6" creationId="{74442DE9-F7BF-6BAF-9A33-B1A4BE8753F7}"/>
          </ac:spMkLst>
        </pc:spChg>
        <pc:spChg chg="add mod">
          <ac:chgData name="Martina Bologna" userId="01f9bdef-635f-454a-a15b-af1f4db78e4d" providerId="ADAL" clId="{3A25FCA7-5587-55AA-83E3-FE29F50B45F9}" dt="2025-11-27T17:36:23.940" v="2793"/>
          <ac:spMkLst>
            <pc:docMk/>
            <pc:sldMk cId="1082275871" sldId="267"/>
            <ac:spMk id="8" creationId="{B4386781-0C39-7758-70F1-1AABF73A5D5E}"/>
          </ac:spMkLst>
        </pc:spChg>
        <pc:spChg chg="add mod">
          <ac:chgData name="Martina Bologna" userId="01f9bdef-635f-454a-a15b-af1f4db78e4d" providerId="ADAL" clId="{3A25FCA7-5587-55AA-83E3-FE29F50B45F9}" dt="2025-11-27T17:36:23.940" v="2793"/>
          <ac:spMkLst>
            <pc:docMk/>
            <pc:sldMk cId="1082275871" sldId="267"/>
            <ac:spMk id="9" creationId="{C56EF63C-1664-BE41-9FA6-9C6AD0D91A72}"/>
          </ac:spMkLst>
        </pc:spChg>
        <pc:spChg chg="add mod">
          <ac:chgData name="Martina Bologna" userId="01f9bdef-635f-454a-a15b-af1f4db78e4d" providerId="ADAL" clId="{3A25FCA7-5587-55AA-83E3-FE29F50B45F9}" dt="2025-11-27T17:36:23.940" v="2793"/>
          <ac:spMkLst>
            <pc:docMk/>
            <pc:sldMk cId="1082275871" sldId="267"/>
            <ac:spMk id="10" creationId="{302C180D-9CB2-A51A-C5D1-28F65C6C9B48}"/>
          </ac:spMkLst>
        </pc:spChg>
        <pc:graphicFrameChg chg="mod">
          <ac:chgData name="Martina Bologna" userId="01f9bdef-635f-454a-a15b-af1f4db78e4d" providerId="ADAL" clId="{3A25FCA7-5587-55AA-83E3-FE29F50B45F9}" dt="2025-11-27T18:04:03.162" v="3090" actId="404"/>
          <ac:graphicFrameMkLst>
            <pc:docMk/>
            <pc:sldMk cId="1082275871" sldId="267"/>
            <ac:graphicFrameMk id="2" creationId="{BA8EECFB-E06A-9AD5-5C41-9E4AC6945518}"/>
          </ac:graphicFrameMkLst>
        </pc:graphicFrameChg>
        <pc:graphicFrameChg chg="add mod">
          <ac:chgData name="Martina Bologna" userId="01f9bdef-635f-454a-a15b-af1f4db78e4d" providerId="ADAL" clId="{3A25FCA7-5587-55AA-83E3-FE29F50B45F9}" dt="2025-11-27T18:04:06.205" v="3091" actId="404"/>
          <ac:graphicFrameMkLst>
            <pc:docMk/>
            <pc:sldMk cId="1082275871" sldId="267"/>
            <ac:graphicFrameMk id="3" creationId="{08AA1DB4-FA91-65FC-4C15-74C6C244E296}"/>
          </ac:graphicFrameMkLst>
        </pc:graphicFrameChg>
        <pc:cxnChg chg="add mod">
          <ac:chgData name="Martina Bologna" userId="01f9bdef-635f-454a-a15b-af1f4db78e4d" providerId="ADAL" clId="{3A25FCA7-5587-55AA-83E3-FE29F50B45F9}" dt="2025-11-27T17:39:55.535" v="2818" actId="166"/>
          <ac:cxnSpMkLst>
            <pc:docMk/>
            <pc:sldMk cId="1082275871" sldId="267"/>
            <ac:cxnSpMk id="7" creationId="{A0A4601C-91D4-6F49-DA43-78F1363D5C6B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7:48:31.429" v="2903" actId="2711"/>
        <pc:sldMkLst>
          <pc:docMk/>
          <pc:sldMk cId="3442508150" sldId="268"/>
        </pc:sldMkLst>
        <pc:spChg chg="add mod">
          <ac:chgData name="Martina Bologna" userId="01f9bdef-635f-454a-a15b-af1f4db78e4d" providerId="ADAL" clId="{3A25FCA7-5587-55AA-83E3-FE29F50B45F9}" dt="2025-11-25T19:10:24.336" v="1831"/>
          <ac:spMkLst>
            <pc:docMk/>
            <pc:sldMk cId="3442508150" sldId="268"/>
            <ac:spMk id="4" creationId="{94A424DA-787C-8250-FDA2-6453F1117E8D}"/>
          </ac:spMkLst>
        </pc:spChg>
        <pc:spChg chg="add del mod">
          <ac:chgData name="Martina Bologna" userId="01f9bdef-635f-454a-a15b-af1f4db78e4d" providerId="ADAL" clId="{3A25FCA7-5587-55AA-83E3-FE29F50B45F9}" dt="2025-11-27T17:35:21.553" v="2770" actId="478"/>
          <ac:spMkLst>
            <pc:docMk/>
            <pc:sldMk cId="3442508150" sldId="268"/>
            <ac:spMk id="5" creationId="{667037E8-1E5D-4B44-F43D-7A279F1D7932}"/>
          </ac:spMkLst>
        </pc:spChg>
        <pc:spChg chg="add del mod">
          <ac:chgData name="Martina Bologna" userId="01f9bdef-635f-454a-a15b-af1f4db78e4d" providerId="ADAL" clId="{3A25FCA7-5587-55AA-83E3-FE29F50B45F9}" dt="2025-11-27T17:35:22.969" v="2771" actId="478"/>
          <ac:spMkLst>
            <pc:docMk/>
            <pc:sldMk cId="3442508150" sldId="268"/>
            <ac:spMk id="6" creationId="{FFA09362-98DE-1EB9-BBE2-8F99D6D951A3}"/>
          </ac:spMkLst>
        </pc:spChg>
        <pc:spChg chg="add mod">
          <ac:chgData name="Martina Bologna" userId="01f9bdef-635f-454a-a15b-af1f4db78e4d" providerId="ADAL" clId="{3A25FCA7-5587-55AA-83E3-FE29F50B45F9}" dt="2025-11-27T17:36:17.766" v="2789"/>
          <ac:spMkLst>
            <pc:docMk/>
            <pc:sldMk cId="3442508150" sldId="268"/>
            <ac:spMk id="8" creationId="{BD0B9B6A-782C-D4B3-7E00-C9C17EFB8A71}"/>
          </ac:spMkLst>
        </pc:spChg>
        <pc:spChg chg="add mod">
          <ac:chgData name="Martina Bologna" userId="01f9bdef-635f-454a-a15b-af1f4db78e4d" providerId="ADAL" clId="{3A25FCA7-5587-55AA-83E3-FE29F50B45F9}" dt="2025-11-27T17:36:17.766" v="2789"/>
          <ac:spMkLst>
            <pc:docMk/>
            <pc:sldMk cId="3442508150" sldId="268"/>
            <ac:spMk id="9" creationId="{12AAFC83-1249-ED25-C793-E5C18CB78BB1}"/>
          </ac:spMkLst>
        </pc:spChg>
        <pc:spChg chg="add mod">
          <ac:chgData name="Martina Bologna" userId="01f9bdef-635f-454a-a15b-af1f4db78e4d" providerId="ADAL" clId="{3A25FCA7-5587-55AA-83E3-FE29F50B45F9}" dt="2025-11-27T17:36:17.766" v="2789"/>
          <ac:spMkLst>
            <pc:docMk/>
            <pc:sldMk cId="3442508150" sldId="268"/>
            <ac:spMk id="10" creationId="{F082F37A-FAE5-A914-22D9-3F70D15D6063}"/>
          </ac:spMkLst>
        </pc:spChg>
        <pc:graphicFrameChg chg="mod">
          <ac:chgData name="Martina Bologna" userId="01f9bdef-635f-454a-a15b-af1f4db78e4d" providerId="ADAL" clId="{3A25FCA7-5587-55AA-83E3-FE29F50B45F9}" dt="2025-11-27T17:48:26.986" v="2902" actId="2711"/>
          <ac:graphicFrameMkLst>
            <pc:docMk/>
            <pc:sldMk cId="3442508150" sldId="268"/>
            <ac:graphicFrameMk id="2" creationId="{9E793E94-7CF7-2AAA-2A92-70DB52CF087B}"/>
          </ac:graphicFrameMkLst>
        </pc:graphicFrameChg>
        <pc:graphicFrameChg chg="add mod">
          <ac:chgData name="Martina Bologna" userId="01f9bdef-635f-454a-a15b-af1f4db78e4d" providerId="ADAL" clId="{3A25FCA7-5587-55AA-83E3-FE29F50B45F9}" dt="2025-11-27T17:48:31.429" v="2903" actId="2711"/>
          <ac:graphicFrameMkLst>
            <pc:docMk/>
            <pc:sldMk cId="3442508150" sldId="268"/>
            <ac:graphicFrameMk id="3" creationId="{D8A282A3-BD9F-3081-40AB-B77EFB8E6780}"/>
          </ac:graphicFrameMkLst>
        </pc:graphicFrameChg>
        <pc:cxnChg chg="add mod">
          <ac:chgData name="Martina Bologna" userId="01f9bdef-635f-454a-a15b-af1f4db78e4d" providerId="ADAL" clId="{3A25FCA7-5587-55AA-83E3-FE29F50B45F9}" dt="2025-11-27T17:39:40.149" v="2815" actId="166"/>
          <ac:cxnSpMkLst>
            <pc:docMk/>
            <pc:sldMk cId="3442508150" sldId="268"/>
            <ac:cxnSpMk id="7" creationId="{E238DA34-220A-7B4B-A8BE-7B105E0EF431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8:38:00.501" v="3458" actId="27918"/>
        <pc:sldMkLst>
          <pc:docMk/>
          <pc:sldMk cId="2540151711" sldId="269"/>
        </pc:sldMkLst>
        <pc:spChg chg="add mod">
          <ac:chgData name="Martina Bologna" userId="01f9bdef-635f-454a-a15b-af1f4db78e4d" providerId="ADAL" clId="{3A25FCA7-5587-55AA-83E3-FE29F50B45F9}" dt="2025-11-27T17:57:33.149" v="2938" actId="2711"/>
          <ac:spMkLst>
            <pc:docMk/>
            <pc:sldMk cId="2540151711" sldId="269"/>
            <ac:spMk id="5" creationId="{9B3A7AEB-C229-B2B1-1849-7322C053BB65}"/>
          </ac:spMkLst>
        </pc:spChg>
        <pc:spChg chg="add mod">
          <ac:chgData name="Martina Bologna" userId="01f9bdef-635f-454a-a15b-af1f4db78e4d" providerId="ADAL" clId="{3A25FCA7-5587-55AA-83E3-FE29F50B45F9}" dt="2025-11-27T17:57:33.149" v="2938" actId="2711"/>
          <ac:spMkLst>
            <pc:docMk/>
            <pc:sldMk cId="2540151711" sldId="269"/>
            <ac:spMk id="6" creationId="{0EC1B032-8E8B-0037-3F70-5D0A3222380C}"/>
          </ac:spMkLst>
        </pc:spChg>
        <pc:spChg chg="add mod">
          <ac:chgData name="Martina Bologna" userId="01f9bdef-635f-454a-a15b-af1f4db78e4d" providerId="ADAL" clId="{3A25FCA7-5587-55AA-83E3-FE29F50B45F9}" dt="2025-11-27T17:57:33.149" v="2938" actId="2711"/>
          <ac:spMkLst>
            <pc:docMk/>
            <pc:sldMk cId="2540151711" sldId="269"/>
            <ac:spMk id="7" creationId="{F7A0B885-DE47-FCF5-243C-3371A544AF81}"/>
          </ac:spMkLst>
        </pc:spChg>
        <pc:spChg chg="add mod">
          <ac:chgData name="Martina Bologna" userId="01f9bdef-635f-454a-a15b-af1f4db78e4d" providerId="ADAL" clId="{3A25FCA7-5587-55AA-83E3-FE29F50B45F9}" dt="2025-11-27T17:57:33.149" v="2938" actId="2711"/>
          <ac:spMkLst>
            <pc:docMk/>
            <pc:sldMk cId="2540151711" sldId="269"/>
            <ac:spMk id="8" creationId="{8482A48F-2861-FFE9-265C-13821CD29AEE}"/>
          </ac:spMkLst>
        </pc:spChg>
        <pc:spChg chg="add del mod">
          <ac:chgData name="Martina Bologna" userId="01f9bdef-635f-454a-a15b-af1f4db78e4d" providerId="ADAL" clId="{3A25FCA7-5587-55AA-83E3-FE29F50B45F9}" dt="2025-11-27T17:35:26.451" v="2772" actId="478"/>
          <ac:spMkLst>
            <pc:docMk/>
            <pc:sldMk cId="2540151711" sldId="269"/>
            <ac:spMk id="9" creationId="{FF8D1D5A-9F2A-0DA9-F0AE-74D311209E93}"/>
          </ac:spMkLst>
        </pc:spChg>
        <pc:spChg chg="add del mod">
          <ac:chgData name="Martina Bologna" userId="01f9bdef-635f-454a-a15b-af1f4db78e4d" providerId="ADAL" clId="{3A25FCA7-5587-55AA-83E3-FE29F50B45F9}" dt="2025-11-27T17:35:28.143" v="2773" actId="478"/>
          <ac:spMkLst>
            <pc:docMk/>
            <pc:sldMk cId="2540151711" sldId="269"/>
            <ac:spMk id="10" creationId="{1A5ADB36-DF77-7669-1D05-2DBF437B467E}"/>
          </ac:spMkLst>
        </pc:spChg>
        <pc:spChg chg="add mod">
          <ac:chgData name="Martina Bologna" userId="01f9bdef-635f-454a-a15b-af1f4db78e4d" providerId="ADAL" clId="{3A25FCA7-5587-55AA-83E3-FE29F50B45F9}" dt="2025-11-27T17:59:58.840" v="2970" actId="1076"/>
          <ac:spMkLst>
            <pc:docMk/>
            <pc:sldMk cId="2540151711" sldId="269"/>
            <ac:spMk id="12" creationId="{8FBB55C5-5551-E573-DB3E-E955A7EF4C15}"/>
          </ac:spMkLst>
        </pc:spChg>
        <pc:spChg chg="add mod">
          <ac:chgData name="Martina Bologna" userId="01f9bdef-635f-454a-a15b-af1f4db78e4d" providerId="ADAL" clId="{3A25FCA7-5587-55AA-83E3-FE29F50B45F9}" dt="2025-11-27T18:00:08.453" v="2974" actId="20577"/>
          <ac:spMkLst>
            <pc:docMk/>
            <pc:sldMk cId="2540151711" sldId="269"/>
            <ac:spMk id="13" creationId="{2DE2962C-7866-88A5-BA67-15ADDB4AD64D}"/>
          </ac:spMkLst>
        </pc:spChg>
        <pc:spChg chg="add mod">
          <ac:chgData name="Martina Bologna" userId="01f9bdef-635f-454a-a15b-af1f4db78e4d" providerId="ADAL" clId="{3A25FCA7-5587-55AA-83E3-FE29F50B45F9}" dt="2025-11-27T18:00:15.640" v="2980" actId="20577"/>
          <ac:spMkLst>
            <pc:docMk/>
            <pc:sldMk cId="2540151711" sldId="269"/>
            <ac:spMk id="14" creationId="{F893FB91-0BD5-A0A4-DEF0-05FCF224D96B}"/>
          </ac:spMkLst>
        </pc:spChg>
        <pc:spChg chg="add mod">
          <ac:chgData name="Martina Bologna" userId="01f9bdef-635f-454a-a15b-af1f4db78e4d" providerId="ADAL" clId="{3A25FCA7-5587-55AA-83E3-FE29F50B45F9}" dt="2025-11-27T18:00:27.582" v="2990" actId="20577"/>
          <ac:spMkLst>
            <pc:docMk/>
            <pc:sldMk cId="2540151711" sldId="269"/>
            <ac:spMk id="15" creationId="{D3E80F0A-3507-40FA-F313-18CE89102B98}"/>
          </ac:spMkLst>
        </pc:spChg>
        <pc:spChg chg="add mod">
          <ac:chgData name="Martina Bologna" userId="01f9bdef-635f-454a-a15b-af1f4db78e4d" providerId="ADAL" clId="{3A25FCA7-5587-55AA-83E3-FE29F50B45F9}" dt="2025-11-27T18:00:38.831" v="3000" actId="20577"/>
          <ac:spMkLst>
            <pc:docMk/>
            <pc:sldMk cId="2540151711" sldId="269"/>
            <ac:spMk id="16" creationId="{5D7E2402-CA84-A08A-B668-D19D26E184DF}"/>
          </ac:spMkLst>
        </pc:spChg>
        <pc:spChg chg="add mod">
          <ac:chgData name="Martina Bologna" userId="01f9bdef-635f-454a-a15b-af1f4db78e4d" providerId="ADAL" clId="{3A25FCA7-5587-55AA-83E3-FE29F50B45F9}" dt="2025-11-27T18:00:48.026" v="3006" actId="20577"/>
          <ac:spMkLst>
            <pc:docMk/>
            <pc:sldMk cId="2540151711" sldId="269"/>
            <ac:spMk id="17" creationId="{1BEEE060-2BD4-4BED-8847-831BA9604643}"/>
          </ac:spMkLst>
        </pc:spChg>
        <pc:spChg chg="add mod">
          <ac:chgData name="Martina Bologna" userId="01f9bdef-635f-454a-a15b-af1f4db78e4d" providerId="ADAL" clId="{3A25FCA7-5587-55AA-83E3-FE29F50B45F9}" dt="2025-11-27T18:01:04.706" v="3012" actId="20577"/>
          <ac:spMkLst>
            <pc:docMk/>
            <pc:sldMk cId="2540151711" sldId="269"/>
            <ac:spMk id="18" creationId="{18878078-C092-AC5F-5E68-204A2465CF78}"/>
          </ac:spMkLst>
        </pc:spChg>
        <pc:graphicFrameChg chg="add del mod modGraphic">
          <ac:chgData name="Martina Bologna" userId="01f9bdef-635f-454a-a15b-af1f4db78e4d" providerId="ADAL" clId="{3A25FCA7-5587-55AA-83E3-FE29F50B45F9}" dt="2025-11-27T17:57:01.449" v="2931" actId="478"/>
          <ac:graphicFrameMkLst>
            <pc:docMk/>
            <pc:sldMk cId="2540151711" sldId="269"/>
            <ac:graphicFrameMk id="2" creationId="{326166AA-B26A-CF02-202E-C2D45151AA45}"/>
          </ac:graphicFrameMkLst>
        </pc:graphicFrameChg>
        <pc:graphicFrameChg chg="mod modGraphic">
          <ac:chgData name="Martina Bologna" userId="01f9bdef-635f-454a-a15b-af1f4db78e4d" providerId="ADAL" clId="{3A25FCA7-5587-55AA-83E3-FE29F50B45F9}" dt="2025-11-27T18:01:25.684" v="3014" actId="2711"/>
          <ac:graphicFrameMkLst>
            <pc:docMk/>
            <pc:sldMk cId="2540151711" sldId="269"/>
            <ac:graphicFrameMk id="3" creationId="{84EB6454-5F67-7B21-59FC-0B2348FFA2C2}"/>
          </ac:graphicFrameMkLst>
        </pc:graphicFrameChg>
        <pc:graphicFrameChg chg="add mod modGraphic">
          <ac:chgData name="Martina Bologna" userId="01f9bdef-635f-454a-a15b-af1f4db78e4d" providerId="ADAL" clId="{3A25FCA7-5587-55AA-83E3-FE29F50B45F9}" dt="2025-11-27T18:01:21.170" v="3013" actId="2711"/>
          <ac:graphicFrameMkLst>
            <pc:docMk/>
            <pc:sldMk cId="2540151711" sldId="269"/>
            <ac:graphicFrameMk id="11" creationId="{326166AA-B26A-CF02-202E-C2D45151AA45}"/>
          </ac:graphicFrameMkLst>
        </pc:graphicFrameChg>
        <pc:cxnChg chg="add mod">
          <ac:chgData name="Martina Bologna" userId="01f9bdef-635f-454a-a15b-af1f4db78e4d" providerId="ADAL" clId="{3A25FCA7-5587-55AA-83E3-FE29F50B45F9}" dt="2025-11-27T17:39:44.739" v="2816" actId="166"/>
          <ac:cxnSpMkLst>
            <pc:docMk/>
            <pc:sldMk cId="2540151711" sldId="269"/>
            <ac:cxnSpMk id="4" creationId="{84884948-F9D0-5A70-C6FE-477056804472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8:38:27.429" v="3459" actId="403"/>
        <pc:sldMkLst>
          <pc:docMk/>
          <pc:sldMk cId="3238250221" sldId="270"/>
        </pc:sldMkLst>
        <pc:spChg chg="add del mod">
          <ac:chgData name="Martina Bologna" userId="01f9bdef-635f-454a-a15b-af1f4db78e4d" providerId="ADAL" clId="{3A25FCA7-5587-55AA-83E3-FE29F50B45F9}" dt="2025-11-27T17:35:32.751" v="2775" actId="478"/>
          <ac:spMkLst>
            <pc:docMk/>
            <pc:sldMk cId="3238250221" sldId="270"/>
            <ac:spMk id="4" creationId="{80E81619-2180-3B99-684E-715091F305B7}"/>
          </ac:spMkLst>
        </pc:spChg>
        <pc:spChg chg="add del mod">
          <ac:chgData name="Martina Bologna" userId="01f9bdef-635f-454a-a15b-af1f4db78e4d" providerId="ADAL" clId="{3A25FCA7-5587-55AA-83E3-FE29F50B45F9}" dt="2025-11-27T17:35:34.864" v="2776" actId="478"/>
          <ac:spMkLst>
            <pc:docMk/>
            <pc:sldMk cId="3238250221" sldId="270"/>
            <ac:spMk id="5" creationId="{5911FD05-2E9D-BAE2-CD92-223566FC5FD6}"/>
          </ac:spMkLst>
        </pc:spChg>
        <pc:spChg chg="add del mod">
          <ac:chgData name="Martina Bologna" userId="01f9bdef-635f-454a-a15b-af1f4db78e4d" providerId="ADAL" clId="{3A25FCA7-5587-55AA-83E3-FE29F50B45F9}" dt="2025-11-27T17:35:36.393" v="2777" actId="478"/>
          <ac:spMkLst>
            <pc:docMk/>
            <pc:sldMk cId="3238250221" sldId="270"/>
            <ac:spMk id="6" creationId="{A29497E7-37FE-40E8-2D2B-F46C55EF068A}"/>
          </ac:spMkLst>
        </pc:spChg>
        <pc:spChg chg="add mod">
          <ac:chgData name="Martina Bologna" userId="01f9bdef-635f-454a-a15b-af1f4db78e4d" providerId="ADAL" clId="{3A25FCA7-5587-55AA-83E3-FE29F50B45F9}" dt="2025-11-27T17:36:20.900" v="2791"/>
          <ac:spMkLst>
            <pc:docMk/>
            <pc:sldMk cId="3238250221" sldId="270"/>
            <ac:spMk id="7" creationId="{D3F54E22-EFE8-EE83-B3BE-8CA45335EBB5}"/>
          </ac:spMkLst>
        </pc:spChg>
        <pc:spChg chg="add mod">
          <ac:chgData name="Martina Bologna" userId="01f9bdef-635f-454a-a15b-af1f4db78e4d" providerId="ADAL" clId="{3A25FCA7-5587-55AA-83E3-FE29F50B45F9}" dt="2025-11-27T17:36:20.900" v="2791"/>
          <ac:spMkLst>
            <pc:docMk/>
            <pc:sldMk cId="3238250221" sldId="270"/>
            <ac:spMk id="8" creationId="{45A3C822-7B73-0DFC-0DE3-B268ECE83F0A}"/>
          </ac:spMkLst>
        </pc:spChg>
        <pc:spChg chg="add mod">
          <ac:chgData name="Martina Bologna" userId="01f9bdef-635f-454a-a15b-af1f4db78e4d" providerId="ADAL" clId="{3A25FCA7-5587-55AA-83E3-FE29F50B45F9}" dt="2025-11-27T17:36:20.900" v="2791"/>
          <ac:spMkLst>
            <pc:docMk/>
            <pc:sldMk cId="3238250221" sldId="270"/>
            <ac:spMk id="9" creationId="{0D7ABA76-5D4C-9567-4080-C231D7ABD26B}"/>
          </ac:spMkLst>
        </pc:spChg>
        <pc:graphicFrameChg chg="mod">
          <ac:chgData name="Martina Bologna" userId="01f9bdef-635f-454a-a15b-af1f4db78e4d" providerId="ADAL" clId="{3A25FCA7-5587-55AA-83E3-FE29F50B45F9}" dt="2025-11-27T18:37:10.947" v="3455" actId="14100"/>
          <ac:graphicFrameMkLst>
            <pc:docMk/>
            <pc:sldMk cId="3238250221" sldId="270"/>
            <ac:graphicFrameMk id="2" creationId="{B73525A1-DE58-E9EB-EDF4-589D88975E1B}"/>
          </ac:graphicFrameMkLst>
        </pc:graphicFrameChg>
        <pc:graphicFrameChg chg="add mod">
          <ac:chgData name="Martina Bologna" userId="01f9bdef-635f-454a-a15b-af1f4db78e4d" providerId="ADAL" clId="{3A25FCA7-5587-55AA-83E3-FE29F50B45F9}" dt="2025-11-27T18:38:27.429" v="3459" actId="403"/>
          <ac:graphicFrameMkLst>
            <pc:docMk/>
            <pc:sldMk cId="3238250221" sldId="270"/>
            <ac:graphicFrameMk id="10" creationId="{10099395-E9DF-D663-D6D3-51CF1FAA4DA4}"/>
          </ac:graphicFrameMkLst>
        </pc:graphicFrameChg>
        <pc:cxnChg chg="add mod">
          <ac:chgData name="Martina Bologna" userId="01f9bdef-635f-454a-a15b-af1f4db78e4d" providerId="ADAL" clId="{3A25FCA7-5587-55AA-83E3-FE29F50B45F9}" dt="2025-11-27T17:39:49.944" v="2817" actId="166"/>
          <ac:cxnSpMkLst>
            <pc:docMk/>
            <pc:sldMk cId="3238250221" sldId="270"/>
            <ac:cxnSpMk id="3" creationId="{99F9FDE1-5CF4-2362-38C8-16B22ADDE689}"/>
          </ac:cxnSpMkLst>
        </pc:cxnChg>
      </pc:sldChg>
      <pc:sldChg chg="addSp delSp modSp mod ord">
        <pc:chgData name="Martina Bologna" userId="01f9bdef-635f-454a-a15b-af1f4db78e4d" providerId="ADAL" clId="{3A25FCA7-5587-55AA-83E3-FE29F50B45F9}" dt="2025-11-27T17:28:41.501" v="2714" actId="688"/>
        <pc:sldMkLst>
          <pc:docMk/>
          <pc:sldMk cId="2056036202" sldId="271"/>
        </pc:sldMkLst>
        <pc:spChg chg="mod">
          <ac:chgData name="Martina Bologna" userId="01f9bdef-635f-454a-a15b-af1f4db78e4d" providerId="ADAL" clId="{3A25FCA7-5587-55AA-83E3-FE29F50B45F9}" dt="2025-11-27T17:26:26.377" v="2700" actId="1076"/>
          <ac:spMkLst>
            <pc:docMk/>
            <pc:sldMk cId="2056036202" sldId="271"/>
            <ac:spMk id="6" creationId="{92A7CA69-1F9E-DF52-52AD-D1CB58E2D7EB}"/>
          </ac:spMkLst>
        </pc:spChg>
        <pc:picChg chg="add mod">
          <ac:chgData name="Martina Bologna" userId="01f9bdef-635f-454a-a15b-af1f4db78e4d" providerId="ADAL" clId="{3A25FCA7-5587-55AA-83E3-FE29F50B45F9}" dt="2025-11-27T17:28:41.501" v="2714" actId="688"/>
          <ac:picMkLst>
            <pc:docMk/>
            <pc:sldMk cId="2056036202" sldId="271"/>
            <ac:picMk id="3" creationId="{D83BF277-9685-5A52-05FF-CE8C9909B7EF}"/>
          </ac:picMkLst>
        </pc:picChg>
        <pc:picChg chg="add mod">
          <ac:chgData name="Martina Bologna" userId="01f9bdef-635f-454a-a15b-af1f4db78e4d" providerId="ADAL" clId="{3A25FCA7-5587-55AA-83E3-FE29F50B45F9}" dt="2025-11-27T17:27:11.545" v="2706" actId="1076"/>
          <ac:picMkLst>
            <pc:docMk/>
            <pc:sldMk cId="2056036202" sldId="271"/>
            <ac:picMk id="4" creationId="{8494D186-3934-8602-0CA8-036E62CEC2DA}"/>
          </ac:picMkLst>
        </pc:picChg>
        <pc:picChg chg="add mod">
          <ac:chgData name="Martina Bologna" userId="01f9bdef-635f-454a-a15b-af1f4db78e4d" providerId="ADAL" clId="{3A25FCA7-5587-55AA-83E3-FE29F50B45F9}" dt="2025-11-27T17:27:17.949" v="2710" actId="1076"/>
          <ac:picMkLst>
            <pc:docMk/>
            <pc:sldMk cId="2056036202" sldId="271"/>
            <ac:picMk id="5" creationId="{81A3D43B-C06E-0B1F-01FE-CC26C9902EA7}"/>
          </ac:picMkLst>
        </pc:picChg>
        <pc:picChg chg="add mod">
          <ac:chgData name="Martina Bologna" userId="01f9bdef-635f-454a-a15b-af1f4db78e4d" providerId="ADAL" clId="{3A25FCA7-5587-55AA-83E3-FE29F50B45F9}" dt="2025-11-27T17:27:21.671" v="2712" actId="1076"/>
          <ac:picMkLst>
            <pc:docMk/>
            <pc:sldMk cId="2056036202" sldId="271"/>
            <ac:picMk id="7" creationId="{DC2EB0C0-27E9-DDA3-C180-AD791B41A57D}"/>
          </ac:picMkLst>
        </pc:picChg>
      </pc:sldChg>
      <pc:sldChg chg="modSp del mod">
        <pc:chgData name="Martina Bologna" userId="01f9bdef-635f-454a-a15b-af1f4db78e4d" providerId="ADAL" clId="{3A25FCA7-5587-55AA-83E3-FE29F50B45F9}" dt="2025-11-27T17:24:58.014" v="2696" actId="2696"/>
        <pc:sldMkLst>
          <pc:docMk/>
          <pc:sldMk cId="1627069501" sldId="272"/>
        </pc:sldMkLst>
      </pc:sldChg>
      <pc:sldChg chg="modSp mod">
        <pc:chgData name="Martina Bologna" userId="01f9bdef-635f-454a-a15b-af1f4db78e4d" providerId="ADAL" clId="{3A25FCA7-5587-55AA-83E3-FE29F50B45F9}" dt="2025-11-27T17:19:21.273" v="2620"/>
        <pc:sldMkLst>
          <pc:docMk/>
          <pc:sldMk cId="2735925807" sldId="273"/>
        </pc:sldMkLst>
        <pc:spChg chg="mod">
          <ac:chgData name="Martina Bologna" userId="01f9bdef-635f-454a-a15b-af1f4db78e4d" providerId="ADAL" clId="{3A25FCA7-5587-55AA-83E3-FE29F50B45F9}" dt="2025-11-27T17:19:21.273" v="2620"/>
          <ac:spMkLst>
            <pc:docMk/>
            <pc:sldMk cId="2735925807" sldId="273"/>
            <ac:spMk id="3" creationId="{3DF9DD24-272D-89E7-64EC-EFF8316C8B26}"/>
          </ac:spMkLst>
        </pc:spChg>
      </pc:sldChg>
      <pc:sldChg chg="addSp delSp modSp mod">
        <pc:chgData name="Martina Bologna" userId="01f9bdef-635f-454a-a15b-af1f4db78e4d" providerId="ADAL" clId="{3A25FCA7-5587-55AA-83E3-FE29F50B45F9}" dt="2025-11-27T18:10:21.690" v="3274"/>
        <pc:sldMkLst>
          <pc:docMk/>
          <pc:sldMk cId="301919503" sldId="274"/>
        </pc:sldMkLst>
        <pc:spChg chg="mod">
          <ac:chgData name="Martina Bologna" userId="01f9bdef-635f-454a-a15b-af1f4db78e4d" providerId="ADAL" clId="{3A25FCA7-5587-55AA-83E3-FE29F50B45F9}" dt="2025-11-27T17:19:26.079" v="2621"/>
          <ac:spMkLst>
            <pc:docMk/>
            <pc:sldMk cId="301919503" sldId="274"/>
            <ac:spMk id="2" creationId="{24933882-2314-EC3B-5D47-0F5E8FA8ED37}"/>
          </ac:spMkLst>
        </pc:spChg>
        <pc:graphicFrameChg chg="add mod">
          <ac:chgData name="Martina Bologna" userId="01f9bdef-635f-454a-a15b-af1f4db78e4d" providerId="ADAL" clId="{3A25FCA7-5587-55AA-83E3-FE29F50B45F9}" dt="2025-11-27T18:10:18.194" v="3273"/>
          <ac:graphicFrameMkLst>
            <pc:docMk/>
            <pc:sldMk cId="301919503" sldId="274"/>
            <ac:graphicFrameMk id="3" creationId="{94CBD5FE-A41D-9986-3589-0AF82D729BA8}"/>
          </ac:graphicFrameMkLst>
        </pc:graphicFrameChg>
        <pc:graphicFrameChg chg="add mod">
          <ac:chgData name="Martina Bologna" userId="01f9bdef-635f-454a-a15b-af1f4db78e4d" providerId="ADAL" clId="{3A25FCA7-5587-55AA-83E3-FE29F50B45F9}" dt="2025-11-27T18:10:21.690" v="3274"/>
          <ac:graphicFrameMkLst>
            <pc:docMk/>
            <pc:sldMk cId="301919503" sldId="274"/>
            <ac:graphicFrameMk id="5" creationId="{84509F30-5EAB-816B-4A67-DB2AEA8D3F67}"/>
          </ac:graphicFrameMkLst>
        </pc:graphicFrameChg>
        <pc:cxnChg chg="add mod">
          <ac:chgData name="Martina Bologna" userId="01f9bdef-635f-454a-a15b-af1f4db78e4d" providerId="ADAL" clId="{3A25FCA7-5587-55AA-83E3-FE29F50B45F9}" dt="2025-11-27T17:24:32.523" v="2695"/>
          <ac:cxnSpMkLst>
            <pc:docMk/>
            <pc:sldMk cId="301919503" sldId="274"/>
            <ac:cxnSpMk id="4" creationId="{3D241D6F-720A-7575-BE70-3DACE414024B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7:34:40.752" v="2756" actId="1076"/>
        <pc:sldMkLst>
          <pc:docMk/>
          <pc:sldMk cId="1954189243" sldId="275"/>
        </pc:sldMkLst>
        <pc:spChg chg="add mod">
          <ac:chgData name="Martina Bologna" userId="01f9bdef-635f-454a-a15b-af1f4db78e4d" providerId="ADAL" clId="{3A25FCA7-5587-55AA-83E3-FE29F50B45F9}" dt="2025-11-25T19:09:33.994" v="1817" actId="207"/>
          <ac:spMkLst>
            <pc:docMk/>
            <pc:sldMk cId="1954189243" sldId="275"/>
            <ac:spMk id="6" creationId="{06ABBCBE-CB80-9A9F-4058-2E0007EE1C1B}"/>
          </ac:spMkLst>
        </pc:spChg>
        <pc:spChg chg="add mod">
          <ac:chgData name="Martina Bologna" userId="01f9bdef-635f-454a-a15b-af1f4db78e4d" providerId="ADAL" clId="{3A25FCA7-5587-55AA-83E3-FE29F50B45F9}" dt="2025-11-27T17:34:18.510" v="2754" actId="1076"/>
          <ac:spMkLst>
            <pc:docMk/>
            <pc:sldMk cId="1954189243" sldId="275"/>
            <ac:spMk id="7" creationId="{6CBF8A7F-5244-EEA5-A3AB-A89B5EE55E11}"/>
          </ac:spMkLst>
        </pc:spChg>
        <pc:spChg chg="add mod">
          <ac:chgData name="Martina Bologna" userId="01f9bdef-635f-454a-a15b-af1f4db78e4d" providerId="ADAL" clId="{3A25FCA7-5587-55AA-83E3-FE29F50B45F9}" dt="2025-11-27T17:34:40.752" v="2756" actId="1076"/>
          <ac:spMkLst>
            <pc:docMk/>
            <pc:sldMk cId="1954189243" sldId="275"/>
            <ac:spMk id="8" creationId="{A8ADD8EF-53F9-568D-1465-8A9484269163}"/>
          </ac:spMkLst>
        </pc:spChg>
        <pc:graphicFrameChg chg="add mod modGraphic">
          <ac:chgData name="Martina Bologna" userId="01f9bdef-635f-454a-a15b-af1f4db78e4d" providerId="ADAL" clId="{3A25FCA7-5587-55AA-83E3-FE29F50B45F9}" dt="2025-11-27T17:34:01.888" v="2750" actId="1076"/>
          <ac:graphicFrameMkLst>
            <pc:docMk/>
            <pc:sldMk cId="1954189243" sldId="275"/>
            <ac:graphicFrameMk id="2" creationId="{D25C377C-69F8-0241-6B35-DCDCC3B91FA8}"/>
          </ac:graphicFrameMkLst>
        </pc:graphicFrameChg>
        <pc:graphicFrameChg chg="mod modGraphic">
          <ac:chgData name="Martina Bologna" userId="01f9bdef-635f-454a-a15b-af1f4db78e4d" providerId="ADAL" clId="{3A25FCA7-5587-55AA-83E3-FE29F50B45F9}" dt="2025-11-27T17:33:51.014" v="2749" actId="1076"/>
          <ac:graphicFrameMkLst>
            <pc:docMk/>
            <pc:sldMk cId="1954189243" sldId="275"/>
            <ac:graphicFrameMk id="5" creationId="{16A9BD96-596B-9BFF-BE23-23A2DD1A10DC}"/>
          </ac:graphicFrameMkLst>
        </pc:graphicFrameChg>
        <pc:cxnChg chg="add mod">
          <ac:chgData name="Martina Bologna" userId="01f9bdef-635f-454a-a15b-af1f4db78e4d" providerId="ADAL" clId="{3A25FCA7-5587-55AA-83E3-FE29F50B45F9}" dt="2025-11-27T17:28:49.694" v="2715"/>
          <ac:cxnSpMkLst>
            <pc:docMk/>
            <pc:sldMk cId="1954189243" sldId="275"/>
            <ac:cxnSpMk id="3" creationId="{7E22B587-8B0F-987A-9A69-8E11937459A1}"/>
          </ac:cxnSpMkLst>
        </pc:cxnChg>
      </pc:sldChg>
      <pc:sldChg chg="addSp delSp modSp mod">
        <pc:chgData name="Martina Bologna" userId="01f9bdef-635f-454a-a15b-af1f4db78e4d" providerId="ADAL" clId="{3A25FCA7-5587-55AA-83E3-FE29F50B45F9}" dt="2025-11-27T18:10:34.456" v="3276"/>
        <pc:sldMkLst>
          <pc:docMk/>
          <pc:sldMk cId="2894835568" sldId="276"/>
        </pc:sldMkLst>
        <pc:spChg chg="mod">
          <ac:chgData name="Martina Bologna" userId="01f9bdef-635f-454a-a15b-af1f4db78e4d" providerId="ADAL" clId="{3A25FCA7-5587-55AA-83E3-FE29F50B45F9}" dt="2025-11-27T17:19:26.079" v="2621"/>
          <ac:spMkLst>
            <pc:docMk/>
            <pc:sldMk cId="2894835568" sldId="276"/>
            <ac:spMk id="2" creationId="{C61D2E74-C9AE-3A54-EB13-2ADE432EB12E}"/>
          </ac:spMkLst>
        </pc:spChg>
        <pc:graphicFrameChg chg="add mod">
          <ac:chgData name="Martina Bologna" userId="01f9bdef-635f-454a-a15b-af1f4db78e4d" providerId="ADAL" clId="{3A25FCA7-5587-55AA-83E3-FE29F50B45F9}" dt="2025-11-27T18:10:29.357" v="3275"/>
          <ac:graphicFrameMkLst>
            <pc:docMk/>
            <pc:sldMk cId="2894835568" sldId="276"/>
            <ac:graphicFrameMk id="4" creationId="{4A656D26-4106-090B-4F6C-BA427A4F0D25}"/>
          </ac:graphicFrameMkLst>
        </pc:graphicFrameChg>
        <pc:graphicFrameChg chg="add mod">
          <ac:chgData name="Martina Bologna" userId="01f9bdef-635f-454a-a15b-af1f4db78e4d" providerId="ADAL" clId="{3A25FCA7-5587-55AA-83E3-FE29F50B45F9}" dt="2025-11-27T18:10:34.456" v="3276"/>
          <ac:graphicFrameMkLst>
            <pc:docMk/>
            <pc:sldMk cId="2894835568" sldId="276"/>
            <ac:graphicFrameMk id="6" creationId="{50ADE6F1-FED4-D503-3179-A69A47624C3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dati%20cc3m%20dicembre%20-%20senza%20bia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user/Desktop/Analisi%20questionari%20progetti%20AS.%202024-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microsoft.com/office/2011/relationships/chartStyle" Target="style10.xml"/><Relationship Id="rId1" Type="http://schemas.openxmlformats.org/officeDocument/2006/relationships/oleObject" Target="file:////Users/user/Desktop/Analisi%20questionari%20progetti%20AS.%202024-2025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11.xml"/><Relationship Id="rId2" Type="http://schemas.microsoft.com/office/2011/relationships/chartStyle" Target="style11.xml"/><Relationship Id="rId1" Type="http://schemas.openxmlformats.org/officeDocument/2006/relationships/oleObject" Target="file:////Users/user/Desktop/dati%20cc3m%20dicembre%20-%20senza%20bi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800" b="1" i="0" u="none" strike="noStrike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Che scuola frequenti?</a:t>
            </a:r>
            <a:r>
              <a:rPr lang="it-IT" sz="2800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800" b="0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34836662863455464"/>
          <c:y val="0.10918629089907957"/>
          <c:w val="0.63177736486211034"/>
          <c:h val="0.84422460050032178"/>
        </c:manualLayout>
      </c:layout>
      <c:barChart>
        <c:barDir val="bar"/>
        <c:grouping val="clustered"/>
        <c:varyColors val="0"/>
        <c:ser>
          <c:idx val="2"/>
          <c:order val="2"/>
          <c:tx>
            <c:strRef>
              <c:f>Bella!$D$1</c:f>
              <c:strCache>
                <c:ptCount val="1"/>
              </c:strCache>
            </c:strRef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521AE9A-C0F3-BA49-8A48-C581FD593822}" type="VALUE">
                      <a:rPr lang="en-US" smtClean="0"/>
                      <a:pPr/>
                      <a:t>[VALORE]</a:t>
                    </a:fld>
                    <a:endParaRPr lang="en-US" dirty="0"/>
                  </a:p>
                  <a:p>
                    <a:r>
                      <a:rPr lang="en-US" dirty="0"/>
                      <a:t>0,15%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84B6-8D4C-807C-52A616F3C75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33AD3FB-F959-1742-BDFB-617CF1A235CA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4B6-8D4C-807C-52A616F3C75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65211CB-BD82-064B-999F-94938F90CE98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1,63%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4B6-8D4C-807C-52A616F3C75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BB2E423-D67C-7740-9282-742A96926553}" type="VALUE">
                      <a:rPr lang="en-US" smtClean="0"/>
                      <a:pPr/>
                      <a:t>[VALORE]</a:t>
                    </a:fld>
                    <a:r>
                      <a:rPr lang="en-US" dirty="0"/>
                      <a:t> </a:t>
                    </a:r>
                  </a:p>
                  <a:p>
                    <a:r>
                      <a:rPr lang="en-US" dirty="0"/>
                      <a:t>3,78%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4B6-8D4C-807C-52A616F3C759}"/>
                </c:ext>
              </c:extLst>
            </c:dLbl>
            <c:dLbl>
              <c:idx val="4"/>
              <c:layout>
                <c:manualLayout>
                  <c:x val="2.203167808352851E-3"/>
                  <c:y val="0"/>
                </c:manualLayout>
              </c:layout>
              <c:tx>
                <c:rich>
                  <a:bodyPr/>
                  <a:lstStyle/>
                  <a:p>
                    <a:fld id="{47667C05-3C66-1647-9DAC-155D7180FBB2}" type="VALUE">
                      <a:rPr lang="en-US" smtClean="0"/>
                      <a:pPr/>
                      <a:t>[VALORE]</a:t>
                    </a:fld>
                    <a:endParaRPr lang="en-US" dirty="0"/>
                  </a:p>
                  <a:p>
                    <a:r>
                      <a:rPr lang="en-US" dirty="0"/>
                      <a:t>5,29%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4B6-8D4C-807C-52A616F3C75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DD646AA9-41AA-764E-8612-EF85FE2749ED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5,79%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4B6-8D4C-807C-52A616F3C75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4EEEE49-0F26-4147-8392-8F0484B137AC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10,88%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4B6-8D4C-807C-52A616F3C75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392C4927-1E8F-464C-9A15-A52D2C99DE7C}" type="VALUE">
                      <a:rPr lang="en-US" smtClean="0"/>
                      <a:pPr/>
                      <a:t>[VALORE]</a:t>
                    </a:fld>
                    <a:endParaRPr lang="en-US" dirty="0"/>
                  </a:p>
                  <a:p>
                    <a:r>
                      <a:rPr lang="en-US" dirty="0"/>
                      <a:t>71,46%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4B6-8D4C-807C-52A616F3C7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Bella!$A$2:$A$9</c:f>
              <c:strCache>
                <c:ptCount val="8"/>
                <c:pt idx="0">
                  <c:v>Liceo musicale e coreutico</c:v>
                </c:pt>
                <c:pt idx="1">
                  <c:v>Liceo artistico </c:v>
                </c:pt>
                <c:pt idx="2">
                  <c:v>Altro</c:v>
                </c:pt>
                <c:pt idx="3">
                  <c:v>Liceo scienze umane</c:v>
                </c:pt>
                <c:pt idx="4">
                  <c:v>Istituto tecnico</c:v>
                </c:pt>
                <c:pt idx="5">
                  <c:v>Liceo linguistico</c:v>
                </c:pt>
                <c:pt idx="6">
                  <c:v>Liceo classico</c:v>
                </c:pt>
                <c:pt idx="7">
                  <c:v>Liceo scientifico (comprende scienze applicate, sportivo…)</c:v>
                </c:pt>
              </c:strCache>
            </c:strRef>
          </c:cat>
          <c:val>
            <c:numRef>
              <c:f>Bella!$D$2:$D$9</c:f>
              <c:numCache>
                <c:formatCode>General</c:formatCode>
                <c:ptCount val="8"/>
                <c:pt idx="0">
                  <c:v>27</c:v>
                </c:pt>
                <c:pt idx="1">
                  <c:v>178</c:v>
                </c:pt>
                <c:pt idx="2">
                  <c:v>289</c:v>
                </c:pt>
                <c:pt idx="3">
                  <c:v>670</c:v>
                </c:pt>
                <c:pt idx="4">
                  <c:v>938</c:v>
                </c:pt>
                <c:pt idx="5">
                  <c:v>1025</c:v>
                </c:pt>
                <c:pt idx="6">
                  <c:v>1928</c:v>
                </c:pt>
                <c:pt idx="7">
                  <c:v>12660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B6-8D4C-807C-52A616F3C7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894274095"/>
        <c:axId val="89423441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Bella!$B$1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4">
                      <a:shade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Bella!$A$2:$A$9</c15:sqref>
                        </c15:formulaRef>
                      </c:ext>
                    </c:extLst>
                    <c:strCache>
                      <c:ptCount val="8"/>
                      <c:pt idx="0">
                        <c:v>Liceo musicale e coreutico</c:v>
                      </c:pt>
                      <c:pt idx="1">
                        <c:v>Liceo artistico </c:v>
                      </c:pt>
                      <c:pt idx="2">
                        <c:v>Altro</c:v>
                      </c:pt>
                      <c:pt idx="3">
                        <c:v>Liceo scienze umane</c:v>
                      </c:pt>
                      <c:pt idx="4">
                        <c:v>Istituto tecnico</c:v>
                      </c:pt>
                      <c:pt idx="5">
                        <c:v>Liceo linguistico</c:v>
                      </c:pt>
                      <c:pt idx="6">
                        <c:v>Liceo classico</c:v>
                      </c:pt>
                      <c:pt idx="7">
                        <c:v>Liceo scientifico (comprende scienze applicate, sportivo…)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Bella!$B$2:$B$9</c15:sqref>
                        </c15:formulaRef>
                      </c:ext>
                    </c:extLst>
                    <c:numCache>
                      <c:formatCode>General</c:formatCode>
                      <c:ptCount val="8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4B6-8D4C-807C-52A616F3C759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Bella!$C$1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Bella!$A$2:$A$9</c15:sqref>
                        </c15:formulaRef>
                      </c:ext>
                    </c:extLst>
                    <c:strCache>
                      <c:ptCount val="8"/>
                      <c:pt idx="0">
                        <c:v>Liceo musicale e coreutico</c:v>
                      </c:pt>
                      <c:pt idx="1">
                        <c:v>Liceo artistico </c:v>
                      </c:pt>
                      <c:pt idx="2">
                        <c:v>Altro</c:v>
                      </c:pt>
                      <c:pt idx="3">
                        <c:v>Liceo scienze umane</c:v>
                      </c:pt>
                      <c:pt idx="4">
                        <c:v>Istituto tecnico</c:v>
                      </c:pt>
                      <c:pt idx="5">
                        <c:v>Liceo linguistico</c:v>
                      </c:pt>
                      <c:pt idx="6">
                        <c:v>Liceo classico</c:v>
                      </c:pt>
                      <c:pt idx="7">
                        <c:v>Liceo scientifico (comprende scienze applicate, sportivo…)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Bella!$C$2:$C$9</c15:sqref>
                        </c15:formulaRef>
                      </c:ext>
                    </c:extLst>
                    <c:numCache>
                      <c:formatCode>General</c:formatCode>
                      <c:ptCount val="8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84B6-8D4C-807C-52A616F3C759}"/>
                  </c:ext>
                </c:extLst>
              </c15:ser>
            </c15:filteredBarSeries>
          </c:ext>
        </c:extLst>
      </c:barChart>
      <c:catAx>
        <c:axId val="8942740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894234415"/>
        <c:crosses val="autoZero"/>
        <c:auto val="1"/>
        <c:lblAlgn val="ctr"/>
        <c:lblOffset val="100"/>
        <c:noMultiLvlLbl val="0"/>
      </c:catAx>
      <c:valAx>
        <c:axId val="894234415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94274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400" b="1">
                <a:latin typeface="Avenir Book" panose="02000503020000020003" pitchFamily="2" charset="0"/>
              </a:rPr>
              <a:t>In generale, i tuoi interessi sono: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C4510EE-4A92-134E-A1D7-97EE47A8266E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0,65%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C1C-9C4E-B2CC-3882EF88350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356C8BF-F947-1445-8E37-BA8D4997FC7B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0,76%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C1C-9C4E-B2CC-3882EF88350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D3383A5-6BE3-F84F-BC60-E129931966F5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3,64%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C1C-9C4E-B2CC-3882EF88350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11E2CAF-9461-6242-88DA-86CEC55BAA9B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C1C-9C4E-B2CC-3882EF88350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61E0DDD-E776-1749-91C6-ADC93F9EC859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5,25%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C1C-9C4E-B2CC-3882EF88350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8535AF7-42AF-5F41-B78E-B123673EEFA6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6,76%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C1C-9C4E-B2CC-3882EF88350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DE814384-6D56-7840-8315-45D33010EC2A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8,15%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DC1C-9C4E-B2CC-3882EF88350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9D377AD-A45D-4F48-929D-BD2490A5DBF2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10,38%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C1C-9C4E-B2CC-3882EF88350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6C5C81E4-5999-B541-AE12-47A9C5EF5E16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24,02%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DC1C-9C4E-B2CC-3882EF88350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FCE3B667-5E14-6D4B-BFC9-6CA298F01D98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35,39%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C1C-9C4E-B2CC-3882EF8835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Bella!$AM$2:$AM$11</c:f>
              <c:strCache>
                <c:ptCount val="10"/>
                <c:pt idx="0">
                  <c:v>Social media</c:v>
                </c:pt>
                <c:pt idx="1">
                  <c:v>Giochi da tavolo</c:v>
                </c:pt>
                <c:pt idx="2">
                  <c:v>Scienza</c:v>
                </c:pt>
                <c:pt idx="3">
                  <c:v>Amici</c:v>
                </c:pt>
                <c:pt idx="4">
                  <c:v>Musica</c:v>
                </c:pt>
                <c:pt idx="5">
                  <c:v>Videogiochi</c:v>
                </c:pt>
                <c:pt idx="6">
                  <c:v>Lettura</c:v>
                </c:pt>
                <c:pt idx="7">
                  <c:v>Film, serie o video</c:v>
                </c:pt>
                <c:pt idx="8">
                  <c:v>Altro</c:v>
                </c:pt>
                <c:pt idx="9">
                  <c:v>Sport/danza</c:v>
                </c:pt>
              </c:strCache>
            </c:strRef>
          </c:cat>
          <c:val>
            <c:numRef>
              <c:f>Bella!$AN$2:$AN$11</c:f>
              <c:numCache>
                <c:formatCode>General</c:formatCode>
                <c:ptCount val="10"/>
                <c:pt idx="0">
                  <c:v>125</c:v>
                </c:pt>
                <c:pt idx="1">
                  <c:v>145</c:v>
                </c:pt>
                <c:pt idx="2">
                  <c:v>698</c:v>
                </c:pt>
                <c:pt idx="3">
                  <c:v>960</c:v>
                </c:pt>
                <c:pt idx="4">
                  <c:v>1007</c:v>
                </c:pt>
                <c:pt idx="5">
                  <c:v>1298</c:v>
                </c:pt>
                <c:pt idx="6">
                  <c:v>1564</c:v>
                </c:pt>
                <c:pt idx="7">
                  <c:v>1993</c:v>
                </c:pt>
                <c:pt idx="8">
                  <c:v>4610</c:v>
                </c:pt>
                <c:pt idx="9">
                  <c:v>6792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C1C-9C4E-B2CC-3882EF8835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34893567"/>
        <c:axId val="1734904383"/>
      </c:barChart>
      <c:catAx>
        <c:axId val="17348935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734904383"/>
        <c:crosses val="autoZero"/>
        <c:auto val="1"/>
        <c:lblAlgn val="ctr"/>
        <c:lblOffset val="100"/>
        <c:noMultiLvlLbl val="0"/>
      </c:catAx>
      <c:valAx>
        <c:axId val="1734904383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34893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it-I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400" b="1"/>
              <a:t>In generale, i tuoi interessi sono: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A02B9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215D1DE-4529-1C4B-8186-221EE6508225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2,3%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C6CA-D04F-8921-D9ABC4A6406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4B7A6E6-00B0-C442-9D31-382E019894C5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3,06%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6CA-D04F-8921-D9ABC4A6406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7D76DAF-74B6-D84C-B20D-661C918C600A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3,08%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C6CA-D04F-8921-D9ABC4A6406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7892594-1337-1E4E-818D-B8C2C84FBC9C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7,69%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6CA-D04F-8921-D9ABC4A6406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792C02D-67A6-9844-B8E4-DFA270874499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8,79%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C6CA-D04F-8921-D9ABC4A6406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2888767-F53F-8245-B694-711EE0655D2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12,93%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6CA-D04F-8921-D9ABC4A6406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A4509054-0DCD-144E-ABAC-118AE6145879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13,56%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6CA-D04F-8921-D9ABC4A6406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4FCBB4F2-3E09-3C46-89F1-315BAB1FEE2A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14,87%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6CA-D04F-8921-D9ABC4A6406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F2747C0A-E899-2A45-BE3A-CCC8EFCEA0FF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15,75%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6CA-D04F-8921-D9ABC4A6406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BC6F2B58-BD7B-6D45-8C26-D89BE3F99A8D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17,97%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6CA-D04F-8921-D9ABC4A640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Foglio5!$C$1:$C$10</c:f>
              <c:strCache>
                <c:ptCount val="10"/>
                <c:pt idx="0">
                  <c:v>Social media</c:v>
                </c:pt>
                <c:pt idx="1">
                  <c:v>Giochi da tavolo</c:v>
                </c:pt>
                <c:pt idx="2">
                  <c:v>Altro</c:v>
                </c:pt>
                <c:pt idx="3">
                  <c:v>Videogiochi</c:v>
                </c:pt>
                <c:pt idx="4">
                  <c:v>Lettura</c:v>
                </c:pt>
                <c:pt idx="5">
                  <c:v>Film, serie o video</c:v>
                </c:pt>
                <c:pt idx="6">
                  <c:v>Scienza</c:v>
                </c:pt>
                <c:pt idx="7">
                  <c:v>Sport/danza</c:v>
                </c:pt>
                <c:pt idx="8">
                  <c:v>Musica</c:v>
                </c:pt>
                <c:pt idx="9">
                  <c:v>Amici</c:v>
                </c:pt>
              </c:strCache>
            </c:strRef>
          </c:cat>
          <c:val>
            <c:numRef>
              <c:f>Foglio5!$D$1:$D$10</c:f>
              <c:numCache>
                <c:formatCode>General</c:formatCode>
                <c:ptCount val="10"/>
                <c:pt idx="0">
                  <c:v>121</c:v>
                </c:pt>
                <c:pt idx="1">
                  <c:v>161</c:v>
                </c:pt>
                <c:pt idx="2">
                  <c:v>162</c:v>
                </c:pt>
                <c:pt idx="3">
                  <c:v>405</c:v>
                </c:pt>
                <c:pt idx="4">
                  <c:v>463</c:v>
                </c:pt>
                <c:pt idx="5">
                  <c:v>681</c:v>
                </c:pt>
                <c:pt idx="6">
                  <c:v>714</c:v>
                </c:pt>
                <c:pt idx="7">
                  <c:v>783</c:v>
                </c:pt>
                <c:pt idx="8">
                  <c:v>829</c:v>
                </c:pt>
                <c:pt idx="9">
                  <c:v>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CA-D04F-8921-D9ABC4A640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8547471"/>
        <c:axId val="198548319"/>
      </c:barChart>
      <c:catAx>
        <c:axId val="1985474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98548319"/>
        <c:crosses val="autoZero"/>
        <c:auto val="1"/>
        <c:lblAlgn val="ctr"/>
        <c:lblOffset val="100"/>
        <c:noMultiLvlLbl val="0"/>
      </c:catAx>
      <c:valAx>
        <c:axId val="198548319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85474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venir Book" panose="02000503020000020003" pitchFamily="2" charset="0"/>
        </a:defRPr>
      </a:pPr>
      <a:endParaRPr lang="it-I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0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000" b="1" dirty="0">
                <a:latin typeface="Avenir Book" panose="02000503020000020003" pitchFamily="2" charset="0"/>
              </a:rPr>
              <a:t>Avevi mai sentito parlare dell’INFN prima del progetto?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0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Bella!$W$1</c:f>
              <c:strCache>
                <c:ptCount val="1"/>
              </c:strCache>
            </c:strRef>
          </c:tx>
          <c:explosion val="1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46-154F-9E60-C7CA9ECB752A}"/>
              </c:ext>
            </c:extLst>
          </c:dPt>
          <c:dPt>
            <c:idx val="1"/>
            <c:bubble3D val="0"/>
            <c:spPr>
              <a:solidFill>
                <a:srgbClr val="FF8AD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46-154F-9E60-C7CA9ECB752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14E46A3E-0311-4D41-9D89-B028570D59CE}" type="CATEGORYNAME">
                      <a:rPr lang="en-US"/>
                      <a:pPr/>
                      <a:t>[NOME CATEGORIA]</a:t>
                    </a:fld>
                    <a:r>
                      <a:rPr lang="en-US" baseline="0"/>
                      <a:t>
</a:t>
                    </a:r>
                    <a:fld id="{3F429DB4-0F85-7844-B20C-8A9AB8EC1C6D}" type="PERCENTAGE">
                      <a:rPr lang="en-US" baseline="0"/>
                      <a:pPr/>
                      <a:t>[PERCENTUALE]</a:t>
                    </a:fld>
                    <a:r>
                      <a:rPr lang="en-US" baseline="0"/>
                      <a:t> - 13237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A46-154F-9E60-C7CA9ECB752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195A76A-AEEA-994F-9654-627DFC9A14DD}" type="CATEGORYNAME">
                      <a:rPr lang="en-US"/>
                      <a:pPr/>
                      <a:t>[NOME CATEGORIA]</a:t>
                    </a:fld>
                    <a:r>
                      <a:rPr lang="en-US" baseline="0"/>
                      <a:t>
</a:t>
                    </a:r>
                    <a:fld id="{5EE25DDC-BCE4-7649-8E86-4E1CC140CAA7}" type="PERCENTAGE">
                      <a:rPr lang="en-US" baseline="0"/>
                      <a:pPr/>
                      <a:t>[PERCENTUALE]</a:t>
                    </a:fld>
                    <a:r>
                      <a:rPr lang="en-US" baseline="0"/>
                      <a:t> - 4521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A46-154F-9E60-C7CA9ECB752A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Bella!$V$2:$V$3</c:f>
              <c:strCache>
                <c:ptCount val="2"/>
                <c:pt idx="0">
                  <c:v>NO</c:v>
                </c:pt>
                <c:pt idx="1">
                  <c:v>SI</c:v>
                </c:pt>
              </c:strCache>
            </c:strRef>
          </c:cat>
          <c:val>
            <c:numRef>
              <c:f>Bella!$W$2:$W$3</c:f>
              <c:numCache>
                <c:formatCode>General</c:formatCode>
                <c:ptCount val="2"/>
                <c:pt idx="0">
                  <c:v>13237</c:v>
                </c:pt>
                <c:pt idx="1">
                  <c:v>4521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46-154F-9E60-C7CA9ECB75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it-I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en-US" sz="2000" b="1" dirty="0" err="1">
                <a:solidFill>
                  <a:schemeClr val="tx1"/>
                </a:solidFill>
                <a:latin typeface="Avenir Book" panose="02000503020000020003" pitchFamily="2" charset="0"/>
              </a:rPr>
              <a:t>Avevi</a:t>
            </a:r>
            <a:r>
              <a:rPr lang="en-US" sz="2000" b="1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</a:t>
            </a:r>
            <a:r>
              <a:rPr lang="en-US" sz="2000" b="1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mai</a:t>
            </a:r>
            <a:r>
              <a:rPr lang="en-US" sz="2000" b="1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</a:t>
            </a:r>
            <a:r>
              <a:rPr lang="en-US" sz="2000" b="1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sentito</a:t>
            </a:r>
            <a:r>
              <a:rPr lang="en-US" sz="2000" b="1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</a:t>
            </a:r>
            <a:r>
              <a:rPr lang="en-US" sz="2000" b="1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parlare</a:t>
            </a:r>
            <a:r>
              <a:rPr lang="en-US" sz="2000" b="1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</a:t>
            </a:r>
            <a:r>
              <a:rPr lang="en-US" sz="2000" b="1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dell’INFN</a:t>
            </a:r>
            <a:r>
              <a:rPr lang="en-US" sz="2000" b="1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prima del Progetto?</a:t>
            </a:r>
            <a:endParaRPr lang="en-US" sz="2000" b="1" dirty="0">
              <a:solidFill>
                <a:schemeClr val="tx1"/>
              </a:solidFill>
              <a:latin typeface="Avenir Book" panose="02000503020000020003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Foglio3!$O$1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rgbClr val="FF8AD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4D1-954F-AA4F-3C980BED8DA7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4D1-954F-AA4F-3C980BED8DA7}"/>
              </c:ext>
            </c:extLst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Foglio3!$N$2:$N$3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Foglio3!$O$2:$O$3</c:f>
              <c:numCache>
                <c:formatCode>General</c:formatCode>
                <c:ptCount val="2"/>
                <c:pt idx="0">
                  <c:v>1082</c:v>
                </c:pt>
                <c:pt idx="1">
                  <c:v>804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D1-954F-AA4F-3C980BED8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8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Abadi" panose="020F0502020204030204" pitchFamily="34" charset="0"/>
              </a:defRPr>
            </a:pPr>
            <a:r>
              <a:rPr lang="it-IT" sz="1800" b="1">
                <a:latin typeface="Avenir Book" panose="02000503020000020003" pitchFamily="2" charset="0"/>
                <a:cs typeface="Abadi" panose="020F0502020204030204" pitchFamily="34" charset="0"/>
              </a:rPr>
              <a:t>Se si, dove ne hai sentito parlare?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18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Abadi" panose="020F0502020204030204" pitchFamily="34" charset="0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12445243231671028"/>
          <c:y val="0.10517265507294202"/>
          <c:w val="0.84764519834650365"/>
          <c:h val="0.644232924116200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Bella!$AA$1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7A8F84DE-832A-744E-B7A8-D670EE0814A9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53,46%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1E4-7A4C-AE25-9D3C9738CC3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F614E7C-58A2-0945-964F-5D3D2F5E2149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15,26%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1E4-7A4C-AE25-9D3C9738CC3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332C1DB-1E51-0045-B5BF-A1F93E382253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14,42%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1E4-7A4C-AE25-9D3C9738CC3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8C81365-EE8B-9A49-B466-E26F7998ED31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7,03%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1E4-7A4C-AE25-9D3C9738CC3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F8CCCA9-85D6-AE42-9AC6-738CE0289490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4,38%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1E4-7A4C-AE25-9D3C9738CC3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5C240B8-0565-3942-A9F4-3DD297BFC662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2,46%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1E4-7A4C-AE25-9D3C9738CC3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82BCCA28-E2C5-7E41-8051-DAF9086143FF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1,19%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1E4-7A4C-AE25-9D3C9738CC3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54A5A07F-BC8B-9446-9CDA-F154BAAE36F9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1,17%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1E4-7A4C-AE25-9D3C9738CC3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E6EDCCEB-A491-D44A-A392-2609CF0D1AEC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0,35%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1E4-7A4C-AE25-9D3C9738CC3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473DE01E-252E-5C42-9BD5-A3D0D01E1738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0,09%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1E4-7A4C-AE25-9D3C9738CC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Bella!$Z$2:$Z$11</c:f>
              <c:strCache>
                <c:ptCount val="10"/>
                <c:pt idx="0">
                  <c:v>Scuola e Università</c:v>
                </c:pt>
                <c:pt idx="1">
                  <c:v>Web (sito web, blog, etc.)</c:v>
                </c:pt>
                <c:pt idx="2">
                  <c:v>Social media </c:v>
                </c:pt>
                <c:pt idx="3">
                  <c:v>TV</c:v>
                </c:pt>
                <c:pt idx="4">
                  <c:v>Altro</c:v>
                </c:pt>
                <c:pt idx="5">
                  <c:v>Giornali, libri e riviste</c:v>
                </c:pt>
                <c:pt idx="6">
                  <c:v>Amici e familiari</c:v>
                </c:pt>
                <c:pt idx="7">
                  <c:v>Radio</c:v>
                </c:pt>
                <c:pt idx="8">
                  <c:v>Altri progetti INFN</c:v>
                </c:pt>
                <c:pt idx="9">
                  <c:v>Festival</c:v>
                </c:pt>
              </c:strCache>
            </c:strRef>
          </c:cat>
          <c:val>
            <c:numRef>
              <c:f>Bella!$AA$2:$AA$11</c:f>
              <c:numCache>
                <c:formatCode>General</c:formatCode>
                <c:ptCount val="10"/>
                <c:pt idx="0">
                  <c:v>2425</c:v>
                </c:pt>
                <c:pt idx="1">
                  <c:v>690</c:v>
                </c:pt>
                <c:pt idx="2">
                  <c:v>652</c:v>
                </c:pt>
                <c:pt idx="3">
                  <c:v>318</c:v>
                </c:pt>
                <c:pt idx="4">
                  <c:v>198</c:v>
                </c:pt>
                <c:pt idx="5">
                  <c:v>111</c:v>
                </c:pt>
                <c:pt idx="6">
                  <c:v>54</c:v>
                </c:pt>
                <c:pt idx="7">
                  <c:v>53</c:v>
                </c:pt>
                <c:pt idx="8">
                  <c:v>16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1E4-7A4C-AE25-9D3C9738CC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38015135"/>
        <c:axId val="1637989199"/>
      </c:barChart>
      <c:catAx>
        <c:axId val="1638015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637989199"/>
        <c:crosses val="autoZero"/>
        <c:auto val="1"/>
        <c:lblAlgn val="ctr"/>
        <c:lblOffset val="100"/>
        <c:noMultiLvlLbl val="0"/>
      </c:catAx>
      <c:valAx>
        <c:axId val="163798919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380151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it-I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1800" b="1" dirty="0">
                <a:solidFill>
                  <a:schemeClr val="tx1"/>
                </a:solidFill>
                <a:latin typeface="Avenir Book" panose="02000503020000020003" pitchFamily="2" charset="0"/>
              </a:rPr>
              <a:t>Se si, dove ne hai sentito parlare?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12104561177302388"/>
          <c:y val="0.1014294944409482"/>
          <c:w val="0.85154117551029362"/>
          <c:h val="0.642475687014894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D9ED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74D246C-31ED-9A43-829B-094DCA01A2CE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60,99%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A95-2748-9CFD-148A18D35E7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8159479-CAE4-854F-8D3A-851E93F83BC0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14,83%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A95-2748-9CFD-148A18D35E7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3E01F8C-6E90-2046-A6EE-53E944F5DD97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12,24%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A95-2748-9CFD-148A18D35E7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F3BE014-63EB-FA42-B7B9-8328D39D8290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4,41%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A95-2748-9CFD-148A18D35E7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EF48019-96C8-8F4B-AB6B-BE7FBDFB63E5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2,74%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A95-2748-9CFD-148A18D35E7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4150748-FBB7-3847-B209-4142CC726285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2,21%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A95-2748-9CFD-148A18D35E7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EB7FFFC8-B018-DD41-ACE0-28AEAC26325D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1,06%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AA95-2748-9CFD-148A18D35E7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6C8389AB-1AFE-5444-993D-DD0FBBEB74BF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0,68%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A95-2748-9CFD-148A18D35E7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868C318F-8529-1248-9A1D-598B27F44682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0,61%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AA95-2748-9CFD-148A18D35E7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A8A8A658-0077-1F42-8EB4-7371F822614F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0,23%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A95-2748-9CFD-148A18D35E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Foglio6!$D$1:$D$10</c:f>
              <c:strCache>
                <c:ptCount val="10"/>
                <c:pt idx="0">
                  <c:v>Scuola e Università</c:v>
                </c:pt>
                <c:pt idx="1">
                  <c:v>Web (sito web, blog, etc.)</c:v>
                </c:pt>
                <c:pt idx="2">
                  <c:v>Social media</c:v>
                </c:pt>
                <c:pt idx="3">
                  <c:v>TV</c:v>
                </c:pt>
                <c:pt idx="4">
                  <c:v>Amici e familiari</c:v>
                </c:pt>
                <c:pt idx="5">
                  <c:v>Giornali, libri e riviste</c:v>
                </c:pt>
                <c:pt idx="6">
                  <c:v>Altri progetti INFN</c:v>
                </c:pt>
                <c:pt idx="7">
                  <c:v>Altro</c:v>
                </c:pt>
                <c:pt idx="8">
                  <c:v>Radio</c:v>
                </c:pt>
                <c:pt idx="9">
                  <c:v>Festival</c:v>
                </c:pt>
              </c:strCache>
            </c:strRef>
          </c:cat>
          <c:val>
            <c:numRef>
              <c:f>Foglio6!$E$1:$E$10</c:f>
              <c:numCache>
                <c:formatCode>General</c:formatCode>
                <c:ptCount val="10"/>
                <c:pt idx="0">
                  <c:v>802</c:v>
                </c:pt>
                <c:pt idx="1">
                  <c:v>195</c:v>
                </c:pt>
                <c:pt idx="2">
                  <c:v>161</c:v>
                </c:pt>
                <c:pt idx="3">
                  <c:v>58</c:v>
                </c:pt>
                <c:pt idx="4">
                  <c:v>36</c:v>
                </c:pt>
                <c:pt idx="5">
                  <c:v>29</c:v>
                </c:pt>
                <c:pt idx="6">
                  <c:v>14</c:v>
                </c:pt>
                <c:pt idx="7">
                  <c:v>9</c:v>
                </c:pt>
                <c:pt idx="8">
                  <c:v>8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5F-474B-B4CD-E8F2674A1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296287"/>
        <c:axId val="42431647"/>
      </c:barChart>
      <c:catAx>
        <c:axId val="42296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42431647"/>
        <c:crosses val="autoZero"/>
        <c:auto val="1"/>
        <c:lblAlgn val="ctr"/>
        <c:lblOffset val="100"/>
        <c:noMultiLvlLbl val="0"/>
      </c:catAx>
      <c:valAx>
        <c:axId val="42431647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22962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0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000" b="1" dirty="0">
                <a:latin typeface="Avenir Book" panose="02000503020000020003" pitchFamily="2" charset="0"/>
              </a:rPr>
              <a:t>Consiglieresti alle tue compagne e ai tuoi compagni di partecipare?   </a:t>
            </a:r>
          </a:p>
        </c:rich>
      </c:tx>
      <c:layout>
        <c:manualLayout>
          <c:xMode val="edge"/>
          <c:yMode val="edge"/>
          <c:x val="0.14138381275317466"/>
          <c:y val="4.09293256255109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0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Bella!$Q$1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795-9140-9EE1-3717942006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795-9140-9EE1-37179420067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7FA38A22-71DE-5E42-B343-1785E8EC7018}" type="CATEGORYNAME">
                      <a:rPr lang="en-US"/>
                      <a:pPr/>
                      <a:t>[NOME CATEGORIA]</a:t>
                    </a:fld>
                    <a:r>
                      <a:rPr lang="en-US" baseline="0"/>
                      <a:t>
</a:t>
                    </a:r>
                    <a:fld id="{8A97174D-4CFB-AF48-853B-5892065908F1}" type="PERCENTAGE">
                      <a:rPr lang="en-US" baseline="0"/>
                      <a:pPr/>
                      <a:t>[PERCENTUALE]</a:t>
                    </a:fld>
                    <a:r>
                      <a:rPr lang="en-US" baseline="0"/>
                      <a:t> - 14714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95-9140-9EE1-37179420067C}"/>
                </c:ext>
              </c:extLst>
            </c:dLbl>
            <c:dLbl>
              <c:idx val="1"/>
              <c:layout>
                <c:manualLayout>
                  <c:x val="-4.5067652173031415E-2"/>
                  <c:y val="2.9691816314200203E-2"/>
                </c:manualLayout>
              </c:layout>
              <c:tx>
                <c:rich>
                  <a:bodyPr/>
                  <a:lstStyle/>
                  <a:p>
                    <a:fld id="{E0E9B8C1-F716-EE45-855A-980C7DCB2BF2}" type="CATEGORYNAME">
                      <a:rPr lang="en-US"/>
                      <a:pPr/>
                      <a:t>[NOME CATEGORIA]</a:t>
                    </a:fld>
                    <a:r>
                      <a:rPr lang="en-US" baseline="0"/>
                      <a:t>
</a:t>
                    </a:r>
                    <a:fld id="{476495CE-4EDF-E946-9BC8-4849214DA85E}" type="PERCENTAGE">
                      <a:rPr lang="en-US" baseline="0"/>
                      <a:pPr/>
                      <a:t>[PERCENTUALE]</a:t>
                    </a:fld>
                    <a:r>
                      <a:rPr lang="en-US" baseline="0"/>
                      <a:t> - 2397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95-9140-9EE1-37179420067C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Bella!$P$2:$P$3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Bella!$Q$2:$Q$3</c:f>
              <c:numCache>
                <c:formatCode>General</c:formatCode>
                <c:ptCount val="2"/>
                <c:pt idx="0">
                  <c:v>14714</c:v>
                </c:pt>
                <c:pt idx="1">
                  <c:v>2397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95-9140-9EE1-3717942006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it-I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it-IT" sz="2000" b="1" i="0" u="none" strike="noStrike" kern="1200" spc="0" baseline="0" dirty="0">
                <a:solidFill>
                  <a:prstClr val="black"/>
                </a:solidFill>
                <a:latin typeface="Avenir Book" panose="02000503020000020003" pitchFamily="2" charset="0"/>
              </a:rPr>
              <a:t>Consiglieresti alle tue compagne e ai tuoi compagni di partecipare?   </a:t>
            </a:r>
          </a:p>
        </c:rich>
      </c:tx>
      <c:layout>
        <c:manualLayout>
          <c:xMode val="edge"/>
          <c:yMode val="edge"/>
          <c:x val="0.13827843934455039"/>
          <c:y val="3.4516544160113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Foglio7!$D$1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BF-1643-9CA1-1B0B9BD6DD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7BF-1643-9CA1-1B0B9BD6DDD8}"/>
              </c:ext>
            </c:extLst>
          </c:dPt>
          <c:dLbls>
            <c:dLbl>
              <c:idx val="0"/>
              <c:layout>
                <c:manualLayout>
                  <c:x val="0.2288672142368241"/>
                  <c:y val="-1.177965551464126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BF-1643-9CA1-1B0B9BD6DDD8}"/>
                </c:ext>
              </c:extLst>
            </c:dLbl>
            <c:dLbl>
              <c:idx val="1"/>
              <c:layout>
                <c:manualLayout>
                  <c:x val="-0.16255989048596853"/>
                  <c:y val="2.82711732351386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7BF-1643-9CA1-1B0B9BD6DDD8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Foglio7!$C$2:$C$3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Foglio7!$D$2:$D$3</c:f>
              <c:numCache>
                <c:formatCode>General</c:formatCode>
                <c:ptCount val="2"/>
                <c:pt idx="0">
                  <c:v>1724</c:v>
                </c:pt>
                <c:pt idx="1">
                  <c:v>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BF-1643-9CA1-1B0B9BD6DD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400" b="1" i="0" u="none" strike="noStrike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Complessivamente che valutazione daresti al progetto?  </a:t>
            </a:r>
            <a:endParaRPr lang="it-IT" sz="2400" dirty="0"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400" b="0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Bella!$N$1</c:f>
              <c:strCache>
                <c:ptCount val="1"/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DB9F99D-5BBD-4C4F-B811-D8F8BA15CAF7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1,73%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B52-7C44-990A-D66F31A99B5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AAD0155-8D5F-A943-9F4A-8974E96E0F37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2,29%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B52-7C44-990A-D66F31A99B5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63AF97E-03DD-5D46-9AD9-0E54B3C353F8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12,47%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B52-7C44-990A-D66F31A99B5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1D64028-0238-4643-8D9E-FB8D6DB1B34A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59,61%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B52-7C44-990A-D66F31A99B5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C844845-1AC5-8547-A9AC-2A06C0472D0F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23,91%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B52-7C44-990A-D66F31A99B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Bella!$M$2:$M$6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Bella!$N$2:$N$6</c:f>
              <c:numCache>
                <c:formatCode>General</c:formatCode>
                <c:ptCount val="5"/>
                <c:pt idx="0">
                  <c:v>295</c:v>
                </c:pt>
                <c:pt idx="1">
                  <c:v>391</c:v>
                </c:pt>
                <c:pt idx="2">
                  <c:v>2130</c:v>
                </c:pt>
                <c:pt idx="3">
                  <c:v>10184</c:v>
                </c:pt>
                <c:pt idx="4">
                  <c:v>4085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52-7C44-990A-D66F31A99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729615"/>
        <c:axId val="894011455"/>
      </c:barChart>
      <c:catAx>
        <c:axId val="893729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894011455"/>
        <c:crosses val="autoZero"/>
        <c:auto val="1"/>
        <c:lblAlgn val="ctr"/>
        <c:lblOffset val="100"/>
        <c:noMultiLvlLbl val="0"/>
      </c:catAx>
      <c:valAx>
        <c:axId val="89401145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93729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400" b="1" i="0" u="none" strike="noStrike" kern="1200" spc="0" baseline="0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Complessivamente che valutazione daresti al progetto? 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Foglio7!$T$1</c:f>
              <c:strCache>
                <c:ptCount val="1"/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D8196D6-1A21-094D-B332-B90250F84B4B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AF1-504B-B624-65E65F89EFE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9A2D578-A49B-2C48-8F0A-57B50D4B371A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1,96%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AF1-504B-B624-65E65F89EFE6}"/>
                </c:ext>
              </c:extLst>
            </c:dLbl>
            <c:dLbl>
              <c:idx val="2"/>
              <c:layout>
                <c:manualLayout>
                  <c:x val="0"/>
                  <c:y val="-1.3279566772432746E-2"/>
                </c:manualLayout>
              </c:layout>
              <c:tx>
                <c:rich>
                  <a:bodyPr/>
                  <a:lstStyle/>
                  <a:p>
                    <a:fld id="{C401661E-797D-A94C-9E81-3A9A4D5A0FC3}" type="VALUE">
                      <a:rPr lang="en-US" smtClean="0"/>
                      <a:pPr/>
                      <a:t>[VALORE]</a:t>
                    </a:fld>
                    <a:endParaRPr lang="en-US" dirty="0"/>
                  </a:p>
                  <a:p>
                    <a:r>
                      <a:rPr lang="en-US" dirty="0"/>
                      <a:t>15,75%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AF1-504B-B624-65E65F89EFE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BB77DF4-5BE1-1C45-80BE-2319E71E411F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50,74%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AF1-504B-B624-65E65F89EFE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CEF2D7E-11CB-D043-A70A-4B4FA7D90A17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30,75%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AF1-504B-B624-65E65F89EF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Foglio7!$S$2:$S$6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Foglio7!$T$2:$T$6</c:f>
              <c:numCache>
                <c:formatCode>General</c:formatCode>
                <c:ptCount val="5"/>
                <c:pt idx="0">
                  <c:v>15</c:v>
                </c:pt>
                <c:pt idx="1">
                  <c:v>37</c:v>
                </c:pt>
                <c:pt idx="2">
                  <c:v>297</c:v>
                </c:pt>
                <c:pt idx="3">
                  <c:v>957</c:v>
                </c:pt>
                <c:pt idx="4">
                  <c:v>580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B8-F04B-B186-B34AD4E86B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595647"/>
        <c:axId val="42597359"/>
      </c:barChart>
      <c:catAx>
        <c:axId val="42595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42597359"/>
        <c:crosses val="autoZero"/>
        <c:auto val="1"/>
        <c:lblAlgn val="ctr"/>
        <c:lblOffset val="100"/>
        <c:noMultiLvlLbl val="0"/>
      </c:catAx>
      <c:valAx>
        <c:axId val="4259735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2595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800" b="0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800" b="1" dirty="0"/>
              <a:t>Che scuola frequenti?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800" b="0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Foglio2!$E$1</c:f>
              <c:strCache>
                <c:ptCount val="1"/>
              </c:strCache>
            </c:strRef>
          </c:tx>
          <c:spPr>
            <a:solidFill>
              <a:srgbClr val="A0C8E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B16BC04-56FC-8446-9989-FAB5C93F7FB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6A70-F844-B855-563EC30ADDA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D6F040F-4A2B-2847-B3C2-CFF00F4EDF7F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A70-F844-B855-563EC30ADDA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0F6B5D5-F647-7846-9393-C41EEA173A34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6A70-F844-B855-563EC30ADDA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36AE7E0-7B84-C847-B8BA-862DE529D67F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A70-F844-B855-563EC30ADDA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675AA97-26CB-E94B-9256-2C88209E1C53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A70-F844-B855-563EC30ADDA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F4274B98-BEA5-AC4B-A1D6-771802F66539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A70-F844-B855-563EC30ADDA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05C2FE8-BF73-244F-9949-DE06578234A3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4,8%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A70-F844-B855-563EC30ADDA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2D91D3B-6BBE-354F-86F8-CCFFE747723E}" type="VALUE">
                      <a:rPr lang="en-US" smtClean="0"/>
                      <a:pPr/>
                      <a:t>[VALORE]</a:t>
                    </a:fld>
                    <a:endParaRPr lang="en-US" dirty="0"/>
                  </a:p>
                  <a:p>
                    <a:r>
                      <a:rPr lang="en-US" dirty="0"/>
                      <a:t>91,9%</a:t>
                    </a:r>
                  </a:p>
                  <a:p>
                    <a:endParaRPr lang="it-IT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A70-F844-B855-563EC30ADD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Foglio2!$D$2:$D$9</c:f>
              <c:strCache>
                <c:ptCount val="8"/>
                <c:pt idx="0">
                  <c:v>Liceo musicale e coreutico</c:v>
                </c:pt>
                <c:pt idx="1">
                  <c:v>Liceo Economico Sociale</c:v>
                </c:pt>
                <c:pt idx="2">
                  <c:v>Liceo artistico</c:v>
                </c:pt>
                <c:pt idx="3">
                  <c:v>Liceo linguistico</c:v>
                </c:pt>
                <c:pt idx="4">
                  <c:v>Liceo scienze umane</c:v>
                </c:pt>
                <c:pt idx="5">
                  <c:v>Istituto tecnico</c:v>
                </c:pt>
                <c:pt idx="6">
                  <c:v>Liceo classico</c:v>
                </c:pt>
                <c:pt idx="7">
                  <c:v>Liceo scientifico (comprende scienze applicate, sportivo, ecc.)</c:v>
                </c:pt>
              </c:strCache>
            </c:strRef>
          </c:cat>
          <c:val>
            <c:numRef>
              <c:f>Foglio2!$E$2:$E$9</c:f>
              <c:numCache>
                <c:formatCode>General</c:formatCode>
                <c:ptCount val="8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11</c:v>
                </c:pt>
                <c:pt idx="4">
                  <c:v>17</c:v>
                </c:pt>
                <c:pt idx="5">
                  <c:v>26</c:v>
                </c:pt>
                <c:pt idx="6">
                  <c:v>90</c:v>
                </c:pt>
                <c:pt idx="7">
                  <c:v>1720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70-F844-B855-563EC30ADD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47475872"/>
        <c:axId val="153388911"/>
      </c:barChart>
      <c:catAx>
        <c:axId val="2047475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53388911"/>
        <c:crosses val="autoZero"/>
        <c:auto val="1"/>
        <c:lblAlgn val="ctr"/>
        <c:lblOffset val="100"/>
        <c:noMultiLvlLbl val="0"/>
      </c:catAx>
      <c:valAx>
        <c:axId val="15338891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47475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venir Book" panose="02000503020000020003" pitchFamily="2" charset="0"/>
        </a:defRPr>
      </a:pPr>
      <a:endParaRPr lang="it-I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 sz="2000" b="1" i="0" u="none" strike="noStrike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Concluso il progetto diresti che il tuo interesse per la scienza è:</a:t>
            </a:r>
            <a:r>
              <a:rPr lang="it-IT" sz="2000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Bella!$J$1</c:f>
              <c:strCache>
                <c:ptCount val="1"/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224A7E1-2C9B-EB4F-9B4B-96E8D03FADB5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45,57%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93D-9148-BDED-439C08B7E19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A0D97D6-2911-224E-B23D-671B89E584A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45,36%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93D-9148-BDED-439C08B7E19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8B311CA-EE33-FA4E-9750-3F5C667ED0B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5,36%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93D-9148-BDED-439C08B7E19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998C66E-7614-2244-A5D7-7C4A8DB5752B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2,14%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93D-9148-BDED-439C08B7E19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CCDA490-5000-A246-9C31-D80466854B82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1,56%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93D-9148-BDED-439C08B7E1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Bella!$I$2:$I$6</c:f>
              <c:strCache>
                <c:ptCount val="5"/>
                <c:pt idx="0">
                  <c:v>Aumentato </c:v>
                </c:pt>
                <c:pt idx="1">
                  <c:v>Uguale a prima </c:v>
                </c:pt>
                <c:pt idx="2">
                  <c:v>Non so</c:v>
                </c:pt>
                <c:pt idx="3">
                  <c:v>Diminuito </c:v>
                </c:pt>
                <c:pt idx="4">
                  <c:v>La scienza non mi interessa</c:v>
                </c:pt>
              </c:strCache>
            </c:strRef>
          </c:cat>
          <c:val>
            <c:numRef>
              <c:f>Bella!$J$2:$J$6</c:f>
              <c:numCache>
                <c:formatCode>General</c:formatCode>
                <c:ptCount val="5"/>
                <c:pt idx="0">
                  <c:v>7798</c:v>
                </c:pt>
                <c:pt idx="1">
                  <c:v>7761</c:v>
                </c:pt>
                <c:pt idx="2">
                  <c:v>918</c:v>
                </c:pt>
                <c:pt idx="3">
                  <c:v>367</c:v>
                </c:pt>
                <c:pt idx="4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D-9148-BDED-439C08B7E1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7172543"/>
        <c:axId val="1127174255"/>
      </c:barChart>
      <c:catAx>
        <c:axId val="1127172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127174255"/>
        <c:crosses val="autoZero"/>
        <c:auto val="1"/>
        <c:lblAlgn val="ctr"/>
        <c:lblOffset val="100"/>
        <c:noMultiLvlLbl val="0"/>
      </c:catAx>
      <c:valAx>
        <c:axId val="112717425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271725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en-US" sz="2000" b="1" dirty="0" err="1">
                <a:solidFill>
                  <a:schemeClr val="tx1"/>
                </a:solidFill>
              </a:rPr>
              <a:t>Concluso</a:t>
            </a:r>
            <a:r>
              <a:rPr lang="en-US" sz="2000" b="1" dirty="0">
                <a:solidFill>
                  <a:schemeClr val="tx1"/>
                </a:solidFill>
              </a:rPr>
              <a:t> il </a:t>
            </a:r>
            <a:r>
              <a:rPr lang="en-US" sz="2000" b="1" dirty="0" err="1">
                <a:solidFill>
                  <a:schemeClr val="tx1"/>
                </a:solidFill>
              </a:rPr>
              <a:t>progetto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diresti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che</a:t>
            </a:r>
            <a:r>
              <a:rPr lang="en-US" sz="2000" b="1" dirty="0">
                <a:solidFill>
                  <a:schemeClr val="tx1"/>
                </a:solidFill>
              </a:rPr>
              <a:t> il </a:t>
            </a:r>
            <a:r>
              <a:rPr lang="en-US" sz="2000" b="1" dirty="0" err="1">
                <a:solidFill>
                  <a:schemeClr val="tx1"/>
                </a:solidFill>
              </a:rPr>
              <a:t>tuo</a:t>
            </a:r>
            <a:r>
              <a:rPr lang="en-US" sz="2000" b="1" dirty="0">
                <a:solidFill>
                  <a:schemeClr val="tx1"/>
                </a:solidFill>
              </a:rPr>
              <a:t> interesse per</a:t>
            </a:r>
            <a:r>
              <a:rPr lang="en-US" sz="2000" b="1" baseline="0" dirty="0">
                <a:solidFill>
                  <a:schemeClr val="tx1"/>
                </a:solidFill>
              </a:rPr>
              <a:t> la </a:t>
            </a:r>
            <a:r>
              <a:rPr lang="en-US" sz="2000" b="1" baseline="0" dirty="0" err="1">
                <a:solidFill>
                  <a:schemeClr val="tx1"/>
                </a:solidFill>
              </a:rPr>
              <a:t>scienza</a:t>
            </a:r>
            <a:r>
              <a:rPr lang="en-US" sz="2000" b="1" baseline="0" dirty="0">
                <a:solidFill>
                  <a:schemeClr val="tx1"/>
                </a:solidFill>
              </a:rPr>
              <a:t> </a:t>
            </a:r>
            <a:r>
              <a:rPr lang="en-US" sz="2000" b="1" baseline="0" dirty="0" err="1">
                <a:solidFill>
                  <a:schemeClr val="tx1"/>
                </a:solidFill>
              </a:rPr>
              <a:t>è</a:t>
            </a:r>
            <a:r>
              <a:rPr lang="en-US" sz="2000" b="1" baseline="0" dirty="0">
                <a:solidFill>
                  <a:schemeClr val="tx1"/>
                </a:solidFill>
              </a:rPr>
              <a:t>:</a:t>
            </a:r>
            <a:endParaRPr lang="en-US" sz="20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Foglio8!$D$1</c:f>
              <c:strCache>
                <c:ptCount val="1"/>
              </c:strCache>
            </c:strRef>
          </c:tx>
          <c:spPr>
            <a:solidFill>
              <a:srgbClr val="D96ECC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8258106-9505-764B-93D9-BB2A212A797E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63,98%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621-554A-98CD-6B5E677A350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DFE7AB6-BAB5-CD40-BFA8-45434B86175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32,25%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621-554A-98CD-6B5E677A350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73FCE45-39B1-D94B-A602-FE9E67C56432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2,12%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621-554A-98CD-6B5E677A350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C278312-4741-4F45-851A-0D3BF4B7CD08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1,64%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621-554A-98CD-6B5E677A3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Foglio8!$C$2:$C$5</c:f>
              <c:strCache>
                <c:ptCount val="4"/>
                <c:pt idx="0">
                  <c:v>Aumentato</c:v>
                </c:pt>
                <c:pt idx="1">
                  <c:v>Uguale a prima</c:v>
                </c:pt>
                <c:pt idx="2">
                  <c:v>Diminuito</c:v>
                </c:pt>
                <c:pt idx="3">
                  <c:v>Non so</c:v>
                </c:pt>
              </c:strCache>
            </c:strRef>
          </c:cat>
          <c:val>
            <c:numRef>
              <c:f>Foglio8!$D$2:$D$5</c:f>
              <c:numCache>
                <c:formatCode>General</c:formatCode>
                <c:ptCount val="4"/>
                <c:pt idx="0">
                  <c:v>1206</c:v>
                </c:pt>
                <c:pt idx="1">
                  <c:v>608</c:v>
                </c:pt>
                <c:pt idx="2">
                  <c:v>40</c:v>
                </c:pt>
                <c:pt idx="3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08-0B48-BDD0-D250C4017B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3163471"/>
        <c:axId val="704671343"/>
      </c:barChart>
      <c:catAx>
        <c:axId val="143163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704671343"/>
        <c:crosses val="autoZero"/>
        <c:auto val="1"/>
        <c:lblAlgn val="ctr"/>
        <c:lblOffset val="100"/>
        <c:noMultiLvlLbl val="0"/>
      </c:catAx>
      <c:valAx>
        <c:axId val="70467134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31634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venir Book" panose="02000503020000020003" pitchFamily="2" charset="0"/>
        </a:defRPr>
      </a:pPr>
      <a:endParaRPr lang="it-I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1800" b="1"/>
              <a:t>Interesse diminuito: che scuola frequenti?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393DA88-0991-2F48-882E-43FC5CD39D9C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2,5%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77D-4943-B202-33599E3FC3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28D5C8F-1F16-EB4F-9A87-C6419D6ED06E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77D-4943-B202-33599E3FC38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A60E8E8-3AEB-0941-A12D-05AE009F5944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77D-4943-B202-33599E3FC38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63E4F48-CC81-5746-B431-901C75CE30D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87,5%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77D-4943-B202-33599E3FC3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Foglio9!$O$1:$O$4</c:f>
              <c:strCache>
                <c:ptCount val="4"/>
                <c:pt idx="0">
                  <c:v>Liceo artistico</c:v>
                </c:pt>
                <c:pt idx="1">
                  <c:v>Liceo classico</c:v>
                </c:pt>
                <c:pt idx="2">
                  <c:v>Liceo linguistico</c:v>
                </c:pt>
                <c:pt idx="3">
                  <c:v>Liceo scientifico (comprende scienze applicate, sportivo, ecc.)</c:v>
                </c:pt>
              </c:strCache>
            </c:strRef>
          </c:cat>
          <c:val>
            <c:numRef>
              <c:f>Foglio9!$P$1:$P$4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0B-984C-B956-596D923AF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5064559"/>
        <c:axId val="174821407"/>
      </c:barChart>
      <c:catAx>
        <c:axId val="1750645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74821407"/>
        <c:crosses val="autoZero"/>
        <c:auto val="1"/>
        <c:lblAlgn val="ctr"/>
        <c:lblOffset val="100"/>
        <c:noMultiLvlLbl val="0"/>
      </c:catAx>
      <c:valAx>
        <c:axId val="17482140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50645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venir Book" panose="02000503020000020003" pitchFamily="2" charset="0"/>
        </a:defRPr>
      </a:pPr>
      <a:endParaRPr lang="it-I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it-IT" sz="16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Interesse diminuito: consiglieresti alle tue compagne e ai tuoi compagni di partecipare? 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r>
              <a:rPr lang="it-IT" sz="1600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6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8F-334B-B24A-6B53907E0A4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8F-334B-B24A-6B53907E0A4F}"/>
              </c:ext>
            </c:extLst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Foglio9!$T$2:$T$3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Foglio9!$U$2:$U$3</c:f>
              <c:numCache>
                <c:formatCode>General</c:formatCode>
                <c:ptCount val="2"/>
                <c:pt idx="0">
                  <c:v>17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8F-334B-B24A-6B53907E0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Interesse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diminuito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: a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prescindere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dal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voto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scolastico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,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quanto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ti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senti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portata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/o per la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scienza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/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materie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 </a:t>
            </a:r>
            <a:r>
              <a:rPr lang="en-US" sz="1800" b="1" i="0" u="none" strike="noStrike" kern="1200" spc="0" baseline="0" dirty="0" err="1">
                <a:solidFill>
                  <a:schemeClr val="tx1"/>
                </a:solidFill>
                <a:latin typeface="Avenir Book" panose="02000503020000020003" pitchFamily="2" charset="0"/>
              </a:rPr>
              <a:t>scientifiche</a:t>
            </a:r>
            <a:r>
              <a:rPr lang="en-US" sz="1800" b="1" i="0" u="none" strike="noStrike" kern="1200" spc="0" baseline="0" dirty="0">
                <a:solidFill>
                  <a:schemeClr val="tx1"/>
                </a:solidFill>
                <a:latin typeface="Avenir Book" panose="02000503020000020003" pitchFamily="2" charset="0"/>
              </a:rPr>
              <a:t>? 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7D01B34-932D-894A-A9D7-E86B383B983F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7,5%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235-C043-90B4-82BF695ABC9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364538A-00AF-A146-89DF-86B9DA9500F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235-C043-90B4-82BF695ABC9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ABFB4A0-D68A-A547-952B-0B055A42F365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17,5%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235-C043-90B4-82BF695ABC9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0981B69-9ACE-7449-BC05-F11703A5B1EB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7,5%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235-C043-90B4-82BF695ABC9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5F0CF8E-4E15-D846-B0A3-E08C1585FD07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12,5%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235-C043-90B4-82BF695ABC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Foglio9!$X$1:$X$5</c:f>
              <c:strCache>
                <c:ptCount val="5"/>
                <c:pt idx="0">
                  <c:v>Molto portato</c:v>
                </c:pt>
                <c:pt idx="1">
                  <c:v>Abbastanza portata/o</c:v>
                </c:pt>
                <c:pt idx="2">
                  <c:v>Non so</c:v>
                </c:pt>
                <c:pt idx="3">
                  <c:v>Poco portato</c:v>
                </c:pt>
                <c:pt idx="4">
                  <c:v>Per niente portata/o</c:v>
                </c:pt>
              </c:strCache>
            </c:strRef>
          </c:cat>
          <c:val>
            <c:numRef>
              <c:f>Foglio9!$Y$1:$Y$5</c:f>
              <c:numCache>
                <c:formatCode>General</c:formatCode>
                <c:ptCount val="5"/>
                <c:pt idx="0">
                  <c:v>3</c:v>
                </c:pt>
                <c:pt idx="1">
                  <c:v>22</c:v>
                </c:pt>
                <c:pt idx="2">
                  <c:v>7</c:v>
                </c:pt>
                <c:pt idx="3">
                  <c:v>3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26-1349-8653-F62280AF6E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8753807"/>
        <c:axId val="198755519"/>
      </c:barChart>
      <c:catAx>
        <c:axId val="1987538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98755519"/>
        <c:crosses val="autoZero"/>
        <c:auto val="1"/>
        <c:lblAlgn val="ctr"/>
        <c:lblOffset val="100"/>
        <c:noMultiLvlLbl val="0"/>
      </c:catAx>
      <c:valAx>
        <c:axId val="19875551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8753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000" b="1" i="0" u="none" strike="noStrike" kern="1200" spc="0" baseline="0" dirty="0">
                <a:solidFill>
                  <a:prstClr val="black"/>
                </a:solidFill>
                <a:latin typeface="Avenir Book" panose="02000503020000020003" pitchFamily="2" charset="0"/>
              </a:rPr>
              <a:t>Interesse diminuito: secondo te, impari più facilmente quando...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AE41162-069B-7249-A7F6-AB91607FE627}" type="VALUE">
                      <a:rPr lang="en-US" smtClean="0"/>
                      <a:pPr/>
                      <a:t>[VALORE]</a:t>
                    </a:fld>
                    <a:endParaRPr lang="en-US" dirty="0"/>
                  </a:p>
                  <a:p>
                    <a:r>
                      <a:rPr lang="en-US" dirty="0"/>
                      <a:t>10%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AC40-8847-96B8-7A694D775B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29A98F7-737C-5A46-93AF-416E86AE23C2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C40-8847-96B8-7A694D775B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2F59D89-9436-A546-81D5-AF74F8F6B76D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C40-8847-96B8-7A694D775B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70F9072-8DEA-E94B-9663-0AA8D968F0C0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C40-8847-96B8-7A694D775B2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F588BBC-917E-5D40-A88A-F911C84A2EB1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C40-8847-96B8-7A694D775B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3BEF8706-9215-9D41-B31C-EC2CCA6BE8EA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C40-8847-96B8-7A694D775B2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7B2871DB-C7A7-3E4E-A08D-269402948C30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C40-8847-96B8-7A694D775B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Foglio9!$AG$2:$AG$8</c:f>
              <c:strCache>
                <c:ptCount val="7"/>
                <c:pt idx="0">
                  <c:v>Non so </c:v>
                </c:pt>
                <c:pt idx="1">
                  <c:v>Nessuna delle precedenti </c:v>
                </c:pt>
                <c:pt idx="2">
                  <c:v>Leggi da solo un testo </c:v>
                </c:pt>
                <c:pt idx="3">
                  <c:v>Ascolti la spiegazione dell’insegnante </c:v>
                </c:pt>
                <c:pt idx="4">
                  <c:v>Ripeti a qualcuno quello che hai letto </c:v>
                </c:pt>
                <c:pt idx="5">
                  <c:v>Lavori in gruppo per portare a termine un progetto </c:v>
                </c:pt>
                <c:pt idx="6">
                  <c:v>Partecipi ad attività di laboratorio</c:v>
                </c:pt>
              </c:strCache>
            </c:strRef>
          </c:cat>
          <c:val>
            <c:numRef>
              <c:f>Foglio9!$AH$2:$AH$8</c:f>
              <c:numCache>
                <c:formatCode>General</c:formatCode>
                <c:ptCount val="7"/>
                <c:pt idx="0">
                  <c:v>4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  <c:pt idx="5">
                  <c:v>12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E2-6743-B1FB-06B196739E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2821231"/>
        <c:axId val="42579279"/>
      </c:barChart>
      <c:catAx>
        <c:axId val="428212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42579279"/>
        <c:crosses val="autoZero"/>
        <c:auto val="1"/>
        <c:lblAlgn val="ctr"/>
        <c:lblOffset val="100"/>
        <c:noMultiLvlLbl val="0"/>
      </c:catAx>
      <c:valAx>
        <c:axId val="42579279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2821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 sz="3200" b="1" i="0" u="none" strike="noStrike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Che classe frequenti?</a:t>
            </a:r>
            <a:r>
              <a:rPr lang="it-IT" sz="3200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 </a:t>
            </a:r>
          </a:p>
        </c:rich>
      </c:tx>
      <c:layout>
        <c:manualLayout>
          <c:xMode val="edge"/>
          <c:yMode val="edge"/>
          <c:x val="0.19874880399661199"/>
          <c:y val="1.29629743920763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3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Bella!$G$1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79-1F4D-BC56-075FE6A49A1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79-1F4D-BC56-075FE6A49A1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79-1F4D-BC56-075FE6A49A1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79-1F4D-BC56-075FE6A49A1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279-1F4D-BC56-075FE6A49A11}"/>
              </c:ext>
            </c:extLst>
          </c:dPt>
          <c:dLbls>
            <c:dLbl>
              <c:idx val="0"/>
              <c:layout>
                <c:manualLayout>
                  <c:x val="-0.12456947145800006"/>
                  <c:y val="6.9159582196253993E-3"/>
                </c:manualLayout>
              </c:layout>
              <c:tx>
                <c:rich>
                  <a:bodyPr/>
                  <a:lstStyle/>
                  <a:p>
                    <a:fld id="{9EA5FEFD-A7F6-A64B-9D6B-2E4391DD65A5}" type="CATEGORYNAME">
                      <a:rPr lang="en-US"/>
                      <a:pPr/>
                      <a:t>[NOME CATEGORIA]</a:t>
                    </a:fld>
                    <a:r>
                      <a:rPr lang="en-US" baseline="0" dirty="0"/>
                      <a:t>
</a:t>
                    </a:r>
                    <a:fld id="{809EA30F-BFA4-5B42-A6DF-066578CE771A}" type="PERCENTAGE">
                      <a:rPr lang="en-US" baseline="0" smtClean="0"/>
                      <a:pPr/>
                      <a:t>[PERCENTUALE]</a:t>
                    </a:fld>
                    <a:r>
                      <a:rPr lang="en-US" baseline="0" dirty="0"/>
                      <a:t> - 106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279-1F4D-BC56-075FE6A49A11}"/>
                </c:ext>
              </c:extLst>
            </c:dLbl>
            <c:dLbl>
              <c:idx val="1"/>
              <c:layout>
                <c:manualLayout>
                  <c:x val="0.12657702523240363"/>
                  <c:y val="1.8442555252334455E-2"/>
                </c:manualLayout>
              </c:layout>
              <c:tx>
                <c:rich>
                  <a:bodyPr/>
                  <a:lstStyle/>
                  <a:p>
                    <a:fld id="{6A7CF7CD-1378-EE46-9FE2-90C5E37743DF}" type="CATEGORYNAME">
                      <a:rPr lang="en-US"/>
                      <a:pPr/>
                      <a:t>[NOME CATEGORIA]</a:t>
                    </a:fld>
                    <a:r>
                      <a:rPr lang="en-US" baseline="0"/>
                      <a:t>
</a:t>
                    </a:r>
                    <a:fld id="{7C598D4E-1390-344B-9789-C525E5FA426F}" type="PERCENTAGE">
                      <a:rPr lang="en-US" baseline="0" smtClean="0"/>
                      <a:pPr/>
                      <a:t>[PERCENTUALE]</a:t>
                    </a:fld>
                    <a:r>
                      <a:rPr lang="en-US" baseline="0"/>
                      <a:t> - 515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279-1F4D-BC56-075FE6A49A11}"/>
                </c:ext>
              </c:extLst>
            </c:dLbl>
            <c:dLbl>
              <c:idx val="2"/>
              <c:layout>
                <c:manualLayout>
                  <c:x val="-3.3200531208499334E-2"/>
                  <c:y val="-0.10143405388783949"/>
                </c:manualLayout>
              </c:layout>
              <c:tx>
                <c:rich>
                  <a:bodyPr/>
                  <a:lstStyle/>
                  <a:p>
                    <a:fld id="{D29E450E-3EB1-1143-9AA0-B41EA05542C8}" type="CATEGORYNAME">
                      <a:rPr lang="en-US"/>
                      <a:pPr/>
                      <a:t>[NOME CATEGORIA]</a:t>
                    </a:fld>
                    <a:r>
                      <a:rPr lang="en-US" baseline="0"/>
                      <a:t>
</a:t>
                    </a:r>
                    <a:fld id="{A876A655-8675-4A45-9FE6-059C09335C37}" type="PERCENTAGE">
                      <a:rPr lang="en-US" baseline="0" smtClean="0"/>
                      <a:pPr/>
                      <a:t>[PERCENTUALE]</a:t>
                    </a:fld>
                    <a:r>
                      <a:rPr lang="en-US" baseline="0"/>
                      <a:t> - 8159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279-1F4D-BC56-075FE6A49A11}"/>
                </c:ext>
              </c:extLst>
            </c:dLbl>
            <c:dLbl>
              <c:idx val="3"/>
              <c:layout>
                <c:manualLayout>
                  <c:x val="3.1125498007968128E-2"/>
                  <c:y val="7.3770221009337819E-2"/>
                </c:manualLayout>
              </c:layout>
              <c:tx>
                <c:rich>
                  <a:bodyPr/>
                  <a:lstStyle/>
                  <a:p>
                    <a:fld id="{5BCDA989-1C90-DF4E-9590-76AFA8DAD9F5}" type="CATEGORYNAME">
                      <a:rPr lang="en-US"/>
                      <a:pPr/>
                      <a:t>[NOME CATEGORIA]</a:t>
                    </a:fld>
                    <a:r>
                      <a:rPr lang="en-US" baseline="0"/>
                      <a:t>
</a:t>
                    </a:r>
                    <a:fld id="{92CC1998-06B0-F444-96A0-68A447423316}" type="PERCENTAGE">
                      <a:rPr lang="en-US" baseline="0" smtClean="0"/>
                      <a:pPr/>
                      <a:t>[PERCENTUALE]</a:t>
                    </a:fld>
                    <a:r>
                      <a:rPr lang="en-US" baseline="0"/>
                      <a:t> - 5861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279-1F4D-BC56-075FE6A49A11}"/>
                </c:ext>
              </c:extLst>
            </c:dLbl>
            <c:dLbl>
              <c:idx val="4"/>
              <c:layout>
                <c:manualLayout>
                  <c:x val="-4.5650730411686588E-2"/>
                  <c:y val="3.2274471691585295E-2"/>
                </c:manualLayout>
              </c:layout>
              <c:tx>
                <c:rich>
                  <a:bodyPr/>
                  <a:lstStyle/>
                  <a:p>
                    <a:fld id="{651BA276-7986-4548-93B4-CE9DFFFD82E1}" type="CATEGORYNAME">
                      <a:rPr lang="en-US"/>
                      <a:pPr/>
                      <a:t>[NOME CATEGORIA]</a:t>
                    </a:fld>
                    <a:r>
                      <a:rPr lang="en-US" baseline="0"/>
                      <a:t>
</a:t>
                    </a:r>
                    <a:fld id="{3E4CAC11-1501-4243-A8E3-4BFD3DD548C7}" type="PERCENTAGE">
                      <a:rPr lang="en-US" baseline="0" smtClean="0"/>
                      <a:pPr/>
                      <a:t>[PERCENTUALE]</a:t>
                    </a:fld>
                    <a:r>
                      <a:rPr lang="en-US" baseline="0"/>
                      <a:t> - 3074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279-1F4D-BC56-075FE6A49A11}"/>
                </c:ext>
              </c:extLst>
            </c:dLbl>
            <c:numFmt formatCode="0.00%" sourceLinked="0"/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Bella!$F$2:$F$6</c:f>
              <c:strCache>
                <c:ptCount val="5"/>
                <c:pt idx="0">
                  <c:v>Prima</c:v>
                </c:pt>
                <c:pt idx="1">
                  <c:v>Seconda</c:v>
                </c:pt>
                <c:pt idx="2">
                  <c:v>Terza</c:v>
                </c:pt>
                <c:pt idx="3">
                  <c:v>Quarta</c:v>
                </c:pt>
                <c:pt idx="4">
                  <c:v>Quinta</c:v>
                </c:pt>
              </c:strCache>
            </c:strRef>
          </c:cat>
          <c:val>
            <c:numRef>
              <c:f>Bella!$G$2:$G$6</c:f>
              <c:numCache>
                <c:formatCode>General</c:formatCode>
                <c:ptCount val="5"/>
                <c:pt idx="0">
                  <c:v>106</c:v>
                </c:pt>
                <c:pt idx="1">
                  <c:v>515</c:v>
                </c:pt>
                <c:pt idx="2">
                  <c:v>8159</c:v>
                </c:pt>
                <c:pt idx="3">
                  <c:v>5861</c:v>
                </c:pt>
                <c:pt idx="4">
                  <c:v>3074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279-1F4D-BC56-075FE6A49A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it-IT" sz="3200" b="1" i="0" u="none" strike="noStrike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Che classe frequenti?</a:t>
            </a:r>
            <a:r>
              <a:rPr lang="it-IT" sz="3200" b="1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Foglio2!$K$1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E62-E042-9124-8FA00D8044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E62-E042-9124-8FA00D8044D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E62-E042-9124-8FA00D8044D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E62-E042-9124-8FA00D8044D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E62-E042-9124-8FA00D8044DA}"/>
              </c:ext>
            </c:extLst>
          </c:dPt>
          <c:dLbls>
            <c:dLbl>
              <c:idx val="0"/>
              <c:layout>
                <c:manualLayout>
                  <c:x val="-0.18726591760299627"/>
                  <c:y val="9.2212776261672274E-3"/>
                </c:manualLayout>
              </c:layout>
              <c:tx>
                <c:rich>
                  <a:bodyPr/>
                  <a:lstStyle/>
                  <a:p>
                    <a:fld id="{92AF5EEB-E6EB-6F4E-8AB2-5AE2C1B6D884}" type="CATEGORYNAME">
                      <a:rPr lang="en-US"/>
                      <a:pPr/>
                      <a:t>[NOME CATEGORIA]</a:t>
                    </a:fld>
                    <a:r>
                      <a:rPr lang="en-US" baseline="0" dirty="0"/>
                      <a:t>; </a:t>
                    </a:r>
                    <a:fld id="{B337BF58-2B79-494C-B223-0EA77760C958}" type="VALUE">
                      <a:rPr lang="en-US" baseline="0"/>
                      <a:pPr/>
                      <a:t>[VALORE]</a:t>
                    </a:fld>
                    <a:r>
                      <a:rPr lang="en-US" baseline="0" dirty="0"/>
                      <a:t>; </a:t>
                    </a:r>
                    <a:fld id="{555969BE-8EDE-2D4E-937D-D75973E509DF}" type="PERCENTAGE">
                      <a:rPr lang="en-US" baseline="0"/>
                      <a:pPr/>
                      <a:t>[PERCENTUALE]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E62-E042-9124-8FA00D8044DA}"/>
                </c:ext>
              </c:extLst>
            </c:dLbl>
            <c:dLbl>
              <c:idx val="1"/>
              <c:layout>
                <c:manualLayout>
                  <c:x val="0.11704119850187265"/>
                  <c:y val="4.6106388130836137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62-E042-9124-8FA00D8044DA}"/>
                </c:ext>
              </c:extLst>
            </c:dLbl>
            <c:dLbl>
              <c:idx val="2"/>
              <c:layout>
                <c:manualLayout>
                  <c:x val="6.3202247191011321E-2"/>
                  <c:y val="5.993830457008697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62-E042-9124-8FA00D8044DA}"/>
                </c:ext>
              </c:extLst>
            </c:dLbl>
            <c:dLbl>
              <c:idx val="4"/>
              <c:layout>
                <c:manualLayout>
                  <c:x val="0"/>
                  <c:y val="-0.1014340538878394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62-E042-9124-8FA00D8044DA}"/>
                </c:ext>
              </c:extLst>
            </c:dLbl>
            <c:numFmt formatCode="0.00%" sourceLinked="0"/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Foglio2!$J$2:$J$6</c:f>
              <c:strCache>
                <c:ptCount val="5"/>
                <c:pt idx="0">
                  <c:v>Prima</c:v>
                </c:pt>
                <c:pt idx="1">
                  <c:v>Seconda</c:v>
                </c:pt>
                <c:pt idx="2">
                  <c:v>Terza</c:v>
                </c:pt>
                <c:pt idx="3">
                  <c:v>Quarta</c:v>
                </c:pt>
                <c:pt idx="4">
                  <c:v>Quinta</c:v>
                </c:pt>
              </c:strCache>
            </c:strRef>
          </c:cat>
          <c:val>
            <c:numRef>
              <c:f>Foglio2!$K$2:$K$6</c:f>
              <c:numCache>
                <c:formatCode>General</c:formatCode>
                <c:ptCount val="5"/>
                <c:pt idx="0">
                  <c:v>8</c:v>
                </c:pt>
                <c:pt idx="1">
                  <c:v>26</c:v>
                </c:pt>
                <c:pt idx="2">
                  <c:v>240</c:v>
                </c:pt>
                <c:pt idx="3">
                  <c:v>944</c:v>
                </c:pt>
                <c:pt idx="4">
                  <c:v>653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E62-E042-9124-8FA00D8044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 sz="2400" b="1"/>
              <a:t>A prescindere dal voto scolastico, quanto ti senti portata/o per la scienza/materie scientifiche? 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79792095"/>
        <c:axId val="1379793807"/>
      </c:barChart>
      <c:catAx>
        <c:axId val="13797920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79793807"/>
        <c:crosses val="autoZero"/>
        <c:auto val="1"/>
        <c:lblAlgn val="ctr"/>
        <c:lblOffset val="100"/>
        <c:noMultiLvlLbl val="0"/>
      </c:catAx>
      <c:valAx>
        <c:axId val="13797938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79792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0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000" b="1">
                <a:latin typeface="Avenir Book" panose="02000503020000020003" pitchFamily="2" charset="0"/>
              </a:rPr>
              <a:t>A prescindere dal voto scolastico, quanto ti senti portata/o per la scienza/materie scientifiche?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0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Bella!$T$1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B5199E2-9825-AD4F-B291-462F6A561D64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3,28%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8DA-0B41-8DC2-8444B19C8A9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708467D-67A9-8248-9B91-E9AD9FA7D38F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14,36%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8DA-0B41-8DC2-8444B19C8A9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A202F8B-EEAD-134C-8790-B207A072B9AB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19,28%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8DA-0B41-8DC2-8444B19C8A9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C656BBB-5623-5B4E-8DDA-E71029AC8F33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50,35%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8DA-0B41-8DC2-8444B19C8A9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9E2F62E-CE3F-7946-AB7E-C0F4F0A8D4AC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12,73%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8DA-0B41-8DC2-8444B19C8A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Bella!$S$2:$S$6</c:f>
              <c:strCache>
                <c:ptCount val="5"/>
                <c:pt idx="0">
                  <c:v>Per niente portata/o </c:v>
                </c:pt>
                <c:pt idx="1">
                  <c:v>Poco portata/o</c:v>
                </c:pt>
                <c:pt idx="2">
                  <c:v>Non so</c:v>
                </c:pt>
                <c:pt idx="3">
                  <c:v>Abbastanza portata/o</c:v>
                </c:pt>
                <c:pt idx="4">
                  <c:v>Molto portata/o</c:v>
                </c:pt>
              </c:strCache>
            </c:strRef>
          </c:cat>
          <c:val>
            <c:numRef>
              <c:f>Bella!$T$2:$T$6</c:f>
              <c:numCache>
                <c:formatCode>General</c:formatCode>
                <c:ptCount val="5"/>
                <c:pt idx="0">
                  <c:v>560</c:v>
                </c:pt>
                <c:pt idx="1">
                  <c:v>2454</c:v>
                </c:pt>
                <c:pt idx="2">
                  <c:v>3295</c:v>
                </c:pt>
                <c:pt idx="3">
                  <c:v>8605</c:v>
                </c:pt>
                <c:pt idx="4">
                  <c:v>2175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8DA-0B41-8DC2-8444B19C8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79792095"/>
        <c:axId val="1379793807"/>
      </c:barChart>
      <c:catAx>
        <c:axId val="13797920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379793807"/>
        <c:crosses val="autoZero"/>
        <c:auto val="1"/>
        <c:lblAlgn val="ctr"/>
        <c:lblOffset val="100"/>
        <c:noMultiLvlLbl val="0"/>
      </c:catAx>
      <c:valAx>
        <c:axId val="137979380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79792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000" b="1"/>
              <a:t>A prescindere dal voto scolastico, quanto ti senti portata/o per la scienza/materie scientifiche? 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7577CEF-7FC5-5648-9022-FEB29528D614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030-194D-83C7-04C3E75409C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F66FBB2-6779-1644-88FE-9FB0A3290798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4,5%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030-194D-83C7-04C3E75409C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EAEE63B-5154-C848-AFFF-98F41EACB770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8,9%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030-194D-83C7-04C3E75409C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40D658F-21F8-0246-BA8E-F9DA5EFB5B65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55,3%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030-194D-83C7-04C3E75409C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01116CE-EA0C-434F-9038-0B52AF289FEE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30,3%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030-194D-83C7-04C3E75409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Foglio2!$S$7:$S$11</c:f>
              <c:strCache>
                <c:ptCount val="5"/>
                <c:pt idx="0">
                  <c:v>Per niente portata/o</c:v>
                </c:pt>
                <c:pt idx="1">
                  <c:v>Poco portata/o</c:v>
                </c:pt>
                <c:pt idx="2">
                  <c:v>Non so</c:v>
                </c:pt>
                <c:pt idx="3">
                  <c:v>Abbastanza portata/o</c:v>
                </c:pt>
                <c:pt idx="4">
                  <c:v>Molto portata/o</c:v>
                </c:pt>
              </c:strCache>
            </c:strRef>
          </c:cat>
          <c:val>
            <c:numRef>
              <c:f>Foglio2!$T$7:$T$11</c:f>
              <c:numCache>
                <c:formatCode>General</c:formatCode>
                <c:ptCount val="5"/>
                <c:pt idx="0">
                  <c:v>19</c:v>
                </c:pt>
                <c:pt idx="1">
                  <c:v>83</c:v>
                </c:pt>
                <c:pt idx="2">
                  <c:v>165</c:v>
                </c:pt>
                <c:pt idx="3">
                  <c:v>1029</c:v>
                </c:pt>
                <c:pt idx="4">
                  <c:v>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30-194D-83C7-04C3E75409C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69512127"/>
        <c:axId val="369686559"/>
      </c:barChart>
      <c:catAx>
        <c:axId val="3695121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369686559"/>
        <c:crosses val="autoZero"/>
        <c:auto val="1"/>
        <c:lblAlgn val="ctr"/>
        <c:lblOffset val="100"/>
        <c:noMultiLvlLbl val="0"/>
      </c:catAx>
      <c:valAx>
        <c:axId val="369686559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69512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venir Book" panose="02000503020000020003" pitchFamily="2" charset="0"/>
        </a:defRPr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0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r>
              <a:rPr lang="it-IT" sz="2000" b="1" dirty="0">
                <a:latin typeface="Avenir Book" panose="02000503020000020003" pitchFamily="2" charset="0"/>
              </a:rPr>
              <a:t>Secondo te, impari più facilmente quando: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000" b="1" i="0" u="none" strike="noStrike" kern="1200" spc="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Bella!$AE$1</c:f>
              <c:strCache>
                <c:ptCount val="1"/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CC0DDF8-2C7A-2D4B-A760-9D22DCB19959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1,89%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FFF-8D44-8FBA-ED73227A410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BEEE7FF-893F-DD49-B123-AEBA4EF55613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2,41%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FFF-8D44-8FBA-ED73227A410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396A2FD-9BB0-8344-A5FF-88FDDF0E0196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3,79%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FFF-8D44-8FBA-ED73227A410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BF9B6CE5-2886-0844-93DF-F16534EB3277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5,59%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FFF-8D44-8FBA-ED73227A410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FA4ABA4-6477-0B45-8E1F-1680B5902509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11,56%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FFF-8D44-8FBA-ED73227A410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1947C344-5F48-A547-AC79-34AC9C849194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11,60%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FFF-8D44-8FBA-ED73227A410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3E11660F-5880-6D4A-BB40-630B9C6D040E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16,76%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FFF-8D44-8FBA-ED73227A410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D0CDFFB-4633-5544-B629-30ADB9E09873}" type="VALUE">
                      <a:rPr lang="en-US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46,39%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FFF-8D44-8FBA-ED73227A41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Bella!$AD$2:$AD$9</c:f>
              <c:strCache>
                <c:ptCount val="8"/>
                <c:pt idx="0">
                  <c:v>Nessuna delle precedenti</c:v>
                </c:pt>
                <c:pt idx="1">
                  <c:v>Altro</c:v>
                </c:pt>
                <c:pt idx="2">
                  <c:v>Non so</c:v>
                </c:pt>
                <c:pt idx="3">
                  <c:v>Lavori in gruppo per portare a termine un progetto</c:v>
                </c:pt>
                <c:pt idx="4">
                  <c:v>Partecipi ad attività di laboratorio</c:v>
                </c:pt>
                <c:pt idx="5">
                  <c:v>Leggi da solo un testo</c:v>
                </c:pt>
                <c:pt idx="6">
                  <c:v>Ripeti a qualcuno quello che hai letto</c:v>
                </c:pt>
                <c:pt idx="7">
                  <c:v>Ascolti la spiegazione dell’insegnante</c:v>
                </c:pt>
              </c:strCache>
            </c:strRef>
          </c:cat>
          <c:val>
            <c:numRef>
              <c:f>Bella!$AE$2:$AE$9</c:f>
              <c:numCache>
                <c:formatCode>General</c:formatCode>
                <c:ptCount val="8"/>
                <c:pt idx="0">
                  <c:v>329</c:v>
                </c:pt>
                <c:pt idx="1">
                  <c:v>420</c:v>
                </c:pt>
                <c:pt idx="2">
                  <c:v>660</c:v>
                </c:pt>
                <c:pt idx="3">
                  <c:v>972</c:v>
                </c:pt>
                <c:pt idx="4">
                  <c:v>2011</c:v>
                </c:pt>
                <c:pt idx="5">
                  <c:v>2019</c:v>
                </c:pt>
                <c:pt idx="6">
                  <c:v>2917</c:v>
                </c:pt>
                <c:pt idx="7">
                  <c:v>8072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FFF-8D44-8FBA-ED73227A41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86711711"/>
        <c:axId val="1634559311"/>
      </c:barChart>
      <c:catAx>
        <c:axId val="16867117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634559311"/>
        <c:crosses val="autoZero"/>
        <c:auto val="1"/>
        <c:lblAlgn val="ctr"/>
        <c:lblOffset val="100"/>
        <c:noMultiLvlLbl val="0"/>
      </c:catAx>
      <c:valAx>
        <c:axId val="163455931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867117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000" b="1" i="0" u="none" strike="noStrike" kern="1200" spc="0" baseline="0" dirty="0">
                <a:solidFill>
                  <a:prstClr val="black"/>
                </a:solidFill>
                <a:latin typeface="Avenir Book" panose="02000503020000020003" pitchFamily="2" charset="0"/>
              </a:rPr>
              <a:t>Secondo te, impari più facilmente quando: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A7CB9482-45B3-DE43-8F0E-EDB65619EF89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816-C84F-871C-CDBCA94EF3D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F0FC4EA-740C-3543-9438-D7D31D2A99C8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816-C84F-871C-CDBCA94EF3D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77D8E7F-C83F-E040-B674-E29D6F3491B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0,6%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816-C84F-871C-CDBCA94EF3D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2F8F18D-EC38-1D4D-B1D0-B4D06D19A9AF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8,4%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816-C84F-871C-CDBCA94EF3D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7B7053D-F8F8-2144-9E96-BD9B377E57F2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16,5%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816-C84F-871C-CDBCA94EF3D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26B9CED-F038-7F46-A133-3DD859933DB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18,7%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816-C84F-871C-CDBCA94EF3D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EE5606A-73CE-F94B-B3E2-51E302ED9106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25,2%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816-C84F-871C-CDBCA94EF3D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C3A6B426-AE77-8B48-833F-B54D61C9D48E}" type="VALUE">
                      <a:rPr lang="en-US" smtClean="0"/>
                      <a:pPr/>
                      <a:t>[VALORE]</a:t>
                    </a:fld>
                    <a:endParaRPr lang="en-US"/>
                  </a:p>
                  <a:p>
                    <a:r>
                      <a:rPr lang="en-US"/>
                      <a:t>29,9%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816-C84F-871C-CDBCA94EF3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Foglio3!$E$1:$E$8</c:f>
              <c:strCache>
                <c:ptCount val="8"/>
                <c:pt idx="0">
                  <c:v>Nessuna delle precedenti </c:v>
                </c:pt>
                <c:pt idx="1">
                  <c:v>Altro</c:v>
                </c:pt>
                <c:pt idx="2">
                  <c:v>Non so </c:v>
                </c:pt>
                <c:pt idx="3">
                  <c:v>Leggi da solo un testo</c:v>
                </c:pt>
                <c:pt idx="4">
                  <c:v>Ripeti a qualcuno quello che hai letto</c:v>
                </c:pt>
                <c:pt idx="5">
                  <c:v>Lavori in gruppo per portare a termine un progetto</c:v>
                </c:pt>
                <c:pt idx="6">
                  <c:v>Ascolti la spiegazione dell’insegnante</c:v>
                </c:pt>
                <c:pt idx="7">
                  <c:v>Partecipi ad attività di laboratorio</c:v>
                </c:pt>
              </c:strCache>
            </c:strRef>
          </c:cat>
          <c:val>
            <c:numRef>
              <c:f>Foglio3!$F$1:$F$8</c:f>
              <c:numCache>
                <c:formatCode>General</c:formatCode>
                <c:ptCount val="8"/>
                <c:pt idx="0">
                  <c:v>11</c:v>
                </c:pt>
                <c:pt idx="1">
                  <c:v>20</c:v>
                </c:pt>
                <c:pt idx="2">
                  <c:v>30</c:v>
                </c:pt>
                <c:pt idx="3">
                  <c:v>400</c:v>
                </c:pt>
                <c:pt idx="4">
                  <c:v>784</c:v>
                </c:pt>
                <c:pt idx="5">
                  <c:v>889</c:v>
                </c:pt>
                <c:pt idx="6">
                  <c:v>1202</c:v>
                </c:pt>
                <c:pt idx="7">
                  <c:v>1425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6-C84F-871C-CDBCA94EF3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8316783"/>
        <c:axId val="198318495"/>
      </c:barChart>
      <c:catAx>
        <c:axId val="1983167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it-IT"/>
          </a:p>
        </c:txPr>
        <c:crossAx val="198318495"/>
        <c:crosses val="autoZero"/>
        <c:auto val="1"/>
        <c:lblAlgn val="ctr"/>
        <c:lblOffset val="100"/>
        <c:noMultiLvlLbl val="0"/>
      </c:catAx>
      <c:valAx>
        <c:axId val="198318495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83167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Bella!$AH$2:$AH$16</cx:f>
        <cx:lvl ptCount="15">
          <cx:pt idx="0">Scienze mediche</cx:pt>
          <cx:pt idx="1">Chimica, biologia o geologia</cx:pt>
          <cx:pt idx="2">Ingegneria </cx:pt>
          <cx:pt idx="3">Matematica </cx:pt>
          <cx:pt idx="4">Fisica </cx:pt>
          <cx:pt idx="5">Scienze pedagogiche e psicologiche </cx:pt>
          <cx:pt idx="6">Scienze statistiche ed economiche </cx:pt>
          <cx:pt idx="7">Scienze giuridiche </cx:pt>
          <cx:pt idx="8">Scienze sociali e politiche </cx:pt>
          <cx:pt idx="9">Scienze storiche, filosofiche e letterarie </cx:pt>
          <cx:pt idx="10">Informatica </cx:pt>
          <cx:pt idx="11">Architettura </cx:pt>
          <cx:pt idx="12">altro</cx:pt>
          <cx:pt idx="13">Non so</cx:pt>
          <cx:pt idx="14">Materie artistiche</cx:pt>
        </cx:lvl>
      </cx:strDim>
      <cx:numDim type="val">
        <cx:f>Bella!$AI$2:$AI$16</cx:f>
        <cx:lvl ptCount="15" formatCode="0,00%">
          <cx:pt idx="0">0.18719878702550496</cx:pt>
          <cx:pt idx="1">0.15297557805815779</cx:pt>
          <cx:pt idx="2">0.12487139221313695</cx:pt>
          <cx:pt idx="3">0.11084637461417664</cx:pt>
          <cx:pt idx="4">0.093355715600801428</cx:pt>
          <cx:pt idx="5">0.091460442952293275</cx:pt>
          <cx:pt idx="6">0.080576162885146477</cx:pt>
          <cx:pt idx="7">0.049060486272810962</cx:pt>
          <cx:pt idx="8">0.043753722856988142</cx:pt>
          <cx:pt idx="9">0.030324362376130395</cx:pt>
          <cx:pt idx="10">0.017869713543076839</cx:pt>
          <cx:pt idx="11">0.0069312828288298047</cx:pt>
          <cx:pt idx="12">0.0066063789462284077</cx:pt>
          <cx:pt idx="13">0.0040071478854172308</cx:pt>
          <cx:pt idx="14">0.00016245194130069855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just">
              <a:defRPr>
                <a:solidFill>
                  <a:schemeClr val="tx1"/>
                </a:solidFill>
                <a:latin typeface="Avenir Book" panose="02000503020000020003" pitchFamily="2" charset="0"/>
                <a:ea typeface="Avenir Book" panose="02000503020000020003" pitchFamily="2" charset="0"/>
                <a:cs typeface="Avenir Book" panose="02000503020000020003" pitchFamily="2" charset="0"/>
              </a:defRPr>
            </a:pPr>
            <a:r>
              <a:rPr lang="it-IT" sz="1800" b="1" i="0" u="none" strike="noStrike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Ti piacerebbe in futuro studiare e/o lavorare in campi che comprendano:</a:t>
            </a:r>
            <a:endParaRPr lang="it-IT" sz="1400" dirty="0"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</cx:rich>
      </cx:tx>
    </cx:title>
    <cx:plotArea>
      <cx:plotAreaRegion>
        <cx:series layoutId="funnel" uniqueId="{42226BFC-A6A7-A14F-B64C-2E047D01BA45}">
          <cx:dataPt idx="11"/>
          <cx:dataLabels>
            <cx:spPr>
              <a:solidFill>
                <a:schemeClr val="bg1"/>
              </a:solidFill>
            </cx:spPr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000">
                    <a:solidFill>
                      <a:schemeClr val="tx1"/>
                    </a:solidFill>
                    <a:latin typeface="Avenir Book" panose="02000503020000020003" pitchFamily="2" charset="0"/>
                    <a:ea typeface="Avenir Book" panose="02000503020000020003" pitchFamily="2" charset="0"/>
                    <a:cs typeface="Avenir Book" panose="02000503020000020003" pitchFamily="2" charset="0"/>
                  </a:defRPr>
                </a:pPr>
                <a:endParaRPr lang="it-IT" sz="1000" b="0" i="0" u="none" strike="noStrike" baseline="0">
                  <a:solidFill>
                    <a:schemeClr val="tx1"/>
                  </a:solidFill>
                  <a:latin typeface="Avenir Book" panose="02000503020000020003" pitchFamily="2" charset="0"/>
                </a:endParaRPr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900">
                <a:solidFill>
                  <a:schemeClr val="tx1"/>
                </a:solidFill>
                <a:latin typeface="Avenir Book" panose="02000503020000020003" pitchFamily="2" charset="0"/>
                <a:ea typeface="Avenir Book" panose="02000503020000020003" pitchFamily="2" charset="0"/>
                <a:cs typeface="Avenir Book" panose="02000503020000020003" pitchFamily="2" charset="0"/>
              </a:defRPr>
            </a:pPr>
            <a:endParaRPr lang="it-IT" sz="900" b="0" i="0" u="none" strike="noStrike" baseline="0">
              <a:solidFill>
                <a:schemeClr val="tx1"/>
              </a:solidFill>
              <a:latin typeface="Avenir Book" panose="02000503020000020003" pitchFamily="2" charset="0"/>
            </a:endParaRPr>
          </a:p>
        </cx:txPr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Foglio4!$D$1:$D$15</cx:f>
        <cx:lvl ptCount="15">
          <cx:pt idx="0">Fisica </cx:pt>
          <cx:pt idx="1">Ingegneria </cx:pt>
          <cx:pt idx="2">Matematica </cx:pt>
          <cx:pt idx="3">Chimica, biologia o geologia</cx:pt>
          <cx:pt idx="4">scienze mediche</cx:pt>
          <cx:pt idx="5">Informatica </cx:pt>
          <cx:pt idx="6">Scienze storiche, filosofiche e letterarie </cx:pt>
          <cx:pt idx="7">Architettura </cx:pt>
          <cx:pt idx="8">scienze statistiche ed economiche</cx:pt>
          <cx:pt idx="9">Scienze pedagogiche e psicologiche </cx:pt>
          <cx:pt idx="10">scienze sociali e politiche</cx:pt>
          <cx:pt idx="11">materie artistiche</cx:pt>
          <cx:pt idx="12">Non so</cx:pt>
          <cx:pt idx="13">Scienze giuridiche </cx:pt>
          <cx:pt idx="14">altro</cx:pt>
        </cx:lvl>
      </cx:strDim>
      <cx:numDim type="val">
        <cx:f>Foglio4!$E$1:$E$15</cx:f>
        <cx:lvl ptCount="15" formatCode="0,00%">
          <cx:pt idx="0">0.216528162511542</cx:pt>
          <cx:pt idx="1">0.18167128347183747</cx:pt>
          <cx:pt idx="2">0.14750692520775624</cx:pt>
          <cx:pt idx="3">0.10872576177285319</cx:pt>
          <cx:pt idx="4">0.090258541089566019</cx:pt>
          <cx:pt idx="5">0.072714681440443213</cx:pt>
          <cx:pt idx="6">0.029085872576177285</cx:pt>
          <cx:pt idx="7">0.026777469990766391</cx:pt>
          <cx:pt idx="8">0.0265466297322253</cx:pt>
          <cx:pt idx="9">0.023084025854108958</cx:pt>
          <cx:pt idx="10">0.021237303785780239</cx:pt>
          <cx:pt idx="11">0.020544783010156973</cx:pt>
          <cx:pt idx="12">0.016158818097876268</cx:pt>
          <cx:pt idx="13">0.015927977839335181</cx:pt>
          <cx:pt idx="14">0.0032317636195752539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>
              <a:defRPr>
                <a:solidFill>
                  <a:schemeClr val="tx1"/>
                </a:solidFill>
                <a:latin typeface="Avenir Book" panose="02000503020000020003" pitchFamily="2" charset="0"/>
                <a:ea typeface="Avenir Book" panose="02000503020000020003" pitchFamily="2" charset="0"/>
                <a:cs typeface="Avenir Book" panose="02000503020000020003" pitchFamily="2" charset="0"/>
              </a:defRPr>
            </a:pPr>
            <a:r>
              <a:rPr lang="it-IT" sz="1800" b="1" i="0" baseline="0" dirty="0"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Ti piacerebbe in futuro studiare e/o lavorare in campi che comprendano:</a:t>
            </a:r>
            <a:endParaRPr lang="it-IT" sz="1400" dirty="0"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</cx:rich>
      </cx:tx>
    </cx:title>
    <cx:plotArea>
      <cx:plotAreaRegion>
        <cx:series layoutId="funnel" uniqueId="{67FCA4BA-427E-A645-81D1-7C16471E5615}">
          <cx:dataLabels pos="ctr">
            <cx:spPr>
              <a:solidFill>
                <a:schemeClr val="bg1"/>
              </a:solidFill>
              <a:ln>
                <a:solidFill>
                  <a:schemeClr val="bg1"/>
                </a:solidFill>
              </a:ln>
            </cx:spPr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>
                    <a:solidFill>
                      <a:schemeClr val="tx1"/>
                    </a:solidFill>
                    <a:latin typeface="Avenir Book" panose="02000503020000020003" pitchFamily="2" charset="0"/>
                    <a:ea typeface="Avenir Book" panose="02000503020000020003" pitchFamily="2" charset="0"/>
                    <a:cs typeface="Avenir Book" panose="02000503020000020003" pitchFamily="2" charset="0"/>
                  </a:defRPr>
                </a:pPr>
                <a:endParaRPr lang="it-IT" sz="900" b="0" i="0" u="none" strike="noStrike" baseline="0">
                  <a:solidFill>
                    <a:schemeClr val="tx1"/>
                  </a:solidFill>
                  <a:latin typeface="Avenir Book" panose="02000503020000020003" pitchFamily="2" charset="0"/>
                </a:endParaRPr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900">
                <a:solidFill>
                  <a:schemeClr val="tx1"/>
                </a:solidFill>
                <a:latin typeface="Avenir Book" panose="02000503020000020003" pitchFamily="2" charset="0"/>
                <a:ea typeface="Avenir Book" panose="02000503020000020003" pitchFamily="2" charset="0"/>
                <a:cs typeface="Avenir Book" panose="02000503020000020003" pitchFamily="2" charset="0"/>
              </a:defRPr>
            </a:pPr>
            <a:endParaRPr lang="it-IT" sz="900" b="0" i="0" u="none" strike="noStrike" baseline="0">
              <a:solidFill>
                <a:schemeClr val="tx1"/>
              </a:solidFill>
              <a:latin typeface="Avenir Book" panose="02000503020000020003" pitchFamily="2" charset="0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7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B52E3-C9D7-3E48-8813-DBD1077E9843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A1BF6-5457-CB41-AEA7-6364C039B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663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A1BF6-5457-CB41-AEA7-6364C039B462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5964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A1BF6-5457-CB41-AEA7-6364C039B462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7668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C069D3-0A57-912A-D856-667AB35D0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D0E01A2-21BE-4876-A6EB-6E59AA65F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31978D-1245-6B49-B9EC-3B2602EE6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15C77-C8B6-599D-B458-10CC1002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E33B81-75B2-C889-EF8F-1230C1635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62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155499-C626-712F-6736-0FD6C8473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B81EE61-7075-DA5D-2771-6C48CD4F8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84459D-9FB1-517D-F868-1EAAF36A2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1D45A63-1256-F202-C126-10E6A5FD8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A02FF3-9967-13BB-9D82-85615C9AE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734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682B9D-D648-8F95-889F-C7362FF861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7EC7092-FC5C-ECBE-D08D-8BAB0FA1C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7C3728-86FD-AF29-0522-C41A4F6B9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69A757-FAAA-4320-5473-87D8A1C3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38012F-A8D3-C992-B1A5-07FC5B13A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407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4DE3F3-3F55-6DC0-1A9A-485737616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E7EE4B-B50C-B9AC-F7B6-F15732597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3407E4-CE00-422E-55EF-0F4E7947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E1A5FD-8182-FDB2-7665-641AE431A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C0DEDD-3984-A89F-10AA-5975D3932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7583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A2594B-7C7E-5423-DC8E-E3B04AA73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21AC003-DFE3-94B6-9D02-4462B494A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72EAFA-6651-B5F2-ABA6-CA301EE03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D93048-7A2F-D126-899D-50277C300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1F0D55-197C-8DB4-0077-7DE07FE4A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415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0AED80-5EC8-6AB4-7D74-6CF720FF9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E04CB7-E6D7-BA6A-2B18-8FF684BE87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2D2520A-8EF8-8CAE-4C71-6975512B0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6A20A9-5C5D-0A89-E892-941667CC4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25B672A-538C-9F68-9BB9-1D1B49B6D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B1EC07E-143B-7D18-66D7-6DEB0619C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7F734C-DC03-F5C8-0F0F-DEF3D7F20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CDF7F5B-4F04-0954-4802-F9115003B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E25B50E-F6B0-5F55-6533-86C01A2E0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5B51AB0-30C1-AFD0-49BD-9C2DA6CCE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DC953B3-1631-BB4D-D1FA-A24F3157A3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48BA210-99D6-10DB-4404-594CC456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4D5135E-DD02-D1F0-FF41-E03A00F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062274F-9DA6-D9D3-9ED9-D64D3450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413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7486B2-246A-752C-70FC-F23671D1A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3910E55-6DEA-C984-8B17-8DBFDE050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518998C-7ED2-151A-CFD1-9EC799165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79C0EB1-5287-102D-9A13-3DED9CE3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28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9D055DB-5A6D-4035-2470-B29A0B68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22FFE77-3231-61FE-1403-9D50C34B9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FB2C599-AC78-518F-49EE-E65F1D84D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233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FD4ECB-9659-5AAC-2DBD-2F579668E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38C8FC-AFAD-942B-675D-0F45DF504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C6EDDDD-A2C4-4DB3-4CAE-BB1EEE4AB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7726E12-C989-7C84-9E25-FC314B2B3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2DAC851-2CEE-7225-5F38-D3832F376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BE2080B-D412-9C15-3F48-B82142327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2036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85356C-4BA6-98EA-E1F3-0BF548172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19B3C88-DE3C-0211-92C2-F86F37871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CB65893-8148-912F-D65B-E40F5E79C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CA34FE0-BEC2-6925-CF8E-29B894BF1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35A8716-5014-1343-015A-4A9B169D2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56FD04C-CD38-7173-C074-7C7345617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097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006CF2B-B254-9C71-F243-8B9F8CBA8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1320E6-8BA0-4569-A2B5-B4FC08795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289D75-9E50-40FF-B07D-54D784A57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EE96D-AFA0-314B-8652-E58614CFB485}" type="datetimeFigureOut">
              <a:rPr lang="it-IT" smtClean="0"/>
              <a:t>27/11/25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76D02E-ED4E-7835-51B0-F1B314CC15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291666-D975-C80B-5AD2-C590B6C38C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BF002F-0136-574C-9EB3-75409F9593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71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14/relationships/chartEx" Target="../charts/chartEx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stnazfisnucl-my.sharepoint.com/shared?id=%2Fsites%2FCC3M20232%2FShared%20Documents%2FQuestionari%20e%20Registrazioni%2FQuestionari%2FQuestionario%20comune&amp;listurl=https%3A%2F%2Fistnazfisnucl%2Esharepoint%2Ecom%2Fsites%2FCC3M20232%2FShared%20Document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8">
            <a:extLst>
              <a:ext uri="{FF2B5EF4-FFF2-40B4-BE49-F238E27FC236}">
                <a16:creationId xmlns:a16="http://schemas.microsoft.com/office/drawing/2014/main" id="{27427488-068E-4B55-AC8D-CD070B8CD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9" name="Group 10">
            <a:extLst>
              <a:ext uri="{FF2B5EF4-FFF2-40B4-BE49-F238E27FC236}">
                <a16:creationId xmlns:a16="http://schemas.microsoft.com/office/drawing/2014/main" id="{69007781-1AEE-4FE2-8527-FF7B46F12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7F342F-8F86-41FC-A9DE-865B16F50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Book" panose="02000503020000020003" pitchFamily="2" charset="0"/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9FA5174A-CE0B-42D0-8DA3-4E995C092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Book" panose="02000503020000020003" pitchFamily="2" charset="0"/>
              </a:endParaRPr>
            </a:p>
          </p:txBody>
        </p:sp>
      </p:grpSp>
      <p:sp>
        <p:nvSpPr>
          <p:cNvPr id="21" name="Freeform: Shape 14">
            <a:extLst>
              <a:ext uri="{FF2B5EF4-FFF2-40B4-BE49-F238E27FC236}">
                <a16:creationId xmlns:a16="http://schemas.microsoft.com/office/drawing/2014/main" id="{DE35DE37-E5F4-4D1E-8AE0-8A7D46F3B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20AF199-99C2-4569-9CAF-24514AE5E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1" y="990600"/>
            <a:ext cx="99060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88E304D-960E-9AB1-EA6C-DB92004AD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8060" y="2857995"/>
            <a:ext cx="8024282" cy="114200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000" kern="1200" dirty="0" err="1">
                <a:solidFill>
                  <a:schemeClr val="tx1"/>
                </a:solidFill>
                <a:latin typeface="Britannic Bold" panose="020B0903060703020204" pitchFamily="34" charset="77"/>
              </a:rPr>
              <a:t>Analisi</a:t>
            </a:r>
            <a:r>
              <a:rPr lang="en-US" sz="4000" kern="1200" dirty="0">
                <a:solidFill>
                  <a:schemeClr val="tx1"/>
                </a:solidFill>
                <a:latin typeface="Britannic Bold" panose="020B0903060703020204" pitchFamily="34" charset="77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Britannic Bold" panose="020B0903060703020204" pitchFamily="34" charset="77"/>
              </a:rPr>
              <a:t>questionari</a:t>
            </a:r>
            <a:r>
              <a:rPr lang="en-US" sz="4000" kern="1200" dirty="0">
                <a:solidFill>
                  <a:schemeClr val="tx1"/>
                </a:solidFill>
                <a:latin typeface="Britannic Bold" panose="020B0903060703020204" pitchFamily="34" charset="77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Britannic Bold" panose="020B0903060703020204" pitchFamily="34" charset="77"/>
              </a:rPr>
              <a:t>progetti</a:t>
            </a:r>
            <a:r>
              <a:rPr lang="en-US" sz="4000" kern="1200" dirty="0">
                <a:solidFill>
                  <a:schemeClr val="tx1"/>
                </a:solidFill>
                <a:latin typeface="Britannic Bold" panose="020B0903060703020204" pitchFamily="34" charset="77"/>
              </a:rPr>
              <a:t> CC3M </a:t>
            </a:r>
            <a:br>
              <a:rPr lang="en-US" sz="4000" kern="1200" dirty="0">
                <a:solidFill>
                  <a:schemeClr val="tx1"/>
                </a:solidFill>
                <a:latin typeface="Britannic Bold" panose="020B0903060703020204" pitchFamily="34" charset="77"/>
              </a:rPr>
            </a:br>
            <a:r>
              <a:rPr lang="en-US" sz="4000" kern="1200" dirty="0">
                <a:solidFill>
                  <a:schemeClr val="tx1"/>
                </a:solidFill>
                <a:latin typeface="Britannic Bold" panose="020B0903060703020204" pitchFamily="34" charset="77"/>
              </a:rPr>
              <a:t>A.S. 2024-2025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5CC6F5-30EA-4806-5EBA-BB9A2622A34E}"/>
              </a:ext>
            </a:extLst>
          </p:cNvPr>
          <p:cNvSpPr txBox="1"/>
          <p:nvPr/>
        </p:nvSpPr>
        <p:spPr>
          <a:xfrm>
            <a:off x="457201" y="6357551"/>
            <a:ext cx="7086601" cy="325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i="1" kern="1200" dirty="0">
                <a:solidFill>
                  <a:schemeClr val="tx1">
                    <a:alpha val="55000"/>
                  </a:schemeClr>
                </a:solidFill>
                <a:latin typeface="Avenir Book" panose="02000503020000020003" pitchFamily="2" charset="0"/>
              </a:rPr>
              <a:t>M. Bologna, V. Fanti, S. </a:t>
            </a:r>
            <a:r>
              <a:rPr lang="en-US" sz="3200" i="1" kern="1200" dirty="0" err="1">
                <a:solidFill>
                  <a:schemeClr val="tx1">
                    <a:alpha val="55000"/>
                  </a:schemeClr>
                </a:solidFill>
                <a:latin typeface="Avenir Book" panose="02000503020000020003" pitchFamily="2" charset="0"/>
              </a:rPr>
              <a:t>Marcellini</a:t>
            </a:r>
            <a:r>
              <a:rPr lang="en-US" sz="3200" i="1" kern="1200" dirty="0">
                <a:solidFill>
                  <a:schemeClr val="tx1">
                    <a:alpha val="55000"/>
                  </a:schemeClr>
                </a:solidFill>
                <a:latin typeface="Avenir Book" panose="02000503020000020003" pitchFamily="2" charset="0"/>
              </a:rPr>
              <a:t> – </a:t>
            </a:r>
            <a:r>
              <a:rPr lang="en-US" sz="3200" i="1" dirty="0">
                <a:solidFill>
                  <a:schemeClr val="tx1">
                    <a:alpha val="55000"/>
                  </a:schemeClr>
                </a:solidFill>
                <a:latin typeface="Avenir Book" panose="02000503020000020003" pitchFamily="2" charset="0"/>
              </a:rPr>
              <a:t>Roma</a:t>
            </a:r>
            <a:r>
              <a:rPr lang="en-US" sz="3200" i="1" kern="1200" dirty="0">
                <a:solidFill>
                  <a:schemeClr val="tx1">
                    <a:alpha val="55000"/>
                  </a:schemeClr>
                </a:solidFill>
                <a:latin typeface="Avenir Book" panose="02000503020000020003" pitchFamily="2" charset="0"/>
              </a:rPr>
              <a:t> 1 </a:t>
            </a:r>
            <a:r>
              <a:rPr lang="en-US" sz="3200" i="1" kern="1200" dirty="0" err="1">
                <a:solidFill>
                  <a:schemeClr val="tx1">
                    <a:alpha val="55000"/>
                  </a:schemeClr>
                </a:solidFill>
                <a:latin typeface="Avenir Book" panose="02000503020000020003" pitchFamily="2" charset="0"/>
              </a:rPr>
              <a:t>dicembre</a:t>
            </a:r>
            <a:r>
              <a:rPr lang="en-US" sz="3200" i="1" kern="1200" dirty="0">
                <a:solidFill>
                  <a:schemeClr val="tx1">
                    <a:alpha val="55000"/>
                  </a:schemeClr>
                </a:solidFill>
                <a:latin typeface="Avenir Book" panose="02000503020000020003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0805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9E793E94-7CF7-2AAA-2A92-70DB52CF08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5084008"/>
              </p:ext>
            </p:extLst>
          </p:nvPr>
        </p:nvGraphicFramePr>
        <p:xfrm>
          <a:off x="0" y="911351"/>
          <a:ext cx="5937497" cy="5946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D8A282A3-BD9F-3081-40AB-B77EFB8E6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4226650"/>
              </p:ext>
            </p:extLst>
          </p:nvPr>
        </p:nvGraphicFramePr>
        <p:xfrm>
          <a:off x="6158753" y="841248"/>
          <a:ext cx="5970494" cy="5873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94A424DA-787C-8250-FDA2-6453F1117E8D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BD0B9B6A-782C-D4B3-7E00-C9C17EFB8A71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2AAFC83-1249-ED25-C793-E5C18CB78BB1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082F37A-FAE5-A914-22D9-3F70D15D6063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7" name="Connettore dritto 6">
            <a:extLst>
              <a:ext uri="{FF2B5EF4-FFF2-40B4-BE49-F238E27FC236}">
                <a16:creationId xmlns:a16="http://schemas.microsoft.com/office/drawing/2014/main" id="{E238DA34-220A-7B4B-A8BE-7B105E0EF431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508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2="http://schemas.microsoft.com/office/drawing/2015/10/21/chartex" Requires="cx2">
          <p:graphicFrame>
            <p:nvGraphicFramePr>
              <p:cNvPr id="3" name="Grafico 2">
                <a:extLst>
                  <a:ext uri="{FF2B5EF4-FFF2-40B4-BE49-F238E27FC236}">
                    <a16:creationId xmlns:a16="http://schemas.microsoft.com/office/drawing/2014/main" id="{84EB6454-5F67-7B21-59FC-0B2348FFA2C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931063606"/>
                  </p:ext>
                </p:extLst>
              </p:nvPr>
            </p:nvGraphicFramePr>
            <p:xfrm>
              <a:off x="0" y="962329"/>
              <a:ext cx="6096000" cy="578079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3" name="Grafico 2">
                <a:extLst>
                  <a:ext uri="{FF2B5EF4-FFF2-40B4-BE49-F238E27FC236}">
                    <a16:creationId xmlns:a16="http://schemas.microsoft.com/office/drawing/2014/main" id="{84EB6454-5F67-7B21-59FC-0B2348FFA2C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962329"/>
                <a:ext cx="6096000" cy="5780793"/>
              </a:xfrm>
              <a:prstGeom prst="rect">
                <a:avLst/>
              </a:prstGeom>
            </p:spPr>
          </p:pic>
        </mc:Fallback>
      </mc:AlternateContent>
      <p:sp>
        <p:nvSpPr>
          <p:cNvPr id="5" name="Rettangolo 4">
            <a:extLst>
              <a:ext uri="{FF2B5EF4-FFF2-40B4-BE49-F238E27FC236}">
                <a16:creationId xmlns:a16="http://schemas.microsoft.com/office/drawing/2014/main" id="{9B3A7AEB-C229-B2B1-1849-7322C053BB65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Avenir Book" panose="02000503020000020003" pitchFamily="2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EC1B032-8E8B-0037-3F70-5D0A3222380C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Avenir Book" panose="02000503020000020003" pitchFamily="2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7A0B885-DE47-FCF5-243C-3371A544AF81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482A48F-2861-FFE9-265C-13821CD29AEE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4" name="Connettore dritto 3">
            <a:extLst>
              <a:ext uri="{FF2B5EF4-FFF2-40B4-BE49-F238E27FC236}">
                <a16:creationId xmlns:a16="http://schemas.microsoft.com/office/drawing/2014/main" id="{84884948-F9D0-5A70-C6FE-477056804472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cx2="http://schemas.microsoft.com/office/drawing/2015/10/21/chartex" Requires="cx2">
          <p:graphicFrame>
            <p:nvGraphicFramePr>
              <p:cNvPr id="11" name="Grafico 10">
                <a:extLst>
                  <a:ext uri="{FF2B5EF4-FFF2-40B4-BE49-F238E27FC236}">
                    <a16:creationId xmlns:a16="http://schemas.microsoft.com/office/drawing/2014/main" id="{326166AA-B26A-CF02-202E-C2D45151AA45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417658833"/>
                  </p:ext>
                </p:extLst>
              </p:nvPr>
            </p:nvGraphicFramePr>
            <p:xfrm>
              <a:off x="6185661" y="962329"/>
              <a:ext cx="5835999" cy="563071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11" name="Grafico 10">
                <a:extLst>
                  <a:ext uri="{FF2B5EF4-FFF2-40B4-BE49-F238E27FC236}">
                    <a16:creationId xmlns:a16="http://schemas.microsoft.com/office/drawing/2014/main" id="{326166AA-B26A-CF02-202E-C2D45151AA4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85661" y="962329"/>
                <a:ext cx="5835999" cy="5630712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FBB55C5-5551-E573-DB3E-E955A7EF4C15}"/>
              </a:ext>
            </a:extLst>
          </p:cNvPr>
          <p:cNvSpPr txBox="1"/>
          <p:nvPr/>
        </p:nvSpPr>
        <p:spPr>
          <a:xfrm>
            <a:off x="4150658" y="5378824"/>
            <a:ext cx="6275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Avenir Book" panose="02000503020000020003" pitchFamily="2" charset="0"/>
              </a:rPr>
              <a:t>0,69%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DE2962C-7866-88A5-BA67-15ADDB4AD64D}"/>
              </a:ext>
            </a:extLst>
          </p:cNvPr>
          <p:cNvSpPr txBox="1"/>
          <p:nvPr/>
        </p:nvSpPr>
        <p:spPr>
          <a:xfrm>
            <a:off x="4150658" y="5693753"/>
            <a:ext cx="6275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Avenir Book" panose="02000503020000020003" pitchFamily="2" charset="0"/>
              </a:rPr>
              <a:t>0,66%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893FB91-0BD5-A0A4-DEF0-05FCF224D96B}"/>
              </a:ext>
            </a:extLst>
          </p:cNvPr>
          <p:cNvSpPr txBox="1"/>
          <p:nvPr/>
        </p:nvSpPr>
        <p:spPr>
          <a:xfrm>
            <a:off x="4150658" y="6045666"/>
            <a:ext cx="6275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Avenir Book" panose="02000503020000020003" pitchFamily="2" charset="0"/>
              </a:rPr>
              <a:t>0,40%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3E80F0A-3507-40FA-F313-18CE89102B98}"/>
              </a:ext>
            </a:extLst>
          </p:cNvPr>
          <p:cNvSpPr txBox="1"/>
          <p:nvPr/>
        </p:nvSpPr>
        <p:spPr>
          <a:xfrm>
            <a:off x="10246658" y="5578337"/>
            <a:ext cx="6275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Avenir Book" panose="02000503020000020003" pitchFamily="2" charset="0"/>
              </a:rPr>
              <a:t>1,62%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5D7E2402-CA84-A08A-B668-D19D26E184DF}"/>
              </a:ext>
            </a:extLst>
          </p:cNvPr>
          <p:cNvSpPr txBox="1"/>
          <p:nvPr/>
        </p:nvSpPr>
        <p:spPr>
          <a:xfrm>
            <a:off x="10246658" y="5895671"/>
            <a:ext cx="6275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Avenir Book" panose="02000503020000020003" pitchFamily="2" charset="0"/>
              </a:rPr>
              <a:t>1,59%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BEEE060-2BD4-4BED-8847-831BA9604643}"/>
              </a:ext>
            </a:extLst>
          </p:cNvPr>
          <p:cNvSpPr txBox="1"/>
          <p:nvPr/>
        </p:nvSpPr>
        <p:spPr>
          <a:xfrm>
            <a:off x="10255621" y="6244356"/>
            <a:ext cx="6275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Avenir Book" panose="02000503020000020003" pitchFamily="2" charset="0"/>
              </a:rPr>
              <a:t>0,32%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18878078-C092-AC5F-5E68-204A2465CF78}"/>
              </a:ext>
            </a:extLst>
          </p:cNvPr>
          <p:cNvSpPr txBox="1"/>
          <p:nvPr/>
        </p:nvSpPr>
        <p:spPr>
          <a:xfrm>
            <a:off x="4150658" y="6401939"/>
            <a:ext cx="6275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Avenir Book" panose="02000503020000020003" pitchFamily="2" charset="0"/>
              </a:rPr>
              <a:t>0,02%</a:t>
            </a:r>
          </a:p>
        </p:txBody>
      </p:sp>
    </p:spTree>
    <p:extLst>
      <p:ext uri="{BB962C8B-B14F-4D97-AF65-F5344CB8AC3E}">
        <p14:creationId xmlns:p14="http://schemas.microsoft.com/office/powerpoint/2010/main" val="2540151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B73525A1-DE58-E9EB-EDF4-589D88975E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6898128"/>
              </p:ext>
            </p:extLst>
          </p:nvPr>
        </p:nvGraphicFramePr>
        <p:xfrm>
          <a:off x="0" y="899250"/>
          <a:ext cx="5961520" cy="5877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80E81619-2180-3B99-684E-715091F305B7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Avenir Book" panose="02000503020000020003" pitchFamily="2" charset="0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D3F54E22-EFE8-EE83-B3BE-8CA45335EBB5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5A3C822-7B73-0DFC-0DE3-B268ECE83F0A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D7ABA76-5D4C-9567-4080-C231D7ABD26B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3" name="Connettore dritto 2">
            <a:extLst>
              <a:ext uri="{FF2B5EF4-FFF2-40B4-BE49-F238E27FC236}">
                <a16:creationId xmlns:a16="http://schemas.microsoft.com/office/drawing/2014/main" id="{99F9FDE1-5CF4-2362-38C8-16B22ADDE689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10099395-E9DF-D663-D6D3-51CF1FAA4D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4047413"/>
              </p:ext>
            </p:extLst>
          </p:nvPr>
        </p:nvGraphicFramePr>
        <p:xfrm>
          <a:off x="6230472" y="899250"/>
          <a:ext cx="5961527" cy="5877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8250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84C23DF8-73A4-D3D9-1F26-6F6EDD9881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2081277"/>
              </p:ext>
            </p:extLst>
          </p:nvPr>
        </p:nvGraphicFramePr>
        <p:xfrm>
          <a:off x="62759" y="869818"/>
          <a:ext cx="5961511" cy="575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339CF87D-1DBF-1556-FF73-94EB0505C7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3312091"/>
              </p:ext>
            </p:extLst>
          </p:nvPr>
        </p:nvGraphicFramePr>
        <p:xfrm>
          <a:off x="6167730" y="899249"/>
          <a:ext cx="5952538" cy="5722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C6F9DDB7-3D07-5DB3-9663-3F3112CC3018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2503BB67-A211-426E-7873-E96F9A7BA2B6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854416C-D316-C6B3-874D-96CE351F90AD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578BD19-582D-66E5-6843-C32755CDD9B4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7" name="Connettore dritto 6">
            <a:extLst>
              <a:ext uri="{FF2B5EF4-FFF2-40B4-BE49-F238E27FC236}">
                <a16:creationId xmlns:a16="http://schemas.microsoft.com/office/drawing/2014/main" id="{7C15605B-DC19-1FEE-A672-843ADC1FFF5E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6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BA8EECFB-E06A-9AD5-5C41-9E4AC69455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4997513"/>
              </p:ext>
            </p:extLst>
          </p:nvPr>
        </p:nvGraphicFramePr>
        <p:xfrm>
          <a:off x="80681" y="869818"/>
          <a:ext cx="5899499" cy="598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08AA1DB4-FA91-65FC-4C15-74C6C244E2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6219059"/>
              </p:ext>
            </p:extLst>
          </p:nvPr>
        </p:nvGraphicFramePr>
        <p:xfrm>
          <a:off x="6095999" y="899250"/>
          <a:ext cx="6015311" cy="595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289957E4-B84A-13F1-BF67-52840DB80AD2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B4386781-0C39-7758-70F1-1AABF73A5D5E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56EF63C-1664-BE41-9FA6-9C6AD0D91A72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02C180D-9CB2-A51A-C5D1-28F65C6C9B48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7" name="Connettore dritto 6">
            <a:extLst>
              <a:ext uri="{FF2B5EF4-FFF2-40B4-BE49-F238E27FC236}">
                <a16:creationId xmlns:a16="http://schemas.microsoft.com/office/drawing/2014/main" id="{A0A4601C-91D4-6F49-DA43-78F1363D5C6B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275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A16A5F80-8901-781B-632A-15FA0B7FCF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990625"/>
              </p:ext>
            </p:extLst>
          </p:nvPr>
        </p:nvGraphicFramePr>
        <p:xfrm>
          <a:off x="97536" y="869818"/>
          <a:ext cx="5917770" cy="598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D176CAEF-296D-1138-B152-58BB708E7B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1031413"/>
              </p:ext>
            </p:extLst>
          </p:nvPr>
        </p:nvGraphicFramePr>
        <p:xfrm>
          <a:off x="6176694" y="899250"/>
          <a:ext cx="5917770" cy="588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4CC1E486-1F25-3DBF-AEE8-269D9F9F539F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26C04776-4A4A-751E-008D-448F57C10D10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22F5240-26DD-1013-BD3C-D3F916961A05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5D19070-31F2-4AB8-D7FE-568B4887BBF6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7" name="Connettore dritto 6">
            <a:extLst>
              <a:ext uri="{FF2B5EF4-FFF2-40B4-BE49-F238E27FC236}">
                <a16:creationId xmlns:a16="http://schemas.microsoft.com/office/drawing/2014/main" id="{76F6BCF2-6ED5-0A7B-4BC3-3154FC842CE9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952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A93BD5B3-3AD4-50DD-5785-9F9579CC48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1934217"/>
              </p:ext>
            </p:extLst>
          </p:nvPr>
        </p:nvGraphicFramePr>
        <p:xfrm>
          <a:off x="172996" y="959224"/>
          <a:ext cx="5833358" cy="573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BD0C7D1C-8627-9352-03FF-A04C28DD77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6716"/>
              </p:ext>
            </p:extLst>
          </p:nvPr>
        </p:nvGraphicFramePr>
        <p:xfrm>
          <a:off x="6364223" y="959223"/>
          <a:ext cx="5654729" cy="57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FCDA2FC5-B701-EAED-A9A2-0B6563AC360C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17F63E6-4963-1151-118F-70BFDC3ACC2B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680ED70-E708-9BDA-9BB6-208FDAA4A3A9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3" name="Connettore dritto 2">
            <a:extLst>
              <a:ext uri="{FF2B5EF4-FFF2-40B4-BE49-F238E27FC236}">
                <a16:creationId xmlns:a16="http://schemas.microsoft.com/office/drawing/2014/main" id="{DDFA6C8E-718C-A2A3-B8E2-BB00E2ADC441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077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89786416-B2A0-75CA-F8AE-2EAA7710BB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1006496"/>
              </p:ext>
            </p:extLst>
          </p:nvPr>
        </p:nvGraphicFramePr>
        <p:xfrm>
          <a:off x="96994" y="1026514"/>
          <a:ext cx="5716365" cy="5729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Connettore curvo 2">
            <a:extLst>
              <a:ext uri="{FF2B5EF4-FFF2-40B4-BE49-F238E27FC236}">
                <a16:creationId xmlns:a16="http://schemas.microsoft.com/office/drawing/2014/main" id="{25AEA4AE-1823-0C31-F55A-73035EF4569B}"/>
              </a:ext>
            </a:extLst>
          </p:cNvPr>
          <p:cNvCxnSpPr>
            <a:cxnSpLocks/>
          </p:cNvCxnSpPr>
          <p:nvPr/>
        </p:nvCxnSpPr>
        <p:spPr>
          <a:xfrm flipV="1">
            <a:off x="9939479" y="4204951"/>
            <a:ext cx="1999488" cy="1450848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D24B9660-D7D7-E21B-000E-8008BE6258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1014096"/>
              </p:ext>
            </p:extLst>
          </p:nvPr>
        </p:nvGraphicFramePr>
        <p:xfrm>
          <a:off x="6158754" y="1026514"/>
          <a:ext cx="5750605" cy="5317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Connettore dritto 4">
            <a:extLst>
              <a:ext uri="{FF2B5EF4-FFF2-40B4-BE49-F238E27FC236}">
                <a16:creationId xmlns:a16="http://schemas.microsoft.com/office/drawing/2014/main" id="{21546ED4-4C05-DE0E-B65F-7317F61779D3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ttangolo 5">
            <a:extLst>
              <a:ext uri="{FF2B5EF4-FFF2-40B4-BE49-F238E27FC236}">
                <a16:creationId xmlns:a16="http://schemas.microsoft.com/office/drawing/2014/main" id="{3BE3831F-0508-7D56-9EFF-24A4DE258142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AFDDCC8-5E7C-898A-CCB3-390DA5DB58FE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635A678-58BF-348A-F014-FD9B4E36782F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</p:spTree>
    <p:extLst>
      <p:ext uri="{BB962C8B-B14F-4D97-AF65-F5344CB8AC3E}">
        <p14:creationId xmlns:p14="http://schemas.microsoft.com/office/powerpoint/2010/main" val="96787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933882-2314-EC3B-5D47-0F5E8FA8E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latin typeface="Avenir Book" panose="02000503020000020003" pitchFamily="2" charset="0"/>
              </a:rPr>
              <a:t>Interesse diminuito: 40 partecipanti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94CBD5FE-A41D-9986-3589-0AF82D729B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8087778"/>
              </p:ext>
            </p:extLst>
          </p:nvPr>
        </p:nvGraphicFramePr>
        <p:xfrm>
          <a:off x="402337" y="1427206"/>
          <a:ext cx="5596128" cy="5065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84509F30-5EAB-816B-4A67-DB2AEA8D3F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7208730"/>
              </p:ext>
            </p:extLst>
          </p:nvPr>
        </p:nvGraphicFramePr>
        <p:xfrm>
          <a:off x="6302188" y="1427206"/>
          <a:ext cx="5487475" cy="5065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919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2FB25-0818-5E15-00B4-F14FCDB8C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1D2E74-C9AE-3A54-EB13-2ADE432EB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latin typeface="Avenir Book" panose="02000503020000020003" pitchFamily="2" charset="0"/>
              </a:rPr>
              <a:t>Interesse diminuito: 40 partecipanti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4A656D26-4106-090B-4F6C-BA427A4F0D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2018661"/>
              </p:ext>
            </p:extLst>
          </p:nvPr>
        </p:nvGraphicFramePr>
        <p:xfrm>
          <a:off x="412376" y="1335741"/>
          <a:ext cx="5496849" cy="5129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50ADE6F1-FED4-D503-3179-A69A47624C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6157416"/>
              </p:ext>
            </p:extLst>
          </p:nvPr>
        </p:nvGraphicFramePr>
        <p:xfrm>
          <a:off x="6096000" y="1477356"/>
          <a:ext cx="5852159" cy="5129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94835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66C809-0EA3-305E-B6C5-48351F5C8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1" y="1978155"/>
            <a:ext cx="9104176" cy="29016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r>
              <a:rPr lang="it-IT" dirty="0">
                <a:latin typeface="Avenir Book" panose="02000503020000020003" pitchFamily="2" charset="0"/>
              </a:rPr>
              <a:t>Disponibile: </a:t>
            </a:r>
            <a:r>
              <a:rPr lang="it-IT" dirty="0">
                <a:latin typeface="Avenir Book" panose="02000503020000020003" pitchFamily="2" charset="0"/>
                <a:hlinkClick r:id="rId2"/>
              </a:rPr>
              <a:t>Questionario comune per studenti</a:t>
            </a: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r>
              <a:rPr lang="it-IT" dirty="0">
                <a:latin typeface="Avenir Book" panose="02000503020000020003" pitchFamily="2" charset="0"/>
              </a:rPr>
              <a:t>	(grazie Viviana e Stefano)</a:t>
            </a: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4782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B9F906-C23C-B727-75AB-5E794D343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0120"/>
            <a:ext cx="10515600" cy="649224"/>
          </a:xfrm>
        </p:spPr>
        <p:txBody>
          <a:bodyPr>
            <a:normAutofit/>
          </a:bodyPr>
          <a:lstStyle/>
          <a:p>
            <a:r>
              <a:rPr lang="it-IT" sz="3200" b="1" dirty="0">
                <a:latin typeface="Avenir Book" panose="02000503020000020003" pitchFamily="2" charset="0"/>
              </a:rPr>
              <a:t>RICHIESTE FUTURE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DF9DD24-272D-89E7-64EC-EFF8316C8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02295"/>
            <a:ext cx="9329928" cy="357612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chemeClr val="tx1"/>
                </a:solidFill>
                <a:latin typeface="Avenir Book" panose="02000503020000020003" pitchFamily="2" charset="0"/>
              </a:rPr>
              <a:t>Tenere stesse risposte (es. nelle materie, tenere la separazione - se scienze biologiche, tenere raggruppamento biologia…)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800" dirty="0">
              <a:solidFill>
                <a:schemeClr val="tx1"/>
              </a:solidFill>
              <a:latin typeface="Avenir Book" panose="02000503020000020003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chemeClr val="tx1"/>
                </a:solidFill>
                <a:latin typeface="Avenir Book" panose="02000503020000020003" pitchFamily="2" charset="0"/>
              </a:rPr>
              <a:t>Avere le stesse domande obbligatorie per tutti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800" dirty="0">
              <a:solidFill>
                <a:schemeClr val="tx1"/>
              </a:solidFill>
              <a:latin typeface="Avenir Book" panose="02000503020000020003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chemeClr val="tx1"/>
                </a:solidFill>
                <a:latin typeface="Avenir Book" panose="02000503020000020003" pitchFamily="2" charset="0"/>
              </a:rPr>
              <a:t>Possibilmente mantenere lo stesso ordine delle domande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800" dirty="0">
              <a:solidFill>
                <a:schemeClr val="tx1"/>
              </a:solidFill>
              <a:latin typeface="Avenir Book" panose="02000503020000020003" pitchFamily="2" charset="0"/>
            </a:endParaRPr>
          </a:p>
          <a:p>
            <a:endParaRPr lang="it-IT" sz="2800" dirty="0">
              <a:latin typeface="Avenir Book" panose="02000503020000020003" pitchFamily="2" charset="0"/>
            </a:endParaRPr>
          </a:p>
          <a:p>
            <a:endParaRPr lang="it-IT" sz="2800" dirty="0">
              <a:latin typeface="Avenir Book" panose="02000503020000020003" pitchFamily="2" charset="0"/>
            </a:endParaRPr>
          </a:p>
          <a:p>
            <a:endParaRPr lang="it-IT" sz="2800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925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780461-1777-7930-2D95-F7F040F40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0656" y="3258651"/>
            <a:ext cx="10515600" cy="5271037"/>
          </a:xfrm>
        </p:spPr>
        <p:txBody>
          <a:bodyPr numCol="2">
            <a:normAutofit/>
          </a:bodyPr>
          <a:lstStyle/>
          <a:p>
            <a:r>
              <a:rPr lang="it-IT" dirty="0">
                <a:latin typeface="Avenir Book" panose="02000503020000020003" pitchFamily="2" charset="0"/>
              </a:rPr>
              <a:t>Game </a:t>
            </a:r>
          </a:p>
          <a:p>
            <a:r>
              <a:rPr lang="it-IT" dirty="0">
                <a:latin typeface="Avenir Book" panose="02000503020000020003" pitchFamily="2" charset="0"/>
              </a:rPr>
              <a:t>OCRA</a:t>
            </a:r>
          </a:p>
          <a:p>
            <a:r>
              <a:rPr lang="it-IT" dirty="0" err="1">
                <a:latin typeface="Avenir Book" panose="02000503020000020003" pitchFamily="2" charset="0"/>
              </a:rPr>
              <a:t>Radiolab</a:t>
            </a:r>
            <a:endParaRPr lang="it-IT" dirty="0">
              <a:latin typeface="Avenir Book" panose="02000503020000020003" pitchFamily="2" charset="0"/>
            </a:endParaRPr>
          </a:p>
          <a:p>
            <a:r>
              <a:rPr lang="it-IT" dirty="0">
                <a:latin typeface="Avenir Book" panose="02000503020000020003" pitchFamily="2" charset="0"/>
              </a:rPr>
              <a:t>Lab2Go</a:t>
            </a:r>
          </a:p>
          <a:p>
            <a:endParaRPr lang="it-IT" dirty="0">
              <a:latin typeface="Avenir Book" panose="02000503020000020003" pitchFamily="2" charset="0"/>
            </a:endParaRPr>
          </a:p>
          <a:p>
            <a:endParaRPr lang="it-IT" dirty="0">
              <a:latin typeface="Avenir Book" panose="02000503020000020003" pitchFamily="2" charset="0"/>
            </a:endParaRPr>
          </a:p>
          <a:p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r>
              <a:rPr lang="it-IT" dirty="0">
                <a:latin typeface="Avenir Book" panose="02000503020000020003" pitchFamily="2" charset="0"/>
              </a:rPr>
              <a:t>Inspyre </a:t>
            </a:r>
          </a:p>
          <a:p>
            <a:r>
              <a:rPr lang="it-IT" dirty="0" err="1">
                <a:latin typeface="Avenir Book" panose="02000503020000020003" pitchFamily="2" charset="0"/>
              </a:rPr>
              <a:t>HopE</a:t>
            </a:r>
            <a:endParaRPr lang="it-IT" dirty="0">
              <a:latin typeface="Avenir Book" panose="02000503020000020003" pitchFamily="2" charset="0"/>
            </a:endParaRPr>
          </a:p>
          <a:p>
            <a:r>
              <a:rPr lang="it-IT" dirty="0">
                <a:latin typeface="Avenir Book" panose="02000503020000020003" pitchFamily="2" charset="0"/>
              </a:rPr>
              <a:t>Masterclass</a:t>
            </a:r>
          </a:p>
          <a:p>
            <a:r>
              <a:rPr lang="it-IT" dirty="0">
                <a:latin typeface="Avenir Book" panose="02000503020000020003" pitchFamily="2" charset="0"/>
              </a:rPr>
              <a:t>Stage</a:t>
            </a: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endParaRPr lang="it-IT" dirty="0">
              <a:latin typeface="Avenir Book" panose="02000503020000020003" pitchFamily="2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1629CEC-7F8F-830C-9691-343182C3A86F}"/>
              </a:ext>
            </a:extLst>
          </p:cNvPr>
          <p:cNvSpPr txBox="1"/>
          <p:nvPr/>
        </p:nvSpPr>
        <p:spPr>
          <a:xfrm>
            <a:off x="668079" y="920621"/>
            <a:ext cx="1085584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latin typeface="Avenir Book" panose="02000503020000020003" pitchFamily="2" charset="0"/>
              </a:rPr>
              <a:t>Queste analisi sono le stesse analisi presentate la scorsa riunione ad ottobre LNL, però togliendo il </a:t>
            </a:r>
            <a:r>
              <a:rPr lang="it-IT" sz="3200" dirty="0" err="1">
                <a:latin typeface="Avenir Book" panose="02000503020000020003" pitchFamily="2" charset="0"/>
              </a:rPr>
              <a:t>bias</a:t>
            </a:r>
            <a:r>
              <a:rPr lang="it-IT" sz="3200" dirty="0">
                <a:latin typeface="Avenir Book" panose="02000503020000020003" pitchFamily="2" charset="0"/>
              </a:rPr>
              <a:t> creato dai risultati di Asimov e A&amp;S. Quindi, queste analisi prendono in considerazione i risultati di: </a:t>
            </a:r>
          </a:p>
          <a:p>
            <a:endParaRPr lang="it-IT" sz="3200" dirty="0">
              <a:latin typeface="Avenir Book" panose="02000503020000020003" pitchFamily="2" charset="0"/>
            </a:endParaRPr>
          </a:p>
          <a:p>
            <a:endParaRPr lang="it-IT" sz="3200" dirty="0">
              <a:latin typeface="Avenir Book" panose="02000503020000020003" pitchFamily="2" charset="0"/>
            </a:endParaRPr>
          </a:p>
          <a:p>
            <a:endParaRPr lang="it-IT" sz="3200" dirty="0">
              <a:latin typeface="Avenir Book" panose="02000503020000020003" pitchFamily="2" charset="0"/>
            </a:endParaRPr>
          </a:p>
          <a:p>
            <a:endParaRPr lang="it-IT" sz="3200" dirty="0">
              <a:latin typeface="Avenir Book" panose="02000503020000020003" pitchFamily="2" charset="0"/>
            </a:endParaRPr>
          </a:p>
          <a:p>
            <a:endParaRPr lang="it-IT" sz="3200" dirty="0">
              <a:latin typeface="Avenir Book" panose="02000503020000020003" pitchFamily="2" charset="0"/>
            </a:endParaRPr>
          </a:p>
          <a:p>
            <a:endParaRPr lang="it-IT" sz="3200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71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44CE2E0-46DC-4BF6-C30C-384DA7B01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974734"/>
              </p:ext>
            </p:extLst>
          </p:nvPr>
        </p:nvGraphicFramePr>
        <p:xfrm>
          <a:off x="516923" y="634383"/>
          <a:ext cx="11158153" cy="55892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3554">
                  <a:extLst>
                    <a:ext uri="{9D8B030D-6E8A-4147-A177-3AD203B41FA5}">
                      <a16:colId xmlns:a16="http://schemas.microsoft.com/office/drawing/2014/main" val="2687707051"/>
                    </a:ext>
                  </a:extLst>
                </a:gridCol>
                <a:gridCol w="5199628">
                  <a:extLst>
                    <a:ext uri="{9D8B030D-6E8A-4147-A177-3AD203B41FA5}">
                      <a16:colId xmlns:a16="http://schemas.microsoft.com/office/drawing/2014/main" val="3929021318"/>
                    </a:ext>
                  </a:extLst>
                </a:gridCol>
                <a:gridCol w="3264971">
                  <a:extLst>
                    <a:ext uri="{9D8B030D-6E8A-4147-A177-3AD203B41FA5}">
                      <a16:colId xmlns:a16="http://schemas.microsoft.com/office/drawing/2014/main" val="897350330"/>
                    </a:ext>
                  </a:extLst>
                </a:gridCol>
              </a:tblGrid>
              <a:tr h="69183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PROGETTO </a:t>
                      </a:r>
                      <a:endParaRPr lang="it-IT" sz="1600" b="1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FF8AD8">
                        <a:alpha val="36863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QUESTIONARIO SOMMINISTRATO PER ANNO SCOLASTICO 2024-2025?</a:t>
                      </a:r>
                      <a:endParaRPr lang="it-IT" sz="1600" b="1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FF8AD8">
                        <a:alpha val="36863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946179"/>
                  </a:ext>
                </a:extLst>
              </a:tr>
              <a:tr h="42302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Usato questionario comune?</a:t>
                      </a:r>
                      <a:endParaRPr lang="it-IT" sz="1600" b="1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Numero risposte   </a:t>
                      </a:r>
                    </a:p>
                  </a:txBody>
                  <a:tcPr marL="9525" marR="9525" marT="9525" marB="0" anchor="ctr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838841"/>
                  </a:ext>
                </a:extLst>
              </a:tr>
              <a:tr h="42302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HOPE</a:t>
                      </a:r>
                      <a:endParaRPr lang="it-IT" sz="16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SI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76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701456"/>
                  </a:ext>
                </a:extLst>
              </a:tr>
              <a:tr h="539921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6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SI, con domande aggiuntive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49973"/>
                  </a:ext>
                </a:extLst>
              </a:tr>
              <a:tr h="68070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Lab2Go</a:t>
                      </a:r>
                      <a:endParaRPr lang="it-IT" sz="16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SI</a:t>
                      </a:r>
                      <a:endParaRPr lang="it-IT" sz="16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247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347952"/>
                  </a:ext>
                </a:extLst>
              </a:tr>
              <a:tr h="42302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Masterclass</a:t>
                      </a:r>
                      <a:endParaRPr lang="it-IT" sz="16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Si</a:t>
                      </a:r>
                      <a:endParaRPr lang="it-IT" sz="16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1140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684941"/>
                  </a:ext>
                </a:extLst>
              </a:tr>
              <a:tr h="42302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OCRA</a:t>
                      </a:r>
                      <a:endParaRPr lang="it-IT" sz="16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SI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069493"/>
                  </a:ext>
                </a:extLst>
              </a:tr>
              <a:tr h="715616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RADIOLAB</a:t>
                      </a:r>
                      <a:endParaRPr lang="it-IT" sz="16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SI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94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830685"/>
                  </a:ext>
                </a:extLst>
              </a:tr>
              <a:tr h="42302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STAGE</a:t>
                      </a:r>
                      <a:endParaRPr lang="it-IT" sz="16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SI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90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314443"/>
                  </a:ext>
                </a:extLst>
              </a:tr>
              <a:tr h="42302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GAME</a:t>
                      </a:r>
                      <a:endParaRPr lang="it-IT" sz="16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SI</a:t>
                      </a:r>
                      <a:endParaRPr lang="it-IT" sz="1600" b="0" i="0" u="none" strike="noStrike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716521"/>
                  </a:ext>
                </a:extLst>
              </a:tr>
              <a:tr h="42302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TOTALE RISPOSTE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1922</a:t>
                      </a:r>
                    </a:p>
                  </a:txBody>
                  <a:tcPr marL="9525" marR="9525" marT="9525" marB="0" anchor="b">
                    <a:solidFill>
                      <a:srgbClr val="FF8AD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2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065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92A7CA69-1F9E-DF52-52AD-D1CB58E2D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59285"/>
            <a:ext cx="10515599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I risultati sono la </a:t>
            </a:r>
            <a:r>
              <a:rPr kumimoji="0" lang="it-IT" altLang="it-IT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somma delle singole risposte </a:t>
            </a:r>
            <a:r>
              <a:rPr kumimoji="0" lang="it-IT" altLang="it-IT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fornite per ciascun progetto</a:t>
            </a:r>
            <a:r>
              <a:rPr lang="it-IT" altLang="it-IT" sz="2800" dirty="0">
                <a:solidFill>
                  <a:srgbClr val="000000"/>
                </a:solidFill>
                <a:latin typeface="Avenir Book" panose="02000503020000020003" pitchFamily="2" charset="0"/>
              </a:rPr>
              <a:t> </a:t>
            </a:r>
            <a:r>
              <a:rPr kumimoji="0" lang="it-IT" altLang="it-IT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e rappresentano </a:t>
            </a:r>
            <a:r>
              <a:rPr kumimoji="0" lang="it-IT" altLang="it-IT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un’analisi complessiva dei vari progetti proposti.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t-IT" altLang="it-IT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</a:br>
            <a:endParaRPr lang="it-IT" altLang="it-IT" sz="2800" dirty="0">
              <a:solidFill>
                <a:srgbClr val="000000"/>
              </a:solidFill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A </a:t>
            </a:r>
            <a:r>
              <a:rPr kumimoji="0" lang="it-IT" altLang="it-IT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sinistra</a:t>
            </a:r>
            <a:r>
              <a:rPr kumimoji="0" lang="it-IT" altLang="it-IT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venir Book" panose="02000503020000020003" pitchFamily="2" charset="0"/>
              </a:rPr>
              <a:t> troverete le analisi complessive che comprendono anche A&amp;</a:t>
            </a:r>
            <a:r>
              <a:rPr lang="it-IT" altLang="it-IT" sz="2800" dirty="0">
                <a:solidFill>
                  <a:srgbClr val="000000"/>
                </a:solidFill>
                <a:latin typeface="Avenir Book" panose="02000503020000020003" pitchFamily="2" charset="0"/>
              </a:rPr>
              <a:t>S e Asimov (quindi con </a:t>
            </a:r>
            <a:r>
              <a:rPr lang="it-IT" altLang="it-IT" sz="2800" dirty="0" err="1">
                <a:solidFill>
                  <a:srgbClr val="000000"/>
                </a:solidFill>
                <a:latin typeface="Avenir Book" panose="02000503020000020003" pitchFamily="2" charset="0"/>
              </a:rPr>
              <a:t>bias</a:t>
            </a:r>
            <a:r>
              <a:rPr lang="it-IT" altLang="it-IT" sz="2800" dirty="0">
                <a:solidFill>
                  <a:srgbClr val="000000"/>
                </a:solidFill>
                <a:latin typeface="Avenir Book" panose="02000503020000020003" pitchFamily="2" charset="0"/>
              </a:rPr>
              <a:t>), mentre a </a:t>
            </a:r>
            <a:r>
              <a:rPr lang="it-IT" altLang="it-IT" sz="2800" b="1" dirty="0">
                <a:solidFill>
                  <a:srgbClr val="000000"/>
                </a:solidFill>
                <a:latin typeface="Avenir Book" panose="02000503020000020003" pitchFamily="2" charset="0"/>
              </a:rPr>
              <a:t>destra</a:t>
            </a:r>
            <a:r>
              <a:rPr lang="it-IT" altLang="it-IT" sz="2800" dirty="0">
                <a:solidFill>
                  <a:srgbClr val="000000"/>
                </a:solidFill>
                <a:latin typeface="Avenir Book" panose="02000503020000020003" pitchFamily="2" charset="0"/>
              </a:rPr>
              <a:t> quelle senza A&amp;S e Asimov (quindi senza </a:t>
            </a:r>
            <a:r>
              <a:rPr lang="it-IT" altLang="it-IT" sz="2800" dirty="0" err="1">
                <a:solidFill>
                  <a:srgbClr val="000000"/>
                </a:solidFill>
                <a:latin typeface="Avenir Book" panose="02000503020000020003" pitchFamily="2" charset="0"/>
              </a:rPr>
              <a:t>bias</a:t>
            </a:r>
            <a:r>
              <a:rPr lang="it-IT" altLang="it-IT" sz="2800" dirty="0">
                <a:solidFill>
                  <a:srgbClr val="000000"/>
                </a:solidFill>
                <a:latin typeface="Avenir Book" panose="02000503020000020003" pitchFamily="2" charset="0"/>
              </a:rPr>
              <a:t>)</a:t>
            </a:r>
            <a:endParaRPr kumimoji="0" lang="it-IT" altLang="it-IT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venir Book" panose="02000503020000020003" pitchFamily="2" charset="0"/>
            </a:endParaRPr>
          </a:p>
        </p:txBody>
      </p:sp>
      <p:pic>
        <p:nvPicPr>
          <p:cNvPr id="3" name="Elemento grafico 2" descr="Puzzle contorno">
            <a:extLst>
              <a:ext uri="{FF2B5EF4-FFF2-40B4-BE49-F238E27FC236}">
                <a16:creationId xmlns:a16="http://schemas.microsoft.com/office/drawing/2014/main" id="{D83BF277-9685-5A52-05FF-CE8C9909B7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9647147" y="4857483"/>
            <a:ext cx="1255632" cy="1255632"/>
          </a:xfrm>
          <a:prstGeom prst="rect">
            <a:avLst/>
          </a:prstGeom>
        </p:spPr>
      </p:pic>
      <p:pic>
        <p:nvPicPr>
          <p:cNvPr id="4" name="Elemento grafico 3" descr="Puzzle contorno">
            <a:extLst>
              <a:ext uri="{FF2B5EF4-FFF2-40B4-BE49-F238E27FC236}">
                <a16:creationId xmlns:a16="http://schemas.microsoft.com/office/drawing/2014/main" id="{8494D186-3934-8602-0CA8-036E62CEC2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4796" y="4362575"/>
            <a:ext cx="2025868" cy="2025868"/>
          </a:xfrm>
          <a:prstGeom prst="rect">
            <a:avLst/>
          </a:prstGeom>
        </p:spPr>
      </p:pic>
      <p:pic>
        <p:nvPicPr>
          <p:cNvPr id="5" name="Elemento grafico 4" descr="Puzzle contorno">
            <a:extLst>
              <a:ext uri="{FF2B5EF4-FFF2-40B4-BE49-F238E27FC236}">
                <a16:creationId xmlns:a16="http://schemas.microsoft.com/office/drawing/2014/main" id="{81A3D43B-C06E-0B1F-01FE-CC26C9902E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9697" y="6034855"/>
            <a:ext cx="1458417" cy="1458417"/>
          </a:xfrm>
          <a:prstGeom prst="rect">
            <a:avLst/>
          </a:prstGeom>
        </p:spPr>
      </p:pic>
      <p:pic>
        <p:nvPicPr>
          <p:cNvPr id="7" name="Elemento grafico 6" descr="Puzzle contorno">
            <a:extLst>
              <a:ext uri="{FF2B5EF4-FFF2-40B4-BE49-F238E27FC236}">
                <a16:creationId xmlns:a16="http://schemas.microsoft.com/office/drawing/2014/main" id="{DC2EB0C0-27E9-DDA3-C180-AD791B41A5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47147" y="60186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036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16A9BD96-596B-9BFF-BE23-23A2DD1A10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566779"/>
              </p:ext>
            </p:extLst>
          </p:nvPr>
        </p:nvGraphicFramePr>
        <p:xfrm>
          <a:off x="981456" y="1080683"/>
          <a:ext cx="4133088" cy="504460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868366">
                  <a:extLst>
                    <a:ext uri="{9D8B030D-6E8A-4147-A177-3AD203B41FA5}">
                      <a16:colId xmlns:a16="http://schemas.microsoft.com/office/drawing/2014/main" val="3918998904"/>
                    </a:ext>
                  </a:extLst>
                </a:gridCol>
                <a:gridCol w="2264722">
                  <a:extLst>
                    <a:ext uri="{9D8B030D-6E8A-4147-A177-3AD203B41FA5}">
                      <a16:colId xmlns:a16="http://schemas.microsoft.com/office/drawing/2014/main" val="3406954235"/>
                    </a:ext>
                  </a:extLst>
                </a:gridCol>
              </a:tblGrid>
              <a:tr h="89032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PROGETTO </a:t>
                      </a:r>
                      <a:endParaRPr lang="it-IT" sz="2000" b="1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Numero risposte   </a:t>
                      </a:r>
                      <a:endParaRPr lang="it-IT" sz="2000" b="1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8043051"/>
                  </a:ext>
                </a:extLst>
              </a:tr>
              <a:tr h="31815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A&amp;S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892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8518002"/>
                  </a:ext>
                </a:extLst>
              </a:tr>
              <a:tr h="470977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ASIMOV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15070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7785872"/>
                  </a:ext>
                </a:extLst>
              </a:tr>
              <a:tr h="31815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HOPE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76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5464851"/>
                  </a:ext>
                </a:extLst>
              </a:tr>
              <a:tr h="406071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100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041765"/>
                  </a:ext>
                </a:extLst>
              </a:tr>
              <a:tr h="511957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Lab2Go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247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9693609"/>
                  </a:ext>
                </a:extLst>
              </a:tr>
              <a:tr h="31815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Masterclass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1140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1738226"/>
                  </a:ext>
                </a:extLst>
              </a:tr>
              <a:tr h="31815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OCRA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146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2742752"/>
                  </a:ext>
                </a:extLst>
              </a:tr>
              <a:tr h="538211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RADIOLAB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94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7140786"/>
                  </a:ext>
                </a:extLst>
              </a:tr>
              <a:tr h="31815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STAGE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90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3610569"/>
                  </a:ext>
                </a:extLst>
              </a:tr>
              <a:tr h="31815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GAME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29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0849487"/>
                  </a:ext>
                </a:extLst>
              </a:tr>
              <a:tr h="31815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TOTALE</a:t>
                      </a:r>
                    </a:p>
                  </a:txBody>
                  <a:tcPr marL="9525" marR="9525" marT="9525" marB="0" anchor="b">
                    <a:solidFill>
                      <a:srgbClr val="FFD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17884</a:t>
                      </a:r>
                    </a:p>
                  </a:txBody>
                  <a:tcPr marL="9525" marR="9525" marT="9525" marB="0" anchor="b">
                    <a:solidFill>
                      <a:srgbClr val="FFD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411151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D25C377C-69F8-0241-6B35-DCDCC3B91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771887"/>
              </p:ext>
            </p:extLst>
          </p:nvPr>
        </p:nvGraphicFramePr>
        <p:xfrm>
          <a:off x="7077456" y="1080683"/>
          <a:ext cx="4133088" cy="504460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868365">
                  <a:extLst>
                    <a:ext uri="{9D8B030D-6E8A-4147-A177-3AD203B41FA5}">
                      <a16:colId xmlns:a16="http://schemas.microsoft.com/office/drawing/2014/main" val="3918998904"/>
                    </a:ext>
                  </a:extLst>
                </a:gridCol>
                <a:gridCol w="2264723">
                  <a:extLst>
                    <a:ext uri="{9D8B030D-6E8A-4147-A177-3AD203B41FA5}">
                      <a16:colId xmlns:a16="http://schemas.microsoft.com/office/drawing/2014/main" val="3406954235"/>
                    </a:ext>
                  </a:extLst>
                </a:gridCol>
              </a:tblGrid>
              <a:tr h="105542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PROGETTO </a:t>
                      </a:r>
                      <a:endParaRPr lang="it-IT" sz="2000" b="1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Numero risposte   </a:t>
                      </a:r>
                      <a:endParaRPr lang="it-IT" sz="2000" b="1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8043051"/>
                  </a:ext>
                </a:extLst>
              </a:tr>
              <a:tr h="37715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HOPE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76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5464851"/>
                  </a:ext>
                </a:extLst>
              </a:tr>
              <a:tr h="48137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100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041765"/>
                  </a:ext>
                </a:extLst>
              </a:tr>
              <a:tr h="606893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Lab2Go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247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9693609"/>
                  </a:ext>
                </a:extLst>
              </a:tr>
              <a:tr h="37715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Masterclass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1140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1738226"/>
                  </a:ext>
                </a:extLst>
              </a:tr>
              <a:tr h="37715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OCRA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146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2742752"/>
                  </a:ext>
                </a:extLst>
              </a:tr>
              <a:tr h="638016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RADIOLAB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94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7140786"/>
                  </a:ext>
                </a:extLst>
              </a:tr>
              <a:tr h="37715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STAGE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90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3610569"/>
                  </a:ext>
                </a:extLst>
              </a:tr>
              <a:tr h="37715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GAME</a:t>
                      </a:r>
                      <a:endParaRPr lang="it-IT" sz="2000" b="1" i="1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29</a:t>
                      </a:r>
                      <a:endParaRPr lang="it-IT" sz="2000" b="0" i="0" u="none" strike="noStrike" dirty="0">
                        <a:solidFill>
                          <a:schemeClr val="tx1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0849487"/>
                  </a:ext>
                </a:extLst>
              </a:tr>
              <a:tr h="37715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</a:rPr>
                        <a:t>TOTALE</a:t>
                      </a:r>
                    </a:p>
                  </a:txBody>
                  <a:tcPr marL="9525" marR="9525" marT="9525" marB="0" anchor="b">
                    <a:solidFill>
                      <a:srgbClr val="FFD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venir Book" panose="02000503020000020003" pitchFamily="2" charset="0"/>
                          <a:ea typeface="+mn-ea"/>
                          <a:cs typeface="+mn-cs"/>
                        </a:rPr>
                        <a:t>1922</a:t>
                      </a:r>
                    </a:p>
                  </a:txBody>
                  <a:tcPr marL="9525" marR="9525" marT="9525" marB="0" anchor="b">
                    <a:solidFill>
                      <a:srgbClr val="FFD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411151"/>
                  </a:ext>
                </a:extLst>
              </a:tr>
            </a:tbl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06ABBCBE-CB80-9A9F-4058-2E0007EE1C1B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CBF8A7F-5244-EEA5-A3AB-A89B5EE55E11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8ADD8EF-53F9-568D-1465-8A9484269163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3" name="Connettore dritto 2">
            <a:extLst>
              <a:ext uri="{FF2B5EF4-FFF2-40B4-BE49-F238E27FC236}">
                <a16:creationId xmlns:a16="http://schemas.microsoft.com/office/drawing/2014/main" id="{7E22B587-8B0F-987A-9A69-8E11937459A1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418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81CDA4CA-0184-2514-25DD-E83C1A143C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3957549"/>
              </p:ext>
            </p:extLst>
          </p:nvPr>
        </p:nvGraphicFramePr>
        <p:xfrm>
          <a:off x="131827" y="981980"/>
          <a:ext cx="5808785" cy="582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B7E3C64A-1B83-68A9-BAFA-401A9B0B5C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2124996"/>
              </p:ext>
            </p:extLst>
          </p:nvPr>
        </p:nvGraphicFramePr>
        <p:xfrm>
          <a:off x="6096000" y="916239"/>
          <a:ext cx="5964173" cy="582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ttangolo 8">
            <a:extLst>
              <a:ext uri="{FF2B5EF4-FFF2-40B4-BE49-F238E27FC236}">
                <a16:creationId xmlns:a16="http://schemas.microsoft.com/office/drawing/2014/main" id="{455A4018-FEF8-E6D8-E098-B11A951C04D1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AD4DDFC-403C-1838-DE74-D3F1B68C5976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8755E844-B569-9F11-89A4-ACDE04CF576B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8" name="Connettore dritto 7">
            <a:extLst>
              <a:ext uri="{FF2B5EF4-FFF2-40B4-BE49-F238E27FC236}">
                <a16:creationId xmlns:a16="http://schemas.microsoft.com/office/drawing/2014/main" id="{EADD8730-6F72-9031-4FCC-DCE56AA4E85B}"/>
              </a:ext>
            </a:extLst>
          </p:cNvPr>
          <p:cNvCxnSpPr>
            <a:cxnSpLocks/>
          </p:cNvCxnSpPr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831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4FBA6FF5-48E6-DC56-6804-F7C9D202B7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0311162"/>
              </p:ext>
            </p:extLst>
          </p:nvPr>
        </p:nvGraphicFramePr>
        <p:xfrm>
          <a:off x="-164038" y="994078"/>
          <a:ext cx="6120384" cy="5508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3132FD32-1AD1-13F0-74D0-DBA9E196B4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8895633"/>
              </p:ext>
            </p:extLst>
          </p:nvPr>
        </p:nvGraphicFramePr>
        <p:xfrm>
          <a:off x="6431280" y="994078"/>
          <a:ext cx="5425440" cy="5508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ttangolo 8">
            <a:extLst>
              <a:ext uri="{FF2B5EF4-FFF2-40B4-BE49-F238E27FC236}">
                <a16:creationId xmlns:a16="http://schemas.microsoft.com/office/drawing/2014/main" id="{B24C15DF-A987-5A06-4D05-BFC32A713BB2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08D4A5A-169A-B3F8-04B8-B339E7C33CFF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84F60722-9212-485A-008C-814872292C72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7" name="Connettore dritto 6">
            <a:extLst>
              <a:ext uri="{FF2B5EF4-FFF2-40B4-BE49-F238E27FC236}">
                <a16:creationId xmlns:a16="http://schemas.microsoft.com/office/drawing/2014/main" id="{9EF6DC69-B248-2863-1719-E6567F2E0BAE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505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402BEC39-CCAD-DA02-C432-3CE93483C6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1191627"/>
              </p:ext>
            </p:extLst>
          </p:nvPr>
        </p:nvGraphicFramePr>
        <p:xfrm>
          <a:off x="259492" y="160638"/>
          <a:ext cx="11763632" cy="6524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402BEC39-CCAD-DA02-C432-3CE93483C6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781834"/>
              </p:ext>
            </p:extLst>
          </p:nvPr>
        </p:nvGraphicFramePr>
        <p:xfrm>
          <a:off x="0" y="916568"/>
          <a:ext cx="6041135" cy="5941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925C9B29-B826-C47E-F62B-327B2FE01B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522860"/>
              </p:ext>
            </p:extLst>
          </p:nvPr>
        </p:nvGraphicFramePr>
        <p:xfrm>
          <a:off x="6119396" y="990709"/>
          <a:ext cx="6072604" cy="5780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F749E19C-5A82-F764-8AEF-274079C39AF5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0391A879-022F-F7D6-5056-F9DFBE779AF8}"/>
              </a:ext>
            </a:extLst>
          </p:cNvPr>
          <p:cNvSpPr/>
          <p:nvPr/>
        </p:nvSpPr>
        <p:spPr>
          <a:xfrm>
            <a:off x="0" y="0"/>
            <a:ext cx="12192000" cy="841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C253E53-88DA-141C-1FD1-7E8190FCAA25}"/>
              </a:ext>
            </a:extLst>
          </p:cNvPr>
          <p:cNvSpPr txBox="1"/>
          <p:nvPr/>
        </p:nvSpPr>
        <p:spPr>
          <a:xfrm>
            <a:off x="1441704" y="250243"/>
            <a:ext cx="3212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CON BIAS (A&amp;S e Asimov)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81E6E24-E035-BAE1-182B-F4087EBF9DA1}"/>
              </a:ext>
            </a:extLst>
          </p:cNvPr>
          <p:cNvSpPr txBox="1"/>
          <p:nvPr/>
        </p:nvSpPr>
        <p:spPr>
          <a:xfrm>
            <a:off x="8348522" y="264959"/>
            <a:ext cx="159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venir Book" panose="02000503020000020003" pitchFamily="2" charset="0"/>
              </a:rPr>
              <a:t>SENZA BIAS </a:t>
            </a:r>
          </a:p>
        </p:txBody>
      </p:sp>
      <p:cxnSp>
        <p:nvCxnSpPr>
          <p:cNvPr id="8" name="Connettore dritto 7">
            <a:extLst>
              <a:ext uri="{FF2B5EF4-FFF2-40B4-BE49-F238E27FC236}">
                <a16:creationId xmlns:a16="http://schemas.microsoft.com/office/drawing/2014/main" id="{736739E3-0ED3-86FB-2FF9-B436B5D6B190}"/>
              </a:ext>
            </a:extLst>
          </p:cNvPr>
          <p:cNvCxnSpPr/>
          <p:nvPr/>
        </p:nvCxnSpPr>
        <p:spPr>
          <a:xfrm>
            <a:off x="6096000" y="0"/>
            <a:ext cx="0" cy="69568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2575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</TotalTime>
  <Words>1150</Words>
  <Application>Microsoft Macintosh PowerPoint</Application>
  <PresentationFormat>Widescreen</PresentationFormat>
  <Paragraphs>426</Paragraphs>
  <Slides>20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7" baseType="lpstr">
      <vt:lpstr>Aptos</vt:lpstr>
      <vt:lpstr>Aptos Display</vt:lpstr>
      <vt:lpstr>Arial</vt:lpstr>
      <vt:lpstr>Avenir Book</vt:lpstr>
      <vt:lpstr>Britannic Bold</vt:lpstr>
      <vt:lpstr>Calibri</vt:lpstr>
      <vt:lpstr>Tema di Office</vt:lpstr>
      <vt:lpstr>Analisi questionari progetti CC3M  A.S. 2024-2025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Interesse diminuito: 40 partecipanti</vt:lpstr>
      <vt:lpstr>Interesse diminuito: 40 partecipanti</vt:lpstr>
      <vt:lpstr>RICHIESTE FUTURE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 bologna</dc:creator>
  <cp:lastModifiedBy>Martina Bologna</cp:lastModifiedBy>
  <cp:revision>2</cp:revision>
  <dcterms:created xsi:type="dcterms:W3CDTF">2025-09-23T14:05:35Z</dcterms:created>
  <dcterms:modified xsi:type="dcterms:W3CDTF">2025-11-27T18:38:29Z</dcterms:modified>
</cp:coreProperties>
</file>