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437" r:id="rId1"/>
  </p:sldMasterIdLst>
  <p:notesMasterIdLst>
    <p:notesMasterId r:id="rId14"/>
  </p:notesMasterIdLst>
  <p:handoutMasterIdLst>
    <p:handoutMasterId r:id="rId15"/>
  </p:handoutMasterIdLst>
  <p:sldIdLst>
    <p:sldId id="571" r:id="rId2"/>
    <p:sldId id="584" r:id="rId3"/>
    <p:sldId id="585" r:id="rId4"/>
    <p:sldId id="576" r:id="rId5"/>
    <p:sldId id="583" r:id="rId6"/>
    <p:sldId id="274" r:id="rId7"/>
    <p:sldId id="580" r:id="rId8"/>
    <p:sldId id="575" r:id="rId9"/>
    <p:sldId id="259" r:id="rId10"/>
    <p:sldId id="257" r:id="rId11"/>
    <p:sldId id="258" r:id="rId12"/>
    <p:sldId id="5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176D14-3138-195D-5E17-CF3D7C96FB08}" name="Viviana Fanti" initials="VF" userId="S::vfanti@infn.it::262d9fd5-6a30-4433-91e5-99a78884899f" providerId="AD"/>
  <p188:author id="{8B7CB92C-F362-99DE-117D-DD147C7587FC}" name="Francesca Scianitti" initials="FS" userId="bc01c84bd18978aa" providerId="Windows Live"/>
  <p188:author id="{C1622461-FCAB-FCA6-DA17-7908FCC8DB29}" name="Pierluigi Paolucci" initials="PP" userId="S::ppaolucc@infn.it::1e641287-d3fe-49cd-99c7-3a58df1e1790" providerId="AD"/>
  <p188:author id="{5215A09E-1D59-869E-F28E-610F52925D10}" name="Francesca Scianitti" initials="" userId="S::francesca.scianitti@anvur.it::fd1fa8cf-6c9d-4930-ae0e-a58b5e6d4395" providerId="AD"/>
  <p188:author id="{DAD2B2CC-A205-F79B-2783-A2F6870F52ED}" name="Francesca Scianitti" initials="FS" userId="S::scianitt@infn.it::04833d04-ee55-4d00-92dd-70b33a57d6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9EEB"/>
    <a:srgbClr val="FF9300"/>
    <a:srgbClr val="FF40FF"/>
    <a:srgbClr val="D883FF"/>
    <a:srgbClr val="FF2F92"/>
    <a:srgbClr val="FFD579"/>
    <a:srgbClr val="FFFC00"/>
    <a:srgbClr val="0CA8F9"/>
    <a:srgbClr val="DAE800"/>
    <a:srgbClr val="297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94859"/>
  </p:normalViewPr>
  <p:slideViewPr>
    <p:cSldViewPr snapToGrid="0">
      <p:cViewPr varScale="1">
        <p:scale>
          <a:sx n="90" d="100"/>
          <a:sy n="90" d="100"/>
        </p:scale>
        <p:origin x="19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51E002-B7A1-2B40-98C9-CA6A25D7D944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B23FD15C-ADB6-2346-A896-9F5B774A7754}">
      <dgm:prSet phldrT="[Testo]"/>
      <dgm:spPr/>
      <dgm:t>
        <a:bodyPr/>
        <a:lstStyle/>
        <a:p>
          <a:r>
            <a:rPr lang="it-IT" dirty="0"/>
            <a:t>MARZO</a:t>
          </a:r>
        </a:p>
      </dgm:t>
    </dgm:pt>
    <dgm:pt modelId="{A500497A-BAA4-164C-977D-EA811090BE69}" type="parTrans" cxnId="{6A0D5FC2-5CAF-1740-B6A0-2EB89651F769}">
      <dgm:prSet/>
      <dgm:spPr/>
      <dgm:t>
        <a:bodyPr/>
        <a:lstStyle/>
        <a:p>
          <a:endParaRPr lang="it-IT"/>
        </a:p>
      </dgm:t>
    </dgm:pt>
    <dgm:pt modelId="{2AE08ACD-087E-174E-93C9-A7ED189E972C}" type="sibTrans" cxnId="{6A0D5FC2-5CAF-1740-B6A0-2EB89651F769}">
      <dgm:prSet/>
      <dgm:spPr/>
      <dgm:t>
        <a:bodyPr/>
        <a:lstStyle/>
        <a:p>
          <a:endParaRPr lang="it-IT"/>
        </a:p>
      </dgm:t>
    </dgm:pt>
    <dgm:pt modelId="{A5C09B29-6F61-3648-AA8F-B2E4A63F98AB}">
      <dgm:prSet phldrT="[Testo]"/>
      <dgm:spPr/>
      <dgm:t>
        <a:bodyPr/>
        <a:lstStyle/>
        <a:p>
          <a:r>
            <a:rPr lang="it-IT" b="1" dirty="0">
              <a:ln>
                <a:noFill/>
              </a:ln>
              <a:solidFill>
                <a:srgbClr val="109EEB"/>
              </a:solidFill>
            </a:rPr>
            <a:t>FS delle Parole </a:t>
          </a:r>
          <a:r>
            <a:rPr lang="it-IT" b="1" dirty="0" err="1">
              <a:ln>
                <a:noFill/>
              </a:ln>
              <a:solidFill>
                <a:srgbClr val="109EEB"/>
              </a:solidFill>
            </a:rPr>
            <a:t>O_Stili</a:t>
          </a:r>
          <a:r>
            <a:rPr lang="it-IT" b="1" dirty="0">
              <a:ln>
                <a:noFill/>
              </a:ln>
              <a:solidFill>
                <a:srgbClr val="109EEB"/>
              </a:solidFill>
            </a:rPr>
            <a:t> </a:t>
          </a:r>
          <a:r>
            <a:rPr lang="it-IT" b="0" dirty="0"/>
            <a:t>(TS)</a:t>
          </a:r>
        </a:p>
      </dgm:t>
    </dgm:pt>
    <dgm:pt modelId="{DA463F82-A8AA-5A42-BFB7-60892D539E43}" type="parTrans" cxnId="{22DFB8E5-F614-6942-8D24-7E7A318A1A04}">
      <dgm:prSet/>
      <dgm:spPr/>
      <dgm:t>
        <a:bodyPr/>
        <a:lstStyle/>
        <a:p>
          <a:endParaRPr lang="it-IT"/>
        </a:p>
      </dgm:t>
    </dgm:pt>
    <dgm:pt modelId="{058CAC54-7146-0A44-AEA4-E13E87E068B8}" type="sibTrans" cxnId="{22DFB8E5-F614-6942-8D24-7E7A318A1A04}">
      <dgm:prSet/>
      <dgm:spPr/>
      <dgm:t>
        <a:bodyPr/>
        <a:lstStyle/>
        <a:p>
          <a:endParaRPr lang="it-IT"/>
        </a:p>
      </dgm:t>
    </dgm:pt>
    <dgm:pt modelId="{5F2C551D-B7F5-8F41-A71A-9E120E2F2D1D}">
      <dgm:prSet phldrT="[Testo]"/>
      <dgm:spPr/>
      <dgm:t>
        <a:bodyPr/>
        <a:lstStyle/>
        <a:p>
          <a:r>
            <a:rPr lang="it-IT" dirty="0"/>
            <a:t>APRILE</a:t>
          </a:r>
        </a:p>
      </dgm:t>
    </dgm:pt>
    <dgm:pt modelId="{F9F040BA-7947-F24A-A07F-90FDBFF8DB80}" type="parTrans" cxnId="{D63FCABC-DD42-344E-9E17-F16C90FB7D63}">
      <dgm:prSet/>
      <dgm:spPr/>
      <dgm:t>
        <a:bodyPr/>
        <a:lstStyle/>
        <a:p>
          <a:endParaRPr lang="it-IT"/>
        </a:p>
      </dgm:t>
    </dgm:pt>
    <dgm:pt modelId="{7E1B8F77-2DE6-2D46-8142-C8D6E2C2AA95}" type="sibTrans" cxnId="{D63FCABC-DD42-344E-9E17-F16C90FB7D63}">
      <dgm:prSet/>
      <dgm:spPr/>
      <dgm:t>
        <a:bodyPr/>
        <a:lstStyle/>
        <a:p>
          <a:endParaRPr lang="it-IT"/>
        </a:p>
      </dgm:t>
    </dgm:pt>
    <dgm:pt modelId="{D4BB1E42-8BB4-C247-9011-411707DEEBDB}">
      <dgm:prSet phldrT="[Testo]"/>
      <dgm:spPr/>
      <dgm:t>
        <a:bodyPr/>
        <a:lstStyle/>
        <a:p>
          <a:r>
            <a:rPr lang="it-IT" b="1" dirty="0">
              <a:gradFill>
                <a:gsLst>
                  <a:gs pos="45000">
                    <a:srgbClr val="7030A0"/>
                  </a:gs>
                  <a:gs pos="57000">
                    <a:srgbClr val="00B050"/>
                  </a:gs>
                </a:gsLst>
                <a:lin ang="0" scaled="1"/>
              </a:gradFill>
            </a:rPr>
            <a:t>FS di Scienza e Filosofia </a:t>
          </a:r>
          <a:r>
            <a:rPr lang="it-IT" dirty="0"/>
            <a:t>(PG)</a:t>
          </a:r>
        </a:p>
      </dgm:t>
    </dgm:pt>
    <dgm:pt modelId="{627826F6-E455-DF48-B5FA-6A85185111AD}" type="parTrans" cxnId="{CF86EE45-C112-BF4C-9637-09B6BFC543D8}">
      <dgm:prSet/>
      <dgm:spPr/>
      <dgm:t>
        <a:bodyPr/>
        <a:lstStyle/>
        <a:p>
          <a:endParaRPr lang="it-IT"/>
        </a:p>
      </dgm:t>
    </dgm:pt>
    <dgm:pt modelId="{3E6D7A9E-DDAC-1940-9BD4-CCB1A6CE705A}" type="sibTrans" cxnId="{CF86EE45-C112-BF4C-9637-09B6BFC543D8}">
      <dgm:prSet/>
      <dgm:spPr/>
      <dgm:t>
        <a:bodyPr/>
        <a:lstStyle/>
        <a:p>
          <a:endParaRPr lang="it-IT"/>
        </a:p>
      </dgm:t>
    </dgm:pt>
    <dgm:pt modelId="{737793E7-FE33-434E-A5BC-D532D57FABF3}">
      <dgm:prSet phldrT="[Testo]"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FS delle Scienze </a:t>
          </a:r>
          <a:r>
            <a:rPr lang="it-IT" dirty="0"/>
            <a:t>(RM)</a:t>
          </a:r>
        </a:p>
      </dgm:t>
    </dgm:pt>
    <dgm:pt modelId="{C6282C20-520E-7141-AB25-3EE82486BDAE}" type="parTrans" cxnId="{6CAB84D8-F84A-CF48-84F7-2BB8AD471764}">
      <dgm:prSet/>
      <dgm:spPr/>
      <dgm:t>
        <a:bodyPr/>
        <a:lstStyle/>
        <a:p>
          <a:endParaRPr lang="it-IT"/>
        </a:p>
      </dgm:t>
    </dgm:pt>
    <dgm:pt modelId="{71B56598-EA0A-0144-BE46-CCE8E153CFBD}" type="sibTrans" cxnId="{6CAB84D8-F84A-CF48-84F7-2BB8AD471764}">
      <dgm:prSet/>
      <dgm:spPr/>
      <dgm:t>
        <a:bodyPr/>
        <a:lstStyle/>
        <a:p>
          <a:endParaRPr lang="it-IT"/>
        </a:p>
      </dgm:t>
    </dgm:pt>
    <dgm:pt modelId="{5DF12E9C-7CBC-334D-B791-BFE8D230F1DB}">
      <dgm:prSet phldrT="[Testo]"/>
      <dgm:spPr/>
      <dgm:t>
        <a:bodyPr/>
        <a:lstStyle/>
        <a:p>
          <a:r>
            <a:rPr lang="it-IT" dirty="0"/>
            <a:t>MAGGIO</a:t>
          </a:r>
        </a:p>
      </dgm:t>
    </dgm:pt>
    <dgm:pt modelId="{3871FDBD-9655-3F40-B8D0-3863566205A0}" type="parTrans" cxnId="{249A0462-1A1E-424F-9325-CC4BBA284DDC}">
      <dgm:prSet/>
      <dgm:spPr/>
      <dgm:t>
        <a:bodyPr/>
        <a:lstStyle/>
        <a:p>
          <a:endParaRPr lang="it-IT"/>
        </a:p>
      </dgm:t>
    </dgm:pt>
    <dgm:pt modelId="{43D6E4A4-D301-D541-B70D-2B39C29ABAF3}" type="sibTrans" cxnId="{249A0462-1A1E-424F-9325-CC4BBA284DDC}">
      <dgm:prSet/>
      <dgm:spPr/>
      <dgm:t>
        <a:bodyPr/>
        <a:lstStyle/>
        <a:p>
          <a:endParaRPr lang="it-IT"/>
        </a:p>
      </dgm:t>
    </dgm:pt>
    <dgm:pt modelId="{D826BA91-80A2-B74E-946E-9A03C0883C10}">
      <dgm:prSet phldrT="[Testo]"/>
      <dgm:spPr/>
      <dgm:t>
        <a:bodyPr/>
        <a:lstStyle/>
        <a:p>
          <a:r>
            <a:rPr lang="it-IT" b="1" dirty="0">
              <a:gradFill>
                <a:gsLst>
                  <a:gs pos="49000">
                    <a:srgbClr val="C00000"/>
                  </a:gs>
                  <a:gs pos="39000">
                    <a:srgbClr val="00B050"/>
                  </a:gs>
                </a:gsLst>
                <a:lin ang="0" scaled="1"/>
              </a:gradFill>
            </a:rPr>
            <a:t>Scienza e </a:t>
          </a:r>
          <a:r>
            <a:rPr lang="it-IT" b="1" dirty="0">
              <a:gradFill>
                <a:gsLst>
                  <a:gs pos="62000">
                    <a:srgbClr val="C00000"/>
                  </a:gs>
                  <a:gs pos="33000">
                    <a:srgbClr val="00B050"/>
                  </a:gs>
                </a:gsLst>
                <a:lin ang="0" scaled="1"/>
              </a:gradFill>
            </a:rPr>
            <a:t>Virgola</a:t>
          </a:r>
          <a:r>
            <a:rPr lang="it-IT" b="1" dirty="0">
              <a:gradFill>
                <a:gsLst>
                  <a:gs pos="49000">
                    <a:srgbClr val="C00000"/>
                  </a:gs>
                  <a:gs pos="39000">
                    <a:srgbClr val="00B050"/>
                  </a:gs>
                </a:gsLst>
                <a:lin ang="0" scaled="1"/>
              </a:gradFill>
            </a:rPr>
            <a:t> </a:t>
          </a:r>
          <a:r>
            <a:rPr lang="it-IT" dirty="0"/>
            <a:t>(TS)</a:t>
          </a:r>
        </a:p>
      </dgm:t>
    </dgm:pt>
    <dgm:pt modelId="{C59332A4-5112-F945-BEC5-DF18F1CDA44B}" type="parTrans" cxnId="{6FA0C2AE-F1C7-7B40-8669-F2DCF3D7FF87}">
      <dgm:prSet/>
      <dgm:spPr/>
      <dgm:t>
        <a:bodyPr/>
        <a:lstStyle/>
        <a:p>
          <a:endParaRPr lang="it-IT"/>
        </a:p>
      </dgm:t>
    </dgm:pt>
    <dgm:pt modelId="{79AA8099-3F6D-434A-A3F1-ADC19F1E3C35}" type="sibTrans" cxnId="{6FA0C2AE-F1C7-7B40-8669-F2DCF3D7FF87}">
      <dgm:prSet/>
      <dgm:spPr/>
      <dgm:t>
        <a:bodyPr/>
        <a:lstStyle/>
        <a:p>
          <a:endParaRPr lang="it-IT"/>
        </a:p>
      </dgm:t>
    </dgm:pt>
    <dgm:pt modelId="{104485DD-F71F-3D4E-9DD0-21756C7CAFC5}">
      <dgm:prSet phldrT="[Testo]"/>
      <dgm:spPr/>
      <dgm:t>
        <a:bodyPr/>
        <a:lstStyle/>
        <a:p>
          <a:r>
            <a:rPr lang="it-IT" b="1" dirty="0">
              <a:gradFill>
                <a:gsLst>
                  <a:gs pos="57000">
                    <a:srgbClr val="FF9300"/>
                  </a:gs>
                  <a:gs pos="34000">
                    <a:srgbClr val="00B050"/>
                  </a:gs>
                </a:gsLst>
                <a:lin ang="0" scaled="1"/>
              </a:gradFill>
            </a:rPr>
            <a:t>Galileo </a:t>
          </a:r>
          <a:r>
            <a:rPr lang="it-IT" b="1" dirty="0">
              <a:gradFill>
                <a:gsLst>
                  <a:gs pos="46000">
                    <a:srgbClr val="FF9300"/>
                  </a:gs>
                  <a:gs pos="25000">
                    <a:srgbClr val="00B050"/>
                  </a:gs>
                </a:gsLst>
                <a:lin ang="0" scaled="1"/>
              </a:gradFill>
            </a:rPr>
            <a:t>Festival</a:t>
          </a:r>
          <a:r>
            <a:rPr lang="it-IT" b="1" dirty="0">
              <a:gradFill>
                <a:gsLst>
                  <a:gs pos="57000">
                    <a:srgbClr val="FF9300"/>
                  </a:gs>
                  <a:gs pos="34000">
                    <a:srgbClr val="00B050"/>
                  </a:gs>
                </a:gsLst>
                <a:lin ang="0" scaled="1"/>
              </a:gradFill>
            </a:rPr>
            <a:t> </a:t>
          </a:r>
          <a:r>
            <a:rPr lang="it-IT" dirty="0"/>
            <a:t>(PD)</a:t>
          </a:r>
        </a:p>
      </dgm:t>
    </dgm:pt>
    <dgm:pt modelId="{56D25C9B-7202-1B4B-99DD-24E62834E26D}" type="parTrans" cxnId="{4407EEDD-74C6-3149-ABEB-1A51BA3418DA}">
      <dgm:prSet/>
      <dgm:spPr/>
      <dgm:t>
        <a:bodyPr/>
        <a:lstStyle/>
        <a:p>
          <a:endParaRPr lang="it-IT"/>
        </a:p>
      </dgm:t>
    </dgm:pt>
    <dgm:pt modelId="{34CC6EF7-446E-6C46-919C-D00AAF6421A7}" type="sibTrans" cxnId="{4407EEDD-74C6-3149-ABEB-1A51BA3418DA}">
      <dgm:prSet/>
      <dgm:spPr/>
      <dgm:t>
        <a:bodyPr/>
        <a:lstStyle/>
        <a:p>
          <a:endParaRPr lang="it-IT"/>
        </a:p>
      </dgm:t>
    </dgm:pt>
    <dgm:pt modelId="{00693399-13B2-5749-9388-EC13EEC1FE45}">
      <dgm:prSet/>
      <dgm:spPr/>
      <dgm:t>
        <a:bodyPr/>
        <a:lstStyle/>
        <a:p>
          <a:r>
            <a:rPr lang="it-IT" dirty="0"/>
            <a:t>GIUGNO</a:t>
          </a:r>
        </a:p>
      </dgm:t>
    </dgm:pt>
    <dgm:pt modelId="{540991EF-8772-CD4A-AD4C-A01725585114}" type="parTrans" cxnId="{FA541472-E51D-F940-BA3C-257A5763A4C3}">
      <dgm:prSet/>
      <dgm:spPr/>
      <dgm:t>
        <a:bodyPr/>
        <a:lstStyle/>
        <a:p>
          <a:endParaRPr lang="it-IT"/>
        </a:p>
      </dgm:t>
    </dgm:pt>
    <dgm:pt modelId="{2EB50CAA-9067-1547-8C90-B534F8756CC9}" type="sibTrans" cxnId="{FA541472-E51D-F940-BA3C-257A5763A4C3}">
      <dgm:prSet/>
      <dgm:spPr/>
      <dgm:t>
        <a:bodyPr/>
        <a:lstStyle/>
        <a:p>
          <a:endParaRPr lang="it-IT"/>
        </a:p>
      </dgm:t>
    </dgm:pt>
    <dgm:pt modelId="{4339D159-4D2E-5F4C-B311-E1FEDB5B85E5}">
      <dgm:prSet phldrT="[Testo]"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Incroci di civiltà (Letteratura internazionale) </a:t>
          </a:r>
          <a:r>
            <a:rPr lang="it-IT" dirty="0"/>
            <a:t>(VE)</a:t>
          </a:r>
        </a:p>
      </dgm:t>
    </dgm:pt>
    <dgm:pt modelId="{4240B56F-E8AA-A745-ACB4-A61443AD298F}" type="parTrans" cxnId="{F062E09C-AC6C-B641-85F4-DC4E82F47164}">
      <dgm:prSet/>
      <dgm:spPr/>
      <dgm:t>
        <a:bodyPr/>
        <a:lstStyle/>
        <a:p>
          <a:endParaRPr lang="it-IT"/>
        </a:p>
      </dgm:t>
    </dgm:pt>
    <dgm:pt modelId="{6E5A3978-E5F7-5246-B025-B7240BA6DADB}" type="sibTrans" cxnId="{F062E09C-AC6C-B641-85F4-DC4E82F47164}">
      <dgm:prSet/>
      <dgm:spPr/>
      <dgm:t>
        <a:bodyPr/>
        <a:lstStyle/>
        <a:p>
          <a:endParaRPr lang="it-IT"/>
        </a:p>
      </dgm:t>
    </dgm:pt>
    <dgm:pt modelId="{6A0FA6A9-9C19-ED49-B9BF-7AC424EF9A78}">
      <dgm:prSet phldrT="[Testo]"/>
      <dgm:spPr/>
      <dgm:t>
        <a:bodyPr/>
        <a:lstStyle/>
        <a:p>
          <a:r>
            <a:rPr lang="it-IT" b="1" dirty="0">
              <a:solidFill>
                <a:srgbClr val="109EEB"/>
              </a:solidFill>
            </a:rPr>
            <a:t>FS Internazionale del giornalismo </a:t>
          </a:r>
          <a:r>
            <a:rPr lang="it-IT" dirty="0"/>
            <a:t>(PG)</a:t>
          </a:r>
        </a:p>
      </dgm:t>
    </dgm:pt>
    <dgm:pt modelId="{E71B121F-CFA8-AD43-9CF4-DC1A092E3620}" type="parTrans" cxnId="{17510866-B3BB-4D4F-88B4-57EAA3B261B1}">
      <dgm:prSet/>
      <dgm:spPr/>
      <dgm:t>
        <a:bodyPr/>
        <a:lstStyle/>
        <a:p>
          <a:endParaRPr lang="it-IT"/>
        </a:p>
      </dgm:t>
    </dgm:pt>
    <dgm:pt modelId="{B9E5ACBF-8675-9C49-A293-BAFCA61E5405}" type="sibTrans" cxnId="{17510866-B3BB-4D4F-88B4-57EAA3B261B1}">
      <dgm:prSet/>
      <dgm:spPr/>
      <dgm:t>
        <a:bodyPr/>
        <a:lstStyle/>
        <a:p>
          <a:endParaRPr lang="it-IT"/>
        </a:p>
      </dgm:t>
    </dgm:pt>
    <dgm:pt modelId="{0117CFB6-A341-6348-85F4-218EFA8F28E1}">
      <dgm:prSet phldrT="[Testo]"/>
      <dgm:spPr/>
      <dgm:t>
        <a:bodyPr/>
        <a:lstStyle/>
        <a:p>
          <a:r>
            <a:rPr lang="it-IT" b="1" dirty="0">
              <a:solidFill>
                <a:srgbClr val="109EEB"/>
              </a:solidFill>
            </a:rPr>
            <a:t>Link Media FS </a:t>
          </a:r>
          <a:r>
            <a:rPr lang="it-IT" dirty="0"/>
            <a:t>(TS)</a:t>
          </a:r>
        </a:p>
      </dgm:t>
    </dgm:pt>
    <dgm:pt modelId="{EA34813D-3B76-F040-8568-9FAC51D9505D}" type="parTrans" cxnId="{908DC7B8-8E86-7249-89C4-455310DE568F}">
      <dgm:prSet/>
      <dgm:spPr/>
      <dgm:t>
        <a:bodyPr/>
        <a:lstStyle/>
        <a:p>
          <a:endParaRPr lang="it-IT"/>
        </a:p>
      </dgm:t>
    </dgm:pt>
    <dgm:pt modelId="{9E26690C-0EF1-3A45-ABF2-91A3CEE046A7}" type="sibTrans" cxnId="{908DC7B8-8E86-7249-89C4-455310DE568F}">
      <dgm:prSet/>
      <dgm:spPr/>
      <dgm:t>
        <a:bodyPr/>
        <a:lstStyle/>
        <a:p>
          <a:endParaRPr lang="it-IT"/>
        </a:p>
      </dgm:t>
    </dgm:pt>
    <dgm:pt modelId="{BF34E163-1797-C74E-B923-EC8357D1B9DC}">
      <dgm:prSet phldrT="[Testo]"/>
      <dgm:spPr/>
      <dgm:t>
        <a:bodyPr/>
        <a:lstStyle/>
        <a:p>
          <a:r>
            <a:rPr lang="it-IT" b="1" dirty="0">
              <a:solidFill>
                <a:srgbClr val="002060"/>
              </a:solidFill>
            </a:rPr>
            <a:t>FS dell’Economia </a:t>
          </a:r>
          <a:r>
            <a:rPr lang="it-IT" dirty="0"/>
            <a:t>(TN)</a:t>
          </a:r>
        </a:p>
      </dgm:t>
    </dgm:pt>
    <dgm:pt modelId="{9A719084-AF34-A44D-9E10-F930456B27B6}" type="parTrans" cxnId="{7E044B66-B79D-204A-8154-1A32A043346A}">
      <dgm:prSet/>
      <dgm:spPr/>
      <dgm:t>
        <a:bodyPr/>
        <a:lstStyle/>
        <a:p>
          <a:endParaRPr lang="it-IT"/>
        </a:p>
      </dgm:t>
    </dgm:pt>
    <dgm:pt modelId="{B378EC44-4BFB-474D-8219-57961EFF30E4}" type="sibTrans" cxnId="{7E044B66-B79D-204A-8154-1A32A043346A}">
      <dgm:prSet/>
      <dgm:spPr/>
      <dgm:t>
        <a:bodyPr/>
        <a:lstStyle/>
        <a:p>
          <a:endParaRPr lang="it-IT"/>
        </a:p>
      </dgm:t>
    </dgm:pt>
    <dgm:pt modelId="{EF8D750A-D51B-6347-8A7E-46C22AA48A9E}">
      <dgm:prSet phldrT="[Testo]"/>
      <dgm:spPr/>
      <dgm:t>
        <a:bodyPr/>
        <a:lstStyle/>
        <a:p>
          <a:r>
            <a:rPr lang="it-IT" b="1" dirty="0" err="1">
              <a:solidFill>
                <a:srgbClr val="002060"/>
              </a:solidFill>
            </a:rPr>
            <a:t>Sanidays</a:t>
          </a:r>
          <a:r>
            <a:rPr lang="it-IT" b="1" dirty="0"/>
            <a:t> </a:t>
          </a:r>
          <a:r>
            <a:rPr lang="it-IT" dirty="0"/>
            <a:t>(RM)</a:t>
          </a:r>
        </a:p>
      </dgm:t>
    </dgm:pt>
    <dgm:pt modelId="{E6399083-256B-D149-B236-0B1CFA806034}" type="parTrans" cxnId="{8D631735-071C-7244-A268-4401E3C3632E}">
      <dgm:prSet/>
      <dgm:spPr/>
      <dgm:t>
        <a:bodyPr/>
        <a:lstStyle/>
        <a:p>
          <a:endParaRPr lang="it-IT"/>
        </a:p>
      </dgm:t>
    </dgm:pt>
    <dgm:pt modelId="{4FB2AEF0-304C-E74A-95F1-B6C6789DED65}" type="sibTrans" cxnId="{8D631735-071C-7244-A268-4401E3C3632E}">
      <dgm:prSet/>
      <dgm:spPr/>
      <dgm:t>
        <a:bodyPr/>
        <a:lstStyle/>
        <a:p>
          <a:endParaRPr lang="it-IT"/>
        </a:p>
      </dgm:t>
    </dgm:pt>
    <dgm:pt modelId="{FDAA7579-1ECA-3D4C-8B1C-70979F8D72BD}">
      <dgm:prSet/>
      <dgm:spPr/>
      <dgm:t>
        <a:bodyPr/>
        <a:lstStyle/>
        <a:p>
          <a:r>
            <a:rPr lang="it-IT" b="1" dirty="0" err="1">
              <a:solidFill>
                <a:srgbClr val="FF9300"/>
              </a:solidFill>
            </a:rPr>
            <a:t>We</a:t>
          </a:r>
          <a:r>
            <a:rPr lang="it-IT" b="1" dirty="0">
              <a:solidFill>
                <a:srgbClr val="FF9300"/>
              </a:solidFill>
            </a:rPr>
            <a:t> make future </a:t>
          </a:r>
          <a:r>
            <a:rPr lang="it-IT" dirty="0"/>
            <a:t>(BO)</a:t>
          </a:r>
        </a:p>
      </dgm:t>
    </dgm:pt>
    <dgm:pt modelId="{1A8478D6-A31A-6349-A7DF-425855D4C1BE}" type="parTrans" cxnId="{536ADE16-C0F2-2148-9B8C-FC0BCE00A4E6}">
      <dgm:prSet/>
      <dgm:spPr/>
      <dgm:t>
        <a:bodyPr/>
        <a:lstStyle/>
        <a:p>
          <a:endParaRPr lang="it-IT"/>
        </a:p>
      </dgm:t>
    </dgm:pt>
    <dgm:pt modelId="{354DA7FD-0BE0-D648-80A5-A354EB0E5E57}" type="sibTrans" cxnId="{536ADE16-C0F2-2148-9B8C-FC0BCE00A4E6}">
      <dgm:prSet/>
      <dgm:spPr/>
      <dgm:t>
        <a:bodyPr/>
        <a:lstStyle/>
        <a:p>
          <a:endParaRPr lang="it-IT"/>
        </a:p>
      </dgm:t>
    </dgm:pt>
    <dgm:pt modelId="{CF2D5673-60E9-F044-A748-2B4AA75FEFAF}">
      <dgm:prSet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Letterature - FS Internazionale </a:t>
          </a:r>
          <a:r>
            <a:rPr lang="it-IT" dirty="0"/>
            <a:t>(RM)</a:t>
          </a:r>
        </a:p>
      </dgm:t>
    </dgm:pt>
    <dgm:pt modelId="{ADDBA1BD-521C-1B4C-A1F1-2C7D9B032A25}" type="parTrans" cxnId="{39DB34BA-A06C-5141-B1F0-85A9704B6F27}">
      <dgm:prSet/>
      <dgm:spPr/>
      <dgm:t>
        <a:bodyPr/>
        <a:lstStyle/>
        <a:p>
          <a:endParaRPr lang="it-IT"/>
        </a:p>
      </dgm:t>
    </dgm:pt>
    <dgm:pt modelId="{AA6362A9-0E1D-704F-A1E4-96A6FE83982D}" type="sibTrans" cxnId="{39DB34BA-A06C-5141-B1F0-85A9704B6F27}">
      <dgm:prSet/>
      <dgm:spPr/>
      <dgm:t>
        <a:bodyPr/>
        <a:lstStyle/>
        <a:p>
          <a:endParaRPr lang="it-IT"/>
        </a:p>
      </dgm:t>
    </dgm:pt>
    <dgm:pt modelId="{AF439F31-694B-DA4E-BEFC-7A9B3630E081}">
      <dgm:prSet/>
      <dgm:spPr/>
      <dgm:t>
        <a:bodyPr/>
        <a:lstStyle/>
        <a:p>
          <a:r>
            <a:rPr lang="it-IT" b="1" dirty="0">
              <a:solidFill>
                <a:srgbClr val="002060"/>
              </a:solidFill>
            </a:rPr>
            <a:t>FS dei due mondi </a:t>
          </a:r>
          <a:r>
            <a:rPr lang="it-IT" dirty="0"/>
            <a:t>(PG)</a:t>
          </a:r>
        </a:p>
      </dgm:t>
    </dgm:pt>
    <dgm:pt modelId="{3C10B0CB-BCB9-8C49-85BB-646E03EB8A34}" type="parTrans" cxnId="{9DAAF03B-5EC3-9949-B73F-6FFFA91EBFCF}">
      <dgm:prSet/>
      <dgm:spPr/>
      <dgm:t>
        <a:bodyPr/>
        <a:lstStyle/>
        <a:p>
          <a:endParaRPr lang="it-IT"/>
        </a:p>
      </dgm:t>
    </dgm:pt>
    <dgm:pt modelId="{CD7BE2D8-5898-8341-8B7D-2CCC9899E061}" type="sibTrans" cxnId="{9DAAF03B-5EC3-9949-B73F-6FFFA91EBFCF}">
      <dgm:prSet/>
      <dgm:spPr/>
      <dgm:t>
        <a:bodyPr/>
        <a:lstStyle/>
        <a:p>
          <a:endParaRPr lang="it-IT"/>
        </a:p>
      </dgm:t>
    </dgm:pt>
    <dgm:pt modelId="{86770873-4F2C-B24C-AEA6-D469F1BBD285}" type="pres">
      <dgm:prSet presAssocID="{CE51E002-B7A1-2B40-98C9-CA6A25D7D944}" presName="Name0" presStyleCnt="0">
        <dgm:presLayoutVars>
          <dgm:dir/>
          <dgm:animLvl val="lvl"/>
          <dgm:resizeHandles val="exact"/>
        </dgm:presLayoutVars>
      </dgm:prSet>
      <dgm:spPr/>
    </dgm:pt>
    <dgm:pt modelId="{F47DE323-37CD-0A4A-9A07-337A6344D396}" type="pres">
      <dgm:prSet presAssocID="{B23FD15C-ADB6-2346-A896-9F5B774A7754}" presName="composite" presStyleCnt="0"/>
      <dgm:spPr/>
    </dgm:pt>
    <dgm:pt modelId="{0535E700-E737-CC40-B4E5-ECE8DDA961E3}" type="pres">
      <dgm:prSet presAssocID="{B23FD15C-ADB6-2346-A896-9F5B774A7754}" presName="parTx" presStyleLbl="alignNode1" presStyleIdx="0" presStyleCnt="4" custScaleX="97892">
        <dgm:presLayoutVars>
          <dgm:chMax val="0"/>
          <dgm:chPref val="0"/>
          <dgm:bulletEnabled val="1"/>
        </dgm:presLayoutVars>
      </dgm:prSet>
      <dgm:spPr/>
    </dgm:pt>
    <dgm:pt modelId="{34995AFE-5A2D-8345-8BA7-5C9FCB5EE106}" type="pres">
      <dgm:prSet presAssocID="{B23FD15C-ADB6-2346-A896-9F5B774A7754}" presName="desTx" presStyleLbl="alignAccFollowNode1" presStyleIdx="0" presStyleCnt="4" custScaleX="97844">
        <dgm:presLayoutVars>
          <dgm:bulletEnabled val="1"/>
        </dgm:presLayoutVars>
      </dgm:prSet>
      <dgm:spPr/>
    </dgm:pt>
    <dgm:pt modelId="{2C387DFE-EF26-9E43-9A29-540BF4D2768E}" type="pres">
      <dgm:prSet presAssocID="{2AE08ACD-087E-174E-93C9-A7ED189E972C}" presName="space" presStyleCnt="0"/>
      <dgm:spPr/>
    </dgm:pt>
    <dgm:pt modelId="{6821CE71-5186-6C49-8806-C4DC2C5AE9E9}" type="pres">
      <dgm:prSet presAssocID="{5F2C551D-B7F5-8F41-A71A-9E120E2F2D1D}" presName="composite" presStyleCnt="0"/>
      <dgm:spPr/>
    </dgm:pt>
    <dgm:pt modelId="{4B9EE488-4A38-AB4D-9AA0-9FDA74CDBD04}" type="pres">
      <dgm:prSet presAssocID="{5F2C551D-B7F5-8F41-A71A-9E120E2F2D1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41EB65BB-6070-9F47-A188-6127AE9D30B1}" type="pres">
      <dgm:prSet presAssocID="{5F2C551D-B7F5-8F41-A71A-9E120E2F2D1D}" presName="desTx" presStyleLbl="alignAccFollowNode1" presStyleIdx="1" presStyleCnt="4">
        <dgm:presLayoutVars>
          <dgm:bulletEnabled val="1"/>
        </dgm:presLayoutVars>
      </dgm:prSet>
      <dgm:spPr/>
    </dgm:pt>
    <dgm:pt modelId="{29652106-C781-2947-A592-2A1DE0D50BAA}" type="pres">
      <dgm:prSet presAssocID="{7E1B8F77-2DE6-2D46-8142-C8D6E2C2AA95}" presName="space" presStyleCnt="0"/>
      <dgm:spPr/>
    </dgm:pt>
    <dgm:pt modelId="{9A8D2A1A-A038-9E40-8DD2-FAA1846D6499}" type="pres">
      <dgm:prSet presAssocID="{5DF12E9C-7CBC-334D-B791-BFE8D230F1DB}" presName="composite" presStyleCnt="0"/>
      <dgm:spPr/>
    </dgm:pt>
    <dgm:pt modelId="{B60239FE-DFAC-044B-8C43-139E5BDA98C4}" type="pres">
      <dgm:prSet presAssocID="{5DF12E9C-7CBC-334D-B791-BFE8D230F1D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57C5F2B5-DD56-D04C-BC97-46F526CAC1E9}" type="pres">
      <dgm:prSet presAssocID="{5DF12E9C-7CBC-334D-B791-BFE8D230F1DB}" presName="desTx" presStyleLbl="alignAccFollowNode1" presStyleIdx="2" presStyleCnt="4">
        <dgm:presLayoutVars>
          <dgm:bulletEnabled val="1"/>
        </dgm:presLayoutVars>
      </dgm:prSet>
      <dgm:spPr/>
    </dgm:pt>
    <dgm:pt modelId="{E51BF015-C332-FA4B-A6EE-E09EDC19AB45}" type="pres">
      <dgm:prSet presAssocID="{43D6E4A4-D301-D541-B70D-2B39C29ABAF3}" presName="space" presStyleCnt="0"/>
      <dgm:spPr/>
    </dgm:pt>
    <dgm:pt modelId="{506747BA-EC81-2748-BC41-4E60CEF4B9D4}" type="pres">
      <dgm:prSet presAssocID="{00693399-13B2-5749-9388-EC13EEC1FE45}" presName="composite" presStyleCnt="0"/>
      <dgm:spPr/>
    </dgm:pt>
    <dgm:pt modelId="{48D2ACD5-69D3-2F4F-AACA-BFC5A679D798}" type="pres">
      <dgm:prSet presAssocID="{00693399-13B2-5749-9388-EC13EEC1FE4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11518614-B1AC-3F40-9CAC-078637279E43}" type="pres">
      <dgm:prSet presAssocID="{00693399-13B2-5749-9388-EC13EEC1FE45}" presName="desTx" presStyleLbl="alignAccFollowNode1" presStyleIdx="3" presStyleCnt="4" custLinFactNeighborX="608" custLinFactNeighborY="-6">
        <dgm:presLayoutVars>
          <dgm:bulletEnabled val="1"/>
        </dgm:presLayoutVars>
      </dgm:prSet>
      <dgm:spPr/>
    </dgm:pt>
  </dgm:ptLst>
  <dgm:cxnLst>
    <dgm:cxn modelId="{E7D50705-95E3-184C-899C-968A89DB34C4}" type="presOf" srcId="{CE51E002-B7A1-2B40-98C9-CA6A25D7D944}" destId="{86770873-4F2C-B24C-AEA6-D469F1BBD285}" srcOrd="0" destOrd="0" presId="urn:microsoft.com/office/officeart/2005/8/layout/hList1"/>
    <dgm:cxn modelId="{8F7FF309-E6F8-8F4E-8CD1-3E82EC11DAD3}" type="presOf" srcId="{EF8D750A-D51B-6347-8A7E-46C22AA48A9E}" destId="{57C5F2B5-DD56-D04C-BC97-46F526CAC1E9}" srcOrd="0" destOrd="4" presId="urn:microsoft.com/office/officeart/2005/8/layout/hList1"/>
    <dgm:cxn modelId="{536ADE16-C0F2-2148-9B8C-FC0BCE00A4E6}" srcId="{00693399-13B2-5749-9388-EC13EEC1FE45}" destId="{FDAA7579-1ECA-3D4C-8B1C-70979F8D72BD}" srcOrd="0" destOrd="0" parTransId="{1A8478D6-A31A-6349-A7DF-425855D4C1BE}" sibTransId="{354DA7FD-0BE0-D648-80A5-A354EB0E5E57}"/>
    <dgm:cxn modelId="{7524261B-F8CB-FB49-B34B-BD52A917C03F}" type="presOf" srcId="{00693399-13B2-5749-9388-EC13EEC1FE45}" destId="{48D2ACD5-69D3-2F4F-AACA-BFC5A679D798}" srcOrd="0" destOrd="0" presId="urn:microsoft.com/office/officeart/2005/8/layout/hList1"/>
    <dgm:cxn modelId="{393C4D1C-FCE8-CA43-B19C-0E5FA852747B}" type="presOf" srcId="{B23FD15C-ADB6-2346-A896-9F5B774A7754}" destId="{0535E700-E737-CC40-B4E5-ECE8DDA961E3}" srcOrd="0" destOrd="0" presId="urn:microsoft.com/office/officeart/2005/8/layout/hList1"/>
    <dgm:cxn modelId="{9D4EC824-4358-CB47-8978-9FCDF30AC25E}" type="presOf" srcId="{A5C09B29-6F61-3648-AA8F-B2E4A63F98AB}" destId="{34995AFE-5A2D-8345-8BA7-5C9FCB5EE106}" srcOrd="0" destOrd="0" presId="urn:microsoft.com/office/officeart/2005/8/layout/hList1"/>
    <dgm:cxn modelId="{8D631735-071C-7244-A268-4401E3C3632E}" srcId="{5DF12E9C-7CBC-334D-B791-BFE8D230F1DB}" destId="{EF8D750A-D51B-6347-8A7E-46C22AA48A9E}" srcOrd="4" destOrd="0" parTransId="{E6399083-256B-D149-B236-0B1CFA806034}" sibTransId="{4FB2AEF0-304C-E74A-95F1-B6C6789DED65}"/>
    <dgm:cxn modelId="{AA4B0C38-CB0B-F841-B346-4316F09865C8}" type="presOf" srcId="{BF34E163-1797-C74E-B923-EC8357D1B9DC}" destId="{57C5F2B5-DD56-D04C-BC97-46F526CAC1E9}" srcOrd="0" destOrd="3" presId="urn:microsoft.com/office/officeart/2005/8/layout/hList1"/>
    <dgm:cxn modelId="{9DAAF03B-5EC3-9949-B73F-6FFFA91EBFCF}" srcId="{00693399-13B2-5749-9388-EC13EEC1FE45}" destId="{AF439F31-694B-DA4E-BEFC-7A9B3630E081}" srcOrd="2" destOrd="0" parTransId="{3C10B0CB-BCB9-8C49-85BB-646E03EB8A34}" sibTransId="{CD7BE2D8-5898-8341-8B7D-2CCC9899E061}"/>
    <dgm:cxn modelId="{CF86EE45-C112-BF4C-9637-09B6BFC543D8}" srcId="{5F2C551D-B7F5-8F41-A71A-9E120E2F2D1D}" destId="{D4BB1E42-8BB4-C247-9011-411707DEEBDB}" srcOrd="0" destOrd="0" parTransId="{627826F6-E455-DF48-B5FA-6A85185111AD}" sibTransId="{3E6D7A9E-DDAC-1940-9BD4-CCB1A6CE705A}"/>
    <dgm:cxn modelId="{6D6E2752-FD7A-2545-92F2-B195A3D45CA1}" type="presOf" srcId="{AF439F31-694B-DA4E-BEFC-7A9B3630E081}" destId="{11518614-B1AC-3F40-9CAC-078637279E43}" srcOrd="0" destOrd="2" presId="urn:microsoft.com/office/officeart/2005/8/layout/hList1"/>
    <dgm:cxn modelId="{8DE9E457-392C-C94C-9B10-1653F133BEB8}" type="presOf" srcId="{D826BA91-80A2-B74E-946E-9A03C0883C10}" destId="{57C5F2B5-DD56-D04C-BC97-46F526CAC1E9}" srcOrd="0" destOrd="0" presId="urn:microsoft.com/office/officeart/2005/8/layout/hList1"/>
    <dgm:cxn modelId="{249A0462-1A1E-424F-9325-CC4BBA284DDC}" srcId="{CE51E002-B7A1-2B40-98C9-CA6A25D7D944}" destId="{5DF12E9C-7CBC-334D-B791-BFE8D230F1DB}" srcOrd="2" destOrd="0" parTransId="{3871FDBD-9655-3F40-B8D0-3863566205A0}" sibTransId="{43D6E4A4-D301-D541-B70D-2B39C29ABAF3}"/>
    <dgm:cxn modelId="{ECDF9B65-A8C6-D248-A810-B0B7EC51752C}" type="presOf" srcId="{104485DD-F71F-3D4E-9DD0-21756C7CAFC5}" destId="{57C5F2B5-DD56-D04C-BC97-46F526CAC1E9}" srcOrd="0" destOrd="1" presId="urn:microsoft.com/office/officeart/2005/8/layout/hList1"/>
    <dgm:cxn modelId="{17510866-B3BB-4D4F-88B4-57EAA3B261B1}" srcId="{5F2C551D-B7F5-8F41-A71A-9E120E2F2D1D}" destId="{6A0FA6A9-9C19-ED49-B9BF-7AC424EF9A78}" srcOrd="3" destOrd="0" parTransId="{E71B121F-CFA8-AD43-9CF4-DC1A092E3620}" sibTransId="{B9E5ACBF-8675-9C49-A293-BAFCA61E5405}"/>
    <dgm:cxn modelId="{7E044B66-B79D-204A-8154-1A32A043346A}" srcId="{5DF12E9C-7CBC-334D-B791-BFE8D230F1DB}" destId="{BF34E163-1797-C74E-B923-EC8357D1B9DC}" srcOrd="3" destOrd="0" parTransId="{9A719084-AF34-A44D-9E10-F930456B27B6}" sibTransId="{B378EC44-4BFB-474D-8219-57961EFF30E4}"/>
    <dgm:cxn modelId="{9E54046A-7A1A-744E-91E6-5CA8DAD366D5}" type="presOf" srcId="{4339D159-4D2E-5F4C-B311-E1FEDB5B85E5}" destId="{41EB65BB-6070-9F47-A188-6127AE9D30B1}" srcOrd="0" destOrd="2" presId="urn:microsoft.com/office/officeart/2005/8/layout/hList1"/>
    <dgm:cxn modelId="{FA541472-E51D-F940-BA3C-257A5763A4C3}" srcId="{CE51E002-B7A1-2B40-98C9-CA6A25D7D944}" destId="{00693399-13B2-5749-9388-EC13EEC1FE45}" srcOrd="3" destOrd="0" parTransId="{540991EF-8772-CD4A-AD4C-A01725585114}" sibTransId="{2EB50CAA-9067-1547-8C90-B534F8756CC9}"/>
    <dgm:cxn modelId="{4C05F27B-6086-BA46-AAC7-A3E4F2097CA8}" type="presOf" srcId="{6A0FA6A9-9C19-ED49-B9BF-7AC424EF9A78}" destId="{41EB65BB-6070-9F47-A188-6127AE9D30B1}" srcOrd="0" destOrd="3" presId="urn:microsoft.com/office/officeart/2005/8/layout/hList1"/>
    <dgm:cxn modelId="{F062E09C-AC6C-B641-85F4-DC4E82F47164}" srcId="{5F2C551D-B7F5-8F41-A71A-9E120E2F2D1D}" destId="{4339D159-4D2E-5F4C-B311-E1FEDB5B85E5}" srcOrd="2" destOrd="0" parTransId="{4240B56F-E8AA-A745-ACB4-A61443AD298F}" sibTransId="{6E5A3978-E5F7-5246-B025-B7240BA6DADB}"/>
    <dgm:cxn modelId="{6FA0C2AE-F1C7-7B40-8669-F2DCF3D7FF87}" srcId="{5DF12E9C-7CBC-334D-B791-BFE8D230F1DB}" destId="{D826BA91-80A2-B74E-946E-9A03C0883C10}" srcOrd="0" destOrd="0" parTransId="{C59332A4-5112-F945-BEC5-DF18F1CDA44B}" sibTransId="{79AA8099-3F6D-434A-A3F1-ADC19F1E3C35}"/>
    <dgm:cxn modelId="{908DC7B8-8E86-7249-89C4-455310DE568F}" srcId="{5DF12E9C-7CBC-334D-B791-BFE8D230F1DB}" destId="{0117CFB6-A341-6348-85F4-218EFA8F28E1}" srcOrd="2" destOrd="0" parTransId="{EA34813D-3B76-F040-8568-9FAC51D9505D}" sibTransId="{9E26690C-0EF1-3A45-ABF2-91A3CEE046A7}"/>
    <dgm:cxn modelId="{39DB34BA-A06C-5141-B1F0-85A9704B6F27}" srcId="{00693399-13B2-5749-9388-EC13EEC1FE45}" destId="{CF2D5673-60E9-F044-A748-2B4AA75FEFAF}" srcOrd="1" destOrd="0" parTransId="{ADDBA1BD-521C-1B4C-A1F1-2C7D9B032A25}" sibTransId="{AA6362A9-0E1D-704F-A1E4-96A6FE83982D}"/>
    <dgm:cxn modelId="{A69A67BC-9EE5-6341-AC0A-FE15FF8A2889}" type="presOf" srcId="{0117CFB6-A341-6348-85F4-218EFA8F28E1}" destId="{57C5F2B5-DD56-D04C-BC97-46F526CAC1E9}" srcOrd="0" destOrd="2" presId="urn:microsoft.com/office/officeart/2005/8/layout/hList1"/>
    <dgm:cxn modelId="{D63FCABC-DD42-344E-9E17-F16C90FB7D63}" srcId="{CE51E002-B7A1-2B40-98C9-CA6A25D7D944}" destId="{5F2C551D-B7F5-8F41-A71A-9E120E2F2D1D}" srcOrd="1" destOrd="0" parTransId="{F9F040BA-7947-F24A-A07F-90FDBFF8DB80}" sibTransId="{7E1B8F77-2DE6-2D46-8142-C8D6E2C2AA95}"/>
    <dgm:cxn modelId="{6A0D5FC2-5CAF-1740-B6A0-2EB89651F769}" srcId="{CE51E002-B7A1-2B40-98C9-CA6A25D7D944}" destId="{B23FD15C-ADB6-2346-A896-9F5B774A7754}" srcOrd="0" destOrd="0" parTransId="{A500497A-BAA4-164C-977D-EA811090BE69}" sibTransId="{2AE08ACD-087E-174E-93C9-A7ED189E972C}"/>
    <dgm:cxn modelId="{90D773C5-B948-6D4D-87BC-EEC326EA7C93}" type="presOf" srcId="{737793E7-FE33-434E-A5BC-D532D57FABF3}" destId="{41EB65BB-6070-9F47-A188-6127AE9D30B1}" srcOrd="0" destOrd="1" presId="urn:microsoft.com/office/officeart/2005/8/layout/hList1"/>
    <dgm:cxn modelId="{4F8CD5C6-3E88-4143-99F2-8EC926DB52A9}" type="presOf" srcId="{D4BB1E42-8BB4-C247-9011-411707DEEBDB}" destId="{41EB65BB-6070-9F47-A188-6127AE9D30B1}" srcOrd="0" destOrd="0" presId="urn:microsoft.com/office/officeart/2005/8/layout/hList1"/>
    <dgm:cxn modelId="{6CAB84D8-F84A-CF48-84F7-2BB8AD471764}" srcId="{5F2C551D-B7F5-8F41-A71A-9E120E2F2D1D}" destId="{737793E7-FE33-434E-A5BC-D532D57FABF3}" srcOrd="1" destOrd="0" parTransId="{C6282C20-520E-7141-AB25-3EE82486BDAE}" sibTransId="{71B56598-EA0A-0144-BE46-CCE8E153CFBD}"/>
    <dgm:cxn modelId="{4407EEDD-74C6-3149-ABEB-1A51BA3418DA}" srcId="{5DF12E9C-7CBC-334D-B791-BFE8D230F1DB}" destId="{104485DD-F71F-3D4E-9DD0-21756C7CAFC5}" srcOrd="1" destOrd="0" parTransId="{56D25C9B-7202-1B4B-99DD-24E62834E26D}" sibTransId="{34CC6EF7-446E-6C46-919C-D00AAF6421A7}"/>
    <dgm:cxn modelId="{AE3A86E3-EC50-F04C-BA59-24413417E32B}" type="presOf" srcId="{5DF12E9C-7CBC-334D-B791-BFE8D230F1DB}" destId="{B60239FE-DFAC-044B-8C43-139E5BDA98C4}" srcOrd="0" destOrd="0" presId="urn:microsoft.com/office/officeart/2005/8/layout/hList1"/>
    <dgm:cxn modelId="{22DFB8E5-F614-6942-8D24-7E7A318A1A04}" srcId="{B23FD15C-ADB6-2346-A896-9F5B774A7754}" destId="{A5C09B29-6F61-3648-AA8F-B2E4A63F98AB}" srcOrd="0" destOrd="0" parTransId="{DA463F82-A8AA-5A42-BFB7-60892D539E43}" sibTransId="{058CAC54-7146-0A44-AEA4-E13E87E068B8}"/>
    <dgm:cxn modelId="{F7F0E0EB-6368-1342-937F-D66A806E3E16}" type="presOf" srcId="{CF2D5673-60E9-F044-A748-2B4AA75FEFAF}" destId="{11518614-B1AC-3F40-9CAC-078637279E43}" srcOrd="0" destOrd="1" presId="urn:microsoft.com/office/officeart/2005/8/layout/hList1"/>
    <dgm:cxn modelId="{258E8AEC-1E26-1946-976C-6D3AEEFF0CB8}" type="presOf" srcId="{FDAA7579-1ECA-3D4C-8B1C-70979F8D72BD}" destId="{11518614-B1AC-3F40-9CAC-078637279E43}" srcOrd="0" destOrd="0" presId="urn:microsoft.com/office/officeart/2005/8/layout/hList1"/>
    <dgm:cxn modelId="{A041BFF3-8D13-2D49-92A0-92DDB766D6C2}" type="presOf" srcId="{5F2C551D-B7F5-8F41-A71A-9E120E2F2D1D}" destId="{4B9EE488-4A38-AB4D-9AA0-9FDA74CDBD04}" srcOrd="0" destOrd="0" presId="urn:microsoft.com/office/officeart/2005/8/layout/hList1"/>
    <dgm:cxn modelId="{F0196864-C126-4A44-8EB9-0D46227FDE29}" type="presParOf" srcId="{86770873-4F2C-B24C-AEA6-D469F1BBD285}" destId="{F47DE323-37CD-0A4A-9A07-337A6344D396}" srcOrd="0" destOrd="0" presId="urn:microsoft.com/office/officeart/2005/8/layout/hList1"/>
    <dgm:cxn modelId="{910D3AC0-C3D2-FF46-88E2-B09C499FC5A2}" type="presParOf" srcId="{F47DE323-37CD-0A4A-9A07-337A6344D396}" destId="{0535E700-E737-CC40-B4E5-ECE8DDA961E3}" srcOrd="0" destOrd="0" presId="urn:microsoft.com/office/officeart/2005/8/layout/hList1"/>
    <dgm:cxn modelId="{AE6CB5B1-796A-A14B-AE8C-71AF2D29FE2D}" type="presParOf" srcId="{F47DE323-37CD-0A4A-9A07-337A6344D396}" destId="{34995AFE-5A2D-8345-8BA7-5C9FCB5EE106}" srcOrd="1" destOrd="0" presId="urn:microsoft.com/office/officeart/2005/8/layout/hList1"/>
    <dgm:cxn modelId="{98AC7560-B057-4F4B-A997-FE3450708674}" type="presParOf" srcId="{86770873-4F2C-B24C-AEA6-D469F1BBD285}" destId="{2C387DFE-EF26-9E43-9A29-540BF4D2768E}" srcOrd="1" destOrd="0" presId="urn:microsoft.com/office/officeart/2005/8/layout/hList1"/>
    <dgm:cxn modelId="{E0363AD8-B3F9-294A-8ED5-693C46B143A7}" type="presParOf" srcId="{86770873-4F2C-B24C-AEA6-D469F1BBD285}" destId="{6821CE71-5186-6C49-8806-C4DC2C5AE9E9}" srcOrd="2" destOrd="0" presId="urn:microsoft.com/office/officeart/2005/8/layout/hList1"/>
    <dgm:cxn modelId="{3AB8B106-9623-1948-B863-DDB29CD2BF1F}" type="presParOf" srcId="{6821CE71-5186-6C49-8806-C4DC2C5AE9E9}" destId="{4B9EE488-4A38-AB4D-9AA0-9FDA74CDBD04}" srcOrd="0" destOrd="0" presId="urn:microsoft.com/office/officeart/2005/8/layout/hList1"/>
    <dgm:cxn modelId="{10388CC4-DC29-9542-ABA9-FD071057B1DE}" type="presParOf" srcId="{6821CE71-5186-6C49-8806-C4DC2C5AE9E9}" destId="{41EB65BB-6070-9F47-A188-6127AE9D30B1}" srcOrd="1" destOrd="0" presId="urn:microsoft.com/office/officeart/2005/8/layout/hList1"/>
    <dgm:cxn modelId="{C626D12F-9B50-414A-9C96-ED1505F3C54E}" type="presParOf" srcId="{86770873-4F2C-B24C-AEA6-D469F1BBD285}" destId="{29652106-C781-2947-A592-2A1DE0D50BAA}" srcOrd="3" destOrd="0" presId="urn:microsoft.com/office/officeart/2005/8/layout/hList1"/>
    <dgm:cxn modelId="{1B6ED1DD-F0F5-F842-B5D4-85523A84F665}" type="presParOf" srcId="{86770873-4F2C-B24C-AEA6-D469F1BBD285}" destId="{9A8D2A1A-A038-9E40-8DD2-FAA1846D6499}" srcOrd="4" destOrd="0" presId="urn:microsoft.com/office/officeart/2005/8/layout/hList1"/>
    <dgm:cxn modelId="{82BC1B4D-15EE-9B41-8224-2CE37639E752}" type="presParOf" srcId="{9A8D2A1A-A038-9E40-8DD2-FAA1846D6499}" destId="{B60239FE-DFAC-044B-8C43-139E5BDA98C4}" srcOrd="0" destOrd="0" presId="urn:microsoft.com/office/officeart/2005/8/layout/hList1"/>
    <dgm:cxn modelId="{17CFB6E1-F724-304C-AB11-D41DA8CA0A6F}" type="presParOf" srcId="{9A8D2A1A-A038-9E40-8DD2-FAA1846D6499}" destId="{57C5F2B5-DD56-D04C-BC97-46F526CAC1E9}" srcOrd="1" destOrd="0" presId="urn:microsoft.com/office/officeart/2005/8/layout/hList1"/>
    <dgm:cxn modelId="{0F547596-AE68-E749-B4D2-77D437AE7CBD}" type="presParOf" srcId="{86770873-4F2C-B24C-AEA6-D469F1BBD285}" destId="{E51BF015-C332-FA4B-A6EE-E09EDC19AB45}" srcOrd="5" destOrd="0" presId="urn:microsoft.com/office/officeart/2005/8/layout/hList1"/>
    <dgm:cxn modelId="{88B1DF09-D870-AE4E-A6B7-92E5B216889C}" type="presParOf" srcId="{86770873-4F2C-B24C-AEA6-D469F1BBD285}" destId="{506747BA-EC81-2748-BC41-4E60CEF4B9D4}" srcOrd="6" destOrd="0" presId="urn:microsoft.com/office/officeart/2005/8/layout/hList1"/>
    <dgm:cxn modelId="{9E1F3BCF-F75D-DE48-8D0E-D5213C6FDC64}" type="presParOf" srcId="{506747BA-EC81-2748-BC41-4E60CEF4B9D4}" destId="{48D2ACD5-69D3-2F4F-AACA-BFC5A679D798}" srcOrd="0" destOrd="0" presId="urn:microsoft.com/office/officeart/2005/8/layout/hList1"/>
    <dgm:cxn modelId="{BB9B6781-2ED7-1640-AE59-39A1475F4B8B}" type="presParOf" srcId="{506747BA-EC81-2748-BC41-4E60CEF4B9D4}" destId="{11518614-B1AC-3F40-9CAC-078637279E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51E002-B7A1-2B40-98C9-CA6A25D7D944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B23FD15C-ADB6-2346-A896-9F5B774A7754}">
      <dgm:prSet phldrT="[Testo]"/>
      <dgm:spPr/>
      <dgm:t>
        <a:bodyPr/>
        <a:lstStyle/>
        <a:p>
          <a:r>
            <a:rPr lang="it-IT" dirty="0"/>
            <a:t>LUGLIO</a:t>
          </a:r>
        </a:p>
      </dgm:t>
    </dgm:pt>
    <dgm:pt modelId="{A500497A-BAA4-164C-977D-EA811090BE69}" type="parTrans" cxnId="{6A0D5FC2-5CAF-1740-B6A0-2EB89651F769}">
      <dgm:prSet/>
      <dgm:spPr/>
      <dgm:t>
        <a:bodyPr/>
        <a:lstStyle/>
        <a:p>
          <a:endParaRPr lang="it-IT"/>
        </a:p>
      </dgm:t>
    </dgm:pt>
    <dgm:pt modelId="{2AE08ACD-087E-174E-93C9-A7ED189E972C}" type="sibTrans" cxnId="{6A0D5FC2-5CAF-1740-B6A0-2EB89651F769}">
      <dgm:prSet/>
      <dgm:spPr/>
      <dgm:t>
        <a:bodyPr/>
        <a:lstStyle/>
        <a:p>
          <a:endParaRPr lang="it-IT"/>
        </a:p>
      </dgm:t>
    </dgm:pt>
    <dgm:pt modelId="{CBADA153-A1F3-4A45-BFD0-C7159BDB1489}">
      <dgm:prSet/>
      <dgm:spPr/>
      <dgm:t>
        <a:bodyPr/>
        <a:lstStyle/>
        <a:p>
          <a:r>
            <a:rPr lang="it-IT" dirty="0"/>
            <a:t>SETTEMBRE</a:t>
          </a:r>
        </a:p>
      </dgm:t>
    </dgm:pt>
    <dgm:pt modelId="{AC2951CC-3AC5-A84B-AE8A-FB8EDA05941D}" type="parTrans" cxnId="{AD4A7B0D-CD75-3146-BF65-E1B3258F72BA}">
      <dgm:prSet/>
      <dgm:spPr/>
      <dgm:t>
        <a:bodyPr/>
        <a:lstStyle/>
        <a:p>
          <a:endParaRPr lang="it-IT"/>
        </a:p>
      </dgm:t>
    </dgm:pt>
    <dgm:pt modelId="{E7829A3C-7AAE-A042-9AE1-DFB4419C7384}" type="sibTrans" cxnId="{AD4A7B0D-CD75-3146-BF65-E1B3258F72BA}">
      <dgm:prSet/>
      <dgm:spPr/>
      <dgm:t>
        <a:bodyPr/>
        <a:lstStyle/>
        <a:p>
          <a:endParaRPr lang="it-IT"/>
        </a:p>
      </dgm:t>
    </dgm:pt>
    <dgm:pt modelId="{A33D92DF-FEB8-5942-8FA6-9760E80FBFA3}">
      <dgm:prSet/>
      <dgm:spPr/>
      <dgm:t>
        <a:bodyPr/>
        <a:lstStyle/>
        <a:p>
          <a:r>
            <a:rPr lang="it-IT" dirty="0"/>
            <a:t>OTTOBRE</a:t>
          </a:r>
        </a:p>
      </dgm:t>
    </dgm:pt>
    <dgm:pt modelId="{D1712EB8-EED7-BC4C-BB71-C81BDE12A622}" type="parTrans" cxnId="{7845B433-4E72-574E-B826-64B1C794E1B7}">
      <dgm:prSet/>
      <dgm:spPr/>
      <dgm:t>
        <a:bodyPr/>
        <a:lstStyle/>
        <a:p>
          <a:endParaRPr lang="it-IT"/>
        </a:p>
      </dgm:t>
    </dgm:pt>
    <dgm:pt modelId="{C0F8B751-25EB-F644-BD5D-D5C34171503F}" type="sibTrans" cxnId="{7845B433-4E72-574E-B826-64B1C794E1B7}">
      <dgm:prSet/>
      <dgm:spPr/>
      <dgm:t>
        <a:bodyPr/>
        <a:lstStyle/>
        <a:p>
          <a:endParaRPr lang="it-IT"/>
        </a:p>
      </dgm:t>
    </dgm:pt>
    <dgm:pt modelId="{C7B14C28-C01D-5549-9712-A55315BC3253}">
      <dgm:prSet/>
      <dgm:spPr/>
      <dgm:t>
        <a:bodyPr/>
        <a:lstStyle/>
        <a:p>
          <a:r>
            <a:rPr lang="it-IT" dirty="0"/>
            <a:t>DICEMBRE</a:t>
          </a:r>
        </a:p>
      </dgm:t>
    </dgm:pt>
    <dgm:pt modelId="{0C600A60-98E2-DF4D-AA4D-96E0688625B5}" type="parTrans" cxnId="{072E99FC-4233-B34C-A2E8-48B1E4FD4F09}">
      <dgm:prSet/>
      <dgm:spPr/>
      <dgm:t>
        <a:bodyPr/>
        <a:lstStyle/>
        <a:p>
          <a:endParaRPr lang="it-IT"/>
        </a:p>
      </dgm:t>
    </dgm:pt>
    <dgm:pt modelId="{1667B0B5-3CE9-E34E-9105-9FBA77FC955A}" type="sibTrans" cxnId="{072E99FC-4233-B34C-A2E8-48B1E4FD4F09}">
      <dgm:prSet/>
      <dgm:spPr/>
      <dgm:t>
        <a:bodyPr/>
        <a:lstStyle/>
        <a:p>
          <a:endParaRPr lang="it-IT"/>
        </a:p>
      </dgm:t>
    </dgm:pt>
    <dgm:pt modelId="{7C2C5862-E5D7-8F4E-BBAB-53BC14F30CFC}">
      <dgm:prSet phldrT="[Testo]"/>
      <dgm:spPr/>
      <dgm:t>
        <a:bodyPr/>
        <a:lstStyle/>
        <a:p>
          <a:r>
            <a:rPr lang="it-IT" b="1" dirty="0">
              <a:solidFill>
                <a:srgbClr val="002060"/>
              </a:solidFill>
            </a:rPr>
            <a:t>Castello FS </a:t>
          </a:r>
          <a:r>
            <a:rPr lang="it-IT" dirty="0"/>
            <a:t>(PD)</a:t>
          </a:r>
        </a:p>
      </dgm:t>
    </dgm:pt>
    <dgm:pt modelId="{6C82C270-ED74-DD41-8937-35F35236F2B7}" type="parTrans" cxnId="{D480A8E8-853B-3445-8640-0F2DC587ED29}">
      <dgm:prSet/>
      <dgm:spPr/>
      <dgm:t>
        <a:bodyPr/>
        <a:lstStyle/>
        <a:p>
          <a:endParaRPr lang="it-IT"/>
        </a:p>
      </dgm:t>
    </dgm:pt>
    <dgm:pt modelId="{EB804E75-D01D-5D4E-8AAA-C50638E510A3}" type="sibTrans" cxnId="{D480A8E8-853B-3445-8640-0F2DC587ED29}">
      <dgm:prSet/>
      <dgm:spPr/>
      <dgm:t>
        <a:bodyPr/>
        <a:lstStyle/>
        <a:p>
          <a:endParaRPr lang="it-IT"/>
        </a:p>
      </dgm:t>
    </dgm:pt>
    <dgm:pt modelId="{43D20192-A228-884C-A288-250B6FEB416C}">
      <dgm:prSet/>
      <dgm:spPr/>
      <dgm:t>
        <a:bodyPr/>
        <a:lstStyle/>
        <a:p>
          <a:r>
            <a:rPr lang="it-IT" b="1" dirty="0">
              <a:solidFill>
                <a:srgbClr val="002060"/>
              </a:solidFill>
            </a:rPr>
            <a:t>FS della Mente </a:t>
          </a:r>
          <a:r>
            <a:rPr lang="it-IT" dirty="0"/>
            <a:t>(SP)</a:t>
          </a:r>
        </a:p>
      </dgm:t>
    </dgm:pt>
    <dgm:pt modelId="{4FF39DAA-7523-4840-A3F6-D2CDF5C5CD9B}" type="parTrans" cxnId="{C6CB5ED4-66DE-AD47-91BA-DE06D15F43A2}">
      <dgm:prSet/>
      <dgm:spPr/>
      <dgm:t>
        <a:bodyPr/>
        <a:lstStyle/>
        <a:p>
          <a:endParaRPr lang="it-IT"/>
        </a:p>
      </dgm:t>
    </dgm:pt>
    <dgm:pt modelId="{811FB3E6-29A6-764D-A882-6881E0215897}" type="sibTrans" cxnId="{C6CB5ED4-66DE-AD47-91BA-DE06D15F43A2}">
      <dgm:prSet/>
      <dgm:spPr/>
      <dgm:t>
        <a:bodyPr/>
        <a:lstStyle/>
        <a:p>
          <a:endParaRPr lang="it-IT"/>
        </a:p>
      </dgm:t>
    </dgm:pt>
    <dgm:pt modelId="{853E570B-61FB-F340-AB8B-160A11F29323}">
      <dgm:prSet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FS della Letteratura </a:t>
          </a:r>
          <a:r>
            <a:rPr lang="it-IT" dirty="0"/>
            <a:t>(MN)</a:t>
          </a:r>
        </a:p>
      </dgm:t>
    </dgm:pt>
    <dgm:pt modelId="{A1687DF1-83CD-DA42-87A2-7C8DFCE7A06E}" type="parTrans" cxnId="{32A9ED4F-FC3B-824C-A43A-54DC80B2B597}">
      <dgm:prSet/>
      <dgm:spPr/>
      <dgm:t>
        <a:bodyPr/>
        <a:lstStyle/>
        <a:p>
          <a:endParaRPr lang="it-IT"/>
        </a:p>
      </dgm:t>
    </dgm:pt>
    <dgm:pt modelId="{98B2498A-2E91-704F-922C-240DC8A174B5}" type="sibTrans" cxnId="{32A9ED4F-FC3B-824C-A43A-54DC80B2B597}">
      <dgm:prSet/>
      <dgm:spPr/>
      <dgm:t>
        <a:bodyPr/>
        <a:lstStyle/>
        <a:p>
          <a:endParaRPr lang="it-IT"/>
        </a:p>
      </dgm:t>
    </dgm:pt>
    <dgm:pt modelId="{71B34CA7-4CFA-0E4F-B4C8-71B311EDD522}">
      <dgm:prSet/>
      <dgm:spPr/>
      <dgm:t>
        <a:bodyPr/>
        <a:lstStyle/>
        <a:p>
          <a:r>
            <a:rPr lang="it-IT" b="1" dirty="0" err="1">
              <a:solidFill>
                <a:srgbClr val="C00000"/>
              </a:solidFill>
            </a:rPr>
            <a:t>PordenoneLegge</a:t>
          </a:r>
          <a:r>
            <a:rPr lang="it-IT" dirty="0"/>
            <a:t> (PN)</a:t>
          </a:r>
        </a:p>
      </dgm:t>
    </dgm:pt>
    <dgm:pt modelId="{AD508807-4C90-2845-AAF1-B4D626602A85}" type="parTrans" cxnId="{FBE88D5A-36F8-8E4E-9C4B-D8CA86E8EFCE}">
      <dgm:prSet/>
      <dgm:spPr/>
      <dgm:t>
        <a:bodyPr/>
        <a:lstStyle/>
        <a:p>
          <a:endParaRPr lang="it-IT"/>
        </a:p>
      </dgm:t>
    </dgm:pt>
    <dgm:pt modelId="{A7B7E6B2-96C9-404A-9E87-AB2E21117ECB}" type="sibTrans" cxnId="{FBE88D5A-36F8-8E4E-9C4B-D8CA86E8EFCE}">
      <dgm:prSet/>
      <dgm:spPr/>
      <dgm:t>
        <a:bodyPr/>
        <a:lstStyle/>
        <a:p>
          <a:endParaRPr lang="it-IT"/>
        </a:p>
      </dgm:t>
    </dgm:pt>
    <dgm:pt modelId="{4C4530AE-9E94-1B4F-8172-C0ED0403EF2A}">
      <dgm:prSet/>
      <dgm:spPr/>
      <dgm:t>
        <a:bodyPr/>
        <a:lstStyle/>
        <a:p>
          <a:r>
            <a:rPr lang="it-IT" b="1" dirty="0">
              <a:solidFill>
                <a:srgbClr val="7030A0"/>
              </a:solidFill>
            </a:rPr>
            <a:t>FS Filosofia </a:t>
          </a:r>
          <a:r>
            <a:rPr lang="it-IT" dirty="0"/>
            <a:t>(MO)</a:t>
          </a:r>
        </a:p>
      </dgm:t>
    </dgm:pt>
    <dgm:pt modelId="{9B26AAE5-891A-A74D-B68E-FBCEF1033529}" type="parTrans" cxnId="{172201C9-C9A4-404D-A1B2-D2DD6BD88F08}">
      <dgm:prSet/>
      <dgm:spPr/>
      <dgm:t>
        <a:bodyPr/>
        <a:lstStyle/>
        <a:p>
          <a:endParaRPr lang="it-IT"/>
        </a:p>
      </dgm:t>
    </dgm:pt>
    <dgm:pt modelId="{1913CF9A-EE86-064D-AD62-F2E0AE2A3178}" type="sibTrans" cxnId="{172201C9-C9A4-404D-A1B2-D2DD6BD88F08}">
      <dgm:prSet/>
      <dgm:spPr/>
      <dgm:t>
        <a:bodyPr/>
        <a:lstStyle/>
        <a:p>
          <a:endParaRPr lang="it-IT"/>
        </a:p>
      </dgm:t>
    </dgm:pt>
    <dgm:pt modelId="{A7035EEC-BF2C-BE46-B360-8357C4B60835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BergamoScienza</a:t>
          </a:r>
          <a:r>
            <a:rPr lang="it-IT" dirty="0"/>
            <a:t> (BG)</a:t>
          </a:r>
        </a:p>
      </dgm:t>
    </dgm:pt>
    <dgm:pt modelId="{B7D0C111-B4D2-3A42-830B-E3237789BBD7}" type="parTrans" cxnId="{3E4421C0-9F25-3545-B6D0-7BAC03DC1670}">
      <dgm:prSet/>
      <dgm:spPr/>
      <dgm:t>
        <a:bodyPr/>
        <a:lstStyle/>
        <a:p>
          <a:endParaRPr lang="it-IT"/>
        </a:p>
      </dgm:t>
    </dgm:pt>
    <dgm:pt modelId="{F2C52291-2D93-D048-9756-311387604C40}" type="sibTrans" cxnId="{3E4421C0-9F25-3545-B6D0-7BAC03DC1670}">
      <dgm:prSet/>
      <dgm:spPr/>
      <dgm:t>
        <a:bodyPr/>
        <a:lstStyle/>
        <a:p>
          <a:endParaRPr lang="it-IT"/>
        </a:p>
      </dgm:t>
    </dgm:pt>
    <dgm:pt modelId="{E591AB1E-FF6A-EE4F-8CB0-8FE2BA7B85B5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FS della Scienza </a:t>
          </a:r>
          <a:r>
            <a:rPr lang="it-IT" dirty="0"/>
            <a:t>(GE)</a:t>
          </a:r>
        </a:p>
      </dgm:t>
    </dgm:pt>
    <dgm:pt modelId="{314C68ED-2C7A-AE44-B657-6B8B700843AB}" type="parTrans" cxnId="{44763CCF-66F8-804F-B8D5-5D0243078CF1}">
      <dgm:prSet/>
      <dgm:spPr/>
      <dgm:t>
        <a:bodyPr/>
        <a:lstStyle/>
        <a:p>
          <a:endParaRPr lang="it-IT"/>
        </a:p>
      </dgm:t>
    </dgm:pt>
    <dgm:pt modelId="{D87854D6-B057-854F-A329-C1674B902E4A}" type="sibTrans" cxnId="{44763CCF-66F8-804F-B8D5-5D0243078CF1}">
      <dgm:prSet/>
      <dgm:spPr/>
      <dgm:t>
        <a:bodyPr/>
        <a:lstStyle/>
        <a:p>
          <a:endParaRPr lang="it-IT"/>
        </a:p>
      </dgm:t>
    </dgm:pt>
    <dgm:pt modelId="{467129E2-F742-7E4B-8018-EEE1CC4A8476}">
      <dgm:prSet/>
      <dgm:spPr/>
      <dgm:t>
        <a:bodyPr/>
        <a:lstStyle/>
        <a:p>
          <a:r>
            <a:rPr lang="it-IT" b="1" dirty="0">
              <a:solidFill>
                <a:srgbClr val="FF9300"/>
              </a:solidFill>
            </a:rPr>
            <a:t>Smart Life FS</a:t>
          </a:r>
          <a:r>
            <a:rPr lang="it-IT" dirty="0">
              <a:solidFill>
                <a:srgbClr val="FF9300"/>
              </a:solidFill>
            </a:rPr>
            <a:t> </a:t>
          </a:r>
          <a:r>
            <a:rPr lang="it-IT" dirty="0"/>
            <a:t>(MO)</a:t>
          </a:r>
        </a:p>
      </dgm:t>
    </dgm:pt>
    <dgm:pt modelId="{23AF33DF-1489-2344-96F5-64D43DE17192}" type="parTrans" cxnId="{92F87B80-E4D3-D143-A422-BA1C90A9F24A}">
      <dgm:prSet/>
      <dgm:spPr/>
      <dgm:t>
        <a:bodyPr/>
        <a:lstStyle/>
        <a:p>
          <a:endParaRPr lang="it-IT"/>
        </a:p>
      </dgm:t>
    </dgm:pt>
    <dgm:pt modelId="{4E3C884B-5FA6-1041-A56D-12B4500CDAC4}" type="sibTrans" cxnId="{92F87B80-E4D3-D143-A422-BA1C90A9F24A}">
      <dgm:prSet/>
      <dgm:spPr/>
      <dgm:t>
        <a:bodyPr/>
        <a:lstStyle/>
        <a:p>
          <a:endParaRPr lang="it-IT"/>
        </a:p>
      </dgm:t>
    </dgm:pt>
    <dgm:pt modelId="{FEB37AFF-CF0F-D042-BB1E-E29DFC7FF016}">
      <dgm:prSet/>
      <dgm:spPr/>
      <dgm:t>
        <a:bodyPr/>
        <a:lstStyle/>
        <a:p>
          <a:endParaRPr lang="it-IT" dirty="0"/>
        </a:p>
      </dgm:t>
    </dgm:pt>
    <dgm:pt modelId="{F7E6E61F-FE1B-CD4E-8902-BF1A381C3216}" type="parTrans" cxnId="{4F229555-B2BE-5248-AEAE-3A44DC11B30E}">
      <dgm:prSet/>
      <dgm:spPr/>
      <dgm:t>
        <a:bodyPr/>
        <a:lstStyle/>
        <a:p>
          <a:endParaRPr lang="it-IT"/>
        </a:p>
      </dgm:t>
    </dgm:pt>
    <dgm:pt modelId="{3FE3BD3D-8A95-2245-8843-357A9A6CB0D8}" type="sibTrans" cxnId="{4F229555-B2BE-5248-AEAE-3A44DC11B30E}">
      <dgm:prSet/>
      <dgm:spPr/>
      <dgm:t>
        <a:bodyPr/>
        <a:lstStyle/>
        <a:p>
          <a:endParaRPr lang="it-IT"/>
        </a:p>
      </dgm:t>
    </dgm:pt>
    <dgm:pt modelId="{D1B8F07E-5F0B-8642-88D0-D094A0429898}">
      <dgm:prSet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Più Libri Più Liberi </a:t>
          </a:r>
          <a:r>
            <a:rPr lang="it-IT" dirty="0"/>
            <a:t>(RM)</a:t>
          </a:r>
        </a:p>
      </dgm:t>
    </dgm:pt>
    <dgm:pt modelId="{9C5ADF02-0A27-4645-B6F9-542B159981E4}" type="parTrans" cxnId="{E3276367-76EA-7F4C-972E-B30BC67A4785}">
      <dgm:prSet/>
      <dgm:spPr/>
      <dgm:t>
        <a:bodyPr/>
        <a:lstStyle/>
        <a:p>
          <a:endParaRPr lang="it-IT"/>
        </a:p>
      </dgm:t>
    </dgm:pt>
    <dgm:pt modelId="{99ECB138-F444-9D44-A206-859CE5596039}" type="sibTrans" cxnId="{E3276367-76EA-7F4C-972E-B30BC67A4785}">
      <dgm:prSet/>
      <dgm:spPr/>
      <dgm:t>
        <a:bodyPr/>
        <a:lstStyle/>
        <a:p>
          <a:endParaRPr lang="it-IT"/>
        </a:p>
      </dgm:t>
    </dgm:pt>
    <dgm:pt modelId="{86770873-4F2C-B24C-AEA6-D469F1BBD285}" type="pres">
      <dgm:prSet presAssocID="{CE51E002-B7A1-2B40-98C9-CA6A25D7D944}" presName="Name0" presStyleCnt="0">
        <dgm:presLayoutVars>
          <dgm:dir/>
          <dgm:animLvl val="lvl"/>
          <dgm:resizeHandles val="exact"/>
        </dgm:presLayoutVars>
      </dgm:prSet>
      <dgm:spPr/>
    </dgm:pt>
    <dgm:pt modelId="{F47DE323-37CD-0A4A-9A07-337A6344D396}" type="pres">
      <dgm:prSet presAssocID="{B23FD15C-ADB6-2346-A896-9F5B774A7754}" presName="composite" presStyleCnt="0"/>
      <dgm:spPr/>
    </dgm:pt>
    <dgm:pt modelId="{0535E700-E737-CC40-B4E5-ECE8DDA961E3}" type="pres">
      <dgm:prSet presAssocID="{B23FD15C-ADB6-2346-A896-9F5B774A7754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34995AFE-5A2D-8345-8BA7-5C9FCB5EE106}" type="pres">
      <dgm:prSet presAssocID="{B23FD15C-ADB6-2346-A896-9F5B774A7754}" presName="desTx" presStyleLbl="alignAccFollowNode1" presStyleIdx="0" presStyleCnt="4">
        <dgm:presLayoutVars>
          <dgm:bulletEnabled val="1"/>
        </dgm:presLayoutVars>
      </dgm:prSet>
      <dgm:spPr/>
    </dgm:pt>
    <dgm:pt modelId="{2C387DFE-EF26-9E43-9A29-540BF4D2768E}" type="pres">
      <dgm:prSet presAssocID="{2AE08ACD-087E-174E-93C9-A7ED189E972C}" presName="space" presStyleCnt="0"/>
      <dgm:spPr/>
    </dgm:pt>
    <dgm:pt modelId="{582BF3DF-EA19-294B-B3B8-23620D09201B}" type="pres">
      <dgm:prSet presAssocID="{CBADA153-A1F3-4A45-BFD0-C7159BDB1489}" presName="composite" presStyleCnt="0"/>
      <dgm:spPr/>
    </dgm:pt>
    <dgm:pt modelId="{67DF19E3-246D-9C4F-8755-197D0FFD8ED7}" type="pres">
      <dgm:prSet presAssocID="{CBADA153-A1F3-4A45-BFD0-C7159BDB148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A7AF5866-3398-C74E-8491-37F916A184DF}" type="pres">
      <dgm:prSet presAssocID="{CBADA153-A1F3-4A45-BFD0-C7159BDB1489}" presName="desTx" presStyleLbl="alignAccFollowNode1" presStyleIdx="1" presStyleCnt="4">
        <dgm:presLayoutVars>
          <dgm:bulletEnabled val="1"/>
        </dgm:presLayoutVars>
      </dgm:prSet>
      <dgm:spPr/>
    </dgm:pt>
    <dgm:pt modelId="{4C9AF7C0-5EB9-AD45-B5A5-A68A8B3A1B4E}" type="pres">
      <dgm:prSet presAssocID="{E7829A3C-7AAE-A042-9AE1-DFB4419C7384}" presName="space" presStyleCnt="0"/>
      <dgm:spPr/>
    </dgm:pt>
    <dgm:pt modelId="{AD27D0D3-94F3-C141-A233-9679034C85ED}" type="pres">
      <dgm:prSet presAssocID="{A33D92DF-FEB8-5942-8FA6-9760E80FBFA3}" presName="composite" presStyleCnt="0"/>
      <dgm:spPr/>
    </dgm:pt>
    <dgm:pt modelId="{519EEB9D-5E7F-034B-9F81-BA6F258E1B44}" type="pres">
      <dgm:prSet presAssocID="{A33D92DF-FEB8-5942-8FA6-9760E80FBFA3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87A832A-F461-B542-8EB3-0535EE76E988}" type="pres">
      <dgm:prSet presAssocID="{A33D92DF-FEB8-5942-8FA6-9760E80FBFA3}" presName="desTx" presStyleLbl="alignAccFollowNode1" presStyleIdx="2" presStyleCnt="4">
        <dgm:presLayoutVars>
          <dgm:bulletEnabled val="1"/>
        </dgm:presLayoutVars>
      </dgm:prSet>
      <dgm:spPr/>
    </dgm:pt>
    <dgm:pt modelId="{F0C25AC4-847F-C647-BEB6-1C489EE43348}" type="pres">
      <dgm:prSet presAssocID="{C0F8B751-25EB-F644-BD5D-D5C34171503F}" presName="space" presStyleCnt="0"/>
      <dgm:spPr/>
    </dgm:pt>
    <dgm:pt modelId="{850DCF89-D26A-F746-858B-5C5556F22EBD}" type="pres">
      <dgm:prSet presAssocID="{C7B14C28-C01D-5549-9712-A55315BC3253}" presName="composite" presStyleCnt="0"/>
      <dgm:spPr/>
    </dgm:pt>
    <dgm:pt modelId="{2E334C8C-3A55-E14C-ADF1-3FF13C23B810}" type="pres">
      <dgm:prSet presAssocID="{C7B14C28-C01D-5549-9712-A55315BC3253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A381C0FF-7064-A44D-9162-C4BC2EC764FE}" type="pres">
      <dgm:prSet presAssocID="{C7B14C28-C01D-5549-9712-A55315BC3253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E7D50705-95E3-184C-899C-968A89DB34C4}" type="presOf" srcId="{CE51E002-B7A1-2B40-98C9-CA6A25D7D944}" destId="{86770873-4F2C-B24C-AEA6-D469F1BBD285}" srcOrd="0" destOrd="0" presId="urn:microsoft.com/office/officeart/2005/8/layout/hList1"/>
    <dgm:cxn modelId="{AD4A7B0D-CD75-3146-BF65-E1B3258F72BA}" srcId="{CE51E002-B7A1-2B40-98C9-CA6A25D7D944}" destId="{CBADA153-A1F3-4A45-BFD0-C7159BDB1489}" srcOrd="1" destOrd="0" parTransId="{AC2951CC-3AC5-A84B-AE8A-FB8EDA05941D}" sibTransId="{E7829A3C-7AAE-A042-9AE1-DFB4419C7384}"/>
    <dgm:cxn modelId="{393C4D1C-FCE8-CA43-B19C-0E5FA852747B}" type="presOf" srcId="{B23FD15C-ADB6-2346-A896-9F5B774A7754}" destId="{0535E700-E737-CC40-B4E5-ECE8DDA961E3}" srcOrd="0" destOrd="0" presId="urn:microsoft.com/office/officeart/2005/8/layout/hList1"/>
    <dgm:cxn modelId="{7963AB26-F7F4-3D4F-89CA-505B23CCD604}" type="presOf" srcId="{71B34CA7-4CFA-0E4F-B4C8-71B311EDD522}" destId="{A7AF5866-3398-C74E-8491-37F916A184DF}" srcOrd="0" destOrd="2" presId="urn:microsoft.com/office/officeart/2005/8/layout/hList1"/>
    <dgm:cxn modelId="{7845B433-4E72-574E-B826-64B1C794E1B7}" srcId="{CE51E002-B7A1-2B40-98C9-CA6A25D7D944}" destId="{A33D92DF-FEB8-5942-8FA6-9760E80FBFA3}" srcOrd="2" destOrd="0" parTransId="{D1712EB8-EED7-BC4C-BB71-C81BDE12A622}" sibTransId="{C0F8B751-25EB-F644-BD5D-D5C34171503F}"/>
    <dgm:cxn modelId="{819BD439-AD00-2341-BC40-80B7CCD4028E}" type="presOf" srcId="{43D20192-A228-884C-A288-250B6FEB416C}" destId="{A7AF5866-3398-C74E-8491-37F916A184DF}" srcOrd="0" destOrd="0" presId="urn:microsoft.com/office/officeart/2005/8/layout/hList1"/>
    <dgm:cxn modelId="{35EEC243-FD76-5A47-A3BE-059FB294A777}" type="presOf" srcId="{853E570B-61FB-F340-AB8B-160A11F29323}" destId="{A7AF5866-3398-C74E-8491-37F916A184DF}" srcOrd="0" destOrd="1" presId="urn:microsoft.com/office/officeart/2005/8/layout/hList1"/>
    <dgm:cxn modelId="{662A7248-AFD1-804E-B718-78B950001163}" type="presOf" srcId="{A7035EEC-BF2C-BE46-B360-8357C4B60835}" destId="{887A832A-F461-B542-8EB3-0535EE76E988}" srcOrd="0" destOrd="0" presId="urn:microsoft.com/office/officeart/2005/8/layout/hList1"/>
    <dgm:cxn modelId="{32A9ED4F-FC3B-824C-A43A-54DC80B2B597}" srcId="{CBADA153-A1F3-4A45-BFD0-C7159BDB1489}" destId="{853E570B-61FB-F340-AB8B-160A11F29323}" srcOrd="1" destOrd="0" parTransId="{A1687DF1-83CD-DA42-87A2-7C8DFCE7A06E}" sibTransId="{98B2498A-2E91-704F-922C-240DC8A174B5}"/>
    <dgm:cxn modelId="{4F229555-B2BE-5248-AEAE-3A44DC11B30E}" srcId="{A33D92DF-FEB8-5942-8FA6-9760E80FBFA3}" destId="{FEB37AFF-CF0F-D042-BB1E-E29DFC7FF016}" srcOrd="3" destOrd="0" parTransId="{F7E6E61F-FE1B-CD4E-8902-BF1A381C3216}" sibTransId="{3FE3BD3D-8A95-2245-8843-357A9A6CB0D8}"/>
    <dgm:cxn modelId="{FBE88D5A-36F8-8E4E-9C4B-D8CA86E8EFCE}" srcId="{CBADA153-A1F3-4A45-BFD0-C7159BDB1489}" destId="{71B34CA7-4CFA-0E4F-B4C8-71B311EDD522}" srcOrd="2" destOrd="0" parTransId="{AD508807-4C90-2845-AAF1-B4D626602A85}" sibTransId="{A7B7E6B2-96C9-404A-9E87-AB2E21117ECB}"/>
    <dgm:cxn modelId="{E3276367-76EA-7F4C-972E-B30BC67A4785}" srcId="{C7B14C28-C01D-5549-9712-A55315BC3253}" destId="{D1B8F07E-5F0B-8642-88D0-D094A0429898}" srcOrd="0" destOrd="0" parTransId="{9C5ADF02-0A27-4645-B6F9-542B159981E4}" sibTransId="{99ECB138-F444-9D44-A206-859CE5596039}"/>
    <dgm:cxn modelId="{6F5B926E-7697-E943-ADAB-85234DF8FDA3}" type="presOf" srcId="{E591AB1E-FF6A-EE4F-8CB0-8FE2BA7B85B5}" destId="{887A832A-F461-B542-8EB3-0535EE76E988}" srcOrd="0" destOrd="1" presId="urn:microsoft.com/office/officeart/2005/8/layout/hList1"/>
    <dgm:cxn modelId="{02F9B97D-80D7-8E42-9871-EE3295B72A7D}" type="presOf" srcId="{C7B14C28-C01D-5549-9712-A55315BC3253}" destId="{2E334C8C-3A55-E14C-ADF1-3FF13C23B810}" srcOrd="0" destOrd="0" presId="urn:microsoft.com/office/officeart/2005/8/layout/hList1"/>
    <dgm:cxn modelId="{92F87B80-E4D3-D143-A422-BA1C90A9F24A}" srcId="{A33D92DF-FEB8-5942-8FA6-9760E80FBFA3}" destId="{467129E2-F742-7E4B-8018-EEE1CC4A8476}" srcOrd="2" destOrd="0" parTransId="{23AF33DF-1489-2344-96F5-64D43DE17192}" sibTransId="{4E3C884B-5FA6-1041-A56D-12B4500CDAC4}"/>
    <dgm:cxn modelId="{46890597-B532-7547-A745-F41676997078}" type="presOf" srcId="{A33D92DF-FEB8-5942-8FA6-9760E80FBFA3}" destId="{519EEB9D-5E7F-034B-9F81-BA6F258E1B44}" srcOrd="0" destOrd="0" presId="urn:microsoft.com/office/officeart/2005/8/layout/hList1"/>
    <dgm:cxn modelId="{866DBE98-95AC-4743-B74B-7936B857B547}" type="presOf" srcId="{FEB37AFF-CF0F-D042-BB1E-E29DFC7FF016}" destId="{887A832A-F461-B542-8EB3-0535EE76E988}" srcOrd="0" destOrd="3" presId="urn:microsoft.com/office/officeart/2005/8/layout/hList1"/>
    <dgm:cxn modelId="{524A519C-0616-D74E-94AA-243661A9200A}" type="presOf" srcId="{CBADA153-A1F3-4A45-BFD0-C7159BDB1489}" destId="{67DF19E3-246D-9C4F-8755-197D0FFD8ED7}" srcOrd="0" destOrd="0" presId="urn:microsoft.com/office/officeart/2005/8/layout/hList1"/>
    <dgm:cxn modelId="{E8CF25AE-851F-AF4D-97F9-06D60D83B7BF}" type="presOf" srcId="{D1B8F07E-5F0B-8642-88D0-D094A0429898}" destId="{A381C0FF-7064-A44D-9162-C4BC2EC764FE}" srcOrd="0" destOrd="0" presId="urn:microsoft.com/office/officeart/2005/8/layout/hList1"/>
    <dgm:cxn modelId="{3E4421C0-9F25-3545-B6D0-7BAC03DC1670}" srcId="{A33D92DF-FEB8-5942-8FA6-9760E80FBFA3}" destId="{A7035EEC-BF2C-BE46-B360-8357C4B60835}" srcOrd="0" destOrd="0" parTransId="{B7D0C111-B4D2-3A42-830B-E3237789BBD7}" sibTransId="{F2C52291-2D93-D048-9756-311387604C40}"/>
    <dgm:cxn modelId="{6A0D5FC2-5CAF-1740-B6A0-2EB89651F769}" srcId="{CE51E002-B7A1-2B40-98C9-CA6A25D7D944}" destId="{B23FD15C-ADB6-2346-A896-9F5B774A7754}" srcOrd="0" destOrd="0" parTransId="{A500497A-BAA4-164C-977D-EA811090BE69}" sibTransId="{2AE08ACD-087E-174E-93C9-A7ED189E972C}"/>
    <dgm:cxn modelId="{172201C9-C9A4-404D-A1B2-D2DD6BD88F08}" srcId="{CBADA153-A1F3-4A45-BFD0-C7159BDB1489}" destId="{4C4530AE-9E94-1B4F-8172-C0ED0403EF2A}" srcOrd="3" destOrd="0" parTransId="{9B26AAE5-891A-A74D-B68E-FBCEF1033529}" sibTransId="{1913CF9A-EE86-064D-AD62-F2E0AE2A3178}"/>
    <dgm:cxn modelId="{44763CCF-66F8-804F-B8D5-5D0243078CF1}" srcId="{A33D92DF-FEB8-5942-8FA6-9760E80FBFA3}" destId="{E591AB1E-FF6A-EE4F-8CB0-8FE2BA7B85B5}" srcOrd="1" destOrd="0" parTransId="{314C68ED-2C7A-AE44-B657-6B8B700843AB}" sibTransId="{D87854D6-B057-854F-A329-C1674B902E4A}"/>
    <dgm:cxn modelId="{C6CB5ED4-66DE-AD47-91BA-DE06D15F43A2}" srcId="{CBADA153-A1F3-4A45-BFD0-C7159BDB1489}" destId="{43D20192-A228-884C-A288-250B6FEB416C}" srcOrd="0" destOrd="0" parTransId="{4FF39DAA-7523-4840-A3F6-D2CDF5C5CD9B}" sibTransId="{811FB3E6-29A6-764D-A882-6881E0215897}"/>
    <dgm:cxn modelId="{8B0113D8-E581-7043-B31C-A19F07C6970D}" type="presOf" srcId="{4C4530AE-9E94-1B4F-8172-C0ED0403EF2A}" destId="{A7AF5866-3398-C74E-8491-37F916A184DF}" srcOrd="0" destOrd="3" presId="urn:microsoft.com/office/officeart/2005/8/layout/hList1"/>
    <dgm:cxn modelId="{90724EE1-25BE-7C48-8F00-CCA789BA35D2}" type="presOf" srcId="{7C2C5862-E5D7-8F4E-BBAB-53BC14F30CFC}" destId="{34995AFE-5A2D-8345-8BA7-5C9FCB5EE106}" srcOrd="0" destOrd="0" presId="urn:microsoft.com/office/officeart/2005/8/layout/hList1"/>
    <dgm:cxn modelId="{D480A8E8-853B-3445-8640-0F2DC587ED29}" srcId="{B23FD15C-ADB6-2346-A896-9F5B774A7754}" destId="{7C2C5862-E5D7-8F4E-BBAB-53BC14F30CFC}" srcOrd="0" destOrd="0" parTransId="{6C82C270-ED74-DD41-8937-35F35236F2B7}" sibTransId="{EB804E75-D01D-5D4E-8AAA-C50638E510A3}"/>
    <dgm:cxn modelId="{C0B83EF8-D9A8-5749-BD14-75D8EB7B0D25}" type="presOf" srcId="{467129E2-F742-7E4B-8018-EEE1CC4A8476}" destId="{887A832A-F461-B542-8EB3-0535EE76E988}" srcOrd="0" destOrd="2" presId="urn:microsoft.com/office/officeart/2005/8/layout/hList1"/>
    <dgm:cxn modelId="{072E99FC-4233-B34C-A2E8-48B1E4FD4F09}" srcId="{CE51E002-B7A1-2B40-98C9-CA6A25D7D944}" destId="{C7B14C28-C01D-5549-9712-A55315BC3253}" srcOrd="3" destOrd="0" parTransId="{0C600A60-98E2-DF4D-AA4D-96E0688625B5}" sibTransId="{1667B0B5-3CE9-E34E-9105-9FBA77FC955A}"/>
    <dgm:cxn modelId="{F0196864-C126-4A44-8EB9-0D46227FDE29}" type="presParOf" srcId="{86770873-4F2C-B24C-AEA6-D469F1BBD285}" destId="{F47DE323-37CD-0A4A-9A07-337A6344D396}" srcOrd="0" destOrd="0" presId="urn:microsoft.com/office/officeart/2005/8/layout/hList1"/>
    <dgm:cxn modelId="{910D3AC0-C3D2-FF46-88E2-B09C499FC5A2}" type="presParOf" srcId="{F47DE323-37CD-0A4A-9A07-337A6344D396}" destId="{0535E700-E737-CC40-B4E5-ECE8DDA961E3}" srcOrd="0" destOrd="0" presId="urn:microsoft.com/office/officeart/2005/8/layout/hList1"/>
    <dgm:cxn modelId="{AE6CB5B1-796A-A14B-AE8C-71AF2D29FE2D}" type="presParOf" srcId="{F47DE323-37CD-0A4A-9A07-337A6344D396}" destId="{34995AFE-5A2D-8345-8BA7-5C9FCB5EE106}" srcOrd="1" destOrd="0" presId="urn:microsoft.com/office/officeart/2005/8/layout/hList1"/>
    <dgm:cxn modelId="{98AC7560-B057-4F4B-A997-FE3450708674}" type="presParOf" srcId="{86770873-4F2C-B24C-AEA6-D469F1BBD285}" destId="{2C387DFE-EF26-9E43-9A29-540BF4D2768E}" srcOrd="1" destOrd="0" presId="urn:microsoft.com/office/officeart/2005/8/layout/hList1"/>
    <dgm:cxn modelId="{6C527B78-48E0-A344-9DA1-8195211AE195}" type="presParOf" srcId="{86770873-4F2C-B24C-AEA6-D469F1BBD285}" destId="{582BF3DF-EA19-294B-B3B8-23620D09201B}" srcOrd="2" destOrd="0" presId="urn:microsoft.com/office/officeart/2005/8/layout/hList1"/>
    <dgm:cxn modelId="{27869FFD-B0E3-D341-B634-9C69F9886A0A}" type="presParOf" srcId="{582BF3DF-EA19-294B-B3B8-23620D09201B}" destId="{67DF19E3-246D-9C4F-8755-197D0FFD8ED7}" srcOrd="0" destOrd="0" presId="urn:microsoft.com/office/officeart/2005/8/layout/hList1"/>
    <dgm:cxn modelId="{EF9638FA-306A-1C4F-AE9A-13E8F94BBB6C}" type="presParOf" srcId="{582BF3DF-EA19-294B-B3B8-23620D09201B}" destId="{A7AF5866-3398-C74E-8491-37F916A184DF}" srcOrd="1" destOrd="0" presId="urn:microsoft.com/office/officeart/2005/8/layout/hList1"/>
    <dgm:cxn modelId="{A6DA834F-FCD0-1149-90B3-E50BD436CDB1}" type="presParOf" srcId="{86770873-4F2C-B24C-AEA6-D469F1BBD285}" destId="{4C9AF7C0-5EB9-AD45-B5A5-A68A8B3A1B4E}" srcOrd="3" destOrd="0" presId="urn:microsoft.com/office/officeart/2005/8/layout/hList1"/>
    <dgm:cxn modelId="{1FCE9B85-011B-134E-A3E2-708458F76E8A}" type="presParOf" srcId="{86770873-4F2C-B24C-AEA6-D469F1BBD285}" destId="{AD27D0D3-94F3-C141-A233-9679034C85ED}" srcOrd="4" destOrd="0" presId="urn:microsoft.com/office/officeart/2005/8/layout/hList1"/>
    <dgm:cxn modelId="{5CA89893-59CA-AC4C-89C8-EE65FD8298FE}" type="presParOf" srcId="{AD27D0D3-94F3-C141-A233-9679034C85ED}" destId="{519EEB9D-5E7F-034B-9F81-BA6F258E1B44}" srcOrd="0" destOrd="0" presId="urn:microsoft.com/office/officeart/2005/8/layout/hList1"/>
    <dgm:cxn modelId="{3443C89F-730B-BA46-8608-FF08414FDC4F}" type="presParOf" srcId="{AD27D0D3-94F3-C141-A233-9679034C85ED}" destId="{887A832A-F461-B542-8EB3-0535EE76E988}" srcOrd="1" destOrd="0" presId="urn:microsoft.com/office/officeart/2005/8/layout/hList1"/>
    <dgm:cxn modelId="{FDF4E2BD-E558-7B4A-8FA5-DA8E48819DA0}" type="presParOf" srcId="{86770873-4F2C-B24C-AEA6-D469F1BBD285}" destId="{F0C25AC4-847F-C647-BEB6-1C489EE43348}" srcOrd="5" destOrd="0" presId="urn:microsoft.com/office/officeart/2005/8/layout/hList1"/>
    <dgm:cxn modelId="{663B5EC0-D346-644A-82C2-1DA118E85D94}" type="presParOf" srcId="{86770873-4F2C-B24C-AEA6-D469F1BBD285}" destId="{850DCF89-D26A-F746-858B-5C5556F22EBD}" srcOrd="6" destOrd="0" presId="urn:microsoft.com/office/officeart/2005/8/layout/hList1"/>
    <dgm:cxn modelId="{62F6418E-DE79-B64C-B1A8-305C5ED3C936}" type="presParOf" srcId="{850DCF89-D26A-F746-858B-5C5556F22EBD}" destId="{2E334C8C-3A55-E14C-ADF1-3FF13C23B810}" srcOrd="0" destOrd="0" presId="urn:microsoft.com/office/officeart/2005/8/layout/hList1"/>
    <dgm:cxn modelId="{86F9E37C-D405-A748-AAE2-5409F0BC2CFD}" type="presParOf" srcId="{850DCF89-D26A-F746-858B-5C5556F22EBD}" destId="{A381C0FF-7064-A44D-9162-C4BC2EC764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51E002-B7A1-2B40-98C9-CA6A25D7D944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B23FD15C-ADB6-2346-A896-9F5B774A7754}">
      <dgm:prSet phldrT="[Testo]"/>
      <dgm:spPr/>
      <dgm:t>
        <a:bodyPr/>
        <a:lstStyle/>
        <a:p>
          <a:r>
            <a:rPr lang="it-IT" dirty="0"/>
            <a:t>MARZO</a:t>
          </a:r>
        </a:p>
      </dgm:t>
    </dgm:pt>
    <dgm:pt modelId="{A500497A-BAA4-164C-977D-EA811090BE69}" type="parTrans" cxnId="{6A0D5FC2-5CAF-1740-B6A0-2EB89651F769}">
      <dgm:prSet/>
      <dgm:spPr/>
      <dgm:t>
        <a:bodyPr/>
        <a:lstStyle/>
        <a:p>
          <a:endParaRPr lang="it-IT"/>
        </a:p>
      </dgm:t>
    </dgm:pt>
    <dgm:pt modelId="{2AE08ACD-087E-174E-93C9-A7ED189E972C}" type="sibTrans" cxnId="{6A0D5FC2-5CAF-1740-B6A0-2EB89651F769}">
      <dgm:prSet/>
      <dgm:spPr/>
      <dgm:t>
        <a:bodyPr/>
        <a:lstStyle/>
        <a:p>
          <a:endParaRPr lang="it-IT"/>
        </a:p>
      </dgm:t>
    </dgm:pt>
    <dgm:pt modelId="{A5C09B29-6F61-3648-AA8F-B2E4A63F98AB}">
      <dgm:prSet phldrT="[Testo]"/>
      <dgm:spPr/>
      <dgm:t>
        <a:bodyPr/>
        <a:lstStyle/>
        <a:p>
          <a:r>
            <a:rPr lang="it-IT" b="1" dirty="0" err="1">
              <a:solidFill>
                <a:srgbClr val="FF9300"/>
              </a:solidFill>
            </a:rPr>
            <a:t>Didacta</a:t>
          </a:r>
          <a:r>
            <a:rPr lang="it-IT" b="0" dirty="0"/>
            <a:t> (FE)</a:t>
          </a:r>
        </a:p>
      </dgm:t>
    </dgm:pt>
    <dgm:pt modelId="{DA463F82-A8AA-5A42-BFB7-60892D539E43}" type="parTrans" cxnId="{22DFB8E5-F614-6942-8D24-7E7A318A1A04}">
      <dgm:prSet/>
      <dgm:spPr/>
      <dgm:t>
        <a:bodyPr/>
        <a:lstStyle/>
        <a:p>
          <a:endParaRPr lang="it-IT"/>
        </a:p>
      </dgm:t>
    </dgm:pt>
    <dgm:pt modelId="{058CAC54-7146-0A44-AEA4-E13E87E068B8}" type="sibTrans" cxnId="{22DFB8E5-F614-6942-8D24-7E7A318A1A04}">
      <dgm:prSet/>
      <dgm:spPr/>
      <dgm:t>
        <a:bodyPr/>
        <a:lstStyle/>
        <a:p>
          <a:endParaRPr lang="it-IT"/>
        </a:p>
      </dgm:t>
    </dgm:pt>
    <dgm:pt modelId="{5DF12E9C-7CBC-334D-B791-BFE8D230F1DB}">
      <dgm:prSet phldrT="[Testo]"/>
      <dgm:spPr/>
      <dgm:t>
        <a:bodyPr/>
        <a:lstStyle/>
        <a:p>
          <a:r>
            <a:rPr lang="it-IT" dirty="0"/>
            <a:t>MAGGIO</a:t>
          </a:r>
        </a:p>
      </dgm:t>
    </dgm:pt>
    <dgm:pt modelId="{3871FDBD-9655-3F40-B8D0-3863566205A0}" type="parTrans" cxnId="{249A0462-1A1E-424F-9325-CC4BBA284DDC}">
      <dgm:prSet/>
      <dgm:spPr/>
      <dgm:t>
        <a:bodyPr/>
        <a:lstStyle/>
        <a:p>
          <a:endParaRPr lang="it-IT"/>
        </a:p>
      </dgm:t>
    </dgm:pt>
    <dgm:pt modelId="{43D6E4A4-D301-D541-B70D-2B39C29ABAF3}" type="sibTrans" cxnId="{249A0462-1A1E-424F-9325-CC4BBA284DDC}">
      <dgm:prSet/>
      <dgm:spPr/>
      <dgm:t>
        <a:bodyPr/>
        <a:lstStyle/>
        <a:p>
          <a:endParaRPr lang="it-IT"/>
        </a:p>
      </dgm:t>
    </dgm:pt>
    <dgm:pt modelId="{00693399-13B2-5749-9388-EC13EEC1FE45}">
      <dgm:prSet/>
      <dgm:spPr/>
      <dgm:t>
        <a:bodyPr/>
        <a:lstStyle/>
        <a:p>
          <a:r>
            <a:rPr lang="it-IT" dirty="0"/>
            <a:t>OTTOBRE</a:t>
          </a:r>
        </a:p>
      </dgm:t>
    </dgm:pt>
    <dgm:pt modelId="{540991EF-8772-CD4A-AD4C-A01725585114}" type="parTrans" cxnId="{FA541472-E51D-F940-BA3C-257A5763A4C3}">
      <dgm:prSet/>
      <dgm:spPr/>
      <dgm:t>
        <a:bodyPr/>
        <a:lstStyle/>
        <a:p>
          <a:endParaRPr lang="it-IT"/>
        </a:p>
      </dgm:t>
    </dgm:pt>
    <dgm:pt modelId="{2EB50CAA-9067-1547-8C90-B534F8756CC9}" type="sibTrans" cxnId="{FA541472-E51D-F940-BA3C-257A5763A4C3}">
      <dgm:prSet/>
      <dgm:spPr/>
      <dgm:t>
        <a:bodyPr/>
        <a:lstStyle/>
        <a:p>
          <a:endParaRPr lang="it-IT"/>
        </a:p>
      </dgm:t>
    </dgm:pt>
    <dgm:pt modelId="{FDAA7579-1ECA-3D4C-8B1C-70979F8D72BD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FS della Scienza </a:t>
          </a:r>
          <a:r>
            <a:rPr lang="it-IT" dirty="0"/>
            <a:t>(GE)</a:t>
          </a:r>
        </a:p>
      </dgm:t>
    </dgm:pt>
    <dgm:pt modelId="{1A8478D6-A31A-6349-A7DF-425855D4C1BE}" type="parTrans" cxnId="{536ADE16-C0F2-2148-9B8C-FC0BCE00A4E6}">
      <dgm:prSet/>
      <dgm:spPr/>
      <dgm:t>
        <a:bodyPr/>
        <a:lstStyle/>
        <a:p>
          <a:endParaRPr lang="it-IT"/>
        </a:p>
      </dgm:t>
    </dgm:pt>
    <dgm:pt modelId="{354DA7FD-0BE0-D648-80A5-A354EB0E5E57}" type="sibTrans" cxnId="{536ADE16-C0F2-2148-9B8C-FC0BCE00A4E6}">
      <dgm:prSet/>
      <dgm:spPr/>
      <dgm:t>
        <a:bodyPr/>
        <a:lstStyle/>
        <a:p>
          <a:endParaRPr lang="it-IT"/>
        </a:p>
      </dgm:t>
    </dgm:pt>
    <dgm:pt modelId="{AF439F31-694B-DA4E-BEFC-7A9B3630E081}">
      <dgm:prSet/>
      <dgm:spPr/>
      <dgm:t>
        <a:bodyPr/>
        <a:lstStyle/>
        <a:p>
          <a:r>
            <a:rPr lang="it-IT" b="1" dirty="0">
              <a:solidFill>
                <a:srgbClr val="FF40FF"/>
              </a:solidFill>
            </a:rPr>
            <a:t>Lucca Comics </a:t>
          </a:r>
          <a:r>
            <a:rPr lang="it-IT" dirty="0"/>
            <a:t>(LU)</a:t>
          </a:r>
        </a:p>
      </dgm:t>
    </dgm:pt>
    <dgm:pt modelId="{3C10B0CB-BCB9-8C49-85BB-646E03EB8A34}" type="parTrans" cxnId="{9DAAF03B-5EC3-9949-B73F-6FFFA91EBFCF}">
      <dgm:prSet/>
      <dgm:spPr/>
      <dgm:t>
        <a:bodyPr/>
        <a:lstStyle/>
        <a:p>
          <a:endParaRPr lang="it-IT"/>
        </a:p>
      </dgm:t>
    </dgm:pt>
    <dgm:pt modelId="{CD7BE2D8-5898-8341-8B7D-2CCC9899E061}" type="sibTrans" cxnId="{9DAAF03B-5EC3-9949-B73F-6FFFA91EBFCF}">
      <dgm:prSet/>
      <dgm:spPr/>
      <dgm:t>
        <a:bodyPr/>
        <a:lstStyle/>
        <a:p>
          <a:endParaRPr lang="it-IT"/>
        </a:p>
      </dgm:t>
    </dgm:pt>
    <dgm:pt modelId="{C93FF099-352C-D842-A676-2610B11B2624}">
      <dgm:prSet phldrT="[Testo]"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Salone del Libro </a:t>
          </a:r>
          <a:r>
            <a:rPr lang="it-IT" dirty="0"/>
            <a:t>(TO)</a:t>
          </a:r>
        </a:p>
      </dgm:t>
    </dgm:pt>
    <dgm:pt modelId="{FD5AD6CA-98D1-1D45-A390-117FCA8069CE}" type="sibTrans" cxnId="{45E7E676-5943-E74B-968B-EC8054C0DE3E}">
      <dgm:prSet/>
      <dgm:spPr/>
      <dgm:t>
        <a:bodyPr/>
        <a:lstStyle/>
        <a:p>
          <a:endParaRPr lang="it-IT"/>
        </a:p>
      </dgm:t>
    </dgm:pt>
    <dgm:pt modelId="{7F22800A-FC90-3944-9044-E4327470FACA}" type="parTrans" cxnId="{45E7E676-5943-E74B-968B-EC8054C0DE3E}">
      <dgm:prSet/>
      <dgm:spPr/>
      <dgm:t>
        <a:bodyPr/>
        <a:lstStyle/>
        <a:p>
          <a:endParaRPr lang="it-IT"/>
        </a:p>
      </dgm:t>
    </dgm:pt>
    <dgm:pt modelId="{2C867659-1EFF-6545-B29E-973777945BEA}">
      <dgm:prSet phldrT="[Testo]"/>
      <dgm:spPr/>
      <dgm:t>
        <a:bodyPr/>
        <a:lstStyle/>
        <a:p>
          <a:r>
            <a:rPr lang="it-IT" b="1" dirty="0">
              <a:solidFill>
                <a:srgbClr val="FF40FF"/>
              </a:solidFill>
            </a:rPr>
            <a:t>Play</a:t>
          </a:r>
          <a:r>
            <a:rPr lang="it-IT" dirty="0"/>
            <a:t> (BO)</a:t>
          </a:r>
        </a:p>
      </dgm:t>
    </dgm:pt>
    <dgm:pt modelId="{D2B0D452-8301-BB4F-81A8-2F9B49AEED81}" type="parTrans" cxnId="{CD611CBD-2BBF-284D-860C-7C72FE4A815F}">
      <dgm:prSet/>
      <dgm:spPr/>
      <dgm:t>
        <a:bodyPr/>
        <a:lstStyle/>
        <a:p>
          <a:endParaRPr lang="it-IT"/>
        </a:p>
      </dgm:t>
    </dgm:pt>
    <dgm:pt modelId="{E5E43ADC-8872-9740-A31A-6140D716CFD6}" type="sibTrans" cxnId="{CD611CBD-2BBF-284D-860C-7C72FE4A815F}">
      <dgm:prSet/>
      <dgm:spPr/>
      <dgm:t>
        <a:bodyPr/>
        <a:lstStyle/>
        <a:p>
          <a:endParaRPr lang="it-IT"/>
        </a:p>
      </dgm:t>
    </dgm:pt>
    <dgm:pt modelId="{86770873-4F2C-B24C-AEA6-D469F1BBD285}" type="pres">
      <dgm:prSet presAssocID="{CE51E002-B7A1-2B40-98C9-CA6A25D7D944}" presName="Name0" presStyleCnt="0">
        <dgm:presLayoutVars>
          <dgm:dir/>
          <dgm:animLvl val="lvl"/>
          <dgm:resizeHandles val="exact"/>
        </dgm:presLayoutVars>
      </dgm:prSet>
      <dgm:spPr/>
    </dgm:pt>
    <dgm:pt modelId="{F47DE323-37CD-0A4A-9A07-337A6344D396}" type="pres">
      <dgm:prSet presAssocID="{B23FD15C-ADB6-2346-A896-9F5B774A7754}" presName="composite" presStyleCnt="0"/>
      <dgm:spPr/>
    </dgm:pt>
    <dgm:pt modelId="{0535E700-E737-CC40-B4E5-ECE8DDA961E3}" type="pres">
      <dgm:prSet presAssocID="{B23FD15C-ADB6-2346-A896-9F5B774A7754}" presName="parTx" presStyleLbl="alignNode1" presStyleIdx="0" presStyleCnt="3" custScaleX="97892">
        <dgm:presLayoutVars>
          <dgm:chMax val="0"/>
          <dgm:chPref val="0"/>
          <dgm:bulletEnabled val="1"/>
        </dgm:presLayoutVars>
      </dgm:prSet>
      <dgm:spPr/>
    </dgm:pt>
    <dgm:pt modelId="{34995AFE-5A2D-8345-8BA7-5C9FCB5EE106}" type="pres">
      <dgm:prSet presAssocID="{B23FD15C-ADB6-2346-A896-9F5B774A7754}" presName="desTx" presStyleLbl="alignAccFollowNode1" presStyleIdx="0" presStyleCnt="3" custScaleX="97844">
        <dgm:presLayoutVars>
          <dgm:bulletEnabled val="1"/>
        </dgm:presLayoutVars>
      </dgm:prSet>
      <dgm:spPr/>
    </dgm:pt>
    <dgm:pt modelId="{2C387DFE-EF26-9E43-9A29-540BF4D2768E}" type="pres">
      <dgm:prSet presAssocID="{2AE08ACD-087E-174E-93C9-A7ED189E972C}" presName="space" presStyleCnt="0"/>
      <dgm:spPr/>
    </dgm:pt>
    <dgm:pt modelId="{9A8D2A1A-A038-9E40-8DD2-FAA1846D6499}" type="pres">
      <dgm:prSet presAssocID="{5DF12E9C-7CBC-334D-B791-BFE8D230F1DB}" presName="composite" presStyleCnt="0"/>
      <dgm:spPr/>
    </dgm:pt>
    <dgm:pt modelId="{B60239FE-DFAC-044B-8C43-139E5BDA98C4}" type="pres">
      <dgm:prSet presAssocID="{5DF12E9C-7CBC-334D-B791-BFE8D230F1D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C5F2B5-DD56-D04C-BC97-46F526CAC1E9}" type="pres">
      <dgm:prSet presAssocID="{5DF12E9C-7CBC-334D-B791-BFE8D230F1DB}" presName="desTx" presStyleLbl="alignAccFollowNode1" presStyleIdx="1" presStyleCnt="3">
        <dgm:presLayoutVars>
          <dgm:bulletEnabled val="1"/>
        </dgm:presLayoutVars>
      </dgm:prSet>
      <dgm:spPr/>
    </dgm:pt>
    <dgm:pt modelId="{E51BF015-C332-FA4B-A6EE-E09EDC19AB45}" type="pres">
      <dgm:prSet presAssocID="{43D6E4A4-D301-D541-B70D-2B39C29ABAF3}" presName="space" presStyleCnt="0"/>
      <dgm:spPr/>
    </dgm:pt>
    <dgm:pt modelId="{506747BA-EC81-2748-BC41-4E60CEF4B9D4}" type="pres">
      <dgm:prSet presAssocID="{00693399-13B2-5749-9388-EC13EEC1FE45}" presName="composite" presStyleCnt="0"/>
      <dgm:spPr/>
    </dgm:pt>
    <dgm:pt modelId="{48D2ACD5-69D3-2F4F-AACA-BFC5A679D798}" type="pres">
      <dgm:prSet presAssocID="{00693399-13B2-5749-9388-EC13EEC1FE4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1518614-B1AC-3F40-9CAC-078637279E43}" type="pres">
      <dgm:prSet presAssocID="{00693399-13B2-5749-9388-EC13EEC1FE45}" presName="desTx" presStyleLbl="alignAccFollowNode1" presStyleIdx="2" presStyleCnt="3" custLinFactNeighborX="608" custLinFactNeighborY="-6">
        <dgm:presLayoutVars>
          <dgm:bulletEnabled val="1"/>
        </dgm:presLayoutVars>
      </dgm:prSet>
      <dgm:spPr/>
    </dgm:pt>
  </dgm:ptLst>
  <dgm:cxnLst>
    <dgm:cxn modelId="{E7D50705-95E3-184C-899C-968A89DB34C4}" type="presOf" srcId="{CE51E002-B7A1-2B40-98C9-CA6A25D7D944}" destId="{86770873-4F2C-B24C-AEA6-D469F1BBD285}" srcOrd="0" destOrd="0" presId="urn:microsoft.com/office/officeart/2005/8/layout/hList1"/>
    <dgm:cxn modelId="{536ADE16-C0F2-2148-9B8C-FC0BCE00A4E6}" srcId="{00693399-13B2-5749-9388-EC13EEC1FE45}" destId="{FDAA7579-1ECA-3D4C-8B1C-70979F8D72BD}" srcOrd="0" destOrd="0" parTransId="{1A8478D6-A31A-6349-A7DF-425855D4C1BE}" sibTransId="{354DA7FD-0BE0-D648-80A5-A354EB0E5E57}"/>
    <dgm:cxn modelId="{7524261B-F8CB-FB49-B34B-BD52A917C03F}" type="presOf" srcId="{00693399-13B2-5749-9388-EC13EEC1FE45}" destId="{48D2ACD5-69D3-2F4F-AACA-BFC5A679D798}" srcOrd="0" destOrd="0" presId="urn:microsoft.com/office/officeart/2005/8/layout/hList1"/>
    <dgm:cxn modelId="{393C4D1C-FCE8-CA43-B19C-0E5FA852747B}" type="presOf" srcId="{B23FD15C-ADB6-2346-A896-9F5B774A7754}" destId="{0535E700-E737-CC40-B4E5-ECE8DDA961E3}" srcOrd="0" destOrd="0" presId="urn:microsoft.com/office/officeart/2005/8/layout/hList1"/>
    <dgm:cxn modelId="{9D4EC824-4358-CB47-8978-9FCDF30AC25E}" type="presOf" srcId="{A5C09B29-6F61-3648-AA8F-B2E4A63F98AB}" destId="{34995AFE-5A2D-8345-8BA7-5C9FCB5EE106}" srcOrd="0" destOrd="0" presId="urn:microsoft.com/office/officeart/2005/8/layout/hList1"/>
    <dgm:cxn modelId="{9DAAF03B-5EC3-9949-B73F-6FFFA91EBFCF}" srcId="{00693399-13B2-5749-9388-EC13EEC1FE45}" destId="{AF439F31-694B-DA4E-BEFC-7A9B3630E081}" srcOrd="1" destOrd="0" parTransId="{3C10B0CB-BCB9-8C49-85BB-646E03EB8A34}" sibTransId="{CD7BE2D8-5898-8341-8B7D-2CCC9899E061}"/>
    <dgm:cxn modelId="{65F2E842-6DC4-5B40-A407-CE4F3F595EBC}" type="presOf" srcId="{2C867659-1EFF-6545-B29E-973777945BEA}" destId="{57C5F2B5-DD56-D04C-BC97-46F526CAC1E9}" srcOrd="0" destOrd="1" presId="urn:microsoft.com/office/officeart/2005/8/layout/hList1"/>
    <dgm:cxn modelId="{6D6E2752-FD7A-2545-92F2-B195A3D45CA1}" type="presOf" srcId="{AF439F31-694B-DA4E-BEFC-7A9B3630E081}" destId="{11518614-B1AC-3F40-9CAC-078637279E43}" srcOrd="0" destOrd="1" presId="urn:microsoft.com/office/officeart/2005/8/layout/hList1"/>
    <dgm:cxn modelId="{5EF81153-BE79-AB4D-B415-B65338D18FAB}" type="presOf" srcId="{C93FF099-352C-D842-A676-2610B11B2624}" destId="{57C5F2B5-DD56-D04C-BC97-46F526CAC1E9}" srcOrd="0" destOrd="0" presId="urn:microsoft.com/office/officeart/2005/8/layout/hList1"/>
    <dgm:cxn modelId="{249A0462-1A1E-424F-9325-CC4BBA284DDC}" srcId="{CE51E002-B7A1-2B40-98C9-CA6A25D7D944}" destId="{5DF12E9C-7CBC-334D-B791-BFE8D230F1DB}" srcOrd="1" destOrd="0" parTransId="{3871FDBD-9655-3F40-B8D0-3863566205A0}" sibTransId="{43D6E4A4-D301-D541-B70D-2B39C29ABAF3}"/>
    <dgm:cxn modelId="{FA541472-E51D-F940-BA3C-257A5763A4C3}" srcId="{CE51E002-B7A1-2B40-98C9-CA6A25D7D944}" destId="{00693399-13B2-5749-9388-EC13EEC1FE45}" srcOrd="2" destOrd="0" parTransId="{540991EF-8772-CD4A-AD4C-A01725585114}" sibTransId="{2EB50CAA-9067-1547-8C90-B534F8756CC9}"/>
    <dgm:cxn modelId="{45E7E676-5943-E74B-968B-EC8054C0DE3E}" srcId="{5DF12E9C-7CBC-334D-B791-BFE8D230F1DB}" destId="{C93FF099-352C-D842-A676-2610B11B2624}" srcOrd="0" destOrd="0" parTransId="{7F22800A-FC90-3944-9044-E4327470FACA}" sibTransId="{FD5AD6CA-98D1-1D45-A390-117FCA8069CE}"/>
    <dgm:cxn modelId="{CD611CBD-2BBF-284D-860C-7C72FE4A815F}" srcId="{5DF12E9C-7CBC-334D-B791-BFE8D230F1DB}" destId="{2C867659-1EFF-6545-B29E-973777945BEA}" srcOrd="1" destOrd="0" parTransId="{D2B0D452-8301-BB4F-81A8-2F9B49AEED81}" sibTransId="{E5E43ADC-8872-9740-A31A-6140D716CFD6}"/>
    <dgm:cxn modelId="{6A0D5FC2-5CAF-1740-B6A0-2EB89651F769}" srcId="{CE51E002-B7A1-2B40-98C9-CA6A25D7D944}" destId="{B23FD15C-ADB6-2346-A896-9F5B774A7754}" srcOrd="0" destOrd="0" parTransId="{A500497A-BAA4-164C-977D-EA811090BE69}" sibTransId="{2AE08ACD-087E-174E-93C9-A7ED189E972C}"/>
    <dgm:cxn modelId="{AE3A86E3-EC50-F04C-BA59-24413417E32B}" type="presOf" srcId="{5DF12E9C-7CBC-334D-B791-BFE8D230F1DB}" destId="{B60239FE-DFAC-044B-8C43-139E5BDA98C4}" srcOrd="0" destOrd="0" presId="urn:microsoft.com/office/officeart/2005/8/layout/hList1"/>
    <dgm:cxn modelId="{22DFB8E5-F614-6942-8D24-7E7A318A1A04}" srcId="{B23FD15C-ADB6-2346-A896-9F5B774A7754}" destId="{A5C09B29-6F61-3648-AA8F-B2E4A63F98AB}" srcOrd="0" destOrd="0" parTransId="{DA463F82-A8AA-5A42-BFB7-60892D539E43}" sibTransId="{058CAC54-7146-0A44-AEA4-E13E87E068B8}"/>
    <dgm:cxn modelId="{258E8AEC-1E26-1946-976C-6D3AEEFF0CB8}" type="presOf" srcId="{FDAA7579-1ECA-3D4C-8B1C-70979F8D72BD}" destId="{11518614-B1AC-3F40-9CAC-078637279E43}" srcOrd="0" destOrd="0" presId="urn:microsoft.com/office/officeart/2005/8/layout/hList1"/>
    <dgm:cxn modelId="{F0196864-C126-4A44-8EB9-0D46227FDE29}" type="presParOf" srcId="{86770873-4F2C-B24C-AEA6-D469F1BBD285}" destId="{F47DE323-37CD-0A4A-9A07-337A6344D396}" srcOrd="0" destOrd="0" presId="urn:microsoft.com/office/officeart/2005/8/layout/hList1"/>
    <dgm:cxn modelId="{910D3AC0-C3D2-FF46-88E2-B09C499FC5A2}" type="presParOf" srcId="{F47DE323-37CD-0A4A-9A07-337A6344D396}" destId="{0535E700-E737-CC40-B4E5-ECE8DDA961E3}" srcOrd="0" destOrd="0" presId="urn:microsoft.com/office/officeart/2005/8/layout/hList1"/>
    <dgm:cxn modelId="{AE6CB5B1-796A-A14B-AE8C-71AF2D29FE2D}" type="presParOf" srcId="{F47DE323-37CD-0A4A-9A07-337A6344D396}" destId="{34995AFE-5A2D-8345-8BA7-5C9FCB5EE106}" srcOrd="1" destOrd="0" presId="urn:microsoft.com/office/officeart/2005/8/layout/hList1"/>
    <dgm:cxn modelId="{98AC7560-B057-4F4B-A997-FE3450708674}" type="presParOf" srcId="{86770873-4F2C-B24C-AEA6-D469F1BBD285}" destId="{2C387DFE-EF26-9E43-9A29-540BF4D2768E}" srcOrd="1" destOrd="0" presId="urn:microsoft.com/office/officeart/2005/8/layout/hList1"/>
    <dgm:cxn modelId="{1B6ED1DD-F0F5-F842-B5D4-85523A84F665}" type="presParOf" srcId="{86770873-4F2C-B24C-AEA6-D469F1BBD285}" destId="{9A8D2A1A-A038-9E40-8DD2-FAA1846D6499}" srcOrd="2" destOrd="0" presId="urn:microsoft.com/office/officeart/2005/8/layout/hList1"/>
    <dgm:cxn modelId="{82BC1B4D-15EE-9B41-8224-2CE37639E752}" type="presParOf" srcId="{9A8D2A1A-A038-9E40-8DD2-FAA1846D6499}" destId="{B60239FE-DFAC-044B-8C43-139E5BDA98C4}" srcOrd="0" destOrd="0" presId="urn:microsoft.com/office/officeart/2005/8/layout/hList1"/>
    <dgm:cxn modelId="{17CFB6E1-F724-304C-AB11-D41DA8CA0A6F}" type="presParOf" srcId="{9A8D2A1A-A038-9E40-8DD2-FAA1846D6499}" destId="{57C5F2B5-DD56-D04C-BC97-46F526CAC1E9}" srcOrd="1" destOrd="0" presId="urn:microsoft.com/office/officeart/2005/8/layout/hList1"/>
    <dgm:cxn modelId="{0F547596-AE68-E749-B4D2-77D437AE7CBD}" type="presParOf" srcId="{86770873-4F2C-B24C-AEA6-D469F1BBD285}" destId="{E51BF015-C332-FA4B-A6EE-E09EDC19AB45}" srcOrd="3" destOrd="0" presId="urn:microsoft.com/office/officeart/2005/8/layout/hList1"/>
    <dgm:cxn modelId="{88B1DF09-D870-AE4E-A6B7-92E5B216889C}" type="presParOf" srcId="{86770873-4F2C-B24C-AEA6-D469F1BBD285}" destId="{506747BA-EC81-2748-BC41-4E60CEF4B9D4}" srcOrd="4" destOrd="0" presId="urn:microsoft.com/office/officeart/2005/8/layout/hList1"/>
    <dgm:cxn modelId="{9E1F3BCF-F75D-DE48-8D0E-D5213C6FDC64}" type="presParOf" srcId="{506747BA-EC81-2748-BC41-4E60CEF4B9D4}" destId="{48D2ACD5-69D3-2F4F-AACA-BFC5A679D798}" srcOrd="0" destOrd="0" presId="urn:microsoft.com/office/officeart/2005/8/layout/hList1"/>
    <dgm:cxn modelId="{BB9B6781-2ED7-1640-AE59-39A1475F4B8B}" type="presParOf" srcId="{506747BA-EC81-2748-BC41-4E60CEF4B9D4}" destId="{11518614-B1AC-3F40-9CAC-078637279E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51E002-B7A1-2B40-98C9-CA6A25D7D944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B23FD15C-ADB6-2346-A896-9F5B774A7754}">
      <dgm:prSet phldrT="[Testo]" custT="1"/>
      <dgm:spPr/>
      <dgm:t>
        <a:bodyPr/>
        <a:lstStyle/>
        <a:p>
          <a:r>
            <a:rPr lang="it-IT" sz="1800" dirty="0"/>
            <a:t>GIUGNO</a:t>
          </a:r>
        </a:p>
      </dgm:t>
    </dgm:pt>
    <dgm:pt modelId="{A500497A-BAA4-164C-977D-EA811090BE69}" type="parTrans" cxnId="{6A0D5FC2-5CAF-1740-B6A0-2EB89651F769}">
      <dgm:prSet/>
      <dgm:spPr/>
      <dgm:t>
        <a:bodyPr/>
        <a:lstStyle/>
        <a:p>
          <a:endParaRPr lang="it-IT"/>
        </a:p>
      </dgm:t>
    </dgm:pt>
    <dgm:pt modelId="{2AE08ACD-087E-174E-93C9-A7ED189E972C}" type="sibTrans" cxnId="{6A0D5FC2-5CAF-1740-B6A0-2EB89651F769}">
      <dgm:prSet/>
      <dgm:spPr/>
      <dgm:t>
        <a:bodyPr/>
        <a:lstStyle/>
        <a:p>
          <a:endParaRPr lang="it-IT"/>
        </a:p>
      </dgm:t>
    </dgm:pt>
    <dgm:pt modelId="{CBADA153-A1F3-4A45-BFD0-C7159BDB1489}">
      <dgm:prSet custT="1"/>
      <dgm:spPr/>
      <dgm:t>
        <a:bodyPr/>
        <a:lstStyle/>
        <a:p>
          <a:r>
            <a:rPr lang="it-IT" sz="1800" dirty="0"/>
            <a:t>LUGLIO</a:t>
          </a:r>
          <a:endParaRPr lang="it-IT" sz="1500" dirty="0"/>
        </a:p>
      </dgm:t>
    </dgm:pt>
    <dgm:pt modelId="{AC2951CC-3AC5-A84B-AE8A-FB8EDA05941D}" type="parTrans" cxnId="{AD4A7B0D-CD75-3146-BF65-E1B3258F72BA}">
      <dgm:prSet/>
      <dgm:spPr/>
      <dgm:t>
        <a:bodyPr/>
        <a:lstStyle/>
        <a:p>
          <a:endParaRPr lang="it-IT"/>
        </a:p>
      </dgm:t>
    </dgm:pt>
    <dgm:pt modelId="{E7829A3C-7AAE-A042-9AE1-DFB4419C7384}" type="sibTrans" cxnId="{AD4A7B0D-CD75-3146-BF65-E1B3258F72BA}">
      <dgm:prSet/>
      <dgm:spPr/>
      <dgm:t>
        <a:bodyPr/>
        <a:lstStyle/>
        <a:p>
          <a:endParaRPr lang="it-IT"/>
        </a:p>
      </dgm:t>
    </dgm:pt>
    <dgm:pt modelId="{C7B14C28-C01D-5549-9712-A55315BC3253}">
      <dgm:prSet/>
      <dgm:spPr/>
      <dgm:t>
        <a:bodyPr/>
        <a:lstStyle/>
        <a:p>
          <a:r>
            <a:rPr lang="it-IT" dirty="0"/>
            <a:t>OTTOBRE</a:t>
          </a:r>
        </a:p>
      </dgm:t>
    </dgm:pt>
    <dgm:pt modelId="{0C600A60-98E2-DF4D-AA4D-96E0688625B5}" type="parTrans" cxnId="{072E99FC-4233-B34C-A2E8-48B1E4FD4F09}">
      <dgm:prSet/>
      <dgm:spPr/>
      <dgm:t>
        <a:bodyPr/>
        <a:lstStyle/>
        <a:p>
          <a:endParaRPr lang="it-IT"/>
        </a:p>
      </dgm:t>
    </dgm:pt>
    <dgm:pt modelId="{1667B0B5-3CE9-E34E-9105-9FBA77FC955A}" type="sibTrans" cxnId="{072E99FC-4233-B34C-A2E8-48B1E4FD4F09}">
      <dgm:prSet/>
      <dgm:spPr/>
      <dgm:t>
        <a:bodyPr/>
        <a:lstStyle/>
        <a:p>
          <a:endParaRPr lang="it-IT"/>
        </a:p>
      </dgm:t>
    </dgm:pt>
    <dgm:pt modelId="{7C2C5862-E5D7-8F4E-BBAB-53BC14F30CFC}">
      <dgm:prSet phldrT="[Testo]" custT="1"/>
      <dgm:spPr/>
      <dgm:t>
        <a:bodyPr/>
        <a:lstStyle/>
        <a:p>
          <a:r>
            <a:rPr lang="it-IT" sz="1800" b="1" dirty="0">
              <a:solidFill>
                <a:srgbClr val="002060"/>
              </a:solidFill>
            </a:rPr>
            <a:t>Memoria FS </a:t>
          </a:r>
          <a:r>
            <a:rPr lang="it-IT" sz="1800" dirty="0"/>
            <a:t>(MO)</a:t>
          </a:r>
        </a:p>
      </dgm:t>
    </dgm:pt>
    <dgm:pt modelId="{6C82C270-ED74-DD41-8937-35F35236F2B7}" type="parTrans" cxnId="{D480A8E8-853B-3445-8640-0F2DC587ED29}">
      <dgm:prSet/>
      <dgm:spPr/>
      <dgm:t>
        <a:bodyPr/>
        <a:lstStyle/>
        <a:p>
          <a:endParaRPr lang="it-IT"/>
        </a:p>
      </dgm:t>
    </dgm:pt>
    <dgm:pt modelId="{EB804E75-D01D-5D4E-8AAA-C50638E510A3}" type="sibTrans" cxnId="{D480A8E8-853B-3445-8640-0F2DC587ED29}">
      <dgm:prSet/>
      <dgm:spPr/>
      <dgm:t>
        <a:bodyPr/>
        <a:lstStyle/>
        <a:p>
          <a:endParaRPr lang="it-IT"/>
        </a:p>
      </dgm:t>
    </dgm:pt>
    <dgm:pt modelId="{43D20192-A228-884C-A288-250B6FEB416C}">
      <dgm:prSet custT="1"/>
      <dgm:spPr/>
      <dgm:t>
        <a:bodyPr/>
        <a:lstStyle/>
        <a:p>
          <a:r>
            <a:rPr lang="it-IT" sz="1800" b="1" dirty="0">
              <a:solidFill>
                <a:srgbClr val="002060"/>
              </a:solidFill>
            </a:rPr>
            <a:t>Ulisse FS </a:t>
          </a:r>
          <a:r>
            <a:rPr lang="it-IT" sz="1800" b="0" dirty="0">
              <a:solidFill>
                <a:schemeClr val="tx1"/>
              </a:solidFill>
            </a:rPr>
            <a:t>(AN)</a:t>
          </a:r>
        </a:p>
      </dgm:t>
    </dgm:pt>
    <dgm:pt modelId="{4FF39DAA-7523-4840-A3F6-D2CDF5C5CD9B}" type="parTrans" cxnId="{C6CB5ED4-66DE-AD47-91BA-DE06D15F43A2}">
      <dgm:prSet/>
      <dgm:spPr/>
      <dgm:t>
        <a:bodyPr/>
        <a:lstStyle/>
        <a:p>
          <a:endParaRPr lang="it-IT"/>
        </a:p>
      </dgm:t>
    </dgm:pt>
    <dgm:pt modelId="{811FB3E6-29A6-764D-A882-6881E0215897}" type="sibTrans" cxnId="{C6CB5ED4-66DE-AD47-91BA-DE06D15F43A2}">
      <dgm:prSet/>
      <dgm:spPr/>
      <dgm:t>
        <a:bodyPr/>
        <a:lstStyle/>
        <a:p>
          <a:endParaRPr lang="it-IT"/>
        </a:p>
      </dgm:t>
    </dgm:pt>
    <dgm:pt modelId="{853E570B-61FB-F340-AB8B-160A11F29323}">
      <dgm:prSet custT="1"/>
      <dgm:spPr/>
      <dgm:t>
        <a:bodyPr/>
        <a:lstStyle/>
        <a:p>
          <a:r>
            <a:rPr lang="it-IT" sz="1800" b="1" dirty="0">
              <a:solidFill>
                <a:srgbClr val="C00000"/>
              </a:solidFill>
            </a:rPr>
            <a:t>Il libro possibile </a:t>
          </a:r>
          <a:r>
            <a:rPr lang="it-IT" sz="1800" dirty="0"/>
            <a:t>(BA)</a:t>
          </a:r>
        </a:p>
      </dgm:t>
    </dgm:pt>
    <dgm:pt modelId="{A1687DF1-83CD-DA42-87A2-7C8DFCE7A06E}" type="parTrans" cxnId="{32A9ED4F-FC3B-824C-A43A-54DC80B2B597}">
      <dgm:prSet/>
      <dgm:spPr/>
      <dgm:t>
        <a:bodyPr/>
        <a:lstStyle/>
        <a:p>
          <a:endParaRPr lang="it-IT"/>
        </a:p>
      </dgm:t>
    </dgm:pt>
    <dgm:pt modelId="{98B2498A-2E91-704F-922C-240DC8A174B5}" type="sibTrans" cxnId="{32A9ED4F-FC3B-824C-A43A-54DC80B2B597}">
      <dgm:prSet/>
      <dgm:spPr/>
      <dgm:t>
        <a:bodyPr/>
        <a:lstStyle/>
        <a:p>
          <a:endParaRPr lang="it-IT"/>
        </a:p>
      </dgm:t>
    </dgm:pt>
    <dgm:pt modelId="{A7035EEC-BF2C-BE46-B360-8357C4B60835}">
      <dgm:prSet/>
      <dgm:spPr/>
      <dgm:t>
        <a:bodyPr/>
        <a:lstStyle/>
        <a:p>
          <a:r>
            <a:rPr lang="it-IT" b="1" dirty="0">
              <a:solidFill>
                <a:srgbClr val="109EEB"/>
              </a:solidFill>
            </a:rPr>
            <a:t>FS Comunicazione</a:t>
          </a:r>
          <a:r>
            <a:rPr lang="it-IT" dirty="0">
              <a:solidFill>
                <a:srgbClr val="109EEB"/>
              </a:solidFill>
            </a:rPr>
            <a:t> </a:t>
          </a:r>
          <a:r>
            <a:rPr lang="it-IT" dirty="0"/>
            <a:t>(GE)</a:t>
          </a:r>
        </a:p>
      </dgm:t>
    </dgm:pt>
    <dgm:pt modelId="{B7D0C111-B4D2-3A42-830B-E3237789BBD7}" type="parTrans" cxnId="{3E4421C0-9F25-3545-B6D0-7BAC03DC1670}">
      <dgm:prSet/>
      <dgm:spPr/>
      <dgm:t>
        <a:bodyPr/>
        <a:lstStyle/>
        <a:p>
          <a:endParaRPr lang="it-IT"/>
        </a:p>
      </dgm:t>
    </dgm:pt>
    <dgm:pt modelId="{F2C52291-2D93-D048-9756-311387604C40}" type="sibTrans" cxnId="{3E4421C0-9F25-3545-B6D0-7BAC03DC1670}">
      <dgm:prSet/>
      <dgm:spPr/>
      <dgm:t>
        <a:bodyPr/>
        <a:lstStyle/>
        <a:p>
          <a:endParaRPr lang="it-IT"/>
        </a:p>
      </dgm:t>
    </dgm:pt>
    <dgm:pt modelId="{E591AB1E-FF6A-EE4F-8CB0-8FE2BA7B85B5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Trieste </a:t>
          </a:r>
          <a:r>
            <a:rPr lang="it-IT" b="1" dirty="0" err="1">
              <a:solidFill>
                <a:srgbClr val="00B050"/>
              </a:solidFill>
            </a:rPr>
            <a:t>next</a:t>
          </a:r>
          <a:r>
            <a:rPr lang="it-IT" b="1" dirty="0">
              <a:solidFill>
                <a:srgbClr val="00B050"/>
              </a:solidFill>
            </a:rPr>
            <a:t> </a:t>
          </a:r>
          <a:r>
            <a:rPr lang="it-IT" dirty="0"/>
            <a:t>(TS)</a:t>
          </a:r>
        </a:p>
      </dgm:t>
    </dgm:pt>
    <dgm:pt modelId="{314C68ED-2C7A-AE44-B657-6B8B700843AB}" type="parTrans" cxnId="{44763CCF-66F8-804F-B8D5-5D0243078CF1}">
      <dgm:prSet/>
      <dgm:spPr/>
      <dgm:t>
        <a:bodyPr/>
        <a:lstStyle/>
        <a:p>
          <a:endParaRPr lang="it-IT"/>
        </a:p>
      </dgm:t>
    </dgm:pt>
    <dgm:pt modelId="{D87854D6-B057-854F-A329-C1674B902E4A}" type="sibTrans" cxnId="{44763CCF-66F8-804F-B8D5-5D0243078CF1}">
      <dgm:prSet/>
      <dgm:spPr/>
      <dgm:t>
        <a:bodyPr/>
        <a:lstStyle/>
        <a:p>
          <a:endParaRPr lang="it-IT"/>
        </a:p>
      </dgm:t>
    </dgm:pt>
    <dgm:pt modelId="{467129E2-F742-7E4B-8018-EEE1CC4A8476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Carpi in scienza </a:t>
          </a:r>
          <a:r>
            <a:rPr lang="it-IT" dirty="0"/>
            <a:t>(MO)</a:t>
          </a:r>
        </a:p>
      </dgm:t>
    </dgm:pt>
    <dgm:pt modelId="{23AF33DF-1489-2344-96F5-64D43DE17192}" type="parTrans" cxnId="{92F87B80-E4D3-D143-A422-BA1C90A9F24A}">
      <dgm:prSet/>
      <dgm:spPr/>
      <dgm:t>
        <a:bodyPr/>
        <a:lstStyle/>
        <a:p>
          <a:endParaRPr lang="it-IT"/>
        </a:p>
      </dgm:t>
    </dgm:pt>
    <dgm:pt modelId="{4E3C884B-5FA6-1041-A56D-12B4500CDAC4}" type="sibTrans" cxnId="{92F87B80-E4D3-D143-A422-BA1C90A9F24A}">
      <dgm:prSet/>
      <dgm:spPr/>
      <dgm:t>
        <a:bodyPr/>
        <a:lstStyle/>
        <a:p>
          <a:endParaRPr lang="it-IT"/>
        </a:p>
      </dgm:t>
    </dgm:pt>
    <dgm:pt modelId="{D1B8F07E-5F0B-8642-88D0-D094A0429898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FS scienza alto vicentino </a:t>
          </a:r>
          <a:r>
            <a:rPr lang="it-IT" dirty="0"/>
            <a:t>(VI)</a:t>
          </a:r>
        </a:p>
      </dgm:t>
    </dgm:pt>
    <dgm:pt modelId="{9C5ADF02-0A27-4645-B6F9-542B159981E4}" type="parTrans" cxnId="{E3276367-76EA-7F4C-972E-B30BC67A4785}">
      <dgm:prSet/>
      <dgm:spPr/>
      <dgm:t>
        <a:bodyPr/>
        <a:lstStyle/>
        <a:p>
          <a:endParaRPr lang="it-IT"/>
        </a:p>
      </dgm:t>
    </dgm:pt>
    <dgm:pt modelId="{99ECB138-F444-9D44-A206-859CE5596039}" type="sibTrans" cxnId="{E3276367-76EA-7F4C-972E-B30BC67A4785}">
      <dgm:prSet/>
      <dgm:spPr/>
      <dgm:t>
        <a:bodyPr/>
        <a:lstStyle/>
        <a:p>
          <a:endParaRPr lang="it-IT"/>
        </a:p>
      </dgm:t>
    </dgm:pt>
    <dgm:pt modelId="{A33D92DF-FEB8-5942-8FA6-9760E80FBFA3}">
      <dgm:prSet custT="1"/>
      <dgm:spPr/>
      <dgm:t>
        <a:bodyPr/>
        <a:lstStyle/>
        <a:p>
          <a:r>
            <a:rPr lang="it-IT" sz="1800" dirty="0"/>
            <a:t>SETTEMBRE</a:t>
          </a:r>
          <a:endParaRPr lang="it-IT" sz="1500" dirty="0"/>
        </a:p>
      </dgm:t>
    </dgm:pt>
    <dgm:pt modelId="{C0F8B751-25EB-F644-BD5D-D5C34171503F}" type="sibTrans" cxnId="{7845B433-4E72-574E-B826-64B1C794E1B7}">
      <dgm:prSet/>
      <dgm:spPr/>
      <dgm:t>
        <a:bodyPr/>
        <a:lstStyle/>
        <a:p>
          <a:endParaRPr lang="it-IT"/>
        </a:p>
      </dgm:t>
    </dgm:pt>
    <dgm:pt modelId="{D1712EB8-EED7-BC4C-BB71-C81BDE12A622}" type="parTrans" cxnId="{7845B433-4E72-574E-B826-64B1C794E1B7}">
      <dgm:prSet/>
      <dgm:spPr/>
      <dgm:t>
        <a:bodyPr/>
        <a:lstStyle/>
        <a:p>
          <a:endParaRPr lang="it-IT"/>
        </a:p>
      </dgm:t>
    </dgm:pt>
    <dgm:pt modelId="{274CE16B-D796-584E-A2FB-136B2A399678}">
      <dgm:prSet/>
      <dgm:spPr/>
      <dgm:t>
        <a:bodyPr/>
        <a:lstStyle/>
        <a:p>
          <a:r>
            <a:rPr lang="it-IT" dirty="0"/>
            <a:t>NOVEMBRE</a:t>
          </a:r>
        </a:p>
      </dgm:t>
    </dgm:pt>
    <dgm:pt modelId="{7179391F-F014-9143-9810-97E8A1F5DF5C}" type="parTrans" cxnId="{CFB5951B-81BC-1549-B886-979A5FD855FA}">
      <dgm:prSet/>
      <dgm:spPr/>
      <dgm:t>
        <a:bodyPr/>
        <a:lstStyle/>
        <a:p>
          <a:endParaRPr lang="it-IT"/>
        </a:p>
      </dgm:t>
    </dgm:pt>
    <dgm:pt modelId="{563A3A9B-1EC1-2047-8FED-C5A707E1B1D7}" type="sibTrans" cxnId="{CFB5951B-81BC-1549-B886-979A5FD855FA}">
      <dgm:prSet/>
      <dgm:spPr/>
      <dgm:t>
        <a:bodyPr/>
        <a:lstStyle/>
        <a:p>
          <a:endParaRPr lang="it-IT"/>
        </a:p>
      </dgm:t>
    </dgm:pt>
    <dgm:pt modelId="{4E53177A-7227-F744-80F5-61F24CF08B65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Notte dei ricercatori </a:t>
          </a:r>
          <a:r>
            <a:rPr lang="it-IT" dirty="0"/>
            <a:t>(BA)</a:t>
          </a:r>
        </a:p>
      </dgm:t>
    </dgm:pt>
    <dgm:pt modelId="{416B9DB9-1303-B347-B4DB-DB0D8B1BB581}" type="parTrans" cxnId="{B0F24A72-4737-E74D-93F7-B94A80E420F5}">
      <dgm:prSet/>
      <dgm:spPr/>
      <dgm:t>
        <a:bodyPr/>
        <a:lstStyle/>
        <a:p>
          <a:endParaRPr lang="it-IT"/>
        </a:p>
      </dgm:t>
    </dgm:pt>
    <dgm:pt modelId="{C5DC85BB-AF24-324D-9ABC-66EEE4C05268}" type="sibTrans" cxnId="{B0F24A72-4737-E74D-93F7-B94A80E420F5}">
      <dgm:prSet/>
      <dgm:spPr/>
      <dgm:t>
        <a:bodyPr/>
        <a:lstStyle/>
        <a:p>
          <a:endParaRPr lang="it-IT"/>
        </a:p>
      </dgm:t>
    </dgm:pt>
    <dgm:pt modelId="{F39434B1-6816-BE4C-9FEA-AC32A1BFDF23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Futuro remoto </a:t>
          </a:r>
          <a:r>
            <a:rPr lang="it-IT" dirty="0"/>
            <a:t>(NA)</a:t>
          </a:r>
        </a:p>
      </dgm:t>
    </dgm:pt>
    <dgm:pt modelId="{7F264EEB-D45E-704C-99D9-8F555F36C378}" type="parTrans" cxnId="{AAECA739-3A02-864B-B2A1-BBA70FBBA7A7}">
      <dgm:prSet/>
      <dgm:spPr/>
      <dgm:t>
        <a:bodyPr/>
        <a:lstStyle/>
        <a:p>
          <a:endParaRPr lang="it-IT"/>
        </a:p>
      </dgm:t>
    </dgm:pt>
    <dgm:pt modelId="{B9B380A1-FE10-0F47-A80F-90003C14BF62}" type="sibTrans" cxnId="{AAECA739-3A02-864B-B2A1-BBA70FBBA7A7}">
      <dgm:prSet/>
      <dgm:spPr/>
      <dgm:t>
        <a:bodyPr/>
        <a:lstStyle/>
        <a:p>
          <a:endParaRPr lang="it-IT"/>
        </a:p>
      </dgm:t>
    </dgm:pt>
    <dgm:pt modelId="{54ED2FF7-9B74-2741-9CC0-30F36FF66FCC}">
      <dgm:prSet/>
      <dgm:spPr/>
      <dgm:t>
        <a:bodyPr/>
        <a:lstStyle/>
        <a:p>
          <a:r>
            <a:rPr lang="it-IT" sz="1600" b="1" kern="1200" dirty="0">
              <a:solidFill>
                <a:srgbClr val="00B050"/>
              </a:solidFill>
            </a:rPr>
            <a:t>Science4all </a:t>
          </a:r>
          <a:r>
            <a:rPr lang="it-IT" sz="1600" kern="1200" dirty="0"/>
            <a:t>(PD)</a:t>
          </a:r>
        </a:p>
      </dgm:t>
    </dgm:pt>
    <dgm:pt modelId="{A8F65CE3-51AB-1B4D-9B66-3B3EB873BB31}" type="parTrans" cxnId="{C81488FC-D81B-EC4A-93B8-03934C0F79E8}">
      <dgm:prSet/>
      <dgm:spPr/>
      <dgm:t>
        <a:bodyPr/>
        <a:lstStyle/>
        <a:p>
          <a:endParaRPr lang="it-IT"/>
        </a:p>
      </dgm:t>
    </dgm:pt>
    <dgm:pt modelId="{61B55C0D-A412-4744-82AD-D9B693DCEC17}" type="sibTrans" cxnId="{C81488FC-D81B-EC4A-93B8-03934C0F79E8}">
      <dgm:prSet/>
      <dgm:spPr/>
      <dgm:t>
        <a:bodyPr/>
        <a:lstStyle/>
        <a:p>
          <a:endParaRPr lang="it-IT"/>
        </a:p>
      </dgm:t>
    </dgm:pt>
    <dgm:pt modelId="{68F45C5B-FFCB-6E41-B593-8567327AD1C5}">
      <dgm:prSet custT="1"/>
      <dgm:spPr/>
      <dgm:t>
        <a:bodyPr/>
        <a:lstStyle/>
        <a:p>
          <a:r>
            <a:rPr lang="it-IT" sz="1600" b="1" kern="1200" dirty="0">
              <a:solidFill>
                <a:srgbClr val="00B050"/>
              </a:solidFill>
              <a:latin typeface="Century Gothic" panose="020B0502020202020204"/>
              <a:ea typeface="+mn-ea"/>
              <a:cs typeface="+mn-cs"/>
            </a:rPr>
            <a:t>FS Scienza </a:t>
          </a:r>
          <a:r>
            <a:rPr lang="it-IT" sz="1600" kern="1200" dirty="0"/>
            <a:t>(CA)</a:t>
          </a:r>
        </a:p>
      </dgm:t>
    </dgm:pt>
    <dgm:pt modelId="{835A47FD-DF15-DF42-A2E1-D6EFFB4AEAD5}" type="parTrans" cxnId="{C8719882-4ED2-204A-9753-C861EDBAD94A}">
      <dgm:prSet/>
      <dgm:spPr/>
      <dgm:t>
        <a:bodyPr/>
        <a:lstStyle/>
        <a:p>
          <a:endParaRPr lang="it-IT"/>
        </a:p>
      </dgm:t>
    </dgm:pt>
    <dgm:pt modelId="{8BA94D4F-9B64-4343-907F-EB6D50F6F6FA}" type="sibTrans" cxnId="{C8719882-4ED2-204A-9753-C861EDBAD94A}">
      <dgm:prSet/>
      <dgm:spPr/>
      <dgm:t>
        <a:bodyPr/>
        <a:lstStyle/>
        <a:p>
          <a:endParaRPr lang="it-IT"/>
        </a:p>
      </dgm:t>
    </dgm:pt>
    <dgm:pt modelId="{86770873-4F2C-B24C-AEA6-D469F1BBD285}" type="pres">
      <dgm:prSet presAssocID="{CE51E002-B7A1-2B40-98C9-CA6A25D7D944}" presName="Name0" presStyleCnt="0">
        <dgm:presLayoutVars>
          <dgm:dir/>
          <dgm:animLvl val="lvl"/>
          <dgm:resizeHandles val="exact"/>
        </dgm:presLayoutVars>
      </dgm:prSet>
      <dgm:spPr/>
    </dgm:pt>
    <dgm:pt modelId="{F47DE323-37CD-0A4A-9A07-337A6344D396}" type="pres">
      <dgm:prSet presAssocID="{B23FD15C-ADB6-2346-A896-9F5B774A7754}" presName="composite" presStyleCnt="0"/>
      <dgm:spPr/>
    </dgm:pt>
    <dgm:pt modelId="{0535E700-E737-CC40-B4E5-ECE8DDA961E3}" type="pres">
      <dgm:prSet presAssocID="{B23FD15C-ADB6-2346-A896-9F5B774A7754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34995AFE-5A2D-8345-8BA7-5C9FCB5EE106}" type="pres">
      <dgm:prSet presAssocID="{B23FD15C-ADB6-2346-A896-9F5B774A7754}" presName="desTx" presStyleLbl="alignAccFollowNode1" presStyleIdx="0" presStyleCnt="5">
        <dgm:presLayoutVars>
          <dgm:bulletEnabled val="1"/>
        </dgm:presLayoutVars>
      </dgm:prSet>
      <dgm:spPr/>
    </dgm:pt>
    <dgm:pt modelId="{2C387DFE-EF26-9E43-9A29-540BF4D2768E}" type="pres">
      <dgm:prSet presAssocID="{2AE08ACD-087E-174E-93C9-A7ED189E972C}" presName="space" presStyleCnt="0"/>
      <dgm:spPr/>
    </dgm:pt>
    <dgm:pt modelId="{582BF3DF-EA19-294B-B3B8-23620D09201B}" type="pres">
      <dgm:prSet presAssocID="{CBADA153-A1F3-4A45-BFD0-C7159BDB1489}" presName="composite" presStyleCnt="0"/>
      <dgm:spPr/>
    </dgm:pt>
    <dgm:pt modelId="{67DF19E3-246D-9C4F-8755-197D0FFD8ED7}" type="pres">
      <dgm:prSet presAssocID="{CBADA153-A1F3-4A45-BFD0-C7159BDB1489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A7AF5866-3398-C74E-8491-37F916A184DF}" type="pres">
      <dgm:prSet presAssocID="{CBADA153-A1F3-4A45-BFD0-C7159BDB1489}" presName="desTx" presStyleLbl="alignAccFollowNode1" presStyleIdx="1" presStyleCnt="5">
        <dgm:presLayoutVars>
          <dgm:bulletEnabled val="1"/>
        </dgm:presLayoutVars>
      </dgm:prSet>
      <dgm:spPr/>
    </dgm:pt>
    <dgm:pt modelId="{4C9AF7C0-5EB9-AD45-B5A5-A68A8B3A1B4E}" type="pres">
      <dgm:prSet presAssocID="{E7829A3C-7AAE-A042-9AE1-DFB4419C7384}" presName="space" presStyleCnt="0"/>
      <dgm:spPr/>
    </dgm:pt>
    <dgm:pt modelId="{AD27D0D3-94F3-C141-A233-9679034C85ED}" type="pres">
      <dgm:prSet presAssocID="{A33D92DF-FEB8-5942-8FA6-9760E80FBFA3}" presName="composite" presStyleCnt="0"/>
      <dgm:spPr/>
    </dgm:pt>
    <dgm:pt modelId="{519EEB9D-5E7F-034B-9F81-BA6F258E1B44}" type="pres">
      <dgm:prSet presAssocID="{A33D92DF-FEB8-5942-8FA6-9760E80FBFA3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887A832A-F461-B542-8EB3-0535EE76E988}" type="pres">
      <dgm:prSet presAssocID="{A33D92DF-FEB8-5942-8FA6-9760E80FBFA3}" presName="desTx" presStyleLbl="alignAccFollowNode1" presStyleIdx="2" presStyleCnt="5">
        <dgm:presLayoutVars>
          <dgm:bulletEnabled val="1"/>
        </dgm:presLayoutVars>
      </dgm:prSet>
      <dgm:spPr/>
    </dgm:pt>
    <dgm:pt modelId="{F0C25AC4-847F-C647-BEB6-1C489EE43348}" type="pres">
      <dgm:prSet presAssocID="{C0F8B751-25EB-F644-BD5D-D5C34171503F}" presName="space" presStyleCnt="0"/>
      <dgm:spPr/>
    </dgm:pt>
    <dgm:pt modelId="{850DCF89-D26A-F746-858B-5C5556F22EBD}" type="pres">
      <dgm:prSet presAssocID="{C7B14C28-C01D-5549-9712-A55315BC3253}" presName="composite" presStyleCnt="0"/>
      <dgm:spPr/>
    </dgm:pt>
    <dgm:pt modelId="{2E334C8C-3A55-E14C-ADF1-3FF13C23B810}" type="pres">
      <dgm:prSet presAssocID="{C7B14C28-C01D-5549-9712-A55315BC3253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A381C0FF-7064-A44D-9162-C4BC2EC764FE}" type="pres">
      <dgm:prSet presAssocID="{C7B14C28-C01D-5549-9712-A55315BC3253}" presName="desTx" presStyleLbl="alignAccFollowNode1" presStyleIdx="3" presStyleCnt="5">
        <dgm:presLayoutVars>
          <dgm:bulletEnabled val="1"/>
        </dgm:presLayoutVars>
      </dgm:prSet>
      <dgm:spPr/>
    </dgm:pt>
    <dgm:pt modelId="{F71D1CAF-B9C5-6F45-A9F4-C3B744E655B9}" type="pres">
      <dgm:prSet presAssocID="{1667B0B5-3CE9-E34E-9105-9FBA77FC955A}" presName="space" presStyleCnt="0"/>
      <dgm:spPr/>
    </dgm:pt>
    <dgm:pt modelId="{979A656F-0A7C-5B42-8BF7-A25100A1A73B}" type="pres">
      <dgm:prSet presAssocID="{274CE16B-D796-584E-A2FB-136B2A399678}" presName="composite" presStyleCnt="0"/>
      <dgm:spPr/>
    </dgm:pt>
    <dgm:pt modelId="{16510080-7B73-F443-836B-7E9FB1C79DC0}" type="pres">
      <dgm:prSet presAssocID="{274CE16B-D796-584E-A2FB-136B2A399678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0F6EB44B-07AE-244F-8A11-0049EC63382F}" type="pres">
      <dgm:prSet presAssocID="{274CE16B-D796-584E-A2FB-136B2A399678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E7D50705-95E3-184C-899C-968A89DB34C4}" type="presOf" srcId="{CE51E002-B7A1-2B40-98C9-CA6A25D7D944}" destId="{86770873-4F2C-B24C-AEA6-D469F1BBD285}" srcOrd="0" destOrd="0" presId="urn:microsoft.com/office/officeart/2005/8/layout/hList1"/>
    <dgm:cxn modelId="{AD4A7B0D-CD75-3146-BF65-E1B3258F72BA}" srcId="{CE51E002-B7A1-2B40-98C9-CA6A25D7D944}" destId="{CBADA153-A1F3-4A45-BFD0-C7159BDB1489}" srcOrd="1" destOrd="0" parTransId="{AC2951CC-3AC5-A84B-AE8A-FB8EDA05941D}" sibTransId="{E7829A3C-7AAE-A042-9AE1-DFB4419C7384}"/>
    <dgm:cxn modelId="{682BCC17-BBEC-AF45-9FC8-FD28809DBC63}" type="presOf" srcId="{F39434B1-6816-BE4C-9FEA-AC32A1BFDF23}" destId="{A381C0FF-7064-A44D-9162-C4BC2EC764FE}" srcOrd="0" destOrd="1" presId="urn:microsoft.com/office/officeart/2005/8/layout/hList1"/>
    <dgm:cxn modelId="{CFB5951B-81BC-1549-B886-979A5FD855FA}" srcId="{CE51E002-B7A1-2B40-98C9-CA6A25D7D944}" destId="{274CE16B-D796-584E-A2FB-136B2A399678}" srcOrd="4" destOrd="0" parTransId="{7179391F-F014-9143-9810-97E8A1F5DF5C}" sibTransId="{563A3A9B-1EC1-2047-8FED-C5A707E1B1D7}"/>
    <dgm:cxn modelId="{393C4D1C-FCE8-CA43-B19C-0E5FA852747B}" type="presOf" srcId="{B23FD15C-ADB6-2346-A896-9F5B774A7754}" destId="{0535E700-E737-CC40-B4E5-ECE8DDA961E3}" srcOrd="0" destOrd="0" presId="urn:microsoft.com/office/officeart/2005/8/layout/hList1"/>
    <dgm:cxn modelId="{7845B433-4E72-574E-B826-64B1C794E1B7}" srcId="{CE51E002-B7A1-2B40-98C9-CA6A25D7D944}" destId="{A33D92DF-FEB8-5942-8FA6-9760E80FBFA3}" srcOrd="2" destOrd="0" parTransId="{D1712EB8-EED7-BC4C-BB71-C81BDE12A622}" sibTransId="{C0F8B751-25EB-F644-BD5D-D5C34171503F}"/>
    <dgm:cxn modelId="{AAECA739-3A02-864B-B2A1-BBA70FBBA7A7}" srcId="{C7B14C28-C01D-5549-9712-A55315BC3253}" destId="{F39434B1-6816-BE4C-9FEA-AC32A1BFDF23}" srcOrd="1" destOrd="0" parTransId="{7F264EEB-D45E-704C-99D9-8F555F36C378}" sibTransId="{B9B380A1-FE10-0F47-A80F-90003C14BF62}"/>
    <dgm:cxn modelId="{819BD439-AD00-2341-BC40-80B7CCD4028E}" type="presOf" srcId="{43D20192-A228-884C-A288-250B6FEB416C}" destId="{A7AF5866-3398-C74E-8491-37F916A184DF}" srcOrd="0" destOrd="0" presId="urn:microsoft.com/office/officeart/2005/8/layout/hList1"/>
    <dgm:cxn modelId="{35EEC243-FD76-5A47-A3BE-059FB294A777}" type="presOf" srcId="{853E570B-61FB-F340-AB8B-160A11F29323}" destId="{A7AF5866-3398-C74E-8491-37F916A184DF}" srcOrd="0" destOrd="1" presId="urn:microsoft.com/office/officeart/2005/8/layout/hList1"/>
    <dgm:cxn modelId="{662A7248-AFD1-804E-B718-78B950001163}" type="presOf" srcId="{A7035EEC-BF2C-BE46-B360-8357C4B60835}" destId="{887A832A-F461-B542-8EB3-0535EE76E988}" srcOrd="0" destOrd="0" presId="urn:microsoft.com/office/officeart/2005/8/layout/hList1"/>
    <dgm:cxn modelId="{32A9ED4F-FC3B-824C-A43A-54DC80B2B597}" srcId="{CBADA153-A1F3-4A45-BFD0-C7159BDB1489}" destId="{853E570B-61FB-F340-AB8B-160A11F29323}" srcOrd="1" destOrd="0" parTransId="{A1687DF1-83CD-DA42-87A2-7C8DFCE7A06E}" sibTransId="{98B2498A-2E91-704F-922C-240DC8A174B5}"/>
    <dgm:cxn modelId="{82CA1659-C9F4-F84E-B8F3-86DF6CCDD09E}" type="presOf" srcId="{54ED2FF7-9B74-2741-9CC0-30F36FF66FCC}" destId="{0F6EB44B-07AE-244F-8A11-0049EC63382F}" srcOrd="0" destOrd="0" presId="urn:microsoft.com/office/officeart/2005/8/layout/hList1"/>
    <dgm:cxn modelId="{E3276367-76EA-7F4C-972E-B30BC67A4785}" srcId="{C7B14C28-C01D-5549-9712-A55315BC3253}" destId="{D1B8F07E-5F0B-8642-88D0-D094A0429898}" srcOrd="0" destOrd="0" parTransId="{9C5ADF02-0A27-4645-B6F9-542B159981E4}" sibTransId="{99ECB138-F444-9D44-A206-859CE5596039}"/>
    <dgm:cxn modelId="{7A4A7B6D-E27B-B44E-9CF6-28236CC82B1B}" type="presOf" srcId="{274CE16B-D796-584E-A2FB-136B2A399678}" destId="{16510080-7B73-F443-836B-7E9FB1C79DC0}" srcOrd="0" destOrd="0" presId="urn:microsoft.com/office/officeart/2005/8/layout/hList1"/>
    <dgm:cxn modelId="{6F5B926E-7697-E943-ADAB-85234DF8FDA3}" type="presOf" srcId="{E591AB1E-FF6A-EE4F-8CB0-8FE2BA7B85B5}" destId="{887A832A-F461-B542-8EB3-0535EE76E988}" srcOrd="0" destOrd="1" presId="urn:microsoft.com/office/officeart/2005/8/layout/hList1"/>
    <dgm:cxn modelId="{B0F24A72-4737-E74D-93F7-B94A80E420F5}" srcId="{A33D92DF-FEB8-5942-8FA6-9760E80FBFA3}" destId="{4E53177A-7227-F744-80F5-61F24CF08B65}" srcOrd="3" destOrd="0" parTransId="{416B9DB9-1303-B347-B4DB-DB0D8B1BB581}" sibTransId="{C5DC85BB-AF24-324D-9ABC-66EEE4C05268}"/>
    <dgm:cxn modelId="{02F9B97D-80D7-8E42-9871-EE3295B72A7D}" type="presOf" srcId="{C7B14C28-C01D-5549-9712-A55315BC3253}" destId="{2E334C8C-3A55-E14C-ADF1-3FF13C23B810}" srcOrd="0" destOrd="0" presId="urn:microsoft.com/office/officeart/2005/8/layout/hList1"/>
    <dgm:cxn modelId="{92F87B80-E4D3-D143-A422-BA1C90A9F24A}" srcId="{A33D92DF-FEB8-5942-8FA6-9760E80FBFA3}" destId="{467129E2-F742-7E4B-8018-EEE1CC4A8476}" srcOrd="2" destOrd="0" parTransId="{23AF33DF-1489-2344-96F5-64D43DE17192}" sibTransId="{4E3C884B-5FA6-1041-A56D-12B4500CDAC4}"/>
    <dgm:cxn modelId="{C8719882-4ED2-204A-9753-C861EDBAD94A}" srcId="{274CE16B-D796-584E-A2FB-136B2A399678}" destId="{68F45C5B-FFCB-6E41-B593-8567327AD1C5}" srcOrd="1" destOrd="0" parTransId="{835A47FD-DF15-DF42-A2E1-D6EFFB4AEAD5}" sibTransId="{8BA94D4F-9B64-4343-907F-EB6D50F6F6FA}"/>
    <dgm:cxn modelId="{0C3EF383-81DD-4640-8358-D9D9471BDD06}" type="presOf" srcId="{68F45C5B-FFCB-6E41-B593-8567327AD1C5}" destId="{0F6EB44B-07AE-244F-8A11-0049EC63382F}" srcOrd="0" destOrd="1" presId="urn:microsoft.com/office/officeart/2005/8/layout/hList1"/>
    <dgm:cxn modelId="{46890597-B532-7547-A745-F41676997078}" type="presOf" srcId="{A33D92DF-FEB8-5942-8FA6-9760E80FBFA3}" destId="{519EEB9D-5E7F-034B-9F81-BA6F258E1B44}" srcOrd="0" destOrd="0" presId="urn:microsoft.com/office/officeart/2005/8/layout/hList1"/>
    <dgm:cxn modelId="{524A519C-0616-D74E-94AA-243661A9200A}" type="presOf" srcId="{CBADA153-A1F3-4A45-BFD0-C7159BDB1489}" destId="{67DF19E3-246D-9C4F-8755-197D0FFD8ED7}" srcOrd="0" destOrd="0" presId="urn:microsoft.com/office/officeart/2005/8/layout/hList1"/>
    <dgm:cxn modelId="{E8CF25AE-851F-AF4D-97F9-06D60D83B7BF}" type="presOf" srcId="{D1B8F07E-5F0B-8642-88D0-D094A0429898}" destId="{A381C0FF-7064-A44D-9162-C4BC2EC764FE}" srcOrd="0" destOrd="0" presId="urn:microsoft.com/office/officeart/2005/8/layout/hList1"/>
    <dgm:cxn modelId="{A12FB8B4-164B-E649-8354-F24D2E7987A0}" type="presOf" srcId="{4E53177A-7227-F744-80F5-61F24CF08B65}" destId="{887A832A-F461-B542-8EB3-0535EE76E988}" srcOrd="0" destOrd="3" presId="urn:microsoft.com/office/officeart/2005/8/layout/hList1"/>
    <dgm:cxn modelId="{3E4421C0-9F25-3545-B6D0-7BAC03DC1670}" srcId="{A33D92DF-FEB8-5942-8FA6-9760E80FBFA3}" destId="{A7035EEC-BF2C-BE46-B360-8357C4B60835}" srcOrd="0" destOrd="0" parTransId="{B7D0C111-B4D2-3A42-830B-E3237789BBD7}" sibTransId="{F2C52291-2D93-D048-9756-311387604C40}"/>
    <dgm:cxn modelId="{6A0D5FC2-5CAF-1740-B6A0-2EB89651F769}" srcId="{CE51E002-B7A1-2B40-98C9-CA6A25D7D944}" destId="{B23FD15C-ADB6-2346-A896-9F5B774A7754}" srcOrd="0" destOrd="0" parTransId="{A500497A-BAA4-164C-977D-EA811090BE69}" sibTransId="{2AE08ACD-087E-174E-93C9-A7ED189E972C}"/>
    <dgm:cxn modelId="{44763CCF-66F8-804F-B8D5-5D0243078CF1}" srcId="{A33D92DF-FEB8-5942-8FA6-9760E80FBFA3}" destId="{E591AB1E-FF6A-EE4F-8CB0-8FE2BA7B85B5}" srcOrd="1" destOrd="0" parTransId="{314C68ED-2C7A-AE44-B657-6B8B700843AB}" sibTransId="{D87854D6-B057-854F-A329-C1674B902E4A}"/>
    <dgm:cxn modelId="{C6CB5ED4-66DE-AD47-91BA-DE06D15F43A2}" srcId="{CBADA153-A1F3-4A45-BFD0-C7159BDB1489}" destId="{43D20192-A228-884C-A288-250B6FEB416C}" srcOrd="0" destOrd="0" parTransId="{4FF39DAA-7523-4840-A3F6-D2CDF5C5CD9B}" sibTransId="{811FB3E6-29A6-764D-A882-6881E0215897}"/>
    <dgm:cxn modelId="{90724EE1-25BE-7C48-8F00-CCA789BA35D2}" type="presOf" srcId="{7C2C5862-E5D7-8F4E-BBAB-53BC14F30CFC}" destId="{34995AFE-5A2D-8345-8BA7-5C9FCB5EE106}" srcOrd="0" destOrd="0" presId="urn:microsoft.com/office/officeart/2005/8/layout/hList1"/>
    <dgm:cxn modelId="{D480A8E8-853B-3445-8640-0F2DC587ED29}" srcId="{B23FD15C-ADB6-2346-A896-9F5B774A7754}" destId="{7C2C5862-E5D7-8F4E-BBAB-53BC14F30CFC}" srcOrd="0" destOrd="0" parTransId="{6C82C270-ED74-DD41-8937-35F35236F2B7}" sibTransId="{EB804E75-D01D-5D4E-8AAA-C50638E510A3}"/>
    <dgm:cxn modelId="{C0B83EF8-D9A8-5749-BD14-75D8EB7B0D25}" type="presOf" srcId="{467129E2-F742-7E4B-8018-EEE1CC4A8476}" destId="{887A832A-F461-B542-8EB3-0535EE76E988}" srcOrd="0" destOrd="2" presId="urn:microsoft.com/office/officeart/2005/8/layout/hList1"/>
    <dgm:cxn modelId="{C81488FC-D81B-EC4A-93B8-03934C0F79E8}" srcId="{274CE16B-D796-584E-A2FB-136B2A399678}" destId="{54ED2FF7-9B74-2741-9CC0-30F36FF66FCC}" srcOrd="0" destOrd="0" parTransId="{A8F65CE3-51AB-1B4D-9B66-3B3EB873BB31}" sibTransId="{61B55C0D-A412-4744-82AD-D9B693DCEC17}"/>
    <dgm:cxn modelId="{072E99FC-4233-B34C-A2E8-48B1E4FD4F09}" srcId="{CE51E002-B7A1-2B40-98C9-CA6A25D7D944}" destId="{C7B14C28-C01D-5549-9712-A55315BC3253}" srcOrd="3" destOrd="0" parTransId="{0C600A60-98E2-DF4D-AA4D-96E0688625B5}" sibTransId="{1667B0B5-3CE9-E34E-9105-9FBA77FC955A}"/>
    <dgm:cxn modelId="{F0196864-C126-4A44-8EB9-0D46227FDE29}" type="presParOf" srcId="{86770873-4F2C-B24C-AEA6-D469F1BBD285}" destId="{F47DE323-37CD-0A4A-9A07-337A6344D396}" srcOrd="0" destOrd="0" presId="urn:microsoft.com/office/officeart/2005/8/layout/hList1"/>
    <dgm:cxn modelId="{910D3AC0-C3D2-FF46-88E2-B09C499FC5A2}" type="presParOf" srcId="{F47DE323-37CD-0A4A-9A07-337A6344D396}" destId="{0535E700-E737-CC40-B4E5-ECE8DDA961E3}" srcOrd="0" destOrd="0" presId="urn:microsoft.com/office/officeart/2005/8/layout/hList1"/>
    <dgm:cxn modelId="{AE6CB5B1-796A-A14B-AE8C-71AF2D29FE2D}" type="presParOf" srcId="{F47DE323-37CD-0A4A-9A07-337A6344D396}" destId="{34995AFE-5A2D-8345-8BA7-5C9FCB5EE106}" srcOrd="1" destOrd="0" presId="urn:microsoft.com/office/officeart/2005/8/layout/hList1"/>
    <dgm:cxn modelId="{98AC7560-B057-4F4B-A997-FE3450708674}" type="presParOf" srcId="{86770873-4F2C-B24C-AEA6-D469F1BBD285}" destId="{2C387DFE-EF26-9E43-9A29-540BF4D2768E}" srcOrd="1" destOrd="0" presId="urn:microsoft.com/office/officeart/2005/8/layout/hList1"/>
    <dgm:cxn modelId="{6C527B78-48E0-A344-9DA1-8195211AE195}" type="presParOf" srcId="{86770873-4F2C-B24C-AEA6-D469F1BBD285}" destId="{582BF3DF-EA19-294B-B3B8-23620D09201B}" srcOrd="2" destOrd="0" presId="urn:microsoft.com/office/officeart/2005/8/layout/hList1"/>
    <dgm:cxn modelId="{27869FFD-B0E3-D341-B634-9C69F9886A0A}" type="presParOf" srcId="{582BF3DF-EA19-294B-B3B8-23620D09201B}" destId="{67DF19E3-246D-9C4F-8755-197D0FFD8ED7}" srcOrd="0" destOrd="0" presId="urn:microsoft.com/office/officeart/2005/8/layout/hList1"/>
    <dgm:cxn modelId="{EF9638FA-306A-1C4F-AE9A-13E8F94BBB6C}" type="presParOf" srcId="{582BF3DF-EA19-294B-B3B8-23620D09201B}" destId="{A7AF5866-3398-C74E-8491-37F916A184DF}" srcOrd="1" destOrd="0" presId="urn:microsoft.com/office/officeart/2005/8/layout/hList1"/>
    <dgm:cxn modelId="{A6DA834F-FCD0-1149-90B3-E50BD436CDB1}" type="presParOf" srcId="{86770873-4F2C-B24C-AEA6-D469F1BBD285}" destId="{4C9AF7C0-5EB9-AD45-B5A5-A68A8B3A1B4E}" srcOrd="3" destOrd="0" presId="urn:microsoft.com/office/officeart/2005/8/layout/hList1"/>
    <dgm:cxn modelId="{1FCE9B85-011B-134E-A3E2-708458F76E8A}" type="presParOf" srcId="{86770873-4F2C-B24C-AEA6-D469F1BBD285}" destId="{AD27D0D3-94F3-C141-A233-9679034C85ED}" srcOrd="4" destOrd="0" presId="urn:microsoft.com/office/officeart/2005/8/layout/hList1"/>
    <dgm:cxn modelId="{5CA89893-59CA-AC4C-89C8-EE65FD8298FE}" type="presParOf" srcId="{AD27D0D3-94F3-C141-A233-9679034C85ED}" destId="{519EEB9D-5E7F-034B-9F81-BA6F258E1B44}" srcOrd="0" destOrd="0" presId="urn:microsoft.com/office/officeart/2005/8/layout/hList1"/>
    <dgm:cxn modelId="{3443C89F-730B-BA46-8608-FF08414FDC4F}" type="presParOf" srcId="{AD27D0D3-94F3-C141-A233-9679034C85ED}" destId="{887A832A-F461-B542-8EB3-0535EE76E988}" srcOrd="1" destOrd="0" presId="urn:microsoft.com/office/officeart/2005/8/layout/hList1"/>
    <dgm:cxn modelId="{FDF4E2BD-E558-7B4A-8FA5-DA8E48819DA0}" type="presParOf" srcId="{86770873-4F2C-B24C-AEA6-D469F1BBD285}" destId="{F0C25AC4-847F-C647-BEB6-1C489EE43348}" srcOrd="5" destOrd="0" presId="urn:microsoft.com/office/officeart/2005/8/layout/hList1"/>
    <dgm:cxn modelId="{663B5EC0-D346-644A-82C2-1DA118E85D94}" type="presParOf" srcId="{86770873-4F2C-B24C-AEA6-D469F1BBD285}" destId="{850DCF89-D26A-F746-858B-5C5556F22EBD}" srcOrd="6" destOrd="0" presId="urn:microsoft.com/office/officeart/2005/8/layout/hList1"/>
    <dgm:cxn modelId="{62F6418E-DE79-B64C-B1A8-305C5ED3C936}" type="presParOf" srcId="{850DCF89-D26A-F746-858B-5C5556F22EBD}" destId="{2E334C8C-3A55-E14C-ADF1-3FF13C23B810}" srcOrd="0" destOrd="0" presId="urn:microsoft.com/office/officeart/2005/8/layout/hList1"/>
    <dgm:cxn modelId="{86F9E37C-D405-A748-AAE2-5409F0BC2CFD}" type="presParOf" srcId="{850DCF89-D26A-F746-858B-5C5556F22EBD}" destId="{A381C0FF-7064-A44D-9162-C4BC2EC764FE}" srcOrd="1" destOrd="0" presId="urn:microsoft.com/office/officeart/2005/8/layout/hList1"/>
    <dgm:cxn modelId="{CFFA26AD-43E7-494D-AA11-72F990547379}" type="presParOf" srcId="{86770873-4F2C-B24C-AEA6-D469F1BBD285}" destId="{F71D1CAF-B9C5-6F45-A9F4-C3B744E655B9}" srcOrd="7" destOrd="0" presId="urn:microsoft.com/office/officeart/2005/8/layout/hList1"/>
    <dgm:cxn modelId="{35C8491E-A75C-6247-83F5-2F3F9017CF6C}" type="presParOf" srcId="{86770873-4F2C-B24C-AEA6-D469F1BBD285}" destId="{979A656F-0A7C-5B42-8BF7-A25100A1A73B}" srcOrd="8" destOrd="0" presId="urn:microsoft.com/office/officeart/2005/8/layout/hList1"/>
    <dgm:cxn modelId="{E8342B72-D491-6F4B-9BFA-C8EB6C0421C0}" type="presParOf" srcId="{979A656F-0A7C-5B42-8BF7-A25100A1A73B}" destId="{16510080-7B73-F443-836B-7E9FB1C79DC0}" srcOrd="0" destOrd="0" presId="urn:microsoft.com/office/officeart/2005/8/layout/hList1"/>
    <dgm:cxn modelId="{EAB81BE8-7683-C442-84F1-93F441113AF7}" type="presParOf" srcId="{979A656F-0A7C-5B42-8BF7-A25100A1A73B}" destId="{0F6EB44B-07AE-244F-8A11-0049EC6338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51E002-B7A1-2B40-98C9-CA6A25D7D944}" type="doc">
      <dgm:prSet loTypeId="urn:microsoft.com/office/officeart/2005/8/layout/hList1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it-IT"/>
        </a:p>
      </dgm:t>
    </dgm:pt>
    <dgm:pt modelId="{B23FD15C-ADB6-2346-A896-9F5B774A7754}">
      <dgm:prSet phldrT="[Testo]"/>
      <dgm:spPr/>
      <dgm:t>
        <a:bodyPr/>
        <a:lstStyle/>
        <a:p>
          <a:r>
            <a:rPr lang="it-IT" dirty="0"/>
            <a:t>GENNAIO</a:t>
          </a:r>
        </a:p>
      </dgm:t>
    </dgm:pt>
    <dgm:pt modelId="{A500497A-BAA4-164C-977D-EA811090BE69}" type="parTrans" cxnId="{6A0D5FC2-5CAF-1740-B6A0-2EB89651F769}">
      <dgm:prSet/>
      <dgm:spPr/>
      <dgm:t>
        <a:bodyPr/>
        <a:lstStyle/>
        <a:p>
          <a:endParaRPr lang="it-IT"/>
        </a:p>
      </dgm:t>
    </dgm:pt>
    <dgm:pt modelId="{2AE08ACD-087E-174E-93C9-A7ED189E972C}" type="sibTrans" cxnId="{6A0D5FC2-5CAF-1740-B6A0-2EB89651F769}">
      <dgm:prSet/>
      <dgm:spPr/>
      <dgm:t>
        <a:bodyPr/>
        <a:lstStyle/>
        <a:p>
          <a:endParaRPr lang="it-IT"/>
        </a:p>
      </dgm:t>
    </dgm:pt>
    <dgm:pt modelId="{A5C09B29-6F61-3648-AA8F-B2E4A63F98AB}">
      <dgm:prSet phldrT="[Testo]"/>
      <dgm:spPr/>
      <dgm:t>
        <a:bodyPr/>
        <a:lstStyle/>
        <a:p>
          <a:r>
            <a:rPr lang="it-IT" b="1" dirty="0">
              <a:ln>
                <a:noFill/>
              </a:ln>
              <a:solidFill>
                <a:srgbClr val="00B050"/>
              </a:solidFill>
            </a:rPr>
            <a:t>Sci-fi </a:t>
          </a:r>
          <a:r>
            <a:rPr lang="it-IT" b="1" dirty="0" err="1">
              <a:ln>
                <a:noFill/>
              </a:ln>
              <a:solidFill>
                <a:srgbClr val="00B050"/>
              </a:solidFill>
            </a:rPr>
            <a:t>universe</a:t>
          </a:r>
          <a:r>
            <a:rPr lang="it-IT" b="1" dirty="0">
              <a:ln>
                <a:noFill/>
              </a:ln>
              <a:solidFill>
                <a:srgbClr val="00B050"/>
              </a:solidFill>
            </a:rPr>
            <a:t> </a:t>
          </a:r>
          <a:r>
            <a:rPr lang="it-IT" b="0" dirty="0"/>
            <a:t>(VR)</a:t>
          </a:r>
        </a:p>
      </dgm:t>
    </dgm:pt>
    <dgm:pt modelId="{DA463F82-A8AA-5A42-BFB7-60892D539E43}" type="parTrans" cxnId="{22DFB8E5-F614-6942-8D24-7E7A318A1A04}">
      <dgm:prSet/>
      <dgm:spPr/>
      <dgm:t>
        <a:bodyPr/>
        <a:lstStyle/>
        <a:p>
          <a:endParaRPr lang="it-IT"/>
        </a:p>
      </dgm:t>
    </dgm:pt>
    <dgm:pt modelId="{058CAC54-7146-0A44-AEA4-E13E87E068B8}" type="sibTrans" cxnId="{22DFB8E5-F614-6942-8D24-7E7A318A1A04}">
      <dgm:prSet/>
      <dgm:spPr/>
      <dgm:t>
        <a:bodyPr/>
        <a:lstStyle/>
        <a:p>
          <a:endParaRPr lang="it-IT"/>
        </a:p>
      </dgm:t>
    </dgm:pt>
    <dgm:pt modelId="{5F2C551D-B7F5-8F41-A71A-9E120E2F2D1D}">
      <dgm:prSet phldrT="[Testo]"/>
      <dgm:spPr/>
      <dgm:t>
        <a:bodyPr/>
        <a:lstStyle/>
        <a:p>
          <a:r>
            <a:rPr lang="it-IT" dirty="0"/>
            <a:t>FEBBRAIO</a:t>
          </a:r>
        </a:p>
      </dgm:t>
    </dgm:pt>
    <dgm:pt modelId="{F9F040BA-7947-F24A-A07F-90FDBFF8DB80}" type="parTrans" cxnId="{D63FCABC-DD42-344E-9E17-F16C90FB7D63}">
      <dgm:prSet/>
      <dgm:spPr/>
      <dgm:t>
        <a:bodyPr/>
        <a:lstStyle/>
        <a:p>
          <a:endParaRPr lang="it-IT"/>
        </a:p>
      </dgm:t>
    </dgm:pt>
    <dgm:pt modelId="{7E1B8F77-2DE6-2D46-8142-C8D6E2C2AA95}" type="sibTrans" cxnId="{D63FCABC-DD42-344E-9E17-F16C90FB7D63}">
      <dgm:prSet/>
      <dgm:spPr/>
      <dgm:t>
        <a:bodyPr/>
        <a:lstStyle/>
        <a:p>
          <a:endParaRPr lang="it-IT"/>
        </a:p>
      </dgm:t>
    </dgm:pt>
    <dgm:pt modelId="{D4BB1E42-8BB4-C247-9011-411707DEEBDB}">
      <dgm:prSet phldrT="[Testo]"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Palermo Scienza </a:t>
          </a:r>
          <a:r>
            <a:rPr lang="it-IT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(PM)</a:t>
          </a:r>
          <a:endParaRPr lang="it-IT" dirty="0"/>
        </a:p>
      </dgm:t>
    </dgm:pt>
    <dgm:pt modelId="{627826F6-E455-DF48-B5FA-6A85185111AD}" type="parTrans" cxnId="{CF86EE45-C112-BF4C-9637-09B6BFC543D8}">
      <dgm:prSet/>
      <dgm:spPr/>
      <dgm:t>
        <a:bodyPr/>
        <a:lstStyle/>
        <a:p>
          <a:endParaRPr lang="it-IT"/>
        </a:p>
      </dgm:t>
    </dgm:pt>
    <dgm:pt modelId="{3E6D7A9E-DDAC-1940-9BD4-CCB1A6CE705A}" type="sibTrans" cxnId="{CF86EE45-C112-BF4C-9637-09B6BFC543D8}">
      <dgm:prSet/>
      <dgm:spPr/>
      <dgm:t>
        <a:bodyPr/>
        <a:lstStyle/>
        <a:p>
          <a:endParaRPr lang="it-IT"/>
        </a:p>
      </dgm:t>
    </dgm:pt>
    <dgm:pt modelId="{5DF12E9C-7CBC-334D-B791-BFE8D230F1DB}">
      <dgm:prSet phldrT="[Testo]"/>
      <dgm:spPr/>
      <dgm:t>
        <a:bodyPr/>
        <a:lstStyle/>
        <a:p>
          <a:r>
            <a:rPr lang="it-IT" dirty="0"/>
            <a:t>APRILE</a:t>
          </a:r>
        </a:p>
      </dgm:t>
    </dgm:pt>
    <dgm:pt modelId="{3871FDBD-9655-3F40-B8D0-3863566205A0}" type="parTrans" cxnId="{249A0462-1A1E-424F-9325-CC4BBA284DDC}">
      <dgm:prSet/>
      <dgm:spPr/>
      <dgm:t>
        <a:bodyPr/>
        <a:lstStyle/>
        <a:p>
          <a:endParaRPr lang="it-IT"/>
        </a:p>
      </dgm:t>
    </dgm:pt>
    <dgm:pt modelId="{43D6E4A4-D301-D541-B70D-2B39C29ABAF3}" type="sibTrans" cxnId="{249A0462-1A1E-424F-9325-CC4BBA284DDC}">
      <dgm:prSet/>
      <dgm:spPr/>
      <dgm:t>
        <a:bodyPr/>
        <a:lstStyle/>
        <a:p>
          <a:endParaRPr lang="it-IT"/>
        </a:p>
      </dgm:t>
    </dgm:pt>
    <dgm:pt modelId="{D826BA91-80A2-B74E-946E-9A03C0883C10}">
      <dgm:prSet phldrT="[Testo]"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Libro aperto </a:t>
          </a:r>
          <a:r>
            <a:rPr lang="it-IT" dirty="0"/>
            <a:t>(SA)</a:t>
          </a:r>
        </a:p>
      </dgm:t>
    </dgm:pt>
    <dgm:pt modelId="{C59332A4-5112-F945-BEC5-DF18F1CDA44B}" type="parTrans" cxnId="{6FA0C2AE-F1C7-7B40-8669-F2DCF3D7FF87}">
      <dgm:prSet/>
      <dgm:spPr/>
      <dgm:t>
        <a:bodyPr/>
        <a:lstStyle/>
        <a:p>
          <a:endParaRPr lang="it-IT"/>
        </a:p>
      </dgm:t>
    </dgm:pt>
    <dgm:pt modelId="{79AA8099-3F6D-434A-A3F1-ADC19F1E3C35}" type="sibTrans" cxnId="{6FA0C2AE-F1C7-7B40-8669-F2DCF3D7FF87}">
      <dgm:prSet/>
      <dgm:spPr/>
      <dgm:t>
        <a:bodyPr/>
        <a:lstStyle/>
        <a:p>
          <a:endParaRPr lang="it-IT"/>
        </a:p>
      </dgm:t>
    </dgm:pt>
    <dgm:pt modelId="{00693399-13B2-5749-9388-EC13EEC1FE45}">
      <dgm:prSet/>
      <dgm:spPr/>
      <dgm:t>
        <a:bodyPr/>
        <a:lstStyle/>
        <a:p>
          <a:r>
            <a:rPr lang="it-IT" dirty="0"/>
            <a:t>MAGGIO</a:t>
          </a:r>
        </a:p>
      </dgm:t>
    </dgm:pt>
    <dgm:pt modelId="{540991EF-8772-CD4A-AD4C-A01725585114}" type="parTrans" cxnId="{FA541472-E51D-F940-BA3C-257A5763A4C3}">
      <dgm:prSet/>
      <dgm:spPr/>
      <dgm:t>
        <a:bodyPr/>
        <a:lstStyle/>
        <a:p>
          <a:endParaRPr lang="it-IT"/>
        </a:p>
      </dgm:t>
    </dgm:pt>
    <dgm:pt modelId="{2EB50CAA-9067-1547-8C90-B534F8756CC9}" type="sibTrans" cxnId="{FA541472-E51D-F940-BA3C-257A5763A4C3}">
      <dgm:prSet/>
      <dgm:spPr/>
      <dgm:t>
        <a:bodyPr/>
        <a:lstStyle/>
        <a:p>
          <a:endParaRPr lang="it-IT"/>
        </a:p>
      </dgm:t>
    </dgm:pt>
    <dgm:pt modelId="{FDAA7579-1ECA-3D4C-8B1C-70979F8D72BD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FS della scienza </a:t>
          </a:r>
          <a:r>
            <a:rPr lang="it-IT" dirty="0"/>
            <a:t>(Puglia)</a:t>
          </a:r>
        </a:p>
      </dgm:t>
    </dgm:pt>
    <dgm:pt modelId="{1A8478D6-A31A-6349-A7DF-425855D4C1BE}" type="parTrans" cxnId="{536ADE16-C0F2-2148-9B8C-FC0BCE00A4E6}">
      <dgm:prSet/>
      <dgm:spPr/>
      <dgm:t>
        <a:bodyPr/>
        <a:lstStyle/>
        <a:p>
          <a:endParaRPr lang="it-IT"/>
        </a:p>
      </dgm:t>
    </dgm:pt>
    <dgm:pt modelId="{354DA7FD-0BE0-D648-80A5-A354EB0E5E57}" type="sibTrans" cxnId="{536ADE16-C0F2-2148-9B8C-FC0BCE00A4E6}">
      <dgm:prSet/>
      <dgm:spPr/>
      <dgm:t>
        <a:bodyPr/>
        <a:lstStyle/>
        <a:p>
          <a:endParaRPr lang="it-IT"/>
        </a:p>
      </dgm:t>
    </dgm:pt>
    <dgm:pt modelId="{E3BDD027-A2AF-A049-B05B-C99D464C4B05}">
      <dgm:prSet/>
      <dgm:spPr/>
      <dgm:t>
        <a:bodyPr/>
        <a:lstStyle/>
        <a:p>
          <a:r>
            <a:rPr lang="it-IT" b="1" dirty="0">
              <a:solidFill>
                <a:srgbClr val="FF9300"/>
              </a:solidFill>
            </a:rPr>
            <a:t>AI FS </a:t>
          </a:r>
          <a:r>
            <a:rPr lang="it-IT" b="0" dirty="0"/>
            <a:t>(MI)</a:t>
          </a:r>
        </a:p>
      </dgm:t>
    </dgm:pt>
    <dgm:pt modelId="{2BF93A7B-016C-234D-8176-984A64A95F20}" type="parTrans" cxnId="{5FDFF6B8-7FA5-D447-931E-D6269E311321}">
      <dgm:prSet/>
      <dgm:spPr/>
      <dgm:t>
        <a:bodyPr/>
        <a:lstStyle/>
        <a:p>
          <a:endParaRPr lang="it-IT"/>
        </a:p>
      </dgm:t>
    </dgm:pt>
    <dgm:pt modelId="{33BF75DD-4C85-4540-8014-FF5C9351BAFF}" type="sibTrans" cxnId="{5FDFF6B8-7FA5-D447-931E-D6269E311321}">
      <dgm:prSet/>
      <dgm:spPr/>
      <dgm:t>
        <a:bodyPr/>
        <a:lstStyle/>
        <a:p>
          <a:endParaRPr lang="it-IT"/>
        </a:p>
      </dgm:t>
    </dgm:pt>
    <dgm:pt modelId="{52853D98-B4F0-DC43-A565-34A77DB21B70}">
      <dgm:prSet/>
      <dgm:spPr/>
      <dgm:t>
        <a:bodyPr/>
        <a:lstStyle/>
        <a:p>
          <a:r>
            <a:rPr lang="it-IT" b="1" dirty="0">
              <a:solidFill>
                <a:srgbClr val="00B050"/>
              </a:solidFill>
            </a:rPr>
            <a:t>Conferenza italiana degli studenti di fisica </a:t>
          </a:r>
          <a:r>
            <a:rPr lang="it-IT" dirty="0"/>
            <a:t>(RM)</a:t>
          </a:r>
        </a:p>
      </dgm:t>
    </dgm:pt>
    <dgm:pt modelId="{03611EF4-B143-9D46-BA9E-47FED344AC1E}" type="parTrans" cxnId="{07B1E123-E7CD-1048-B230-77BB8ACAD34F}">
      <dgm:prSet/>
      <dgm:spPr/>
      <dgm:t>
        <a:bodyPr/>
        <a:lstStyle/>
        <a:p>
          <a:endParaRPr lang="it-IT"/>
        </a:p>
      </dgm:t>
    </dgm:pt>
    <dgm:pt modelId="{6343168A-51A7-4F42-B0B0-50B6C7BE3109}" type="sibTrans" cxnId="{07B1E123-E7CD-1048-B230-77BB8ACAD34F}">
      <dgm:prSet/>
      <dgm:spPr/>
      <dgm:t>
        <a:bodyPr/>
        <a:lstStyle/>
        <a:p>
          <a:endParaRPr lang="it-IT"/>
        </a:p>
      </dgm:t>
    </dgm:pt>
    <dgm:pt modelId="{86432ADB-710A-FB44-8050-1812CC8A62B1}">
      <dgm:prSet/>
      <dgm:spPr/>
      <dgm:t>
        <a:bodyPr/>
        <a:lstStyle/>
        <a:p>
          <a:r>
            <a:rPr lang="it-IT" b="1">
              <a:solidFill>
                <a:srgbClr val="C00000"/>
              </a:solidFill>
            </a:rPr>
            <a:t>Piccolo FS </a:t>
          </a:r>
          <a:r>
            <a:rPr lang="it-IT"/>
            <a:t>(RM)</a:t>
          </a:r>
          <a:endParaRPr lang="it-IT" dirty="0"/>
        </a:p>
      </dgm:t>
    </dgm:pt>
    <dgm:pt modelId="{B4DD3A8D-3D5B-0B4B-9DF5-3FF7E5336F20}" type="parTrans" cxnId="{39C007FD-A7BD-5E4E-9404-11B0D75C9D1F}">
      <dgm:prSet/>
      <dgm:spPr/>
      <dgm:t>
        <a:bodyPr/>
        <a:lstStyle/>
        <a:p>
          <a:endParaRPr lang="it-IT"/>
        </a:p>
      </dgm:t>
    </dgm:pt>
    <dgm:pt modelId="{4E278FDB-2F80-D34A-8F6B-069AF091444F}" type="sibTrans" cxnId="{39C007FD-A7BD-5E4E-9404-11B0D75C9D1F}">
      <dgm:prSet/>
      <dgm:spPr/>
      <dgm:t>
        <a:bodyPr/>
        <a:lstStyle/>
        <a:p>
          <a:endParaRPr lang="it-IT"/>
        </a:p>
      </dgm:t>
    </dgm:pt>
    <dgm:pt modelId="{10DB0C06-1261-064D-A810-40C39BA7B1CE}">
      <dgm:prSet/>
      <dgm:spPr/>
      <dgm:t>
        <a:bodyPr/>
        <a:lstStyle/>
        <a:p>
          <a:r>
            <a:rPr lang="it-IT" b="1" dirty="0">
              <a:solidFill>
                <a:srgbClr val="C00000"/>
              </a:solidFill>
            </a:rPr>
            <a:t>38° Parallelo </a:t>
          </a:r>
          <a:r>
            <a:rPr lang="it-IT" dirty="0"/>
            <a:t>(TP)</a:t>
          </a:r>
        </a:p>
      </dgm:t>
    </dgm:pt>
    <dgm:pt modelId="{50BBDFE1-3A1C-554A-AB40-7670C96D176F}" type="parTrans" cxnId="{3530D113-3DBC-BC45-8D5C-3A7363A9F7CF}">
      <dgm:prSet/>
      <dgm:spPr/>
      <dgm:t>
        <a:bodyPr/>
        <a:lstStyle/>
        <a:p>
          <a:endParaRPr lang="it-IT"/>
        </a:p>
      </dgm:t>
    </dgm:pt>
    <dgm:pt modelId="{629C73CF-2771-0A48-B754-145E27222C24}" type="sibTrans" cxnId="{3530D113-3DBC-BC45-8D5C-3A7363A9F7CF}">
      <dgm:prSet/>
      <dgm:spPr/>
      <dgm:t>
        <a:bodyPr/>
        <a:lstStyle/>
        <a:p>
          <a:endParaRPr lang="it-IT"/>
        </a:p>
      </dgm:t>
    </dgm:pt>
    <dgm:pt modelId="{86770873-4F2C-B24C-AEA6-D469F1BBD285}" type="pres">
      <dgm:prSet presAssocID="{CE51E002-B7A1-2B40-98C9-CA6A25D7D944}" presName="Name0" presStyleCnt="0">
        <dgm:presLayoutVars>
          <dgm:dir/>
          <dgm:animLvl val="lvl"/>
          <dgm:resizeHandles val="exact"/>
        </dgm:presLayoutVars>
      </dgm:prSet>
      <dgm:spPr/>
    </dgm:pt>
    <dgm:pt modelId="{F47DE323-37CD-0A4A-9A07-337A6344D396}" type="pres">
      <dgm:prSet presAssocID="{B23FD15C-ADB6-2346-A896-9F5B774A7754}" presName="composite" presStyleCnt="0"/>
      <dgm:spPr/>
    </dgm:pt>
    <dgm:pt modelId="{0535E700-E737-CC40-B4E5-ECE8DDA961E3}" type="pres">
      <dgm:prSet presAssocID="{B23FD15C-ADB6-2346-A896-9F5B774A7754}" presName="parTx" presStyleLbl="alignNode1" presStyleIdx="0" presStyleCnt="4" custScaleX="97892">
        <dgm:presLayoutVars>
          <dgm:chMax val="0"/>
          <dgm:chPref val="0"/>
          <dgm:bulletEnabled val="1"/>
        </dgm:presLayoutVars>
      </dgm:prSet>
      <dgm:spPr/>
    </dgm:pt>
    <dgm:pt modelId="{34995AFE-5A2D-8345-8BA7-5C9FCB5EE106}" type="pres">
      <dgm:prSet presAssocID="{B23FD15C-ADB6-2346-A896-9F5B774A7754}" presName="desTx" presStyleLbl="alignAccFollowNode1" presStyleIdx="0" presStyleCnt="4" custScaleX="97844">
        <dgm:presLayoutVars>
          <dgm:bulletEnabled val="1"/>
        </dgm:presLayoutVars>
      </dgm:prSet>
      <dgm:spPr/>
    </dgm:pt>
    <dgm:pt modelId="{2C387DFE-EF26-9E43-9A29-540BF4D2768E}" type="pres">
      <dgm:prSet presAssocID="{2AE08ACD-087E-174E-93C9-A7ED189E972C}" presName="space" presStyleCnt="0"/>
      <dgm:spPr/>
    </dgm:pt>
    <dgm:pt modelId="{6821CE71-5186-6C49-8806-C4DC2C5AE9E9}" type="pres">
      <dgm:prSet presAssocID="{5F2C551D-B7F5-8F41-A71A-9E120E2F2D1D}" presName="composite" presStyleCnt="0"/>
      <dgm:spPr/>
    </dgm:pt>
    <dgm:pt modelId="{4B9EE488-4A38-AB4D-9AA0-9FDA74CDBD04}" type="pres">
      <dgm:prSet presAssocID="{5F2C551D-B7F5-8F41-A71A-9E120E2F2D1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41EB65BB-6070-9F47-A188-6127AE9D30B1}" type="pres">
      <dgm:prSet presAssocID="{5F2C551D-B7F5-8F41-A71A-9E120E2F2D1D}" presName="desTx" presStyleLbl="alignAccFollowNode1" presStyleIdx="1" presStyleCnt="4">
        <dgm:presLayoutVars>
          <dgm:bulletEnabled val="1"/>
        </dgm:presLayoutVars>
      </dgm:prSet>
      <dgm:spPr/>
    </dgm:pt>
    <dgm:pt modelId="{29652106-C781-2947-A592-2A1DE0D50BAA}" type="pres">
      <dgm:prSet presAssocID="{7E1B8F77-2DE6-2D46-8142-C8D6E2C2AA95}" presName="space" presStyleCnt="0"/>
      <dgm:spPr/>
    </dgm:pt>
    <dgm:pt modelId="{9A8D2A1A-A038-9E40-8DD2-FAA1846D6499}" type="pres">
      <dgm:prSet presAssocID="{5DF12E9C-7CBC-334D-B791-BFE8D230F1DB}" presName="composite" presStyleCnt="0"/>
      <dgm:spPr/>
    </dgm:pt>
    <dgm:pt modelId="{B60239FE-DFAC-044B-8C43-139E5BDA98C4}" type="pres">
      <dgm:prSet presAssocID="{5DF12E9C-7CBC-334D-B791-BFE8D230F1D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57C5F2B5-DD56-D04C-BC97-46F526CAC1E9}" type="pres">
      <dgm:prSet presAssocID="{5DF12E9C-7CBC-334D-B791-BFE8D230F1DB}" presName="desTx" presStyleLbl="alignAccFollowNode1" presStyleIdx="2" presStyleCnt="4">
        <dgm:presLayoutVars>
          <dgm:bulletEnabled val="1"/>
        </dgm:presLayoutVars>
      </dgm:prSet>
      <dgm:spPr/>
    </dgm:pt>
    <dgm:pt modelId="{E51BF015-C332-FA4B-A6EE-E09EDC19AB45}" type="pres">
      <dgm:prSet presAssocID="{43D6E4A4-D301-D541-B70D-2B39C29ABAF3}" presName="space" presStyleCnt="0"/>
      <dgm:spPr/>
    </dgm:pt>
    <dgm:pt modelId="{506747BA-EC81-2748-BC41-4E60CEF4B9D4}" type="pres">
      <dgm:prSet presAssocID="{00693399-13B2-5749-9388-EC13EEC1FE45}" presName="composite" presStyleCnt="0"/>
      <dgm:spPr/>
    </dgm:pt>
    <dgm:pt modelId="{48D2ACD5-69D3-2F4F-AACA-BFC5A679D798}" type="pres">
      <dgm:prSet presAssocID="{00693399-13B2-5749-9388-EC13EEC1FE4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11518614-B1AC-3F40-9CAC-078637279E43}" type="pres">
      <dgm:prSet presAssocID="{00693399-13B2-5749-9388-EC13EEC1FE45}" presName="desTx" presStyleLbl="alignAccFollowNode1" presStyleIdx="3" presStyleCnt="4" custLinFactNeighborX="608" custLinFactNeighborY="-6">
        <dgm:presLayoutVars>
          <dgm:bulletEnabled val="1"/>
        </dgm:presLayoutVars>
      </dgm:prSet>
      <dgm:spPr/>
    </dgm:pt>
  </dgm:ptLst>
  <dgm:cxnLst>
    <dgm:cxn modelId="{E7D50705-95E3-184C-899C-968A89DB34C4}" type="presOf" srcId="{CE51E002-B7A1-2B40-98C9-CA6A25D7D944}" destId="{86770873-4F2C-B24C-AEA6-D469F1BBD285}" srcOrd="0" destOrd="0" presId="urn:microsoft.com/office/officeart/2005/8/layout/hList1"/>
    <dgm:cxn modelId="{3530D113-3DBC-BC45-8D5C-3A7363A9F7CF}" srcId="{00693399-13B2-5749-9388-EC13EEC1FE45}" destId="{10DB0C06-1261-064D-A810-40C39BA7B1CE}" srcOrd="2" destOrd="0" parTransId="{50BBDFE1-3A1C-554A-AB40-7670C96D176F}" sibTransId="{629C73CF-2771-0A48-B754-145E27222C24}"/>
    <dgm:cxn modelId="{536ADE16-C0F2-2148-9B8C-FC0BCE00A4E6}" srcId="{00693399-13B2-5749-9388-EC13EEC1FE45}" destId="{FDAA7579-1ECA-3D4C-8B1C-70979F8D72BD}" srcOrd="0" destOrd="0" parTransId="{1A8478D6-A31A-6349-A7DF-425855D4C1BE}" sibTransId="{354DA7FD-0BE0-D648-80A5-A354EB0E5E57}"/>
    <dgm:cxn modelId="{7524261B-F8CB-FB49-B34B-BD52A917C03F}" type="presOf" srcId="{00693399-13B2-5749-9388-EC13EEC1FE45}" destId="{48D2ACD5-69D3-2F4F-AACA-BFC5A679D798}" srcOrd="0" destOrd="0" presId="urn:microsoft.com/office/officeart/2005/8/layout/hList1"/>
    <dgm:cxn modelId="{393C4D1C-FCE8-CA43-B19C-0E5FA852747B}" type="presOf" srcId="{B23FD15C-ADB6-2346-A896-9F5B774A7754}" destId="{0535E700-E737-CC40-B4E5-ECE8DDA961E3}" srcOrd="0" destOrd="0" presId="urn:microsoft.com/office/officeart/2005/8/layout/hList1"/>
    <dgm:cxn modelId="{07B1E123-E7CD-1048-B230-77BB8ACAD34F}" srcId="{5DF12E9C-7CBC-334D-B791-BFE8D230F1DB}" destId="{52853D98-B4F0-DC43-A565-34A77DB21B70}" srcOrd="1" destOrd="0" parTransId="{03611EF4-B143-9D46-BA9E-47FED344AC1E}" sibTransId="{6343168A-51A7-4F42-B0B0-50B6C7BE3109}"/>
    <dgm:cxn modelId="{9D4EC824-4358-CB47-8978-9FCDF30AC25E}" type="presOf" srcId="{A5C09B29-6F61-3648-AA8F-B2E4A63F98AB}" destId="{34995AFE-5A2D-8345-8BA7-5C9FCB5EE106}" srcOrd="0" destOrd="0" presId="urn:microsoft.com/office/officeart/2005/8/layout/hList1"/>
    <dgm:cxn modelId="{CF86EE45-C112-BF4C-9637-09B6BFC543D8}" srcId="{5F2C551D-B7F5-8F41-A71A-9E120E2F2D1D}" destId="{D4BB1E42-8BB4-C247-9011-411707DEEBDB}" srcOrd="0" destOrd="0" parTransId="{627826F6-E455-DF48-B5FA-6A85185111AD}" sibTransId="{3E6D7A9E-DDAC-1940-9BD4-CCB1A6CE705A}"/>
    <dgm:cxn modelId="{8DE9E457-392C-C94C-9B10-1653F133BEB8}" type="presOf" srcId="{D826BA91-80A2-B74E-946E-9A03C0883C10}" destId="{57C5F2B5-DD56-D04C-BC97-46F526CAC1E9}" srcOrd="0" destOrd="0" presId="urn:microsoft.com/office/officeart/2005/8/layout/hList1"/>
    <dgm:cxn modelId="{249A0462-1A1E-424F-9325-CC4BBA284DDC}" srcId="{CE51E002-B7A1-2B40-98C9-CA6A25D7D944}" destId="{5DF12E9C-7CBC-334D-B791-BFE8D230F1DB}" srcOrd="2" destOrd="0" parTransId="{3871FDBD-9655-3F40-B8D0-3863566205A0}" sibTransId="{43D6E4A4-D301-D541-B70D-2B39C29ABAF3}"/>
    <dgm:cxn modelId="{FA541472-E51D-F940-BA3C-257A5763A4C3}" srcId="{CE51E002-B7A1-2B40-98C9-CA6A25D7D944}" destId="{00693399-13B2-5749-9388-EC13EEC1FE45}" srcOrd="3" destOrd="0" parTransId="{540991EF-8772-CD4A-AD4C-A01725585114}" sibTransId="{2EB50CAA-9067-1547-8C90-B534F8756CC9}"/>
    <dgm:cxn modelId="{B5E9DC80-F464-E342-A588-4D56130D8D34}" type="presOf" srcId="{10DB0C06-1261-064D-A810-40C39BA7B1CE}" destId="{11518614-B1AC-3F40-9CAC-078637279E43}" srcOrd="0" destOrd="2" presId="urn:microsoft.com/office/officeart/2005/8/layout/hList1"/>
    <dgm:cxn modelId="{6FA0C2AE-F1C7-7B40-8669-F2DCF3D7FF87}" srcId="{5DF12E9C-7CBC-334D-B791-BFE8D230F1DB}" destId="{D826BA91-80A2-B74E-946E-9A03C0883C10}" srcOrd="0" destOrd="0" parTransId="{C59332A4-5112-F945-BEC5-DF18F1CDA44B}" sibTransId="{79AA8099-3F6D-434A-A3F1-ADC19F1E3C35}"/>
    <dgm:cxn modelId="{F75981B0-6A65-AF49-9B69-2D9080242156}" type="presOf" srcId="{86432ADB-710A-FB44-8050-1812CC8A62B1}" destId="{11518614-B1AC-3F40-9CAC-078637279E43}" srcOrd="0" destOrd="1" presId="urn:microsoft.com/office/officeart/2005/8/layout/hList1"/>
    <dgm:cxn modelId="{5FDFF6B8-7FA5-D447-931E-D6269E311321}" srcId="{B23FD15C-ADB6-2346-A896-9F5B774A7754}" destId="{E3BDD027-A2AF-A049-B05B-C99D464C4B05}" srcOrd="1" destOrd="0" parTransId="{2BF93A7B-016C-234D-8176-984A64A95F20}" sibTransId="{33BF75DD-4C85-4540-8014-FF5C9351BAFF}"/>
    <dgm:cxn modelId="{D63FCABC-DD42-344E-9E17-F16C90FB7D63}" srcId="{CE51E002-B7A1-2B40-98C9-CA6A25D7D944}" destId="{5F2C551D-B7F5-8F41-A71A-9E120E2F2D1D}" srcOrd="1" destOrd="0" parTransId="{F9F040BA-7947-F24A-A07F-90FDBFF8DB80}" sibTransId="{7E1B8F77-2DE6-2D46-8142-C8D6E2C2AA95}"/>
    <dgm:cxn modelId="{6A0D5FC2-5CAF-1740-B6A0-2EB89651F769}" srcId="{CE51E002-B7A1-2B40-98C9-CA6A25D7D944}" destId="{B23FD15C-ADB6-2346-A896-9F5B774A7754}" srcOrd="0" destOrd="0" parTransId="{A500497A-BAA4-164C-977D-EA811090BE69}" sibTransId="{2AE08ACD-087E-174E-93C9-A7ED189E972C}"/>
    <dgm:cxn modelId="{4F8CD5C6-3E88-4143-99F2-8EC926DB52A9}" type="presOf" srcId="{D4BB1E42-8BB4-C247-9011-411707DEEBDB}" destId="{41EB65BB-6070-9F47-A188-6127AE9D30B1}" srcOrd="0" destOrd="0" presId="urn:microsoft.com/office/officeart/2005/8/layout/hList1"/>
    <dgm:cxn modelId="{D0B627D4-9AD4-9547-9491-08DDE7963FB1}" type="presOf" srcId="{E3BDD027-A2AF-A049-B05B-C99D464C4B05}" destId="{34995AFE-5A2D-8345-8BA7-5C9FCB5EE106}" srcOrd="0" destOrd="1" presId="urn:microsoft.com/office/officeart/2005/8/layout/hList1"/>
    <dgm:cxn modelId="{7160A8DF-6052-2340-8F2E-9741D5C83579}" type="presOf" srcId="{52853D98-B4F0-DC43-A565-34A77DB21B70}" destId="{57C5F2B5-DD56-D04C-BC97-46F526CAC1E9}" srcOrd="0" destOrd="1" presId="urn:microsoft.com/office/officeart/2005/8/layout/hList1"/>
    <dgm:cxn modelId="{AE3A86E3-EC50-F04C-BA59-24413417E32B}" type="presOf" srcId="{5DF12E9C-7CBC-334D-B791-BFE8D230F1DB}" destId="{B60239FE-DFAC-044B-8C43-139E5BDA98C4}" srcOrd="0" destOrd="0" presId="urn:microsoft.com/office/officeart/2005/8/layout/hList1"/>
    <dgm:cxn modelId="{22DFB8E5-F614-6942-8D24-7E7A318A1A04}" srcId="{B23FD15C-ADB6-2346-A896-9F5B774A7754}" destId="{A5C09B29-6F61-3648-AA8F-B2E4A63F98AB}" srcOrd="0" destOrd="0" parTransId="{DA463F82-A8AA-5A42-BFB7-60892D539E43}" sibTransId="{058CAC54-7146-0A44-AEA4-E13E87E068B8}"/>
    <dgm:cxn modelId="{258E8AEC-1E26-1946-976C-6D3AEEFF0CB8}" type="presOf" srcId="{FDAA7579-1ECA-3D4C-8B1C-70979F8D72BD}" destId="{11518614-B1AC-3F40-9CAC-078637279E43}" srcOrd="0" destOrd="0" presId="urn:microsoft.com/office/officeart/2005/8/layout/hList1"/>
    <dgm:cxn modelId="{A041BFF3-8D13-2D49-92A0-92DDB766D6C2}" type="presOf" srcId="{5F2C551D-B7F5-8F41-A71A-9E120E2F2D1D}" destId="{4B9EE488-4A38-AB4D-9AA0-9FDA74CDBD04}" srcOrd="0" destOrd="0" presId="urn:microsoft.com/office/officeart/2005/8/layout/hList1"/>
    <dgm:cxn modelId="{39C007FD-A7BD-5E4E-9404-11B0D75C9D1F}" srcId="{00693399-13B2-5749-9388-EC13EEC1FE45}" destId="{86432ADB-710A-FB44-8050-1812CC8A62B1}" srcOrd="1" destOrd="0" parTransId="{B4DD3A8D-3D5B-0B4B-9DF5-3FF7E5336F20}" sibTransId="{4E278FDB-2F80-D34A-8F6B-069AF091444F}"/>
    <dgm:cxn modelId="{F0196864-C126-4A44-8EB9-0D46227FDE29}" type="presParOf" srcId="{86770873-4F2C-B24C-AEA6-D469F1BBD285}" destId="{F47DE323-37CD-0A4A-9A07-337A6344D396}" srcOrd="0" destOrd="0" presId="urn:microsoft.com/office/officeart/2005/8/layout/hList1"/>
    <dgm:cxn modelId="{910D3AC0-C3D2-FF46-88E2-B09C499FC5A2}" type="presParOf" srcId="{F47DE323-37CD-0A4A-9A07-337A6344D396}" destId="{0535E700-E737-CC40-B4E5-ECE8DDA961E3}" srcOrd="0" destOrd="0" presId="urn:microsoft.com/office/officeart/2005/8/layout/hList1"/>
    <dgm:cxn modelId="{AE6CB5B1-796A-A14B-AE8C-71AF2D29FE2D}" type="presParOf" srcId="{F47DE323-37CD-0A4A-9A07-337A6344D396}" destId="{34995AFE-5A2D-8345-8BA7-5C9FCB5EE106}" srcOrd="1" destOrd="0" presId="urn:microsoft.com/office/officeart/2005/8/layout/hList1"/>
    <dgm:cxn modelId="{98AC7560-B057-4F4B-A997-FE3450708674}" type="presParOf" srcId="{86770873-4F2C-B24C-AEA6-D469F1BBD285}" destId="{2C387DFE-EF26-9E43-9A29-540BF4D2768E}" srcOrd="1" destOrd="0" presId="urn:microsoft.com/office/officeart/2005/8/layout/hList1"/>
    <dgm:cxn modelId="{E0363AD8-B3F9-294A-8ED5-693C46B143A7}" type="presParOf" srcId="{86770873-4F2C-B24C-AEA6-D469F1BBD285}" destId="{6821CE71-5186-6C49-8806-C4DC2C5AE9E9}" srcOrd="2" destOrd="0" presId="urn:microsoft.com/office/officeart/2005/8/layout/hList1"/>
    <dgm:cxn modelId="{3AB8B106-9623-1948-B863-DDB29CD2BF1F}" type="presParOf" srcId="{6821CE71-5186-6C49-8806-C4DC2C5AE9E9}" destId="{4B9EE488-4A38-AB4D-9AA0-9FDA74CDBD04}" srcOrd="0" destOrd="0" presId="urn:microsoft.com/office/officeart/2005/8/layout/hList1"/>
    <dgm:cxn modelId="{10388CC4-DC29-9542-ABA9-FD071057B1DE}" type="presParOf" srcId="{6821CE71-5186-6C49-8806-C4DC2C5AE9E9}" destId="{41EB65BB-6070-9F47-A188-6127AE9D30B1}" srcOrd="1" destOrd="0" presId="urn:microsoft.com/office/officeart/2005/8/layout/hList1"/>
    <dgm:cxn modelId="{C626D12F-9B50-414A-9C96-ED1505F3C54E}" type="presParOf" srcId="{86770873-4F2C-B24C-AEA6-D469F1BBD285}" destId="{29652106-C781-2947-A592-2A1DE0D50BAA}" srcOrd="3" destOrd="0" presId="urn:microsoft.com/office/officeart/2005/8/layout/hList1"/>
    <dgm:cxn modelId="{1B6ED1DD-F0F5-F842-B5D4-85523A84F665}" type="presParOf" srcId="{86770873-4F2C-B24C-AEA6-D469F1BBD285}" destId="{9A8D2A1A-A038-9E40-8DD2-FAA1846D6499}" srcOrd="4" destOrd="0" presId="urn:microsoft.com/office/officeart/2005/8/layout/hList1"/>
    <dgm:cxn modelId="{82BC1B4D-15EE-9B41-8224-2CE37639E752}" type="presParOf" srcId="{9A8D2A1A-A038-9E40-8DD2-FAA1846D6499}" destId="{B60239FE-DFAC-044B-8C43-139E5BDA98C4}" srcOrd="0" destOrd="0" presId="urn:microsoft.com/office/officeart/2005/8/layout/hList1"/>
    <dgm:cxn modelId="{17CFB6E1-F724-304C-AB11-D41DA8CA0A6F}" type="presParOf" srcId="{9A8D2A1A-A038-9E40-8DD2-FAA1846D6499}" destId="{57C5F2B5-DD56-D04C-BC97-46F526CAC1E9}" srcOrd="1" destOrd="0" presId="urn:microsoft.com/office/officeart/2005/8/layout/hList1"/>
    <dgm:cxn modelId="{0F547596-AE68-E749-B4D2-77D437AE7CBD}" type="presParOf" srcId="{86770873-4F2C-B24C-AEA6-D469F1BBD285}" destId="{E51BF015-C332-FA4B-A6EE-E09EDC19AB45}" srcOrd="5" destOrd="0" presId="urn:microsoft.com/office/officeart/2005/8/layout/hList1"/>
    <dgm:cxn modelId="{88B1DF09-D870-AE4E-A6B7-92E5B216889C}" type="presParOf" srcId="{86770873-4F2C-B24C-AEA6-D469F1BBD285}" destId="{506747BA-EC81-2748-BC41-4E60CEF4B9D4}" srcOrd="6" destOrd="0" presId="urn:microsoft.com/office/officeart/2005/8/layout/hList1"/>
    <dgm:cxn modelId="{9E1F3BCF-F75D-DE48-8D0E-D5213C6FDC64}" type="presParOf" srcId="{506747BA-EC81-2748-BC41-4E60CEF4B9D4}" destId="{48D2ACD5-69D3-2F4F-AACA-BFC5A679D798}" srcOrd="0" destOrd="0" presId="urn:microsoft.com/office/officeart/2005/8/layout/hList1"/>
    <dgm:cxn modelId="{BB9B6781-2ED7-1640-AE59-39A1475F4B8B}" type="presParOf" srcId="{506747BA-EC81-2748-BC41-4E60CEF4B9D4}" destId="{11518614-B1AC-3F40-9CAC-078637279E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E700-E737-CC40-B4E5-ECE8DDA961E3}">
      <dsp:nvSpPr>
        <dsp:cNvPr id="0" name=""/>
        <dsp:cNvSpPr/>
      </dsp:nvSpPr>
      <dsp:spPr>
        <a:xfrm>
          <a:off x="869" y="32583"/>
          <a:ext cx="2618921" cy="489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MARZO</a:t>
          </a:r>
        </a:p>
      </dsp:txBody>
      <dsp:txXfrm>
        <a:off x="869" y="32583"/>
        <a:ext cx="2618921" cy="489600"/>
      </dsp:txXfrm>
    </dsp:sp>
    <dsp:sp modelId="{34995AFE-5A2D-8345-8BA7-5C9FCB5EE106}">
      <dsp:nvSpPr>
        <dsp:cNvPr id="0" name=""/>
        <dsp:cNvSpPr/>
      </dsp:nvSpPr>
      <dsp:spPr>
        <a:xfrm>
          <a:off x="1512" y="522183"/>
          <a:ext cx="2617637" cy="228658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ln>
                <a:noFill/>
              </a:ln>
              <a:solidFill>
                <a:srgbClr val="109EEB"/>
              </a:solidFill>
            </a:rPr>
            <a:t>FS delle Parole </a:t>
          </a:r>
          <a:r>
            <a:rPr lang="it-IT" sz="1700" b="1" kern="1200" dirty="0" err="1">
              <a:ln>
                <a:noFill/>
              </a:ln>
              <a:solidFill>
                <a:srgbClr val="109EEB"/>
              </a:solidFill>
            </a:rPr>
            <a:t>O_Stili</a:t>
          </a:r>
          <a:r>
            <a:rPr lang="it-IT" sz="1700" b="1" kern="1200" dirty="0">
              <a:ln>
                <a:noFill/>
              </a:ln>
              <a:solidFill>
                <a:srgbClr val="109EEB"/>
              </a:solidFill>
            </a:rPr>
            <a:t> </a:t>
          </a:r>
          <a:r>
            <a:rPr lang="it-IT" sz="1700" b="0" kern="1200" dirty="0"/>
            <a:t>(TS)</a:t>
          </a:r>
        </a:p>
      </dsp:txBody>
      <dsp:txXfrm>
        <a:off x="1512" y="522183"/>
        <a:ext cx="2617637" cy="2286585"/>
      </dsp:txXfrm>
    </dsp:sp>
    <dsp:sp modelId="{4B9EE488-4A38-AB4D-9AA0-9FDA74CDBD04}">
      <dsp:nvSpPr>
        <dsp:cNvPr id="0" name=""/>
        <dsp:cNvSpPr/>
      </dsp:nvSpPr>
      <dsp:spPr>
        <a:xfrm>
          <a:off x="2994336" y="32583"/>
          <a:ext cx="2675317" cy="489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APRILE</a:t>
          </a:r>
        </a:p>
      </dsp:txBody>
      <dsp:txXfrm>
        <a:off x="2994336" y="32583"/>
        <a:ext cx="2675317" cy="489600"/>
      </dsp:txXfrm>
    </dsp:sp>
    <dsp:sp modelId="{41EB65BB-6070-9F47-A188-6127AE9D30B1}">
      <dsp:nvSpPr>
        <dsp:cNvPr id="0" name=""/>
        <dsp:cNvSpPr/>
      </dsp:nvSpPr>
      <dsp:spPr>
        <a:xfrm>
          <a:off x="2994336" y="522183"/>
          <a:ext cx="2675317" cy="228658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gradFill>
                <a:gsLst>
                  <a:gs pos="45000">
                    <a:srgbClr val="7030A0"/>
                  </a:gs>
                  <a:gs pos="57000">
                    <a:srgbClr val="00B050"/>
                  </a:gs>
                </a:gsLst>
                <a:lin ang="0" scaled="1"/>
              </a:gradFill>
            </a:rPr>
            <a:t>FS di Scienza e Filosofia </a:t>
          </a:r>
          <a:r>
            <a:rPr lang="it-IT" sz="1700" kern="1200" dirty="0"/>
            <a:t>(PG)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00B050"/>
              </a:solidFill>
            </a:rPr>
            <a:t>FS delle Scienze </a:t>
          </a:r>
          <a:r>
            <a:rPr lang="it-IT" sz="1700" kern="1200" dirty="0"/>
            <a:t>(RM)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C00000"/>
              </a:solidFill>
            </a:rPr>
            <a:t>Incroci di civiltà (Letteratura internazionale) </a:t>
          </a:r>
          <a:r>
            <a:rPr lang="it-IT" sz="1700" kern="1200" dirty="0"/>
            <a:t>(VE)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109EEB"/>
              </a:solidFill>
            </a:rPr>
            <a:t>FS Internazionale del giornalismo </a:t>
          </a:r>
          <a:r>
            <a:rPr lang="it-IT" sz="1700" kern="1200" dirty="0"/>
            <a:t>(PG)</a:t>
          </a:r>
        </a:p>
      </dsp:txBody>
      <dsp:txXfrm>
        <a:off x="2994336" y="522183"/>
        <a:ext cx="2675317" cy="2286585"/>
      </dsp:txXfrm>
    </dsp:sp>
    <dsp:sp modelId="{B60239FE-DFAC-044B-8C43-139E5BDA98C4}">
      <dsp:nvSpPr>
        <dsp:cNvPr id="0" name=""/>
        <dsp:cNvSpPr/>
      </dsp:nvSpPr>
      <dsp:spPr>
        <a:xfrm>
          <a:off x="6044198" y="32583"/>
          <a:ext cx="2675317" cy="489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MAGGIO</a:t>
          </a:r>
        </a:p>
      </dsp:txBody>
      <dsp:txXfrm>
        <a:off x="6044198" y="32583"/>
        <a:ext cx="2675317" cy="489600"/>
      </dsp:txXfrm>
    </dsp:sp>
    <dsp:sp modelId="{57C5F2B5-DD56-D04C-BC97-46F526CAC1E9}">
      <dsp:nvSpPr>
        <dsp:cNvPr id="0" name=""/>
        <dsp:cNvSpPr/>
      </dsp:nvSpPr>
      <dsp:spPr>
        <a:xfrm>
          <a:off x="6044198" y="522183"/>
          <a:ext cx="2675317" cy="228658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gradFill>
                <a:gsLst>
                  <a:gs pos="49000">
                    <a:srgbClr val="C00000"/>
                  </a:gs>
                  <a:gs pos="39000">
                    <a:srgbClr val="00B050"/>
                  </a:gs>
                </a:gsLst>
                <a:lin ang="0" scaled="1"/>
              </a:gradFill>
            </a:rPr>
            <a:t>Scienza e </a:t>
          </a:r>
          <a:r>
            <a:rPr lang="it-IT" sz="1700" b="1" kern="1200" dirty="0">
              <a:gradFill>
                <a:gsLst>
                  <a:gs pos="62000">
                    <a:srgbClr val="C00000"/>
                  </a:gs>
                  <a:gs pos="33000">
                    <a:srgbClr val="00B050"/>
                  </a:gs>
                </a:gsLst>
                <a:lin ang="0" scaled="1"/>
              </a:gradFill>
            </a:rPr>
            <a:t>Virgola</a:t>
          </a:r>
          <a:r>
            <a:rPr lang="it-IT" sz="1700" b="1" kern="1200" dirty="0">
              <a:gradFill>
                <a:gsLst>
                  <a:gs pos="49000">
                    <a:srgbClr val="C00000"/>
                  </a:gs>
                  <a:gs pos="39000">
                    <a:srgbClr val="00B050"/>
                  </a:gs>
                </a:gsLst>
                <a:lin ang="0" scaled="1"/>
              </a:gradFill>
            </a:rPr>
            <a:t> </a:t>
          </a:r>
          <a:r>
            <a:rPr lang="it-IT" sz="1700" kern="1200" dirty="0"/>
            <a:t>(TS)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gradFill>
                <a:gsLst>
                  <a:gs pos="57000">
                    <a:srgbClr val="FF9300"/>
                  </a:gs>
                  <a:gs pos="34000">
                    <a:srgbClr val="00B050"/>
                  </a:gs>
                </a:gsLst>
                <a:lin ang="0" scaled="1"/>
              </a:gradFill>
            </a:rPr>
            <a:t>Galileo </a:t>
          </a:r>
          <a:r>
            <a:rPr lang="it-IT" sz="1700" b="1" kern="1200" dirty="0">
              <a:gradFill>
                <a:gsLst>
                  <a:gs pos="46000">
                    <a:srgbClr val="FF9300"/>
                  </a:gs>
                  <a:gs pos="25000">
                    <a:srgbClr val="00B050"/>
                  </a:gs>
                </a:gsLst>
                <a:lin ang="0" scaled="1"/>
              </a:gradFill>
            </a:rPr>
            <a:t>Festival</a:t>
          </a:r>
          <a:r>
            <a:rPr lang="it-IT" sz="1700" b="1" kern="1200" dirty="0">
              <a:gradFill>
                <a:gsLst>
                  <a:gs pos="57000">
                    <a:srgbClr val="FF9300"/>
                  </a:gs>
                  <a:gs pos="34000">
                    <a:srgbClr val="00B050"/>
                  </a:gs>
                </a:gsLst>
                <a:lin ang="0" scaled="1"/>
              </a:gradFill>
            </a:rPr>
            <a:t> </a:t>
          </a:r>
          <a:r>
            <a:rPr lang="it-IT" sz="1700" kern="1200" dirty="0"/>
            <a:t>(PD)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109EEB"/>
              </a:solidFill>
            </a:rPr>
            <a:t>Link Media FS </a:t>
          </a:r>
          <a:r>
            <a:rPr lang="it-IT" sz="1700" kern="1200" dirty="0"/>
            <a:t>(TS)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002060"/>
              </a:solidFill>
            </a:rPr>
            <a:t>FS dell’Economia </a:t>
          </a:r>
          <a:r>
            <a:rPr lang="it-IT" sz="1700" kern="1200" dirty="0"/>
            <a:t>(TN)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 err="1">
              <a:solidFill>
                <a:srgbClr val="002060"/>
              </a:solidFill>
            </a:rPr>
            <a:t>Sanidays</a:t>
          </a:r>
          <a:r>
            <a:rPr lang="it-IT" sz="1700" b="1" kern="1200" dirty="0"/>
            <a:t> </a:t>
          </a:r>
          <a:r>
            <a:rPr lang="it-IT" sz="1700" kern="1200" dirty="0"/>
            <a:t>(RM)</a:t>
          </a:r>
        </a:p>
      </dsp:txBody>
      <dsp:txXfrm>
        <a:off x="6044198" y="522183"/>
        <a:ext cx="2675317" cy="2286585"/>
      </dsp:txXfrm>
    </dsp:sp>
    <dsp:sp modelId="{48D2ACD5-69D3-2F4F-AACA-BFC5A679D798}">
      <dsp:nvSpPr>
        <dsp:cNvPr id="0" name=""/>
        <dsp:cNvSpPr/>
      </dsp:nvSpPr>
      <dsp:spPr>
        <a:xfrm>
          <a:off x="9094060" y="32583"/>
          <a:ext cx="2675317" cy="489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GIUGNO</a:t>
          </a:r>
        </a:p>
      </dsp:txBody>
      <dsp:txXfrm>
        <a:off x="9094060" y="32583"/>
        <a:ext cx="2675317" cy="489600"/>
      </dsp:txXfrm>
    </dsp:sp>
    <dsp:sp modelId="{11518614-B1AC-3F40-9CAC-078637279E43}">
      <dsp:nvSpPr>
        <dsp:cNvPr id="0" name=""/>
        <dsp:cNvSpPr/>
      </dsp:nvSpPr>
      <dsp:spPr>
        <a:xfrm>
          <a:off x="9094930" y="522046"/>
          <a:ext cx="2675317" cy="2286585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 err="1">
              <a:solidFill>
                <a:srgbClr val="FF9300"/>
              </a:solidFill>
            </a:rPr>
            <a:t>We</a:t>
          </a:r>
          <a:r>
            <a:rPr lang="it-IT" sz="1700" b="1" kern="1200" dirty="0">
              <a:solidFill>
                <a:srgbClr val="FF9300"/>
              </a:solidFill>
            </a:rPr>
            <a:t> make future </a:t>
          </a:r>
          <a:r>
            <a:rPr lang="it-IT" sz="1700" kern="1200" dirty="0"/>
            <a:t>(BO)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C00000"/>
              </a:solidFill>
            </a:rPr>
            <a:t>Letterature - FS Internazionale </a:t>
          </a:r>
          <a:r>
            <a:rPr lang="it-IT" sz="1700" kern="1200" dirty="0"/>
            <a:t>(RM)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700" b="1" kern="1200" dirty="0">
              <a:solidFill>
                <a:srgbClr val="002060"/>
              </a:solidFill>
            </a:rPr>
            <a:t>FS dei due mondi </a:t>
          </a:r>
          <a:r>
            <a:rPr lang="it-IT" sz="1700" kern="1200" dirty="0"/>
            <a:t>(PG)</a:t>
          </a:r>
        </a:p>
      </dsp:txBody>
      <dsp:txXfrm>
        <a:off x="9094930" y="522046"/>
        <a:ext cx="2675317" cy="22865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E700-E737-CC40-B4E5-ECE8DDA961E3}">
      <dsp:nvSpPr>
        <dsp:cNvPr id="0" name=""/>
        <dsp:cNvSpPr/>
      </dsp:nvSpPr>
      <dsp:spPr>
        <a:xfrm>
          <a:off x="4425" y="43264"/>
          <a:ext cx="2660949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LUGLIO</a:t>
          </a:r>
        </a:p>
      </dsp:txBody>
      <dsp:txXfrm>
        <a:off x="4425" y="43264"/>
        <a:ext cx="2660949" cy="547200"/>
      </dsp:txXfrm>
    </dsp:sp>
    <dsp:sp modelId="{34995AFE-5A2D-8345-8BA7-5C9FCB5EE106}">
      <dsp:nvSpPr>
        <dsp:cNvPr id="0" name=""/>
        <dsp:cNvSpPr/>
      </dsp:nvSpPr>
      <dsp:spPr>
        <a:xfrm>
          <a:off x="4425" y="590464"/>
          <a:ext cx="2660949" cy="203404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002060"/>
              </a:solidFill>
            </a:rPr>
            <a:t>Castello FS </a:t>
          </a:r>
          <a:r>
            <a:rPr lang="it-IT" sz="1900" kern="1200" dirty="0"/>
            <a:t>(PD)</a:t>
          </a:r>
        </a:p>
      </dsp:txBody>
      <dsp:txXfrm>
        <a:off x="4425" y="590464"/>
        <a:ext cx="2660949" cy="2034044"/>
      </dsp:txXfrm>
    </dsp:sp>
    <dsp:sp modelId="{67DF19E3-246D-9C4F-8755-197D0FFD8ED7}">
      <dsp:nvSpPr>
        <dsp:cNvPr id="0" name=""/>
        <dsp:cNvSpPr/>
      </dsp:nvSpPr>
      <dsp:spPr>
        <a:xfrm>
          <a:off x="3037907" y="43264"/>
          <a:ext cx="2660949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SETTEMBRE</a:t>
          </a:r>
        </a:p>
      </dsp:txBody>
      <dsp:txXfrm>
        <a:off x="3037907" y="43264"/>
        <a:ext cx="2660949" cy="547200"/>
      </dsp:txXfrm>
    </dsp:sp>
    <dsp:sp modelId="{A7AF5866-3398-C74E-8491-37F916A184DF}">
      <dsp:nvSpPr>
        <dsp:cNvPr id="0" name=""/>
        <dsp:cNvSpPr/>
      </dsp:nvSpPr>
      <dsp:spPr>
        <a:xfrm>
          <a:off x="3037907" y="590464"/>
          <a:ext cx="2660949" cy="203404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002060"/>
              </a:solidFill>
            </a:rPr>
            <a:t>FS della Mente </a:t>
          </a:r>
          <a:r>
            <a:rPr lang="it-IT" sz="1900" kern="1200" dirty="0"/>
            <a:t>(SP)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C00000"/>
              </a:solidFill>
            </a:rPr>
            <a:t>FS della Letteratura </a:t>
          </a:r>
          <a:r>
            <a:rPr lang="it-IT" sz="1900" kern="1200" dirty="0"/>
            <a:t>(MN)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 err="1">
              <a:solidFill>
                <a:srgbClr val="C00000"/>
              </a:solidFill>
            </a:rPr>
            <a:t>PordenoneLegge</a:t>
          </a:r>
          <a:r>
            <a:rPr lang="it-IT" sz="1900" kern="1200" dirty="0"/>
            <a:t> (PN)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7030A0"/>
              </a:solidFill>
            </a:rPr>
            <a:t>FS Filosofia </a:t>
          </a:r>
          <a:r>
            <a:rPr lang="it-IT" sz="1900" kern="1200" dirty="0"/>
            <a:t>(MO)</a:t>
          </a:r>
        </a:p>
      </dsp:txBody>
      <dsp:txXfrm>
        <a:off x="3037907" y="590464"/>
        <a:ext cx="2660949" cy="2034044"/>
      </dsp:txXfrm>
    </dsp:sp>
    <dsp:sp modelId="{519EEB9D-5E7F-034B-9F81-BA6F258E1B44}">
      <dsp:nvSpPr>
        <dsp:cNvPr id="0" name=""/>
        <dsp:cNvSpPr/>
      </dsp:nvSpPr>
      <dsp:spPr>
        <a:xfrm>
          <a:off x="6071390" y="43264"/>
          <a:ext cx="2660949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OTTOBRE</a:t>
          </a:r>
        </a:p>
      </dsp:txBody>
      <dsp:txXfrm>
        <a:off x="6071390" y="43264"/>
        <a:ext cx="2660949" cy="547200"/>
      </dsp:txXfrm>
    </dsp:sp>
    <dsp:sp modelId="{887A832A-F461-B542-8EB3-0535EE76E988}">
      <dsp:nvSpPr>
        <dsp:cNvPr id="0" name=""/>
        <dsp:cNvSpPr/>
      </dsp:nvSpPr>
      <dsp:spPr>
        <a:xfrm>
          <a:off x="6071390" y="590464"/>
          <a:ext cx="2660949" cy="203404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00B050"/>
              </a:solidFill>
            </a:rPr>
            <a:t>BergamoScienza</a:t>
          </a:r>
          <a:r>
            <a:rPr lang="it-IT" sz="1900" kern="1200" dirty="0"/>
            <a:t> (BG)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00B050"/>
              </a:solidFill>
            </a:rPr>
            <a:t>FS della Scienza </a:t>
          </a:r>
          <a:r>
            <a:rPr lang="it-IT" sz="1900" kern="1200" dirty="0"/>
            <a:t>(GE)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FF9300"/>
              </a:solidFill>
            </a:rPr>
            <a:t>Smart Life FS</a:t>
          </a:r>
          <a:r>
            <a:rPr lang="it-IT" sz="1900" kern="1200" dirty="0">
              <a:solidFill>
                <a:srgbClr val="FF9300"/>
              </a:solidFill>
            </a:rPr>
            <a:t> </a:t>
          </a:r>
          <a:r>
            <a:rPr lang="it-IT" sz="1900" kern="1200" dirty="0"/>
            <a:t>(MO)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900" kern="1200" dirty="0"/>
        </a:p>
      </dsp:txBody>
      <dsp:txXfrm>
        <a:off x="6071390" y="590464"/>
        <a:ext cx="2660949" cy="2034044"/>
      </dsp:txXfrm>
    </dsp:sp>
    <dsp:sp modelId="{2E334C8C-3A55-E14C-ADF1-3FF13C23B810}">
      <dsp:nvSpPr>
        <dsp:cNvPr id="0" name=""/>
        <dsp:cNvSpPr/>
      </dsp:nvSpPr>
      <dsp:spPr>
        <a:xfrm>
          <a:off x="9104873" y="43264"/>
          <a:ext cx="2660949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/>
            <a:t>DICEMBRE</a:t>
          </a:r>
        </a:p>
      </dsp:txBody>
      <dsp:txXfrm>
        <a:off x="9104873" y="43264"/>
        <a:ext cx="2660949" cy="547200"/>
      </dsp:txXfrm>
    </dsp:sp>
    <dsp:sp modelId="{A381C0FF-7064-A44D-9162-C4BC2EC764FE}">
      <dsp:nvSpPr>
        <dsp:cNvPr id="0" name=""/>
        <dsp:cNvSpPr/>
      </dsp:nvSpPr>
      <dsp:spPr>
        <a:xfrm>
          <a:off x="9104873" y="590464"/>
          <a:ext cx="2660949" cy="203404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900" b="1" kern="1200" dirty="0">
              <a:solidFill>
                <a:srgbClr val="C00000"/>
              </a:solidFill>
            </a:rPr>
            <a:t>Più Libri Più Liberi </a:t>
          </a:r>
          <a:r>
            <a:rPr lang="it-IT" sz="1900" kern="1200" dirty="0"/>
            <a:t>(RM)</a:t>
          </a:r>
        </a:p>
      </dsp:txBody>
      <dsp:txXfrm>
        <a:off x="9104873" y="590464"/>
        <a:ext cx="2660949" cy="2034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E700-E737-CC40-B4E5-ECE8DDA961E3}">
      <dsp:nvSpPr>
        <dsp:cNvPr id="0" name=""/>
        <dsp:cNvSpPr/>
      </dsp:nvSpPr>
      <dsp:spPr>
        <a:xfrm>
          <a:off x="4017" y="10490"/>
          <a:ext cx="3533153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MARZO</a:t>
          </a:r>
        </a:p>
      </dsp:txBody>
      <dsp:txXfrm>
        <a:off x="4017" y="10490"/>
        <a:ext cx="3533153" cy="806400"/>
      </dsp:txXfrm>
    </dsp:sp>
    <dsp:sp modelId="{34995AFE-5A2D-8345-8BA7-5C9FCB5EE106}">
      <dsp:nvSpPr>
        <dsp:cNvPr id="0" name=""/>
        <dsp:cNvSpPr/>
      </dsp:nvSpPr>
      <dsp:spPr>
        <a:xfrm>
          <a:off x="4884" y="816890"/>
          <a:ext cx="3531421" cy="20139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800" b="1" kern="1200" dirty="0" err="1">
              <a:solidFill>
                <a:srgbClr val="FF9300"/>
              </a:solidFill>
            </a:rPr>
            <a:t>Didacta</a:t>
          </a:r>
          <a:r>
            <a:rPr lang="it-IT" sz="2800" b="0" kern="1200" dirty="0"/>
            <a:t> (FE)</a:t>
          </a:r>
        </a:p>
      </dsp:txBody>
      <dsp:txXfrm>
        <a:off x="4884" y="816890"/>
        <a:ext cx="3531421" cy="2013972"/>
      </dsp:txXfrm>
    </dsp:sp>
    <dsp:sp modelId="{B60239FE-DFAC-044B-8C43-139E5BDA98C4}">
      <dsp:nvSpPr>
        <dsp:cNvPr id="0" name=""/>
        <dsp:cNvSpPr/>
      </dsp:nvSpPr>
      <dsp:spPr>
        <a:xfrm>
          <a:off x="4042464" y="10490"/>
          <a:ext cx="3609236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MAGGIO</a:t>
          </a:r>
        </a:p>
      </dsp:txBody>
      <dsp:txXfrm>
        <a:off x="4042464" y="10490"/>
        <a:ext cx="3609236" cy="806400"/>
      </dsp:txXfrm>
    </dsp:sp>
    <dsp:sp modelId="{57C5F2B5-DD56-D04C-BC97-46F526CAC1E9}">
      <dsp:nvSpPr>
        <dsp:cNvPr id="0" name=""/>
        <dsp:cNvSpPr/>
      </dsp:nvSpPr>
      <dsp:spPr>
        <a:xfrm>
          <a:off x="4042464" y="816890"/>
          <a:ext cx="3609236" cy="20139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800" b="1" kern="1200" dirty="0">
              <a:solidFill>
                <a:srgbClr val="C00000"/>
              </a:solidFill>
            </a:rPr>
            <a:t>Salone del Libro </a:t>
          </a:r>
          <a:r>
            <a:rPr lang="it-IT" sz="2800" kern="1200" dirty="0"/>
            <a:t>(TO)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800" b="1" kern="1200" dirty="0">
              <a:solidFill>
                <a:srgbClr val="FF40FF"/>
              </a:solidFill>
            </a:rPr>
            <a:t>Play</a:t>
          </a:r>
          <a:r>
            <a:rPr lang="it-IT" sz="2800" kern="1200" dirty="0"/>
            <a:t> (BO)</a:t>
          </a:r>
        </a:p>
      </dsp:txBody>
      <dsp:txXfrm>
        <a:off x="4042464" y="816890"/>
        <a:ext cx="3609236" cy="2013972"/>
      </dsp:txXfrm>
    </dsp:sp>
    <dsp:sp modelId="{48D2ACD5-69D3-2F4F-AACA-BFC5A679D798}">
      <dsp:nvSpPr>
        <dsp:cNvPr id="0" name=""/>
        <dsp:cNvSpPr/>
      </dsp:nvSpPr>
      <dsp:spPr>
        <a:xfrm>
          <a:off x="8156993" y="10490"/>
          <a:ext cx="3609236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OTTOBRE</a:t>
          </a:r>
        </a:p>
      </dsp:txBody>
      <dsp:txXfrm>
        <a:off x="8156993" y="10490"/>
        <a:ext cx="3609236" cy="806400"/>
      </dsp:txXfrm>
    </dsp:sp>
    <dsp:sp modelId="{11518614-B1AC-3F40-9CAC-078637279E43}">
      <dsp:nvSpPr>
        <dsp:cNvPr id="0" name=""/>
        <dsp:cNvSpPr/>
      </dsp:nvSpPr>
      <dsp:spPr>
        <a:xfrm>
          <a:off x="8161011" y="816769"/>
          <a:ext cx="3609236" cy="20139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800" b="1" kern="1200" dirty="0">
              <a:solidFill>
                <a:srgbClr val="00B050"/>
              </a:solidFill>
            </a:rPr>
            <a:t>FS della Scienza </a:t>
          </a:r>
          <a:r>
            <a:rPr lang="it-IT" sz="2800" kern="1200" dirty="0"/>
            <a:t>(GE)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800" b="1" kern="1200" dirty="0">
              <a:solidFill>
                <a:srgbClr val="FF40FF"/>
              </a:solidFill>
            </a:rPr>
            <a:t>Lucca Comics </a:t>
          </a:r>
          <a:r>
            <a:rPr lang="it-IT" sz="2800" kern="1200" dirty="0"/>
            <a:t>(LU)</a:t>
          </a:r>
        </a:p>
      </dsp:txBody>
      <dsp:txXfrm>
        <a:off x="8161011" y="816769"/>
        <a:ext cx="3609236" cy="20139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E700-E737-CC40-B4E5-ECE8DDA961E3}">
      <dsp:nvSpPr>
        <dsp:cNvPr id="0" name=""/>
        <dsp:cNvSpPr/>
      </dsp:nvSpPr>
      <dsp:spPr>
        <a:xfrm>
          <a:off x="5517" y="43707"/>
          <a:ext cx="2114966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GIUGNO</a:t>
          </a:r>
        </a:p>
      </dsp:txBody>
      <dsp:txXfrm>
        <a:off x="5517" y="43707"/>
        <a:ext cx="2114966" cy="460800"/>
      </dsp:txXfrm>
    </dsp:sp>
    <dsp:sp modelId="{34995AFE-5A2D-8345-8BA7-5C9FCB5EE106}">
      <dsp:nvSpPr>
        <dsp:cNvPr id="0" name=""/>
        <dsp:cNvSpPr/>
      </dsp:nvSpPr>
      <dsp:spPr>
        <a:xfrm>
          <a:off x="5517" y="504507"/>
          <a:ext cx="2114966" cy="216554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002060"/>
              </a:solidFill>
            </a:rPr>
            <a:t>Memoria FS </a:t>
          </a:r>
          <a:r>
            <a:rPr lang="it-IT" sz="1800" kern="1200" dirty="0"/>
            <a:t>(MO)</a:t>
          </a:r>
        </a:p>
      </dsp:txBody>
      <dsp:txXfrm>
        <a:off x="5517" y="504507"/>
        <a:ext cx="2114966" cy="2165547"/>
      </dsp:txXfrm>
    </dsp:sp>
    <dsp:sp modelId="{67DF19E3-246D-9C4F-8755-197D0FFD8ED7}">
      <dsp:nvSpPr>
        <dsp:cNvPr id="0" name=""/>
        <dsp:cNvSpPr/>
      </dsp:nvSpPr>
      <dsp:spPr>
        <a:xfrm>
          <a:off x="2416579" y="43707"/>
          <a:ext cx="2114966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LUGLIO</a:t>
          </a:r>
          <a:endParaRPr lang="it-IT" sz="1500" kern="1200" dirty="0"/>
        </a:p>
      </dsp:txBody>
      <dsp:txXfrm>
        <a:off x="2416579" y="43707"/>
        <a:ext cx="2114966" cy="460800"/>
      </dsp:txXfrm>
    </dsp:sp>
    <dsp:sp modelId="{A7AF5866-3398-C74E-8491-37F916A184DF}">
      <dsp:nvSpPr>
        <dsp:cNvPr id="0" name=""/>
        <dsp:cNvSpPr/>
      </dsp:nvSpPr>
      <dsp:spPr>
        <a:xfrm>
          <a:off x="2416579" y="504507"/>
          <a:ext cx="2114966" cy="216554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002060"/>
              </a:solidFill>
            </a:rPr>
            <a:t>Ulisse FS </a:t>
          </a:r>
          <a:r>
            <a:rPr lang="it-IT" sz="1800" b="0" kern="1200" dirty="0">
              <a:solidFill>
                <a:schemeClr val="tx1"/>
              </a:solidFill>
            </a:rPr>
            <a:t>(AN)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>
              <a:solidFill>
                <a:srgbClr val="C00000"/>
              </a:solidFill>
            </a:rPr>
            <a:t>Il libro possibile </a:t>
          </a:r>
          <a:r>
            <a:rPr lang="it-IT" sz="1800" kern="1200" dirty="0"/>
            <a:t>(BA)</a:t>
          </a:r>
        </a:p>
      </dsp:txBody>
      <dsp:txXfrm>
        <a:off x="2416579" y="504507"/>
        <a:ext cx="2114966" cy="2165547"/>
      </dsp:txXfrm>
    </dsp:sp>
    <dsp:sp modelId="{519EEB9D-5E7F-034B-9F81-BA6F258E1B44}">
      <dsp:nvSpPr>
        <dsp:cNvPr id="0" name=""/>
        <dsp:cNvSpPr/>
      </dsp:nvSpPr>
      <dsp:spPr>
        <a:xfrm>
          <a:off x="4827640" y="43707"/>
          <a:ext cx="2114966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SETTEMBRE</a:t>
          </a:r>
          <a:endParaRPr lang="it-IT" sz="1500" kern="1200" dirty="0"/>
        </a:p>
      </dsp:txBody>
      <dsp:txXfrm>
        <a:off x="4827640" y="43707"/>
        <a:ext cx="2114966" cy="460800"/>
      </dsp:txXfrm>
    </dsp:sp>
    <dsp:sp modelId="{887A832A-F461-B542-8EB3-0535EE76E988}">
      <dsp:nvSpPr>
        <dsp:cNvPr id="0" name=""/>
        <dsp:cNvSpPr/>
      </dsp:nvSpPr>
      <dsp:spPr>
        <a:xfrm>
          <a:off x="4827640" y="504507"/>
          <a:ext cx="2114966" cy="216554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109EEB"/>
              </a:solidFill>
            </a:rPr>
            <a:t>FS Comunicazione</a:t>
          </a:r>
          <a:r>
            <a:rPr lang="it-IT" sz="1600" kern="1200" dirty="0">
              <a:solidFill>
                <a:srgbClr val="109EEB"/>
              </a:solidFill>
            </a:rPr>
            <a:t> </a:t>
          </a:r>
          <a:r>
            <a:rPr lang="it-IT" sz="1600" kern="1200" dirty="0"/>
            <a:t>(GE)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Trieste </a:t>
          </a:r>
          <a:r>
            <a:rPr lang="it-IT" sz="1600" b="1" kern="1200" dirty="0" err="1">
              <a:solidFill>
                <a:srgbClr val="00B050"/>
              </a:solidFill>
            </a:rPr>
            <a:t>next</a:t>
          </a:r>
          <a:r>
            <a:rPr lang="it-IT" sz="1600" b="1" kern="1200" dirty="0">
              <a:solidFill>
                <a:srgbClr val="00B050"/>
              </a:solidFill>
            </a:rPr>
            <a:t> </a:t>
          </a:r>
          <a:r>
            <a:rPr lang="it-IT" sz="1600" kern="1200" dirty="0"/>
            <a:t>(TS)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Carpi in scienza </a:t>
          </a:r>
          <a:r>
            <a:rPr lang="it-IT" sz="1600" kern="1200" dirty="0"/>
            <a:t>(MO)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Notte dei ricercatori </a:t>
          </a:r>
          <a:r>
            <a:rPr lang="it-IT" sz="1600" kern="1200" dirty="0"/>
            <a:t>(BA)</a:t>
          </a:r>
        </a:p>
      </dsp:txBody>
      <dsp:txXfrm>
        <a:off x="4827640" y="504507"/>
        <a:ext cx="2114966" cy="2165547"/>
      </dsp:txXfrm>
    </dsp:sp>
    <dsp:sp modelId="{2E334C8C-3A55-E14C-ADF1-3FF13C23B810}">
      <dsp:nvSpPr>
        <dsp:cNvPr id="0" name=""/>
        <dsp:cNvSpPr/>
      </dsp:nvSpPr>
      <dsp:spPr>
        <a:xfrm>
          <a:off x="7238702" y="43707"/>
          <a:ext cx="2114966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OTTOBRE</a:t>
          </a:r>
        </a:p>
      </dsp:txBody>
      <dsp:txXfrm>
        <a:off x="7238702" y="43707"/>
        <a:ext cx="2114966" cy="460800"/>
      </dsp:txXfrm>
    </dsp:sp>
    <dsp:sp modelId="{A381C0FF-7064-A44D-9162-C4BC2EC764FE}">
      <dsp:nvSpPr>
        <dsp:cNvPr id="0" name=""/>
        <dsp:cNvSpPr/>
      </dsp:nvSpPr>
      <dsp:spPr>
        <a:xfrm>
          <a:off x="7238702" y="504507"/>
          <a:ext cx="2114966" cy="216554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FS scienza alto vicentino </a:t>
          </a:r>
          <a:r>
            <a:rPr lang="it-IT" sz="1600" kern="1200" dirty="0"/>
            <a:t>(VI)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Futuro remoto </a:t>
          </a:r>
          <a:r>
            <a:rPr lang="it-IT" sz="1600" kern="1200" dirty="0"/>
            <a:t>(NA)</a:t>
          </a:r>
        </a:p>
      </dsp:txBody>
      <dsp:txXfrm>
        <a:off x="7238702" y="504507"/>
        <a:ext cx="2114966" cy="2165547"/>
      </dsp:txXfrm>
    </dsp:sp>
    <dsp:sp modelId="{16510080-7B73-F443-836B-7E9FB1C79DC0}">
      <dsp:nvSpPr>
        <dsp:cNvPr id="0" name=""/>
        <dsp:cNvSpPr/>
      </dsp:nvSpPr>
      <dsp:spPr>
        <a:xfrm>
          <a:off x="9649764" y="43707"/>
          <a:ext cx="2114966" cy="460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NOVEMBRE</a:t>
          </a:r>
        </a:p>
      </dsp:txBody>
      <dsp:txXfrm>
        <a:off x="9649764" y="43707"/>
        <a:ext cx="2114966" cy="460800"/>
      </dsp:txXfrm>
    </dsp:sp>
    <dsp:sp modelId="{0F6EB44B-07AE-244F-8A11-0049EC63382F}">
      <dsp:nvSpPr>
        <dsp:cNvPr id="0" name=""/>
        <dsp:cNvSpPr/>
      </dsp:nvSpPr>
      <dsp:spPr>
        <a:xfrm>
          <a:off x="9649764" y="504507"/>
          <a:ext cx="2114966" cy="216554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</a:rPr>
            <a:t>Science4all </a:t>
          </a:r>
          <a:r>
            <a:rPr lang="it-IT" sz="1600" kern="1200" dirty="0"/>
            <a:t>(PD)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b="1" kern="1200" dirty="0">
              <a:solidFill>
                <a:srgbClr val="00B050"/>
              </a:solidFill>
              <a:latin typeface="Century Gothic" panose="020B0502020202020204"/>
              <a:ea typeface="+mn-ea"/>
              <a:cs typeface="+mn-cs"/>
            </a:rPr>
            <a:t>FS Scienza </a:t>
          </a:r>
          <a:r>
            <a:rPr lang="it-IT" sz="1600" kern="1200" dirty="0"/>
            <a:t>(CA)</a:t>
          </a:r>
        </a:p>
      </dsp:txBody>
      <dsp:txXfrm>
        <a:off x="9649764" y="504507"/>
        <a:ext cx="2114966" cy="21655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5E700-E737-CC40-B4E5-ECE8DDA961E3}">
      <dsp:nvSpPr>
        <dsp:cNvPr id="0" name=""/>
        <dsp:cNvSpPr/>
      </dsp:nvSpPr>
      <dsp:spPr>
        <a:xfrm>
          <a:off x="869" y="208115"/>
          <a:ext cx="2618921" cy="604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GENNAIO</a:t>
          </a:r>
        </a:p>
      </dsp:txBody>
      <dsp:txXfrm>
        <a:off x="869" y="208115"/>
        <a:ext cx="2618921" cy="604800"/>
      </dsp:txXfrm>
    </dsp:sp>
    <dsp:sp modelId="{34995AFE-5A2D-8345-8BA7-5C9FCB5EE106}">
      <dsp:nvSpPr>
        <dsp:cNvPr id="0" name=""/>
        <dsp:cNvSpPr/>
      </dsp:nvSpPr>
      <dsp:spPr>
        <a:xfrm>
          <a:off x="1512" y="812915"/>
          <a:ext cx="2617637" cy="182032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ln>
                <a:noFill/>
              </a:ln>
              <a:solidFill>
                <a:srgbClr val="00B050"/>
              </a:solidFill>
            </a:rPr>
            <a:t>Sci-fi </a:t>
          </a:r>
          <a:r>
            <a:rPr lang="it-IT" sz="2100" b="1" kern="1200" dirty="0" err="1">
              <a:ln>
                <a:noFill/>
              </a:ln>
              <a:solidFill>
                <a:srgbClr val="00B050"/>
              </a:solidFill>
            </a:rPr>
            <a:t>universe</a:t>
          </a:r>
          <a:r>
            <a:rPr lang="it-IT" sz="2100" b="1" kern="1200" dirty="0">
              <a:ln>
                <a:noFill/>
              </a:ln>
              <a:solidFill>
                <a:srgbClr val="00B050"/>
              </a:solidFill>
            </a:rPr>
            <a:t> </a:t>
          </a:r>
          <a:r>
            <a:rPr lang="it-IT" sz="2100" b="0" kern="1200" dirty="0"/>
            <a:t>(VR)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FF9300"/>
              </a:solidFill>
            </a:rPr>
            <a:t>AI FS </a:t>
          </a:r>
          <a:r>
            <a:rPr lang="it-IT" sz="2100" b="0" kern="1200" dirty="0"/>
            <a:t>(MI)</a:t>
          </a:r>
        </a:p>
      </dsp:txBody>
      <dsp:txXfrm>
        <a:off x="1512" y="812915"/>
        <a:ext cx="2617637" cy="1820321"/>
      </dsp:txXfrm>
    </dsp:sp>
    <dsp:sp modelId="{4B9EE488-4A38-AB4D-9AA0-9FDA74CDBD04}">
      <dsp:nvSpPr>
        <dsp:cNvPr id="0" name=""/>
        <dsp:cNvSpPr/>
      </dsp:nvSpPr>
      <dsp:spPr>
        <a:xfrm>
          <a:off x="2994336" y="208115"/>
          <a:ext cx="2675317" cy="604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FEBBRAIO</a:t>
          </a:r>
        </a:p>
      </dsp:txBody>
      <dsp:txXfrm>
        <a:off x="2994336" y="208115"/>
        <a:ext cx="2675317" cy="604800"/>
      </dsp:txXfrm>
    </dsp:sp>
    <dsp:sp modelId="{41EB65BB-6070-9F47-A188-6127AE9D30B1}">
      <dsp:nvSpPr>
        <dsp:cNvPr id="0" name=""/>
        <dsp:cNvSpPr/>
      </dsp:nvSpPr>
      <dsp:spPr>
        <a:xfrm>
          <a:off x="2994336" y="812915"/>
          <a:ext cx="2675317" cy="182032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00B050"/>
              </a:solidFill>
            </a:rPr>
            <a:t>Palermo Scienza </a:t>
          </a:r>
          <a:r>
            <a:rPr lang="it-IT" sz="2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(PM)</a:t>
          </a:r>
          <a:endParaRPr lang="it-IT" sz="2100" kern="1200" dirty="0"/>
        </a:p>
      </dsp:txBody>
      <dsp:txXfrm>
        <a:off x="2994336" y="812915"/>
        <a:ext cx="2675317" cy="1820321"/>
      </dsp:txXfrm>
    </dsp:sp>
    <dsp:sp modelId="{B60239FE-DFAC-044B-8C43-139E5BDA98C4}">
      <dsp:nvSpPr>
        <dsp:cNvPr id="0" name=""/>
        <dsp:cNvSpPr/>
      </dsp:nvSpPr>
      <dsp:spPr>
        <a:xfrm>
          <a:off x="6044198" y="208115"/>
          <a:ext cx="2675317" cy="604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APRILE</a:t>
          </a:r>
        </a:p>
      </dsp:txBody>
      <dsp:txXfrm>
        <a:off x="6044198" y="208115"/>
        <a:ext cx="2675317" cy="604800"/>
      </dsp:txXfrm>
    </dsp:sp>
    <dsp:sp modelId="{57C5F2B5-DD56-D04C-BC97-46F526CAC1E9}">
      <dsp:nvSpPr>
        <dsp:cNvPr id="0" name=""/>
        <dsp:cNvSpPr/>
      </dsp:nvSpPr>
      <dsp:spPr>
        <a:xfrm>
          <a:off x="6044198" y="812915"/>
          <a:ext cx="2675317" cy="182032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C00000"/>
              </a:solidFill>
            </a:rPr>
            <a:t>Libro aperto </a:t>
          </a:r>
          <a:r>
            <a:rPr lang="it-IT" sz="2100" kern="1200" dirty="0"/>
            <a:t>(SA)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00B050"/>
              </a:solidFill>
            </a:rPr>
            <a:t>Conferenza italiana degli studenti di fisica </a:t>
          </a:r>
          <a:r>
            <a:rPr lang="it-IT" sz="2100" kern="1200" dirty="0"/>
            <a:t>(RM)</a:t>
          </a:r>
        </a:p>
      </dsp:txBody>
      <dsp:txXfrm>
        <a:off x="6044198" y="812915"/>
        <a:ext cx="2675317" cy="1820321"/>
      </dsp:txXfrm>
    </dsp:sp>
    <dsp:sp modelId="{48D2ACD5-69D3-2F4F-AACA-BFC5A679D798}">
      <dsp:nvSpPr>
        <dsp:cNvPr id="0" name=""/>
        <dsp:cNvSpPr/>
      </dsp:nvSpPr>
      <dsp:spPr>
        <a:xfrm>
          <a:off x="9094060" y="208115"/>
          <a:ext cx="2675317" cy="604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MAGGIO</a:t>
          </a:r>
        </a:p>
      </dsp:txBody>
      <dsp:txXfrm>
        <a:off x="9094060" y="208115"/>
        <a:ext cx="2675317" cy="604800"/>
      </dsp:txXfrm>
    </dsp:sp>
    <dsp:sp modelId="{11518614-B1AC-3F40-9CAC-078637279E43}">
      <dsp:nvSpPr>
        <dsp:cNvPr id="0" name=""/>
        <dsp:cNvSpPr/>
      </dsp:nvSpPr>
      <dsp:spPr>
        <a:xfrm>
          <a:off x="9094930" y="812806"/>
          <a:ext cx="2675317" cy="182032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00B050"/>
              </a:solidFill>
            </a:rPr>
            <a:t>FS della scienza </a:t>
          </a:r>
          <a:r>
            <a:rPr lang="it-IT" sz="2100" kern="1200" dirty="0"/>
            <a:t>(Puglia)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>
              <a:solidFill>
                <a:srgbClr val="C00000"/>
              </a:solidFill>
            </a:rPr>
            <a:t>Piccolo FS </a:t>
          </a:r>
          <a:r>
            <a:rPr lang="it-IT" sz="2100" kern="1200"/>
            <a:t>(RM)</a:t>
          </a:r>
          <a:endParaRPr lang="it-IT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b="1" kern="1200" dirty="0">
              <a:solidFill>
                <a:srgbClr val="C00000"/>
              </a:solidFill>
            </a:rPr>
            <a:t>38° Parallelo </a:t>
          </a:r>
          <a:r>
            <a:rPr lang="it-IT" sz="2100" kern="1200" dirty="0"/>
            <a:t>(TP)</a:t>
          </a:r>
        </a:p>
      </dsp:txBody>
      <dsp:txXfrm>
        <a:off x="9094930" y="812806"/>
        <a:ext cx="2675317" cy="1820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2078B5C-02D7-854F-82DD-99D5A91EE7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5DEC93D-1643-4341-BAA2-8F0ECCC270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E3490-2ED7-064E-8A50-FEF40858ACCB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64AAEA6-3E05-BC4C-9E8C-E40F9ED6E9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FRANCESCA SCIANITTI - INFN Communications Office - CVI Annual Meeting, Venezia 14/10/2021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3A3B0F8-2D77-9C44-8885-1378A1D6A9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0B35C-134C-0648-A61F-5D35D0EBD5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01471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FBE0-830F-4649-A187-94086E615966}" type="datetimeFigureOut">
              <a:rPr lang="it-IT" smtClean="0"/>
              <a:t>01/12/25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FRANCESCA SCIANITTI - INFN Communications Office - CVI Annual Meeting, Venezia 14/10/2021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558BB-E4D0-E849-9B5C-531FECB44B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1058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it-IT"/>
              <a:t>FRANCESCA SCIANITTI - INFN Communications Office - CVI Annual Meeting, Venezia 14/10/2021</a:t>
            </a:r>
          </a:p>
        </p:txBody>
      </p:sp>
    </p:spTree>
    <p:extLst>
      <p:ext uri="{BB962C8B-B14F-4D97-AF65-F5344CB8AC3E}">
        <p14:creationId xmlns:p14="http://schemas.microsoft.com/office/powerpoint/2010/main" val="1496489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>
                <a:effectLst/>
                <a:latin typeface="Helvetica Neue" panose="02000503000000020004" pitchFamily="2" charset="0"/>
              </a:rPr>
              <a:t>Festival di richiamo </a:t>
            </a:r>
            <a:r>
              <a:rPr lang="it-IT" b="1" dirty="0">
                <a:solidFill>
                  <a:srgbClr val="C00000"/>
                </a:solidFill>
                <a:effectLst/>
                <a:latin typeface="Helvetica Neue" panose="02000503000000020004" pitchFamily="2" charset="0"/>
              </a:rPr>
              <a:t>nazionale</a:t>
            </a:r>
            <a:r>
              <a:rPr lang="it-IT" dirty="0">
                <a:effectLst/>
                <a:latin typeface="Helvetica Neue" panose="02000503000000020004" pitchFamily="2" charset="0"/>
              </a:rPr>
              <a:t> (Genova, Torino, </a:t>
            </a:r>
            <a:r>
              <a:rPr lang="it-IT" dirty="0" err="1">
                <a:effectLst/>
                <a:latin typeface="Helvetica Neue" panose="02000503000000020004" pitchFamily="2" charset="0"/>
              </a:rPr>
              <a:t>Didacta</a:t>
            </a:r>
            <a:r>
              <a:rPr lang="it-IT" dirty="0">
                <a:effectLst/>
                <a:latin typeface="Helvetica Neue" panose="02000503000000020004" pitchFamily="2" charset="0"/>
              </a:rPr>
              <a:t>, Fiera Play)</a:t>
            </a:r>
          </a:p>
          <a:p>
            <a:r>
              <a:rPr lang="it-IT" dirty="0">
                <a:effectLst/>
                <a:latin typeface="Helvetica Neue" panose="02000503000000020004" pitchFamily="2" charset="0"/>
              </a:rPr>
              <a:t>Festival cui partecipano/hanno partecipato </a:t>
            </a:r>
            <a:r>
              <a:rPr lang="it-IT" b="1" dirty="0">
                <a:solidFill>
                  <a:srgbClr val="C00000"/>
                </a:solidFill>
                <a:effectLst/>
                <a:latin typeface="Helvetica Neue" panose="02000503000000020004" pitchFamily="2" charset="0"/>
              </a:rPr>
              <a:t>l’UC e/o i progetti CC3M </a:t>
            </a:r>
            <a:r>
              <a:rPr lang="it-IT" dirty="0">
                <a:effectLst/>
                <a:latin typeface="Helvetica Neue" panose="02000503000000020004" pitchFamily="2" charset="0"/>
              </a:rPr>
              <a:t>(Lucca comics, Alto vicentino, Quantum, </a:t>
            </a:r>
            <a:r>
              <a:rPr lang="it-IT" dirty="0" err="1">
                <a:effectLst/>
                <a:latin typeface="Helvetica Neue" panose="02000503000000020004" pitchFamily="2" charset="0"/>
              </a:rPr>
              <a:t>Galassica</a:t>
            </a:r>
            <a:r>
              <a:rPr lang="it-IT" dirty="0">
                <a:effectLst/>
                <a:latin typeface="Helvetica Neue" panose="02000503000000020004" pitchFamily="2" charset="0"/>
              </a:rPr>
              <a:t>, Maker Faire, Fosforo, </a:t>
            </a:r>
            <a:r>
              <a:rPr lang="it-IT" dirty="0" err="1">
                <a:effectLst/>
                <a:latin typeface="Helvetica Neue" panose="02000503000000020004" pitchFamily="2" charset="0"/>
              </a:rPr>
              <a:t>Bergamoscienza</a:t>
            </a:r>
            <a:r>
              <a:rPr lang="it-IT" dirty="0">
                <a:effectLst/>
                <a:latin typeface="Helvetica Neue" panose="02000503000000020004" pitchFamily="2" charset="0"/>
              </a:rPr>
              <a:t>, Futuro Remoto) </a:t>
            </a:r>
          </a:p>
          <a:p>
            <a:r>
              <a:rPr lang="it-IT" dirty="0">
                <a:effectLst/>
                <a:latin typeface="Helvetica Neue" panose="02000503000000020004" pitchFamily="2" charset="0"/>
              </a:rPr>
              <a:t>Festival </a:t>
            </a:r>
            <a:r>
              <a:rPr lang="it-IT" dirty="0">
                <a:latin typeface="Helvetica Neue" panose="02000503000000020004" pitchFamily="2" charset="0"/>
              </a:rPr>
              <a:t>in </a:t>
            </a:r>
            <a:r>
              <a:rPr lang="it-IT" b="1" dirty="0">
                <a:solidFill>
                  <a:srgbClr val="C00000"/>
                </a:solidFill>
                <a:latin typeface="Helvetica Neue" panose="02000503000000020004" pitchFamily="2" charset="0"/>
              </a:rPr>
              <a:t>territori scoperti</a:t>
            </a:r>
            <a:r>
              <a:rPr lang="it-IT" dirty="0">
                <a:latin typeface="Helvetica Neue" panose="02000503000000020004" pitchFamily="2" charset="0"/>
              </a:rPr>
              <a:t> (Marche, Molise, Calabria, Basilicata, zone interne, di montagna, isole)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r>
              <a:rPr lang="it-IT" dirty="0">
                <a:effectLst/>
                <a:latin typeface="Helvetica Neue" panose="02000503000000020004" pitchFamily="2" charset="0"/>
              </a:rPr>
              <a:t>Festival per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it-IT" b="1" dirty="0">
                <a:solidFill>
                  <a:srgbClr val="C00000"/>
                </a:solidFill>
                <a:effectLst/>
                <a:latin typeface="Helvetica Neue" panose="02000503000000020004" pitchFamily="2" charset="0"/>
              </a:rPr>
              <a:t>target specifici o interdisciplinari </a:t>
            </a:r>
            <a:r>
              <a:rPr lang="it-IT" dirty="0">
                <a:effectLst/>
                <a:latin typeface="Helvetica Neue" panose="02000503000000020004" pitchFamily="2" charset="0"/>
              </a:rPr>
              <a:t>(Fosforo, Etna/Lucca Comics, Filosofia, Scienza e Filosofia, Economia, Internazionale, Wired, Comunicazione)</a:t>
            </a:r>
          </a:p>
          <a:p>
            <a:r>
              <a:rPr lang="it-IT" dirty="0">
                <a:latin typeface="Helvetica Neue" panose="02000503000000020004" pitchFamily="2" charset="0"/>
              </a:rPr>
              <a:t>Festival prettamente </a:t>
            </a:r>
            <a:r>
              <a:rPr lang="it-IT" b="1" dirty="0">
                <a:solidFill>
                  <a:srgbClr val="C00000"/>
                </a:solidFill>
                <a:latin typeface="Helvetica Neue" panose="02000503000000020004" pitchFamily="2" charset="0"/>
              </a:rPr>
              <a:t>locali</a:t>
            </a:r>
            <a:r>
              <a:rPr lang="it-IT" dirty="0">
                <a:latin typeface="Helvetica Neue" panose="02000503000000020004" pitchFamily="2" charset="0"/>
              </a:rPr>
              <a:t> (Trieste Next, Cagliari, Wired, Fosforo, Alto Vicentino, Polignano, Foggia, </a:t>
            </a:r>
            <a:r>
              <a:rPr lang="it-IT" dirty="0" err="1">
                <a:latin typeface="Helvetica Neue" panose="02000503000000020004" pitchFamily="2" charset="0"/>
              </a:rPr>
              <a:t>Galassica</a:t>
            </a:r>
            <a:r>
              <a:rPr lang="it-IT" dirty="0">
                <a:latin typeface="Helvetica Neue" panose="02000503000000020004" pitchFamily="2" charset="0"/>
              </a:rPr>
              <a:t>, Quantum) </a:t>
            </a:r>
            <a:endParaRPr lang="it-IT" dirty="0">
              <a:effectLst/>
              <a:latin typeface="Helvetica Neue" panose="02000503000000020004" pitchFamily="2" charset="0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it-IT"/>
              <a:t>FRANCESCA SCIANITTI - INFN Communications Office - CVI Annual Meeting, Venezia 14/10/2021</a:t>
            </a:r>
          </a:p>
        </p:txBody>
      </p:sp>
    </p:spTree>
    <p:extLst>
      <p:ext uri="{BB962C8B-B14F-4D97-AF65-F5344CB8AC3E}">
        <p14:creationId xmlns:p14="http://schemas.microsoft.com/office/powerpoint/2010/main" val="3033667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it-IT"/>
              <a:t>FRANCESCA SCIANITTI - INFN Communications Office - CVI Annual Meeting, Venezia 14/10/2021</a:t>
            </a:r>
          </a:p>
        </p:txBody>
      </p:sp>
    </p:spTree>
    <p:extLst>
      <p:ext uri="{BB962C8B-B14F-4D97-AF65-F5344CB8AC3E}">
        <p14:creationId xmlns:p14="http://schemas.microsoft.com/office/powerpoint/2010/main" val="193686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A815-16AD-624B-8DC9-9EA7BC320FDB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8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92B-BB45-4E46-9357-F9D0F87D8D7E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6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0DF6-1983-2949-A14E-30CAA2B0C0FC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9173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307B6-68C2-4E4D-880D-A164DFC1E978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80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4EA8-AEB8-2B4F-8352-79D1351F9DA3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7981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00B6-BCA0-1D42-931F-77422DE6A51D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52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4E3-3495-8246-AB2F-AD9FD9FE9493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19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19B4-C574-D44C-9106-A8A7B9933CE5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0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F3E6-4792-CB48-8A09-ED4E1B8B0DB9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2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A6E22-85AC-544E-9B04-79F71B44AF14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79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D220C-6064-2442-915A-5B3054741B7D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52F4-FABC-EB4B-B1AA-94EEB87701DE}" type="datetime1">
              <a:rPr lang="it-IT" smtClean="0"/>
              <a:t>01/12/25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7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D44FC-D407-124C-BA28-4AE188CBAECE}" type="datetime1">
              <a:rPr lang="it-IT" smtClean="0"/>
              <a:t>01/12/25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2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709A-031D-F34F-B7BE-69ED4E4DE166}" type="datetime1">
              <a:rPr lang="it-IT" smtClean="0"/>
              <a:t>01/12/25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E1D8-BCFB-5E43-AD77-31A0F6A9BF8F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6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7CA4-CB55-1740-809C-425BC1D72E41}" type="datetime1">
              <a:rPr lang="it-IT" smtClean="0"/>
              <a:t>01/12/25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4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3026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BB1A2-DB9B-A841-801E-216F64493B12}" type="datetime1">
              <a:rPr lang="it-IT" smtClean="0"/>
              <a:t>01/12/25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Francesca Scianitti, INFN Communications Office - CVI Annual Meeting, Venezia 14/10/2021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3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8" r:id="rId1"/>
    <p:sldLayoutId id="2147484439" r:id="rId2"/>
    <p:sldLayoutId id="2147484440" r:id="rId3"/>
    <p:sldLayoutId id="2147484441" r:id="rId4"/>
    <p:sldLayoutId id="2147484442" r:id="rId5"/>
    <p:sldLayoutId id="2147484443" r:id="rId6"/>
    <p:sldLayoutId id="2147484444" r:id="rId7"/>
    <p:sldLayoutId id="2147484445" r:id="rId8"/>
    <p:sldLayoutId id="2147484446" r:id="rId9"/>
    <p:sldLayoutId id="2147484447" r:id="rId10"/>
    <p:sldLayoutId id="2147484448" r:id="rId11"/>
    <p:sldLayoutId id="2147484449" r:id="rId12"/>
    <p:sldLayoutId id="2147484450" r:id="rId13"/>
    <p:sldLayoutId id="2147484451" r:id="rId14"/>
    <p:sldLayoutId id="2147484452" r:id="rId15"/>
    <p:sldLayoutId id="2147484453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59">
            <a:extLst>
              <a:ext uri="{FF2B5EF4-FFF2-40B4-BE49-F238E27FC236}">
                <a16:creationId xmlns:a16="http://schemas.microsoft.com/office/drawing/2014/main" id="{013C2CBB-FBA9-4601-A756-927997BF9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471AD1B6-2D6A-41A3-AAFA-548C3C82B7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2" name="Freeform 12">
              <a:extLst>
                <a:ext uri="{FF2B5EF4-FFF2-40B4-BE49-F238E27FC236}">
                  <a16:creationId xmlns:a16="http://schemas.microsoft.com/office/drawing/2014/main" id="{008B2D67-18BC-46CD-B558-71B0C027A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3" name="Freeform 13">
              <a:extLst>
                <a:ext uri="{FF2B5EF4-FFF2-40B4-BE49-F238E27FC236}">
                  <a16:creationId xmlns:a16="http://schemas.microsoft.com/office/drawing/2014/main" id="{02349D49-844A-4732-B74F-A633E4F90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4" name="Freeform 14">
              <a:extLst>
                <a:ext uri="{FF2B5EF4-FFF2-40B4-BE49-F238E27FC236}">
                  <a16:creationId xmlns:a16="http://schemas.microsoft.com/office/drawing/2014/main" id="{C6B70679-34C8-45DA-A982-7C94DB2A8A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5" name="Freeform 15">
              <a:extLst>
                <a:ext uri="{FF2B5EF4-FFF2-40B4-BE49-F238E27FC236}">
                  <a16:creationId xmlns:a16="http://schemas.microsoft.com/office/drawing/2014/main" id="{058DE69F-ECB5-46CD-B0CD-526CB7A7D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6" name="Freeform 16">
              <a:extLst>
                <a:ext uri="{FF2B5EF4-FFF2-40B4-BE49-F238E27FC236}">
                  <a16:creationId xmlns:a16="http://schemas.microsoft.com/office/drawing/2014/main" id="{5A106322-670F-4CE5-96C6-5779E42C3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7" name="Freeform 17">
              <a:extLst>
                <a:ext uri="{FF2B5EF4-FFF2-40B4-BE49-F238E27FC236}">
                  <a16:creationId xmlns:a16="http://schemas.microsoft.com/office/drawing/2014/main" id="{841566A8-C662-4164-8DAC-4ECE012DD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8" name="Freeform 18">
              <a:extLst>
                <a:ext uri="{FF2B5EF4-FFF2-40B4-BE49-F238E27FC236}">
                  <a16:creationId xmlns:a16="http://schemas.microsoft.com/office/drawing/2014/main" id="{8AA41139-9478-4631-83AC-CACF510E2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9" name="Freeform 19">
              <a:extLst>
                <a:ext uri="{FF2B5EF4-FFF2-40B4-BE49-F238E27FC236}">
                  <a16:creationId xmlns:a16="http://schemas.microsoft.com/office/drawing/2014/main" id="{2757AEA2-47D3-4F15-8965-CF5ACB9FB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0" name="Freeform 20">
              <a:extLst>
                <a:ext uri="{FF2B5EF4-FFF2-40B4-BE49-F238E27FC236}">
                  <a16:creationId xmlns:a16="http://schemas.microsoft.com/office/drawing/2014/main" id="{9A724763-FC28-428A-8C6C-22C1D04F2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1" name="Freeform 21">
              <a:extLst>
                <a:ext uri="{FF2B5EF4-FFF2-40B4-BE49-F238E27FC236}">
                  <a16:creationId xmlns:a16="http://schemas.microsoft.com/office/drawing/2014/main" id="{5A6B8103-BF34-4758-A663-1060D0D05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" name="Freeform 22">
              <a:extLst>
                <a:ext uri="{FF2B5EF4-FFF2-40B4-BE49-F238E27FC236}">
                  <a16:creationId xmlns:a16="http://schemas.microsoft.com/office/drawing/2014/main" id="{BCE9E2B0-1FB5-4D63-ABD1-0C645BFDD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3" name="Group 73">
            <a:extLst>
              <a:ext uri="{FF2B5EF4-FFF2-40B4-BE49-F238E27FC236}">
                <a16:creationId xmlns:a16="http://schemas.microsoft.com/office/drawing/2014/main" id="{1A54B10D-23ED-48C3-B878-DB4D22D70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124" name="Freeform 27">
              <a:extLst>
                <a:ext uri="{FF2B5EF4-FFF2-40B4-BE49-F238E27FC236}">
                  <a16:creationId xmlns:a16="http://schemas.microsoft.com/office/drawing/2014/main" id="{427FE77E-63C3-43BF-91DD-60C1C11D9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5" name="Freeform 28">
              <a:extLst>
                <a:ext uri="{FF2B5EF4-FFF2-40B4-BE49-F238E27FC236}">
                  <a16:creationId xmlns:a16="http://schemas.microsoft.com/office/drawing/2014/main" id="{904C998C-3D2D-42D6-B78F-9ABE6D4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6" name="Freeform 29">
              <a:extLst>
                <a:ext uri="{FF2B5EF4-FFF2-40B4-BE49-F238E27FC236}">
                  <a16:creationId xmlns:a16="http://schemas.microsoft.com/office/drawing/2014/main" id="{23E5FB0C-0803-42A2-8F72-7BADB103F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7" name="Freeform 30">
              <a:extLst>
                <a:ext uri="{FF2B5EF4-FFF2-40B4-BE49-F238E27FC236}">
                  <a16:creationId xmlns:a16="http://schemas.microsoft.com/office/drawing/2014/main" id="{62E2BC20-5586-4EAB-B00A-9D8A4C1DC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8" name="Freeform 31">
              <a:extLst>
                <a:ext uri="{FF2B5EF4-FFF2-40B4-BE49-F238E27FC236}">
                  <a16:creationId xmlns:a16="http://schemas.microsoft.com/office/drawing/2014/main" id="{8D072118-6DC0-4325-84D1-9A091A947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9" name="Freeform 32">
              <a:extLst>
                <a:ext uri="{FF2B5EF4-FFF2-40B4-BE49-F238E27FC236}">
                  <a16:creationId xmlns:a16="http://schemas.microsoft.com/office/drawing/2014/main" id="{B301CE86-EB1F-4CCB-A241-E55CEC25E3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0" name="Freeform 33">
              <a:extLst>
                <a:ext uri="{FF2B5EF4-FFF2-40B4-BE49-F238E27FC236}">
                  <a16:creationId xmlns:a16="http://schemas.microsoft.com/office/drawing/2014/main" id="{BC6F83ED-79B1-4B8A-859B-688CBBD36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1" name="Freeform 34">
              <a:extLst>
                <a:ext uri="{FF2B5EF4-FFF2-40B4-BE49-F238E27FC236}">
                  <a16:creationId xmlns:a16="http://schemas.microsoft.com/office/drawing/2014/main" id="{25AF9289-F5D5-458E-9690-F41146DE0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2" name="Freeform 35">
              <a:extLst>
                <a:ext uri="{FF2B5EF4-FFF2-40B4-BE49-F238E27FC236}">
                  <a16:creationId xmlns:a16="http://schemas.microsoft.com/office/drawing/2014/main" id="{A36A93EA-AE44-4149-90F1-741509CC2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3" name="Freeform 36">
              <a:extLst>
                <a:ext uri="{FF2B5EF4-FFF2-40B4-BE49-F238E27FC236}">
                  <a16:creationId xmlns:a16="http://schemas.microsoft.com/office/drawing/2014/main" id="{99944D26-7135-409D-9254-8A82B14BD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98086B18-EF68-4DCB-94D7-3E3928D40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5" name="Freeform 38">
              <a:extLst>
                <a:ext uri="{FF2B5EF4-FFF2-40B4-BE49-F238E27FC236}">
                  <a16:creationId xmlns:a16="http://schemas.microsoft.com/office/drawing/2014/main" id="{B8EF7AB5-060E-4C7D-BB79-E2A671C52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36" name="Rectangle 87">
            <a:extLst>
              <a:ext uri="{FF2B5EF4-FFF2-40B4-BE49-F238E27FC236}">
                <a16:creationId xmlns:a16="http://schemas.microsoft.com/office/drawing/2014/main" id="{72EA7E7A-2786-4974-974E-596DF2412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37" name="Freeform 6">
            <a:extLst>
              <a:ext uri="{FF2B5EF4-FFF2-40B4-BE49-F238E27FC236}">
                <a16:creationId xmlns:a16="http://schemas.microsoft.com/office/drawing/2014/main" id="{1C84F1F1-4602-447E-9A65-91C7D6D2E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 useBgFill="1">
        <p:nvSpPr>
          <p:cNvPr id="138" name="Rectangle 91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itolo 54">
            <a:extLst>
              <a:ext uri="{FF2B5EF4-FFF2-40B4-BE49-F238E27FC236}">
                <a16:creationId xmlns:a16="http://schemas.microsoft.com/office/drawing/2014/main" id="{E65BEAB0-141E-6B4F-CEAD-DD27784F1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867" y="1316722"/>
            <a:ext cx="5466461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FESTIVAL</a:t>
            </a:r>
            <a:br>
              <a:rPr lang="en-US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L’INFN ai Festival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scienza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alle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fiere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ai festival 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culturali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9" name="Rectangle 93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140" name="Straight Connector 95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F948CED1-35AC-E151-AE1E-99052FC9911D}"/>
              </a:ext>
            </a:extLst>
          </p:cNvPr>
          <p:cNvSpPr txBox="1"/>
          <p:nvPr/>
        </p:nvSpPr>
        <p:spPr>
          <a:xfrm>
            <a:off x="7951923" y="1658276"/>
            <a:ext cx="40940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Francesca </a:t>
            </a:r>
            <a:r>
              <a:rPr lang="it-IT" dirty="0" err="1">
                <a:solidFill>
                  <a:schemeClr val="bg1"/>
                </a:solidFill>
              </a:rPr>
              <a:t>Scianitti</a:t>
            </a:r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Ufficio Comunicazione INFN</a:t>
            </a:r>
          </a:p>
          <a:p>
            <a:r>
              <a:rPr lang="it-IT" dirty="0">
                <a:solidFill>
                  <a:schemeClr val="bg1"/>
                </a:solidFill>
              </a:rPr>
              <a:t>CC3M</a:t>
            </a:r>
          </a:p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Alessio Caminata</a:t>
            </a:r>
          </a:p>
          <a:p>
            <a:r>
              <a:rPr lang="it-IT" dirty="0">
                <a:solidFill>
                  <a:schemeClr val="bg1"/>
                </a:solidFill>
              </a:rPr>
              <a:t>INFN Sezione di Genova</a:t>
            </a:r>
          </a:p>
          <a:p>
            <a:r>
              <a:rPr lang="it-IT" dirty="0">
                <a:solidFill>
                  <a:schemeClr val="bg1"/>
                </a:solidFill>
              </a:rPr>
              <a:t>CC3M</a:t>
            </a:r>
          </a:p>
          <a:p>
            <a:endParaRPr lang="it-IT" dirty="0">
              <a:solidFill>
                <a:schemeClr val="bg1"/>
              </a:solidFill>
            </a:endParaRPr>
          </a:p>
          <a:p>
            <a:r>
              <a:rPr lang="it-IT" dirty="0">
                <a:solidFill>
                  <a:schemeClr val="bg1"/>
                </a:solidFill>
              </a:rPr>
              <a:t>Alex Mattiussi</a:t>
            </a:r>
          </a:p>
          <a:p>
            <a:r>
              <a:rPr lang="it-IT" dirty="0">
                <a:solidFill>
                  <a:schemeClr val="bg1"/>
                </a:solidFill>
              </a:rPr>
              <a:t>Ufficio Comunicazione INFN</a:t>
            </a:r>
          </a:p>
          <a:p>
            <a:r>
              <a:rPr lang="it-IT" dirty="0">
                <a:solidFill>
                  <a:schemeClr val="bg1"/>
                </a:solidFill>
              </a:rPr>
              <a:t>CC3M</a:t>
            </a:r>
          </a:p>
        </p:txBody>
      </p:sp>
      <p:pic>
        <p:nvPicPr>
          <p:cNvPr id="141" name="Immagine 140">
            <a:extLst>
              <a:ext uri="{FF2B5EF4-FFF2-40B4-BE49-F238E27FC236}">
                <a16:creationId xmlns:a16="http://schemas.microsoft.com/office/drawing/2014/main" id="{3980D0FE-6D55-CF50-3ED5-4447F9570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000" y="-1"/>
            <a:ext cx="2139847" cy="13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3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la 14">
            <a:extLst>
              <a:ext uri="{FF2B5EF4-FFF2-40B4-BE49-F238E27FC236}">
                <a16:creationId xmlns:a16="http://schemas.microsoft.com/office/drawing/2014/main" id="{83D60452-6722-3E6D-2F00-C124D0C48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627105"/>
              </p:ext>
            </p:extLst>
          </p:nvPr>
        </p:nvGraphicFramePr>
        <p:xfrm>
          <a:off x="304186" y="1197039"/>
          <a:ext cx="11672223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710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77183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61908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2437661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88376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112626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071759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MAGGIO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PINT OF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Italia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Gioco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Bologna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956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DELLA 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Puglia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Uni Sapienza e Uni del Salento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181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SALONE DEL LIBRO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Letteratura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Torino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614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IL PICCOLO FESTIVAL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Letteratura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Imperia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881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38° PARALLELO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Letteratura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Marsala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979957"/>
                  </a:ext>
                </a:extLst>
              </a:tr>
            </a:tbl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25361F23-7517-E2F8-15CA-F7BAB2310E87}"/>
              </a:ext>
            </a:extLst>
          </p:cNvPr>
          <p:cNvSpPr txBox="1">
            <a:spLocks/>
          </p:cNvSpPr>
          <p:nvPr/>
        </p:nvSpPr>
        <p:spPr>
          <a:xfrm>
            <a:off x="4468562" y="-11510"/>
            <a:ext cx="3254875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CALENDARIO</a:t>
            </a:r>
          </a:p>
        </p:txBody>
      </p:sp>
      <p:graphicFrame>
        <p:nvGraphicFramePr>
          <p:cNvPr id="17" name="Tabella 16">
            <a:extLst>
              <a:ext uri="{FF2B5EF4-FFF2-40B4-BE49-F238E27FC236}">
                <a16:creationId xmlns:a16="http://schemas.microsoft.com/office/drawing/2014/main" id="{F3757758-C217-B5E4-797C-15E5F645F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007971"/>
              </p:ext>
            </p:extLst>
          </p:nvPr>
        </p:nvGraphicFramePr>
        <p:xfrm>
          <a:off x="304186" y="4978876"/>
          <a:ext cx="1167222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710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77183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61909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305243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73398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251705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3080077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GIUGNO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MEMORIA FESTIVAL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Cultura generica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Mirandola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Uff. Stampa gestito da </a:t>
                      </a:r>
                      <a:r>
                        <a:rPr lang="it-IT" dirty="0" err="1"/>
                        <a:t>Exlibris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</a:tbl>
          </a:graphicData>
        </a:graphic>
      </p:graphicFrame>
      <p:sp>
        <p:nvSpPr>
          <p:cNvPr id="18" name="Segnaposto piè di pagina 1">
            <a:extLst>
              <a:ext uri="{FF2B5EF4-FFF2-40B4-BE49-F238E27FC236}">
                <a16:creationId xmlns:a16="http://schemas.microsoft.com/office/drawing/2014/main" id="{C89A9247-B36E-9767-9B8C-2AA937DF5511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722629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ella 29">
            <a:extLst>
              <a:ext uri="{FF2B5EF4-FFF2-40B4-BE49-F238E27FC236}">
                <a16:creationId xmlns:a16="http://schemas.microsoft.com/office/drawing/2014/main" id="{3F6EEAD2-A0BB-288E-29F4-F58B881FE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053559"/>
              </p:ext>
            </p:extLst>
          </p:nvPr>
        </p:nvGraphicFramePr>
        <p:xfrm>
          <a:off x="304188" y="992865"/>
          <a:ext cx="11583624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2419158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77837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104181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056033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LUGLIO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ULISSE FEST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Viaggio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Ancona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IL LIBRO POSSIBILE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Letteratura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Polignano a mare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Uni di Bari, Politecnico di Bari, Uni di Foggia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956831"/>
                  </a:ext>
                </a:extLst>
              </a:tr>
            </a:tbl>
          </a:graphicData>
        </a:graphic>
      </p:graphicFrame>
      <p:sp>
        <p:nvSpPr>
          <p:cNvPr id="31" name="Title 1">
            <a:extLst>
              <a:ext uri="{FF2B5EF4-FFF2-40B4-BE49-F238E27FC236}">
                <a16:creationId xmlns:a16="http://schemas.microsoft.com/office/drawing/2014/main" id="{A4C35D58-85C5-7ACC-61BF-200534E73871}"/>
              </a:ext>
            </a:extLst>
          </p:cNvPr>
          <p:cNvSpPr txBox="1">
            <a:spLocks/>
          </p:cNvSpPr>
          <p:nvPr/>
        </p:nvSpPr>
        <p:spPr>
          <a:xfrm>
            <a:off x="4468562" y="108892"/>
            <a:ext cx="3254875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CALENDARIO</a:t>
            </a:r>
          </a:p>
        </p:txBody>
      </p:sp>
      <p:graphicFrame>
        <p:nvGraphicFramePr>
          <p:cNvPr id="32" name="Tabella 31">
            <a:extLst>
              <a:ext uri="{FF2B5EF4-FFF2-40B4-BE49-F238E27FC236}">
                <a16:creationId xmlns:a16="http://schemas.microsoft.com/office/drawing/2014/main" id="{039DB0C7-D0EF-C4F7-6856-FBDF4460A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983478"/>
              </p:ext>
            </p:extLst>
          </p:nvPr>
        </p:nvGraphicFramePr>
        <p:xfrm>
          <a:off x="304188" y="3429000"/>
          <a:ext cx="11583624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971642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312606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463593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SETTEMBRE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DELLA COMUNICAZIONE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Comunicazione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Camogli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TRIESTE NEXT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Ricerca scientifica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Trieste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55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CARPI IN 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Carpi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626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NOTTE DEI RICERCATORI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Ricerca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895041"/>
                  </a:ext>
                </a:extLst>
              </a:tr>
            </a:tbl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3C9A376F-F83F-2CA0-BBD2-650E015F3A9D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79233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D6B1EDE-4BE9-8B72-96FD-5CA7DA69A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750491"/>
              </p:ext>
            </p:extLst>
          </p:nvPr>
        </p:nvGraphicFramePr>
        <p:xfrm>
          <a:off x="259887" y="959465"/>
          <a:ext cx="11672223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710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77183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61908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2437661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88376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112626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071759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467630">
                <a:tc>
                  <a:txBody>
                    <a:bodyPr/>
                    <a:lstStyle/>
                    <a:p>
                      <a:r>
                        <a:rPr lang="it-IT" dirty="0"/>
                        <a:t>OTTOBRE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DELLA SCIENZA ALTO VICENTINO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Vicenza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LUCCA COMICS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Gioco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Lucca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956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DELLA 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024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FUTURO REMOTO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Napoli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Fondazione IDIS + Uni del Sud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217104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2F1BCF00-C53C-3A47-5F90-4B6B3D02A537}"/>
              </a:ext>
            </a:extLst>
          </p:cNvPr>
          <p:cNvSpPr txBox="1">
            <a:spLocks/>
          </p:cNvSpPr>
          <p:nvPr/>
        </p:nvSpPr>
        <p:spPr>
          <a:xfrm>
            <a:off x="4468562" y="-11510"/>
            <a:ext cx="3254875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CALENDARIO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B3788D-E834-862E-D85A-227D3941E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054291"/>
              </p:ext>
            </p:extLst>
          </p:nvPr>
        </p:nvGraphicFramePr>
        <p:xfrm>
          <a:off x="259886" y="4408170"/>
          <a:ext cx="1167222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710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77183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61908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305243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73397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554491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777291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SCIENCE4ALL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Padova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Cagliari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71520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880B8AC1-7329-F36E-E19B-F62DD3303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744368"/>
              </p:ext>
            </p:extLst>
          </p:nvPr>
        </p:nvGraphicFramePr>
        <p:xfrm>
          <a:off x="259886" y="5664938"/>
          <a:ext cx="116722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5338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958579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2060850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4167457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TUTTO L’ANNO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FESTIVAL DELLA COMPLESSITÀ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Italia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</a:tbl>
          </a:graphicData>
        </a:graphic>
      </p:graphicFrame>
      <p:sp>
        <p:nvSpPr>
          <p:cNvPr id="13" name="Segnaposto piè di pagina 1">
            <a:extLst>
              <a:ext uri="{FF2B5EF4-FFF2-40B4-BE49-F238E27FC236}">
                <a16:creationId xmlns:a16="http://schemas.microsoft.com/office/drawing/2014/main" id="{3356091F-0D1A-DD97-5BA9-AF845EB82EBF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296476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814B0-28D8-3D10-B528-504D3A043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DEEC3-4726-8278-5E44-8DA250D2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374" y="293873"/>
            <a:ext cx="5028210" cy="1325563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Il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7983-2DFA-71CD-0166-4587E787B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569" y="1481240"/>
            <a:ext cx="876399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Festival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nazionali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sostenuti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Festival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scienza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Genova, Fiera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Didacta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Festival Play, Salone del Libro di Torino</a:t>
            </a: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Festival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comunicazione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Camogli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prosegue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locali</a:t>
            </a: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L’accreditamento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dell’INFN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come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editore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riduce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spese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lo stand del Salone del Libro</a:t>
            </a:r>
          </a:p>
          <a:p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Saranno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sostenute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spese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missione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la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progetti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Lucca Comics</a:t>
            </a:r>
          </a:p>
          <a:p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Saranno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sostenuti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uno o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più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festival </a:t>
            </a:r>
            <a:r>
              <a:rPr lang="en-GB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strategici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</a:t>
            </a:r>
            <a:r>
              <a:rPr lang="en-GB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definire</a:t>
            </a: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egnaposto piè di pagina 1">
            <a:extLst>
              <a:ext uri="{FF2B5EF4-FFF2-40B4-BE49-F238E27FC236}">
                <a16:creationId xmlns:a16="http://schemas.microsoft.com/office/drawing/2014/main" id="{8AE777E4-8CA0-CC83-F30C-E6B596854B57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182508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1FE770-3C06-BBEA-282C-C3D1E50C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numeri del 2025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2EA93E8-2D66-5888-BE52-F0343236A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28809"/>
              </p:ext>
            </p:extLst>
          </p:nvPr>
        </p:nvGraphicFramePr>
        <p:xfrm>
          <a:off x="2220686" y="1905000"/>
          <a:ext cx="8621487" cy="41256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6788">
                  <a:extLst>
                    <a:ext uri="{9D8B030D-6E8A-4147-A177-3AD203B41FA5}">
                      <a16:colId xmlns:a16="http://schemas.microsoft.com/office/drawing/2014/main" val="3970248772"/>
                    </a:ext>
                  </a:extLst>
                </a:gridCol>
                <a:gridCol w="1948233">
                  <a:extLst>
                    <a:ext uri="{9D8B030D-6E8A-4147-A177-3AD203B41FA5}">
                      <a16:colId xmlns:a16="http://schemas.microsoft.com/office/drawing/2014/main" val="3718673094"/>
                    </a:ext>
                  </a:extLst>
                </a:gridCol>
                <a:gridCol w="1948233">
                  <a:extLst>
                    <a:ext uri="{9D8B030D-6E8A-4147-A177-3AD203B41FA5}">
                      <a16:colId xmlns:a16="http://schemas.microsoft.com/office/drawing/2014/main" val="3511802718"/>
                    </a:ext>
                  </a:extLst>
                </a:gridCol>
                <a:gridCol w="1948233">
                  <a:extLst>
                    <a:ext uri="{9D8B030D-6E8A-4147-A177-3AD203B41FA5}">
                      <a16:colId xmlns:a16="http://schemas.microsoft.com/office/drawing/2014/main" val="262151034"/>
                    </a:ext>
                  </a:extLst>
                </a:gridCol>
              </a:tblGrid>
              <a:tr h="536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it-IT" sz="24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912120"/>
                  </a:ext>
                </a:extLst>
              </a:tr>
              <a:tr h="536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400" b="1" u="none" strike="noStrike" dirty="0" err="1">
                          <a:effectLst/>
                        </a:rPr>
                        <a:t>PlayMo</a:t>
                      </a:r>
                      <a:r>
                        <a:rPr lang="it-IT" sz="2400" b="1" u="none" strike="noStrike" dirty="0">
                          <a:effectLst/>
                        </a:rPr>
                        <a:t>/Game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500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2,491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1,908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2215490"/>
                  </a:ext>
                </a:extLst>
              </a:tr>
              <a:tr h="99036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400" b="1" u="none" strike="noStrike">
                          <a:effectLst/>
                        </a:rPr>
                        <a:t>Festival di Genova</a:t>
                      </a:r>
                      <a:endParaRPr lang="it-IT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effectLst/>
                        </a:rPr>
                        <a:t>3600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2,257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4,271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934566"/>
                  </a:ext>
                </a:extLst>
              </a:tr>
              <a:tr h="536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400" b="1" u="none" strike="noStrike">
                          <a:effectLst/>
                        </a:rPr>
                        <a:t>Didacta</a:t>
                      </a:r>
                      <a:endParaRPr lang="it-IT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700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1,085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758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4671509"/>
                  </a:ext>
                </a:extLst>
              </a:tr>
              <a:tr h="99036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400" b="1" u="none" strike="noStrike">
                          <a:effectLst/>
                        </a:rPr>
                        <a:t>Festival Camogli</a:t>
                      </a:r>
                      <a:endParaRPr lang="it-IT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effectLst/>
                        </a:rPr>
                        <a:t>392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589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3043261"/>
                  </a:ext>
                </a:extLst>
              </a:tr>
              <a:tr h="5362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400" b="1" u="none" strike="noStrike" dirty="0">
                          <a:effectLst/>
                        </a:rPr>
                        <a:t>SALTO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>
                          <a:effectLst/>
                        </a:rPr>
                        <a:t>8000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effectLst/>
                        </a:rPr>
                        <a:t>7940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2400" u="none" strike="noStrike" dirty="0">
                          <a:effectLst/>
                        </a:rPr>
                        <a:t>7,774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644614"/>
                  </a:ext>
                </a:extLst>
              </a:tr>
            </a:tbl>
          </a:graphicData>
        </a:graphic>
      </p:graphicFrame>
      <p:sp>
        <p:nvSpPr>
          <p:cNvPr id="5" name="Segnaposto piè di pagina 1">
            <a:extLst>
              <a:ext uri="{FF2B5EF4-FFF2-40B4-BE49-F238E27FC236}">
                <a16:creationId xmlns:a16="http://schemas.microsoft.com/office/drawing/2014/main" id="{053E710F-DA0B-002E-D434-5DAAED66F8F5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135392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75000"/>
            <a:alpha val="5094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BE3A8329-9578-C092-7EA7-6DF67FA5D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598" y="3031368"/>
            <a:ext cx="2573042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6455112-3782-7FB7-2AA4-DCFDD6A6F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132" y="31924"/>
            <a:ext cx="10515600" cy="1325563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Assegnazioni</a:t>
            </a:r>
            <a:r>
              <a:rPr lang="en-US" dirty="0">
                <a:solidFill>
                  <a:srgbClr val="0070C0"/>
                </a:solidFill>
              </a:rPr>
              <a:t> 2026</a:t>
            </a:r>
          </a:p>
        </p:txBody>
      </p:sp>
      <p:pic>
        <p:nvPicPr>
          <p:cNvPr id="10" name="Immagine 9" descr="Immagine che contiene testo, schermata, linea, numero&#10;&#10;Il contenuto generato dall'IA potrebbe non essere corretto.">
            <a:extLst>
              <a:ext uri="{FF2B5EF4-FFF2-40B4-BE49-F238E27FC236}">
                <a16:creationId xmlns:a16="http://schemas.microsoft.com/office/drawing/2014/main" id="{FA3353E2-3345-C4FA-7C3D-BEB93B0C0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132" y="694706"/>
            <a:ext cx="11055690" cy="6163294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EE049E-8A26-CE55-587B-B0DD3E1C0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7210" y="5741449"/>
            <a:ext cx="8032115" cy="94324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sezioni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coinvolte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presentano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richieste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festival di interesse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nazionale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coordinano</a:t>
            </a:r>
            <a:endParaRPr lang="en-US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Tutte le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richieste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missione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le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spese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Genova</a:t>
            </a:r>
          </a:p>
          <a:p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L’Ufficio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Comunicazione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gestisce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tasca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riserva per la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prevista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ed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altri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Festival</a:t>
            </a:r>
          </a:p>
        </p:txBody>
      </p:sp>
    </p:spTree>
    <p:extLst>
      <p:ext uri="{BB962C8B-B14F-4D97-AF65-F5344CB8AC3E}">
        <p14:creationId xmlns:p14="http://schemas.microsoft.com/office/powerpoint/2010/main" val="382170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D5AAECC-72F4-447C-DB66-062323DC2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3E0B-0A01-286B-C142-5F44F595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132" y="432637"/>
            <a:ext cx="10515600" cy="1325563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Allargare</a:t>
            </a:r>
            <a:r>
              <a:rPr lang="en-US" dirty="0">
                <a:solidFill>
                  <a:srgbClr val="0070C0"/>
                </a:solidFill>
              </a:rPr>
              <a:t> la </a:t>
            </a:r>
            <a:r>
              <a:rPr lang="en-US" dirty="0" err="1">
                <a:solidFill>
                  <a:srgbClr val="0070C0"/>
                </a:solidFill>
              </a:rPr>
              <a:t>proposta</a:t>
            </a:r>
            <a:r>
              <a:rPr lang="en-US" dirty="0">
                <a:solidFill>
                  <a:srgbClr val="0070C0"/>
                </a:solidFill>
              </a:rPr>
              <a:t> al Sud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e a </a:t>
            </a:r>
            <a:r>
              <a:rPr lang="en-US" dirty="0" err="1">
                <a:solidFill>
                  <a:srgbClr val="0070C0"/>
                </a:solidFill>
              </a:rPr>
              <a:t>territori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meno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coperti</a:t>
            </a:r>
            <a:r>
              <a:rPr lang="en-US" dirty="0">
                <a:solidFill>
                  <a:srgbClr val="0070C0"/>
                </a:solidFill>
              </a:rPr>
              <a:t> da </a:t>
            </a:r>
            <a:r>
              <a:rPr lang="en-US" dirty="0" err="1">
                <a:solidFill>
                  <a:srgbClr val="0070C0"/>
                </a:solidFill>
              </a:rPr>
              <a:t>attività</a:t>
            </a:r>
            <a:r>
              <a:rPr lang="en-US" dirty="0">
                <a:solidFill>
                  <a:srgbClr val="0070C0"/>
                </a:solidFill>
              </a:rPr>
              <a:t> INFN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9E6D23E-67B0-B4F9-D60D-C8DEC4D63BD0}"/>
              </a:ext>
            </a:extLst>
          </p:cNvPr>
          <p:cNvSpPr txBox="1"/>
          <p:nvPr/>
        </p:nvSpPr>
        <p:spPr>
          <a:xfrm>
            <a:off x="1667527" y="2110717"/>
            <a:ext cx="751209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Progetto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pilota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Camogli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”: a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rotazione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le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strutture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fanno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carico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Festival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 un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sostegno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iniziale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della CC3M e la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consulenza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professionale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dell’Ufficio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Comunicazione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Dall’anno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seguente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procedono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autonomia</a:t>
            </a: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Candidature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tramite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call annual</a:t>
            </a:r>
          </a:p>
          <a:p>
            <a:pPr marL="285750" indent="-285750">
              <a:buFont typeface="Wingdings" pitchFamily="2" charset="2"/>
              <a:buChar char="Ø"/>
            </a:pP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favorire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aprtecipazione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progetti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CC3M</a:t>
            </a:r>
          </a:p>
          <a:p>
            <a:pPr marL="285750" indent="-285750">
              <a:buFont typeface="Wingdings" pitchFamily="2" charset="2"/>
              <a:buChar char="Ø"/>
            </a:pPr>
            <a:endParaRPr lang="en-GB" sz="2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missione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consumo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stampa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en-GB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allestimenti</a:t>
            </a:r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7" name="Segnaposto piè di pagina 1">
            <a:extLst>
              <a:ext uri="{FF2B5EF4-FFF2-40B4-BE49-F238E27FC236}">
                <a16:creationId xmlns:a16="http://schemas.microsoft.com/office/drawing/2014/main" id="{7B06F38C-384F-E30F-9D1C-0839BAE96BA4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</p:spTree>
    <p:extLst>
      <p:ext uri="{BB962C8B-B14F-4D97-AF65-F5344CB8AC3E}">
        <p14:creationId xmlns:p14="http://schemas.microsoft.com/office/powerpoint/2010/main" val="888749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CD3E06F-FBC1-C50A-FD61-9A3BB7B5F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479" y="35686"/>
            <a:ext cx="8135328" cy="647478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FESTIVAL UFFICIO COMUNICAZIONE</a:t>
            </a:r>
          </a:p>
        </p:txBody>
      </p:sp>
      <p:sp>
        <p:nvSpPr>
          <p:cNvPr id="9" name="Segnaposto piè di pagina 1">
            <a:extLst>
              <a:ext uri="{FF2B5EF4-FFF2-40B4-BE49-F238E27FC236}">
                <a16:creationId xmlns:a16="http://schemas.microsoft.com/office/drawing/2014/main" id="{A73D9597-1759-FCD6-C090-CFD13D52C10B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2008E750-8308-E7EB-7FB7-E500CE86A1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7932067"/>
              </p:ext>
            </p:extLst>
          </p:nvPr>
        </p:nvGraphicFramePr>
        <p:xfrm>
          <a:off x="218019" y="699289"/>
          <a:ext cx="11770248" cy="2841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ma 10">
            <a:extLst>
              <a:ext uri="{FF2B5EF4-FFF2-40B4-BE49-F238E27FC236}">
                <a16:creationId xmlns:a16="http://schemas.microsoft.com/office/drawing/2014/main" id="{1FC5688B-5493-3270-B305-B8F3B8D7AD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3582381"/>
              </p:ext>
            </p:extLst>
          </p:nvPr>
        </p:nvGraphicFramePr>
        <p:xfrm>
          <a:off x="203733" y="3444949"/>
          <a:ext cx="11770248" cy="2667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46F9EF6-DBF5-936B-9857-15660E31A42F}"/>
              </a:ext>
            </a:extLst>
          </p:cNvPr>
          <p:cNvSpPr txBox="1"/>
          <p:nvPr/>
        </p:nvSpPr>
        <p:spPr>
          <a:xfrm>
            <a:off x="10656546" y="6197971"/>
            <a:ext cx="1127110" cy="307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002060"/>
                </a:solidFill>
              </a:rPr>
              <a:t>Altro</a:t>
            </a:r>
            <a:r>
              <a:rPr lang="it-IT" sz="1400" b="1" dirty="0"/>
              <a:t> 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64261D1-3B1B-3773-F52B-4A332AEECBC8}"/>
              </a:ext>
            </a:extLst>
          </p:cNvPr>
          <p:cNvSpPr txBox="1"/>
          <p:nvPr/>
        </p:nvSpPr>
        <p:spPr>
          <a:xfrm>
            <a:off x="218019" y="6161763"/>
            <a:ext cx="1088591" cy="307777"/>
          </a:xfrm>
          <a:prstGeom prst="rect">
            <a:avLst/>
          </a:prstGeom>
          <a:solidFill>
            <a:srgbClr val="297FD5"/>
          </a:solidFill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LEGENDA: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7275315-1479-73D8-3E97-B9ABC1FDC0AC}"/>
              </a:ext>
            </a:extLst>
          </p:cNvPr>
          <p:cNvSpPr txBox="1"/>
          <p:nvPr/>
        </p:nvSpPr>
        <p:spPr>
          <a:xfrm>
            <a:off x="3219003" y="6173320"/>
            <a:ext cx="1329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00B050"/>
                </a:solidFill>
              </a:rPr>
              <a:t>Scienza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F81813CB-AF20-32A1-FA79-9698A08D24B5}"/>
              </a:ext>
            </a:extLst>
          </p:cNvPr>
          <p:cNvSpPr txBox="1"/>
          <p:nvPr/>
        </p:nvSpPr>
        <p:spPr>
          <a:xfrm>
            <a:off x="4362276" y="6181205"/>
            <a:ext cx="1329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7030A0"/>
                </a:solidFill>
              </a:rPr>
              <a:t>Filosofia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2FEE7C7-D4FA-8992-D0EC-8EAD4882D40F}"/>
              </a:ext>
            </a:extLst>
          </p:cNvPr>
          <p:cNvSpPr txBox="1"/>
          <p:nvPr/>
        </p:nvSpPr>
        <p:spPr>
          <a:xfrm>
            <a:off x="3247239" y="6466384"/>
            <a:ext cx="2530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it-IT" sz="1400" b="1" dirty="0">
                <a:gradFill>
                  <a:gsLst>
                    <a:gs pos="57000">
                      <a:srgbClr val="FF9300"/>
                    </a:gs>
                    <a:gs pos="34000">
                      <a:srgbClr val="00B050"/>
                    </a:gs>
                  </a:gsLst>
                  <a:lin ang="0" scaled="1"/>
                </a:gradFill>
              </a:rPr>
              <a:t>Scienza e Innovazione </a:t>
            </a:r>
            <a:endParaRPr lang="it-IT" sz="1400" b="1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C7434836-62E2-6701-C190-19BFA778CD9F}"/>
              </a:ext>
            </a:extLst>
          </p:cNvPr>
          <p:cNvSpPr txBox="1"/>
          <p:nvPr/>
        </p:nvSpPr>
        <p:spPr>
          <a:xfrm>
            <a:off x="1300983" y="6450259"/>
            <a:ext cx="21430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it-IT" sz="1400" b="1" dirty="0">
                <a:gradFill>
                  <a:gsLst>
                    <a:gs pos="45000">
                      <a:srgbClr val="7030A0"/>
                    </a:gs>
                    <a:gs pos="57000">
                      <a:srgbClr val="00B050"/>
                    </a:gs>
                  </a:gsLst>
                  <a:lin ang="0" scaled="1"/>
                </a:gradFill>
              </a:rPr>
              <a:t>Scienza e Filosofia </a:t>
            </a:r>
            <a:endParaRPr lang="it-IT" sz="1400" b="1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CB5D40A6-3DA8-FCED-AAC1-FBD2FC51F6AE}"/>
              </a:ext>
            </a:extLst>
          </p:cNvPr>
          <p:cNvSpPr txBox="1"/>
          <p:nvPr/>
        </p:nvSpPr>
        <p:spPr>
          <a:xfrm>
            <a:off x="5535402" y="6184082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C00000"/>
                </a:solidFill>
              </a:rPr>
              <a:t>Letteratura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632D773-40ED-3724-3664-06A925C3628D}"/>
              </a:ext>
            </a:extLst>
          </p:cNvPr>
          <p:cNvSpPr txBox="1"/>
          <p:nvPr/>
        </p:nvSpPr>
        <p:spPr>
          <a:xfrm>
            <a:off x="1306610" y="6170439"/>
            <a:ext cx="1912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109EEB"/>
                </a:solidFill>
              </a:rPr>
              <a:t>Comunicazione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60E34AE3-59DB-E8F5-D2D7-23DA277CEB3F}"/>
              </a:ext>
            </a:extLst>
          </p:cNvPr>
          <p:cNvSpPr txBox="1"/>
          <p:nvPr/>
        </p:nvSpPr>
        <p:spPr>
          <a:xfrm>
            <a:off x="8417822" y="6189588"/>
            <a:ext cx="23932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it-IT" sz="1400" b="1" dirty="0">
                <a:gradFill>
                  <a:gsLst>
                    <a:gs pos="49000">
                      <a:srgbClr val="C00000"/>
                    </a:gs>
                    <a:gs pos="39000">
                      <a:srgbClr val="00B050"/>
                    </a:gs>
                  </a:gsLst>
                  <a:lin ang="0" scaled="1"/>
                </a:gradFill>
              </a:rPr>
              <a:t>Scienza e Letteratura</a:t>
            </a:r>
            <a:endParaRPr lang="it-IT" sz="1400" b="1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64FF3F5C-8137-B077-974A-B38C383737DA}"/>
              </a:ext>
            </a:extLst>
          </p:cNvPr>
          <p:cNvSpPr txBox="1"/>
          <p:nvPr/>
        </p:nvSpPr>
        <p:spPr>
          <a:xfrm>
            <a:off x="6931535" y="6195231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FF9300"/>
                </a:solidFill>
              </a:rPr>
              <a:t>Innovazione</a:t>
            </a:r>
          </a:p>
        </p:txBody>
      </p:sp>
    </p:spTree>
    <p:extLst>
      <p:ext uri="{BB962C8B-B14F-4D97-AF65-F5344CB8AC3E}">
        <p14:creationId xmlns:p14="http://schemas.microsoft.com/office/powerpoint/2010/main" val="1155632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341F22D-301B-6E00-F049-65C981157000}"/>
              </a:ext>
            </a:extLst>
          </p:cNvPr>
          <p:cNvSpPr txBox="1">
            <a:spLocks/>
          </p:cNvSpPr>
          <p:nvPr/>
        </p:nvSpPr>
        <p:spPr>
          <a:xfrm>
            <a:off x="3002082" y="0"/>
            <a:ext cx="6172907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FESTIVAL NAZIONALI CC3M</a:t>
            </a:r>
          </a:p>
        </p:txBody>
      </p:sp>
      <p:sp>
        <p:nvSpPr>
          <p:cNvPr id="10" name="Segnaposto piè di pagina 1">
            <a:extLst>
              <a:ext uri="{FF2B5EF4-FFF2-40B4-BE49-F238E27FC236}">
                <a16:creationId xmlns:a16="http://schemas.microsoft.com/office/drawing/2014/main" id="{317D631F-52E4-63F9-E722-F39B0CAE80CB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4EDD244D-7113-4858-CA3B-A4B1F7558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9187248"/>
              </p:ext>
            </p:extLst>
          </p:nvPr>
        </p:nvGraphicFramePr>
        <p:xfrm>
          <a:off x="210876" y="2008323"/>
          <a:ext cx="11770248" cy="2841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BCF95808-984C-E34F-143C-B84628410F33}"/>
              </a:ext>
            </a:extLst>
          </p:cNvPr>
          <p:cNvSpPr txBox="1"/>
          <p:nvPr/>
        </p:nvSpPr>
        <p:spPr>
          <a:xfrm>
            <a:off x="210876" y="6315650"/>
            <a:ext cx="1088591" cy="307777"/>
          </a:xfrm>
          <a:prstGeom prst="rect">
            <a:avLst/>
          </a:prstGeom>
          <a:solidFill>
            <a:srgbClr val="297FD5"/>
          </a:solidFill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LEGENDA: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8D6CC0-6142-C2CE-604E-87667159E427}"/>
              </a:ext>
            </a:extLst>
          </p:cNvPr>
          <p:cNvSpPr txBox="1"/>
          <p:nvPr/>
        </p:nvSpPr>
        <p:spPr>
          <a:xfrm>
            <a:off x="1533078" y="6315651"/>
            <a:ext cx="1329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00B050"/>
                </a:solidFill>
              </a:rPr>
              <a:t>Scienza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B65BBC8-D738-8ED6-9814-ADACB288DE8D}"/>
              </a:ext>
            </a:extLst>
          </p:cNvPr>
          <p:cNvSpPr txBox="1"/>
          <p:nvPr/>
        </p:nvSpPr>
        <p:spPr>
          <a:xfrm>
            <a:off x="2676351" y="6323536"/>
            <a:ext cx="1329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FF40FF"/>
                </a:solidFill>
              </a:rPr>
              <a:t>Gioco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3E241D4-B443-B618-E887-99EC6D0DF83F}"/>
              </a:ext>
            </a:extLst>
          </p:cNvPr>
          <p:cNvSpPr txBox="1"/>
          <p:nvPr/>
        </p:nvSpPr>
        <p:spPr>
          <a:xfrm>
            <a:off x="3685675" y="6328649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C00000"/>
                </a:solidFill>
              </a:rPr>
              <a:t>Letteratura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C8E1B3-2121-746A-E500-F7D5E2C12318}"/>
              </a:ext>
            </a:extLst>
          </p:cNvPr>
          <p:cNvSpPr txBox="1"/>
          <p:nvPr/>
        </p:nvSpPr>
        <p:spPr>
          <a:xfrm>
            <a:off x="5148695" y="6333762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FF9300"/>
                </a:solidFill>
              </a:rPr>
              <a:t>Innovazione</a:t>
            </a:r>
          </a:p>
        </p:txBody>
      </p:sp>
    </p:spTree>
    <p:extLst>
      <p:ext uri="{BB962C8B-B14F-4D97-AF65-F5344CB8AC3E}">
        <p14:creationId xmlns:p14="http://schemas.microsoft.com/office/powerpoint/2010/main" val="17951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piè di pagina 1">
            <a:extLst>
              <a:ext uri="{FF2B5EF4-FFF2-40B4-BE49-F238E27FC236}">
                <a16:creationId xmlns:a16="http://schemas.microsoft.com/office/drawing/2014/main" id="{B22BC621-DCE6-6BF1-6019-5C38563F766B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17624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chemeClr val="bg2">
                    <a:lumMod val="25000"/>
                  </a:schemeClr>
                </a:solidFill>
              </a:rPr>
              <a:t>Francesca Scianitti, Alessio Caminata, Alex Mattiussi – Riunione CC3M 1-3 dicembre 2025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047F1EB-0ACF-A8E4-6058-81B2F6F38B2D}"/>
              </a:ext>
            </a:extLst>
          </p:cNvPr>
          <p:cNvSpPr txBox="1">
            <a:spLocks/>
          </p:cNvSpPr>
          <p:nvPr/>
        </p:nvSpPr>
        <p:spPr>
          <a:xfrm>
            <a:off x="3368949" y="0"/>
            <a:ext cx="5407061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FESTIVAL LOCALI CC3M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13738E05-8879-91F7-018D-7898881440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6077276"/>
              </p:ext>
            </p:extLst>
          </p:nvPr>
        </p:nvGraphicFramePr>
        <p:xfrm>
          <a:off x="203733" y="3498914"/>
          <a:ext cx="11770248" cy="2713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6A9429-922A-9CE6-C980-DCFECAB1D2FA}"/>
              </a:ext>
            </a:extLst>
          </p:cNvPr>
          <p:cNvSpPr txBox="1"/>
          <p:nvPr/>
        </p:nvSpPr>
        <p:spPr>
          <a:xfrm>
            <a:off x="7174606" y="6297699"/>
            <a:ext cx="1127110" cy="307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002060"/>
                </a:solidFill>
              </a:rPr>
              <a:t>Altro</a:t>
            </a:r>
            <a:r>
              <a:rPr lang="it-IT" sz="1400" b="1" dirty="0"/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6AE2700-F025-20D5-DD11-5DFBDED34658}"/>
              </a:ext>
            </a:extLst>
          </p:cNvPr>
          <p:cNvSpPr txBox="1"/>
          <p:nvPr/>
        </p:nvSpPr>
        <p:spPr>
          <a:xfrm>
            <a:off x="203733" y="6263983"/>
            <a:ext cx="1088591" cy="307777"/>
          </a:xfrm>
          <a:prstGeom prst="rect">
            <a:avLst/>
          </a:prstGeom>
          <a:solidFill>
            <a:srgbClr val="297FD5"/>
          </a:solidFill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LEGENDA: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4DFC845-1B34-087B-8100-EA2F06178ABC}"/>
              </a:ext>
            </a:extLst>
          </p:cNvPr>
          <p:cNvSpPr txBox="1"/>
          <p:nvPr/>
        </p:nvSpPr>
        <p:spPr>
          <a:xfrm>
            <a:off x="3204717" y="6275540"/>
            <a:ext cx="1329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00B050"/>
                </a:solidFill>
              </a:rPr>
              <a:t>Scienza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44F0BC6-6A52-1F4E-B437-F1EF88EEA54F}"/>
              </a:ext>
            </a:extLst>
          </p:cNvPr>
          <p:cNvSpPr txBox="1"/>
          <p:nvPr/>
        </p:nvSpPr>
        <p:spPr>
          <a:xfrm>
            <a:off x="4293308" y="6297897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C00000"/>
                </a:solidFill>
              </a:rPr>
              <a:t>Letteratura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B2489DC-60B4-B3C2-ADAA-93BA58F2CD94}"/>
              </a:ext>
            </a:extLst>
          </p:cNvPr>
          <p:cNvSpPr txBox="1"/>
          <p:nvPr/>
        </p:nvSpPr>
        <p:spPr>
          <a:xfrm>
            <a:off x="1292324" y="6272659"/>
            <a:ext cx="1912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109EEB"/>
                </a:solidFill>
              </a:rPr>
              <a:t>Comunicazione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4AA07AC-DE42-0080-7CA9-0B17DAD0E6DD}"/>
              </a:ext>
            </a:extLst>
          </p:cNvPr>
          <p:cNvSpPr txBox="1"/>
          <p:nvPr/>
        </p:nvSpPr>
        <p:spPr>
          <a:xfrm>
            <a:off x="5622378" y="6297699"/>
            <a:ext cx="1879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it-IT" sz="1400" b="1" dirty="0">
                <a:solidFill>
                  <a:srgbClr val="FF9300"/>
                </a:solidFill>
              </a:rPr>
              <a:t>Innovazione</a:t>
            </a:r>
          </a:p>
        </p:txBody>
      </p:sp>
      <p:graphicFrame>
        <p:nvGraphicFramePr>
          <p:cNvPr id="13" name="Diagramma 12">
            <a:extLst>
              <a:ext uri="{FF2B5EF4-FFF2-40B4-BE49-F238E27FC236}">
                <a16:creationId xmlns:a16="http://schemas.microsoft.com/office/drawing/2014/main" id="{E469EC20-C446-B515-3A4C-80664D48D9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141309"/>
              </p:ext>
            </p:extLst>
          </p:nvPr>
        </p:nvGraphicFramePr>
        <p:xfrm>
          <a:off x="187355" y="698785"/>
          <a:ext cx="11770248" cy="2841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8352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2EB070F5-6984-6D42-CF18-21A0A53FA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974688"/>
              </p:ext>
            </p:extLst>
          </p:nvPr>
        </p:nvGraphicFramePr>
        <p:xfrm>
          <a:off x="392786" y="735469"/>
          <a:ext cx="11583624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2419158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77837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104181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2056033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GENNAIO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SCI-FI UNIVERSE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Fisica, Astrofisica e Fantascienza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Peschiera del Garda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Form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AI FESTIVAL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Milano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956831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39569201-466C-7574-348E-2400BAD58FB2}"/>
              </a:ext>
            </a:extLst>
          </p:cNvPr>
          <p:cNvSpPr txBox="1">
            <a:spLocks/>
          </p:cNvSpPr>
          <p:nvPr/>
        </p:nvSpPr>
        <p:spPr>
          <a:xfrm>
            <a:off x="4468562" y="-11510"/>
            <a:ext cx="3254875" cy="647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CALENDARIO</a:t>
            </a:r>
          </a:p>
        </p:txBody>
      </p:sp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8667A221-1D09-F0AD-C36D-0DB5D340E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975056"/>
              </p:ext>
            </p:extLst>
          </p:nvPr>
        </p:nvGraphicFramePr>
        <p:xfrm>
          <a:off x="392786" y="2664911"/>
          <a:ext cx="115836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295335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62973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242204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3056697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FEBBRAIO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PALERMO 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Palermo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</a:tbl>
          </a:graphicData>
        </a:graphic>
      </p:graphicFrame>
      <p:graphicFrame>
        <p:nvGraphicFramePr>
          <p:cNvPr id="15" name="Tabella 14">
            <a:extLst>
              <a:ext uri="{FF2B5EF4-FFF2-40B4-BE49-F238E27FC236}">
                <a16:creationId xmlns:a16="http://schemas.microsoft.com/office/drawing/2014/main" id="{A1141896-A668-FE7B-6994-02562C98A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838610"/>
              </p:ext>
            </p:extLst>
          </p:nvPr>
        </p:nvGraphicFramePr>
        <p:xfrm>
          <a:off x="392786" y="4625547"/>
          <a:ext cx="1158362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438749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219559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242204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3056697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APRILE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LIBRO APERTO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Letteratura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Baronissi (Salerno)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Uni degli studi di Palermo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CISF (Conferenza Italiana degli studenti di Fisica)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Fisica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Contattare il CNR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903395"/>
                  </a:ext>
                </a:extLst>
              </a:tr>
            </a:tbl>
          </a:graphicData>
        </a:graphic>
      </p:graphicFrame>
      <p:sp>
        <p:nvSpPr>
          <p:cNvPr id="16" name="Segnaposto piè di pagina 1">
            <a:extLst>
              <a:ext uri="{FF2B5EF4-FFF2-40B4-BE49-F238E27FC236}">
                <a16:creationId xmlns:a16="http://schemas.microsoft.com/office/drawing/2014/main" id="{FF2B95A2-B65F-D055-44EE-75D29963E7B9}"/>
              </a:ext>
            </a:extLst>
          </p:cNvPr>
          <p:cNvSpPr txBox="1">
            <a:spLocks/>
          </p:cNvSpPr>
          <p:nvPr/>
        </p:nvSpPr>
        <p:spPr>
          <a:xfrm>
            <a:off x="5535402" y="6550867"/>
            <a:ext cx="6872286" cy="414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200" dirty="0">
                <a:solidFill>
                  <a:srgbClr val="002060"/>
                </a:solidFill>
              </a:rPr>
              <a:t>Francesca Scianitti, Alessio Caminata, Alex Mattiussi – Riunione CC3M 1-3 dicembre 2025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39A7AF67-BDDA-BE71-69A4-DD2AF05DEC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995812"/>
              </p:ext>
            </p:extLst>
          </p:nvPr>
        </p:nvGraphicFramePr>
        <p:xfrm>
          <a:off x="392786" y="3685033"/>
          <a:ext cx="115836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79">
                  <a:extLst>
                    <a:ext uri="{9D8B030D-6E8A-4147-A177-3AD203B41FA5}">
                      <a16:colId xmlns:a16="http://schemas.microsoft.com/office/drawing/2014/main" val="464278530"/>
                    </a:ext>
                  </a:extLst>
                </a:gridCol>
                <a:gridCol w="1366729">
                  <a:extLst>
                    <a:ext uri="{9D8B030D-6E8A-4147-A177-3AD203B41FA5}">
                      <a16:colId xmlns:a16="http://schemas.microsoft.com/office/drawing/2014/main" val="1666074091"/>
                    </a:ext>
                  </a:extLst>
                </a:gridCol>
                <a:gridCol w="954607">
                  <a:extLst>
                    <a:ext uri="{9D8B030D-6E8A-4147-A177-3AD203B41FA5}">
                      <a16:colId xmlns:a16="http://schemas.microsoft.com/office/drawing/2014/main" val="464050751"/>
                    </a:ext>
                  </a:extLst>
                </a:gridCol>
                <a:gridCol w="1295335">
                  <a:extLst>
                    <a:ext uri="{9D8B030D-6E8A-4147-A177-3AD203B41FA5}">
                      <a16:colId xmlns:a16="http://schemas.microsoft.com/office/drawing/2014/main" val="2084950348"/>
                    </a:ext>
                  </a:extLst>
                </a:gridCol>
                <a:gridCol w="1362973">
                  <a:extLst>
                    <a:ext uri="{9D8B030D-6E8A-4147-A177-3AD203B41FA5}">
                      <a16:colId xmlns:a16="http://schemas.microsoft.com/office/drawing/2014/main" val="2929907091"/>
                    </a:ext>
                  </a:extLst>
                </a:gridCol>
                <a:gridCol w="1242204">
                  <a:extLst>
                    <a:ext uri="{9D8B030D-6E8A-4147-A177-3AD203B41FA5}">
                      <a16:colId xmlns:a16="http://schemas.microsoft.com/office/drawing/2014/main" val="3231747228"/>
                    </a:ext>
                  </a:extLst>
                </a:gridCol>
                <a:gridCol w="3056697">
                  <a:extLst>
                    <a:ext uri="{9D8B030D-6E8A-4147-A177-3AD203B41FA5}">
                      <a16:colId xmlns:a16="http://schemas.microsoft.com/office/drawing/2014/main" val="2423829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Ambito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Mod. Partecipazione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30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DIDACTA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Firenze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19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710256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2381</TotalTime>
  <Words>1205</Words>
  <Application>Microsoft Macintosh PowerPoint</Application>
  <PresentationFormat>Widescreen</PresentationFormat>
  <Paragraphs>387</Paragraphs>
  <Slides>12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Aptos Narrow</vt:lpstr>
      <vt:lpstr>Arial</vt:lpstr>
      <vt:lpstr>Calibri</vt:lpstr>
      <vt:lpstr>Century Gothic</vt:lpstr>
      <vt:lpstr>Helvetica Neue</vt:lpstr>
      <vt:lpstr>Wingdings</vt:lpstr>
      <vt:lpstr>Wingdings 3</vt:lpstr>
      <vt:lpstr>Filo</vt:lpstr>
      <vt:lpstr>FESTIVAL L’INFN ai Festival della scienza, alle fiere e ai festival culturali</vt:lpstr>
      <vt:lpstr>Il 2026</vt:lpstr>
      <vt:lpstr>I numeri del 2025</vt:lpstr>
      <vt:lpstr>Assegnazioni 2026</vt:lpstr>
      <vt:lpstr>Allargare la proposta al Sud  e a territori meno coperti da attività INFN</vt:lpstr>
      <vt:lpstr>FESTIVAL UFFICIO COMUNICAZIONE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Attività tecnologica e coordinamento di strategie per la comunicazione all’INFN</dc:title>
  <dc:creator>f.scianitti@outlook.com</dc:creator>
  <cp:lastModifiedBy>Francesca Scianitti</cp:lastModifiedBy>
  <cp:revision>489</cp:revision>
  <dcterms:created xsi:type="dcterms:W3CDTF">2021-08-25T13:32:40Z</dcterms:created>
  <dcterms:modified xsi:type="dcterms:W3CDTF">2025-12-01T14:25:34Z</dcterms:modified>
</cp:coreProperties>
</file>