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618" r:id="rId3"/>
    <p:sldId id="617" r:id="rId4"/>
    <p:sldId id="619" r:id="rId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 showGuides="1">
      <p:cViewPr varScale="1">
        <p:scale>
          <a:sx n="104" d="100"/>
          <a:sy n="104" d="100"/>
        </p:scale>
        <p:origin x="232" y="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0666A-3A68-7CC7-BAE5-BE76D2F29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C7ED8-B92A-2EE8-82AE-D395F4BF9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EF8E4-30A5-5EED-AF97-D71F409D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B07F-DB87-5942-9559-8521B13571E9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2D680-928D-7702-730E-4B60AB3E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898B8-6F0B-5CCD-753B-FA315E26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13FF-4D41-984F-8354-31EF40C1B0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07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FE23-F94F-866F-0B2B-926EE6E4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236FA-358E-E11A-7ED7-39248FB33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E1AC6-A958-4398-9F6F-04D6D746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B07F-DB87-5942-9559-8521B13571E9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97341-9127-938B-0157-249B6D0D2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77A08-3C78-DE6F-1E75-0BB77829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13FF-4D41-984F-8354-31EF40C1B0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88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7E14B-91B4-5A34-9CCB-881D48552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14C9-66CC-3CAA-3F00-E3EB08CCA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3DF1-1D14-300B-E45C-9D5AF964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B07F-DB87-5942-9559-8521B13571E9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BA654-0510-9B13-4D12-425C0176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2DAC0-FA76-B4CA-8FDB-A860DB87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13FF-4D41-984F-8354-31EF40C1B0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9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UOTA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Relatore Lorem Ipsum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E1A332-CAE0-D347-AEAC-1E99E8D3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554" y="6356350"/>
            <a:ext cx="7152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6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11CD-7B30-6588-9595-D34D306F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5E1EA-CE25-1F79-B29B-2A29DE14D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226F5-8AA5-CD89-3CFB-4C37A845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B07F-DB87-5942-9559-8521B13571E9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8AB87-9FB6-F8E8-493E-F5AFAA8D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11721-1D0F-9746-1591-17DE620A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13FF-4D41-984F-8354-31EF40C1B0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93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648A-2125-59A2-9942-A4EEE1AB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2B19F-0F51-079C-F162-3D924A09E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801DB-B810-0B2C-948B-67C464C2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B07F-DB87-5942-9559-8521B13571E9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B1644-6DA7-4F9E-E077-3F01947D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A786-C51C-33EA-6863-B53E85B4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13FF-4D41-984F-8354-31EF40C1B0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94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4629-6DFB-C61D-8140-5DDF9524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8219B-532E-FEFB-A340-D7C4E9729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80AC7-DC56-E9D8-C912-3AADE057D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C2B60-C447-9505-C1D3-90363913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B07F-DB87-5942-9559-8521B13571E9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6B49C-D759-7377-2C4D-1453D40AF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56E8B-D694-699B-BFD6-C60B3AB3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13FF-4D41-984F-8354-31EF40C1B0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81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357D-7B94-4CCC-9737-8D92F8D6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460E9-16B1-9C19-F739-D91A2C313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47EED-F024-3F9C-722F-23A9BE9F0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70C08-3C83-869D-B223-92B399B18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25C545-32B8-00A0-3B47-1965EFC48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82B87D-C763-7D91-0100-5A5EF34B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B07F-DB87-5942-9559-8521B13571E9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51A03C-98A5-C598-3C7B-DEEF19B9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B4462F-7695-9064-CB8B-B0A26648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13FF-4D41-984F-8354-31EF40C1B0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85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77DC-101E-33B3-48E9-9CC8A40D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B741D-EB3C-E2E3-83B7-CC55FEAC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B07F-DB87-5942-9559-8521B13571E9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59703-708C-A4AC-0897-6B3C194C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11DF8-DD18-D932-3983-29CC1B0F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13FF-4D41-984F-8354-31EF40C1B0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51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318A3-A587-42F3-570E-22F3348D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B07F-DB87-5942-9559-8521B13571E9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AA212-0A3A-ECCA-92B8-3A7574A8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9FF0B-78E2-431C-DC76-FC8CA7BE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13FF-4D41-984F-8354-31EF40C1B0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84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27E9-40BF-5E96-05FD-370D4747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F8FB-9344-AC78-98FF-A4917BBB2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BDA4A-8430-610E-564E-126A604A7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30324-D7E3-6910-504B-7E623373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B07F-DB87-5942-9559-8521B13571E9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524AA-0722-D514-5BD3-43B3489F3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AC9B1-116B-315F-E59E-9D532E04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13FF-4D41-984F-8354-31EF40C1B0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56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920A-DF8D-6449-7664-38E4FFD0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10DB1-A177-C569-C17C-11E6AEF1E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3C417-0F5D-EF91-32EA-48026E391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50DD6-FCC1-FAE4-9EB3-B0069DAD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B07F-DB87-5942-9559-8521B13571E9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6E457-A9FC-F295-7BF6-2C5A9A4C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C6065-F48B-5DAC-0F13-049A966E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13FF-4D41-984F-8354-31EF40C1B0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89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CC700-200B-36F9-DF90-FAAD4E96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8DEEB-CDDD-E9E9-831C-12A10AD91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B9B3D-8493-4CF6-D608-D05D1FF1E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1BB07F-DB87-5942-9559-8521B13571E9}" type="datetimeFigureOut">
              <a:rPr lang="it-IT" smtClean="0"/>
              <a:t>06/11/25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8FC06-E038-B5E6-2086-B81A61F8D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B4585-DB7A-1B2C-9D1E-2864E3561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D13FF-4D41-984F-8354-31EF40C1B0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94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n.it/index.php?lang=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A576-AC8F-8DFC-3FF3-F00B1EC98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INFN CNAF 2030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DDD47-C803-5DA7-0BE6-E7009D67C5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2025-11-06</a:t>
            </a:r>
          </a:p>
          <a:p>
            <a:r>
              <a:rPr lang="it-IT" dirty="0"/>
              <a:t>S.Z.</a:t>
            </a:r>
          </a:p>
        </p:txBody>
      </p:sp>
    </p:spTree>
    <p:extLst>
      <p:ext uri="{BB962C8B-B14F-4D97-AF65-F5344CB8AC3E}">
        <p14:creationId xmlns:p14="http://schemas.microsoft.com/office/powerpoint/2010/main" val="74786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0AEE-3C1B-5A0D-DC43-4D7F096F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CNAF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85D81-5030-4D08-8F8A-05458DC5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/>
              <a:t>Cos’è</a:t>
            </a:r>
            <a:r>
              <a:rPr lang="en-GB" dirty="0"/>
              <a:t> ?</a:t>
            </a:r>
          </a:p>
          <a:p>
            <a:pPr marL="0" indent="0">
              <a:buNone/>
            </a:pPr>
            <a:r>
              <a:rPr lang="en-GB" dirty="0"/>
              <a:t>Il CNAF </a:t>
            </a:r>
            <a:r>
              <a:rPr lang="en-GB" dirty="0" err="1"/>
              <a:t>è</a:t>
            </a:r>
            <a:r>
              <a:rPr lang="en-GB" dirty="0"/>
              <a:t> il </a:t>
            </a:r>
            <a:r>
              <a:rPr lang="en-GB" dirty="0" err="1"/>
              <a:t>centro</a:t>
            </a:r>
            <a:r>
              <a:rPr lang="en-GB" dirty="0"/>
              <a:t> </a:t>
            </a:r>
            <a:r>
              <a:rPr lang="en-GB" dirty="0" err="1"/>
              <a:t>nazionale</a:t>
            </a:r>
            <a:r>
              <a:rPr lang="en-GB" dirty="0"/>
              <a:t> </a:t>
            </a:r>
            <a:r>
              <a:rPr lang="en-GB" dirty="0" err="1"/>
              <a:t>dell’INFN</a:t>
            </a:r>
            <a:r>
              <a:rPr lang="en-GB" dirty="0"/>
              <a:t> (</a:t>
            </a:r>
            <a:r>
              <a:rPr lang="en-GB" dirty="0">
                <a:hlinkClick r:id="rId2" tooltip="INFN"/>
              </a:rPr>
              <a:t>Istituto Nazionale di Fisica Nucleare</a:t>
            </a:r>
            <a:r>
              <a:rPr lang="en-GB" dirty="0"/>
              <a:t>) “per la </a:t>
            </a:r>
            <a:r>
              <a:rPr lang="en-GB" dirty="0" err="1"/>
              <a:t>ricerca</a:t>
            </a:r>
            <a:r>
              <a:rPr lang="en-GB" dirty="0"/>
              <a:t> e lo </a:t>
            </a:r>
            <a:r>
              <a:rPr lang="en-GB" dirty="0" err="1"/>
              <a:t>sviluppo</a:t>
            </a:r>
            <a:r>
              <a:rPr lang="en-GB" dirty="0"/>
              <a:t> </a:t>
            </a:r>
            <a:r>
              <a:rPr lang="en-GB" dirty="0" err="1"/>
              <a:t>nelle</a:t>
            </a:r>
            <a:r>
              <a:rPr lang="en-GB" dirty="0"/>
              <a:t> </a:t>
            </a:r>
            <a:r>
              <a:rPr lang="en-GB" dirty="0" err="1"/>
              <a:t>tecnologie</a:t>
            </a:r>
            <a:r>
              <a:rPr lang="en-GB" dirty="0"/>
              <a:t> </a:t>
            </a:r>
            <a:r>
              <a:rPr lang="en-GB" dirty="0" err="1"/>
              <a:t>informatiche</a:t>
            </a:r>
            <a:r>
              <a:rPr lang="en-GB" dirty="0"/>
              <a:t> e </a:t>
            </a:r>
            <a:r>
              <a:rPr lang="en-GB" dirty="0" err="1"/>
              <a:t>telematiche</a:t>
            </a:r>
            <a:r>
              <a:rPr lang="en-GB" dirty="0"/>
              <a:t>”</a:t>
            </a:r>
          </a:p>
          <a:p>
            <a:pPr marL="0" indent="0">
              <a:buNone/>
            </a:pPr>
            <a:r>
              <a:rPr lang="en-GB" dirty="0"/>
              <a:t>Cosa fa e </a:t>
            </a:r>
            <a:r>
              <a:rPr lang="en-GB" dirty="0" err="1"/>
              <a:t>cosa</a:t>
            </a:r>
            <a:r>
              <a:rPr lang="en-GB" dirty="0"/>
              <a:t> </a:t>
            </a:r>
            <a:r>
              <a:rPr lang="en-GB" dirty="0" err="1"/>
              <a:t>dovrebbe</a:t>
            </a:r>
            <a:r>
              <a:rPr lang="en-GB" dirty="0"/>
              <a:t> fare ?</a:t>
            </a:r>
          </a:p>
          <a:p>
            <a:r>
              <a:rPr lang="en-GB" dirty="0"/>
              <a:t>WLCG </a:t>
            </a:r>
            <a:r>
              <a:rPr lang="en-GB" dirty="0" err="1"/>
              <a:t>Rimane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priorità</a:t>
            </a:r>
            <a:r>
              <a:rPr lang="en-GB" dirty="0"/>
              <a:t> per INFN e credo </a:t>
            </a:r>
            <a:r>
              <a:rPr lang="en-GB" dirty="0" err="1"/>
              <a:t>che</a:t>
            </a:r>
            <a:r>
              <a:rPr lang="en-GB" dirty="0"/>
              <a:t> il CNAF </a:t>
            </a:r>
            <a:r>
              <a:rPr lang="en-GB" dirty="0" err="1"/>
              <a:t>debbe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il punto di </a:t>
            </a:r>
            <a:r>
              <a:rPr lang="en-GB" dirty="0" err="1"/>
              <a:t>riferimento</a:t>
            </a:r>
            <a:r>
              <a:rPr lang="en-GB" dirty="0"/>
              <a:t> (</a:t>
            </a:r>
            <a:r>
              <a:rPr lang="en-GB" dirty="0" err="1"/>
              <a:t>Altre</a:t>
            </a:r>
            <a:r>
              <a:rPr lang="en-GB" dirty="0"/>
              <a:t> </a:t>
            </a:r>
            <a:r>
              <a:rPr lang="en-GB" dirty="0" err="1"/>
              <a:t>nazioni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stanno</a:t>
            </a:r>
            <a:r>
              <a:rPr lang="en-GB" dirty="0"/>
              <a:t> </a:t>
            </a:r>
            <a:r>
              <a:rPr lang="en-GB" dirty="0" err="1"/>
              <a:t>sfilando</a:t>
            </a:r>
            <a:r>
              <a:rPr lang="en-GB" dirty="0"/>
              <a:t>?)</a:t>
            </a:r>
          </a:p>
          <a:p>
            <a:r>
              <a:rPr lang="en-GB" dirty="0"/>
              <a:t>Non </a:t>
            </a:r>
            <a:r>
              <a:rPr lang="en-GB" dirty="0" err="1"/>
              <a:t>possiamo</a:t>
            </a:r>
            <a:r>
              <a:rPr lang="en-GB" dirty="0"/>
              <a:t> non dare </a:t>
            </a:r>
            <a:r>
              <a:rPr lang="en-GB" dirty="0" err="1"/>
              <a:t>supporto</a:t>
            </a:r>
            <a:r>
              <a:rPr lang="en-GB" dirty="0"/>
              <a:t> al </a:t>
            </a:r>
            <a:r>
              <a:rPr lang="en-GB" dirty="0" err="1"/>
              <a:t>calcolo</a:t>
            </a:r>
            <a:r>
              <a:rPr lang="en-GB" dirty="0"/>
              <a:t> degli </a:t>
            </a:r>
            <a:r>
              <a:rPr lang="en-GB" dirty="0" err="1"/>
              <a:t>altri</a:t>
            </a:r>
            <a:r>
              <a:rPr lang="en-GB" dirty="0"/>
              <a:t> (</a:t>
            </a:r>
            <a:r>
              <a:rPr lang="en-GB" dirty="0" err="1"/>
              <a:t>molti</a:t>
            </a:r>
            <a:r>
              <a:rPr lang="en-GB" dirty="0"/>
              <a:t> e non tutti </a:t>
            </a:r>
            <a:r>
              <a:rPr lang="en-GB" dirty="0" err="1"/>
              <a:t>piccoli</a:t>
            </a:r>
            <a:r>
              <a:rPr lang="en-GB" dirty="0"/>
              <a:t>) </a:t>
            </a:r>
            <a:r>
              <a:rPr lang="en-GB" dirty="0" err="1"/>
              <a:t>esperimenti</a:t>
            </a:r>
            <a:r>
              <a:rPr lang="en-GB" dirty="0"/>
              <a:t> non LHC </a:t>
            </a:r>
            <a:r>
              <a:rPr lang="en-GB" dirty="0" err="1"/>
              <a:t>dell’INFN</a:t>
            </a:r>
            <a:endParaRPr lang="en-GB" dirty="0"/>
          </a:p>
          <a:p>
            <a:r>
              <a:rPr lang="en-GB" dirty="0"/>
              <a:t>Non </a:t>
            </a:r>
            <a:r>
              <a:rPr lang="en-GB" dirty="0" err="1"/>
              <a:t>possiamo</a:t>
            </a:r>
            <a:r>
              <a:rPr lang="en-GB" dirty="0"/>
              <a:t> non dare </a:t>
            </a:r>
            <a:r>
              <a:rPr lang="en-GB" dirty="0" err="1"/>
              <a:t>supporto</a:t>
            </a:r>
            <a:r>
              <a:rPr lang="en-GB" dirty="0"/>
              <a:t> alle </a:t>
            </a:r>
            <a:r>
              <a:rPr lang="en-GB" dirty="0" err="1"/>
              <a:t>applicazioni</a:t>
            </a:r>
            <a:r>
              <a:rPr lang="en-GB" dirty="0"/>
              <a:t> IT </a:t>
            </a:r>
            <a:r>
              <a:rPr lang="en-GB" dirty="0" err="1"/>
              <a:t>dell’Ente</a:t>
            </a:r>
            <a:endParaRPr lang="en-GB" dirty="0"/>
          </a:p>
          <a:p>
            <a:pPr lvl="1"/>
            <a:r>
              <a:rPr lang="en-GB" dirty="0"/>
              <a:t>Il CNAF </a:t>
            </a:r>
            <a:r>
              <a:rPr lang="en-GB" dirty="0" err="1"/>
              <a:t>è</a:t>
            </a:r>
            <a:r>
              <a:rPr lang="en-GB" dirty="0"/>
              <a:t> centrale per </a:t>
            </a:r>
            <a:r>
              <a:rPr lang="en-GB" dirty="0" err="1"/>
              <a:t>i</a:t>
            </a:r>
            <a:r>
              <a:rPr lang="en-GB" dirty="0"/>
              <a:t> Servizi </a:t>
            </a:r>
            <a:r>
              <a:rPr lang="en-GB" dirty="0" err="1"/>
              <a:t>Nazionali</a:t>
            </a:r>
            <a:r>
              <a:rPr lang="en-GB" dirty="0"/>
              <a:t> e non </a:t>
            </a:r>
            <a:r>
              <a:rPr lang="en-GB" dirty="0" err="1"/>
              <a:t>vedo</a:t>
            </a:r>
            <a:r>
              <a:rPr lang="en-GB" dirty="0"/>
              <a:t> </a:t>
            </a:r>
            <a:r>
              <a:rPr lang="en-GB" dirty="0" err="1"/>
              <a:t>all’orizzonte</a:t>
            </a:r>
            <a:r>
              <a:rPr lang="en-GB" dirty="0"/>
              <a:t> la </a:t>
            </a:r>
            <a:r>
              <a:rPr lang="en-GB" dirty="0" err="1"/>
              <a:t>possibilità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servizi</a:t>
            </a:r>
            <a:r>
              <a:rPr lang="en-GB" dirty="0"/>
              <a:t> </a:t>
            </a:r>
            <a:r>
              <a:rPr lang="en-GB" dirty="0" err="1"/>
              <a:t>possano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presi</a:t>
            </a:r>
            <a:r>
              <a:rPr lang="en-GB" dirty="0"/>
              <a:t> in </a:t>
            </a:r>
            <a:r>
              <a:rPr lang="en-GB" dirty="0" err="1"/>
              <a:t>carico</a:t>
            </a:r>
            <a:r>
              <a:rPr lang="en-GB" dirty="0"/>
              <a:t> da </a:t>
            </a:r>
            <a:r>
              <a:rPr lang="en-GB" dirty="0" err="1"/>
              <a:t>altre</a:t>
            </a:r>
            <a:r>
              <a:rPr lang="en-GB" dirty="0"/>
              <a:t> </a:t>
            </a:r>
            <a:r>
              <a:rPr lang="en-GB" dirty="0" err="1"/>
              <a:t>strutture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Sull’outsourcing</a:t>
            </a:r>
            <a:r>
              <a:rPr lang="en-GB" dirty="0"/>
              <a:t>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forti</a:t>
            </a:r>
            <a:r>
              <a:rPr lang="en-GB" dirty="0"/>
              <a:t> </a:t>
            </a:r>
            <a:r>
              <a:rPr lang="en-GB" dirty="0" err="1"/>
              <a:t>dubbi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fatto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riesca</a:t>
            </a:r>
            <a:r>
              <a:rPr lang="en-GB" dirty="0"/>
              <a:t> a </a:t>
            </a:r>
            <a:r>
              <a:rPr lang="en-GB" dirty="0" err="1"/>
              <a:t>buttare</a:t>
            </a:r>
            <a:r>
              <a:rPr lang="en-GB" dirty="0"/>
              <a:t> </a:t>
            </a:r>
            <a:r>
              <a:rPr lang="en-GB" dirty="0" err="1"/>
              <a:t>tutto</a:t>
            </a:r>
            <a:r>
              <a:rPr lang="en-GB" dirty="0"/>
              <a:t> </a:t>
            </a:r>
            <a:r>
              <a:rPr lang="en-GB" dirty="0" err="1"/>
              <a:t>fuori</a:t>
            </a:r>
            <a:r>
              <a:rPr lang="en-GB" dirty="0"/>
              <a:t> senza </a:t>
            </a:r>
            <a:r>
              <a:rPr lang="en-GB" dirty="0" err="1"/>
              <a:t>rimanere</a:t>
            </a:r>
            <a:r>
              <a:rPr lang="en-GB" dirty="0"/>
              <a:t> </a:t>
            </a:r>
            <a:r>
              <a:rPr lang="en-GB" dirty="0" err="1"/>
              <a:t>ostaggi</a:t>
            </a:r>
            <a:r>
              <a:rPr lang="en-GB" dirty="0"/>
              <a:t> di </a:t>
            </a:r>
            <a:r>
              <a:rPr lang="en-GB" dirty="0" err="1"/>
              <a:t>qualche</a:t>
            </a:r>
            <a:r>
              <a:rPr lang="en-GB" dirty="0"/>
              <a:t> </a:t>
            </a:r>
            <a:r>
              <a:rPr lang="en-GB" dirty="0" err="1"/>
              <a:t>produttore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568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58A2FAF-B420-5A7F-BBCD-918382CF1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58526" y="-221900"/>
            <a:ext cx="5602285" cy="7919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B472BB-4865-9E22-042D-9D2B69E4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9170"/>
            <a:ext cx="12192000" cy="705642"/>
          </a:xfrm>
        </p:spPr>
        <p:txBody>
          <a:bodyPr/>
          <a:lstStyle/>
          <a:p>
            <a:r>
              <a:rPr lang="en-US" dirty="0"/>
              <a:t>Dove </a:t>
            </a:r>
            <a:r>
              <a:rPr lang="en-US" dirty="0" err="1"/>
              <a:t>siamo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493940-9834-F5EC-EAE8-C11C44BDF15B}"/>
              </a:ext>
            </a:extLst>
          </p:cNvPr>
          <p:cNvSpPr/>
          <p:nvPr/>
        </p:nvSpPr>
        <p:spPr>
          <a:xfrm>
            <a:off x="5035827" y="1807956"/>
            <a:ext cx="2517912" cy="162104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High Throughput Scientific Computing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1D1E6-19FE-3717-4724-F8FBD03C8F3D}"/>
              </a:ext>
            </a:extLst>
          </p:cNvPr>
          <p:cNvSpPr txBox="1"/>
          <p:nvPr/>
        </p:nvSpPr>
        <p:spPr>
          <a:xfrm rot="5400000">
            <a:off x="7142465" y="2118447"/>
            <a:ext cx="1188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INFN  DC</a:t>
            </a:r>
          </a:p>
          <a:p>
            <a:pPr algn="ctr"/>
            <a:r>
              <a:rPr lang="it-IT" sz="2000" b="1" dirty="0"/>
              <a:t>Building </a:t>
            </a:r>
          </a:p>
          <a:p>
            <a:pPr algn="ctr"/>
            <a:r>
              <a:rPr lang="it-IT" sz="2000" b="1" dirty="0"/>
              <a:t>B5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DF6EC-DEB2-DDB3-F6C0-E5BD7B544A68}"/>
              </a:ext>
            </a:extLst>
          </p:cNvPr>
          <p:cNvSpPr txBox="1"/>
          <p:nvPr/>
        </p:nvSpPr>
        <p:spPr>
          <a:xfrm rot="5400000">
            <a:off x="6982088" y="4350072"/>
            <a:ext cx="1476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CINECA  DC</a:t>
            </a:r>
          </a:p>
          <a:p>
            <a:pPr algn="ctr"/>
            <a:r>
              <a:rPr lang="it-IT" sz="2000" b="1" dirty="0"/>
              <a:t>Building </a:t>
            </a:r>
          </a:p>
          <a:p>
            <a:pPr algn="ctr"/>
            <a:r>
              <a:rPr lang="it-IT" sz="2000" b="1" dirty="0"/>
              <a:t>C2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92783-08BA-6F2A-4745-4A256E098BB4}"/>
              </a:ext>
            </a:extLst>
          </p:cNvPr>
          <p:cNvSpPr/>
          <p:nvPr/>
        </p:nvSpPr>
        <p:spPr>
          <a:xfrm>
            <a:off x="1441756" y="1815756"/>
            <a:ext cx="493061" cy="162104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369E8C-F7F3-434E-7AAF-7386305881C1}"/>
              </a:ext>
            </a:extLst>
          </p:cNvPr>
          <p:cNvSpPr txBox="1"/>
          <p:nvPr/>
        </p:nvSpPr>
        <p:spPr>
          <a:xfrm>
            <a:off x="5794477" y="1777391"/>
            <a:ext cx="119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FARMING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D306A-F6BF-4424-8362-D2A182FB4B10}"/>
              </a:ext>
            </a:extLst>
          </p:cNvPr>
          <p:cNvSpPr txBox="1"/>
          <p:nvPr/>
        </p:nvSpPr>
        <p:spPr>
          <a:xfrm rot="16200000">
            <a:off x="1125390" y="2373023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TAPE </a:t>
            </a:r>
          </a:p>
          <a:p>
            <a:pPr algn="ctr"/>
            <a:r>
              <a:rPr lang="it-IT" dirty="0"/>
              <a:t>LIBRARY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7D4F83-B84B-5956-DC83-0E515728199A}"/>
              </a:ext>
            </a:extLst>
          </p:cNvPr>
          <p:cNvSpPr/>
          <p:nvPr/>
        </p:nvSpPr>
        <p:spPr>
          <a:xfrm>
            <a:off x="4494225" y="1802504"/>
            <a:ext cx="493061" cy="1621044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DC9828-9A4F-D19B-7281-6A522506F090}"/>
              </a:ext>
            </a:extLst>
          </p:cNvPr>
          <p:cNvSpPr txBox="1"/>
          <p:nvPr/>
        </p:nvSpPr>
        <p:spPr>
          <a:xfrm rot="16200000">
            <a:off x="4141071" y="2351089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NETWORK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BD441F-0F3C-E0FC-02B4-172CA9097CA4}"/>
              </a:ext>
            </a:extLst>
          </p:cNvPr>
          <p:cNvSpPr/>
          <p:nvPr/>
        </p:nvSpPr>
        <p:spPr>
          <a:xfrm>
            <a:off x="2033917" y="1802504"/>
            <a:ext cx="2411767" cy="163775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EBB592-62E9-DB52-7752-C19BAF639CE5}"/>
              </a:ext>
            </a:extLst>
          </p:cNvPr>
          <p:cNvSpPr txBox="1"/>
          <p:nvPr/>
        </p:nvSpPr>
        <p:spPr>
          <a:xfrm>
            <a:off x="2012437" y="1854335"/>
            <a:ext cx="2457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/>
              <a:t>LOW </a:t>
            </a:r>
            <a:r>
              <a:rPr lang="it-IT" sz="1600" b="1" dirty="0" err="1"/>
              <a:t>Density</a:t>
            </a:r>
            <a:r>
              <a:rPr lang="it-IT" sz="1600" b="1" dirty="0"/>
              <a:t> Computing</a:t>
            </a:r>
          </a:p>
          <a:p>
            <a:pPr algn="ctr"/>
            <a:r>
              <a:rPr lang="it-IT" sz="1600" b="1" dirty="0"/>
              <a:t>AREA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FA19E7-01AD-AF78-7190-646E340E0C83}"/>
              </a:ext>
            </a:extLst>
          </p:cNvPr>
          <p:cNvSpPr/>
          <p:nvPr/>
        </p:nvSpPr>
        <p:spPr>
          <a:xfrm>
            <a:off x="4333594" y="4039026"/>
            <a:ext cx="2967893" cy="163775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272C93-CD29-09A2-FDA7-E5D0C0F709D3}"/>
              </a:ext>
            </a:extLst>
          </p:cNvPr>
          <p:cNvSpPr/>
          <p:nvPr/>
        </p:nvSpPr>
        <p:spPr>
          <a:xfrm>
            <a:off x="1044908" y="4050963"/>
            <a:ext cx="3207307" cy="162104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72CAFB-B4E2-73E7-27C8-371A3A240F05}"/>
              </a:ext>
            </a:extLst>
          </p:cNvPr>
          <p:cNvSpPr/>
          <p:nvPr/>
        </p:nvSpPr>
        <p:spPr>
          <a:xfrm>
            <a:off x="388548" y="1815756"/>
            <a:ext cx="954107" cy="163775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384AB5-6B63-F174-1EF9-38BBA16FB1BF}"/>
              </a:ext>
            </a:extLst>
          </p:cNvPr>
          <p:cNvSpPr txBox="1"/>
          <p:nvPr/>
        </p:nvSpPr>
        <p:spPr>
          <a:xfrm>
            <a:off x="347819" y="1919984"/>
            <a:ext cx="10518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NOC</a:t>
            </a:r>
          </a:p>
          <a:p>
            <a:pPr algn="ctr"/>
            <a:r>
              <a:rPr lang="it-IT" dirty="0"/>
              <a:t>SOC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MEETING </a:t>
            </a:r>
          </a:p>
          <a:p>
            <a:pPr algn="ctr"/>
            <a:r>
              <a:rPr lang="it-IT" dirty="0"/>
              <a:t>ROOM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41F722-F2A4-BA71-1532-2B49D22984CC}"/>
              </a:ext>
            </a:extLst>
          </p:cNvPr>
          <p:cNvSpPr txBox="1"/>
          <p:nvPr/>
        </p:nvSpPr>
        <p:spPr>
          <a:xfrm>
            <a:off x="4894643" y="4528298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 LEONARDO</a:t>
            </a:r>
          </a:p>
        </p:txBody>
      </p:sp>
      <p:grpSp>
        <p:nvGrpSpPr>
          <p:cNvPr id="35" name="Gruppo 30">
            <a:extLst>
              <a:ext uri="{FF2B5EF4-FFF2-40B4-BE49-F238E27FC236}">
                <a16:creationId xmlns:a16="http://schemas.microsoft.com/office/drawing/2014/main" id="{64CD29DF-9603-F853-B058-F0AFFCF8C832}"/>
              </a:ext>
            </a:extLst>
          </p:cNvPr>
          <p:cNvGrpSpPr/>
          <p:nvPr/>
        </p:nvGrpSpPr>
        <p:grpSpPr>
          <a:xfrm>
            <a:off x="4743450" y="3111687"/>
            <a:ext cx="1647825" cy="1603188"/>
            <a:chOff x="4743450" y="3111687"/>
            <a:chExt cx="1647825" cy="1603188"/>
          </a:xfrm>
        </p:grpSpPr>
        <p:cxnSp>
          <p:nvCxnSpPr>
            <p:cNvPr id="36" name="Connettore diritto 21">
              <a:extLst>
                <a:ext uri="{FF2B5EF4-FFF2-40B4-BE49-F238E27FC236}">
                  <a16:creationId xmlns:a16="http://schemas.microsoft.com/office/drawing/2014/main" id="{CDE9AF89-3870-A198-AF07-921A5D53769A}"/>
                </a:ext>
              </a:extLst>
            </p:cNvPr>
            <p:cNvCxnSpPr>
              <a:cxnSpLocks/>
            </p:cNvCxnSpPr>
            <p:nvPr/>
          </p:nvCxnSpPr>
          <p:spPr>
            <a:xfrm>
              <a:off x="4743450" y="3111687"/>
              <a:ext cx="0" cy="353826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24">
              <a:extLst>
                <a:ext uri="{FF2B5EF4-FFF2-40B4-BE49-F238E27FC236}">
                  <a16:creationId xmlns:a16="http://schemas.microsoft.com/office/drawing/2014/main" id="{FABABAD8-D5E5-FEDD-66EC-3DCE3BE4EC7A}"/>
                </a:ext>
              </a:extLst>
            </p:cNvPr>
            <p:cNvCxnSpPr>
              <a:cxnSpLocks/>
            </p:cNvCxnSpPr>
            <p:nvPr/>
          </p:nvCxnSpPr>
          <p:spPr>
            <a:xfrm>
              <a:off x="4743450" y="3423548"/>
              <a:ext cx="1647825" cy="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26">
              <a:extLst>
                <a:ext uri="{FF2B5EF4-FFF2-40B4-BE49-F238E27FC236}">
                  <a16:creationId xmlns:a16="http://schemas.microsoft.com/office/drawing/2014/main" id="{7B4C3890-855D-6351-BAEB-8FB154A42605}"/>
                </a:ext>
              </a:extLst>
            </p:cNvPr>
            <p:cNvCxnSpPr>
              <a:cxnSpLocks/>
            </p:cNvCxnSpPr>
            <p:nvPr/>
          </p:nvCxnSpPr>
          <p:spPr>
            <a:xfrm>
              <a:off x="6391275" y="3369852"/>
              <a:ext cx="0" cy="1345023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1F26EEE-31C6-FCC2-8AEE-9CB0F7564600}"/>
              </a:ext>
            </a:extLst>
          </p:cNvPr>
          <p:cNvSpPr txBox="1"/>
          <p:nvPr/>
        </p:nvSpPr>
        <p:spPr>
          <a:xfrm>
            <a:off x="8247754" y="3626640"/>
            <a:ext cx="403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CNAF-Leonardo </a:t>
            </a:r>
          </a:p>
          <a:p>
            <a:r>
              <a:rPr lang="en-US" sz="2000" b="1" dirty="0"/>
              <a:t>Direct cabling  connection  &lt;100m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CEB1F38-53A9-01BC-85A2-12F9B01B95CC}"/>
              </a:ext>
            </a:extLst>
          </p:cNvPr>
          <p:cNvCxnSpPr>
            <a:cxnSpLocks/>
          </p:cNvCxnSpPr>
          <p:nvPr/>
        </p:nvCxnSpPr>
        <p:spPr>
          <a:xfrm flipH="1">
            <a:off x="6391275" y="3863778"/>
            <a:ext cx="1853095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2F110A-00B3-12E3-7337-0B372B7206A1}"/>
              </a:ext>
            </a:extLst>
          </p:cNvPr>
          <p:cNvCxnSpPr>
            <a:cxnSpLocks/>
          </p:cNvCxnSpPr>
          <p:nvPr/>
        </p:nvCxnSpPr>
        <p:spPr>
          <a:xfrm flipH="1">
            <a:off x="7034" y="3626640"/>
            <a:ext cx="239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7FB18EE-6401-C944-4DFC-ACCBE8EE0828}"/>
              </a:ext>
            </a:extLst>
          </p:cNvPr>
          <p:cNvGrpSpPr/>
          <p:nvPr/>
        </p:nvGrpSpPr>
        <p:grpSpPr>
          <a:xfrm>
            <a:off x="8296685" y="4337447"/>
            <a:ext cx="3631166" cy="1950398"/>
            <a:chOff x="8296685" y="4337447"/>
            <a:chExt cx="3631166" cy="195039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4A25379-D174-7C2D-30DF-57C65944C11C}"/>
                </a:ext>
              </a:extLst>
            </p:cNvPr>
            <p:cNvGrpSpPr/>
            <p:nvPr/>
          </p:nvGrpSpPr>
          <p:grpSpPr>
            <a:xfrm>
              <a:off x="8296685" y="5848295"/>
              <a:ext cx="934792" cy="436269"/>
              <a:chOff x="1398145" y="5224416"/>
              <a:chExt cx="1700601" cy="1025789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CF7D0EB-C962-77C8-CBD7-2440CEC25EFB}"/>
                  </a:ext>
                </a:extLst>
              </p:cNvPr>
              <p:cNvGrpSpPr/>
              <p:nvPr/>
            </p:nvGrpSpPr>
            <p:grpSpPr>
              <a:xfrm>
                <a:off x="1398145" y="5224416"/>
                <a:ext cx="1700601" cy="1025789"/>
                <a:chOff x="1398145" y="5224416"/>
                <a:chExt cx="1700601" cy="1025789"/>
              </a:xfrm>
            </p:grpSpPr>
            <p:pic>
              <p:nvPicPr>
                <p:cNvPr id="132" name="Immagine 159">
                  <a:extLst>
                    <a:ext uri="{FF2B5EF4-FFF2-40B4-BE49-F238E27FC236}">
                      <a16:creationId xmlns:a16="http://schemas.microsoft.com/office/drawing/2014/main" id="{823FA3BC-8CF4-7059-E3C3-A870FCCDFC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70452" y="5224416"/>
                  <a:ext cx="800653" cy="408097"/>
                </a:xfrm>
                <a:prstGeom prst="rect">
                  <a:avLst/>
                </a:prstGeom>
              </p:spPr>
            </p:pic>
            <p:sp>
              <p:nvSpPr>
                <p:cNvPr id="133" name="TextBox 25">
                  <a:extLst>
                    <a:ext uri="{FF2B5EF4-FFF2-40B4-BE49-F238E27FC236}">
                      <a16:creationId xmlns:a16="http://schemas.microsoft.com/office/drawing/2014/main" id="{A95B959F-9AC0-5BD1-BB36-9763D805CDC9}"/>
                    </a:ext>
                  </a:extLst>
                </p:cNvPr>
                <p:cNvSpPr txBox="1"/>
                <p:nvPr/>
              </p:nvSpPr>
              <p:spPr>
                <a:xfrm>
                  <a:off x="1398145" y="5653178"/>
                  <a:ext cx="1700601" cy="59702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anchor="t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600" dirty="0"/>
                    <a:t>FARMING / STORAGE</a:t>
                  </a:r>
                </a:p>
                <a:p>
                  <a:pPr algn="ctr"/>
                  <a:r>
                    <a:rPr lang="en-US" sz="600" dirty="0"/>
                    <a:t>Resources</a:t>
                  </a:r>
                </a:p>
              </p:txBody>
            </p:sp>
          </p:grpSp>
          <p:grpSp>
            <p:nvGrpSpPr>
              <p:cNvPr id="128" name="Gruppo 1801">
                <a:extLst>
                  <a:ext uri="{FF2B5EF4-FFF2-40B4-BE49-F238E27FC236}">
                    <a16:creationId xmlns:a16="http://schemas.microsoft.com/office/drawing/2014/main" id="{F3428600-ED06-360D-22FF-5A48079921DF}"/>
                  </a:ext>
                </a:extLst>
              </p:cNvPr>
              <p:cNvGrpSpPr/>
              <p:nvPr/>
            </p:nvGrpSpPr>
            <p:grpSpPr>
              <a:xfrm>
                <a:off x="2424699" y="5289616"/>
                <a:ext cx="402973" cy="306555"/>
                <a:chOff x="4796367" y="5915025"/>
                <a:chExt cx="520700" cy="419100"/>
              </a:xfrm>
            </p:grpSpPr>
            <p:sp>
              <p:nvSpPr>
                <p:cNvPr id="129" name="AutoShape 795">
                  <a:extLst>
                    <a:ext uri="{FF2B5EF4-FFF2-40B4-BE49-F238E27FC236}">
                      <a16:creationId xmlns:a16="http://schemas.microsoft.com/office/drawing/2014/main" id="{7405B5E8-3E1B-B056-6CDE-52ACE9E2C2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6367" y="5915025"/>
                  <a:ext cx="241300" cy="266700"/>
                </a:xfrm>
                <a:prstGeom prst="can">
                  <a:avLst>
                    <a:gd name="adj" fmla="val 40424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sp>
              <p:nvSpPr>
                <p:cNvPr id="130" name="AutoShape 795">
                  <a:extLst>
                    <a:ext uri="{FF2B5EF4-FFF2-40B4-BE49-F238E27FC236}">
                      <a16:creationId xmlns:a16="http://schemas.microsoft.com/office/drawing/2014/main" id="{8004B4C1-06E8-56BF-5C74-B677E4F71B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75767" y="5940425"/>
                  <a:ext cx="241300" cy="266700"/>
                </a:xfrm>
                <a:prstGeom prst="can">
                  <a:avLst>
                    <a:gd name="adj" fmla="val 40424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sp>
              <p:nvSpPr>
                <p:cNvPr id="131" name="AutoShape 795">
                  <a:extLst>
                    <a:ext uri="{FF2B5EF4-FFF2-40B4-BE49-F238E27FC236}">
                      <a16:creationId xmlns:a16="http://schemas.microsoft.com/office/drawing/2014/main" id="{46C3CE59-8B42-1138-4BAE-3A7578ACD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8767" y="6067425"/>
                  <a:ext cx="241300" cy="266700"/>
                </a:xfrm>
                <a:prstGeom prst="can">
                  <a:avLst>
                    <a:gd name="adj" fmla="val 40424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</p:grpSp>
        </p:grp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88B2D283-0306-EC7D-2BD9-46C6559E84E3}"/>
                </a:ext>
              </a:extLst>
            </p:cNvPr>
            <p:cNvSpPr txBox="1"/>
            <p:nvPr/>
          </p:nvSpPr>
          <p:spPr>
            <a:xfrm>
              <a:off x="11130843" y="4807792"/>
              <a:ext cx="797008" cy="147260"/>
            </a:xfrm>
            <a:prstGeom prst="rect">
              <a:avLst/>
            </a:prstGeom>
            <a:noFill/>
          </p:spPr>
          <p:txBody>
            <a:bodyPr wrap="square" lIns="68580" tIns="34290" rIns="68580" bIns="34290" anchor="t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/>
                <a:t>Dragon Fly</a:t>
              </a:r>
            </a:p>
          </p:txBody>
        </p:sp>
        <p:sp>
          <p:nvSpPr>
            <p:cNvPr id="27" name="Rectangle: Rounded Corners 5">
              <a:extLst>
                <a:ext uri="{FF2B5EF4-FFF2-40B4-BE49-F238E27FC236}">
                  <a16:creationId xmlns:a16="http://schemas.microsoft.com/office/drawing/2014/main" id="{EC9CEE87-5E0F-47EC-CD4A-583035528DCE}"/>
                </a:ext>
              </a:extLst>
            </p:cNvPr>
            <p:cNvSpPr/>
            <p:nvPr/>
          </p:nvSpPr>
          <p:spPr>
            <a:xfrm>
              <a:off x="11249735" y="5076100"/>
              <a:ext cx="250728" cy="11009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bg1"/>
                  </a:solidFill>
                  <a:ea typeface="Calibri"/>
                  <a:cs typeface="Calibri"/>
                </a:rPr>
                <a:t>IB </a:t>
              </a:r>
            </a:p>
          </p:txBody>
        </p:sp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DF48A025-CF0D-701B-1922-D24288804901}"/>
                </a:ext>
              </a:extLst>
            </p:cNvPr>
            <p:cNvSpPr/>
            <p:nvPr/>
          </p:nvSpPr>
          <p:spPr>
            <a:xfrm>
              <a:off x="8531238" y="5073401"/>
              <a:ext cx="681895" cy="4607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ea typeface="Calibri"/>
                  <a:cs typeface="Calibri"/>
                </a:rPr>
                <a:t>CORE-1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ea typeface="Calibri"/>
                  <a:cs typeface="Calibri"/>
                </a:rPr>
                <a:t>A7812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106B55-0FCC-6FB5-F67B-C0446C76A672}"/>
                </a:ext>
              </a:extLst>
            </p:cNvPr>
            <p:cNvCxnSpPr>
              <a:cxnSpLocks/>
            </p:cNvCxnSpPr>
            <p:nvPr/>
          </p:nvCxnSpPr>
          <p:spPr>
            <a:xfrm>
              <a:off x="9214091" y="5291676"/>
              <a:ext cx="226552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23A2A51-C4EA-7495-59C3-C21A1147D6B0}"/>
                </a:ext>
              </a:extLst>
            </p:cNvPr>
            <p:cNvCxnSpPr>
              <a:cxnSpLocks/>
            </p:cNvCxnSpPr>
            <p:nvPr/>
          </p:nvCxnSpPr>
          <p:spPr>
            <a:xfrm>
              <a:off x="9220048" y="5401940"/>
              <a:ext cx="232546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07935F9-16D8-2B18-53E6-7B60279CF9C3}"/>
                </a:ext>
              </a:extLst>
            </p:cNvPr>
            <p:cNvCxnSpPr>
              <a:cxnSpLocks/>
              <a:stCxn id="30" idx="2"/>
              <a:endCxn id="132" idx="0"/>
            </p:cNvCxnSpPr>
            <p:nvPr/>
          </p:nvCxnSpPr>
          <p:spPr>
            <a:xfrm flipH="1">
              <a:off x="8666421" y="5534108"/>
              <a:ext cx="205765" cy="3141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F603F56-C024-65E6-693C-C201EB192B8D}"/>
                </a:ext>
              </a:extLst>
            </p:cNvPr>
            <p:cNvCxnSpPr>
              <a:cxnSpLocks/>
              <a:stCxn id="32" idx="2"/>
              <a:endCxn id="132" idx="0"/>
            </p:cNvCxnSpPr>
            <p:nvPr/>
          </p:nvCxnSpPr>
          <p:spPr>
            <a:xfrm flipH="1">
              <a:off x="8666421" y="5555993"/>
              <a:ext cx="1099148" cy="29230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5B09906-0149-BCD2-80F0-47C8E5678390}"/>
                </a:ext>
              </a:extLst>
            </p:cNvPr>
            <p:cNvSpPr/>
            <p:nvPr/>
          </p:nvSpPr>
          <p:spPr>
            <a:xfrm rot="7594285">
              <a:off x="8759626" y="5643596"/>
              <a:ext cx="48336" cy="2755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loud 32">
              <a:extLst>
                <a:ext uri="{FF2B5EF4-FFF2-40B4-BE49-F238E27FC236}">
                  <a16:creationId xmlns:a16="http://schemas.microsoft.com/office/drawing/2014/main" id="{FA2C807E-6AA6-5DD4-AEA3-5655495C28AC}"/>
                </a:ext>
              </a:extLst>
            </p:cNvPr>
            <p:cNvSpPr/>
            <p:nvPr/>
          </p:nvSpPr>
          <p:spPr>
            <a:xfrm>
              <a:off x="8553148" y="4513291"/>
              <a:ext cx="713631" cy="336943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129ABB6D-FF94-CC73-7A7D-5C591D69A5F2}"/>
                </a:ext>
              </a:extLst>
            </p:cNvPr>
            <p:cNvSpPr txBox="1"/>
            <p:nvPr/>
          </p:nvSpPr>
          <p:spPr>
            <a:xfrm>
              <a:off x="8539079" y="4547975"/>
              <a:ext cx="7697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OPN/ONE</a:t>
              </a:r>
            </a:p>
          </p:txBody>
        </p:sp>
        <p:cxnSp>
          <p:nvCxnSpPr>
            <p:cNvPr id="52" name="Straight Connector 59">
              <a:extLst>
                <a:ext uri="{FF2B5EF4-FFF2-40B4-BE49-F238E27FC236}">
                  <a16:creationId xmlns:a16="http://schemas.microsoft.com/office/drawing/2014/main" id="{734A7E60-F2C4-0F53-4509-BEB118464FBF}"/>
                </a:ext>
              </a:extLst>
            </p:cNvPr>
            <p:cNvCxnSpPr>
              <a:cxnSpLocks/>
              <a:stCxn id="30" idx="0"/>
              <a:endCxn id="50" idx="1"/>
            </p:cNvCxnSpPr>
            <p:nvPr/>
          </p:nvCxnSpPr>
          <p:spPr>
            <a:xfrm flipV="1">
              <a:off x="8872186" y="4849874"/>
              <a:ext cx="37778" cy="22352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9">
              <a:extLst>
                <a:ext uri="{FF2B5EF4-FFF2-40B4-BE49-F238E27FC236}">
                  <a16:creationId xmlns:a16="http://schemas.microsoft.com/office/drawing/2014/main" id="{04E22C9D-FAE6-6A1C-D35D-5843E31FED1A}"/>
                </a:ext>
              </a:extLst>
            </p:cNvPr>
            <p:cNvCxnSpPr>
              <a:cxnSpLocks/>
              <a:stCxn id="32" idx="0"/>
              <a:endCxn id="50" idx="1"/>
            </p:cNvCxnSpPr>
            <p:nvPr/>
          </p:nvCxnSpPr>
          <p:spPr>
            <a:xfrm flipH="1" flipV="1">
              <a:off x="8909963" y="4849874"/>
              <a:ext cx="855605" cy="24541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angle: Rounded Corners 5">
              <a:extLst>
                <a:ext uri="{FF2B5EF4-FFF2-40B4-BE49-F238E27FC236}">
                  <a16:creationId xmlns:a16="http://schemas.microsoft.com/office/drawing/2014/main" id="{DF57FD82-F50C-546F-6A2F-6E400B04978A}"/>
                </a:ext>
              </a:extLst>
            </p:cNvPr>
            <p:cNvSpPr/>
            <p:nvPr/>
          </p:nvSpPr>
          <p:spPr>
            <a:xfrm>
              <a:off x="11108970" y="4606171"/>
              <a:ext cx="681895" cy="19572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>
                  <a:solidFill>
                    <a:schemeClr val="bg1"/>
                  </a:solidFill>
                  <a:ea typeface="Calibri"/>
                  <a:cs typeface="Calibri"/>
                </a:rPr>
                <a:t>Skyway </a:t>
              </a:r>
            </a:p>
          </p:txBody>
        </p:sp>
        <p:cxnSp>
          <p:nvCxnSpPr>
            <p:cNvPr id="55" name="Straight Connector 59">
              <a:extLst>
                <a:ext uri="{FF2B5EF4-FFF2-40B4-BE49-F238E27FC236}">
                  <a16:creationId xmlns:a16="http://schemas.microsoft.com/office/drawing/2014/main" id="{A6172779-5DA1-4916-48FC-9B581C633157}"/>
                </a:ext>
              </a:extLst>
            </p:cNvPr>
            <p:cNvCxnSpPr>
              <a:cxnSpLocks/>
              <a:stCxn id="54" idx="1"/>
              <a:endCxn id="32" idx="0"/>
            </p:cNvCxnSpPr>
            <p:nvPr/>
          </p:nvCxnSpPr>
          <p:spPr>
            <a:xfrm flipH="1">
              <a:off x="9765569" y="4704034"/>
              <a:ext cx="1343401" cy="39125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9">
              <a:extLst>
                <a:ext uri="{FF2B5EF4-FFF2-40B4-BE49-F238E27FC236}">
                  <a16:creationId xmlns:a16="http://schemas.microsoft.com/office/drawing/2014/main" id="{5D9E7C84-7F82-E23E-B93D-431D465C0392}"/>
                </a:ext>
              </a:extLst>
            </p:cNvPr>
            <p:cNvCxnSpPr>
              <a:cxnSpLocks/>
              <a:stCxn id="30" idx="0"/>
              <a:endCxn id="54" idx="1"/>
            </p:cNvCxnSpPr>
            <p:nvPr/>
          </p:nvCxnSpPr>
          <p:spPr>
            <a:xfrm flipV="1">
              <a:off x="8872186" y="4704034"/>
              <a:ext cx="2236784" cy="36936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6BF0A26-0176-32F3-B65F-A8315109FA34}"/>
                </a:ext>
              </a:extLst>
            </p:cNvPr>
            <p:cNvCxnSpPr>
              <a:cxnSpLocks/>
              <a:stCxn id="30" idx="0"/>
              <a:endCxn id="60" idx="1"/>
            </p:cNvCxnSpPr>
            <p:nvPr/>
          </p:nvCxnSpPr>
          <p:spPr>
            <a:xfrm flipV="1">
              <a:off x="8872186" y="4704034"/>
              <a:ext cx="1481968" cy="36936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A659A76-C84B-821D-E6F8-23DFDD9027B1}"/>
                </a:ext>
              </a:extLst>
            </p:cNvPr>
            <p:cNvCxnSpPr>
              <a:cxnSpLocks/>
              <a:stCxn id="32" idx="0"/>
              <a:endCxn id="60" idx="1"/>
            </p:cNvCxnSpPr>
            <p:nvPr/>
          </p:nvCxnSpPr>
          <p:spPr>
            <a:xfrm flipV="1">
              <a:off x="9765569" y="4704034"/>
              <a:ext cx="588585" cy="39125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AEF4F0F-6E3A-65C0-78E6-31592427367B}"/>
                </a:ext>
              </a:extLst>
            </p:cNvPr>
            <p:cNvGrpSpPr/>
            <p:nvPr/>
          </p:nvGrpSpPr>
          <p:grpSpPr>
            <a:xfrm>
              <a:off x="10571758" y="5304830"/>
              <a:ext cx="1094194" cy="649825"/>
              <a:chOff x="4993821" y="3908684"/>
              <a:chExt cx="1418976" cy="909059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5589DB1E-A6AB-5B65-C319-A38E1F2DAE55}"/>
                  </a:ext>
                </a:extLst>
              </p:cNvPr>
              <p:cNvGrpSpPr/>
              <p:nvPr/>
            </p:nvGrpSpPr>
            <p:grpSpPr>
              <a:xfrm>
                <a:off x="4993821" y="3908684"/>
                <a:ext cx="573511" cy="640404"/>
                <a:chOff x="4993821" y="3908684"/>
                <a:chExt cx="573511" cy="640404"/>
              </a:xfrm>
            </p:grpSpPr>
            <p:pic>
              <p:nvPicPr>
                <p:cNvPr id="123" name="Immagine 159">
                  <a:extLst>
                    <a:ext uri="{FF2B5EF4-FFF2-40B4-BE49-F238E27FC236}">
                      <a16:creationId xmlns:a16="http://schemas.microsoft.com/office/drawing/2014/main" id="{D7417DD5-A7DB-EEA4-85E1-89B99820F9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93821" y="4306284"/>
                  <a:ext cx="570740" cy="242804"/>
                </a:xfrm>
                <a:prstGeom prst="rect">
                  <a:avLst/>
                </a:prstGeom>
              </p:spPr>
            </p:pic>
            <p:pic>
              <p:nvPicPr>
                <p:cNvPr id="124" name="Immagine 159">
                  <a:extLst>
                    <a:ext uri="{FF2B5EF4-FFF2-40B4-BE49-F238E27FC236}">
                      <a16:creationId xmlns:a16="http://schemas.microsoft.com/office/drawing/2014/main" id="{6B182D83-A19D-F002-7858-7E1665CFE7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93821" y="4177339"/>
                  <a:ext cx="570740" cy="242804"/>
                </a:xfrm>
                <a:prstGeom prst="rect">
                  <a:avLst/>
                </a:prstGeom>
              </p:spPr>
            </p:pic>
            <p:pic>
              <p:nvPicPr>
                <p:cNvPr id="125" name="Immagine 159">
                  <a:extLst>
                    <a:ext uri="{FF2B5EF4-FFF2-40B4-BE49-F238E27FC236}">
                      <a16:creationId xmlns:a16="http://schemas.microsoft.com/office/drawing/2014/main" id="{DBEF3331-2461-B573-7466-56319CCAD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96592" y="4047106"/>
                  <a:ext cx="570740" cy="242804"/>
                </a:xfrm>
                <a:prstGeom prst="rect">
                  <a:avLst/>
                </a:prstGeom>
              </p:spPr>
            </p:pic>
            <p:pic>
              <p:nvPicPr>
                <p:cNvPr id="126" name="Immagine 159">
                  <a:extLst>
                    <a:ext uri="{FF2B5EF4-FFF2-40B4-BE49-F238E27FC236}">
                      <a16:creationId xmlns:a16="http://schemas.microsoft.com/office/drawing/2014/main" id="{9092D251-DD55-6F91-A632-B24D58F4A0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93821" y="3908684"/>
                  <a:ext cx="570740" cy="242804"/>
                </a:xfrm>
                <a:prstGeom prst="rect">
                  <a:avLst/>
                </a:prstGeom>
              </p:spPr>
            </p:pic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35A0233E-9315-41B6-5760-61FDA9D1FCC9}"/>
                  </a:ext>
                </a:extLst>
              </p:cNvPr>
              <p:cNvGrpSpPr/>
              <p:nvPr/>
            </p:nvGrpSpPr>
            <p:grpSpPr>
              <a:xfrm>
                <a:off x="5192179" y="3919414"/>
                <a:ext cx="1220618" cy="898329"/>
                <a:chOff x="5192179" y="3919414"/>
                <a:chExt cx="1220618" cy="898329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19A7002-05C3-E63B-9B7F-85179188929C}"/>
                    </a:ext>
                  </a:extLst>
                </p:cNvPr>
                <p:cNvGrpSpPr/>
                <p:nvPr/>
              </p:nvGrpSpPr>
              <p:grpSpPr>
                <a:xfrm>
                  <a:off x="5839286" y="3919414"/>
                  <a:ext cx="573511" cy="640404"/>
                  <a:chOff x="4993821" y="3908684"/>
                  <a:chExt cx="573511" cy="640404"/>
                </a:xfrm>
              </p:grpSpPr>
              <p:pic>
                <p:nvPicPr>
                  <p:cNvPr id="119" name="Immagine 159">
                    <a:extLst>
                      <a:ext uri="{FF2B5EF4-FFF2-40B4-BE49-F238E27FC236}">
                        <a16:creationId xmlns:a16="http://schemas.microsoft.com/office/drawing/2014/main" id="{DA9BB01A-BADC-931A-F38A-3B383FC7E2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3821" y="4306284"/>
                    <a:ext cx="570740" cy="242804"/>
                  </a:xfrm>
                  <a:prstGeom prst="rect">
                    <a:avLst/>
                  </a:prstGeom>
                </p:spPr>
              </p:pic>
              <p:pic>
                <p:nvPicPr>
                  <p:cNvPr id="120" name="Immagine 159">
                    <a:extLst>
                      <a:ext uri="{FF2B5EF4-FFF2-40B4-BE49-F238E27FC236}">
                        <a16:creationId xmlns:a16="http://schemas.microsoft.com/office/drawing/2014/main" id="{A4F77000-96B3-5D45-4B7C-49163C0744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3821" y="4177339"/>
                    <a:ext cx="570740" cy="242804"/>
                  </a:xfrm>
                  <a:prstGeom prst="rect">
                    <a:avLst/>
                  </a:prstGeom>
                </p:spPr>
              </p:pic>
              <p:pic>
                <p:nvPicPr>
                  <p:cNvPr id="121" name="Immagine 159">
                    <a:extLst>
                      <a:ext uri="{FF2B5EF4-FFF2-40B4-BE49-F238E27FC236}">
                        <a16:creationId xmlns:a16="http://schemas.microsoft.com/office/drawing/2014/main" id="{C351856B-E124-A249-0A14-84E29014B3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6592" y="4047106"/>
                    <a:ext cx="570740" cy="242804"/>
                  </a:xfrm>
                  <a:prstGeom prst="rect">
                    <a:avLst/>
                  </a:prstGeom>
                </p:spPr>
              </p:pic>
              <p:pic>
                <p:nvPicPr>
                  <p:cNvPr id="122" name="Immagine 159">
                    <a:extLst>
                      <a:ext uri="{FF2B5EF4-FFF2-40B4-BE49-F238E27FC236}">
                        <a16:creationId xmlns:a16="http://schemas.microsoft.com/office/drawing/2014/main" id="{C33281B5-4077-AE2F-7702-F570239AA3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3821" y="3908684"/>
                    <a:ext cx="570740" cy="24280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94A2B181-173B-CD81-B4D4-6AD5EBF3D811}"/>
                    </a:ext>
                  </a:extLst>
                </p:cNvPr>
                <p:cNvGrpSpPr/>
                <p:nvPr/>
              </p:nvGrpSpPr>
              <p:grpSpPr>
                <a:xfrm>
                  <a:off x="5620470" y="4030086"/>
                  <a:ext cx="573511" cy="640404"/>
                  <a:chOff x="4993821" y="3908684"/>
                  <a:chExt cx="573511" cy="640404"/>
                </a:xfrm>
              </p:grpSpPr>
              <p:pic>
                <p:nvPicPr>
                  <p:cNvPr id="115" name="Immagine 159">
                    <a:extLst>
                      <a:ext uri="{FF2B5EF4-FFF2-40B4-BE49-F238E27FC236}">
                        <a16:creationId xmlns:a16="http://schemas.microsoft.com/office/drawing/2014/main" id="{862634B8-A605-29F2-1083-478BBB2618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3821" y="4306284"/>
                    <a:ext cx="570740" cy="242804"/>
                  </a:xfrm>
                  <a:prstGeom prst="rect">
                    <a:avLst/>
                  </a:prstGeom>
                </p:spPr>
              </p:pic>
              <p:pic>
                <p:nvPicPr>
                  <p:cNvPr id="116" name="Immagine 159">
                    <a:extLst>
                      <a:ext uri="{FF2B5EF4-FFF2-40B4-BE49-F238E27FC236}">
                        <a16:creationId xmlns:a16="http://schemas.microsoft.com/office/drawing/2014/main" id="{2A3E34E3-2441-6EF8-A2F3-5776A365AB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3821" y="4177339"/>
                    <a:ext cx="570740" cy="242804"/>
                  </a:xfrm>
                  <a:prstGeom prst="rect">
                    <a:avLst/>
                  </a:prstGeom>
                </p:spPr>
              </p:pic>
              <p:pic>
                <p:nvPicPr>
                  <p:cNvPr id="117" name="Immagine 159">
                    <a:extLst>
                      <a:ext uri="{FF2B5EF4-FFF2-40B4-BE49-F238E27FC236}">
                        <a16:creationId xmlns:a16="http://schemas.microsoft.com/office/drawing/2014/main" id="{118304B0-CCAA-E038-A4FB-05D3617447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6592" y="4047106"/>
                    <a:ext cx="570740" cy="242804"/>
                  </a:xfrm>
                  <a:prstGeom prst="rect">
                    <a:avLst/>
                  </a:prstGeom>
                </p:spPr>
              </p:pic>
              <p:pic>
                <p:nvPicPr>
                  <p:cNvPr id="118" name="Immagine 159">
                    <a:extLst>
                      <a:ext uri="{FF2B5EF4-FFF2-40B4-BE49-F238E27FC236}">
                        <a16:creationId xmlns:a16="http://schemas.microsoft.com/office/drawing/2014/main" id="{B402DC0B-1CA3-B863-A3CB-DE91BF3894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3821" y="3908684"/>
                    <a:ext cx="570740" cy="24280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B2C24975-18E9-89DE-435A-66C395F1EB37}"/>
                    </a:ext>
                  </a:extLst>
                </p:cNvPr>
                <p:cNvGrpSpPr/>
                <p:nvPr/>
              </p:nvGrpSpPr>
              <p:grpSpPr>
                <a:xfrm>
                  <a:off x="5192179" y="4030086"/>
                  <a:ext cx="573511" cy="640404"/>
                  <a:chOff x="4993821" y="3908684"/>
                  <a:chExt cx="573511" cy="640404"/>
                </a:xfrm>
              </p:grpSpPr>
              <p:pic>
                <p:nvPicPr>
                  <p:cNvPr id="111" name="Immagine 159">
                    <a:extLst>
                      <a:ext uri="{FF2B5EF4-FFF2-40B4-BE49-F238E27FC236}">
                        <a16:creationId xmlns:a16="http://schemas.microsoft.com/office/drawing/2014/main" id="{911A8935-F915-0638-4424-D14D1D8DDD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3821" y="4306284"/>
                    <a:ext cx="570740" cy="242804"/>
                  </a:xfrm>
                  <a:prstGeom prst="rect">
                    <a:avLst/>
                  </a:prstGeom>
                </p:spPr>
              </p:pic>
              <p:pic>
                <p:nvPicPr>
                  <p:cNvPr id="112" name="Immagine 159">
                    <a:extLst>
                      <a:ext uri="{FF2B5EF4-FFF2-40B4-BE49-F238E27FC236}">
                        <a16:creationId xmlns:a16="http://schemas.microsoft.com/office/drawing/2014/main" id="{2152B7D0-63A6-227E-2406-ECDE535ABA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3821" y="4177339"/>
                    <a:ext cx="570740" cy="242804"/>
                  </a:xfrm>
                  <a:prstGeom prst="rect">
                    <a:avLst/>
                  </a:prstGeom>
                </p:spPr>
              </p:pic>
              <p:pic>
                <p:nvPicPr>
                  <p:cNvPr id="113" name="Immagine 159">
                    <a:extLst>
                      <a:ext uri="{FF2B5EF4-FFF2-40B4-BE49-F238E27FC236}">
                        <a16:creationId xmlns:a16="http://schemas.microsoft.com/office/drawing/2014/main" id="{8DF018FE-5590-CDDF-F608-1939FECDAA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6592" y="4047106"/>
                    <a:ext cx="570740" cy="242804"/>
                  </a:xfrm>
                  <a:prstGeom prst="rect">
                    <a:avLst/>
                  </a:prstGeom>
                </p:spPr>
              </p:pic>
              <p:pic>
                <p:nvPicPr>
                  <p:cNvPr id="114" name="Immagine 159">
                    <a:extLst>
                      <a:ext uri="{FF2B5EF4-FFF2-40B4-BE49-F238E27FC236}">
                        <a16:creationId xmlns:a16="http://schemas.microsoft.com/office/drawing/2014/main" id="{0F78B719-18E7-0D87-0851-DF0F30E16F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3821" y="3908684"/>
                    <a:ext cx="570740" cy="24280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CE1739EA-BE71-14E0-0D0C-C7E49726B978}"/>
                    </a:ext>
                  </a:extLst>
                </p:cNvPr>
                <p:cNvGrpSpPr/>
                <p:nvPr/>
              </p:nvGrpSpPr>
              <p:grpSpPr>
                <a:xfrm>
                  <a:off x="5434092" y="4177339"/>
                  <a:ext cx="573511" cy="640404"/>
                  <a:chOff x="4993821" y="3908684"/>
                  <a:chExt cx="573511" cy="640404"/>
                </a:xfrm>
              </p:grpSpPr>
              <p:pic>
                <p:nvPicPr>
                  <p:cNvPr id="107" name="Immagine 159">
                    <a:extLst>
                      <a:ext uri="{FF2B5EF4-FFF2-40B4-BE49-F238E27FC236}">
                        <a16:creationId xmlns:a16="http://schemas.microsoft.com/office/drawing/2014/main" id="{7F70B35D-2CF0-5B10-475D-38B998B4049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3821" y="4306284"/>
                    <a:ext cx="570740" cy="242804"/>
                  </a:xfrm>
                  <a:prstGeom prst="rect">
                    <a:avLst/>
                  </a:prstGeom>
                </p:spPr>
              </p:pic>
              <p:pic>
                <p:nvPicPr>
                  <p:cNvPr id="108" name="Immagine 159">
                    <a:extLst>
                      <a:ext uri="{FF2B5EF4-FFF2-40B4-BE49-F238E27FC236}">
                        <a16:creationId xmlns:a16="http://schemas.microsoft.com/office/drawing/2014/main" id="{77F370CA-0BBB-D229-B349-90480B18F2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3821" y="4177339"/>
                    <a:ext cx="570740" cy="242804"/>
                  </a:xfrm>
                  <a:prstGeom prst="rect">
                    <a:avLst/>
                  </a:prstGeom>
                </p:spPr>
              </p:pic>
              <p:pic>
                <p:nvPicPr>
                  <p:cNvPr id="109" name="Immagine 159">
                    <a:extLst>
                      <a:ext uri="{FF2B5EF4-FFF2-40B4-BE49-F238E27FC236}">
                        <a16:creationId xmlns:a16="http://schemas.microsoft.com/office/drawing/2014/main" id="{01C4536A-3243-BD6F-C0BA-EFBFDD700A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6592" y="4047106"/>
                    <a:ext cx="570740" cy="242804"/>
                  </a:xfrm>
                  <a:prstGeom prst="rect">
                    <a:avLst/>
                  </a:prstGeom>
                </p:spPr>
              </p:pic>
              <p:pic>
                <p:nvPicPr>
                  <p:cNvPr id="110" name="Immagine 159">
                    <a:extLst>
                      <a:ext uri="{FF2B5EF4-FFF2-40B4-BE49-F238E27FC236}">
                        <a16:creationId xmlns:a16="http://schemas.microsoft.com/office/drawing/2014/main" id="{8C893F6B-615A-7352-FE50-1C5F23B1C3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993821" y="3908684"/>
                    <a:ext cx="570740" cy="24280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0" name="Rectangle: Rounded Corners 5">
              <a:extLst>
                <a:ext uri="{FF2B5EF4-FFF2-40B4-BE49-F238E27FC236}">
                  <a16:creationId xmlns:a16="http://schemas.microsoft.com/office/drawing/2014/main" id="{1A3F4866-BC24-1139-981D-19A4DF410C2E}"/>
                </a:ext>
              </a:extLst>
            </p:cNvPr>
            <p:cNvSpPr/>
            <p:nvPr/>
          </p:nvSpPr>
          <p:spPr>
            <a:xfrm>
              <a:off x="10354154" y="4606171"/>
              <a:ext cx="681895" cy="19572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>
                  <a:solidFill>
                    <a:schemeClr val="bg1"/>
                  </a:solidFill>
                  <a:ea typeface="Calibri"/>
                  <a:cs typeface="Calibri"/>
                </a:rPr>
                <a:t>Skyway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E42B234-7577-82E1-D069-F60AE644F671}"/>
                </a:ext>
              </a:extLst>
            </p:cNvPr>
            <p:cNvSpPr txBox="1"/>
            <p:nvPr/>
          </p:nvSpPr>
          <p:spPr>
            <a:xfrm>
              <a:off x="10669770" y="5895602"/>
              <a:ext cx="9396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LEONARDO</a:t>
              </a:r>
            </a:p>
          </p:txBody>
        </p:sp>
        <p:sp>
          <p:nvSpPr>
            <p:cNvPr id="62" name="Rectangle: Rounded Corners 5">
              <a:extLst>
                <a:ext uri="{FF2B5EF4-FFF2-40B4-BE49-F238E27FC236}">
                  <a16:creationId xmlns:a16="http://schemas.microsoft.com/office/drawing/2014/main" id="{9BE80EEC-BF7C-C2A7-E62F-A366F461D306}"/>
                </a:ext>
              </a:extLst>
            </p:cNvPr>
            <p:cNvSpPr/>
            <p:nvPr/>
          </p:nvSpPr>
          <p:spPr>
            <a:xfrm>
              <a:off x="10713708" y="5049244"/>
              <a:ext cx="250728" cy="11009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bg1"/>
                  </a:solidFill>
                  <a:ea typeface="Calibri"/>
                  <a:cs typeface="Calibri"/>
                </a:rPr>
                <a:t>IB </a:t>
              </a:r>
            </a:p>
          </p:txBody>
        </p:sp>
        <p:sp>
          <p:nvSpPr>
            <p:cNvPr id="63" name="Rectangle: Rounded Corners 5">
              <a:extLst>
                <a:ext uri="{FF2B5EF4-FFF2-40B4-BE49-F238E27FC236}">
                  <a16:creationId xmlns:a16="http://schemas.microsoft.com/office/drawing/2014/main" id="{9FB3F05F-9405-614F-2F69-210E8E4517C4}"/>
                </a:ext>
              </a:extLst>
            </p:cNvPr>
            <p:cNvSpPr/>
            <p:nvPr/>
          </p:nvSpPr>
          <p:spPr>
            <a:xfrm>
              <a:off x="10848533" y="4973753"/>
              <a:ext cx="250728" cy="11009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bg1"/>
                  </a:solidFill>
                  <a:ea typeface="Calibri"/>
                  <a:cs typeface="Calibri"/>
                </a:rPr>
                <a:t>IB </a:t>
              </a:r>
            </a:p>
          </p:txBody>
        </p:sp>
        <p:sp>
          <p:nvSpPr>
            <p:cNvPr id="64" name="Rectangle: Rounded Corners 5">
              <a:extLst>
                <a:ext uri="{FF2B5EF4-FFF2-40B4-BE49-F238E27FC236}">
                  <a16:creationId xmlns:a16="http://schemas.microsoft.com/office/drawing/2014/main" id="{0B19846E-5974-E3D4-86AB-14467DD40F2A}"/>
                </a:ext>
              </a:extLst>
            </p:cNvPr>
            <p:cNvSpPr/>
            <p:nvPr/>
          </p:nvSpPr>
          <p:spPr>
            <a:xfrm>
              <a:off x="11112915" y="4988072"/>
              <a:ext cx="250728" cy="11009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bg1"/>
                  </a:solidFill>
                  <a:ea typeface="Calibri"/>
                  <a:cs typeface="Calibri"/>
                </a:rPr>
                <a:t>IB </a:t>
              </a:r>
            </a:p>
          </p:txBody>
        </p:sp>
        <p:sp>
          <p:nvSpPr>
            <p:cNvPr id="65" name="Rectangle: Rounded Corners 5">
              <a:extLst>
                <a:ext uri="{FF2B5EF4-FFF2-40B4-BE49-F238E27FC236}">
                  <a16:creationId xmlns:a16="http://schemas.microsoft.com/office/drawing/2014/main" id="{E8908C1A-A6F6-B84E-D57A-9FCFA574A7B9}"/>
                </a:ext>
              </a:extLst>
            </p:cNvPr>
            <p:cNvSpPr/>
            <p:nvPr/>
          </p:nvSpPr>
          <p:spPr>
            <a:xfrm>
              <a:off x="11002153" y="4929379"/>
              <a:ext cx="250728" cy="11009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chemeClr val="bg1"/>
                  </a:solidFill>
                  <a:ea typeface="Calibri"/>
                  <a:cs typeface="Calibri"/>
                </a:rPr>
                <a:t>IB 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B63FA3F-71E9-9637-62DF-1E1E8D2C7960}"/>
                </a:ext>
              </a:extLst>
            </p:cNvPr>
            <p:cNvCxnSpPr>
              <a:stCxn id="126" idx="0"/>
              <a:endCxn id="62" idx="2"/>
            </p:cNvCxnSpPr>
            <p:nvPr/>
          </p:nvCxnSpPr>
          <p:spPr>
            <a:xfrm flipV="1">
              <a:off x="10791812" y="5159343"/>
              <a:ext cx="47260" cy="1454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9DF7D75-50B1-9A0C-077C-995CA2F2F64D}"/>
                </a:ext>
              </a:extLst>
            </p:cNvPr>
            <p:cNvCxnSpPr>
              <a:endCxn id="63" idx="2"/>
            </p:cNvCxnSpPr>
            <p:nvPr/>
          </p:nvCxnSpPr>
          <p:spPr>
            <a:xfrm flipV="1">
              <a:off x="10791812" y="5083851"/>
              <a:ext cx="182086" cy="2138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9ABC282-E7B2-0EAF-8CDF-90BE34F867A2}"/>
                </a:ext>
              </a:extLst>
            </p:cNvPr>
            <p:cNvCxnSpPr>
              <a:cxnSpLocks/>
              <a:stCxn id="126" idx="0"/>
              <a:endCxn id="65" idx="2"/>
            </p:cNvCxnSpPr>
            <p:nvPr/>
          </p:nvCxnSpPr>
          <p:spPr>
            <a:xfrm flipV="1">
              <a:off x="10791812" y="5039477"/>
              <a:ext cx="335706" cy="2653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3E62C5D-9559-2644-3BA7-3707FB5F1075}"/>
                </a:ext>
              </a:extLst>
            </p:cNvPr>
            <p:cNvCxnSpPr>
              <a:cxnSpLocks/>
              <a:stCxn id="126" idx="0"/>
              <a:endCxn id="64" idx="2"/>
            </p:cNvCxnSpPr>
            <p:nvPr/>
          </p:nvCxnSpPr>
          <p:spPr>
            <a:xfrm flipV="1">
              <a:off x="10791812" y="5098171"/>
              <a:ext cx="446467" cy="2066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D9F733-A9C0-6358-0A3E-5B7893D93B3F}"/>
                </a:ext>
              </a:extLst>
            </p:cNvPr>
            <p:cNvCxnSpPr>
              <a:cxnSpLocks/>
              <a:stCxn id="126" idx="0"/>
              <a:endCxn id="27" idx="2"/>
            </p:cNvCxnSpPr>
            <p:nvPr/>
          </p:nvCxnSpPr>
          <p:spPr>
            <a:xfrm flipV="1">
              <a:off x="10791812" y="5186198"/>
              <a:ext cx="583287" cy="1186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044E5C0-ED45-CE6C-A8E8-9E4CBC207E23}"/>
                </a:ext>
              </a:extLst>
            </p:cNvPr>
            <p:cNvCxnSpPr>
              <a:cxnSpLocks/>
              <a:stCxn id="114" idx="0"/>
              <a:endCxn id="62" idx="2"/>
            </p:cNvCxnSpPr>
            <p:nvPr/>
          </p:nvCxnSpPr>
          <p:spPr>
            <a:xfrm flipH="1" flipV="1">
              <a:off x="10839072" y="5159343"/>
              <a:ext cx="105697" cy="2322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3334115-8719-FAE6-2F4E-B8D757B2B27E}"/>
                </a:ext>
              </a:extLst>
            </p:cNvPr>
            <p:cNvCxnSpPr>
              <a:cxnSpLocks/>
              <a:stCxn id="114" idx="0"/>
              <a:endCxn id="63" idx="2"/>
            </p:cNvCxnSpPr>
            <p:nvPr/>
          </p:nvCxnSpPr>
          <p:spPr>
            <a:xfrm flipV="1">
              <a:off x="10944768" y="5083851"/>
              <a:ext cx="29129" cy="3077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24D5042-F69B-8A4B-87EE-3CACBB110A0B}"/>
                </a:ext>
              </a:extLst>
            </p:cNvPr>
            <p:cNvCxnSpPr>
              <a:cxnSpLocks/>
              <a:stCxn id="114" idx="0"/>
              <a:endCxn id="65" idx="2"/>
            </p:cNvCxnSpPr>
            <p:nvPr/>
          </p:nvCxnSpPr>
          <p:spPr>
            <a:xfrm flipV="1">
              <a:off x="10944768" y="5039477"/>
              <a:ext cx="182749" cy="3521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90C7649-C900-E5F3-BF41-6E3BE4FB61F7}"/>
                </a:ext>
              </a:extLst>
            </p:cNvPr>
            <p:cNvCxnSpPr>
              <a:cxnSpLocks/>
              <a:stCxn id="110" idx="0"/>
              <a:endCxn id="65" idx="2"/>
            </p:cNvCxnSpPr>
            <p:nvPr/>
          </p:nvCxnSpPr>
          <p:spPr>
            <a:xfrm flipH="1" flipV="1">
              <a:off x="11127517" y="5039477"/>
              <a:ext cx="3794" cy="4573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ED79754-04DC-9327-BAFE-E179FCB7E665}"/>
                </a:ext>
              </a:extLst>
            </p:cNvPr>
            <p:cNvCxnSpPr>
              <a:cxnSpLocks/>
              <a:stCxn id="114" idx="0"/>
              <a:endCxn id="64" idx="2"/>
            </p:cNvCxnSpPr>
            <p:nvPr/>
          </p:nvCxnSpPr>
          <p:spPr>
            <a:xfrm flipV="1">
              <a:off x="10944768" y="5098171"/>
              <a:ext cx="293510" cy="2934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D12882C-66E1-EB74-41D0-F2387B97CD37}"/>
                </a:ext>
              </a:extLst>
            </p:cNvPr>
            <p:cNvCxnSpPr>
              <a:cxnSpLocks/>
              <a:stCxn id="114" idx="0"/>
              <a:endCxn id="27" idx="2"/>
            </p:cNvCxnSpPr>
            <p:nvPr/>
          </p:nvCxnSpPr>
          <p:spPr>
            <a:xfrm flipV="1">
              <a:off x="10944768" y="5186198"/>
              <a:ext cx="430331" cy="2054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68F77E2-32CC-6C50-B361-3682718E286B}"/>
                </a:ext>
              </a:extLst>
            </p:cNvPr>
            <p:cNvCxnSpPr>
              <a:cxnSpLocks/>
              <a:stCxn id="110" idx="0"/>
              <a:endCxn id="63" idx="2"/>
            </p:cNvCxnSpPr>
            <p:nvPr/>
          </p:nvCxnSpPr>
          <p:spPr>
            <a:xfrm flipH="1" flipV="1">
              <a:off x="10973897" y="5083851"/>
              <a:ext cx="157414" cy="4130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78F6FB4-4C10-B101-82BE-4D74161B114A}"/>
                </a:ext>
              </a:extLst>
            </p:cNvPr>
            <p:cNvCxnSpPr>
              <a:cxnSpLocks/>
              <a:stCxn id="110" idx="0"/>
              <a:endCxn id="62" idx="2"/>
            </p:cNvCxnSpPr>
            <p:nvPr/>
          </p:nvCxnSpPr>
          <p:spPr>
            <a:xfrm flipH="1" flipV="1">
              <a:off x="10839072" y="5159343"/>
              <a:ext cx="292239" cy="3375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FFC5D69-8119-1278-B0BA-C692C71CB8A8}"/>
                </a:ext>
              </a:extLst>
            </p:cNvPr>
            <p:cNvCxnSpPr>
              <a:cxnSpLocks/>
              <a:stCxn id="110" idx="0"/>
              <a:endCxn id="64" idx="2"/>
            </p:cNvCxnSpPr>
            <p:nvPr/>
          </p:nvCxnSpPr>
          <p:spPr>
            <a:xfrm flipV="1">
              <a:off x="11131311" y="5098171"/>
              <a:ext cx="106968" cy="3987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E590147-55ED-02E2-FB4F-C46C0D7CDC15}"/>
                </a:ext>
              </a:extLst>
            </p:cNvPr>
            <p:cNvCxnSpPr>
              <a:cxnSpLocks/>
              <a:stCxn id="110" idx="0"/>
              <a:endCxn id="27" idx="2"/>
            </p:cNvCxnSpPr>
            <p:nvPr/>
          </p:nvCxnSpPr>
          <p:spPr>
            <a:xfrm flipV="1">
              <a:off x="11131311" y="5186198"/>
              <a:ext cx="243788" cy="3106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FCFB4C1-CE8E-A20E-F5C9-85572ECDD783}"/>
                </a:ext>
              </a:extLst>
            </p:cNvPr>
            <p:cNvCxnSpPr>
              <a:cxnSpLocks/>
              <a:stCxn id="118" idx="0"/>
              <a:endCxn id="27" idx="2"/>
            </p:cNvCxnSpPr>
            <p:nvPr/>
          </p:nvCxnSpPr>
          <p:spPr>
            <a:xfrm flipV="1">
              <a:off x="11275030" y="5186198"/>
              <a:ext cx="100069" cy="2054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54CFA8F-1CAE-658C-8FDA-51FEE80A7285}"/>
                </a:ext>
              </a:extLst>
            </p:cNvPr>
            <p:cNvCxnSpPr>
              <a:cxnSpLocks/>
              <a:stCxn id="122" idx="0"/>
              <a:endCxn id="27" idx="2"/>
            </p:cNvCxnSpPr>
            <p:nvPr/>
          </p:nvCxnSpPr>
          <p:spPr>
            <a:xfrm flipH="1" flipV="1">
              <a:off x="11375099" y="5186198"/>
              <a:ext cx="68663" cy="1263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3998B29-8D83-C8A9-BBDE-3FB510089AD0}"/>
                </a:ext>
              </a:extLst>
            </p:cNvPr>
            <p:cNvCxnSpPr>
              <a:cxnSpLocks/>
              <a:stCxn id="118" idx="0"/>
              <a:endCxn id="64" idx="2"/>
            </p:cNvCxnSpPr>
            <p:nvPr/>
          </p:nvCxnSpPr>
          <p:spPr>
            <a:xfrm flipH="1" flipV="1">
              <a:off x="11238279" y="5098171"/>
              <a:ext cx="36751" cy="2934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E3CC498-FAA0-9212-D4A4-32F589A6903D}"/>
                </a:ext>
              </a:extLst>
            </p:cNvPr>
            <p:cNvCxnSpPr>
              <a:cxnSpLocks/>
              <a:stCxn id="118" idx="0"/>
              <a:endCxn id="65" idx="2"/>
            </p:cNvCxnSpPr>
            <p:nvPr/>
          </p:nvCxnSpPr>
          <p:spPr>
            <a:xfrm flipH="1" flipV="1">
              <a:off x="11127517" y="5039477"/>
              <a:ext cx="147513" cy="3521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172C170-2092-FAA9-D655-6204E869D43A}"/>
                </a:ext>
              </a:extLst>
            </p:cNvPr>
            <p:cNvCxnSpPr>
              <a:cxnSpLocks/>
              <a:stCxn id="118" idx="0"/>
              <a:endCxn id="63" idx="2"/>
            </p:cNvCxnSpPr>
            <p:nvPr/>
          </p:nvCxnSpPr>
          <p:spPr>
            <a:xfrm flipH="1" flipV="1">
              <a:off x="10973897" y="5083851"/>
              <a:ext cx="301133" cy="3077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CE537D2-D922-FA7E-921C-7BE21AC70FF2}"/>
                </a:ext>
              </a:extLst>
            </p:cNvPr>
            <p:cNvCxnSpPr>
              <a:cxnSpLocks/>
              <a:stCxn id="118" idx="0"/>
              <a:endCxn id="62" idx="2"/>
            </p:cNvCxnSpPr>
            <p:nvPr/>
          </p:nvCxnSpPr>
          <p:spPr>
            <a:xfrm flipH="1" flipV="1">
              <a:off x="10839072" y="5159343"/>
              <a:ext cx="435958" cy="2322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CF7212C-0262-CA1F-4274-D2D8D54050A3}"/>
                </a:ext>
              </a:extLst>
            </p:cNvPr>
            <p:cNvCxnSpPr>
              <a:cxnSpLocks/>
              <a:stCxn id="122" idx="0"/>
              <a:endCxn id="64" idx="2"/>
            </p:cNvCxnSpPr>
            <p:nvPr/>
          </p:nvCxnSpPr>
          <p:spPr>
            <a:xfrm flipH="1" flipV="1">
              <a:off x="11238279" y="5098171"/>
              <a:ext cx="205484" cy="2143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DFA5E1B-952F-CC4A-16BF-061762A085AF}"/>
                </a:ext>
              </a:extLst>
            </p:cNvPr>
            <p:cNvCxnSpPr>
              <a:cxnSpLocks/>
              <a:stCxn id="122" idx="0"/>
              <a:endCxn id="63" idx="2"/>
            </p:cNvCxnSpPr>
            <p:nvPr/>
          </p:nvCxnSpPr>
          <p:spPr>
            <a:xfrm flipH="1" flipV="1">
              <a:off x="10973897" y="5083851"/>
              <a:ext cx="469865" cy="2286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925E4B4-F6B4-D5A7-FF8C-65723D4DDB52}"/>
                </a:ext>
              </a:extLst>
            </p:cNvPr>
            <p:cNvCxnSpPr>
              <a:cxnSpLocks/>
              <a:stCxn id="122" idx="0"/>
              <a:endCxn id="64" idx="1"/>
            </p:cNvCxnSpPr>
            <p:nvPr/>
          </p:nvCxnSpPr>
          <p:spPr>
            <a:xfrm flipH="1" flipV="1">
              <a:off x="11112915" y="5043122"/>
              <a:ext cx="330848" cy="2693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72962EB-A44C-500C-16E8-38BEA58782C2}"/>
                </a:ext>
              </a:extLst>
            </p:cNvPr>
            <p:cNvCxnSpPr>
              <a:cxnSpLocks/>
              <a:stCxn id="122" idx="0"/>
              <a:endCxn id="62" idx="2"/>
            </p:cNvCxnSpPr>
            <p:nvPr/>
          </p:nvCxnSpPr>
          <p:spPr>
            <a:xfrm flipH="1" flipV="1">
              <a:off x="10839072" y="5159343"/>
              <a:ext cx="604691" cy="1531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DA95107-2FDB-C3C9-F4E7-D730717E9528}"/>
                </a:ext>
              </a:extLst>
            </p:cNvPr>
            <p:cNvCxnSpPr>
              <a:cxnSpLocks/>
              <a:stCxn id="65" idx="0"/>
              <a:endCxn id="60" idx="2"/>
            </p:cNvCxnSpPr>
            <p:nvPr/>
          </p:nvCxnSpPr>
          <p:spPr>
            <a:xfrm flipH="1" flipV="1">
              <a:off x="10695102" y="4801897"/>
              <a:ext cx="432415" cy="1274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1D1CC0F-338B-D682-B4B3-BE5FDAA07A88}"/>
                </a:ext>
              </a:extLst>
            </p:cNvPr>
            <p:cNvCxnSpPr>
              <a:cxnSpLocks/>
              <a:stCxn id="63" idx="0"/>
              <a:endCxn id="60" idx="2"/>
            </p:cNvCxnSpPr>
            <p:nvPr/>
          </p:nvCxnSpPr>
          <p:spPr>
            <a:xfrm flipH="1" flipV="1">
              <a:off x="10695102" y="4801897"/>
              <a:ext cx="278795" cy="1718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3B8ECA3-934C-594A-F955-5DF4079F9284}"/>
                </a:ext>
              </a:extLst>
            </p:cNvPr>
            <p:cNvCxnSpPr>
              <a:cxnSpLocks/>
              <a:stCxn id="62" idx="0"/>
              <a:endCxn id="60" idx="2"/>
            </p:cNvCxnSpPr>
            <p:nvPr/>
          </p:nvCxnSpPr>
          <p:spPr>
            <a:xfrm flipH="1" flipV="1">
              <a:off x="10695102" y="4801897"/>
              <a:ext cx="143969" cy="2473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73A258E-EAD7-4D5D-577F-12D4D798CDE8}"/>
                </a:ext>
              </a:extLst>
            </p:cNvPr>
            <p:cNvCxnSpPr>
              <a:cxnSpLocks/>
              <a:stCxn id="65" idx="0"/>
              <a:endCxn id="54" idx="2"/>
            </p:cNvCxnSpPr>
            <p:nvPr/>
          </p:nvCxnSpPr>
          <p:spPr>
            <a:xfrm flipV="1">
              <a:off x="11127517" y="4801897"/>
              <a:ext cx="322401" cy="1274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F26C522-71F0-0005-3BF4-37202F0C0166}"/>
                </a:ext>
              </a:extLst>
            </p:cNvPr>
            <p:cNvCxnSpPr>
              <a:cxnSpLocks/>
              <a:stCxn id="64" idx="0"/>
              <a:endCxn id="54" idx="2"/>
            </p:cNvCxnSpPr>
            <p:nvPr/>
          </p:nvCxnSpPr>
          <p:spPr>
            <a:xfrm flipV="1">
              <a:off x="11238279" y="4801897"/>
              <a:ext cx="211639" cy="1861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1A1E8C9-3BC6-5E0E-E9F1-CE8293A6D9E1}"/>
                </a:ext>
              </a:extLst>
            </p:cNvPr>
            <p:cNvCxnSpPr>
              <a:cxnSpLocks/>
              <a:stCxn id="27" idx="0"/>
              <a:endCxn id="54" idx="2"/>
            </p:cNvCxnSpPr>
            <p:nvPr/>
          </p:nvCxnSpPr>
          <p:spPr>
            <a:xfrm flipV="1">
              <a:off x="11375099" y="4801897"/>
              <a:ext cx="74819" cy="2742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25">
              <a:extLst>
                <a:ext uri="{FF2B5EF4-FFF2-40B4-BE49-F238E27FC236}">
                  <a16:creationId xmlns:a16="http://schemas.microsoft.com/office/drawing/2014/main" id="{62CA5E4A-C5BD-99AD-EB80-DE0A55FF137A}"/>
                </a:ext>
              </a:extLst>
            </p:cNvPr>
            <p:cNvSpPr txBox="1"/>
            <p:nvPr/>
          </p:nvSpPr>
          <p:spPr>
            <a:xfrm>
              <a:off x="10730910" y="4747404"/>
              <a:ext cx="797008" cy="207749"/>
            </a:xfrm>
            <a:prstGeom prst="rect">
              <a:avLst/>
            </a:prstGeom>
            <a:noFill/>
          </p:spPr>
          <p:txBody>
            <a:bodyPr wrap="square" lIns="68580" tIns="34290" rIns="68580" bIns="34290" anchor="t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rgbClr val="FF0000"/>
                  </a:solidFill>
                </a:rPr>
                <a:t>IB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D98ABE0-861E-975F-778D-815ED22531E5}"/>
                </a:ext>
              </a:extLst>
            </p:cNvPr>
            <p:cNvSpPr/>
            <p:nvPr/>
          </p:nvSpPr>
          <p:spPr>
            <a:xfrm rot="2883090">
              <a:off x="9681943" y="4846086"/>
              <a:ext cx="724425" cy="83477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B9BE09A-948A-0A87-4D4C-1B1E74C66C7E}"/>
                </a:ext>
              </a:extLst>
            </p:cNvPr>
            <p:cNvSpPr txBox="1"/>
            <p:nvPr/>
          </p:nvSpPr>
          <p:spPr>
            <a:xfrm>
              <a:off x="9231477" y="4337447"/>
              <a:ext cx="135966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002060"/>
                  </a:solidFill>
                </a:rPr>
                <a:t>16x100Gb Ethernet</a:t>
              </a:r>
            </a:p>
          </p:txBody>
        </p:sp>
        <p:sp>
          <p:nvSpPr>
            <p:cNvPr id="32" name="Rectangle: Rounded Corners 5">
              <a:extLst>
                <a:ext uri="{FF2B5EF4-FFF2-40B4-BE49-F238E27FC236}">
                  <a16:creationId xmlns:a16="http://schemas.microsoft.com/office/drawing/2014/main" id="{CF3CC13D-322F-6E94-6F3C-F544F1A78FBD}"/>
                </a:ext>
              </a:extLst>
            </p:cNvPr>
            <p:cNvSpPr/>
            <p:nvPr/>
          </p:nvSpPr>
          <p:spPr>
            <a:xfrm>
              <a:off x="9424621" y="5095286"/>
              <a:ext cx="681895" cy="4607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bg1"/>
                  </a:solidFill>
                  <a:ea typeface="Calibri"/>
                  <a:cs typeface="Calibri"/>
                </a:rPr>
                <a:t>CORE-2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ea typeface="Calibri"/>
                  <a:cs typeface="Calibri"/>
                </a:rPr>
                <a:t>A-7812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D61226F7-64C6-34FF-5548-50E200E0C0B8}"/>
                </a:ext>
              </a:extLst>
            </p:cNvPr>
            <p:cNvSpPr/>
            <p:nvPr/>
          </p:nvSpPr>
          <p:spPr>
            <a:xfrm>
              <a:off x="10262795" y="4528298"/>
              <a:ext cx="1665056" cy="175954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01C70F6-E7AE-C9E4-C402-1717B4C4DF07}"/>
                </a:ext>
              </a:extLst>
            </p:cNvPr>
            <p:cNvGrpSpPr/>
            <p:nvPr/>
          </p:nvGrpSpPr>
          <p:grpSpPr>
            <a:xfrm>
              <a:off x="9343138" y="5848295"/>
              <a:ext cx="934792" cy="436269"/>
              <a:chOff x="1398145" y="5224416"/>
              <a:chExt cx="1700601" cy="1025789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295B965E-3B01-62CE-5E21-B65F6B17BCCE}"/>
                  </a:ext>
                </a:extLst>
              </p:cNvPr>
              <p:cNvGrpSpPr/>
              <p:nvPr/>
            </p:nvGrpSpPr>
            <p:grpSpPr>
              <a:xfrm>
                <a:off x="1398145" y="5224416"/>
                <a:ext cx="1700601" cy="1025789"/>
                <a:chOff x="1398145" y="5224416"/>
                <a:chExt cx="1700601" cy="1025789"/>
              </a:xfrm>
            </p:grpSpPr>
            <p:pic>
              <p:nvPicPr>
                <p:cNvPr id="156" name="Immagine 159">
                  <a:extLst>
                    <a:ext uri="{FF2B5EF4-FFF2-40B4-BE49-F238E27FC236}">
                      <a16:creationId xmlns:a16="http://schemas.microsoft.com/office/drawing/2014/main" id="{16215E19-9D65-A2F4-B9A7-2A7890B217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70452" y="5224416"/>
                  <a:ext cx="800653" cy="408097"/>
                </a:xfrm>
                <a:prstGeom prst="rect">
                  <a:avLst/>
                </a:prstGeom>
              </p:spPr>
            </p:pic>
            <p:sp>
              <p:nvSpPr>
                <p:cNvPr id="157" name="TextBox 25">
                  <a:extLst>
                    <a:ext uri="{FF2B5EF4-FFF2-40B4-BE49-F238E27FC236}">
                      <a16:creationId xmlns:a16="http://schemas.microsoft.com/office/drawing/2014/main" id="{AE985A7B-0EA3-CEF7-79F4-8153132F55B5}"/>
                    </a:ext>
                  </a:extLst>
                </p:cNvPr>
                <p:cNvSpPr txBox="1"/>
                <p:nvPr/>
              </p:nvSpPr>
              <p:spPr>
                <a:xfrm>
                  <a:off x="1398145" y="5653178"/>
                  <a:ext cx="1700601" cy="59702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anchor="t">
                  <a:spAutoFit/>
                </a:bodyPr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600" dirty="0"/>
                    <a:t>FARMING / STORAGE</a:t>
                  </a:r>
                </a:p>
                <a:p>
                  <a:pPr algn="ctr"/>
                  <a:r>
                    <a:rPr lang="en-US" sz="600" dirty="0"/>
                    <a:t>Resources</a:t>
                  </a:r>
                </a:p>
              </p:txBody>
            </p:sp>
          </p:grpSp>
          <p:grpSp>
            <p:nvGrpSpPr>
              <p:cNvPr id="152" name="Gruppo 1801">
                <a:extLst>
                  <a:ext uri="{FF2B5EF4-FFF2-40B4-BE49-F238E27FC236}">
                    <a16:creationId xmlns:a16="http://schemas.microsoft.com/office/drawing/2014/main" id="{044B51C3-2011-15C1-0195-218C708DE8FE}"/>
                  </a:ext>
                </a:extLst>
              </p:cNvPr>
              <p:cNvGrpSpPr/>
              <p:nvPr/>
            </p:nvGrpSpPr>
            <p:grpSpPr>
              <a:xfrm>
                <a:off x="2424699" y="5289616"/>
                <a:ext cx="402973" cy="306555"/>
                <a:chOff x="4796367" y="5915025"/>
                <a:chExt cx="520700" cy="419100"/>
              </a:xfrm>
            </p:grpSpPr>
            <p:sp>
              <p:nvSpPr>
                <p:cNvPr id="153" name="AutoShape 795">
                  <a:extLst>
                    <a:ext uri="{FF2B5EF4-FFF2-40B4-BE49-F238E27FC236}">
                      <a16:creationId xmlns:a16="http://schemas.microsoft.com/office/drawing/2014/main" id="{7FCA7EAE-09DA-39FF-B21D-87D78DE6E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6367" y="5915025"/>
                  <a:ext cx="241300" cy="266700"/>
                </a:xfrm>
                <a:prstGeom prst="can">
                  <a:avLst>
                    <a:gd name="adj" fmla="val 40424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sp>
              <p:nvSpPr>
                <p:cNvPr id="154" name="AutoShape 795">
                  <a:extLst>
                    <a:ext uri="{FF2B5EF4-FFF2-40B4-BE49-F238E27FC236}">
                      <a16:creationId xmlns:a16="http://schemas.microsoft.com/office/drawing/2014/main" id="{C0A05889-8A72-0075-C912-1D4D1C170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75767" y="5940425"/>
                  <a:ext cx="241300" cy="266700"/>
                </a:xfrm>
                <a:prstGeom prst="can">
                  <a:avLst>
                    <a:gd name="adj" fmla="val 40424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sp>
              <p:nvSpPr>
                <p:cNvPr id="155" name="AutoShape 795">
                  <a:extLst>
                    <a:ext uri="{FF2B5EF4-FFF2-40B4-BE49-F238E27FC236}">
                      <a16:creationId xmlns:a16="http://schemas.microsoft.com/office/drawing/2014/main" id="{A8CE9E82-00FB-669F-8629-EF08113A2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8767" y="6067425"/>
                  <a:ext cx="241300" cy="266700"/>
                </a:xfrm>
                <a:prstGeom prst="can">
                  <a:avLst>
                    <a:gd name="adj" fmla="val 40424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</p:grpSp>
        </p:grp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2DF5B0A-D510-01D7-E13A-821241AB5AA8}"/>
                </a:ext>
              </a:extLst>
            </p:cNvPr>
            <p:cNvCxnSpPr>
              <a:cxnSpLocks/>
              <a:stCxn id="32" idx="2"/>
              <a:endCxn id="156" idx="0"/>
            </p:cNvCxnSpPr>
            <p:nvPr/>
          </p:nvCxnSpPr>
          <p:spPr>
            <a:xfrm flipH="1">
              <a:off x="9712874" y="5555993"/>
              <a:ext cx="52695" cy="29230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00FA182-DA7E-E74E-5BAE-C7145D9FD4EF}"/>
                </a:ext>
              </a:extLst>
            </p:cNvPr>
            <p:cNvCxnSpPr>
              <a:cxnSpLocks/>
              <a:stCxn id="30" idx="2"/>
              <a:endCxn id="156" idx="0"/>
            </p:cNvCxnSpPr>
            <p:nvPr/>
          </p:nvCxnSpPr>
          <p:spPr>
            <a:xfrm>
              <a:off x="8872186" y="5534108"/>
              <a:ext cx="840688" cy="314187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QM to deploy Poland's first superconducting quantum computer - IQM Quantum  Computers">
            <a:extLst>
              <a:ext uri="{FF2B5EF4-FFF2-40B4-BE49-F238E27FC236}">
                <a16:creationId xmlns:a16="http://schemas.microsoft.com/office/drawing/2014/main" id="{2D1DC6D2-2C69-594C-7A58-DF62A25B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71" y="4556627"/>
            <a:ext cx="1422766" cy="93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ABBF304-D6B3-95CA-5E90-FDB99202F546}"/>
              </a:ext>
            </a:extLst>
          </p:cNvPr>
          <p:cNvSpPr txBox="1"/>
          <p:nvPr/>
        </p:nvSpPr>
        <p:spPr>
          <a:xfrm>
            <a:off x="1297109" y="4197545"/>
            <a:ext cx="179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Quantum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DE2A48-0623-C0FB-C5C7-5842F5D92AB8}"/>
              </a:ext>
            </a:extLst>
          </p:cNvPr>
          <p:cNvSpPr txBox="1"/>
          <p:nvPr/>
        </p:nvSpPr>
        <p:spPr>
          <a:xfrm>
            <a:off x="-3007409" y="3741071"/>
            <a:ext cx="5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HPC</a:t>
            </a:r>
          </a:p>
        </p:txBody>
      </p:sp>
      <p:pic>
        <p:nvPicPr>
          <p:cNvPr id="1028" name="Picture 4" descr="IT4LIA AI Factory - Dama">
            <a:extLst>
              <a:ext uri="{FF2B5EF4-FFF2-40B4-BE49-F238E27FC236}">
                <a16:creationId xmlns:a16="http://schemas.microsoft.com/office/drawing/2014/main" id="{5F59D325-4355-5906-92E8-296D67EB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53" y="4760465"/>
            <a:ext cx="1422766" cy="71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A29C3C2-0132-28D1-7FCB-99BCDB053EBD}"/>
              </a:ext>
            </a:extLst>
          </p:cNvPr>
          <p:cNvSpPr txBox="1"/>
          <p:nvPr/>
        </p:nvSpPr>
        <p:spPr>
          <a:xfrm>
            <a:off x="3283164" y="4207499"/>
            <a:ext cx="53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AI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C1D9864-F7FE-8C1D-AE78-3B1AB319CD5E}"/>
              </a:ext>
            </a:extLst>
          </p:cNvPr>
          <p:cNvSpPr txBox="1"/>
          <p:nvPr/>
        </p:nvSpPr>
        <p:spPr>
          <a:xfrm>
            <a:off x="4791812" y="4197545"/>
            <a:ext cx="87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HPC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5876955-64AC-B27E-6C25-9F91C8D0D716}"/>
              </a:ext>
            </a:extLst>
          </p:cNvPr>
          <p:cNvSpPr txBox="1"/>
          <p:nvPr/>
        </p:nvSpPr>
        <p:spPr>
          <a:xfrm>
            <a:off x="2608599" y="2534008"/>
            <a:ext cx="1254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BIG DATA</a:t>
            </a:r>
          </a:p>
        </p:txBody>
      </p:sp>
    </p:spTree>
    <p:extLst>
      <p:ext uri="{BB962C8B-B14F-4D97-AF65-F5344CB8AC3E}">
        <p14:creationId xmlns:p14="http://schemas.microsoft.com/office/powerpoint/2010/main" val="1253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23" grpId="0"/>
      <p:bldP spid="39" grpId="0"/>
      <p:bldP spid="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59A19-3D3E-ABAE-7287-5E6A8B383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7DE1-0594-72C5-C90C-DB4A3D13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dovremmo fare ed imparare a fare?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36BE6-7738-1118-99B1-A0AB13DE8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/>
              <a:t>Mettere</a:t>
            </a:r>
            <a:r>
              <a:rPr lang="en-GB" dirty="0"/>
              <a:t> il CNAF al </a:t>
            </a:r>
            <a:r>
              <a:rPr lang="en-GB" dirty="0" err="1"/>
              <a:t>centro</a:t>
            </a:r>
            <a:r>
              <a:rPr lang="en-GB" dirty="0"/>
              <a:t> delle </a:t>
            </a:r>
            <a:r>
              <a:rPr lang="en-GB" dirty="0" err="1"/>
              <a:t>decisioni</a:t>
            </a:r>
            <a:r>
              <a:rPr lang="en-GB" dirty="0"/>
              <a:t> prese </a:t>
            </a:r>
            <a:r>
              <a:rPr lang="en-GB" dirty="0" err="1"/>
              <a:t>dall’INFN</a:t>
            </a:r>
            <a:r>
              <a:rPr lang="en-GB" dirty="0"/>
              <a:t> </a:t>
            </a:r>
            <a:r>
              <a:rPr lang="en-GB" dirty="0" err="1"/>
              <a:t>sugli</a:t>
            </a:r>
            <a:r>
              <a:rPr lang="en-GB" dirty="0"/>
              <a:t> </a:t>
            </a:r>
            <a:r>
              <a:rPr lang="en-GB" dirty="0" err="1"/>
              <a:t>investimenti</a:t>
            </a:r>
            <a:r>
              <a:rPr lang="en-GB" dirty="0"/>
              <a:t> 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calcolo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Studiare</a:t>
            </a:r>
            <a:r>
              <a:rPr lang="en-GB" dirty="0"/>
              <a:t> come </a:t>
            </a:r>
            <a:r>
              <a:rPr lang="en-GB" dirty="0" err="1"/>
              <a:t>usare</a:t>
            </a:r>
            <a:r>
              <a:rPr lang="en-GB" dirty="0"/>
              <a:t> le GPU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avremo</a:t>
            </a:r>
            <a:r>
              <a:rPr lang="en-GB" dirty="0"/>
              <a:t> a </a:t>
            </a:r>
            <a:r>
              <a:rPr lang="en-GB" dirty="0" err="1"/>
              <a:t>disposizione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Studiare</a:t>
            </a:r>
            <a:r>
              <a:rPr lang="en-GB" dirty="0"/>
              <a:t> come fare </a:t>
            </a:r>
            <a:r>
              <a:rPr lang="en-GB" dirty="0" err="1"/>
              <a:t>interagire</a:t>
            </a:r>
            <a:r>
              <a:rPr lang="en-GB" dirty="0"/>
              <a:t> le </a:t>
            </a:r>
            <a:r>
              <a:rPr lang="en-GB" dirty="0" err="1"/>
              <a:t>risorse</a:t>
            </a:r>
            <a:r>
              <a:rPr lang="en-GB" dirty="0"/>
              <a:t> HPC/AI con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calcolatori</a:t>
            </a:r>
            <a:r>
              <a:rPr lang="en-GB" dirty="0"/>
              <a:t> </a:t>
            </a:r>
            <a:r>
              <a:rPr lang="en-GB" dirty="0" err="1"/>
              <a:t>quantistici</a:t>
            </a:r>
            <a:r>
              <a:rPr lang="en-GB" dirty="0"/>
              <a:t> </a:t>
            </a:r>
            <a:r>
              <a:rPr lang="en-GB" dirty="0" err="1"/>
              <a:t>nell’ottica</a:t>
            </a:r>
            <a:r>
              <a:rPr lang="en-GB" dirty="0"/>
              <a:t> della </a:t>
            </a:r>
            <a:r>
              <a:rPr lang="en-GB" dirty="0" err="1"/>
              <a:t>analisi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nostri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Proporci</a:t>
            </a:r>
            <a:r>
              <a:rPr lang="en-GB" dirty="0"/>
              <a:t> ai </a:t>
            </a:r>
            <a:r>
              <a:rPr lang="en-GB" dirty="0" err="1"/>
              <a:t>nostri</a:t>
            </a:r>
            <a:r>
              <a:rPr lang="en-GB" dirty="0"/>
              <a:t> </a:t>
            </a:r>
            <a:r>
              <a:rPr lang="en-GB" dirty="0" err="1"/>
              <a:t>esperimenti</a:t>
            </a:r>
            <a:r>
              <a:rPr lang="en-GB" dirty="0"/>
              <a:t> come il punto di </a:t>
            </a:r>
            <a:r>
              <a:rPr lang="en-GB" dirty="0" err="1"/>
              <a:t>riferimento</a:t>
            </a:r>
            <a:r>
              <a:rPr lang="en-GB" dirty="0"/>
              <a:t> per </a:t>
            </a:r>
            <a:r>
              <a:rPr lang="en-GB" dirty="0" err="1"/>
              <a:t>utilizzare</a:t>
            </a:r>
            <a:r>
              <a:rPr lang="en-GB" dirty="0"/>
              <a:t> al </a:t>
            </a:r>
            <a:r>
              <a:rPr lang="en-GB" dirty="0" err="1"/>
              <a:t>meglio</a:t>
            </a:r>
            <a:r>
              <a:rPr lang="en-GB" dirty="0"/>
              <a:t> le </a:t>
            </a:r>
            <a:r>
              <a:rPr lang="en-GB" dirty="0" err="1"/>
              <a:t>risorse</a:t>
            </a:r>
            <a:r>
              <a:rPr lang="en-GB" dirty="0"/>
              <a:t> a cui </a:t>
            </a:r>
            <a:r>
              <a:rPr lang="en-GB" dirty="0" err="1"/>
              <a:t>abbiamo</a:t>
            </a:r>
            <a:r>
              <a:rPr lang="en-GB" dirty="0"/>
              <a:t> accesso </a:t>
            </a:r>
            <a:r>
              <a:rPr lang="en-GB" dirty="0" err="1"/>
              <a:t>grazie</a:t>
            </a:r>
            <a:r>
              <a:rPr lang="en-GB" dirty="0"/>
              <a:t> alla nostra </a:t>
            </a:r>
            <a:r>
              <a:rPr lang="en-GB" dirty="0" err="1"/>
              <a:t>posizione</a:t>
            </a:r>
            <a:r>
              <a:rPr lang="en-GB" dirty="0"/>
              <a:t> </a:t>
            </a:r>
            <a:r>
              <a:rPr lang="en-GB" dirty="0" err="1"/>
              <a:t>privilegiata</a:t>
            </a:r>
            <a:r>
              <a:rPr lang="en-GB" dirty="0"/>
              <a:t> (HTC-HPC-AI-Quantum)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8980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290</Words>
  <Application>Microsoft Macintosh PowerPoint</Application>
  <PresentationFormat>Widescreen</PresentationFormat>
  <Paragraphs>71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INFN CNAF 2030</vt:lpstr>
      <vt:lpstr>Il CNAF</vt:lpstr>
      <vt:lpstr>Dove siamo</vt:lpstr>
      <vt:lpstr>Cosa dovremmo fare ed imparare a fare?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Stefano Zani</dc:creator>
  <cp:lastModifiedBy>Stefano Zani</cp:lastModifiedBy>
  <cp:revision>1</cp:revision>
  <dcterms:created xsi:type="dcterms:W3CDTF">2025-11-06T14:34:15Z</dcterms:created>
  <dcterms:modified xsi:type="dcterms:W3CDTF">2025-11-06T15:45:59Z</dcterms:modified>
</cp:coreProperties>
</file>