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7" r:id="rId3"/>
    <p:sldId id="282" r:id="rId4"/>
    <p:sldId id="283" r:id="rId5"/>
    <p:sldId id="258" r:id="rId6"/>
    <p:sldId id="259" r:id="rId7"/>
    <p:sldId id="284" r:id="rId8"/>
    <p:sldId id="260" r:id="rId9"/>
    <p:sldId id="261" r:id="rId10"/>
    <p:sldId id="262" r:id="rId11"/>
    <p:sldId id="263" r:id="rId12"/>
    <p:sldId id="264" r:id="rId13"/>
    <p:sldId id="265" r:id="rId14"/>
    <p:sldId id="266" r:id="rId15"/>
    <p:sldId id="267"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39" d="100"/>
          <a:sy n="139" d="100"/>
        </p:scale>
        <p:origin x="-80" y="164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20" Type="http://schemas.openxmlformats.org/officeDocument/2006/relationships/theme" Target="theme/theme1.xml"/><Relationship Id="rId21" Type="http://schemas.openxmlformats.org/officeDocument/2006/relationships/tableStyles" Target="tableStyles.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printerSettings" Target="printerSettings/printerSettings1.bin"/><Relationship Id="rId18" Type="http://schemas.openxmlformats.org/officeDocument/2006/relationships/presProps" Target="presProps.xml"/><Relationship Id="rId19" Type="http://schemas.openxmlformats.org/officeDocument/2006/relationships/viewProps" Target="viewProps.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ACB1543-92BB-4B5F-B452-937D5E5F27A4}" type="doc">
      <dgm:prSet loTypeId="urn:microsoft.com/office/officeart/2005/8/layout/hierarchy3" loCatId="hierarchy" qsTypeId="urn:microsoft.com/office/officeart/2005/8/quickstyle/3d1" qsCatId="3D" csTypeId="urn:microsoft.com/office/officeart/2005/8/colors/accent1_2" csCatId="accent1" phldr="1"/>
      <dgm:spPr/>
      <dgm:t>
        <a:bodyPr/>
        <a:lstStyle/>
        <a:p>
          <a:endParaRPr lang="en-US"/>
        </a:p>
      </dgm:t>
    </dgm:pt>
    <dgm:pt modelId="{B2A6389B-C7D5-47AD-9D3C-7DE904681D6F}">
      <dgm:prSet phldrT="[Testo]"/>
      <dgm:spPr/>
      <dgm:t>
        <a:bodyPr/>
        <a:lstStyle/>
        <a:p>
          <a:pPr algn="ctr"/>
          <a:r>
            <a:rPr lang="en-US"/>
            <a:t>TECHNICAL DEPARTMENT</a:t>
          </a:r>
        </a:p>
      </dgm:t>
    </dgm:pt>
    <dgm:pt modelId="{CC488B36-4D19-4D0E-825C-47F02CF3BD92}" type="parTrans" cxnId="{BC888879-B523-4012-87DB-7F40E37FD463}">
      <dgm:prSet/>
      <dgm:spPr/>
      <dgm:t>
        <a:bodyPr/>
        <a:lstStyle/>
        <a:p>
          <a:pPr algn="ctr"/>
          <a:endParaRPr lang="en-US"/>
        </a:p>
      </dgm:t>
    </dgm:pt>
    <dgm:pt modelId="{64AFAF06-0800-4F55-B1E5-EC6AC3D9674E}" type="sibTrans" cxnId="{BC888879-B523-4012-87DB-7F40E37FD463}">
      <dgm:prSet/>
      <dgm:spPr/>
      <dgm:t>
        <a:bodyPr/>
        <a:lstStyle/>
        <a:p>
          <a:pPr algn="ctr"/>
          <a:endParaRPr lang="en-US"/>
        </a:p>
      </dgm:t>
    </dgm:pt>
    <dgm:pt modelId="{7FB9A73E-97B0-46EB-ABD9-F725B88C646D}">
      <dgm:prSet phldrT="[Testo]"/>
      <dgm:spPr/>
      <dgm:t>
        <a:bodyPr/>
        <a:lstStyle/>
        <a:p>
          <a:pPr algn="ctr"/>
          <a:r>
            <a:rPr lang="en-US"/>
            <a:t>SECRETARIAT</a:t>
          </a:r>
        </a:p>
        <a:p>
          <a:pPr algn="ctr"/>
          <a:r>
            <a:rPr lang="en-US"/>
            <a:t>tbd</a:t>
          </a:r>
        </a:p>
      </dgm:t>
    </dgm:pt>
    <dgm:pt modelId="{A232DED2-FA3E-4410-BCE9-2BBDAB8613AF}" type="parTrans" cxnId="{E5E19470-B720-4934-B187-7AAF2F743502}">
      <dgm:prSet/>
      <dgm:spPr/>
      <dgm:t>
        <a:bodyPr/>
        <a:lstStyle/>
        <a:p>
          <a:pPr algn="ctr"/>
          <a:endParaRPr lang="en-US"/>
        </a:p>
      </dgm:t>
    </dgm:pt>
    <dgm:pt modelId="{D8C89D08-D989-4C24-808B-BE5CDAAC94A5}" type="sibTrans" cxnId="{E5E19470-B720-4934-B187-7AAF2F743502}">
      <dgm:prSet/>
      <dgm:spPr/>
      <dgm:t>
        <a:bodyPr/>
        <a:lstStyle/>
        <a:p>
          <a:pPr algn="ctr"/>
          <a:endParaRPr lang="en-US"/>
        </a:p>
      </dgm:t>
    </dgm:pt>
    <dgm:pt modelId="{9CAF524C-ECA1-42C7-9EE2-C7A5B3F80772}">
      <dgm:prSet phldrT="[Testo]"/>
      <dgm:spPr>
        <a:solidFill>
          <a:schemeClr val="bg2">
            <a:lumMod val="75000"/>
            <a:alpha val="90000"/>
          </a:schemeClr>
        </a:solidFill>
      </dgm:spPr>
      <dgm:t>
        <a:bodyPr/>
        <a:lstStyle/>
        <a:p>
          <a:pPr algn="ctr"/>
          <a:r>
            <a:rPr lang="en-US" dirty="0"/>
            <a:t>SUPERCONDUCTING MAGNETS </a:t>
          </a:r>
        </a:p>
        <a:p>
          <a:pPr algn="ctr"/>
          <a:r>
            <a:rPr lang="en-US" dirty="0"/>
            <a:t>P. FABBRICATORE - INFN </a:t>
          </a:r>
          <a:r>
            <a:rPr lang="en-US" dirty="0" err="1"/>
            <a:t>Ge</a:t>
          </a:r>
          <a:r>
            <a:rPr lang="en-US" dirty="0"/>
            <a:t> </a:t>
          </a:r>
        </a:p>
      </dgm:t>
    </dgm:pt>
    <dgm:pt modelId="{3C9B27A4-D4AE-4216-A6B6-DF10F570887B}" type="parTrans" cxnId="{D0D7EE91-4A29-46CA-932E-DC91195E959A}">
      <dgm:prSet/>
      <dgm:spPr/>
      <dgm:t>
        <a:bodyPr/>
        <a:lstStyle/>
        <a:p>
          <a:pPr algn="ctr"/>
          <a:endParaRPr lang="en-US"/>
        </a:p>
      </dgm:t>
    </dgm:pt>
    <dgm:pt modelId="{E77CE7A2-0F90-47A7-B766-D71907D69460}" type="sibTrans" cxnId="{D0D7EE91-4A29-46CA-932E-DC91195E959A}">
      <dgm:prSet/>
      <dgm:spPr/>
      <dgm:t>
        <a:bodyPr/>
        <a:lstStyle/>
        <a:p>
          <a:pPr algn="ctr"/>
          <a:endParaRPr lang="en-US"/>
        </a:p>
      </dgm:t>
    </dgm:pt>
    <dgm:pt modelId="{BA5A6FD6-16D8-489F-B98E-8A9A2D309674}">
      <dgm:prSet phldrT="[Testo]"/>
      <dgm:spPr/>
      <dgm:t>
        <a:bodyPr/>
        <a:lstStyle/>
        <a:p>
          <a:pPr algn="ctr"/>
          <a:r>
            <a:rPr lang="en-US"/>
            <a:t>POWER CONVERTER </a:t>
          </a:r>
        </a:p>
        <a:p>
          <a:pPr algn="ctr"/>
          <a:r>
            <a:rPr lang="en-US"/>
            <a:t>M. SEDITA - INFN LNS</a:t>
          </a:r>
        </a:p>
      </dgm:t>
    </dgm:pt>
    <dgm:pt modelId="{280371DA-3E5B-4D8F-A585-591466F6CF66}" type="parTrans" cxnId="{EF9D68E1-C3EC-4BAD-9970-B465BD2D61FC}">
      <dgm:prSet/>
      <dgm:spPr/>
      <dgm:t>
        <a:bodyPr/>
        <a:lstStyle/>
        <a:p>
          <a:pPr algn="ctr"/>
          <a:endParaRPr lang="en-US"/>
        </a:p>
      </dgm:t>
    </dgm:pt>
    <dgm:pt modelId="{2F1D97F8-8C0C-4AB6-A5E6-A322F4201D4D}" type="sibTrans" cxnId="{EF9D68E1-C3EC-4BAD-9970-B465BD2D61FC}">
      <dgm:prSet/>
      <dgm:spPr/>
      <dgm:t>
        <a:bodyPr/>
        <a:lstStyle/>
        <a:p>
          <a:pPr algn="ctr"/>
          <a:endParaRPr lang="en-US"/>
        </a:p>
      </dgm:t>
    </dgm:pt>
    <dgm:pt modelId="{47121A11-C124-4CC0-B6C6-35B02426B13E}">
      <dgm:prSet phldrT="[Testo]"/>
      <dgm:spPr/>
      <dgm:t>
        <a:bodyPr/>
        <a:lstStyle/>
        <a:p>
          <a:pPr algn="ctr"/>
          <a:r>
            <a:rPr lang="en-US"/>
            <a:t>GENERAL SERVICES </a:t>
          </a:r>
        </a:p>
        <a:p>
          <a:pPr algn="ctr"/>
          <a:r>
            <a:rPr lang="en-US"/>
            <a:t>tbd</a:t>
          </a:r>
        </a:p>
      </dgm:t>
    </dgm:pt>
    <dgm:pt modelId="{A1C34036-B8A7-474F-B8C1-4A599FEBA896}" type="parTrans" cxnId="{648F22C9-6964-44E9-8BC4-7ADA8DE5139D}">
      <dgm:prSet/>
      <dgm:spPr/>
      <dgm:t>
        <a:bodyPr/>
        <a:lstStyle/>
        <a:p>
          <a:pPr algn="ctr"/>
          <a:endParaRPr lang="en-US"/>
        </a:p>
      </dgm:t>
    </dgm:pt>
    <dgm:pt modelId="{22A501E8-7142-4CE4-A442-2663A5DB44BF}" type="sibTrans" cxnId="{648F22C9-6964-44E9-8BC4-7ADA8DE5139D}">
      <dgm:prSet/>
      <dgm:spPr/>
      <dgm:t>
        <a:bodyPr/>
        <a:lstStyle/>
        <a:p>
          <a:pPr algn="ctr"/>
          <a:endParaRPr lang="en-US"/>
        </a:p>
      </dgm:t>
    </dgm:pt>
    <dgm:pt modelId="{C4756233-D5C0-4FA3-8508-08435629C377}">
      <dgm:prSet phldrT="[Testo]"/>
      <dgm:spPr/>
      <dgm:t>
        <a:bodyPr/>
        <a:lstStyle/>
        <a:p>
          <a:pPr algn="ctr"/>
          <a:r>
            <a:rPr lang="en-US"/>
            <a:t>VACUUM </a:t>
          </a:r>
        </a:p>
        <a:p>
          <a:pPr algn="ctr"/>
          <a:r>
            <a:rPr lang="en-US"/>
            <a:t>A. CLOZZA - INFN LNF</a:t>
          </a:r>
        </a:p>
      </dgm:t>
    </dgm:pt>
    <dgm:pt modelId="{C649C141-F8B7-4EFC-A33E-8017FB2EE292}" type="parTrans" cxnId="{EA79C3B3-9CBA-4087-8B7B-0783A66010F9}">
      <dgm:prSet/>
      <dgm:spPr/>
      <dgm:t>
        <a:bodyPr/>
        <a:lstStyle/>
        <a:p>
          <a:pPr algn="ctr"/>
          <a:endParaRPr lang="en-US"/>
        </a:p>
      </dgm:t>
    </dgm:pt>
    <dgm:pt modelId="{B45F0ED4-7836-4C00-A3C2-444D08F07895}" type="sibTrans" cxnId="{EA79C3B3-9CBA-4087-8B7B-0783A66010F9}">
      <dgm:prSet/>
      <dgm:spPr/>
      <dgm:t>
        <a:bodyPr/>
        <a:lstStyle/>
        <a:p>
          <a:pPr algn="ctr"/>
          <a:endParaRPr lang="en-US"/>
        </a:p>
      </dgm:t>
    </dgm:pt>
    <dgm:pt modelId="{9B70C8B5-9B17-4452-993C-06A87A79279F}">
      <dgm:prSet phldrT="[Testo]"/>
      <dgm:spPr/>
      <dgm:t>
        <a:bodyPr/>
        <a:lstStyle/>
        <a:p>
          <a:pPr algn="ctr"/>
          <a:r>
            <a:rPr lang="en-US"/>
            <a:t>MECHANICS </a:t>
          </a:r>
        </a:p>
        <a:p>
          <a:pPr algn="ctr"/>
          <a:r>
            <a:rPr lang="en-US"/>
            <a:t>S. TOMASSINI - INFN LNF</a:t>
          </a:r>
        </a:p>
      </dgm:t>
    </dgm:pt>
    <dgm:pt modelId="{38624612-C1C2-4A41-AA42-32E8FC09DC77}" type="parTrans" cxnId="{CB200AF3-3ED2-4B46-B191-BD19C1733791}">
      <dgm:prSet/>
      <dgm:spPr/>
      <dgm:t>
        <a:bodyPr/>
        <a:lstStyle/>
        <a:p>
          <a:pPr algn="ctr"/>
          <a:endParaRPr lang="en-US"/>
        </a:p>
      </dgm:t>
    </dgm:pt>
    <dgm:pt modelId="{8C17E638-CF8A-432C-8D46-C25589FE8910}" type="sibTrans" cxnId="{CB200AF3-3ED2-4B46-B191-BD19C1733791}">
      <dgm:prSet/>
      <dgm:spPr/>
      <dgm:t>
        <a:bodyPr/>
        <a:lstStyle/>
        <a:p>
          <a:pPr algn="ctr"/>
          <a:endParaRPr lang="en-US"/>
        </a:p>
      </dgm:t>
    </dgm:pt>
    <dgm:pt modelId="{3F0BE0DB-C6B5-4606-BDC6-2F6D4C154BA0}">
      <dgm:prSet phldrT="[Testo]"/>
      <dgm:spPr/>
      <dgm:t>
        <a:bodyPr/>
        <a:lstStyle/>
        <a:p>
          <a:pPr algn="ctr"/>
          <a:r>
            <a:rPr lang="en-US"/>
            <a:t>ELECTROTECHNICS </a:t>
          </a:r>
        </a:p>
        <a:p>
          <a:pPr algn="ctr"/>
          <a:r>
            <a:rPr lang="en-US"/>
            <a:t>R. RICCI - INFN LNF</a:t>
          </a:r>
        </a:p>
      </dgm:t>
    </dgm:pt>
    <dgm:pt modelId="{62EEFB25-ABAE-4706-9BCB-A5B6BC669CE0}" type="parTrans" cxnId="{83D5337E-B025-4B5E-8BBC-91BFC8846F57}">
      <dgm:prSet/>
      <dgm:spPr/>
      <dgm:t>
        <a:bodyPr/>
        <a:lstStyle/>
        <a:p>
          <a:pPr algn="ctr"/>
          <a:endParaRPr lang="en-US"/>
        </a:p>
      </dgm:t>
    </dgm:pt>
    <dgm:pt modelId="{1B3D7623-48F1-4720-BC9C-AE21671D4A2E}" type="sibTrans" cxnId="{83D5337E-B025-4B5E-8BBC-91BFC8846F57}">
      <dgm:prSet/>
      <dgm:spPr/>
      <dgm:t>
        <a:bodyPr/>
        <a:lstStyle/>
        <a:p>
          <a:pPr algn="ctr"/>
          <a:endParaRPr lang="en-US"/>
        </a:p>
      </dgm:t>
    </dgm:pt>
    <dgm:pt modelId="{121F5451-B62C-413E-A0BC-D4AE5A9C8767}">
      <dgm:prSet phldrT="[Testo]"/>
      <dgm:spPr/>
      <dgm:t>
        <a:bodyPr/>
        <a:lstStyle/>
        <a:p>
          <a:pPr algn="ctr"/>
          <a:r>
            <a:rPr lang="en-US"/>
            <a:t>HVAC &amp; FLUIDS </a:t>
          </a:r>
        </a:p>
        <a:p>
          <a:pPr algn="ctr"/>
          <a:r>
            <a:rPr lang="en-US"/>
            <a:t>G. SCHILLACI - INFN LNS</a:t>
          </a:r>
        </a:p>
      </dgm:t>
    </dgm:pt>
    <dgm:pt modelId="{436D583E-5557-47D2-B08C-4FCB7E5C5B25}" type="parTrans" cxnId="{81FCE94B-419A-4769-B779-0C1A13257F71}">
      <dgm:prSet/>
      <dgm:spPr/>
      <dgm:t>
        <a:bodyPr/>
        <a:lstStyle/>
        <a:p>
          <a:pPr algn="ctr"/>
          <a:endParaRPr lang="en-US"/>
        </a:p>
      </dgm:t>
    </dgm:pt>
    <dgm:pt modelId="{1E952212-B1F3-4377-95C3-F13273E19835}" type="sibTrans" cxnId="{81FCE94B-419A-4769-B779-0C1A13257F71}">
      <dgm:prSet/>
      <dgm:spPr/>
      <dgm:t>
        <a:bodyPr/>
        <a:lstStyle/>
        <a:p>
          <a:pPr algn="ctr"/>
          <a:endParaRPr lang="en-US"/>
        </a:p>
      </dgm:t>
    </dgm:pt>
    <dgm:pt modelId="{1E162BDE-BDBB-429B-831D-05BD47AA39CB}">
      <dgm:prSet phldrT="[Testo]"/>
      <dgm:spPr/>
      <dgm:t>
        <a:bodyPr/>
        <a:lstStyle/>
        <a:p>
          <a:pPr algn="ctr"/>
          <a:r>
            <a:rPr lang="en-US"/>
            <a:t>TECHNICAL SUPPORT </a:t>
          </a:r>
        </a:p>
        <a:p>
          <a:pPr algn="ctr"/>
          <a:r>
            <a:rPr lang="en-US"/>
            <a:t>tbd</a:t>
          </a:r>
        </a:p>
      </dgm:t>
    </dgm:pt>
    <dgm:pt modelId="{D3D31F7B-938A-42F6-A629-6AAAAC7A2FFA}" type="parTrans" cxnId="{AE3ECB4C-1591-49B8-AD82-F81C0BC9F443}">
      <dgm:prSet/>
      <dgm:spPr/>
      <dgm:t>
        <a:bodyPr/>
        <a:lstStyle/>
        <a:p>
          <a:pPr algn="ctr"/>
          <a:endParaRPr lang="en-US"/>
        </a:p>
      </dgm:t>
    </dgm:pt>
    <dgm:pt modelId="{16AFAA26-9FCB-4EBB-8895-A449279F2116}" type="sibTrans" cxnId="{AE3ECB4C-1591-49B8-AD82-F81C0BC9F443}">
      <dgm:prSet/>
      <dgm:spPr/>
      <dgm:t>
        <a:bodyPr/>
        <a:lstStyle/>
        <a:p>
          <a:pPr algn="ctr"/>
          <a:endParaRPr lang="en-US"/>
        </a:p>
      </dgm:t>
    </dgm:pt>
    <dgm:pt modelId="{57EAC76F-ADE9-4066-834F-471402705DB5}">
      <dgm:prSet phldrT="[Testo]"/>
      <dgm:spPr/>
      <dgm:t>
        <a:bodyPr/>
        <a:lstStyle/>
        <a:p>
          <a:pPr algn="ctr"/>
          <a:r>
            <a:rPr lang="en-US"/>
            <a:t>CRYOGENICS </a:t>
          </a:r>
        </a:p>
        <a:p>
          <a:pPr algn="ctr"/>
          <a:r>
            <a:rPr lang="en-US"/>
            <a:t>C. LIGI - INFN LNF</a:t>
          </a:r>
        </a:p>
      </dgm:t>
    </dgm:pt>
    <dgm:pt modelId="{5A0F29F1-F4F4-46B1-9B71-3C00C221527C}" type="parTrans" cxnId="{DD047646-5E0B-430D-B092-F6F04034EB0A}">
      <dgm:prSet/>
      <dgm:spPr/>
      <dgm:t>
        <a:bodyPr/>
        <a:lstStyle/>
        <a:p>
          <a:pPr algn="ctr"/>
          <a:endParaRPr lang="en-US"/>
        </a:p>
      </dgm:t>
    </dgm:pt>
    <dgm:pt modelId="{3B68559A-AA93-445A-89D4-750C11CC2596}" type="sibTrans" cxnId="{DD047646-5E0B-430D-B092-F6F04034EB0A}">
      <dgm:prSet/>
      <dgm:spPr/>
      <dgm:t>
        <a:bodyPr/>
        <a:lstStyle/>
        <a:p>
          <a:pPr algn="ctr"/>
          <a:endParaRPr lang="en-US"/>
        </a:p>
      </dgm:t>
    </dgm:pt>
    <dgm:pt modelId="{8E7516F2-6017-4DF3-86B7-48BCBC1F67D6}">
      <dgm:prSet phldrT="[Testo]"/>
      <dgm:spPr/>
      <dgm:t>
        <a:bodyPr/>
        <a:lstStyle/>
        <a:p>
          <a:pPr algn="ctr"/>
          <a:r>
            <a:rPr lang="en-US"/>
            <a:t>SAFETY </a:t>
          </a:r>
        </a:p>
        <a:p>
          <a:pPr algn="ctr"/>
          <a:r>
            <a:rPr lang="en-US"/>
            <a:t>A. CHIARUCCI - LNF</a:t>
          </a:r>
        </a:p>
      </dgm:t>
    </dgm:pt>
    <dgm:pt modelId="{B589E5F0-5BD6-44A4-84EE-801E2CBC3EE2}" type="parTrans" cxnId="{BFF6CB12-26C1-419A-86E8-5D6390FF3B8F}">
      <dgm:prSet/>
      <dgm:spPr/>
      <dgm:t>
        <a:bodyPr/>
        <a:lstStyle/>
        <a:p>
          <a:pPr algn="ctr"/>
          <a:endParaRPr lang="en-US"/>
        </a:p>
      </dgm:t>
    </dgm:pt>
    <dgm:pt modelId="{A58B8BD4-C245-49EE-9296-9FF84846D96C}" type="sibTrans" cxnId="{BFF6CB12-26C1-419A-86E8-5D6390FF3B8F}">
      <dgm:prSet/>
      <dgm:spPr/>
      <dgm:t>
        <a:bodyPr/>
        <a:lstStyle/>
        <a:p>
          <a:pPr algn="ctr"/>
          <a:endParaRPr lang="en-US"/>
        </a:p>
      </dgm:t>
    </dgm:pt>
    <dgm:pt modelId="{2A15CF50-D9D0-4F48-BB32-5AB369E410A7}">
      <dgm:prSet phldrT="[Testo]"/>
      <dgm:spPr/>
      <dgm:t>
        <a:bodyPr/>
        <a:lstStyle/>
        <a:p>
          <a:pPr algn="ctr"/>
          <a:r>
            <a:rPr lang="en-US"/>
            <a:t>PROCUREMENT &amp; STORAGE </a:t>
          </a:r>
        </a:p>
        <a:p>
          <a:pPr algn="ctr"/>
          <a:r>
            <a:rPr lang="en-US"/>
            <a:t>tbd</a:t>
          </a:r>
        </a:p>
      </dgm:t>
    </dgm:pt>
    <dgm:pt modelId="{5344B2DD-1B12-41C8-8D94-6766CBFBA6EA}" type="parTrans" cxnId="{6706F0B9-8A5D-4CD0-B696-F3897DA50C85}">
      <dgm:prSet/>
      <dgm:spPr/>
      <dgm:t>
        <a:bodyPr/>
        <a:lstStyle/>
        <a:p>
          <a:pPr algn="ctr"/>
          <a:endParaRPr lang="en-US"/>
        </a:p>
      </dgm:t>
    </dgm:pt>
    <dgm:pt modelId="{92458269-96A1-414D-8D95-42A192D29A07}" type="sibTrans" cxnId="{6706F0B9-8A5D-4CD0-B696-F3897DA50C85}">
      <dgm:prSet/>
      <dgm:spPr/>
      <dgm:t>
        <a:bodyPr/>
        <a:lstStyle/>
        <a:p>
          <a:pPr algn="ctr"/>
          <a:endParaRPr lang="en-US"/>
        </a:p>
      </dgm:t>
    </dgm:pt>
    <dgm:pt modelId="{ECD2775C-EC07-4877-9497-894DAD258391}">
      <dgm:prSet/>
      <dgm:spPr/>
      <dgm:t>
        <a:bodyPr/>
        <a:lstStyle/>
        <a:p>
          <a:pPr algn="ctr"/>
          <a:r>
            <a:rPr lang="en-US"/>
            <a:t>NORMAL CONDUCTING MAGNETS</a:t>
          </a:r>
        </a:p>
        <a:p>
          <a:pPr algn="ctr"/>
          <a:r>
            <a:rPr lang="en-US"/>
            <a:t>tbd</a:t>
          </a:r>
        </a:p>
      </dgm:t>
    </dgm:pt>
    <dgm:pt modelId="{7D87B0A9-781D-4C03-A447-F35112DCFE2A}" type="parTrans" cxnId="{DE048059-09E8-4EDA-9E2F-935195ED7C2B}">
      <dgm:prSet/>
      <dgm:spPr/>
      <dgm:t>
        <a:bodyPr/>
        <a:lstStyle/>
        <a:p>
          <a:pPr algn="ctr"/>
          <a:endParaRPr lang="en-US"/>
        </a:p>
      </dgm:t>
    </dgm:pt>
    <dgm:pt modelId="{7EB7FE39-8A92-41BD-A40F-60FB2980EDE1}" type="sibTrans" cxnId="{DE048059-09E8-4EDA-9E2F-935195ED7C2B}">
      <dgm:prSet/>
      <dgm:spPr/>
      <dgm:t>
        <a:bodyPr/>
        <a:lstStyle/>
        <a:p>
          <a:pPr algn="ctr"/>
          <a:endParaRPr lang="en-US"/>
        </a:p>
      </dgm:t>
    </dgm:pt>
    <dgm:pt modelId="{1DB8DAE6-25EA-484A-950C-B39D71EA8D96}" type="pres">
      <dgm:prSet presAssocID="{AACB1543-92BB-4B5F-B452-937D5E5F27A4}" presName="diagram" presStyleCnt="0">
        <dgm:presLayoutVars>
          <dgm:chPref val="1"/>
          <dgm:dir/>
          <dgm:animOne val="branch"/>
          <dgm:animLvl val="lvl"/>
          <dgm:resizeHandles/>
        </dgm:presLayoutVars>
      </dgm:prSet>
      <dgm:spPr/>
      <dgm:t>
        <a:bodyPr/>
        <a:lstStyle/>
        <a:p>
          <a:endParaRPr lang="en-US"/>
        </a:p>
      </dgm:t>
    </dgm:pt>
    <dgm:pt modelId="{8247967E-31AA-4E8A-84D0-D80725456E2B}" type="pres">
      <dgm:prSet presAssocID="{B2A6389B-C7D5-47AD-9D3C-7DE904681D6F}" presName="root" presStyleCnt="0"/>
      <dgm:spPr/>
    </dgm:pt>
    <dgm:pt modelId="{FE39FF15-6CD5-4249-9748-A838FAA3FCAD}" type="pres">
      <dgm:prSet presAssocID="{B2A6389B-C7D5-47AD-9D3C-7DE904681D6F}" presName="rootComposite" presStyleCnt="0"/>
      <dgm:spPr/>
    </dgm:pt>
    <dgm:pt modelId="{E7CB497A-DBC7-46A9-85A3-0A285C88CBFF}" type="pres">
      <dgm:prSet presAssocID="{B2A6389B-C7D5-47AD-9D3C-7DE904681D6F}" presName="rootText" presStyleLbl="node1" presStyleIdx="0" presStyleCnt="1" custScaleX="347288"/>
      <dgm:spPr/>
      <dgm:t>
        <a:bodyPr/>
        <a:lstStyle/>
        <a:p>
          <a:endParaRPr lang="en-US"/>
        </a:p>
      </dgm:t>
    </dgm:pt>
    <dgm:pt modelId="{971F3CE6-6630-4CB5-8873-0578CDCB7126}" type="pres">
      <dgm:prSet presAssocID="{B2A6389B-C7D5-47AD-9D3C-7DE904681D6F}" presName="rootConnector" presStyleLbl="node1" presStyleIdx="0" presStyleCnt="1"/>
      <dgm:spPr/>
      <dgm:t>
        <a:bodyPr/>
        <a:lstStyle/>
        <a:p>
          <a:endParaRPr lang="en-US"/>
        </a:p>
      </dgm:t>
    </dgm:pt>
    <dgm:pt modelId="{D68E2B1A-30E3-4068-A8E9-3191619D0278}" type="pres">
      <dgm:prSet presAssocID="{B2A6389B-C7D5-47AD-9D3C-7DE904681D6F}" presName="childShape" presStyleCnt="0"/>
      <dgm:spPr/>
    </dgm:pt>
    <dgm:pt modelId="{AAE4334C-42D1-4DB8-8EC1-2EDC65008068}" type="pres">
      <dgm:prSet presAssocID="{A232DED2-FA3E-4410-BCE9-2BBDAB8613AF}" presName="Name13" presStyleLbl="parChTrans1D2" presStyleIdx="0" presStyleCnt="13"/>
      <dgm:spPr/>
      <dgm:t>
        <a:bodyPr/>
        <a:lstStyle/>
        <a:p>
          <a:endParaRPr lang="en-US"/>
        </a:p>
      </dgm:t>
    </dgm:pt>
    <dgm:pt modelId="{74255ED3-6621-4E83-B8C1-98A339DB7585}" type="pres">
      <dgm:prSet presAssocID="{7FB9A73E-97B0-46EB-ABD9-F725B88C646D}" presName="childText" presStyleLbl="bgAcc1" presStyleIdx="0" presStyleCnt="13" custScaleX="246355" custScaleY="98635">
        <dgm:presLayoutVars>
          <dgm:bulletEnabled val="1"/>
        </dgm:presLayoutVars>
      </dgm:prSet>
      <dgm:spPr/>
      <dgm:t>
        <a:bodyPr/>
        <a:lstStyle/>
        <a:p>
          <a:endParaRPr lang="en-US"/>
        </a:p>
      </dgm:t>
    </dgm:pt>
    <dgm:pt modelId="{E7CCF423-5009-4EC8-A053-F2AF8CBA0408}" type="pres">
      <dgm:prSet presAssocID="{7D87B0A9-781D-4C03-A447-F35112DCFE2A}" presName="Name13" presStyleLbl="parChTrans1D2" presStyleIdx="1" presStyleCnt="13"/>
      <dgm:spPr/>
      <dgm:t>
        <a:bodyPr/>
        <a:lstStyle/>
        <a:p>
          <a:endParaRPr lang="en-US"/>
        </a:p>
      </dgm:t>
    </dgm:pt>
    <dgm:pt modelId="{4101DC77-09EC-4F1E-A45C-645CB13E0742}" type="pres">
      <dgm:prSet presAssocID="{ECD2775C-EC07-4877-9497-894DAD258391}" presName="childText" presStyleLbl="bgAcc1" presStyleIdx="1" presStyleCnt="13" custScaleX="245158">
        <dgm:presLayoutVars>
          <dgm:bulletEnabled val="1"/>
        </dgm:presLayoutVars>
      </dgm:prSet>
      <dgm:spPr/>
      <dgm:t>
        <a:bodyPr/>
        <a:lstStyle/>
        <a:p>
          <a:endParaRPr lang="en-US"/>
        </a:p>
      </dgm:t>
    </dgm:pt>
    <dgm:pt modelId="{DF33E519-C143-43CE-92E7-2DB6A3E39380}" type="pres">
      <dgm:prSet presAssocID="{3C9B27A4-D4AE-4216-A6B6-DF10F570887B}" presName="Name13" presStyleLbl="parChTrans1D2" presStyleIdx="2" presStyleCnt="13"/>
      <dgm:spPr/>
      <dgm:t>
        <a:bodyPr/>
        <a:lstStyle/>
        <a:p>
          <a:endParaRPr lang="en-US"/>
        </a:p>
      </dgm:t>
    </dgm:pt>
    <dgm:pt modelId="{208B2F9B-943F-4892-97BD-55C785F44035}" type="pres">
      <dgm:prSet presAssocID="{9CAF524C-ECA1-42C7-9EE2-C7A5B3F80772}" presName="childText" presStyleLbl="bgAcc1" presStyleIdx="2" presStyleCnt="13" custScaleX="246106" custScaleY="98501" custLinFactNeighborY="39">
        <dgm:presLayoutVars>
          <dgm:bulletEnabled val="1"/>
        </dgm:presLayoutVars>
      </dgm:prSet>
      <dgm:spPr/>
      <dgm:t>
        <a:bodyPr/>
        <a:lstStyle/>
        <a:p>
          <a:endParaRPr lang="en-US"/>
        </a:p>
      </dgm:t>
    </dgm:pt>
    <dgm:pt modelId="{156583EA-6A03-4388-8570-A9F46CC1ACBB}" type="pres">
      <dgm:prSet presAssocID="{280371DA-3E5B-4D8F-A585-591466F6CF66}" presName="Name13" presStyleLbl="parChTrans1D2" presStyleIdx="3" presStyleCnt="13"/>
      <dgm:spPr/>
      <dgm:t>
        <a:bodyPr/>
        <a:lstStyle/>
        <a:p>
          <a:endParaRPr lang="en-US"/>
        </a:p>
      </dgm:t>
    </dgm:pt>
    <dgm:pt modelId="{B5D620DC-20ED-4193-A82A-DEFD79B26B73}" type="pres">
      <dgm:prSet presAssocID="{BA5A6FD6-16D8-489F-B98E-8A9A2D309674}" presName="childText" presStyleLbl="bgAcc1" presStyleIdx="3" presStyleCnt="13" custScaleX="245609" custScaleY="97033">
        <dgm:presLayoutVars>
          <dgm:bulletEnabled val="1"/>
        </dgm:presLayoutVars>
      </dgm:prSet>
      <dgm:spPr/>
      <dgm:t>
        <a:bodyPr/>
        <a:lstStyle/>
        <a:p>
          <a:endParaRPr lang="en-US"/>
        </a:p>
      </dgm:t>
    </dgm:pt>
    <dgm:pt modelId="{12492A71-754A-454D-89DA-29A2F7AB1EB2}" type="pres">
      <dgm:prSet presAssocID="{C649C141-F8B7-4EFC-A33E-8017FB2EE292}" presName="Name13" presStyleLbl="parChTrans1D2" presStyleIdx="4" presStyleCnt="13"/>
      <dgm:spPr/>
      <dgm:t>
        <a:bodyPr/>
        <a:lstStyle/>
        <a:p>
          <a:endParaRPr lang="en-US"/>
        </a:p>
      </dgm:t>
    </dgm:pt>
    <dgm:pt modelId="{89AEDB88-0C7A-4F7B-BBE5-CFD2C9C116FB}" type="pres">
      <dgm:prSet presAssocID="{C4756233-D5C0-4FA3-8508-08435629C377}" presName="childText" presStyleLbl="bgAcc1" presStyleIdx="4" presStyleCnt="13" custScaleX="245114" custScaleY="96840">
        <dgm:presLayoutVars>
          <dgm:bulletEnabled val="1"/>
        </dgm:presLayoutVars>
      </dgm:prSet>
      <dgm:spPr/>
      <dgm:t>
        <a:bodyPr/>
        <a:lstStyle/>
        <a:p>
          <a:endParaRPr lang="en-US"/>
        </a:p>
      </dgm:t>
    </dgm:pt>
    <dgm:pt modelId="{EBC4D067-0F30-44E1-A36F-BD580271A9E7}" type="pres">
      <dgm:prSet presAssocID="{38624612-C1C2-4A41-AA42-32E8FC09DC77}" presName="Name13" presStyleLbl="parChTrans1D2" presStyleIdx="5" presStyleCnt="13"/>
      <dgm:spPr/>
      <dgm:t>
        <a:bodyPr/>
        <a:lstStyle/>
        <a:p>
          <a:endParaRPr lang="en-US"/>
        </a:p>
      </dgm:t>
    </dgm:pt>
    <dgm:pt modelId="{712442B4-E7DB-4045-AE94-F44E07B44B35}" type="pres">
      <dgm:prSet presAssocID="{9B70C8B5-9B17-4452-993C-06A87A79279F}" presName="childText" presStyleLbl="bgAcc1" presStyleIdx="5" presStyleCnt="13" custScaleX="244621" custScaleY="96648">
        <dgm:presLayoutVars>
          <dgm:bulletEnabled val="1"/>
        </dgm:presLayoutVars>
      </dgm:prSet>
      <dgm:spPr/>
      <dgm:t>
        <a:bodyPr/>
        <a:lstStyle/>
        <a:p>
          <a:endParaRPr lang="en-US"/>
        </a:p>
      </dgm:t>
    </dgm:pt>
    <dgm:pt modelId="{ADC5FCC6-026E-4403-96E8-B637182599C2}" type="pres">
      <dgm:prSet presAssocID="{62EEFB25-ABAE-4706-9BCB-A5B6BC669CE0}" presName="Name13" presStyleLbl="parChTrans1D2" presStyleIdx="6" presStyleCnt="13"/>
      <dgm:spPr/>
      <dgm:t>
        <a:bodyPr/>
        <a:lstStyle/>
        <a:p>
          <a:endParaRPr lang="en-US"/>
        </a:p>
      </dgm:t>
    </dgm:pt>
    <dgm:pt modelId="{BF62E2FA-B7EB-4AF9-8961-DD4C1C864963}" type="pres">
      <dgm:prSet presAssocID="{3F0BE0DB-C6B5-4606-BDC6-2F6D4C154BA0}" presName="childText" presStyleLbl="bgAcc1" presStyleIdx="6" presStyleCnt="13" custScaleX="244375" custScaleY="97811">
        <dgm:presLayoutVars>
          <dgm:bulletEnabled val="1"/>
        </dgm:presLayoutVars>
      </dgm:prSet>
      <dgm:spPr/>
      <dgm:t>
        <a:bodyPr/>
        <a:lstStyle/>
        <a:p>
          <a:endParaRPr lang="en-US"/>
        </a:p>
      </dgm:t>
    </dgm:pt>
    <dgm:pt modelId="{F392AF74-9832-4D1D-9FDF-E94E73C561CA}" type="pres">
      <dgm:prSet presAssocID="{436D583E-5557-47D2-B08C-4FCB7E5C5B25}" presName="Name13" presStyleLbl="parChTrans1D2" presStyleIdx="7" presStyleCnt="13"/>
      <dgm:spPr/>
      <dgm:t>
        <a:bodyPr/>
        <a:lstStyle/>
        <a:p>
          <a:endParaRPr lang="en-US"/>
        </a:p>
      </dgm:t>
    </dgm:pt>
    <dgm:pt modelId="{D65D498E-C4E8-488B-8A98-B23BDD85A6AC}" type="pres">
      <dgm:prSet presAssocID="{121F5451-B62C-413E-A0BC-D4AE5A9C8767}" presName="childText" presStyleLbl="bgAcc1" presStyleIdx="7" presStyleCnt="13" custScaleX="243885" custScaleY="97615">
        <dgm:presLayoutVars>
          <dgm:bulletEnabled val="1"/>
        </dgm:presLayoutVars>
      </dgm:prSet>
      <dgm:spPr/>
      <dgm:t>
        <a:bodyPr/>
        <a:lstStyle/>
        <a:p>
          <a:endParaRPr lang="en-US"/>
        </a:p>
      </dgm:t>
    </dgm:pt>
    <dgm:pt modelId="{5AC696D9-A141-407B-B43A-41F5E1D3BD5E}" type="pres">
      <dgm:prSet presAssocID="{D3D31F7B-938A-42F6-A629-6AAAAC7A2FFA}" presName="Name13" presStyleLbl="parChTrans1D2" presStyleIdx="8" presStyleCnt="13"/>
      <dgm:spPr/>
      <dgm:t>
        <a:bodyPr/>
        <a:lstStyle/>
        <a:p>
          <a:endParaRPr lang="en-US"/>
        </a:p>
      </dgm:t>
    </dgm:pt>
    <dgm:pt modelId="{3DFBEC29-671A-4ECB-B105-6B27A248CA9B}" type="pres">
      <dgm:prSet presAssocID="{1E162BDE-BDBB-429B-831D-05BD47AA39CB}" presName="childText" presStyleLbl="bgAcc1" presStyleIdx="8" presStyleCnt="13" custScaleX="243640" custScaleY="97420">
        <dgm:presLayoutVars>
          <dgm:bulletEnabled val="1"/>
        </dgm:presLayoutVars>
      </dgm:prSet>
      <dgm:spPr/>
      <dgm:t>
        <a:bodyPr/>
        <a:lstStyle/>
        <a:p>
          <a:endParaRPr lang="en-US"/>
        </a:p>
      </dgm:t>
    </dgm:pt>
    <dgm:pt modelId="{7CF741E6-BF23-4760-9799-B2879CD26DFB}" type="pres">
      <dgm:prSet presAssocID="{5A0F29F1-F4F4-46B1-9B71-3C00C221527C}" presName="Name13" presStyleLbl="parChTrans1D2" presStyleIdx="9" presStyleCnt="13"/>
      <dgm:spPr/>
      <dgm:t>
        <a:bodyPr/>
        <a:lstStyle/>
        <a:p>
          <a:endParaRPr lang="en-US"/>
        </a:p>
      </dgm:t>
    </dgm:pt>
    <dgm:pt modelId="{B2495787-A994-49B5-9407-8E1F9C8BB349}" type="pres">
      <dgm:prSet presAssocID="{57EAC76F-ADE9-4066-834F-471402705DB5}" presName="childText" presStyleLbl="bgAcc1" presStyleIdx="9" presStyleCnt="13" custScaleX="242910" custScaleY="97323">
        <dgm:presLayoutVars>
          <dgm:bulletEnabled val="1"/>
        </dgm:presLayoutVars>
      </dgm:prSet>
      <dgm:spPr/>
      <dgm:t>
        <a:bodyPr/>
        <a:lstStyle/>
        <a:p>
          <a:endParaRPr lang="en-US"/>
        </a:p>
      </dgm:t>
    </dgm:pt>
    <dgm:pt modelId="{93FBA2DA-9F8B-4561-8025-B0DB8B1D4F4A}" type="pres">
      <dgm:prSet presAssocID="{B589E5F0-5BD6-44A4-84EE-801E2CBC3EE2}" presName="Name13" presStyleLbl="parChTrans1D2" presStyleIdx="10" presStyleCnt="13"/>
      <dgm:spPr/>
      <dgm:t>
        <a:bodyPr/>
        <a:lstStyle/>
        <a:p>
          <a:endParaRPr lang="en-US"/>
        </a:p>
      </dgm:t>
    </dgm:pt>
    <dgm:pt modelId="{E95D37AC-56DE-4581-977F-E039C75A9F44}" type="pres">
      <dgm:prSet presAssocID="{8E7516F2-6017-4DF3-86B7-48BCBC1F67D6}" presName="childText" presStyleLbl="bgAcc1" presStyleIdx="10" presStyleCnt="13" custScaleX="242668" custScaleY="97129">
        <dgm:presLayoutVars>
          <dgm:bulletEnabled val="1"/>
        </dgm:presLayoutVars>
      </dgm:prSet>
      <dgm:spPr/>
      <dgm:t>
        <a:bodyPr/>
        <a:lstStyle/>
        <a:p>
          <a:endParaRPr lang="en-US"/>
        </a:p>
      </dgm:t>
    </dgm:pt>
    <dgm:pt modelId="{0F7D606F-D541-43F6-B378-4199A6DBDF8E}" type="pres">
      <dgm:prSet presAssocID="{A1C34036-B8A7-474F-B8C1-4A599FEBA896}" presName="Name13" presStyleLbl="parChTrans1D2" presStyleIdx="11" presStyleCnt="13"/>
      <dgm:spPr/>
      <dgm:t>
        <a:bodyPr/>
        <a:lstStyle/>
        <a:p>
          <a:endParaRPr lang="en-US"/>
        </a:p>
      </dgm:t>
    </dgm:pt>
    <dgm:pt modelId="{8509BAB3-B5BE-4E7A-A814-BEAC08391BCC}" type="pres">
      <dgm:prSet presAssocID="{47121A11-C124-4CC0-B6C6-35B02426B13E}" presName="childText" presStyleLbl="bgAcc1" presStyleIdx="11" presStyleCnt="13" custScaleX="241943" custScaleY="95607">
        <dgm:presLayoutVars>
          <dgm:bulletEnabled val="1"/>
        </dgm:presLayoutVars>
      </dgm:prSet>
      <dgm:spPr/>
      <dgm:t>
        <a:bodyPr/>
        <a:lstStyle/>
        <a:p>
          <a:endParaRPr lang="en-US"/>
        </a:p>
      </dgm:t>
    </dgm:pt>
    <dgm:pt modelId="{29E103A2-67F4-425E-9566-7621AD149088}" type="pres">
      <dgm:prSet presAssocID="{5344B2DD-1B12-41C8-8D94-6766CBFBA6EA}" presName="Name13" presStyleLbl="parChTrans1D2" presStyleIdx="12" presStyleCnt="13"/>
      <dgm:spPr/>
      <dgm:t>
        <a:bodyPr/>
        <a:lstStyle/>
        <a:p>
          <a:endParaRPr lang="en-US"/>
        </a:p>
      </dgm:t>
    </dgm:pt>
    <dgm:pt modelId="{F1624B8A-F008-4114-A1DD-5525AD74E2C6}" type="pres">
      <dgm:prSet presAssocID="{2A15CF50-D9D0-4F48-BB32-5AB369E410A7}" presName="childText" presStyleLbl="bgAcc1" presStyleIdx="12" presStyleCnt="13" custScaleX="241223" custScaleY="96648">
        <dgm:presLayoutVars>
          <dgm:bulletEnabled val="1"/>
        </dgm:presLayoutVars>
      </dgm:prSet>
      <dgm:spPr/>
      <dgm:t>
        <a:bodyPr/>
        <a:lstStyle/>
        <a:p>
          <a:endParaRPr lang="en-US"/>
        </a:p>
      </dgm:t>
    </dgm:pt>
  </dgm:ptLst>
  <dgm:cxnLst>
    <dgm:cxn modelId="{82693FC0-5F45-43AF-8BBE-4D6F2C6E2906}" type="presOf" srcId="{7D87B0A9-781D-4C03-A447-F35112DCFE2A}" destId="{E7CCF423-5009-4EC8-A053-F2AF8CBA0408}" srcOrd="0" destOrd="0" presId="urn:microsoft.com/office/officeart/2005/8/layout/hierarchy3"/>
    <dgm:cxn modelId="{55A3208C-43E7-4FA8-BECC-169A28A3C235}" type="presOf" srcId="{2A15CF50-D9D0-4F48-BB32-5AB369E410A7}" destId="{F1624B8A-F008-4114-A1DD-5525AD74E2C6}" srcOrd="0" destOrd="0" presId="urn:microsoft.com/office/officeart/2005/8/layout/hierarchy3"/>
    <dgm:cxn modelId="{AE3ECB4C-1591-49B8-AD82-F81C0BC9F443}" srcId="{B2A6389B-C7D5-47AD-9D3C-7DE904681D6F}" destId="{1E162BDE-BDBB-429B-831D-05BD47AA39CB}" srcOrd="8" destOrd="0" parTransId="{D3D31F7B-938A-42F6-A629-6AAAAC7A2FFA}" sibTransId="{16AFAA26-9FCB-4EBB-8895-A449279F2116}"/>
    <dgm:cxn modelId="{A091230A-E4A7-44E8-8C77-3250E59E5FF3}" type="presOf" srcId="{121F5451-B62C-413E-A0BC-D4AE5A9C8767}" destId="{D65D498E-C4E8-488B-8A98-B23BDD85A6AC}" srcOrd="0" destOrd="0" presId="urn:microsoft.com/office/officeart/2005/8/layout/hierarchy3"/>
    <dgm:cxn modelId="{5859895E-9391-4C43-837B-E504D6D93A33}" type="presOf" srcId="{3C9B27A4-D4AE-4216-A6B6-DF10F570887B}" destId="{DF33E519-C143-43CE-92E7-2DB6A3E39380}" srcOrd="0" destOrd="0" presId="urn:microsoft.com/office/officeart/2005/8/layout/hierarchy3"/>
    <dgm:cxn modelId="{20815CE4-F3E4-4A79-8E19-F4276439EC7B}" type="presOf" srcId="{7FB9A73E-97B0-46EB-ABD9-F725B88C646D}" destId="{74255ED3-6621-4E83-B8C1-98A339DB7585}" srcOrd="0" destOrd="0" presId="urn:microsoft.com/office/officeart/2005/8/layout/hierarchy3"/>
    <dgm:cxn modelId="{8A2F507C-B59B-41A5-8908-6EE441856E63}" type="presOf" srcId="{B2A6389B-C7D5-47AD-9D3C-7DE904681D6F}" destId="{971F3CE6-6630-4CB5-8873-0578CDCB7126}" srcOrd="1" destOrd="0" presId="urn:microsoft.com/office/officeart/2005/8/layout/hierarchy3"/>
    <dgm:cxn modelId="{8710175A-C73D-4E58-AC00-B59585354163}" type="presOf" srcId="{BA5A6FD6-16D8-489F-B98E-8A9A2D309674}" destId="{B5D620DC-20ED-4193-A82A-DEFD79B26B73}" srcOrd="0" destOrd="0" presId="urn:microsoft.com/office/officeart/2005/8/layout/hierarchy3"/>
    <dgm:cxn modelId="{B9EDC393-38FA-433C-BDFB-503296207B69}" type="presOf" srcId="{436D583E-5557-47D2-B08C-4FCB7E5C5B25}" destId="{F392AF74-9832-4D1D-9FDF-E94E73C561CA}" srcOrd="0" destOrd="0" presId="urn:microsoft.com/office/officeart/2005/8/layout/hierarchy3"/>
    <dgm:cxn modelId="{FFA09144-33A0-4A53-A98F-75977251ADD9}" type="presOf" srcId="{A1C34036-B8A7-474F-B8C1-4A599FEBA896}" destId="{0F7D606F-D541-43F6-B378-4199A6DBDF8E}" srcOrd="0" destOrd="0" presId="urn:microsoft.com/office/officeart/2005/8/layout/hierarchy3"/>
    <dgm:cxn modelId="{56A05EE7-768B-4080-BAD7-91A23465FB24}" type="presOf" srcId="{1E162BDE-BDBB-429B-831D-05BD47AA39CB}" destId="{3DFBEC29-671A-4ECB-B105-6B27A248CA9B}" srcOrd="0" destOrd="0" presId="urn:microsoft.com/office/officeart/2005/8/layout/hierarchy3"/>
    <dgm:cxn modelId="{C7351A2C-7923-4693-BDB4-64B794CBDA6B}" type="presOf" srcId="{38624612-C1C2-4A41-AA42-32E8FC09DC77}" destId="{EBC4D067-0F30-44E1-A36F-BD580271A9E7}" srcOrd="0" destOrd="0" presId="urn:microsoft.com/office/officeart/2005/8/layout/hierarchy3"/>
    <dgm:cxn modelId="{6706F0B9-8A5D-4CD0-B696-F3897DA50C85}" srcId="{B2A6389B-C7D5-47AD-9D3C-7DE904681D6F}" destId="{2A15CF50-D9D0-4F48-BB32-5AB369E410A7}" srcOrd="12" destOrd="0" parTransId="{5344B2DD-1B12-41C8-8D94-6766CBFBA6EA}" sibTransId="{92458269-96A1-414D-8D95-42A192D29A07}"/>
    <dgm:cxn modelId="{CB200AF3-3ED2-4B46-B191-BD19C1733791}" srcId="{B2A6389B-C7D5-47AD-9D3C-7DE904681D6F}" destId="{9B70C8B5-9B17-4452-993C-06A87A79279F}" srcOrd="5" destOrd="0" parTransId="{38624612-C1C2-4A41-AA42-32E8FC09DC77}" sibTransId="{8C17E638-CF8A-432C-8D46-C25589FE8910}"/>
    <dgm:cxn modelId="{22DED627-BDB7-432E-93CD-3CCAD7EEF2A7}" type="presOf" srcId="{A232DED2-FA3E-4410-BCE9-2BBDAB8613AF}" destId="{AAE4334C-42D1-4DB8-8EC1-2EDC65008068}" srcOrd="0" destOrd="0" presId="urn:microsoft.com/office/officeart/2005/8/layout/hierarchy3"/>
    <dgm:cxn modelId="{C9B0910E-2869-41DF-8224-1D1467E991BD}" type="presOf" srcId="{8E7516F2-6017-4DF3-86B7-48BCBC1F67D6}" destId="{E95D37AC-56DE-4581-977F-E039C75A9F44}" srcOrd="0" destOrd="0" presId="urn:microsoft.com/office/officeart/2005/8/layout/hierarchy3"/>
    <dgm:cxn modelId="{A313099B-FA67-4E54-BB81-6B62AA9607A8}" type="presOf" srcId="{C4756233-D5C0-4FA3-8508-08435629C377}" destId="{89AEDB88-0C7A-4F7B-BBE5-CFD2C9C116FB}" srcOrd="0" destOrd="0" presId="urn:microsoft.com/office/officeart/2005/8/layout/hierarchy3"/>
    <dgm:cxn modelId="{5C3BD93C-5AA8-4D8E-8FAF-692B85751019}" type="presOf" srcId="{B2A6389B-C7D5-47AD-9D3C-7DE904681D6F}" destId="{E7CB497A-DBC7-46A9-85A3-0A285C88CBFF}" srcOrd="0" destOrd="0" presId="urn:microsoft.com/office/officeart/2005/8/layout/hierarchy3"/>
    <dgm:cxn modelId="{EA79C3B3-9CBA-4087-8B7B-0783A66010F9}" srcId="{B2A6389B-C7D5-47AD-9D3C-7DE904681D6F}" destId="{C4756233-D5C0-4FA3-8508-08435629C377}" srcOrd="4" destOrd="0" parTransId="{C649C141-F8B7-4EFC-A33E-8017FB2EE292}" sibTransId="{B45F0ED4-7836-4C00-A3C2-444D08F07895}"/>
    <dgm:cxn modelId="{4DC3D0EE-6699-4C64-A722-D38CA794BAF1}" type="presOf" srcId="{5A0F29F1-F4F4-46B1-9B71-3C00C221527C}" destId="{7CF741E6-BF23-4760-9799-B2879CD26DFB}" srcOrd="0" destOrd="0" presId="urn:microsoft.com/office/officeart/2005/8/layout/hierarchy3"/>
    <dgm:cxn modelId="{DE048059-09E8-4EDA-9E2F-935195ED7C2B}" srcId="{B2A6389B-C7D5-47AD-9D3C-7DE904681D6F}" destId="{ECD2775C-EC07-4877-9497-894DAD258391}" srcOrd="1" destOrd="0" parTransId="{7D87B0A9-781D-4C03-A447-F35112DCFE2A}" sibTransId="{7EB7FE39-8A92-41BD-A40F-60FB2980EDE1}"/>
    <dgm:cxn modelId="{9AB393F9-4444-467E-8E1A-4D74EB0B8198}" type="presOf" srcId="{47121A11-C124-4CC0-B6C6-35B02426B13E}" destId="{8509BAB3-B5BE-4E7A-A814-BEAC08391BCC}" srcOrd="0" destOrd="0" presId="urn:microsoft.com/office/officeart/2005/8/layout/hierarchy3"/>
    <dgm:cxn modelId="{92FD745B-0334-4DB9-B8F3-01F10220D002}" type="presOf" srcId="{57EAC76F-ADE9-4066-834F-471402705DB5}" destId="{B2495787-A994-49B5-9407-8E1F9C8BB349}" srcOrd="0" destOrd="0" presId="urn:microsoft.com/office/officeart/2005/8/layout/hierarchy3"/>
    <dgm:cxn modelId="{453E9530-B2D6-4716-995A-9C4956C8B541}" type="presOf" srcId="{AACB1543-92BB-4B5F-B452-937D5E5F27A4}" destId="{1DB8DAE6-25EA-484A-950C-B39D71EA8D96}" srcOrd="0" destOrd="0" presId="urn:microsoft.com/office/officeart/2005/8/layout/hierarchy3"/>
    <dgm:cxn modelId="{864DAF88-F139-4411-9CAD-1BC59E01FC30}" type="presOf" srcId="{C649C141-F8B7-4EFC-A33E-8017FB2EE292}" destId="{12492A71-754A-454D-89DA-29A2F7AB1EB2}" srcOrd="0" destOrd="0" presId="urn:microsoft.com/office/officeart/2005/8/layout/hierarchy3"/>
    <dgm:cxn modelId="{EF9D68E1-C3EC-4BAD-9970-B465BD2D61FC}" srcId="{B2A6389B-C7D5-47AD-9D3C-7DE904681D6F}" destId="{BA5A6FD6-16D8-489F-B98E-8A9A2D309674}" srcOrd="3" destOrd="0" parTransId="{280371DA-3E5B-4D8F-A585-591466F6CF66}" sibTransId="{2F1D97F8-8C0C-4AB6-A5E6-A322F4201D4D}"/>
    <dgm:cxn modelId="{E8DB3207-77FD-40DF-856C-01456B7D3A9A}" type="presOf" srcId="{9CAF524C-ECA1-42C7-9EE2-C7A5B3F80772}" destId="{208B2F9B-943F-4892-97BD-55C785F44035}" srcOrd="0" destOrd="0" presId="urn:microsoft.com/office/officeart/2005/8/layout/hierarchy3"/>
    <dgm:cxn modelId="{83D5337E-B025-4B5E-8BBC-91BFC8846F57}" srcId="{B2A6389B-C7D5-47AD-9D3C-7DE904681D6F}" destId="{3F0BE0DB-C6B5-4606-BDC6-2F6D4C154BA0}" srcOrd="6" destOrd="0" parTransId="{62EEFB25-ABAE-4706-9BCB-A5B6BC669CE0}" sibTransId="{1B3D7623-48F1-4720-BC9C-AE21671D4A2E}"/>
    <dgm:cxn modelId="{D04DB255-4DE5-43C3-88DC-6514ABA13587}" type="presOf" srcId="{280371DA-3E5B-4D8F-A585-591466F6CF66}" destId="{156583EA-6A03-4388-8570-A9F46CC1ACBB}" srcOrd="0" destOrd="0" presId="urn:microsoft.com/office/officeart/2005/8/layout/hierarchy3"/>
    <dgm:cxn modelId="{33A93E14-33C5-4838-8349-AB805355FE6D}" type="presOf" srcId="{62EEFB25-ABAE-4706-9BCB-A5B6BC669CE0}" destId="{ADC5FCC6-026E-4403-96E8-B637182599C2}" srcOrd="0" destOrd="0" presId="urn:microsoft.com/office/officeart/2005/8/layout/hierarchy3"/>
    <dgm:cxn modelId="{106A8953-05E2-4E93-B5A9-A621F9960A75}" type="presOf" srcId="{9B70C8B5-9B17-4452-993C-06A87A79279F}" destId="{712442B4-E7DB-4045-AE94-F44E07B44B35}" srcOrd="0" destOrd="0" presId="urn:microsoft.com/office/officeart/2005/8/layout/hierarchy3"/>
    <dgm:cxn modelId="{E5E19470-B720-4934-B187-7AAF2F743502}" srcId="{B2A6389B-C7D5-47AD-9D3C-7DE904681D6F}" destId="{7FB9A73E-97B0-46EB-ABD9-F725B88C646D}" srcOrd="0" destOrd="0" parTransId="{A232DED2-FA3E-4410-BCE9-2BBDAB8613AF}" sibTransId="{D8C89D08-D989-4C24-808B-BE5CDAAC94A5}"/>
    <dgm:cxn modelId="{81FCE94B-419A-4769-B779-0C1A13257F71}" srcId="{B2A6389B-C7D5-47AD-9D3C-7DE904681D6F}" destId="{121F5451-B62C-413E-A0BC-D4AE5A9C8767}" srcOrd="7" destOrd="0" parTransId="{436D583E-5557-47D2-B08C-4FCB7E5C5B25}" sibTransId="{1E952212-B1F3-4377-95C3-F13273E19835}"/>
    <dgm:cxn modelId="{75C1E20E-C3C5-4FF5-8770-ADB157F96A48}" type="presOf" srcId="{3F0BE0DB-C6B5-4606-BDC6-2F6D4C154BA0}" destId="{BF62E2FA-B7EB-4AF9-8961-DD4C1C864963}" srcOrd="0" destOrd="0" presId="urn:microsoft.com/office/officeart/2005/8/layout/hierarchy3"/>
    <dgm:cxn modelId="{DD047646-5E0B-430D-B092-F6F04034EB0A}" srcId="{B2A6389B-C7D5-47AD-9D3C-7DE904681D6F}" destId="{57EAC76F-ADE9-4066-834F-471402705DB5}" srcOrd="9" destOrd="0" parTransId="{5A0F29F1-F4F4-46B1-9B71-3C00C221527C}" sibTransId="{3B68559A-AA93-445A-89D4-750C11CC2596}"/>
    <dgm:cxn modelId="{D0D7EE91-4A29-46CA-932E-DC91195E959A}" srcId="{B2A6389B-C7D5-47AD-9D3C-7DE904681D6F}" destId="{9CAF524C-ECA1-42C7-9EE2-C7A5B3F80772}" srcOrd="2" destOrd="0" parTransId="{3C9B27A4-D4AE-4216-A6B6-DF10F570887B}" sibTransId="{E77CE7A2-0F90-47A7-B766-D71907D69460}"/>
    <dgm:cxn modelId="{2D51EBB7-99B1-49E7-A898-6B730358518D}" type="presOf" srcId="{5344B2DD-1B12-41C8-8D94-6766CBFBA6EA}" destId="{29E103A2-67F4-425E-9566-7621AD149088}" srcOrd="0" destOrd="0" presId="urn:microsoft.com/office/officeart/2005/8/layout/hierarchy3"/>
    <dgm:cxn modelId="{648F22C9-6964-44E9-8BC4-7ADA8DE5139D}" srcId="{B2A6389B-C7D5-47AD-9D3C-7DE904681D6F}" destId="{47121A11-C124-4CC0-B6C6-35B02426B13E}" srcOrd="11" destOrd="0" parTransId="{A1C34036-B8A7-474F-B8C1-4A599FEBA896}" sibTransId="{22A501E8-7142-4CE4-A442-2663A5DB44BF}"/>
    <dgm:cxn modelId="{AECD8248-2346-4183-ACAC-5B3180F85548}" type="presOf" srcId="{ECD2775C-EC07-4877-9497-894DAD258391}" destId="{4101DC77-09EC-4F1E-A45C-645CB13E0742}" srcOrd="0" destOrd="0" presId="urn:microsoft.com/office/officeart/2005/8/layout/hierarchy3"/>
    <dgm:cxn modelId="{3FDD5295-D35D-4E22-B212-53357DB4CBCB}" type="presOf" srcId="{B589E5F0-5BD6-44A4-84EE-801E2CBC3EE2}" destId="{93FBA2DA-9F8B-4561-8025-B0DB8B1D4F4A}" srcOrd="0" destOrd="0" presId="urn:microsoft.com/office/officeart/2005/8/layout/hierarchy3"/>
    <dgm:cxn modelId="{D6396324-882F-449E-8822-B48DC6E77348}" type="presOf" srcId="{D3D31F7B-938A-42F6-A629-6AAAAC7A2FFA}" destId="{5AC696D9-A141-407B-B43A-41F5E1D3BD5E}" srcOrd="0" destOrd="0" presId="urn:microsoft.com/office/officeart/2005/8/layout/hierarchy3"/>
    <dgm:cxn modelId="{BC888879-B523-4012-87DB-7F40E37FD463}" srcId="{AACB1543-92BB-4B5F-B452-937D5E5F27A4}" destId="{B2A6389B-C7D5-47AD-9D3C-7DE904681D6F}" srcOrd="0" destOrd="0" parTransId="{CC488B36-4D19-4D0E-825C-47F02CF3BD92}" sibTransId="{64AFAF06-0800-4F55-B1E5-EC6AC3D9674E}"/>
    <dgm:cxn modelId="{BFF6CB12-26C1-419A-86E8-5D6390FF3B8F}" srcId="{B2A6389B-C7D5-47AD-9D3C-7DE904681D6F}" destId="{8E7516F2-6017-4DF3-86B7-48BCBC1F67D6}" srcOrd="10" destOrd="0" parTransId="{B589E5F0-5BD6-44A4-84EE-801E2CBC3EE2}" sibTransId="{A58B8BD4-C245-49EE-9296-9FF84846D96C}"/>
    <dgm:cxn modelId="{DCEBF17D-2285-4E89-B052-7052DA4B0F02}" type="presParOf" srcId="{1DB8DAE6-25EA-484A-950C-B39D71EA8D96}" destId="{8247967E-31AA-4E8A-84D0-D80725456E2B}" srcOrd="0" destOrd="0" presId="urn:microsoft.com/office/officeart/2005/8/layout/hierarchy3"/>
    <dgm:cxn modelId="{E2D845AA-2154-4917-A470-06D79A2E9AEC}" type="presParOf" srcId="{8247967E-31AA-4E8A-84D0-D80725456E2B}" destId="{FE39FF15-6CD5-4249-9748-A838FAA3FCAD}" srcOrd="0" destOrd="0" presId="urn:microsoft.com/office/officeart/2005/8/layout/hierarchy3"/>
    <dgm:cxn modelId="{9B30B881-18FE-4381-85AA-9C0472B2F436}" type="presParOf" srcId="{FE39FF15-6CD5-4249-9748-A838FAA3FCAD}" destId="{E7CB497A-DBC7-46A9-85A3-0A285C88CBFF}" srcOrd="0" destOrd="0" presId="urn:microsoft.com/office/officeart/2005/8/layout/hierarchy3"/>
    <dgm:cxn modelId="{3EC48ADD-A4B3-401C-8604-8E76961F7476}" type="presParOf" srcId="{FE39FF15-6CD5-4249-9748-A838FAA3FCAD}" destId="{971F3CE6-6630-4CB5-8873-0578CDCB7126}" srcOrd="1" destOrd="0" presId="urn:microsoft.com/office/officeart/2005/8/layout/hierarchy3"/>
    <dgm:cxn modelId="{57C9344E-02F9-4C0A-8F45-E14B33457C86}" type="presParOf" srcId="{8247967E-31AA-4E8A-84D0-D80725456E2B}" destId="{D68E2B1A-30E3-4068-A8E9-3191619D0278}" srcOrd="1" destOrd="0" presId="urn:microsoft.com/office/officeart/2005/8/layout/hierarchy3"/>
    <dgm:cxn modelId="{722D406C-F3DB-4000-A4D5-01A8385283FE}" type="presParOf" srcId="{D68E2B1A-30E3-4068-A8E9-3191619D0278}" destId="{AAE4334C-42D1-4DB8-8EC1-2EDC65008068}" srcOrd="0" destOrd="0" presId="urn:microsoft.com/office/officeart/2005/8/layout/hierarchy3"/>
    <dgm:cxn modelId="{ED963A5B-D227-478C-9A88-6B2321437934}" type="presParOf" srcId="{D68E2B1A-30E3-4068-A8E9-3191619D0278}" destId="{74255ED3-6621-4E83-B8C1-98A339DB7585}" srcOrd="1" destOrd="0" presId="urn:microsoft.com/office/officeart/2005/8/layout/hierarchy3"/>
    <dgm:cxn modelId="{8A3FD5FA-06C0-4642-8DCF-C6ACFE814EC5}" type="presParOf" srcId="{D68E2B1A-30E3-4068-A8E9-3191619D0278}" destId="{E7CCF423-5009-4EC8-A053-F2AF8CBA0408}" srcOrd="2" destOrd="0" presId="urn:microsoft.com/office/officeart/2005/8/layout/hierarchy3"/>
    <dgm:cxn modelId="{61C4D2A2-E88D-4A3B-9546-265FEDD0FF67}" type="presParOf" srcId="{D68E2B1A-30E3-4068-A8E9-3191619D0278}" destId="{4101DC77-09EC-4F1E-A45C-645CB13E0742}" srcOrd="3" destOrd="0" presId="urn:microsoft.com/office/officeart/2005/8/layout/hierarchy3"/>
    <dgm:cxn modelId="{C3B1AFBD-9D04-4AB3-9680-28CC08ED3FB9}" type="presParOf" srcId="{D68E2B1A-30E3-4068-A8E9-3191619D0278}" destId="{DF33E519-C143-43CE-92E7-2DB6A3E39380}" srcOrd="4" destOrd="0" presId="urn:microsoft.com/office/officeart/2005/8/layout/hierarchy3"/>
    <dgm:cxn modelId="{430FDB29-6F7A-4A76-A014-383F4C2A9E5C}" type="presParOf" srcId="{D68E2B1A-30E3-4068-A8E9-3191619D0278}" destId="{208B2F9B-943F-4892-97BD-55C785F44035}" srcOrd="5" destOrd="0" presId="urn:microsoft.com/office/officeart/2005/8/layout/hierarchy3"/>
    <dgm:cxn modelId="{8DF97A10-C754-4224-8FEA-EA10AF8EF01E}" type="presParOf" srcId="{D68E2B1A-30E3-4068-A8E9-3191619D0278}" destId="{156583EA-6A03-4388-8570-A9F46CC1ACBB}" srcOrd="6" destOrd="0" presId="urn:microsoft.com/office/officeart/2005/8/layout/hierarchy3"/>
    <dgm:cxn modelId="{E903C077-8EE9-4DC1-BCFA-4635796584A1}" type="presParOf" srcId="{D68E2B1A-30E3-4068-A8E9-3191619D0278}" destId="{B5D620DC-20ED-4193-A82A-DEFD79B26B73}" srcOrd="7" destOrd="0" presId="urn:microsoft.com/office/officeart/2005/8/layout/hierarchy3"/>
    <dgm:cxn modelId="{714DC94C-C8A7-408D-84CB-18962289D033}" type="presParOf" srcId="{D68E2B1A-30E3-4068-A8E9-3191619D0278}" destId="{12492A71-754A-454D-89DA-29A2F7AB1EB2}" srcOrd="8" destOrd="0" presId="urn:microsoft.com/office/officeart/2005/8/layout/hierarchy3"/>
    <dgm:cxn modelId="{CA869957-3C52-4976-BE7C-A8F15716B2B6}" type="presParOf" srcId="{D68E2B1A-30E3-4068-A8E9-3191619D0278}" destId="{89AEDB88-0C7A-4F7B-BBE5-CFD2C9C116FB}" srcOrd="9" destOrd="0" presId="urn:microsoft.com/office/officeart/2005/8/layout/hierarchy3"/>
    <dgm:cxn modelId="{31769033-BC10-4639-94D0-E06B1415F4AE}" type="presParOf" srcId="{D68E2B1A-30E3-4068-A8E9-3191619D0278}" destId="{EBC4D067-0F30-44E1-A36F-BD580271A9E7}" srcOrd="10" destOrd="0" presId="urn:microsoft.com/office/officeart/2005/8/layout/hierarchy3"/>
    <dgm:cxn modelId="{CB2DA9A2-C8FD-431B-9CB9-B9C57F36E5E8}" type="presParOf" srcId="{D68E2B1A-30E3-4068-A8E9-3191619D0278}" destId="{712442B4-E7DB-4045-AE94-F44E07B44B35}" srcOrd="11" destOrd="0" presId="urn:microsoft.com/office/officeart/2005/8/layout/hierarchy3"/>
    <dgm:cxn modelId="{67EA106A-F0C7-46CD-B055-2FAC24D70202}" type="presParOf" srcId="{D68E2B1A-30E3-4068-A8E9-3191619D0278}" destId="{ADC5FCC6-026E-4403-96E8-B637182599C2}" srcOrd="12" destOrd="0" presId="urn:microsoft.com/office/officeart/2005/8/layout/hierarchy3"/>
    <dgm:cxn modelId="{6B07BA41-1628-4EB6-AEA7-3BF1B3E30CF5}" type="presParOf" srcId="{D68E2B1A-30E3-4068-A8E9-3191619D0278}" destId="{BF62E2FA-B7EB-4AF9-8961-DD4C1C864963}" srcOrd="13" destOrd="0" presId="urn:microsoft.com/office/officeart/2005/8/layout/hierarchy3"/>
    <dgm:cxn modelId="{B3F816C0-B451-4CA5-8C16-3D4C9E587769}" type="presParOf" srcId="{D68E2B1A-30E3-4068-A8E9-3191619D0278}" destId="{F392AF74-9832-4D1D-9FDF-E94E73C561CA}" srcOrd="14" destOrd="0" presId="urn:microsoft.com/office/officeart/2005/8/layout/hierarchy3"/>
    <dgm:cxn modelId="{3472A15E-2F0B-48D7-A426-934A401128C2}" type="presParOf" srcId="{D68E2B1A-30E3-4068-A8E9-3191619D0278}" destId="{D65D498E-C4E8-488B-8A98-B23BDD85A6AC}" srcOrd="15" destOrd="0" presId="urn:microsoft.com/office/officeart/2005/8/layout/hierarchy3"/>
    <dgm:cxn modelId="{29C4FEF5-9D33-48B6-845D-5B164BF4359F}" type="presParOf" srcId="{D68E2B1A-30E3-4068-A8E9-3191619D0278}" destId="{5AC696D9-A141-407B-B43A-41F5E1D3BD5E}" srcOrd="16" destOrd="0" presId="urn:microsoft.com/office/officeart/2005/8/layout/hierarchy3"/>
    <dgm:cxn modelId="{C88CFEBE-F464-4A04-A920-9000360A87A7}" type="presParOf" srcId="{D68E2B1A-30E3-4068-A8E9-3191619D0278}" destId="{3DFBEC29-671A-4ECB-B105-6B27A248CA9B}" srcOrd="17" destOrd="0" presId="urn:microsoft.com/office/officeart/2005/8/layout/hierarchy3"/>
    <dgm:cxn modelId="{CE988A13-3B1E-409C-95B3-7C8141388726}" type="presParOf" srcId="{D68E2B1A-30E3-4068-A8E9-3191619D0278}" destId="{7CF741E6-BF23-4760-9799-B2879CD26DFB}" srcOrd="18" destOrd="0" presId="urn:microsoft.com/office/officeart/2005/8/layout/hierarchy3"/>
    <dgm:cxn modelId="{541E95B6-11F8-4FAD-8B8C-2B6C8BAB945E}" type="presParOf" srcId="{D68E2B1A-30E3-4068-A8E9-3191619D0278}" destId="{B2495787-A994-49B5-9407-8E1F9C8BB349}" srcOrd="19" destOrd="0" presId="urn:microsoft.com/office/officeart/2005/8/layout/hierarchy3"/>
    <dgm:cxn modelId="{40965BAD-7150-4E3D-8B09-E8D243CF232E}" type="presParOf" srcId="{D68E2B1A-30E3-4068-A8E9-3191619D0278}" destId="{93FBA2DA-9F8B-4561-8025-B0DB8B1D4F4A}" srcOrd="20" destOrd="0" presId="urn:microsoft.com/office/officeart/2005/8/layout/hierarchy3"/>
    <dgm:cxn modelId="{A1ED3954-9795-400A-A919-BDF375FDDB8F}" type="presParOf" srcId="{D68E2B1A-30E3-4068-A8E9-3191619D0278}" destId="{E95D37AC-56DE-4581-977F-E039C75A9F44}" srcOrd="21" destOrd="0" presId="urn:microsoft.com/office/officeart/2005/8/layout/hierarchy3"/>
    <dgm:cxn modelId="{45DE6117-5DE7-464A-95FF-0B1C65CC8462}" type="presParOf" srcId="{D68E2B1A-30E3-4068-A8E9-3191619D0278}" destId="{0F7D606F-D541-43F6-B378-4199A6DBDF8E}" srcOrd="22" destOrd="0" presId="urn:microsoft.com/office/officeart/2005/8/layout/hierarchy3"/>
    <dgm:cxn modelId="{AA78C332-8FCB-4C7B-A2C2-BE0F56B1F050}" type="presParOf" srcId="{D68E2B1A-30E3-4068-A8E9-3191619D0278}" destId="{8509BAB3-B5BE-4E7A-A814-BEAC08391BCC}" srcOrd="23" destOrd="0" presId="urn:microsoft.com/office/officeart/2005/8/layout/hierarchy3"/>
    <dgm:cxn modelId="{E7F5D066-BE9D-4420-9E7F-CEA4ECEA11BE}" type="presParOf" srcId="{D68E2B1A-30E3-4068-A8E9-3191619D0278}" destId="{29E103A2-67F4-425E-9566-7621AD149088}" srcOrd="24" destOrd="0" presId="urn:microsoft.com/office/officeart/2005/8/layout/hierarchy3"/>
    <dgm:cxn modelId="{86583115-5A1B-44B7-AE7E-5A7CD6E1D6C2}" type="presParOf" srcId="{D68E2B1A-30E3-4068-A8E9-3191619D0278}" destId="{F1624B8A-F008-4114-A1DD-5525AD74E2C6}" srcOrd="25"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ACB1543-92BB-4B5F-B452-937D5E5F27A4}" type="doc">
      <dgm:prSet loTypeId="urn:microsoft.com/office/officeart/2005/8/layout/hierarchy3" loCatId="hierarchy" qsTypeId="urn:microsoft.com/office/officeart/2005/8/quickstyle/3d1" qsCatId="3D" csTypeId="urn:microsoft.com/office/officeart/2005/8/colors/accent1_2" csCatId="accent1" phldr="1"/>
      <dgm:spPr/>
      <dgm:t>
        <a:bodyPr/>
        <a:lstStyle/>
        <a:p>
          <a:endParaRPr lang="en-US"/>
        </a:p>
      </dgm:t>
    </dgm:pt>
    <dgm:pt modelId="{B2A6389B-C7D5-47AD-9D3C-7DE904681D6F}">
      <dgm:prSet phldrT="[Testo]"/>
      <dgm:spPr/>
      <dgm:t>
        <a:bodyPr/>
        <a:lstStyle/>
        <a:p>
          <a:pPr algn="ctr"/>
          <a:r>
            <a:rPr lang="en-US"/>
            <a:t>TECHNICAL DEPARTMENT</a:t>
          </a:r>
        </a:p>
      </dgm:t>
    </dgm:pt>
    <dgm:pt modelId="{CC488B36-4D19-4D0E-825C-47F02CF3BD92}" type="parTrans" cxnId="{BC888879-B523-4012-87DB-7F40E37FD463}">
      <dgm:prSet/>
      <dgm:spPr/>
      <dgm:t>
        <a:bodyPr/>
        <a:lstStyle/>
        <a:p>
          <a:pPr algn="ctr"/>
          <a:endParaRPr lang="en-US"/>
        </a:p>
      </dgm:t>
    </dgm:pt>
    <dgm:pt modelId="{64AFAF06-0800-4F55-B1E5-EC6AC3D9674E}" type="sibTrans" cxnId="{BC888879-B523-4012-87DB-7F40E37FD463}">
      <dgm:prSet/>
      <dgm:spPr/>
      <dgm:t>
        <a:bodyPr/>
        <a:lstStyle/>
        <a:p>
          <a:pPr algn="ctr"/>
          <a:endParaRPr lang="en-US"/>
        </a:p>
      </dgm:t>
    </dgm:pt>
    <dgm:pt modelId="{7FB9A73E-97B0-46EB-ABD9-F725B88C646D}">
      <dgm:prSet phldrT="[Testo]"/>
      <dgm:spPr/>
      <dgm:t>
        <a:bodyPr/>
        <a:lstStyle/>
        <a:p>
          <a:pPr algn="ctr"/>
          <a:r>
            <a:rPr lang="en-US"/>
            <a:t>SECRETARIAT</a:t>
          </a:r>
        </a:p>
        <a:p>
          <a:pPr algn="ctr"/>
          <a:r>
            <a:rPr lang="en-US"/>
            <a:t>tbd</a:t>
          </a:r>
        </a:p>
      </dgm:t>
    </dgm:pt>
    <dgm:pt modelId="{A232DED2-FA3E-4410-BCE9-2BBDAB8613AF}" type="parTrans" cxnId="{E5E19470-B720-4934-B187-7AAF2F743502}">
      <dgm:prSet/>
      <dgm:spPr/>
      <dgm:t>
        <a:bodyPr/>
        <a:lstStyle/>
        <a:p>
          <a:pPr algn="ctr"/>
          <a:endParaRPr lang="en-US"/>
        </a:p>
      </dgm:t>
    </dgm:pt>
    <dgm:pt modelId="{D8C89D08-D989-4C24-808B-BE5CDAAC94A5}" type="sibTrans" cxnId="{E5E19470-B720-4934-B187-7AAF2F743502}">
      <dgm:prSet/>
      <dgm:spPr/>
      <dgm:t>
        <a:bodyPr/>
        <a:lstStyle/>
        <a:p>
          <a:pPr algn="ctr"/>
          <a:endParaRPr lang="en-US"/>
        </a:p>
      </dgm:t>
    </dgm:pt>
    <dgm:pt modelId="{9CAF524C-ECA1-42C7-9EE2-C7A5B3F80772}">
      <dgm:prSet phldrT="[Testo]"/>
      <dgm:spPr>
        <a:solidFill>
          <a:schemeClr val="accent4">
            <a:lumMod val="60000"/>
            <a:lumOff val="40000"/>
            <a:alpha val="90000"/>
          </a:schemeClr>
        </a:solidFill>
      </dgm:spPr>
      <dgm:t>
        <a:bodyPr/>
        <a:lstStyle/>
        <a:p>
          <a:pPr algn="ctr"/>
          <a:r>
            <a:rPr lang="en-US" dirty="0" smtClean="0"/>
            <a:t>CIVIL ENGINEERING</a:t>
          </a:r>
          <a:endParaRPr lang="en-US" dirty="0"/>
        </a:p>
        <a:p>
          <a:pPr algn="ctr"/>
          <a:r>
            <a:rPr lang="en-US" dirty="0" smtClean="0"/>
            <a:t>?? </a:t>
          </a:r>
          <a:endParaRPr lang="en-US" dirty="0"/>
        </a:p>
      </dgm:t>
    </dgm:pt>
    <dgm:pt modelId="{3C9B27A4-D4AE-4216-A6B6-DF10F570887B}" type="parTrans" cxnId="{D0D7EE91-4A29-46CA-932E-DC91195E959A}">
      <dgm:prSet/>
      <dgm:spPr/>
      <dgm:t>
        <a:bodyPr/>
        <a:lstStyle/>
        <a:p>
          <a:pPr algn="ctr"/>
          <a:endParaRPr lang="en-US"/>
        </a:p>
      </dgm:t>
    </dgm:pt>
    <dgm:pt modelId="{E77CE7A2-0F90-47A7-B766-D71907D69460}" type="sibTrans" cxnId="{D0D7EE91-4A29-46CA-932E-DC91195E959A}">
      <dgm:prSet/>
      <dgm:spPr/>
      <dgm:t>
        <a:bodyPr/>
        <a:lstStyle/>
        <a:p>
          <a:pPr algn="ctr"/>
          <a:endParaRPr lang="en-US"/>
        </a:p>
      </dgm:t>
    </dgm:pt>
    <dgm:pt modelId="{BA5A6FD6-16D8-489F-B98E-8A9A2D309674}">
      <dgm:prSet phldrT="[Testo]"/>
      <dgm:spPr/>
      <dgm:t>
        <a:bodyPr/>
        <a:lstStyle/>
        <a:p>
          <a:pPr algn="ctr"/>
          <a:r>
            <a:rPr lang="en-US"/>
            <a:t>POWER CONVERTER </a:t>
          </a:r>
        </a:p>
        <a:p>
          <a:pPr algn="ctr"/>
          <a:r>
            <a:rPr lang="en-US"/>
            <a:t>M. SEDITA - INFN LNS</a:t>
          </a:r>
        </a:p>
      </dgm:t>
    </dgm:pt>
    <dgm:pt modelId="{280371DA-3E5B-4D8F-A585-591466F6CF66}" type="parTrans" cxnId="{EF9D68E1-C3EC-4BAD-9970-B465BD2D61FC}">
      <dgm:prSet/>
      <dgm:spPr/>
      <dgm:t>
        <a:bodyPr/>
        <a:lstStyle/>
        <a:p>
          <a:pPr algn="ctr"/>
          <a:endParaRPr lang="en-US"/>
        </a:p>
      </dgm:t>
    </dgm:pt>
    <dgm:pt modelId="{2F1D97F8-8C0C-4AB6-A5E6-A322F4201D4D}" type="sibTrans" cxnId="{EF9D68E1-C3EC-4BAD-9970-B465BD2D61FC}">
      <dgm:prSet/>
      <dgm:spPr/>
      <dgm:t>
        <a:bodyPr/>
        <a:lstStyle/>
        <a:p>
          <a:pPr algn="ctr"/>
          <a:endParaRPr lang="en-US"/>
        </a:p>
      </dgm:t>
    </dgm:pt>
    <dgm:pt modelId="{47121A11-C124-4CC0-B6C6-35B02426B13E}">
      <dgm:prSet phldrT="[Testo]"/>
      <dgm:spPr/>
      <dgm:t>
        <a:bodyPr/>
        <a:lstStyle/>
        <a:p>
          <a:pPr algn="ctr"/>
          <a:r>
            <a:rPr lang="en-US"/>
            <a:t>GENERAL SERVICES </a:t>
          </a:r>
        </a:p>
        <a:p>
          <a:pPr algn="ctr"/>
          <a:r>
            <a:rPr lang="en-US"/>
            <a:t>tbd</a:t>
          </a:r>
        </a:p>
      </dgm:t>
    </dgm:pt>
    <dgm:pt modelId="{A1C34036-B8A7-474F-B8C1-4A599FEBA896}" type="parTrans" cxnId="{648F22C9-6964-44E9-8BC4-7ADA8DE5139D}">
      <dgm:prSet/>
      <dgm:spPr/>
      <dgm:t>
        <a:bodyPr/>
        <a:lstStyle/>
        <a:p>
          <a:pPr algn="ctr"/>
          <a:endParaRPr lang="en-US"/>
        </a:p>
      </dgm:t>
    </dgm:pt>
    <dgm:pt modelId="{22A501E8-7142-4CE4-A442-2663A5DB44BF}" type="sibTrans" cxnId="{648F22C9-6964-44E9-8BC4-7ADA8DE5139D}">
      <dgm:prSet/>
      <dgm:spPr/>
      <dgm:t>
        <a:bodyPr/>
        <a:lstStyle/>
        <a:p>
          <a:pPr algn="ctr"/>
          <a:endParaRPr lang="en-US"/>
        </a:p>
      </dgm:t>
    </dgm:pt>
    <dgm:pt modelId="{C4756233-D5C0-4FA3-8508-08435629C377}">
      <dgm:prSet phldrT="[Testo]"/>
      <dgm:spPr/>
      <dgm:t>
        <a:bodyPr/>
        <a:lstStyle/>
        <a:p>
          <a:pPr algn="ctr"/>
          <a:r>
            <a:rPr lang="en-US"/>
            <a:t>VACUUM </a:t>
          </a:r>
        </a:p>
        <a:p>
          <a:pPr algn="ctr"/>
          <a:r>
            <a:rPr lang="en-US"/>
            <a:t>A. CLOZZA - INFN LNF</a:t>
          </a:r>
        </a:p>
      </dgm:t>
    </dgm:pt>
    <dgm:pt modelId="{C649C141-F8B7-4EFC-A33E-8017FB2EE292}" type="parTrans" cxnId="{EA79C3B3-9CBA-4087-8B7B-0783A66010F9}">
      <dgm:prSet/>
      <dgm:spPr/>
      <dgm:t>
        <a:bodyPr/>
        <a:lstStyle/>
        <a:p>
          <a:pPr algn="ctr"/>
          <a:endParaRPr lang="en-US"/>
        </a:p>
      </dgm:t>
    </dgm:pt>
    <dgm:pt modelId="{B45F0ED4-7836-4C00-A3C2-444D08F07895}" type="sibTrans" cxnId="{EA79C3B3-9CBA-4087-8B7B-0783A66010F9}">
      <dgm:prSet/>
      <dgm:spPr/>
      <dgm:t>
        <a:bodyPr/>
        <a:lstStyle/>
        <a:p>
          <a:pPr algn="ctr"/>
          <a:endParaRPr lang="en-US"/>
        </a:p>
      </dgm:t>
    </dgm:pt>
    <dgm:pt modelId="{9B70C8B5-9B17-4452-993C-06A87A79279F}">
      <dgm:prSet phldrT="[Testo]"/>
      <dgm:spPr/>
      <dgm:t>
        <a:bodyPr/>
        <a:lstStyle/>
        <a:p>
          <a:pPr algn="ctr"/>
          <a:r>
            <a:rPr lang="en-US"/>
            <a:t>MECHANICS </a:t>
          </a:r>
        </a:p>
        <a:p>
          <a:pPr algn="ctr"/>
          <a:r>
            <a:rPr lang="en-US"/>
            <a:t>S. TOMASSINI - INFN LNF</a:t>
          </a:r>
        </a:p>
      </dgm:t>
    </dgm:pt>
    <dgm:pt modelId="{38624612-C1C2-4A41-AA42-32E8FC09DC77}" type="parTrans" cxnId="{CB200AF3-3ED2-4B46-B191-BD19C1733791}">
      <dgm:prSet/>
      <dgm:spPr/>
      <dgm:t>
        <a:bodyPr/>
        <a:lstStyle/>
        <a:p>
          <a:pPr algn="ctr"/>
          <a:endParaRPr lang="en-US"/>
        </a:p>
      </dgm:t>
    </dgm:pt>
    <dgm:pt modelId="{8C17E638-CF8A-432C-8D46-C25589FE8910}" type="sibTrans" cxnId="{CB200AF3-3ED2-4B46-B191-BD19C1733791}">
      <dgm:prSet/>
      <dgm:spPr/>
      <dgm:t>
        <a:bodyPr/>
        <a:lstStyle/>
        <a:p>
          <a:pPr algn="ctr"/>
          <a:endParaRPr lang="en-US"/>
        </a:p>
      </dgm:t>
    </dgm:pt>
    <dgm:pt modelId="{3F0BE0DB-C6B5-4606-BDC6-2F6D4C154BA0}">
      <dgm:prSet phldrT="[Testo]"/>
      <dgm:spPr/>
      <dgm:t>
        <a:bodyPr/>
        <a:lstStyle/>
        <a:p>
          <a:pPr algn="ctr"/>
          <a:r>
            <a:rPr lang="en-US"/>
            <a:t>ELECTROTECHNICS </a:t>
          </a:r>
        </a:p>
        <a:p>
          <a:pPr algn="ctr"/>
          <a:r>
            <a:rPr lang="en-US"/>
            <a:t>R. RICCI - INFN LNF</a:t>
          </a:r>
        </a:p>
      </dgm:t>
    </dgm:pt>
    <dgm:pt modelId="{62EEFB25-ABAE-4706-9BCB-A5B6BC669CE0}" type="parTrans" cxnId="{83D5337E-B025-4B5E-8BBC-91BFC8846F57}">
      <dgm:prSet/>
      <dgm:spPr/>
      <dgm:t>
        <a:bodyPr/>
        <a:lstStyle/>
        <a:p>
          <a:pPr algn="ctr"/>
          <a:endParaRPr lang="en-US"/>
        </a:p>
      </dgm:t>
    </dgm:pt>
    <dgm:pt modelId="{1B3D7623-48F1-4720-BC9C-AE21671D4A2E}" type="sibTrans" cxnId="{83D5337E-B025-4B5E-8BBC-91BFC8846F57}">
      <dgm:prSet/>
      <dgm:spPr/>
      <dgm:t>
        <a:bodyPr/>
        <a:lstStyle/>
        <a:p>
          <a:pPr algn="ctr"/>
          <a:endParaRPr lang="en-US"/>
        </a:p>
      </dgm:t>
    </dgm:pt>
    <dgm:pt modelId="{121F5451-B62C-413E-A0BC-D4AE5A9C8767}">
      <dgm:prSet phldrT="[Testo]"/>
      <dgm:spPr/>
      <dgm:t>
        <a:bodyPr/>
        <a:lstStyle/>
        <a:p>
          <a:pPr algn="ctr"/>
          <a:r>
            <a:rPr lang="en-US"/>
            <a:t>HVAC &amp; FLUIDS </a:t>
          </a:r>
        </a:p>
        <a:p>
          <a:pPr algn="ctr"/>
          <a:r>
            <a:rPr lang="en-US"/>
            <a:t>G. SCHILLACI - INFN LNS</a:t>
          </a:r>
        </a:p>
      </dgm:t>
    </dgm:pt>
    <dgm:pt modelId="{436D583E-5557-47D2-B08C-4FCB7E5C5B25}" type="parTrans" cxnId="{81FCE94B-419A-4769-B779-0C1A13257F71}">
      <dgm:prSet/>
      <dgm:spPr/>
      <dgm:t>
        <a:bodyPr/>
        <a:lstStyle/>
        <a:p>
          <a:pPr algn="ctr"/>
          <a:endParaRPr lang="en-US"/>
        </a:p>
      </dgm:t>
    </dgm:pt>
    <dgm:pt modelId="{1E952212-B1F3-4377-95C3-F13273E19835}" type="sibTrans" cxnId="{81FCE94B-419A-4769-B779-0C1A13257F71}">
      <dgm:prSet/>
      <dgm:spPr/>
      <dgm:t>
        <a:bodyPr/>
        <a:lstStyle/>
        <a:p>
          <a:pPr algn="ctr"/>
          <a:endParaRPr lang="en-US"/>
        </a:p>
      </dgm:t>
    </dgm:pt>
    <dgm:pt modelId="{1E162BDE-BDBB-429B-831D-05BD47AA39CB}">
      <dgm:prSet phldrT="[Testo]"/>
      <dgm:spPr/>
      <dgm:t>
        <a:bodyPr/>
        <a:lstStyle/>
        <a:p>
          <a:pPr algn="ctr"/>
          <a:r>
            <a:rPr lang="en-US"/>
            <a:t>TECHNICAL SUPPORT </a:t>
          </a:r>
        </a:p>
        <a:p>
          <a:pPr algn="ctr"/>
          <a:r>
            <a:rPr lang="en-US"/>
            <a:t>tbd</a:t>
          </a:r>
        </a:p>
      </dgm:t>
    </dgm:pt>
    <dgm:pt modelId="{D3D31F7B-938A-42F6-A629-6AAAAC7A2FFA}" type="parTrans" cxnId="{AE3ECB4C-1591-49B8-AD82-F81C0BC9F443}">
      <dgm:prSet/>
      <dgm:spPr/>
      <dgm:t>
        <a:bodyPr/>
        <a:lstStyle/>
        <a:p>
          <a:pPr algn="ctr"/>
          <a:endParaRPr lang="en-US"/>
        </a:p>
      </dgm:t>
    </dgm:pt>
    <dgm:pt modelId="{16AFAA26-9FCB-4EBB-8895-A449279F2116}" type="sibTrans" cxnId="{AE3ECB4C-1591-49B8-AD82-F81C0BC9F443}">
      <dgm:prSet/>
      <dgm:spPr/>
      <dgm:t>
        <a:bodyPr/>
        <a:lstStyle/>
        <a:p>
          <a:pPr algn="ctr"/>
          <a:endParaRPr lang="en-US"/>
        </a:p>
      </dgm:t>
    </dgm:pt>
    <dgm:pt modelId="{57EAC76F-ADE9-4066-834F-471402705DB5}">
      <dgm:prSet phldrT="[Testo]"/>
      <dgm:spPr/>
      <dgm:t>
        <a:bodyPr/>
        <a:lstStyle/>
        <a:p>
          <a:pPr algn="ctr"/>
          <a:r>
            <a:rPr lang="en-US"/>
            <a:t>CRYOGENICS </a:t>
          </a:r>
        </a:p>
        <a:p>
          <a:pPr algn="ctr"/>
          <a:r>
            <a:rPr lang="en-US"/>
            <a:t>C. LIGI - INFN LNF</a:t>
          </a:r>
        </a:p>
      </dgm:t>
    </dgm:pt>
    <dgm:pt modelId="{5A0F29F1-F4F4-46B1-9B71-3C00C221527C}" type="parTrans" cxnId="{DD047646-5E0B-430D-B092-F6F04034EB0A}">
      <dgm:prSet/>
      <dgm:spPr/>
      <dgm:t>
        <a:bodyPr/>
        <a:lstStyle/>
        <a:p>
          <a:pPr algn="ctr"/>
          <a:endParaRPr lang="en-US"/>
        </a:p>
      </dgm:t>
    </dgm:pt>
    <dgm:pt modelId="{3B68559A-AA93-445A-89D4-750C11CC2596}" type="sibTrans" cxnId="{DD047646-5E0B-430D-B092-F6F04034EB0A}">
      <dgm:prSet/>
      <dgm:spPr/>
      <dgm:t>
        <a:bodyPr/>
        <a:lstStyle/>
        <a:p>
          <a:pPr algn="ctr"/>
          <a:endParaRPr lang="en-US"/>
        </a:p>
      </dgm:t>
    </dgm:pt>
    <dgm:pt modelId="{8E7516F2-6017-4DF3-86B7-48BCBC1F67D6}">
      <dgm:prSet phldrT="[Testo]"/>
      <dgm:spPr/>
      <dgm:t>
        <a:bodyPr/>
        <a:lstStyle/>
        <a:p>
          <a:pPr algn="ctr"/>
          <a:r>
            <a:rPr lang="en-US"/>
            <a:t>SAFETY </a:t>
          </a:r>
        </a:p>
        <a:p>
          <a:pPr algn="ctr"/>
          <a:r>
            <a:rPr lang="en-US"/>
            <a:t>A. CHIARUCCI - LNF</a:t>
          </a:r>
        </a:p>
      </dgm:t>
    </dgm:pt>
    <dgm:pt modelId="{B589E5F0-5BD6-44A4-84EE-801E2CBC3EE2}" type="parTrans" cxnId="{BFF6CB12-26C1-419A-86E8-5D6390FF3B8F}">
      <dgm:prSet/>
      <dgm:spPr/>
      <dgm:t>
        <a:bodyPr/>
        <a:lstStyle/>
        <a:p>
          <a:pPr algn="ctr"/>
          <a:endParaRPr lang="en-US"/>
        </a:p>
      </dgm:t>
    </dgm:pt>
    <dgm:pt modelId="{A58B8BD4-C245-49EE-9296-9FF84846D96C}" type="sibTrans" cxnId="{BFF6CB12-26C1-419A-86E8-5D6390FF3B8F}">
      <dgm:prSet/>
      <dgm:spPr/>
      <dgm:t>
        <a:bodyPr/>
        <a:lstStyle/>
        <a:p>
          <a:pPr algn="ctr"/>
          <a:endParaRPr lang="en-US"/>
        </a:p>
      </dgm:t>
    </dgm:pt>
    <dgm:pt modelId="{2A15CF50-D9D0-4F48-BB32-5AB369E410A7}">
      <dgm:prSet phldrT="[Testo]"/>
      <dgm:spPr/>
      <dgm:t>
        <a:bodyPr/>
        <a:lstStyle/>
        <a:p>
          <a:pPr algn="ctr"/>
          <a:r>
            <a:rPr lang="en-US"/>
            <a:t>PROCUREMENT &amp; STORAGE </a:t>
          </a:r>
        </a:p>
        <a:p>
          <a:pPr algn="ctr"/>
          <a:r>
            <a:rPr lang="en-US"/>
            <a:t>tbd</a:t>
          </a:r>
        </a:p>
      </dgm:t>
    </dgm:pt>
    <dgm:pt modelId="{5344B2DD-1B12-41C8-8D94-6766CBFBA6EA}" type="parTrans" cxnId="{6706F0B9-8A5D-4CD0-B696-F3897DA50C85}">
      <dgm:prSet/>
      <dgm:spPr/>
      <dgm:t>
        <a:bodyPr/>
        <a:lstStyle/>
        <a:p>
          <a:pPr algn="ctr"/>
          <a:endParaRPr lang="en-US"/>
        </a:p>
      </dgm:t>
    </dgm:pt>
    <dgm:pt modelId="{92458269-96A1-414D-8D95-42A192D29A07}" type="sibTrans" cxnId="{6706F0B9-8A5D-4CD0-B696-F3897DA50C85}">
      <dgm:prSet/>
      <dgm:spPr/>
      <dgm:t>
        <a:bodyPr/>
        <a:lstStyle/>
        <a:p>
          <a:pPr algn="ctr"/>
          <a:endParaRPr lang="en-US"/>
        </a:p>
      </dgm:t>
    </dgm:pt>
    <dgm:pt modelId="{ECD2775C-EC07-4877-9497-894DAD258391}">
      <dgm:prSet/>
      <dgm:spPr/>
      <dgm:t>
        <a:bodyPr/>
        <a:lstStyle/>
        <a:p>
          <a:pPr algn="ctr"/>
          <a:r>
            <a:rPr lang="en-US"/>
            <a:t>NORMAL CONDUCTING MAGNETS</a:t>
          </a:r>
        </a:p>
        <a:p>
          <a:pPr algn="ctr"/>
          <a:r>
            <a:rPr lang="en-US"/>
            <a:t>tbd</a:t>
          </a:r>
        </a:p>
      </dgm:t>
    </dgm:pt>
    <dgm:pt modelId="{7D87B0A9-781D-4C03-A447-F35112DCFE2A}" type="parTrans" cxnId="{DE048059-09E8-4EDA-9E2F-935195ED7C2B}">
      <dgm:prSet/>
      <dgm:spPr/>
      <dgm:t>
        <a:bodyPr/>
        <a:lstStyle/>
        <a:p>
          <a:pPr algn="ctr"/>
          <a:endParaRPr lang="en-US"/>
        </a:p>
      </dgm:t>
    </dgm:pt>
    <dgm:pt modelId="{7EB7FE39-8A92-41BD-A40F-60FB2980EDE1}" type="sibTrans" cxnId="{DE048059-09E8-4EDA-9E2F-935195ED7C2B}">
      <dgm:prSet/>
      <dgm:spPr/>
      <dgm:t>
        <a:bodyPr/>
        <a:lstStyle/>
        <a:p>
          <a:pPr algn="ctr"/>
          <a:endParaRPr lang="en-US"/>
        </a:p>
      </dgm:t>
    </dgm:pt>
    <dgm:pt modelId="{1DB8DAE6-25EA-484A-950C-B39D71EA8D96}" type="pres">
      <dgm:prSet presAssocID="{AACB1543-92BB-4B5F-B452-937D5E5F27A4}" presName="diagram" presStyleCnt="0">
        <dgm:presLayoutVars>
          <dgm:chPref val="1"/>
          <dgm:dir/>
          <dgm:animOne val="branch"/>
          <dgm:animLvl val="lvl"/>
          <dgm:resizeHandles/>
        </dgm:presLayoutVars>
      </dgm:prSet>
      <dgm:spPr/>
      <dgm:t>
        <a:bodyPr/>
        <a:lstStyle/>
        <a:p>
          <a:endParaRPr lang="en-US"/>
        </a:p>
      </dgm:t>
    </dgm:pt>
    <dgm:pt modelId="{8247967E-31AA-4E8A-84D0-D80725456E2B}" type="pres">
      <dgm:prSet presAssocID="{B2A6389B-C7D5-47AD-9D3C-7DE904681D6F}" presName="root" presStyleCnt="0"/>
      <dgm:spPr/>
    </dgm:pt>
    <dgm:pt modelId="{FE39FF15-6CD5-4249-9748-A838FAA3FCAD}" type="pres">
      <dgm:prSet presAssocID="{B2A6389B-C7D5-47AD-9D3C-7DE904681D6F}" presName="rootComposite" presStyleCnt="0"/>
      <dgm:spPr/>
    </dgm:pt>
    <dgm:pt modelId="{E7CB497A-DBC7-46A9-85A3-0A285C88CBFF}" type="pres">
      <dgm:prSet presAssocID="{B2A6389B-C7D5-47AD-9D3C-7DE904681D6F}" presName="rootText" presStyleLbl="node1" presStyleIdx="0" presStyleCnt="1" custScaleX="347288"/>
      <dgm:spPr/>
      <dgm:t>
        <a:bodyPr/>
        <a:lstStyle/>
        <a:p>
          <a:endParaRPr lang="en-US"/>
        </a:p>
      </dgm:t>
    </dgm:pt>
    <dgm:pt modelId="{971F3CE6-6630-4CB5-8873-0578CDCB7126}" type="pres">
      <dgm:prSet presAssocID="{B2A6389B-C7D5-47AD-9D3C-7DE904681D6F}" presName="rootConnector" presStyleLbl="node1" presStyleIdx="0" presStyleCnt="1"/>
      <dgm:spPr/>
      <dgm:t>
        <a:bodyPr/>
        <a:lstStyle/>
        <a:p>
          <a:endParaRPr lang="en-US"/>
        </a:p>
      </dgm:t>
    </dgm:pt>
    <dgm:pt modelId="{D68E2B1A-30E3-4068-A8E9-3191619D0278}" type="pres">
      <dgm:prSet presAssocID="{B2A6389B-C7D5-47AD-9D3C-7DE904681D6F}" presName="childShape" presStyleCnt="0"/>
      <dgm:spPr/>
    </dgm:pt>
    <dgm:pt modelId="{AAE4334C-42D1-4DB8-8EC1-2EDC65008068}" type="pres">
      <dgm:prSet presAssocID="{A232DED2-FA3E-4410-BCE9-2BBDAB8613AF}" presName="Name13" presStyleLbl="parChTrans1D2" presStyleIdx="0" presStyleCnt="13"/>
      <dgm:spPr/>
      <dgm:t>
        <a:bodyPr/>
        <a:lstStyle/>
        <a:p>
          <a:endParaRPr lang="en-US"/>
        </a:p>
      </dgm:t>
    </dgm:pt>
    <dgm:pt modelId="{74255ED3-6621-4E83-B8C1-98A339DB7585}" type="pres">
      <dgm:prSet presAssocID="{7FB9A73E-97B0-46EB-ABD9-F725B88C646D}" presName="childText" presStyleLbl="bgAcc1" presStyleIdx="0" presStyleCnt="13" custScaleX="246355" custScaleY="98635">
        <dgm:presLayoutVars>
          <dgm:bulletEnabled val="1"/>
        </dgm:presLayoutVars>
      </dgm:prSet>
      <dgm:spPr/>
      <dgm:t>
        <a:bodyPr/>
        <a:lstStyle/>
        <a:p>
          <a:endParaRPr lang="en-US"/>
        </a:p>
      </dgm:t>
    </dgm:pt>
    <dgm:pt modelId="{E7CCF423-5009-4EC8-A053-F2AF8CBA0408}" type="pres">
      <dgm:prSet presAssocID="{7D87B0A9-781D-4C03-A447-F35112DCFE2A}" presName="Name13" presStyleLbl="parChTrans1D2" presStyleIdx="1" presStyleCnt="13"/>
      <dgm:spPr/>
      <dgm:t>
        <a:bodyPr/>
        <a:lstStyle/>
        <a:p>
          <a:endParaRPr lang="en-US"/>
        </a:p>
      </dgm:t>
    </dgm:pt>
    <dgm:pt modelId="{4101DC77-09EC-4F1E-A45C-645CB13E0742}" type="pres">
      <dgm:prSet presAssocID="{ECD2775C-EC07-4877-9497-894DAD258391}" presName="childText" presStyleLbl="bgAcc1" presStyleIdx="1" presStyleCnt="13" custScaleX="245158">
        <dgm:presLayoutVars>
          <dgm:bulletEnabled val="1"/>
        </dgm:presLayoutVars>
      </dgm:prSet>
      <dgm:spPr/>
      <dgm:t>
        <a:bodyPr/>
        <a:lstStyle/>
        <a:p>
          <a:endParaRPr lang="en-US"/>
        </a:p>
      </dgm:t>
    </dgm:pt>
    <dgm:pt modelId="{DF33E519-C143-43CE-92E7-2DB6A3E39380}" type="pres">
      <dgm:prSet presAssocID="{3C9B27A4-D4AE-4216-A6B6-DF10F570887B}" presName="Name13" presStyleLbl="parChTrans1D2" presStyleIdx="2" presStyleCnt="13"/>
      <dgm:spPr/>
      <dgm:t>
        <a:bodyPr/>
        <a:lstStyle/>
        <a:p>
          <a:endParaRPr lang="en-US"/>
        </a:p>
      </dgm:t>
    </dgm:pt>
    <dgm:pt modelId="{208B2F9B-943F-4892-97BD-55C785F44035}" type="pres">
      <dgm:prSet presAssocID="{9CAF524C-ECA1-42C7-9EE2-C7A5B3F80772}" presName="childText" presStyleLbl="bgAcc1" presStyleIdx="2" presStyleCnt="13" custScaleX="246106" custScaleY="98501" custLinFactNeighborY="39">
        <dgm:presLayoutVars>
          <dgm:bulletEnabled val="1"/>
        </dgm:presLayoutVars>
      </dgm:prSet>
      <dgm:spPr/>
      <dgm:t>
        <a:bodyPr/>
        <a:lstStyle/>
        <a:p>
          <a:endParaRPr lang="en-US"/>
        </a:p>
      </dgm:t>
    </dgm:pt>
    <dgm:pt modelId="{156583EA-6A03-4388-8570-A9F46CC1ACBB}" type="pres">
      <dgm:prSet presAssocID="{280371DA-3E5B-4D8F-A585-591466F6CF66}" presName="Name13" presStyleLbl="parChTrans1D2" presStyleIdx="3" presStyleCnt="13"/>
      <dgm:spPr/>
      <dgm:t>
        <a:bodyPr/>
        <a:lstStyle/>
        <a:p>
          <a:endParaRPr lang="en-US"/>
        </a:p>
      </dgm:t>
    </dgm:pt>
    <dgm:pt modelId="{B5D620DC-20ED-4193-A82A-DEFD79B26B73}" type="pres">
      <dgm:prSet presAssocID="{BA5A6FD6-16D8-489F-B98E-8A9A2D309674}" presName="childText" presStyleLbl="bgAcc1" presStyleIdx="3" presStyleCnt="13" custScaleX="245609" custScaleY="97033">
        <dgm:presLayoutVars>
          <dgm:bulletEnabled val="1"/>
        </dgm:presLayoutVars>
      </dgm:prSet>
      <dgm:spPr/>
      <dgm:t>
        <a:bodyPr/>
        <a:lstStyle/>
        <a:p>
          <a:endParaRPr lang="en-US"/>
        </a:p>
      </dgm:t>
    </dgm:pt>
    <dgm:pt modelId="{12492A71-754A-454D-89DA-29A2F7AB1EB2}" type="pres">
      <dgm:prSet presAssocID="{C649C141-F8B7-4EFC-A33E-8017FB2EE292}" presName="Name13" presStyleLbl="parChTrans1D2" presStyleIdx="4" presStyleCnt="13"/>
      <dgm:spPr/>
      <dgm:t>
        <a:bodyPr/>
        <a:lstStyle/>
        <a:p>
          <a:endParaRPr lang="en-US"/>
        </a:p>
      </dgm:t>
    </dgm:pt>
    <dgm:pt modelId="{89AEDB88-0C7A-4F7B-BBE5-CFD2C9C116FB}" type="pres">
      <dgm:prSet presAssocID="{C4756233-D5C0-4FA3-8508-08435629C377}" presName="childText" presStyleLbl="bgAcc1" presStyleIdx="4" presStyleCnt="13" custScaleX="245114" custScaleY="96840">
        <dgm:presLayoutVars>
          <dgm:bulletEnabled val="1"/>
        </dgm:presLayoutVars>
      </dgm:prSet>
      <dgm:spPr/>
      <dgm:t>
        <a:bodyPr/>
        <a:lstStyle/>
        <a:p>
          <a:endParaRPr lang="en-US"/>
        </a:p>
      </dgm:t>
    </dgm:pt>
    <dgm:pt modelId="{EBC4D067-0F30-44E1-A36F-BD580271A9E7}" type="pres">
      <dgm:prSet presAssocID="{38624612-C1C2-4A41-AA42-32E8FC09DC77}" presName="Name13" presStyleLbl="parChTrans1D2" presStyleIdx="5" presStyleCnt="13"/>
      <dgm:spPr/>
      <dgm:t>
        <a:bodyPr/>
        <a:lstStyle/>
        <a:p>
          <a:endParaRPr lang="en-US"/>
        </a:p>
      </dgm:t>
    </dgm:pt>
    <dgm:pt modelId="{712442B4-E7DB-4045-AE94-F44E07B44B35}" type="pres">
      <dgm:prSet presAssocID="{9B70C8B5-9B17-4452-993C-06A87A79279F}" presName="childText" presStyleLbl="bgAcc1" presStyleIdx="5" presStyleCnt="13" custScaleX="244621" custScaleY="96648">
        <dgm:presLayoutVars>
          <dgm:bulletEnabled val="1"/>
        </dgm:presLayoutVars>
      </dgm:prSet>
      <dgm:spPr/>
      <dgm:t>
        <a:bodyPr/>
        <a:lstStyle/>
        <a:p>
          <a:endParaRPr lang="en-US"/>
        </a:p>
      </dgm:t>
    </dgm:pt>
    <dgm:pt modelId="{ADC5FCC6-026E-4403-96E8-B637182599C2}" type="pres">
      <dgm:prSet presAssocID="{62EEFB25-ABAE-4706-9BCB-A5B6BC669CE0}" presName="Name13" presStyleLbl="parChTrans1D2" presStyleIdx="6" presStyleCnt="13"/>
      <dgm:spPr/>
      <dgm:t>
        <a:bodyPr/>
        <a:lstStyle/>
        <a:p>
          <a:endParaRPr lang="en-US"/>
        </a:p>
      </dgm:t>
    </dgm:pt>
    <dgm:pt modelId="{BF62E2FA-B7EB-4AF9-8961-DD4C1C864963}" type="pres">
      <dgm:prSet presAssocID="{3F0BE0DB-C6B5-4606-BDC6-2F6D4C154BA0}" presName="childText" presStyleLbl="bgAcc1" presStyleIdx="6" presStyleCnt="13" custScaleX="244375" custScaleY="97811">
        <dgm:presLayoutVars>
          <dgm:bulletEnabled val="1"/>
        </dgm:presLayoutVars>
      </dgm:prSet>
      <dgm:spPr/>
      <dgm:t>
        <a:bodyPr/>
        <a:lstStyle/>
        <a:p>
          <a:endParaRPr lang="en-US"/>
        </a:p>
      </dgm:t>
    </dgm:pt>
    <dgm:pt modelId="{F392AF74-9832-4D1D-9FDF-E94E73C561CA}" type="pres">
      <dgm:prSet presAssocID="{436D583E-5557-47D2-B08C-4FCB7E5C5B25}" presName="Name13" presStyleLbl="parChTrans1D2" presStyleIdx="7" presStyleCnt="13"/>
      <dgm:spPr/>
      <dgm:t>
        <a:bodyPr/>
        <a:lstStyle/>
        <a:p>
          <a:endParaRPr lang="en-US"/>
        </a:p>
      </dgm:t>
    </dgm:pt>
    <dgm:pt modelId="{D65D498E-C4E8-488B-8A98-B23BDD85A6AC}" type="pres">
      <dgm:prSet presAssocID="{121F5451-B62C-413E-A0BC-D4AE5A9C8767}" presName="childText" presStyleLbl="bgAcc1" presStyleIdx="7" presStyleCnt="13" custScaleX="243885" custScaleY="97615">
        <dgm:presLayoutVars>
          <dgm:bulletEnabled val="1"/>
        </dgm:presLayoutVars>
      </dgm:prSet>
      <dgm:spPr/>
      <dgm:t>
        <a:bodyPr/>
        <a:lstStyle/>
        <a:p>
          <a:endParaRPr lang="en-US"/>
        </a:p>
      </dgm:t>
    </dgm:pt>
    <dgm:pt modelId="{5AC696D9-A141-407B-B43A-41F5E1D3BD5E}" type="pres">
      <dgm:prSet presAssocID="{D3D31F7B-938A-42F6-A629-6AAAAC7A2FFA}" presName="Name13" presStyleLbl="parChTrans1D2" presStyleIdx="8" presStyleCnt="13"/>
      <dgm:spPr/>
      <dgm:t>
        <a:bodyPr/>
        <a:lstStyle/>
        <a:p>
          <a:endParaRPr lang="en-US"/>
        </a:p>
      </dgm:t>
    </dgm:pt>
    <dgm:pt modelId="{3DFBEC29-671A-4ECB-B105-6B27A248CA9B}" type="pres">
      <dgm:prSet presAssocID="{1E162BDE-BDBB-429B-831D-05BD47AA39CB}" presName="childText" presStyleLbl="bgAcc1" presStyleIdx="8" presStyleCnt="13" custScaleX="243640" custScaleY="97420">
        <dgm:presLayoutVars>
          <dgm:bulletEnabled val="1"/>
        </dgm:presLayoutVars>
      </dgm:prSet>
      <dgm:spPr/>
      <dgm:t>
        <a:bodyPr/>
        <a:lstStyle/>
        <a:p>
          <a:endParaRPr lang="en-US"/>
        </a:p>
      </dgm:t>
    </dgm:pt>
    <dgm:pt modelId="{7CF741E6-BF23-4760-9799-B2879CD26DFB}" type="pres">
      <dgm:prSet presAssocID="{5A0F29F1-F4F4-46B1-9B71-3C00C221527C}" presName="Name13" presStyleLbl="parChTrans1D2" presStyleIdx="9" presStyleCnt="13"/>
      <dgm:spPr/>
      <dgm:t>
        <a:bodyPr/>
        <a:lstStyle/>
        <a:p>
          <a:endParaRPr lang="en-US"/>
        </a:p>
      </dgm:t>
    </dgm:pt>
    <dgm:pt modelId="{B2495787-A994-49B5-9407-8E1F9C8BB349}" type="pres">
      <dgm:prSet presAssocID="{57EAC76F-ADE9-4066-834F-471402705DB5}" presName="childText" presStyleLbl="bgAcc1" presStyleIdx="9" presStyleCnt="13" custScaleX="242910" custScaleY="97323">
        <dgm:presLayoutVars>
          <dgm:bulletEnabled val="1"/>
        </dgm:presLayoutVars>
      </dgm:prSet>
      <dgm:spPr/>
      <dgm:t>
        <a:bodyPr/>
        <a:lstStyle/>
        <a:p>
          <a:endParaRPr lang="en-US"/>
        </a:p>
      </dgm:t>
    </dgm:pt>
    <dgm:pt modelId="{93FBA2DA-9F8B-4561-8025-B0DB8B1D4F4A}" type="pres">
      <dgm:prSet presAssocID="{B589E5F0-5BD6-44A4-84EE-801E2CBC3EE2}" presName="Name13" presStyleLbl="parChTrans1D2" presStyleIdx="10" presStyleCnt="13"/>
      <dgm:spPr/>
      <dgm:t>
        <a:bodyPr/>
        <a:lstStyle/>
        <a:p>
          <a:endParaRPr lang="en-US"/>
        </a:p>
      </dgm:t>
    </dgm:pt>
    <dgm:pt modelId="{E95D37AC-56DE-4581-977F-E039C75A9F44}" type="pres">
      <dgm:prSet presAssocID="{8E7516F2-6017-4DF3-86B7-48BCBC1F67D6}" presName="childText" presStyleLbl="bgAcc1" presStyleIdx="10" presStyleCnt="13" custScaleX="242668" custScaleY="97129">
        <dgm:presLayoutVars>
          <dgm:bulletEnabled val="1"/>
        </dgm:presLayoutVars>
      </dgm:prSet>
      <dgm:spPr/>
      <dgm:t>
        <a:bodyPr/>
        <a:lstStyle/>
        <a:p>
          <a:endParaRPr lang="en-US"/>
        </a:p>
      </dgm:t>
    </dgm:pt>
    <dgm:pt modelId="{0F7D606F-D541-43F6-B378-4199A6DBDF8E}" type="pres">
      <dgm:prSet presAssocID="{A1C34036-B8A7-474F-B8C1-4A599FEBA896}" presName="Name13" presStyleLbl="parChTrans1D2" presStyleIdx="11" presStyleCnt="13"/>
      <dgm:spPr/>
      <dgm:t>
        <a:bodyPr/>
        <a:lstStyle/>
        <a:p>
          <a:endParaRPr lang="en-US"/>
        </a:p>
      </dgm:t>
    </dgm:pt>
    <dgm:pt modelId="{8509BAB3-B5BE-4E7A-A814-BEAC08391BCC}" type="pres">
      <dgm:prSet presAssocID="{47121A11-C124-4CC0-B6C6-35B02426B13E}" presName="childText" presStyleLbl="bgAcc1" presStyleIdx="11" presStyleCnt="13" custScaleX="241943" custScaleY="95607">
        <dgm:presLayoutVars>
          <dgm:bulletEnabled val="1"/>
        </dgm:presLayoutVars>
      </dgm:prSet>
      <dgm:spPr/>
      <dgm:t>
        <a:bodyPr/>
        <a:lstStyle/>
        <a:p>
          <a:endParaRPr lang="en-US"/>
        </a:p>
      </dgm:t>
    </dgm:pt>
    <dgm:pt modelId="{29E103A2-67F4-425E-9566-7621AD149088}" type="pres">
      <dgm:prSet presAssocID="{5344B2DD-1B12-41C8-8D94-6766CBFBA6EA}" presName="Name13" presStyleLbl="parChTrans1D2" presStyleIdx="12" presStyleCnt="13"/>
      <dgm:spPr/>
      <dgm:t>
        <a:bodyPr/>
        <a:lstStyle/>
        <a:p>
          <a:endParaRPr lang="en-US"/>
        </a:p>
      </dgm:t>
    </dgm:pt>
    <dgm:pt modelId="{F1624B8A-F008-4114-A1DD-5525AD74E2C6}" type="pres">
      <dgm:prSet presAssocID="{2A15CF50-D9D0-4F48-BB32-5AB369E410A7}" presName="childText" presStyleLbl="bgAcc1" presStyleIdx="12" presStyleCnt="13" custScaleX="241223" custScaleY="96648">
        <dgm:presLayoutVars>
          <dgm:bulletEnabled val="1"/>
        </dgm:presLayoutVars>
      </dgm:prSet>
      <dgm:spPr/>
      <dgm:t>
        <a:bodyPr/>
        <a:lstStyle/>
        <a:p>
          <a:endParaRPr lang="en-US"/>
        </a:p>
      </dgm:t>
    </dgm:pt>
  </dgm:ptLst>
  <dgm:cxnLst>
    <dgm:cxn modelId="{AE3ECB4C-1591-49B8-AD82-F81C0BC9F443}" srcId="{B2A6389B-C7D5-47AD-9D3C-7DE904681D6F}" destId="{1E162BDE-BDBB-429B-831D-05BD47AA39CB}" srcOrd="8" destOrd="0" parTransId="{D3D31F7B-938A-42F6-A629-6AAAAC7A2FFA}" sibTransId="{16AFAA26-9FCB-4EBB-8895-A449279F2116}"/>
    <dgm:cxn modelId="{3B114FAC-2DD5-894E-9A4C-F374F257AB77}" type="presOf" srcId="{3C9B27A4-D4AE-4216-A6B6-DF10F570887B}" destId="{DF33E519-C143-43CE-92E7-2DB6A3E39380}" srcOrd="0" destOrd="0" presId="urn:microsoft.com/office/officeart/2005/8/layout/hierarchy3"/>
    <dgm:cxn modelId="{6706F0B9-8A5D-4CD0-B696-F3897DA50C85}" srcId="{B2A6389B-C7D5-47AD-9D3C-7DE904681D6F}" destId="{2A15CF50-D9D0-4F48-BB32-5AB369E410A7}" srcOrd="12" destOrd="0" parTransId="{5344B2DD-1B12-41C8-8D94-6766CBFBA6EA}" sibTransId="{92458269-96A1-414D-8D95-42A192D29A07}"/>
    <dgm:cxn modelId="{3C89A580-A3B6-CE4F-B295-0776B4E90DB4}" type="presOf" srcId="{8E7516F2-6017-4DF3-86B7-48BCBC1F67D6}" destId="{E95D37AC-56DE-4581-977F-E039C75A9F44}" srcOrd="0" destOrd="0" presId="urn:microsoft.com/office/officeart/2005/8/layout/hierarchy3"/>
    <dgm:cxn modelId="{CB200AF3-3ED2-4B46-B191-BD19C1733791}" srcId="{B2A6389B-C7D5-47AD-9D3C-7DE904681D6F}" destId="{9B70C8B5-9B17-4452-993C-06A87A79279F}" srcOrd="5" destOrd="0" parTransId="{38624612-C1C2-4A41-AA42-32E8FC09DC77}" sibTransId="{8C17E638-CF8A-432C-8D46-C25589FE8910}"/>
    <dgm:cxn modelId="{EA79C3B3-9CBA-4087-8B7B-0783A66010F9}" srcId="{B2A6389B-C7D5-47AD-9D3C-7DE904681D6F}" destId="{C4756233-D5C0-4FA3-8508-08435629C377}" srcOrd="4" destOrd="0" parTransId="{C649C141-F8B7-4EFC-A33E-8017FB2EE292}" sibTransId="{B45F0ED4-7836-4C00-A3C2-444D08F07895}"/>
    <dgm:cxn modelId="{81451C49-6BA3-B042-BF44-A3969D2EB682}" type="presOf" srcId="{BA5A6FD6-16D8-489F-B98E-8A9A2D309674}" destId="{B5D620DC-20ED-4193-A82A-DEFD79B26B73}" srcOrd="0" destOrd="0" presId="urn:microsoft.com/office/officeart/2005/8/layout/hierarchy3"/>
    <dgm:cxn modelId="{CBDAB4EA-C0D1-8142-A705-1E6B7FD57567}" type="presOf" srcId="{C4756233-D5C0-4FA3-8508-08435629C377}" destId="{89AEDB88-0C7A-4F7B-BBE5-CFD2C9C116FB}" srcOrd="0" destOrd="0" presId="urn:microsoft.com/office/officeart/2005/8/layout/hierarchy3"/>
    <dgm:cxn modelId="{DE048059-09E8-4EDA-9E2F-935195ED7C2B}" srcId="{B2A6389B-C7D5-47AD-9D3C-7DE904681D6F}" destId="{ECD2775C-EC07-4877-9497-894DAD258391}" srcOrd="1" destOrd="0" parTransId="{7D87B0A9-781D-4C03-A447-F35112DCFE2A}" sibTransId="{7EB7FE39-8A92-41BD-A40F-60FB2980EDE1}"/>
    <dgm:cxn modelId="{A37DDAD6-67B2-F74B-A797-0D7BED376A6B}" type="presOf" srcId="{A232DED2-FA3E-4410-BCE9-2BBDAB8613AF}" destId="{AAE4334C-42D1-4DB8-8EC1-2EDC65008068}" srcOrd="0" destOrd="0" presId="urn:microsoft.com/office/officeart/2005/8/layout/hierarchy3"/>
    <dgm:cxn modelId="{B400EE62-1A52-A146-A1F0-4805F955FDDE}" type="presOf" srcId="{AACB1543-92BB-4B5F-B452-937D5E5F27A4}" destId="{1DB8DAE6-25EA-484A-950C-B39D71EA8D96}" srcOrd="0" destOrd="0" presId="urn:microsoft.com/office/officeart/2005/8/layout/hierarchy3"/>
    <dgm:cxn modelId="{42707209-4D38-8941-96DE-656878FF164D}" type="presOf" srcId="{A1C34036-B8A7-474F-B8C1-4A599FEBA896}" destId="{0F7D606F-D541-43F6-B378-4199A6DBDF8E}" srcOrd="0" destOrd="0" presId="urn:microsoft.com/office/officeart/2005/8/layout/hierarchy3"/>
    <dgm:cxn modelId="{EC6F5DCC-6561-FA4C-AAE4-1DC1D5A488FC}" type="presOf" srcId="{1E162BDE-BDBB-429B-831D-05BD47AA39CB}" destId="{3DFBEC29-671A-4ECB-B105-6B27A248CA9B}" srcOrd="0" destOrd="0" presId="urn:microsoft.com/office/officeart/2005/8/layout/hierarchy3"/>
    <dgm:cxn modelId="{617B61B3-7598-6246-9607-8A515AA20962}" type="presOf" srcId="{C649C141-F8B7-4EFC-A33E-8017FB2EE292}" destId="{12492A71-754A-454D-89DA-29A2F7AB1EB2}" srcOrd="0" destOrd="0" presId="urn:microsoft.com/office/officeart/2005/8/layout/hierarchy3"/>
    <dgm:cxn modelId="{D836CDCB-187A-0045-8D17-9842151D1294}" type="presOf" srcId="{B2A6389B-C7D5-47AD-9D3C-7DE904681D6F}" destId="{971F3CE6-6630-4CB5-8873-0578CDCB7126}" srcOrd="1" destOrd="0" presId="urn:microsoft.com/office/officeart/2005/8/layout/hierarchy3"/>
    <dgm:cxn modelId="{13D8BC5C-8E56-9341-9097-64AED7624E68}" type="presOf" srcId="{7D87B0A9-781D-4C03-A447-F35112DCFE2A}" destId="{E7CCF423-5009-4EC8-A053-F2AF8CBA0408}" srcOrd="0" destOrd="0" presId="urn:microsoft.com/office/officeart/2005/8/layout/hierarchy3"/>
    <dgm:cxn modelId="{FE8624BE-CBDF-CF4E-91B6-F9867255F508}" type="presOf" srcId="{280371DA-3E5B-4D8F-A585-591466F6CF66}" destId="{156583EA-6A03-4388-8570-A9F46CC1ACBB}" srcOrd="0" destOrd="0" presId="urn:microsoft.com/office/officeart/2005/8/layout/hierarchy3"/>
    <dgm:cxn modelId="{C160E7C0-503D-D64D-B6D4-5A9B2AC71424}" type="presOf" srcId="{436D583E-5557-47D2-B08C-4FCB7E5C5B25}" destId="{F392AF74-9832-4D1D-9FDF-E94E73C561CA}" srcOrd="0" destOrd="0" presId="urn:microsoft.com/office/officeart/2005/8/layout/hierarchy3"/>
    <dgm:cxn modelId="{0E61F1D6-D4C6-5A45-A65C-9D1E8F0273D5}" type="presOf" srcId="{62EEFB25-ABAE-4706-9BCB-A5B6BC669CE0}" destId="{ADC5FCC6-026E-4403-96E8-B637182599C2}" srcOrd="0" destOrd="0" presId="urn:microsoft.com/office/officeart/2005/8/layout/hierarchy3"/>
    <dgm:cxn modelId="{EF9D68E1-C3EC-4BAD-9970-B465BD2D61FC}" srcId="{B2A6389B-C7D5-47AD-9D3C-7DE904681D6F}" destId="{BA5A6FD6-16D8-489F-B98E-8A9A2D309674}" srcOrd="3" destOrd="0" parTransId="{280371DA-3E5B-4D8F-A585-591466F6CF66}" sibTransId="{2F1D97F8-8C0C-4AB6-A5E6-A322F4201D4D}"/>
    <dgm:cxn modelId="{D7C4705E-FF67-C54A-9ACB-78975EF452E6}" type="presOf" srcId="{9CAF524C-ECA1-42C7-9EE2-C7A5B3F80772}" destId="{208B2F9B-943F-4892-97BD-55C785F44035}" srcOrd="0" destOrd="0" presId="urn:microsoft.com/office/officeart/2005/8/layout/hierarchy3"/>
    <dgm:cxn modelId="{D4E775EA-5CBE-184F-8375-068B3CC1B0E0}" type="presOf" srcId="{7FB9A73E-97B0-46EB-ABD9-F725B88C646D}" destId="{74255ED3-6621-4E83-B8C1-98A339DB7585}" srcOrd="0" destOrd="0" presId="urn:microsoft.com/office/officeart/2005/8/layout/hierarchy3"/>
    <dgm:cxn modelId="{83D5337E-B025-4B5E-8BBC-91BFC8846F57}" srcId="{B2A6389B-C7D5-47AD-9D3C-7DE904681D6F}" destId="{3F0BE0DB-C6B5-4606-BDC6-2F6D4C154BA0}" srcOrd="6" destOrd="0" parTransId="{62EEFB25-ABAE-4706-9BCB-A5B6BC669CE0}" sibTransId="{1B3D7623-48F1-4720-BC9C-AE21671D4A2E}"/>
    <dgm:cxn modelId="{08A1B1AA-EB50-B64A-963D-74E554FF0AAC}" type="presOf" srcId="{D3D31F7B-938A-42F6-A629-6AAAAC7A2FFA}" destId="{5AC696D9-A141-407B-B43A-41F5E1D3BD5E}" srcOrd="0" destOrd="0" presId="urn:microsoft.com/office/officeart/2005/8/layout/hierarchy3"/>
    <dgm:cxn modelId="{561185BF-76C6-E146-A980-96E7E85089EE}" type="presOf" srcId="{5344B2DD-1B12-41C8-8D94-6766CBFBA6EA}" destId="{29E103A2-67F4-425E-9566-7621AD149088}" srcOrd="0" destOrd="0" presId="urn:microsoft.com/office/officeart/2005/8/layout/hierarchy3"/>
    <dgm:cxn modelId="{498FB219-C58F-A848-9527-A2268C4C8F8E}" type="presOf" srcId="{ECD2775C-EC07-4877-9497-894DAD258391}" destId="{4101DC77-09EC-4F1E-A45C-645CB13E0742}" srcOrd="0" destOrd="0" presId="urn:microsoft.com/office/officeart/2005/8/layout/hierarchy3"/>
    <dgm:cxn modelId="{E5E19470-B720-4934-B187-7AAF2F743502}" srcId="{B2A6389B-C7D5-47AD-9D3C-7DE904681D6F}" destId="{7FB9A73E-97B0-46EB-ABD9-F725B88C646D}" srcOrd="0" destOrd="0" parTransId="{A232DED2-FA3E-4410-BCE9-2BBDAB8613AF}" sibTransId="{D8C89D08-D989-4C24-808B-BE5CDAAC94A5}"/>
    <dgm:cxn modelId="{81FCE94B-419A-4769-B779-0C1A13257F71}" srcId="{B2A6389B-C7D5-47AD-9D3C-7DE904681D6F}" destId="{121F5451-B62C-413E-A0BC-D4AE5A9C8767}" srcOrd="7" destOrd="0" parTransId="{436D583E-5557-47D2-B08C-4FCB7E5C5B25}" sibTransId="{1E952212-B1F3-4377-95C3-F13273E19835}"/>
    <dgm:cxn modelId="{DFD120C7-B3A8-0E4E-9A23-803366E04D40}" type="presOf" srcId="{B589E5F0-5BD6-44A4-84EE-801E2CBC3EE2}" destId="{93FBA2DA-9F8B-4561-8025-B0DB8B1D4F4A}" srcOrd="0" destOrd="0" presId="urn:microsoft.com/office/officeart/2005/8/layout/hierarchy3"/>
    <dgm:cxn modelId="{A7DFBB89-925F-274D-9E5A-E6C60D24E075}" type="presOf" srcId="{121F5451-B62C-413E-A0BC-D4AE5A9C8767}" destId="{D65D498E-C4E8-488B-8A98-B23BDD85A6AC}" srcOrd="0" destOrd="0" presId="urn:microsoft.com/office/officeart/2005/8/layout/hierarchy3"/>
    <dgm:cxn modelId="{182B91DC-76E6-434C-8A08-08CFF64697AC}" type="presOf" srcId="{9B70C8B5-9B17-4452-993C-06A87A79279F}" destId="{712442B4-E7DB-4045-AE94-F44E07B44B35}" srcOrd="0" destOrd="0" presId="urn:microsoft.com/office/officeart/2005/8/layout/hierarchy3"/>
    <dgm:cxn modelId="{451E9F2A-A41D-3D43-93DC-15166863D2CB}" type="presOf" srcId="{47121A11-C124-4CC0-B6C6-35B02426B13E}" destId="{8509BAB3-B5BE-4E7A-A814-BEAC08391BCC}" srcOrd="0" destOrd="0" presId="urn:microsoft.com/office/officeart/2005/8/layout/hierarchy3"/>
    <dgm:cxn modelId="{40D7EFE7-A43D-BE4F-A604-ED62A59997C7}" type="presOf" srcId="{57EAC76F-ADE9-4066-834F-471402705DB5}" destId="{B2495787-A994-49B5-9407-8E1F9C8BB349}" srcOrd="0" destOrd="0" presId="urn:microsoft.com/office/officeart/2005/8/layout/hierarchy3"/>
    <dgm:cxn modelId="{6AA6956F-8DA2-B94B-8FE8-650EA793109D}" type="presOf" srcId="{38624612-C1C2-4A41-AA42-32E8FC09DC77}" destId="{EBC4D067-0F30-44E1-A36F-BD580271A9E7}" srcOrd="0" destOrd="0" presId="urn:microsoft.com/office/officeart/2005/8/layout/hierarchy3"/>
    <dgm:cxn modelId="{D0D7EE91-4A29-46CA-932E-DC91195E959A}" srcId="{B2A6389B-C7D5-47AD-9D3C-7DE904681D6F}" destId="{9CAF524C-ECA1-42C7-9EE2-C7A5B3F80772}" srcOrd="2" destOrd="0" parTransId="{3C9B27A4-D4AE-4216-A6B6-DF10F570887B}" sibTransId="{E77CE7A2-0F90-47A7-B766-D71907D69460}"/>
    <dgm:cxn modelId="{DD047646-5E0B-430D-B092-F6F04034EB0A}" srcId="{B2A6389B-C7D5-47AD-9D3C-7DE904681D6F}" destId="{57EAC76F-ADE9-4066-834F-471402705DB5}" srcOrd="9" destOrd="0" parTransId="{5A0F29F1-F4F4-46B1-9B71-3C00C221527C}" sibTransId="{3B68559A-AA93-445A-89D4-750C11CC2596}"/>
    <dgm:cxn modelId="{2D70DF91-6443-4B45-ABEE-376D4CE8B0DA}" type="presOf" srcId="{5A0F29F1-F4F4-46B1-9B71-3C00C221527C}" destId="{7CF741E6-BF23-4760-9799-B2879CD26DFB}" srcOrd="0" destOrd="0" presId="urn:microsoft.com/office/officeart/2005/8/layout/hierarchy3"/>
    <dgm:cxn modelId="{648F22C9-6964-44E9-8BC4-7ADA8DE5139D}" srcId="{B2A6389B-C7D5-47AD-9D3C-7DE904681D6F}" destId="{47121A11-C124-4CC0-B6C6-35B02426B13E}" srcOrd="11" destOrd="0" parTransId="{A1C34036-B8A7-474F-B8C1-4A599FEBA896}" sibTransId="{22A501E8-7142-4CE4-A442-2663A5DB44BF}"/>
    <dgm:cxn modelId="{0CBD590E-EA3F-A24F-97B6-E1756A56337C}" type="presOf" srcId="{2A15CF50-D9D0-4F48-BB32-5AB369E410A7}" destId="{F1624B8A-F008-4114-A1DD-5525AD74E2C6}" srcOrd="0" destOrd="0" presId="urn:microsoft.com/office/officeart/2005/8/layout/hierarchy3"/>
    <dgm:cxn modelId="{AF18A675-CC98-7042-AC98-B60CD43ABCD5}" type="presOf" srcId="{3F0BE0DB-C6B5-4606-BDC6-2F6D4C154BA0}" destId="{BF62E2FA-B7EB-4AF9-8961-DD4C1C864963}" srcOrd="0" destOrd="0" presId="urn:microsoft.com/office/officeart/2005/8/layout/hierarchy3"/>
    <dgm:cxn modelId="{BC888879-B523-4012-87DB-7F40E37FD463}" srcId="{AACB1543-92BB-4B5F-B452-937D5E5F27A4}" destId="{B2A6389B-C7D5-47AD-9D3C-7DE904681D6F}" srcOrd="0" destOrd="0" parTransId="{CC488B36-4D19-4D0E-825C-47F02CF3BD92}" sibTransId="{64AFAF06-0800-4F55-B1E5-EC6AC3D9674E}"/>
    <dgm:cxn modelId="{BFF6CB12-26C1-419A-86E8-5D6390FF3B8F}" srcId="{B2A6389B-C7D5-47AD-9D3C-7DE904681D6F}" destId="{8E7516F2-6017-4DF3-86B7-48BCBC1F67D6}" srcOrd="10" destOrd="0" parTransId="{B589E5F0-5BD6-44A4-84EE-801E2CBC3EE2}" sibTransId="{A58B8BD4-C245-49EE-9296-9FF84846D96C}"/>
    <dgm:cxn modelId="{32AC1A43-68FB-514B-AD8E-9ACE4BB380A1}" type="presOf" srcId="{B2A6389B-C7D5-47AD-9D3C-7DE904681D6F}" destId="{E7CB497A-DBC7-46A9-85A3-0A285C88CBFF}" srcOrd="0" destOrd="0" presId="urn:microsoft.com/office/officeart/2005/8/layout/hierarchy3"/>
    <dgm:cxn modelId="{6E0E9608-CB94-4D44-89BC-1BBB80870F74}" type="presParOf" srcId="{1DB8DAE6-25EA-484A-950C-B39D71EA8D96}" destId="{8247967E-31AA-4E8A-84D0-D80725456E2B}" srcOrd="0" destOrd="0" presId="urn:microsoft.com/office/officeart/2005/8/layout/hierarchy3"/>
    <dgm:cxn modelId="{F3B3A96D-E9A1-8348-A469-F04BB038A82E}" type="presParOf" srcId="{8247967E-31AA-4E8A-84D0-D80725456E2B}" destId="{FE39FF15-6CD5-4249-9748-A838FAA3FCAD}" srcOrd="0" destOrd="0" presId="urn:microsoft.com/office/officeart/2005/8/layout/hierarchy3"/>
    <dgm:cxn modelId="{A4C64F8C-E4CC-D84E-9026-7B6A1DDEFD30}" type="presParOf" srcId="{FE39FF15-6CD5-4249-9748-A838FAA3FCAD}" destId="{E7CB497A-DBC7-46A9-85A3-0A285C88CBFF}" srcOrd="0" destOrd="0" presId="urn:microsoft.com/office/officeart/2005/8/layout/hierarchy3"/>
    <dgm:cxn modelId="{D3E1530B-D7E4-9146-A67A-F0E505DFBE02}" type="presParOf" srcId="{FE39FF15-6CD5-4249-9748-A838FAA3FCAD}" destId="{971F3CE6-6630-4CB5-8873-0578CDCB7126}" srcOrd="1" destOrd="0" presId="urn:microsoft.com/office/officeart/2005/8/layout/hierarchy3"/>
    <dgm:cxn modelId="{8FAEE8AD-C6A5-764C-9DD5-9C2A6E61F45B}" type="presParOf" srcId="{8247967E-31AA-4E8A-84D0-D80725456E2B}" destId="{D68E2B1A-30E3-4068-A8E9-3191619D0278}" srcOrd="1" destOrd="0" presId="urn:microsoft.com/office/officeart/2005/8/layout/hierarchy3"/>
    <dgm:cxn modelId="{2D25D83E-4A86-1448-B4D4-AFB5D8FA1E79}" type="presParOf" srcId="{D68E2B1A-30E3-4068-A8E9-3191619D0278}" destId="{AAE4334C-42D1-4DB8-8EC1-2EDC65008068}" srcOrd="0" destOrd="0" presId="urn:microsoft.com/office/officeart/2005/8/layout/hierarchy3"/>
    <dgm:cxn modelId="{478F9BE6-AB4C-2A42-8FE0-1FFDA36D5461}" type="presParOf" srcId="{D68E2B1A-30E3-4068-A8E9-3191619D0278}" destId="{74255ED3-6621-4E83-B8C1-98A339DB7585}" srcOrd="1" destOrd="0" presId="urn:microsoft.com/office/officeart/2005/8/layout/hierarchy3"/>
    <dgm:cxn modelId="{C2879B36-2441-FF4B-BB1A-5374D8676C63}" type="presParOf" srcId="{D68E2B1A-30E3-4068-A8E9-3191619D0278}" destId="{E7CCF423-5009-4EC8-A053-F2AF8CBA0408}" srcOrd="2" destOrd="0" presId="urn:microsoft.com/office/officeart/2005/8/layout/hierarchy3"/>
    <dgm:cxn modelId="{F4BA903E-5C37-264F-8E09-2DEEF8777FB7}" type="presParOf" srcId="{D68E2B1A-30E3-4068-A8E9-3191619D0278}" destId="{4101DC77-09EC-4F1E-A45C-645CB13E0742}" srcOrd="3" destOrd="0" presId="urn:microsoft.com/office/officeart/2005/8/layout/hierarchy3"/>
    <dgm:cxn modelId="{DED076A9-8376-2E43-A890-5D51C4223F85}" type="presParOf" srcId="{D68E2B1A-30E3-4068-A8E9-3191619D0278}" destId="{DF33E519-C143-43CE-92E7-2DB6A3E39380}" srcOrd="4" destOrd="0" presId="urn:microsoft.com/office/officeart/2005/8/layout/hierarchy3"/>
    <dgm:cxn modelId="{E61C4051-B9A9-8D40-A124-067BD6E44396}" type="presParOf" srcId="{D68E2B1A-30E3-4068-A8E9-3191619D0278}" destId="{208B2F9B-943F-4892-97BD-55C785F44035}" srcOrd="5" destOrd="0" presId="urn:microsoft.com/office/officeart/2005/8/layout/hierarchy3"/>
    <dgm:cxn modelId="{13E93CBD-35B1-F34B-B131-B6C772D6891B}" type="presParOf" srcId="{D68E2B1A-30E3-4068-A8E9-3191619D0278}" destId="{156583EA-6A03-4388-8570-A9F46CC1ACBB}" srcOrd="6" destOrd="0" presId="urn:microsoft.com/office/officeart/2005/8/layout/hierarchy3"/>
    <dgm:cxn modelId="{6879D471-76C4-CB48-9F03-321676DB7A1A}" type="presParOf" srcId="{D68E2B1A-30E3-4068-A8E9-3191619D0278}" destId="{B5D620DC-20ED-4193-A82A-DEFD79B26B73}" srcOrd="7" destOrd="0" presId="urn:microsoft.com/office/officeart/2005/8/layout/hierarchy3"/>
    <dgm:cxn modelId="{B795E495-9C7C-BA4F-A8A2-B5424FED5551}" type="presParOf" srcId="{D68E2B1A-30E3-4068-A8E9-3191619D0278}" destId="{12492A71-754A-454D-89DA-29A2F7AB1EB2}" srcOrd="8" destOrd="0" presId="urn:microsoft.com/office/officeart/2005/8/layout/hierarchy3"/>
    <dgm:cxn modelId="{A090B550-E339-A14C-AF39-55449B7ACB10}" type="presParOf" srcId="{D68E2B1A-30E3-4068-A8E9-3191619D0278}" destId="{89AEDB88-0C7A-4F7B-BBE5-CFD2C9C116FB}" srcOrd="9" destOrd="0" presId="urn:microsoft.com/office/officeart/2005/8/layout/hierarchy3"/>
    <dgm:cxn modelId="{EF3720CE-8E0E-BE47-ADAC-F232B36AD932}" type="presParOf" srcId="{D68E2B1A-30E3-4068-A8E9-3191619D0278}" destId="{EBC4D067-0F30-44E1-A36F-BD580271A9E7}" srcOrd="10" destOrd="0" presId="urn:microsoft.com/office/officeart/2005/8/layout/hierarchy3"/>
    <dgm:cxn modelId="{7DE639AB-B4C1-1A4F-AD6F-19A1E61BD8FD}" type="presParOf" srcId="{D68E2B1A-30E3-4068-A8E9-3191619D0278}" destId="{712442B4-E7DB-4045-AE94-F44E07B44B35}" srcOrd="11" destOrd="0" presId="urn:microsoft.com/office/officeart/2005/8/layout/hierarchy3"/>
    <dgm:cxn modelId="{9DA42214-28B1-3A49-B889-4A94B5860EFE}" type="presParOf" srcId="{D68E2B1A-30E3-4068-A8E9-3191619D0278}" destId="{ADC5FCC6-026E-4403-96E8-B637182599C2}" srcOrd="12" destOrd="0" presId="urn:microsoft.com/office/officeart/2005/8/layout/hierarchy3"/>
    <dgm:cxn modelId="{F998FFF6-4FFC-784E-BBE7-5262045C6418}" type="presParOf" srcId="{D68E2B1A-30E3-4068-A8E9-3191619D0278}" destId="{BF62E2FA-B7EB-4AF9-8961-DD4C1C864963}" srcOrd="13" destOrd="0" presId="urn:microsoft.com/office/officeart/2005/8/layout/hierarchy3"/>
    <dgm:cxn modelId="{171D6A1A-77E1-5D44-B556-835985FEA15E}" type="presParOf" srcId="{D68E2B1A-30E3-4068-A8E9-3191619D0278}" destId="{F392AF74-9832-4D1D-9FDF-E94E73C561CA}" srcOrd="14" destOrd="0" presId="urn:microsoft.com/office/officeart/2005/8/layout/hierarchy3"/>
    <dgm:cxn modelId="{65092FB0-5676-2841-A6AB-0933200E3556}" type="presParOf" srcId="{D68E2B1A-30E3-4068-A8E9-3191619D0278}" destId="{D65D498E-C4E8-488B-8A98-B23BDD85A6AC}" srcOrd="15" destOrd="0" presId="urn:microsoft.com/office/officeart/2005/8/layout/hierarchy3"/>
    <dgm:cxn modelId="{479117A1-8EAB-534E-91C8-5491D0A6903C}" type="presParOf" srcId="{D68E2B1A-30E3-4068-A8E9-3191619D0278}" destId="{5AC696D9-A141-407B-B43A-41F5E1D3BD5E}" srcOrd="16" destOrd="0" presId="urn:microsoft.com/office/officeart/2005/8/layout/hierarchy3"/>
    <dgm:cxn modelId="{44D46A1A-7DF5-934D-98AD-092B1D6C6DDE}" type="presParOf" srcId="{D68E2B1A-30E3-4068-A8E9-3191619D0278}" destId="{3DFBEC29-671A-4ECB-B105-6B27A248CA9B}" srcOrd="17" destOrd="0" presId="urn:microsoft.com/office/officeart/2005/8/layout/hierarchy3"/>
    <dgm:cxn modelId="{5E0C147C-9BC1-F542-B563-DAB998378EE3}" type="presParOf" srcId="{D68E2B1A-30E3-4068-A8E9-3191619D0278}" destId="{7CF741E6-BF23-4760-9799-B2879CD26DFB}" srcOrd="18" destOrd="0" presId="urn:microsoft.com/office/officeart/2005/8/layout/hierarchy3"/>
    <dgm:cxn modelId="{42773EE1-DD3E-3B46-937D-5957F4C37F29}" type="presParOf" srcId="{D68E2B1A-30E3-4068-A8E9-3191619D0278}" destId="{B2495787-A994-49B5-9407-8E1F9C8BB349}" srcOrd="19" destOrd="0" presId="urn:microsoft.com/office/officeart/2005/8/layout/hierarchy3"/>
    <dgm:cxn modelId="{651793C4-C4D7-044E-B99D-D420F78AFB39}" type="presParOf" srcId="{D68E2B1A-30E3-4068-A8E9-3191619D0278}" destId="{93FBA2DA-9F8B-4561-8025-B0DB8B1D4F4A}" srcOrd="20" destOrd="0" presId="urn:microsoft.com/office/officeart/2005/8/layout/hierarchy3"/>
    <dgm:cxn modelId="{CE45E045-B9F1-564A-8770-17AAD8B58838}" type="presParOf" srcId="{D68E2B1A-30E3-4068-A8E9-3191619D0278}" destId="{E95D37AC-56DE-4581-977F-E039C75A9F44}" srcOrd="21" destOrd="0" presId="urn:microsoft.com/office/officeart/2005/8/layout/hierarchy3"/>
    <dgm:cxn modelId="{E92AA715-B6F1-3A4D-B7F9-3D124EA8405A}" type="presParOf" srcId="{D68E2B1A-30E3-4068-A8E9-3191619D0278}" destId="{0F7D606F-D541-43F6-B378-4199A6DBDF8E}" srcOrd="22" destOrd="0" presId="urn:microsoft.com/office/officeart/2005/8/layout/hierarchy3"/>
    <dgm:cxn modelId="{BC8C654E-2209-BF48-AADA-099602463112}" type="presParOf" srcId="{D68E2B1A-30E3-4068-A8E9-3191619D0278}" destId="{8509BAB3-B5BE-4E7A-A814-BEAC08391BCC}" srcOrd="23" destOrd="0" presId="urn:microsoft.com/office/officeart/2005/8/layout/hierarchy3"/>
    <dgm:cxn modelId="{A28A24A3-C448-9645-9015-E813AB255B4E}" type="presParOf" srcId="{D68E2B1A-30E3-4068-A8E9-3191619D0278}" destId="{29E103A2-67F4-425E-9566-7621AD149088}" srcOrd="24" destOrd="0" presId="urn:microsoft.com/office/officeart/2005/8/layout/hierarchy3"/>
    <dgm:cxn modelId="{F7A91429-338B-984C-9C73-357B5B76B9A7}" type="presParOf" srcId="{D68E2B1A-30E3-4068-A8E9-3191619D0278}" destId="{F1624B8A-F008-4114-A1DD-5525AD74E2C6}" srcOrd="25"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7CB497A-DBC7-46A9-85A3-0A285C88CBFF}">
      <dsp:nvSpPr>
        <dsp:cNvPr id="0" name=""/>
        <dsp:cNvSpPr/>
      </dsp:nvSpPr>
      <dsp:spPr>
        <a:xfrm>
          <a:off x="830447" y="728"/>
          <a:ext cx="2659337" cy="382872"/>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6195" tIns="24130" rIns="36195" bIns="24130" numCol="1" spcCol="1270" anchor="ctr" anchorCtr="0">
          <a:noAutofit/>
        </a:bodyPr>
        <a:lstStyle/>
        <a:p>
          <a:pPr lvl="0" algn="ctr" defTabSz="844550">
            <a:lnSpc>
              <a:spcPct val="90000"/>
            </a:lnSpc>
            <a:spcBef>
              <a:spcPct val="0"/>
            </a:spcBef>
            <a:spcAft>
              <a:spcPct val="35000"/>
            </a:spcAft>
          </a:pPr>
          <a:r>
            <a:rPr lang="en-US" sz="1900" kern="1200"/>
            <a:t>TECHNICAL DEPARTMENT</a:t>
          </a:r>
        </a:p>
      </dsp:txBody>
      <dsp:txXfrm>
        <a:off x="841661" y="11942"/>
        <a:ext cx="2636909" cy="360444"/>
      </dsp:txXfrm>
    </dsp:sp>
    <dsp:sp modelId="{AAE4334C-42D1-4DB8-8EC1-2EDC65008068}">
      <dsp:nvSpPr>
        <dsp:cNvPr id="0" name=""/>
        <dsp:cNvSpPr/>
      </dsp:nvSpPr>
      <dsp:spPr>
        <a:xfrm>
          <a:off x="1096380" y="383600"/>
          <a:ext cx="265933" cy="284540"/>
        </a:xfrm>
        <a:custGeom>
          <a:avLst/>
          <a:gdLst/>
          <a:ahLst/>
          <a:cxnLst/>
          <a:rect l="0" t="0" r="0" b="0"/>
          <a:pathLst>
            <a:path>
              <a:moveTo>
                <a:pt x="0" y="0"/>
              </a:moveTo>
              <a:lnTo>
                <a:pt x="0" y="284540"/>
              </a:lnTo>
              <a:lnTo>
                <a:pt x="265933" y="284540"/>
              </a:lnTo>
            </a:path>
          </a:pathLst>
        </a:custGeom>
        <a:noFill/>
        <a:ln w="25400" cap="flat" cmpd="sng" algn="ctr">
          <a:solidFill>
            <a:schemeClr val="accent1">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74255ED3-6621-4E83-B8C1-98A339DB7585}">
      <dsp:nvSpPr>
        <dsp:cNvPr id="0" name=""/>
        <dsp:cNvSpPr/>
      </dsp:nvSpPr>
      <dsp:spPr>
        <a:xfrm>
          <a:off x="1362314" y="479318"/>
          <a:ext cx="1509159" cy="377645"/>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5240" tIns="10160" rIns="15240" bIns="10160" numCol="1" spcCol="1270" anchor="ctr" anchorCtr="0">
          <a:noAutofit/>
        </a:bodyPr>
        <a:lstStyle/>
        <a:p>
          <a:pPr lvl="0" algn="ctr" defTabSz="355600">
            <a:lnSpc>
              <a:spcPct val="90000"/>
            </a:lnSpc>
            <a:spcBef>
              <a:spcPct val="0"/>
            </a:spcBef>
            <a:spcAft>
              <a:spcPct val="35000"/>
            </a:spcAft>
          </a:pPr>
          <a:r>
            <a:rPr lang="en-US" sz="800" kern="1200"/>
            <a:t>SECRETARIAT</a:t>
          </a:r>
        </a:p>
        <a:p>
          <a:pPr lvl="0" algn="ctr" defTabSz="355600">
            <a:lnSpc>
              <a:spcPct val="90000"/>
            </a:lnSpc>
            <a:spcBef>
              <a:spcPct val="0"/>
            </a:spcBef>
            <a:spcAft>
              <a:spcPct val="35000"/>
            </a:spcAft>
          </a:pPr>
          <a:r>
            <a:rPr lang="en-US" sz="800" kern="1200"/>
            <a:t>tbd</a:t>
          </a:r>
        </a:p>
      </dsp:txBody>
      <dsp:txXfrm>
        <a:off x="1373375" y="490379"/>
        <a:ext cx="1487037" cy="355523"/>
      </dsp:txXfrm>
    </dsp:sp>
    <dsp:sp modelId="{E7CCF423-5009-4EC8-A053-F2AF8CBA0408}">
      <dsp:nvSpPr>
        <dsp:cNvPr id="0" name=""/>
        <dsp:cNvSpPr/>
      </dsp:nvSpPr>
      <dsp:spPr>
        <a:xfrm>
          <a:off x="1096380" y="383600"/>
          <a:ext cx="265933" cy="760518"/>
        </a:xfrm>
        <a:custGeom>
          <a:avLst/>
          <a:gdLst/>
          <a:ahLst/>
          <a:cxnLst/>
          <a:rect l="0" t="0" r="0" b="0"/>
          <a:pathLst>
            <a:path>
              <a:moveTo>
                <a:pt x="0" y="0"/>
              </a:moveTo>
              <a:lnTo>
                <a:pt x="0" y="760518"/>
              </a:lnTo>
              <a:lnTo>
                <a:pt x="265933" y="760518"/>
              </a:lnTo>
            </a:path>
          </a:pathLst>
        </a:custGeom>
        <a:noFill/>
        <a:ln w="25400" cap="flat" cmpd="sng" algn="ctr">
          <a:solidFill>
            <a:schemeClr val="accent1">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4101DC77-09EC-4F1E-A45C-645CB13E0742}">
      <dsp:nvSpPr>
        <dsp:cNvPr id="0" name=""/>
        <dsp:cNvSpPr/>
      </dsp:nvSpPr>
      <dsp:spPr>
        <a:xfrm>
          <a:off x="1362314" y="952682"/>
          <a:ext cx="1501826" cy="382872"/>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5240" tIns="10160" rIns="15240" bIns="10160" numCol="1" spcCol="1270" anchor="ctr" anchorCtr="0">
          <a:noAutofit/>
        </a:bodyPr>
        <a:lstStyle/>
        <a:p>
          <a:pPr lvl="0" algn="ctr" defTabSz="355600">
            <a:lnSpc>
              <a:spcPct val="90000"/>
            </a:lnSpc>
            <a:spcBef>
              <a:spcPct val="0"/>
            </a:spcBef>
            <a:spcAft>
              <a:spcPct val="35000"/>
            </a:spcAft>
          </a:pPr>
          <a:r>
            <a:rPr lang="en-US" sz="800" kern="1200"/>
            <a:t>NORMAL CONDUCTING MAGNETS</a:t>
          </a:r>
        </a:p>
        <a:p>
          <a:pPr lvl="0" algn="ctr" defTabSz="355600">
            <a:lnSpc>
              <a:spcPct val="90000"/>
            </a:lnSpc>
            <a:spcBef>
              <a:spcPct val="0"/>
            </a:spcBef>
            <a:spcAft>
              <a:spcPct val="35000"/>
            </a:spcAft>
          </a:pPr>
          <a:r>
            <a:rPr lang="en-US" sz="800" kern="1200"/>
            <a:t>tbd</a:t>
          </a:r>
        </a:p>
      </dsp:txBody>
      <dsp:txXfrm>
        <a:off x="1373528" y="963896"/>
        <a:ext cx="1479398" cy="360444"/>
      </dsp:txXfrm>
    </dsp:sp>
    <dsp:sp modelId="{DF33E519-C143-43CE-92E7-2DB6A3E39380}">
      <dsp:nvSpPr>
        <dsp:cNvPr id="0" name=""/>
        <dsp:cNvSpPr/>
      </dsp:nvSpPr>
      <dsp:spPr>
        <a:xfrm>
          <a:off x="1096380" y="383600"/>
          <a:ext cx="265933" cy="1236387"/>
        </a:xfrm>
        <a:custGeom>
          <a:avLst/>
          <a:gdLst/>
          <a:ahLst/>
          <a:cxnLst/>
          <a:rect l="0" t="0" r="0" b="0"/>
          <a:pathLst>
            <a:path>
              <a:moveTo>
                <a:pt x="0" y="0"/>
              </a:moveTo>
              <a:lnTo>
                <a:pt x="0" y="1236387"/>
              </a:lnTo>
              <a:lnTo>
                <a:pt x="265933" y="1236387"/>
              </a:lnTo>
            </a:path>
          </a:pathLst>
        </a:custGeom>
        <a:noFill/>
        <a:ln w="25400" cap="flat" cmpd="sng" algn="ctr">
          <a:solidFill>
            <a:schemeClr val="accent1">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208B2F9B-943F-4892-97BD-55C785F44035}">
      <dsp:nvSpPr>
        <dsp:cNvPr id="0" name=""/>
        <dsp:cNvSpPr/>
      </dsp:nvSpPr>
      <dsp:spPr>
        <a:xfrm>
          <a:off x="1362314" y="1431422"/>
          <a:ext cx="1507634" cy="377132"/>
        </a:xfrm>
        <a:prstGeom prst="roundRect">
          <a:avLst>
            <a:gd name="adj" fmla="val 10000"/>
          </a:avLst>
        </a:prstGeom>
        <a:solidFill>
          <a:schemeClr val="bg2">
            <a:lumMod val="75000"/>
            <a:alpha val="9000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5240" tIns="10160" rIns="15240" bIns="10160" numCol="1" spcCol="1270" anchor="ctr" anchorCtr="0">
          <a:noAutofit/>
        </a:bodyPr>
        <a:lstStyle/>
        <a:p>
          <a:pPr lvl="0" algn="ctr" defTabSz="355600">
            <a:lnSpc>
              <a:spcPct val="90000"/>
            </a:lnSpc>
            <a:spcBef>
              <a:spcPct val="0"/>
            </a:spcBef>
            <a:spcAft>
              <a:spcPct val="35000"/>
            </a:spcAft>
          </a:pPr>
          <a:r>
            <a:rPr lang="en-US" sz="800" kern="1200" dirty="0"/>
            <a:t>SUPERCONDUCTING MAGNETS </a:t>
          </a:r>
        </a:p>
        <a:p>
          <a:pPr lvl="0" algn="ctr" defTabSz="355600">
            <a:lnSpc>
              <a:spcPct val="90000"/>
            </a:lnSpc>
            <a:spcBef>
              <a:spcPct val="0"/>
            </a:spcBef>
            <a:spcAft>
              <a:spcPct val="35000"/>
            </a:spcAft>
          </a:pPr>
          <a:r>
            <a:rPr lang="en-US" sz="800" kern="1200" dirty="0"/>
            <a:t>P. FABBRICATORE - INFN </a:t>
          </a:r>
          <a:r>
            <a:rPr lang="en-US" sz="800" kern="1200" dirty="0" err="1"/>
            <a:t>Ge</a:t>
          </a:r>
          <a:r>
            <a:rPr lang="en-US" sz="800" kern="1200" dirty="0"/>
            <a:t> </a:t>
          </a:r>
        </a:p>
      </dsp:txBody>
      <dsp:txXfrm>
        <a:off x="1373360" y="1442468"/>
        <a:ext cx="1485542" cy="355040"/>
      </dsp:txXfrm>
    </dsp:sp>
    <dsp:sp modelId="{156583EA-6A03-4388-8570-A9F46CC1ACBB}">
      <dsp:nvSpPr>
        <dsp:cNvPr id="0" name=""/>
        <dsp:cNvSpPr/>
      </dsp:nvSpPr>
      <dsp:spPr>
        <a:xfrm>
          <a:off x="1096380" y="383600"/>
          <a:ext cx="265933" cy="1706279"/>
        </a:xfrm>
        <a:custGeom>
          <a:avLst/>
          <a:gdLst/>
          <a:ahLst/>
          <a:cxnLst/>
          <a:rect l="0" t="0" r="0" b="0"/>
          <a:pathLst>
            <a:path>
              <a:moveTo>
                <a:pt x="0" y="0"/>
              </a:moveTo>
              <a:lnTo>
                <a:pt x="0" y="1706279"/>
              </a:lnTo>
              <a:lnTo>
                <a:pt x="265933" y="1706279"/>
              </a:lnTo>
            </a:path>
          </a:pathLst>
        </a:custGeom>
        <a:noFill/>
        <a:ln w="25400" cap="flat" cmpd="sng" algn="ctr">
          <a:solidFill>
            <a:schemeClr val="accent1">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B5D620DC-20ED-4193-A82A-DEFD79B26B73}">
      <dsp:nvSpPr>
        <dsp:cNvPr id="0" name=""/>
        <dsp:cNvSpPr/>
      </dsp:nvSpPr>
      <dsp:spPr>
        <a:xfrm>
          <a:off x="1362314" y="1904123"/>
          <a:ext cx="1504589" cy="371512"/>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5240" tIns="10160" rIns="15240" bIns="10160" numCol="1" spcCol="1270" anchor="ctr" anchorCtr="0">
          <a:noAutofit/>
        </a:bodyPr>
        <a:lstStyle/>
        <a:p>
          <a:pPr lvl="0" algn="ctr" defTabSz="355600">
            <a:lnSpc>
              <a:spcPct val="90000"/>
            </a:lnSpc>
            <a:spcBef>
              <a:spcPct val="0"/>
            </a:spcBef>
            <a:spcAft>
              <a:spcPct val="35000"/>
            </a:spcAft>
          </a:pPr>
          <a:r>
            <a:rPr lang="en-US" sz="800" kern="1200"/>
            <a:t>POWER CONVERTER </a:t>
          </a:r>
        </a:p>
        <a:p>
          <a:pPr lvl="0" algn="ctr" defTabSz="355600">
            <a:lnSpc>
              <a:spcPct val="90000"/>
            </a:lnSpc>
            <a:spcBef>
              <a:spcPct val="0"/>
            </a:spcBef>
            <a:spcAft>
              <a:spcPct val="35000"/>
            </a:spcAft>
          </a:pPr>
          <a:r>
            <a:rPr lang="en-US" sz="800" kern="1200"/>
            <a:t>M. SEDITA - INFN LNS</a:t>
          </a:r>
        </a:p>
      </dsp:txBody>
      <dsp:txXfrm>
        <a:off x="1373195" y="1915004"/>
        <a:ext cx="1482827" cy="349750"/>
      </dsp:txXfrm>
    </dsp:sp>
    <dsp:sp modelId="{12492A71-754A-454D-89DA-29A2F7AB1EB2}">
      <dsp:nvSpPr>
        <dsp:cNvPr id="0" name=""/>
        <dsp:cNvSpPr/>
      </dsp:nvSpPr>
      <dsp:spPr>
        <a:xfrm>
          <a:off x="1096380" y="383600"/>
          <a:ext cx="265933" cy="2173140"/>
        </a:xfrm>
        <a:custGeom>
          <a:avLst/>
          <a:gdLst/>
          <a:ahLst/>
          <a:cxnLst/>
          <a:rect l="0" t="0" r="0" b="0"/>
          <a:pathLst>
            <a:path>
              <a:moveTo>
                <a:pt x="0" y="0"/>
              </a:moveTo>
              <a:lnTo>
                <a:pt x="0" y="2173140"/>
              </a:lnTo>
              <a:lnTo>
                <a:pt x="265933" y="2173140"/>
              </a:lnTo>
            </a:path>
          </a:pathLst>
        </a:custGeom>
        <a:noFill/>
        <a:ln w="25400" cap="flat" cmpd="sng" algn="ctr">
          <a:solidFill>
            <a:schemeClr val="accent1">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89AEDB88-0C7A-4F7B-BBE5-CFD2C9C116FB}">
      <dsp:nvSpPr>
        <dsp:cNvPr id="0" name=""/>
        <dsp:cNvSpPr/>
      </dsp:nvSpPr>
      <dsp:spPr>
        <a:xfrm>
          <a:off x="1362314" y="2371354"/>
          <a:ext cx="1501557" cy="370773"/>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5240" tIns="10160" rIns="15240" bIns="10160" numCol="1" spcCol="1270" anchor="ctr" anchorCtr="0">
          <a:noAutofit/>
        </a:bodyPr>
        <a:lstStyle/>
        <a:p>
          <a:pPr lvl="0" algn="ctr" defTabSz="355600">
            <a:lnSpc>
              <a:spcPct val="90000"/>
            </a:lnSpc>
            <a:spcBef>
              <a:spcPct val="0"/>
            </a:spcBef>
            <a:spcAft>
              <a:spcPct val="35000"/>
            </a:spcAft>
          </a:pPr>
          <a:r>
            <a:rPr lang="en-US" sz="800" kern="1200"/>
            <a:t>VACUUM </a:t>
          </a:r>
        </a:p>
        <a:p>
          <a:pPr lvl="0" algn="ctr" defTabSz="355600">
            <a:lnSpc>
              <a:spcPct val="90000"/>
            </a:lnSpc>
            <a:spcBef>
              <a:spcPct val="0"/>
            </a:spcBef>
            <a:spcAft>
              <a:spcPct val="35000"/>
            </a:spcAft>
          </a:pPr>
          <a:r>
            <a:rPr lang="en-US" sz="800" kern="1200"/>
            <a:t>A. CLOZZA - INFN LNF</a:t>
          </a:r>
        </a:p>
      </dsp:txBody>
      <dsp:txXfrm>
        <a:off x="1373174" y="2382214"/>
        <a:ext cx="1479837" cy="349053"/>
      </dsp:txXfrm>
    </dsp:sp>
    <dsp:sp modelId="{EBC4D067-0F30-44E1-A36F-BD580271A9E7}">
      <dsp:nvSpPr>
        <dsp:cNvPr id="0" name=""/>
        <dsp:cNvSpPr/>
      </dsp:nvSpPr>
      <dsp:spPr>
        <a:xfrm>
          <a:off x="1096380" y="383600"/>
          <a:ext cx="265933" cy="2639263"/>
        </a:xfrm>
        <a:custGeom>
          <a:avLst/>
          <a:gdLst/>
          <a:ahLst/>
          <a:cxnLst/>
          <a:rect l="0" t="0" r="0" b="0"/>
          <a:pathLst>
            <a:path>
              <a:moveTo>
                <a:pt x="0" y="0"/>
              </a:moveTo>
              <a:lnTo>
                <a:pt x="0" y="2639263"/>
              </a:lnTo>
              <a:lnTo>
                <a:pt x="265933" y="2639263"/>
              </a:lnTo>
            </a:path>
          </a:pathLst>
        </a:custGeom>
        <a:noFill/>
        <a:ln w="25400" cap="flat" cmpd="sng" algn="ctr">
          <a:solidFill>
            <a:schemeClr val="accent1">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712442B4-E7DB-4045-AE94-F44E07B44B35}">
      <dsp:nvSpPr>
        <dsp:cNvPr id="0" name=""/>
        <dsp:cNvSpPr/>
      </dsp:nvSpPr>
      <dsp:spPr>
        <a:xfrm>
          <a:off x="1362314" y="2837845"/>
          <a:ext cx="1498536" cy="370038"/>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5240" tIns="10160" rIns="15240" bIns="10160" numCol="1" spcCol="1270" anchor="ctr" anchorCtr="0">
          <a:noAutofit/>
        </a:bodyPr>
        <a:lstStyle/>
        <a:p>
          <a:pPr lvl="0" algn="ctr" defTabSz="355600">
            <a:lnSpc>
              <a:spcPct val="90000"/>
            </a:lnSpc>
            <a:spcBef>
              <a:spcPct val="0"/>
            </a:spcBef>
            <a:spcAft>
              <a:spcPct val="35000"/>
            </a:spcAft>
          </a:pPr>
          <a:r>
            <a:rPr lang="en-US" sz="800" kern="1200"/>
            <a:t>MECHANICS </a:t>
          </a:r>
        </a:p>
        <a:p>
          <a:pPr lvl="0" algn="ctr" defTabSz="355600">
            <a:lnSpc>
              <a:spcPct val="90000"/>
            </a:lnSpc>
            <a:spcBef>
              <a:spcPct val="0"/>
            </a:spcBef>
            <a:spcAft>
              <a:spcPct val="35000"/>
            </a:spcAft>
          </a:pPr>
          <a:r>
            <a:rPr lang="en-US" sz="800" kern="1200"/>
            <a:t>S. TOMASSINI - INFN LNF</a:t>
          </a:r>
        </a:p>
      </dsp:txBody>
      <dsp:txXfrm>
        <a:off x="1373152" y="2848683"/>
        <a:ext cx="1476860" cy="348362"/>
      </dsp:txXfrm>
    </dsp:sp>
    <dsp:sp modelId="{ADC5FCC6-026E-4403-96E8-B637182599C2}">
      <dsp:nvSpPr>
        <dsp:cNvPr id="0" name=""/>
        <dsp:cNvSpPr/>
      </dsp:nvSpPr>
      <dsp:spPr>
        <a:xfrm>
          <a:off x="1096380" y="383600"/>
          <a:ext cx="265933" cy="3107246"/>
        </a:xfrm>
        <a:custGeom>
          <a:avLst/>
          <a:gdLst/>
          <a:ahLst/>
          <a:cxnLst/>
          <a:rect l="0" t="0" r="0" b="0"/>
          <a:pathLst>
            <a:path>
              <a:moveTo>
                <a:pt x="0" y="0"/>
              </a:moveTo>
              <a:lnTo>
                <a:pt x="0" y="3107246"/>
              </a:lnTo>
              <a:lnTo>
                <a:pt x="265933" y="3107246"/>
              </a:lnTo>
            </a:path>
          </a:pathLst>
        </a:custGeom>
        <a:noFill/>
        <a:ln w="25400" cap="flat" cmpd="sng" algn="ctr">
          <a:solidFill>
            <a:schemeClr val="accent1">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BF62E2FA-B7EB-4AF9-8961-DD4C1C864963}">
      <dsp:nvSpPr>
        <dsp:cNvPr id="0" name=""/>
        <dsp:cNvSpPr/>
      </dsp:nvSpPr>
      <dsp:spPr>
        <a:xfrm>
          <a:off x="1362314" y="3303601"/>
          <a:ext cx="1497030" cy="374491"/>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5240" tIns="10160" rIns="15240" bIns="10160" numCol="1" spcCol="1270" anchor="ctr" anchorCtr="0">
          <a:noAutofit/>
        </a:bodyPr>
        <a:lstStyle/>
        <a:p>
          <a:pPr lvl="0" algn="ctr" defTabSz="355600">
            <a:lnSpc>
              <a:spcPct val="90000"/>
            </a:lnSpc>
            <a:spcBef>
              <a:spcPct val="0"/>
            </a:spcBef>
            <a:spcAft>
              <a:spcPct val="35000"/>
            </a:spcAft>
          </a:pPr>
          <a:r>
            <a:rPr lang="en-US" sz="800" kern="1200"/>
            <a:t>ELECTROTECHNICS </a:t>
          </a:r>
        </a:p>
        <a:p>
          <a:pPr lvl="0" algn="ctr" defTabSz="355600">
            <a:lnSpc>
              <a:spcPct val="90000"/>
            </a:lnSpc>
            <a:spcBef>
              <a:spcPct val="0"/>
            </a:spcBef>
            <a:spcAft>
              <a:spcPct val="35000"/>
            </a:spcAft>
          </a:pPr>
          <a:r>
            <a:rPr lang="en-US" sz="800" kern="1200"/>
            <a:t>R. RICCI - INFN LNF</a:t>
          </a:r>
        </a:p>
      </dsp:txBody>
      <dsp:txXfrm>
        <a:off x="1373282" y="3314569"/>
        <a:ext cx="1475094" cy="352555"/>
      </dsp:txXfrm>
    </dsp:sp>
    <dsp:sp modelId="{F392AF74-9832-4D1D-9FDF-E94E73C561CA}">
      <dsp:nvSpPr>
        <dsp:cNvPr id="0" name=""/>
        <dsp:cNvSpPr/>
      </dsp:nvSpPr>
      <dsp:spPr>
        <a:xfrm>
          <a:off x="1096380" y="383600"/>
          <a:ext cx="265933" cy="3577080"/>
        </a:xfrm>
        <a:custGeom>
          <a:avLst/>
          <a:gdLst/>
          <a:ahLst/>
          <a:cxnLst/>
          <a:rect l="0" t="0" r="0" b="0"/>
          <a:pathLst>
            <a:path>
              <a:moveTo>
                <a:pt x="0" y="0"/>
              </a:moveTo>
              <a:lnTo>
                <a:pt x="0" y="3577080"/>
              </a:lnTo>
              <a:lnTo>
                <a:pt x="265933" y="3577080"/>
              </a:lnTo>
            </a:path>
          </a:pathLst>
        </a:custGeom>
        <a:noFill/>
        <a:ln w="25400" cap="flat" cmpd="sng" algn="ctr">
          <a:solidFill>
            <a:schemeClr val="accent1">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D65D498E-C4E8-488B-8A98-B23BDD85A6AC}">
      <dsp:nvSpPr>
        <dsp:cNvPr id="0" name=""/>
        <dsp:cNvSpPr/>
      </dsp:nvSpPr>
      <dsp:spPr>
        <a:xfrm>
          <a:off x="1362314" y="3773811"/>
          <a:ext cx="1494028" cy="373740"/>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5240" tIns="10160" rIns="15240" bIns="10160" numCol="1" spcCol="1270" anchor="ctr" anchorCtr="0">
          <a:noAutofit/>
        </a:bodyPr>
        <a:lstStyle/>
        <a:p>
          <a:pPr lvl="0" algn="ctr" defTabSz="355600">
            <a:lnSpc>
              <a:spcPct val="90000"/>
            </a:lnSpc>
            <a:spcBef>
              <a:spcPct val="0"/>
            </a:spcBef>
            <a:spcAft>
              <a:spcPct val="35000"/>
            </a:spcAft>
          </a:pPr>
          <a:r>
            <a:rPr lang="en-US" sz="800" kern="1200"/>
            <a:t>HVAC &amp; FLUIDS </a:t>
          </a:r>
        </a:p>
        <a:p>
          <a:pPr lvl="0" algn="ctr" defTabSz="355600">
            <a:lnSpc>
              <a:spcPct val="90000"/>
            </a:lnSpc>
            <a:spcBef>
              <a:spcPct val="0"/>
            </a:spcBef>
            <a:spcAft>
              <a:spcPct val="35000"/>
            </a:spcAft>
          </a:pPr>
          <a:r>
            <a:rPr lang="en-US" sz="800" kern="1200"/>
            <a:t>G. SCHILLACI - INFN LNS</a:t>
          </a:r>
        </a:p>
      </dsp:txBody>
      <dsp:txXfrm>
        <a:off x="1373260" y="3784757"/>
        <a:ext cx="1472136" cy="351848"/>
      </dsp:txXfrm>
    </dsp:sp>
    <dsp:sp modelId="{5AC696D9-A141-407B-B43A-41F5E1D3BD5E}">
      <dsp:nvSpPr>
        <dsp:cNvPr id="0" name=""/>
        <dsp:cNvSpPr/>
      </dsp:nvSpPr>
      <dsp:spPr>
        <a:xfrm>
          <a:off x="1096380" y="383600"/>
          <a:ext cx="265933" cy="4046165"/>
        </a:xfrm>
        <a:custGeom>
          <a:avLst/>
          <a:gdLst/>
          <a:ahLst/>
          <a:cxnLst/>
          <a:rect l="0" t="0" r="0" b="0"/>
          <a:pathLst>
            <a:path>
              <a:moveTo>
                <a:pt x="0" y="0"/>
              </a:moveTo>
              <a:lnTo>
                <a:pt x="0" y="4046165"/>
              </a:lnTo>
              <a:lnTo>
                <a:pt x="265933" y="4046165"/>
              </a:lnTo>
            </a:path>
          </a:pathLst>
        </a:custGeom>
        <a:noFill/>
        <a:ln w="25400" cap="flat" cmpd="sng" algn="ctr">
          <a:solidFill>
            <a:schemeClr val="accent1">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3DFBEC29-671A-4ECB-B105-6B27A248CA9B}">
      <dsp:nvSpPr>
        <dsp:cNvPr id="0" name=""/>
        <dsp:cNvSpPr/>
      </dsp:nvSpPr>
      <dsp:spPr>
        <a:xfrm>
          <a:off x="1362314" y="4243269"/>
          <a:ext cx="1492527" cy="372994"/>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5240" tIns="10160" rIns="15240" bIns="10160" numCol="1" spcCol="1270" anchor="ctr" anchorCtr="0">
          <a:noAutofit/>
        </a:bodyPr>
        <a:lstStyle/>
        <a:p>
          <a:pPr lvl="0" algn="ctr" defTabSz="355600">
            <a:lnSpc>
              <a:spcPct val="90000"/>
            </a:lnSpc>
            <a:spcBef>
              <a:spcPct val="0"/>
            </a:spcBef>
            <a:spcAft>
              <a:spcPct val="35000"/>
            </a:spcAft>
          </a:pPr>
          <a:r>
            <a:rPr lang="en-US" sz="800" kern="1200"/>
            <a:t>TECHNICAL SUPPORT </a:t>
          </a:r>
        </a:p>
        <a:p>
          <a:pPr lvl="0" algn="ctr" defTabSz="355600">
            <a:lnSpc>
              <a:spcPct val="90000"/>
            </a:lnSpc>
            <a:spcBef>
              <a:spcPct val="0"/>
            </a:spcBef>
            <a:spcAft>
              <a:spcPct val="35000"/>
            </a:spcAft>
          </a:pPr>
          <a:r>
            <a:rPr lang="en-US" sz="800" kern="1200"/>
            <a:t>tbd</a:t>
          </a:r>
        </a:p>
      </dsp:txBody>
      <dsp:txXfrm>
        <a:off x="1373239" y="4254194"/>
        <a:ext cx="1470677" cy="351144"/>
      </dsp:txXfrm>
    </dsp:sp>
    <dsp:sp modelId="{7CF741E6-BF23-4760-9799-B2879CD26DFB}">
      <dsp:nvSpPr>
        <dsp:cNvPr id="0" name=""/>
        <dsp:cNvSpPr/>
      </dsp:nvSpPr>
      <dsp:spPr>
        <a:xfrm>
          <a:off x="1096380" y="383600"/>
          <a:ext cx="265933" cy="4514692"/>
        </a:xfrm>
        <a:custGeom>
          <a:avLst/>
          <a:gdLst/>
          <a:ahLst/>
          <a:cxnLst/>
          <a:rect l="0" t="0" r="0" b="0"/>
          <a:pathLst>
            <a:path>
              <a:moveTo>
                <a:pt x="0" y="0"/>
              </a:moveTo>
              <a:lnTo>
                <a:pt x="0" y="4514692"/>
              </a:lnTo>
              <a:lnTo>
                <a:pt x="265933" y="4514692"/>
              </a:lnTo>
            </a:path>
          </a:pathLst>
        </a:custGeom>
        <a:noFill/>
        <a:ln w="25400" cap="flat" cmpd="sng" algn="ctr">
          <a:solidFill>
            <a:schemeClr val="accent1">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B2495787-A994-49B5-9407-8E1F9C8BB349}">
      <dsp:nvSpPr>
        <dsp:cNvPr id="0" name=""/>
        <dsp:cNvSpPr/>
      </dsp:nvSpPr>
      <dsp:spPr>
        <a:xfrm>
          <a:off x="1362314" y="4711981"/>
          <a:ext cx="1488055" cy="372622"/>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5240" tIns="10160" rIns="15240" bIns="10160" numCol="1" spcCol="1270" anchor="ctr" anchorCtr="0">
          <a:noAutofit/>
        </a:bodyPr>
        <a:lstStyle/>
        <a:p>
          <a:pPr lvl="0" algn="ctr" defTabSz="355600">
            <a:lnSpc>
              <a:spcPct val="90000"/>
            </a:lnSpc>
            <a:spcBef>
              <a:spcPct val="0"/>
            </a:spcBef>
            <a:spcAft>
              <a:spcPct val="35000"/>
            </a:spcAft>
          </a:pPr>
          <a:r>
            <a:rPr lang="en-US" sz="800" kern="1200"/>
            <a:t>CRYOGENICS </a:t>
          </a:r>
        </a:p>
        <a:p>
          <a:pPr lvl="0" algn="ctr" defTabSz="355600">
            <a:lnSpc>
              <a:spcPct val="90000"/>
            </a:lnSpc>
            <a:spcBef>
              <a:spcPct val="0"/>
            </a:spcBef>
            <a:spcAft>
              <a:spcPct val="35000"/>
            </a:spcAft>
          </a:pPr>
          <a:r>
            <a:rPr lang="en-US" sz="800" kern="1200"/>
            <a:t>C. LIGI - INFN LNF</a:t>
          </a:r>
        </a:p>
      </dsp:txBody>
      <dsp:txXfrm>
        <a:off x="1373228" y="4722895"/>
        <a:ext cx="1466227" cy="350794"/>
      </dsp:txXfrm>
    </dsp:sp>
    <dsp:sp modelId="{93FBA2DA-9F8B-4561-8025-B0DB8B1D4F4A}">
      <dsp:nvSpPr>
        <dsp:cNvPr id="0" name=""/>
        <dsp:cNvSpPr/>
      </dsp:nvSpPr>
      <dsp:spPr>
        <a:xfrm>
          <a:off x="1096380" y="383600"/>
          <a:ext cx="265933" cy="4982661"/>
        </a:xfrm>
        <a:custGeom>
          <a:avLst/>
          <a:gdLst/>
          <a:ahLst/>
          <a:cxnLst/>
          <a:rect l="0" t="0" r="0" b="0"/>
          <a:pathLst>
            <a:path>
              <a:moveTo>
                <a:pt x="0" y="0"/>
              </a:moveTo>
              <a:lnTo>
                <a:pt x="0" y="4982661"/>
              </a:lnTo>
              <a:lnTo>
                <a:pt x="265933" y="4982661"/>
              </a:lnTo>
            </a:path>
          </a:pathLst>
        </a:custGeom>
        <a:noFill/>
        <a:ln w="25400" cap="flat" cmpd="sng" algn="ctr">
          <a:solidFill>
            <a:schemeClr val="accent1">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E95D37AC-56DE-4581-977F-E039C75A9F44}">
      <dsp:nvSpPr>
        <dsp:cNvPr id="0" name=""/>
        <dsp:cNvSpPr/>
      </dsp:nvSpPr>
      <dsp:spPr>
        <a:xfrm>
          <a:off x="1362314" y="5180322"/>
          <a:ext cx="1486572" cy="371879"/>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5240" tIns="10160" rIns="15240" bIns="10160" numCol="1" spcCol="1270" anchor="ctr" anchorCtr="0">
          <a:noAutofit/>
        </a:bodyPr>
        <a:lstStyle/>
        <a:p>
          <a:pPr lvl="0" algn="ctr" defTabSz="355600">
            <a:lnSpc>
              <a:spcPct val="90000"/>
            </a:lnSpc>
            <a:spcBef>
              <a:spcPct val="0"/>
            </a:spcBef>
            <a:spcAft>
              <a:spcPct val="35000"/>
            </a:spcAft>
          </a:pPr>
          <a:r>
            <a:rPr lang="en-US" sz="800" kern="1200"/>
            <a:t>SAFETY </a:t>
          </a:r>
        </a:p>
        <a:p>
          <a:pPr lvl="0" algn="ctr" defTabSz="355600">
            <a:lnSpc>
              <a:spcPct val="90000"/>
            </a:lnSpc>
            <a:spcBef>
              <a:spcPct val="0"/>
            </a:spcBef>
            <a:spcAft>
              <a:spcPct val="35000"/>
            </a:spcAft>
          </a:pPr>
          <a:r>
            <a:rPr lang="en-US" sz="800" kern="1200"/>
            <a:t>A. CHIARUCCI - LNF</a:t>
          </a:r>
        </a:p>
      </dsp:txBody>
      <dsp:txXfrm>
        <a:off x="1373206" y="5191214"/>
        <a:ext cx="1464788" cy="350095"/>
      </dsp:txXfrm>
    </dsp:sp>
    <dsp:sp modelId="{0F7D606F-D541-43F6-B378-4199A6DBDF8E}">
      <dsp:nvSpPr>
        <dsp:cNvPr id="0" name=""/>
        <dsp:cNvSpPr/>
      </dsp:nvSpPr>
      <dsp:spPr>
        <a:xfrm>
          <a:off x="1096380" y="383600"/>
          <a:ext cx="265933" cy="5447345"/>
        </a:xfrm>
        <a:custGeom>
          <a:avLst/>
          <a:gdLst/>
          <a:ahLst/>
          <a:cxnLst/>
          <a:rect l="0" t="0" r="0" b="0"/>
          <a:pathLst>
            <a:path>
              <a:moveTo>
                <a:pt x="0" y="0"/>
              </a:moveTo>
              <a:lnTo>
                <a:pt x="0" y="5447345"/>
              </a:lnTo>
              <a:lnTo>
                <a:pt x="265933" y="5447345"/>
              </a:lnTo>
            </a:path>
          </a:pathLst>
        </a:custGeom>
        <a:noFill/>
        <a:ln w="25400" cap="flat" cmpd="sng" algn="ctr">
          <a:solidFill>
            <a:schemeClr val="accent1">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8509BAB3-B5BE-4E7A-A814-BEAC08391BCC}">
      <dsp:nvSpPr>
        <dsp:cNvPr id="0" name=""/>
        <dsp:cNvSpPr/>
      </dsp:nvSpPr>
      <dsp:spPr>
        <a:xfrm>
          <a:off x="1362314" y="5647920"/>
          <a:ext cx="1482131" cy="366052"/>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5240" tIns="10160" rIns="15240" bIns="10160" numCol="1" spcCol="1270" anchor="ctr" anchorCtr="0">
          <a:noAutofit/>
        </a:bodyPr>
        <a:lstStyle/>
        <a:p>
          <a:pPr lvl="0" algn="ctr" defTabSz="355600">
            <a:lnSpc>
              <a:spcPct val="90000"/>
            </a:lnSpc>
            <a:spcBef>
              <a:spcPct val="0"/>
            </a:spcBef>
            <a:spcAft>
              <a:spcPct val="35000"/>
            </a:spcAft>
          </a:pPr>
          <a:r>
            <a:rPr lang="en-US" sz="800" kern="1200"/>
            <a:t>GENERAL SERVICES </a:t>
          </a:r>
        </a:p>
        <a:p>
          <a:pPr lvl="0" algn="ctr" defTabSz="355600">
            <a:lnSpc>
              <a:spcPct val="90000"/>
            </a:lnSpc>
            <a:spcBef>
              <a:spcPct val="0"/>
            </a:spcBef>
            <a:spcAft>
              <a:spcPct val="35000"/>
            </a:spcAft>
          </a:pPr>
          <a:r>
            <a:rPr lang="en-US" sz="800" kern="1200"/>
            <a:t>tbd</a:t>
          </a:r>
        </a:p>
      </dsp:txBody>
      <dsp:txXfrm>
        <a:off x="1373035" y="5658641"/>
        <a:ext cx="1460689" cy="344610"/>
      </dsp:txXfrm>
    </dsp:sp>
    <dsp:sp modelId="{29E103A2-67F4-425E-9566-7621AD149088}">
      <dsp:nvSpPr>
        <dsp:cNvPr id="0" name=""/>
        <dsp:cNvSpPr/>
      </dsp:nvSpPr>
      <dsp:spPr>
        <a:xfrm>
          <a:off x="1096380" y="383600"/>
          <a:ext cx="265933" cy="5911109"/>
        </a:xfrm>
        <a:custGeom>
          <a:avLst/>
          <a:gdLst/>
          <a:ahLst/>
          <a:cxnLst/>
          <a:rect l="0" t="0" r="0" b="0"/>
          <a:pathLst>
            <a:path>
              <a:moveTo>
                <a:pt x="0" y="0"/>
              </a:moveTo>
              <a:lnTo>
                <a:pt x="0" y="5911109"/>
              </a:lnTo>
              <a:lnTo>
                <a:pt x="265933" y="5911109"/>
              </a:lnTo>
            </a:path>
          </a:pathLst>
        </a:custGeom>
        <a:noFill/>
        <a:ln w="25400" cap="flat" cmpd="sng" algn="ctr">
          <a:solidFill>
            <a:schemeClr val="accent1">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F1624B8A-F008-4114-A1DD-5525AD74E2C6}">
      <dsp:nvSpPr>
        <dsp:cNvPr id="0" name=""/>
        <dsp:cNvSpPr/>
      </dsp:nvSpPr>
      <dsp:spPr>
        <a:xfrm>
          <a:off x="1362314" y="6109690"/>
          <a:ext cx="1477720" cy="370038"/>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5240" tIns="10160" rIns="15240" bIns="10160" numCol="1" spcCol="1270" anchor="ctr" anchorCtr="0">
          <a:noAutofit/>
        </a:bodyPr>
        <a:lstStyle/>
        <a:p>
          <a:pPr lvl="0" algn="ctr" defTabSz="355600">
            <a:lnSpc>
              <a:spcPct val="90000"/>
            </a:lnSpc>
            <a:spcBef>
              <a:spcPct val="0"/>
            </a:spcBef>
            <a:spcAft>
              <a:spcPct val="35000"/>
            </a:spcAft>
          </a:pPr>
          <a:r>
            <a:rPr lang="en-US" sz="800" kern="1200"/>
            <a:t>PROCUREMENT &amp; STORAGE </a:t>
          </a:r>
        </a:p>
        <a:p>
          <a:pPr lvl="0" algn="ctr" defTabSz="355600">
            <a:lnSpc>
              <a:spcPct val="90000"/>
            </a:lnSpc>
            <a:spcBef>
              <a:spcPct val="0"/>
            </a:spcBef>
            <a:spcAft>
              <a:spcPct val="35000"/>
            </a:spcAft>
          </a:pPr>
          <a:r>
            <a:rPr lang="en-US" sz="800" kern="1200"/>
            <a:t>tbd</a:t>
          </a:r>
        </a:p>
      </dsp:txBody>
      <dsp:txXfrm>
        <a:off x="1373152" y="6120528"/>
        <a:ext cx="1456044" cy="34836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7CB497A-DBC7-46A9-85A3-0A285C88CBFF}">
      <dsp:nvSpPr>
        <dsp:cNvPr id="0" name=""/>
        <dsp:cNvSpPr/>
      </dsp:nvSpPr>
      <dsp:spPr>
        <a:xfrm>
          <a:off x="830447" y="728"/>
          <a:ext cx="2659337" cy="382872"/>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6195" tIns="24130" rIns="36195" bIns="24130" numCol="1" spcCol="1270" anchor="ctr" anchorCtr="0">
          <a:noAutofit/>
        </a:bodyPr>
        <a:lstStyle/>
        <a:p>
          <a:pPr lvl="0" algn="ctr" defTabSz="844550">
            <a:lnSpc>
              <a:spcPct val="90000"/>
            </a:lnSpc>
            <a:spcBef>
              <a:spcPct val="0"/>
            </a:spcBef>
            <a:spcAft>
              <a:spcPct val="35000"/>
            </a:spcAft>
          </a:pPr>
          <a:r>
            <a:rPr lang="en-US" sz="1900" kern="1200"/>
            <a:t>TECHNICAL DEPARTMENT</a:t>
          </a:r>
        </a:p>
      </dsp:txBody>
      <dsp:txXfrm>
        <a:off x="841661" y="11942"/>
        <a:ext cx="2636909" cy="360444"/>
      </dsp:txXfrm>
    </dsp:sp>
    <dsp:sp modelId="{AAE4334C-42D1-4DB8-8EC1-2EDC65008068}">
      <dsp:nvSpPr>
        <dsp:cNvPr id="0" name=""/>
        <dsp:cNvSpPr/>
      </dsp:nvSpPr>
      <dsp:spPr>
        <a:xfrm>
          <a:off x="1096380" y="383600"/>
          <a:ext cx="265933" cy="284540"/>
        </a:xfrm>
        <a:custGeom>
          <a:avLst/>
          <a:gdLst/>
          <a:ahLst/>
          <a:cxnLst/>
          <a:rect l="0" t="0" r="0" b="0"/>
          <a:pathLst>
            <a:path>
              <a:moveTo>
                <a:pt x="0" y="0"/>
              </a:moveTo>
              <a:lnTo>
                <a:pt x="0" y="284540"/>
              </a:lnTo>
              <a:lnTo>
                <a:pt x="265933" y="284540"/>
              </a:lnTo>
            </a:path>
          </a:pathLst>
        </a:custGeom>
        <a:noFill/>
        <a:ln w="25400" cap="flat" cmpd="sng" algn="ctr">
          <a:solidFill>
            <a:schemeClr val="accent1">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74255ED3-6621-4E83-B8C1-98A339DB7585}">
      <dsp:nvSpPr>
        <dsp:cNvPr id="0" name=""/>
        <dsp:cNvSpPr/>
      </dsp:nvSpPr>
      <dsp:spPr>
        <a:xfrm>
          <a:off x="1362314" y="479318"/>
          <a:ext cx="1509159" cy="377645"/>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5240" tIns="10160" rIns="15240" bIns="10160" numCol="1" spcCol="1270" anchor="ctr" anchorCtr="0">
          <a:noAutofit/>
        </a:bodyPr>
        <a:lstStyle/>
        <a:p>
          <a:pPr lvl="0" algn="ctr" defTabSz="355600">
            <a:lnSpc>
              <a:spcPct val="90000"/>
            </a:lnSpc>
            <a:spcBef>
              <a:spcPct val="0"/>
            </a:spcBef>
            <a:spcAft>
              <a:spcPct val="35000"/>
            </a:spcAft>
          </a:pPr>
          <a:r>
            <a:rPr lang="en-US" sz="800" kern="1200"/>
            <a:t>SECRETARIAT</a:t>
          </a:r>
        </a:p>
        <a:p>
          <a:pPr lvl="0" algn="ctr" defTabSz="355600">
            <a:lnSpc>
              <a:spcPct val="90000"/>
            </a:lnSpc>
            <a:spcBef>
              <a:spcPct val="0"/>
            </a:spcBef>
            <a:spcAft>
              <a:spcPct val="35000"/>
            </a:spcAft>
          </a:pPr>
          <a:r>
            <a:rPr lang="en-US" sz="800" kern="1200"/>
            <a:t>tbd</a:t>
          </a:r>
        </a:p>
      </dsp:txBody>
      <dsp:txXfrm>
        <a:off x="1373375" y="490379"/>
        <a:ext cx="1487037" cy="355523"/>
      </dsp:txXfrm>
    </dsp:sp>
    <dsp:sp modelId="{E7CCF423-5009-4EC8-A053-F2AF8CBA0408}">
      <dsp:nvSpPr>
        <dsp:cNvPr id="0" name=""/>
        <dsp:cNvSpPr/>
      </dsp:nvSpPr>
      <dsp:spPr>
        <a:xfrm>
          <a:off x="1096380" y="383600"/>
          <a:ext cx="265933" cy="760518"/>
        </a:xfrm>
        <a:custGeom>
          <a:avLst/>
          <a:gdLst/>
          <a:ahLst/>
          <a:cxnLst/>
          <a:rect l="0" t="0" r="0" b="0"/>
          <a:pathLst>
            <a:path>
              <a:moveTo>
                <a:pt x="0" y="0"/>
              </a:moveTo>
              <a:lnTo>
                <a:pt x="0" y="760518"/>
              </a:lnTo>
              <a:lnTo>
                <a:pt x="265933" y="760518"/>
              </a:lnTo>
            </a:path>
          </a:pathLst>
        </a:custGeom>
        <a:noFill/>
        <a:ln w="25400" cap="flat" cmpd="sng" algn="ctr">
          <a:solidFill>
            <a:schemeClr val="accent1">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4101DC77-09EC-4F1E-A45C-645CB13E0742}">
      <dsp:nvSpPr>
        <dsp:cNvPr id="0" name=""/>
        <dsp:cNvSpPr/>
      </dsp:nvSpPr>
      <dsp:spPr>
        <a:xfrm>
          <a:off x="1362314" y="952682"/>
          <a:ext cx="1501826" cy="382872"/>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5240" tIns="10160" rIns="15240" bIns="10160" numCol="1" spcCol="1270" anchor="ctr" anchorCtr="0">
          <a:noAutofit/>
        </a:bodyPr>
        <a:lstStyle/>
        <a:p>
          <a:pPr lvl="0" algn="ctr" defTabSz="355600">
            <a:lnSpc>
              <a:spcPct val="90000"/>
            </a:lnSpc>
            <a:spcBef>
              <a:spcPct val="0"/>
            </a:spcBef>
            <a:spcAft>
              <a:spcPct val="35000"/>
            </a:spcAft>
          </a:pPr>
          <a:r>
            <a:rPr lang="en-US" sz="800" kern="1200"/>
            <a:t>NORMAL CONDUCTING MAGNETS</a:t>
          </a:r>
        </a:p>
        <a:p>
          <a:pPr lvl="0" algn="ctr" defTabSz="355600">
            <a:lnSpc>
              <a:spcPct val="90000"/>
            </a:lnSpc>
            <a:spcBef>
              <a:spcPct val="0"/>
            </a:spcBef>
            <a:spcAft>
              <a:spcPct val="35000"/>
            </a:spcAft>
          </a:pPr>
          <a:r>
            <a:rPr lang="en-US" sz="800" kern="1200"/>
            <a:t>tbd</a:t>
          </a:r>
        </a:p>
      </dsp:txBody>
      <dsp:txXfrm>
        <a:off x="1373528" y="963896"/>
        <a:ext cx="1479398" cy="360444"/>
      </dsp:txXfrm>
    </dsp:sp>
    <dsp:sp modelId="{DF33E519-C143-43CE-92E7-2DB6A3E39380}">
      <dsp:nvSpPr>
        <dsp:cNvPr id="0" name=""/>
        <dsp:cNvSpPr/>
      </dsp:nvSpPr>
      <dsp:spPr>
        <a:xfrm>
          <a:off x="1096380" y="383600"/>
          <a:ext cx="265933" cy="1236387"/>
        </a:xfrm>
        <a:custGeom>
          <a:avLst/>
          <a:gdLst/>
          <a:ahLst/>
          <a:cxnLst/>
          <a:rect l="0" t="0" r="0" b="0"/>
          <a:pathLst>
            <a:path>
              <a:moveTo>
                <a:pt x="0" y="0"/>
              </a:moveTo>
              <a:lnTo>
                <a:pt x="0" y="1236387"/>
              </a:lnTo>
              <a:lnTo>
                <a:pt x="265933" y="1236387"/>
              </a:lnTo>
            </a:path>
          </a:pathLst>
        </a:custGeom>
        <a:noFill/>
        <a:ln w="25400" cap="flat" cmpd="sng" algn="ctr">
          <a:solidFill>
            <a:schemeClr val="accent1">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208B2F9B-943F-4892-97BD-55C785F44035}">
      <dsp:nvSpPr>
        <dsp:cNvPr id="0" name=""/>
        <dsp:cNvSpPr/>
      </dsp:nvSpPr>
      <dsp:spPr>
        <a:xfrm>
          <a:off x="1362314" y="1431422"/>
          <a:ext cx="1507634" cy="377132"/>
        </a:xfrm>
        <a:prstGeom prst="roundRect">
          <a:avLst>
            <a:gd name="adj" fmla="val 10000"/>
          </a:avLst>
        </a:prstGeom>
        <a:solidFill>
          <a:schemeClr val="accent4">
            <a:lumMod val="60000"/>
            <a:lumOff val="40000"/>
            <a:alpha val="9000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5240" tIns="10160" rIns="15240" bIns="10160" numCol="1" spcCol="1270" anchor="ctr" anchorCtr="0">
          <a:noAutofit/>
        </a:bodyPr>
        <a:lstStyle/>
        <a:p>
          <a:pPr lvl="0" algn="ctr" defTabSz="355600">
            <a:lnSpc>
              <a:spcPct val="90000"/>
            </a:lnSpc>
            <a:spcBef>
              <a:spcPct val="0"/>
            </a:spcBef>
            <a:spcAft>
              <a:spcPct val="35000"/>
            </a:spcAft>
          </a:pPr>
          <a:r>
            <a:rPr lang="en-US" sz="800" kern="1200" dirty="0" smtClean="0"/>
            <a:t>CIVIL ENGINEERING</a:t>
          </a:r>
          <a:endParaRPr lang="en-US" sz="800" kern="1200" dirty="0"/>
        </a:p>
        <a:p>
          <a:pPr lvl="0" algn="ctr" defTabSz="355600">
            <a:lnSpc>
              <a:spcPct val="90000"/>
            </a:lnSpc>
            <a:spcBef>
              <a:spcPct val="0"/>
            </a:spcBef>
            <a:spcAft>
              <a:spcPct val="35000"/>
            </a:spcAft>
          </a:pPr>
          <a:r>
            <a:rPr lang="en-US" sz="800" kern="1200" dirty="0" smtClean="0"/>
            <a:t>?? </a:t>
          </a:r>
          <a:endParaRPr lang="en-US" sz="800" kern="1200" dirty="0"/>
        </a:p>
      </dsp:txBody>
      <dsp:txXfrm>
        <a:off x="1373360" y="1442468"/>
        <a:ext cx="1485542" cy="355040"/>
      </dsp:txXfrm>
    </dsp:sp>
    <dsp:sp modelId="{156583EA-6A03-4388-8570-A9F46CC1ACBB}">
      <dsp:nvSpPr>
        <dsp:cNvPr id="0" name=""/>
        <dsp:cNvSpPr/>
      </dsp:nvSpPr>
      <dsp:spPr>
        <a:xfrm>
          <a:off x="1096380" y="383600"/>
          <a:ext cx="265933" cy="1706279"/>
        </a:xfrm>
        <a:custGeom>
          <a:avLst/>
          <a:gdLst/>
          <a:ahLst/>
          <a:cxnLst/>
          <a:rect l="0" t="0" r="0" b="0"/>
          <a:pathLst>
            <a:path>
              <a:moveTo>
                <a:pt x="0" y="0"/>
              </a:moveTo>
              <a:lnTo>
                <a:pt x="0" y="1706279"/>
              </a:lnTo>
              <a:lnTo>
                <a:pt x="265933" y="1706279"/>
              </a:lnTo>
            </a:path>
          </a:pathLst>
        </a:custGeom>
        <a:noFill/>
        <a:ln w="25400" cap="flat" cmpd="sng" algn="ctr">
          <a:solidFill>
            <a:schemeClr val="accent1">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B5D620DC-20ED-4193-A82A-DEFD79B26B73}">
      <dsp:nvSpPr>
        <dsp:cNvPr id="0" name=""/>
        <dsp:cNvSpPr/>
      </dsp:nvSpPr>
      <dsp:spPr>
        <a:xfrm>
          <a:off x="1362314" y="1904123"/>
          <a:ext cx="1504589" cy="371512"/>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5240" tIns="10160" rIns="15240" bIns="10160" numCol="1" spcCol="1270" anchor="ctr" anchorCtr="0">
          <a:noAutofit/>
        </a:bodyPr>
        <a:lstStyle/>
        <a:p>
          <a:pPr lvl="0" algn="ctr" defTabSz="355600">
            <a:lnSpc>
              <a:spcPct val="90000"/>
            </a:lnSpc>
            <a:spcBef>
              <a:spcPct val="0"/>
            </a:spcBef>
            <a:spcAft>
              <a:spcPct val="35000"/>
            </a:spcAft>
          </a:pPr>
          <a:r>
            <a:rPr lang="en-US" sz="800" kern="1200"/>
            <a:t>POWER CONVERTER </a:t>
          </a:r>
        </a:p>
        <a:p>
          <a:pPr lvl="0" algn="ctr" defTabSz="355600">
            <a:lnSpc>
              <a:spcPct val="90000"/>
            </a:lnSpc>
            <a:spcBef>
              <a:spcPct val="0"/>
            </a:spcBef>
            <a:spcAft>
              <a:spcPct val="35000"/>
            </a:spcAft>
          </a:pPr>
          <a:r>
            <a:rPr lang="en-US" sz="800" kern="1200"/>
            <a:t>M. SEDITA - INFN LNS</a:t>
          </a:r>
        </a:p>
      </dsp:txBody>
      <dsp:txXfrm>
        <a:off x="1373195" y="1915004"/>
        <a:ext cx="1482827" cy="349750"/>
      </dsp:txXfrm>
    </dsp:sp>
    <dsp:sp modelId="{12492A71-754A-454D-89DA-29A2F7AB1EB2}">
      <dsp:nvSpPr>
        <dsp:cNvPr id="0" name=""/>
        <dsp:cNvSpPr/>
      </dsp:nvSpPr>
      <dsp:spPr>
        <a:xfrm>
          <a:off x="1096380" y="383600"/>
          <a:ext cx="265933" cy="2173140"/>
        </a:xfrm>
        <a:custGeom>
          <a:avLst/>
          <a:gdLst/>
          <a:ahLst/>
          <a:cxnLst/>
          <a:rect l="0" t="0" r="0" b="0"/>
          <a:pathLst>
            <a:path>
              <a:moveTo>
                <a:pt x="0" y="0"/>
              </a:moveTo>
              <a:lnTo>
                <a:pt x="0" y="2173140"/>
              </a:lnTo>
              <a:lnTo>
                <a:pt x="265933" y="2173140"/>
              </a:lnTo>
            </a:path>
          </a:pathLst>
        </a:custGeom>
        <a:noFill/>
        <a:ln w="25400" cap="flat" cmpd="sng" algn="ctr">
          <a:solidFill>
            <a:schemeClr val="accent1">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89AEDB88-0C7A-4F7B-BBE5-CFD2C9C116FB}">
      <dsp:nvSpPr>
        <dsp:cNvPr id="0" name=""/>
        <dsp:cNvSpPr/>
      </dsp:nvSpPr>
      <dsp:spPr>
        <a:xfrm>
          <a:off x="1362314" y="2371354"/>
          <a:ext cx="1501557" cy="370773"/>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5240" tIns="10160" rIns="15240" bIns="10160" numCol="1" spcCol="1270" anchor="ctr" anchorCtr="0">
          <a:noAutofit/>
        </a:bodyPr>
        <a:lstStyle/>
        <a:p>
          <a:pPr lvl="0" algn="ctr" defTabSz="355600">
            <a:lnSpc>
              <a:spcPct val="90000"/>
            </a:lnSpc>
            <a:spcBef>
              <a:spcPct val="0"/>
            </a:spcBef>
            <a:spcAft>
              <a:spcPct val="35000"/>
            </a:spcAft>
          </a:pPr>
          <a:r>
            <a:rPr lang="en-US" sz="800" kern="1200"/>
            <a:t>VACUUM </a:t>
          </a:r>
        </a:p>
        <a:p>
          <a:pPr lvl="0" algn="ctr" defTabSz="355600">
            <a:lnSpc>
              <a:spcPct val="90000"/>
            </a:lnSpc>
            <a:spcBef>
              <a:spcPct val="0"/>
            </a:spcBef>
            <a:spcAft>
              <a:spcPct val="35000"/>
            </a:spcAft>
          </a:pPr>
          <a:r>
            <a:rPr lang="en-US" sz="800" kern="1200"/>
            <a:t>A. CLOZZA - INFN LNF</a:t>
          </a:r>
        </a:p>
      </dsp:txBody>
      <dsp:txXfrm>
        <a:off x="1373174" y="2382214"/>
        <a:ext cx="1479837" cy="349053"/>
      </dsp:txXfrm>
    </dsp:sp>
    <dsp:sp modelId="{EBC4D067-0F30-44E1-A36F-BD580271A9E7}">
      <dsp:nvSpPr>
        <dsp:cNvPr id="0" name=""/>
        <dsp:cNvSpPr/>
      </dsp:nvSpPr>
      <dsp:spPr>
        <a:xfrm>
          <a:off x="1096380" y="383600"/>
          <a:ext cx="265933" cy="2639263"/>
        </a:xfrm>
        <a:custGeom>
          <a:avLst/>
          <a:gdLst/>
          <a:ahLst/>
          <a:cxnLst/>
          <a:rect l="0" t="0" r="0" b="0"/>
          <a:pathLst>
            <a:path>
              <a:moveTo>
                <a:pt x="0" y="0"/>
              </a:moveTo>
              <a:lnTo>
                <a:pt x="0" y="2639263"/>
              </a:lnTo>
              <a:lnTo>
                <a:pt x="265933" y="2639263"/>
              </a:lnTo>
            </a:path>
          </a:pathLst>
        </a:custGeom>
        <a:noFill/>
        <a:ln w="25400" cap="flat" cmpd="sng" algn="ctr">
          <a:solidFill>
            <a:schemeClr val="accent1">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712442B4-E7DB-4045-AE94-F44E07B44B35}">
      <dsp:nvSpPr>
        <dsp:cNvPr id="0" name=""/>
        <dsp:cNvSpPr/>
      </dsp:nvSpPr>
      <dsp:spPr>
        <a:xfrm>
          <a:off x="1362314" y="2837845"/>
          <a:ext cx="1498536" cy="370038"/>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5240" tIns="10160" rIns="15240" bIns="10160" numCol="1" spcCol="1270" anchor="ctr" anchorCtr="0">
          <a:noAutofit/>
        </a:bodyPr>
        <a:lstStyle/>
        <a:p>
          <a:pPr lvl="0" algn="ctr" defTabSz="355600">
            <a:lnSpc>
              <a:spcPct val="90000"/>
            </a:lnSpc>
            <a:spcBef>
              <a:spcPct val="0"/>
            </a:spcBef>
            <a:spcAft>
              <a:spcPct val="35000"/>
            </a:spcAft>
          </a:pPr>
          <a:r>
            <a:rPr lang="en-US" sz="800" kern="1200"/>
            <a:t>MECHANICS </a:t>
          </a:r>
        </a:p>
        <a:p>
          <a:pPr lvl="0" algn="ctr" defTabSz="355600">
            <a:lnSpc>
              <a:spcPct val="90000"/>
            </a:lnSpc>
            <a:spcBef>
              <a:spcPct val="0"/>
            </a:spcBef>
            <a:spcAft>
              <a:spcPct val="35000"/>
            </a:spcAft>
          </a:pPr>
          <a:r>
            <a:rPr lang="en-US" sz="800" kern="1200"/>
            <a:t>S. TOMASSINI - INFN LNF</a:t>
          </a:r>
        </a:p>
      </dsp:txBody>
      <dsp:txXfrm>
        <a:off x="1373152" y="2848683"/>
        <a:ext cx="1476860" cy="348362"/>
      </dsp:txXfrm>
    </dsp:sp>
    <dsp:sp modelId="{ADC5FCC6-026E-4403-96E8-B637182599C2}">
      <dsp:nvSpPr>
        <dsp:cNvPr id="0" name=""/>
        <dsp:cNvSpPr/>
      </dsp:nvSpPr>
      <dsp:spPr>
        <a:xfrm>
          <a:off x="1096380" y="383600"/>
          <a:ext cx="265933" cy="3107246"/>
        </a:xfrm>
        <a:custGeom>
          <a:avLst/>
          <a:gdLst/>
          <a:ahLst/>
          <a:cxnLst/>
          <a:rect l="0" t="0" r="0" b="0"/>
          <a:pathLst>
            <a:path>
              <a:moveTo>
                <a:pt x="0" y="0"/>
              </a:moveTo>
              <a:lnTo>
                <a:pt x="0" y="3107246"/>
              </a:lnTo>
              <a:lnTo>
                <a:pt x="265933" y="3107246"/>
              </a:lnTo>
            </a:path>
          </a:pathLst>
        </a:custGeom>
        <a:noFill/>
        <a:ln w="25400" cap="flat" cmpd="sng" algn="ctr">
          <a:solidFill>
            <a:schemeClr val="accent1">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BF62E2FA-B7EB-4AF9-8961-DD4C1C864963}">
      <dsp:nvSpPr>
        <dsp:cNvPr id="0" name=""/>
        <dsp:cNvSpPr/>
      </dsp:nvSpPr>
      <dsp:spPr>
        <a:xfrm>
          <a:off x="1362314" y="3303601"/>
          <a:ext cx="1497030" cy="374491"/>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5240" tIns="10160" rIns="15240" bIns="10160" numCol="1" spcCol="1270" anchor="ctr" anchorCtr="0">
          <a:noAutofit/>
        </a:bodyPr>
        <a:lstStyle/>
        <a:p>
          <a:pPr lvl="0" algn="ctr" defTabSz="355600">
            <a:lnSpc>
              <a:spcPct val="90000"/>
            </a:lnSpc>
            <a:spcBef>
              <a:spcPct val="0"/>
            </a:spcBef>
            <a:spcAft>
              <a:spcPct val="35000"/>
            </a:spcAft>
          </a:pPr>
          <a:r>
            <a:rPr lang="en-US" sz="800" kern="1200"/>
            <a:t>ELECTROTECHNICS </a:t>
          </a:r>
        </a:p>
        <a:p>
          <a:pPr lvl="0" algn="ctr" defTabSz="355600">
            <a:lnSpc>
              <a:spcPct val="90000"/>
            </a:lnSpc>
            <a:spcBef>
              <a:spcPct val="0"/>
            </a:spcBef>
            <a:spcAft>
              <a:spcPct val="35000"/>
            </a:spcAft>
          </a:pPr>
          <a:r>
            <a:rPr lang="en-US" sz="800" kern="1200"/>
            <a:t>R. RICCI - INFN LNF</a:t>
          </a:r>
        </a:p>
      </dsp:txBody>
      <dsp:txXfrm>
        <a:off x="1373282" y="3314569"/>
        <a:ext cx="1475094" cy="352555"/>
      </dsp:txXfrm>
    </dsp:sp>
    <dsp:sp modelId="{F392AF74-9832-4D1D-9FDF-E94E73C561CA}">
      <dsp:nvSpPr>
        <dsp:cNvPr id="0" name=""/>
        <dsp:cNvSpPr/>
      </dsp:nvSpPr>
      <dsp:spPr>
        <a:xfrm>
          <a:off x="1096380" y="383600"/>
          <a:ext cx="265933" cy="3577080"/>
        </a:xfrm>
        <a:custGeom>
          <a:avLst/>
          <a:gdLst/>
          <a:ahLst/>
          <a:cxnLst/>
          <a:rect l="0" t="0" r="0" b="0"/>
          <a:pathLst>
            <a:path>
              <a:moveTo>
                <a:pt x="0" y="0"/>
              </a:moveTo>
              <a:lnTo>
                <a:pt x="0" y="3577080"/>
              </a:lnTo>
              <a:lnTo>
                <a:pt x="265933" y="3577080"/>
              </a:lnTo>
            </a:path>
          </a:pathLst>
        </a:custGeom>
        <a:noFill/>
        <a:ln w="25400" cap="flat" cmpd="sng" algn="ctr">
          <a:solidFill>
            <a:schemeClr val="accent1">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D65D498E-C4E8-488B-8A98-B23BDD85A6AC}">
      <dsp:nvSpPr>
        <dsp:cNvPr id="0" name=""/>
        <dsp:cNvSpPr/>
      </dsp:nvSpPr>
      <dsp:spPr>
        <a:xfrm>
          <a:off x="1362314" y="3773811"/>
          <a:ext cx="1494028" cy="373740"/>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5240" tIns="10160" rIns="15240" bIns="10160" numCol="1" spcCol="1270" anchor="ctr" anchorCtr="0">
          <a:noAutofit/>
        </a:bodyPr>
        <a:lstStyle/>
        <a:p>
          <a:pPr lvl="0" algn="ctr" defTabSz="355600">
            <a:lnSpc>
              <a:spcPct val="90000"/>
            </a:lnSpc>
            <a:spcBef>
              <a:spcPct val="0"/>
            </a:spcBef>
            <a:spcAft>
              <a:spcPct val="35000"/>
            </a:spcAft>
          </a:pPr>
          <a:r>
            <a:rPr lang="en-US" sz="800" kern="1200"/>
            <a:t>HVAC &amp; FLUIDS </a:t>
          </a:r>
        </a:p>
        <a:p>
          <a:pPr lvl="0" algn="ctr" defTabSz="355600">
            <a:lnSpc>
              <a:spcPct val="90000"/>
            </a:lnSpc>
            <a:spcBef>
              <a:spcPct val="0"/>
            </a:spcBef>
            <a:spcAft>
              <a:spcPct val="35000"/>
            </a:spcAft>
          </a:pPr>
          <a:r>
            <a:rPr lang="en-US" sz="800" kern="1200"/>
            <a:t>G. SCHILLACI - INFN LNS</a:t>
          </a:r>
        </a:p>
      </dsp:txBody>
      <dsp:txXfrm>
        <a:off x="1373260" y="3784757"/>
        <a:ext cx="1472136" cy="351848"/>
      </dsp:txXfrm>
    </dsp:sp>
    <dsp:sp modelId="{5AC696D9-A141-407B-B43A-41F5E1D3BD5E}">
      <dsp:nvSpPr>
        <dsp:cNvPr id="0" name=""/>
        <dsp:cNvSpPr/>
      </dsp:nvSpPr>
      <dsp:spPr>
        <a:xfrm>
          <a:off x="1096380" y="383600"/>
          <a:ext cx="265933" cy="4046165"/>
        </a:xfrm>
        <a:custGeom>
          <a:avLst/>
          <a:gdLst/>
          <a:ahLst/>
          <a:cxnLst/>
          <a:rect l="0" t="0" r="0" b="0"/>
          <a:pathLst>
            <a:path>
              <a:moveTo>
                <a:pt x="0" y="0"/>
              </a:moveTo>
              <a:lnTo>
                <a:pt x="0" y="4046165"/>
              </a:lnTo>
              <a:lnTo>
                <a:pt x="265933" y="4046165"/>
              </a:lnTo>
            </a:path>
          </a:pathLst>
        </a:custGeom>
        <a:noFill/>
        <a:ln w="25400" cap="flat" cmpd="sng" algn="ctr">
          <a:solidFill>
            <a:schemeClr val="accent1">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3DFBEC29-671A-4ECB-B105-6B27A248CA9B}">
      <dsp:nvSpPr>
        <dsp:cNvPr id="0" name=""/>
        <dsp:cNvSpPr/>
      </dsp:nvSpPr>
      <dsp:spPr>
        <a:xfrm>
          <a:off x="1362314" y="4243269"/>
          <a:ext cx="1492527" cy="372994"/>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5240" tIns="10160" rIns="15240" bIns="10160" numCol="1" spcCol="1270" anchor="ctr" anchorCtr="0">
          <a:noAutofit/>
        </a:bodyPr>
        <a:lstStyle/>
        <a:p>
          <a:pPr lvl="0" algn="ctr" defTabSz="355600">
            <a:lnSpc>
              <a:spcPct val="90000"/>
            </a:lnSpc>
            <a:spcBef>
              <a:spcPct val="0"/>
            </a:spcBef>
            <a:spcAft>
              <a:spcPct val="35000"/>
            </a:spcAft>
          </a:pPr>
          <a:r>
            <a:rPr lang="en-US" sz="800" kern="1200"/>
            <a:t>TECHNICAL SUPPORT </a:t>
          </a:r>
        </a:p>
        <a:p>
          <a:pPr lvl="0" algn="ctr" defTabSz="355600">
            <a:lnSpc>
              <a:spcPct val="90000"/>
            </a:lnSpc>
            <a:spcBef>
              <a:spcPct val="0"/>
            </a:spcBef>
            <a:spcAft>
              <a:spcPct val="35000"/>
            </a:spcAft>
          </a:pPr>
          <a:r>
            <a:rPr lang="en-US" sz="800" kern="1200"/>
            <a:t>tbd</a:t>
          </a:r>
        </a:p>
      </dsp:txBody>
      <dsp:txXfrm>
        <a:off x="1373239" y="4254194"/>
        <a:ext cx="1470677" cy="351144"/>
      </dsp:txXfrm>
    </dsp:sp>
    <dsp:sp modelId="{7CF741E6-BF23-4760-9799-B2879CD26DFB}">
      <dsp:nvSpPr>
        <dsp:cNvPr id="0" name=""/>
        <dsp:cNvSpPr/>
      </dsp:nvSpPr>
      <dsp:spPr>
        <a:xfrm>
          <a:off x="1096380" y="383600"/>
          <a:ext cx="265933" cy="4514692"/>
        </a:xfrm>
        <a:custGeom>
          <a:avLst/>
          <a:gdLst/>
          <a:ahLst/>
          <a:cxnLst/>
          <a:rect l="0" t="0" r="0" b="0"/>
          <a:pathLst>
            <a:path>
              <a:moveTo>
                <a:pt x="0" y="0"/>
              </a:moveTo>
              <a:lnTo>
                <a:pt x="0" y="4514692"/>
              </a:lnTo>
              <a:lnTo>
                <a:pt x="265933" y="4514692"/>
              </a:lnTo>
            </a:path>
          </a:pathLst>
        </a:custGeom>
        <a:noFill/>
        <a:ln w="25400" cap="flat" cmpd="sng" algn="ctr">
          <a:solidFill>
            <a:schemeClr val="accent1">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B2495787-A994-49B5-9407-8E1F9C8BB349}">
      <dsp:nvSpPr>
        <dsp:cNvPr id="0" name=""/>
        <dsp:cNvSpPr/>
      </dsp:nvSpPr>
      <dsp:spPr>
        <a:xfrm>
          <a:off x="1362314" y="4711981"/>
          <a:ext cx="1488055" cy="372622"/>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5240" tIns="10160" rIns="15240" bIns="10160" numCol="1" spcCol="1270" anchor="ctr" anchorCtr="0">
          <a:noAutofit/>
        </a:bodyPr>
        <a:lstStyle/>
        <a:p>
          <a:pPr lvl="0" algn="ctr" defTabSz="355600">
            <a:lnSpc>
              <a:spcPct val="90000"/>
            </a:lnSpc>
            <a:spcBef>
              <a:spcPct val="0"/>
            </a:spcBef>
            <a:spcAft>
              <a:spcPct val="35000"/>
            </a:spcAft>
          </a:pPr>
          <a:r>
            <a:rPr lang="en-US" sz="800" kern="1200"/>
            <a:t>CRYOGENICS </a:t>
          </a:r>
        </a:p>
        <a:p>
          <a:pPr lvl="0" algn="ctr" defTabSz="355600">
            <a:lnSpc>
              <a:spcPct val="90000"/>
            </a:lnSpc>
            <a:spcBef>
              <a:spcPct val="0"/>
            </a:spcBef>
            <a:spcAft>
              <a:spcPct val="35000"/>
            </a:spcAft>
          </a:pPr>
          <a:r>
            <a:rPr lang="en-US" sz="800" kern="1200"/>
            <a:t>C. LIGI - INFN LNF</a:t>
          </a:r>
        </a:p>
      </dsp:txBody>
      <dsp:txXfrm>
        <a:off x="1373228" y="4722895"/>
        <a:ext cx="1466227" cy="350794"/>
      </dsp:txXfrm>
    </dsp:sp>
    <dsp:sp modelId="{93FBA2DA-9F8B-4561-8025-B0DB8B1D4F4A}">
      <dsp:nvSpPr>
        <dsp:cNvPr id="0" name=""/>
        <dsp:cNvSpPr/>
      </dsp:nvSpPr>
      <dsp:spPr>
        <a:xfrm>
          <a:off x="1096380" y="383600"/>
          <a:ext cx="265933" cy="4982661"/>
        </a:xfrm>
        <a:custGeom>
          <a:avLst/>
          <a:gdLst/>
          <a:ahLst/>
          <a:cxnLst/>
          <a:rect l="0" t="0" r="0" b="0"/>
          <a:pathLst>
            <a:path>
              <a:moveTo>
                <a:pt x="0" y="0"/>
              </a:moveTo>
              <a:lnTo>
                <a:pt x="0" y="4982661"/>
              </a:lnTo>
              <a:lnTo>
                <a:pt x="265933" y="4982661"/>
              </a:lnTo>
            </a:path>
          </a:pathLst>
        </a:custGeom>
        <a:noFill/>
        <a:ln w="25400" cap="flat" cmpd="sng" algn="ctr">
          <a:solidFill>
            <a:schemeClr val="accent1">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E95D37AC-56DE-4581-977F-E039C75A9F44}">
      <dsp:nvSpPr>
        <dsp:cNvPr id="0" name=""/>
        <dsp:cNvSpPr/>
      </dsp:nvSpPr>
      <dsp:spPr>
        <a:xfrm>
          <a:off x="1362314" y="5180322"/>
          <a:ext cx="1486572" cy="371879"/>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5240" tIns="10160" rIns="15240" bIns="10160" numCol="1" spcCol="1270" anchor="ctr" anchorCtr="0">
          <a:noAutofit/>
        </a:bodyPr>
        <a:lstStyle/>
        <a:p>
          <a:pPr lvl="0" algn="ctr" defTabSz="355600">
            <a:lnSpc>
              <a:spcPct val="90000"/>
            </a:lnSpc>
            <a:spcBef>
              <a:spcPct val="0"/>
            </a:spcBef>
            <a:spcAft>
              <a:spcPct val="35000"/>
            </a:spcAft>
          </a:pPr>
          <a:r>
            <a:rPr lang="en-US" sz="800" kern="1200"/>
            <a:t>SAFETY </a:t>
          </a:r>
        </a:p>
        <a:p>
          <a:pPr lvl="0" algn="ctr" defTabSz="355600">
            <a:lnSpc>
              <a:spcPct val="90000"/>
            </a:lnSpc>
            <a:spcBef>
              <a:spcPct val="0"/>
            </a:spcBef>
            <a:spcAft>
              <a:spcPct val="35000"/>
            </a:spcAft>
          </a:pPr>
          <a:r>
            <a:rPr lang="en-US" sz="800" kern="1200"/>
            <a:t>A. CHIARUCCI - LNF</a:t>
          </a:r>
        </a:p>
      </dsp:txBody>
      <dsp:txXfrm>
        <a:off x="1373206" y="5191214"/>
        <a:ext cx="1464788" cy="350095"/>
      </dsp:txXfrm>
    </dsp:sp>
    <dsp:sp modelId="{0F7D606F-D541-43F6-B378-4199A6DBDF8E}">
      <dsp:nvSpPr>
        <dsp:cNvPr id="0" name=""/>
        <dsp:cNvSpPr/>
      </dsp:nvSpPr>
      <dsp:spPr>
        <a:xfrm>
          <a:off x="1096380" y="383600"/>
          <a:ext cx="265933" cy="5447345"/>
        </a:xfrm>
        <a:custGeom>
          <a:avLst/>
          <a:gdLst/>
          <a:ahLst/>
          <a:cxnLst/>
          <a:rect l="0" t="0" r="0" b="0"/>
          <a:pathLst>
            <a:path>
              <a:moveTo>
                <a:pt x="0" y="0"/>
              </a:moveTo>
              <a:lnTo>
                <a:pt x="0" y="5447345"/>
              </a:lnTo>
              <a:lnTo>
                <a:pt x="265933" y="5447345"/>
              </a:lnTo>
            </a:path>
          </a:pathLst>
        </a:custGeom>
        <a:noFill/>
        <a:ln w="25400" cap="flat" cmpd="sng" algn="ctr">
          <a:solidFill>
            <a:schemeClr val="accent1">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8509BAB3-B5BE-4E7A-A814-BEAC08391BCC}">
      <dsp:nvSpPr>
        <dsp:cNvPr id="0" name=""/>
        <dsp:cNvSpPr/>
      </dsp:nvSpPr>
      <dsp:spPr>
        <a:xfrm>
          <a:off x="1362314" y="5647920"/>
          <a:ext cx="1482131" cy="366052"/>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5240" tIns="10160" rIns="15240" bIns="10160" numCol="1" spcCol="1270" anchor="ctr" anchorCtr="0">
          <a:noAutofit/>
        </a:bodyPr>
        <a:lstStyle/>
        <a:p>
          <a:pPr lvl="0" algn="ctr" defTabSz="355600">
            <a:lnSpc>
              <a:spcPct val="90000"/>
            </a:lnSpc>
            <a:spcBef>
              <a:spcPct val="0"/>
            </a:spcBef>
            <a:spcAft>
              <a:spcPct val="35000"/>
            </a:spcAft>
          </a:pPr>
          <a:r>
            <a:rPr lang="en-US" sz="800" kern="1200"/>
            <a:t>GENERAL SERVICES </a:t>
          </a:r>
        </a:p>
        <a:p>
          <a:pPr lvl="0" algn="ctr" defTabSz="355600">
            <a:lnSpc>
              <a:spcPct val="90000"/>
            </a:lnSpc>
            <a:spcBef>
              <a:spcPct val="0"/>
            </a:spcBef>
            <a:spcAft>
              <a:spcPct val="35000"/>
            </a:spcAft>
          </a:pPr>
          <a:r>
            <a:rPr lang="en-US" sz="800" kern="1200"/>
            <a:t>tbd</a:t>
          </a:r>
        </a:p>
      </dsp:txBody>
      <dsp:txXfrm>
        <a:off x="1373035" y="5658641"/>
        <a:ext cx="1460689" cy="344610"/>
      </dsp:txXfrm>
    </dsp:sp>
    <dsp:sp modelId="{29E103A2-67F4-425E-9566-7621AD149088}">
      <dsp:nvSpPr>
        <dsp:cNvPr id="0" name=""/>
        <dsp:cNvSpPr/>
      </dsp:nvSpPr>
      <dsp:spPr>
        <a:xfrm>
          <a:off x="1096380" y="383600"/>
          <a:ext cx="265933" cy="5911109"/>
        </a:xfrm>
        <a:custGeom>
          <a:avLst/>
          <a:gdLst/>
          <a:ahLst/>
          <a:cxnLst/>
          <a:rect l="0" t="0" r="0" b="0"/>
          <a:pathLst>
            <a:path>
              <a:moveTo>
                <a:pt x="0" y="0"/>
              </a:moveTo>
              <a:lnTo>
                <a:pt x="0" y="5911109"/>
              </a:lnTo>
              <a:lnTo>
                <a:pt x="265933" y="5911109"/>
              </a:lnTo>
            </a:path>
          </a:pathLst>
        </a:custGeom>
        <a:noFill/>
        <a:ln w="25400" cap="flat" cmpd="sng" algn="ctr">
          <a:solidFill>
            <a:schemeClr val="accent1">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F1624B8A-F008-4114-A1DD-5525AD74E2C6}">
      <dsp:nvSpPr>
        <dsp:cNvPr id="0" name=""/>
        <dsp:cNvSpPr/>
      </dsp:nvSpPr>
      <dsp:spPr>
        <a:xfrm>
          <a:off x="1362314" y="6109690"/>
          <a:ext cx="1477720" cy="370038"/>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5240" tIns="10160" rIns="15240" bIns="10160" numCol="1" spcCol="1270" anchor="ctr" anchorCtr="0">
          <a:noAutofit/>
        </a:bodyPr>
        <a:lstStyle/>
        <a:p>
          <a:pPr lvl="0" algn="ctr" defTabSz="355600">
            <a:lnSpc>
              <a:spcPct val="90000"/>
            </a:lnSpc>
            <a:spcBef>
              <a:spcPct val="0"/>
            </a:spcBef>
            <a:spcAft>
              <a:spcPct val="35000"/>
            </a:spcAft>
          </a:pPr>
          <a:r>
            <a:rPr lang="en-US" sz="800" kern="1200"/>
            <a:t>PROCUREMENT &amp; STORAGE </a:t>
          </a:r>
        </a:p>
        <a:p>
          <a:pPr lvl="0" algn="ctr" defTabSz="355600">
            <a:lnSpc>
              <a:spcPct val="90000"/>
            </a:lnSpc>
            <a:spcBef>
              <a:spcPct val="0"/>
            </a:spcBef>
            <a:spcAft>
              <a:spcPct val="35000"/>
            </a:spcAft>
          </a:pPr>
          <a:r>
            <a:rPr lang="en-US" sz="800" kern="1200"/>
            <a:t>tbd</a:t>
          </a:r>
        </a:p>
      </dsp:txBody>
      <dsp:txXfrm>
        <a:off x="1373152" y="6120528"/>
        <a:ext cx="1456044" cy="348362"/>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en-US"/>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en-US"/>
          </a:p>
        </p:txBody>
      </p:sp>
      <p:sp>
        <p:nvSpPr>
          <p:cNvPr id="4" name="Segnaposto data 3"/>
          <p:cNvSpPr>
            <a:spLocks noGrp="1"/>
          </p:cNvSpPr>
          <p:nvPr>
            <p:ph type="dt" sz="half" idx="10"/>
          </p:nvPr>
        </p:nvSpPr>
        <p:spPr/>
        <p:txBody>
          <a:bodyPr/>
          <a:lstStyle/>
          <a:p>
            <a:fld id="{8D1619B5-C0C5-497B-89A9-0D0870F35FB7}" type="datetimeFigureOut">
              <a:rPr lang="en-US" smtClean="0"/>
              <a:pPr/>
              <a:t>05/04/12</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47A7D25B-7F14-42A5-AF6C-DE654373BF1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en-US"/>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8D1619B5-C0C5-497B-89A9-0D0870F35FB7}" type="datetimeFigureOut">
              <a:rPr lang="en-US" smtClean="0"/>
              <a:pPr/>
              <a:t>05/04/12</a:t>
            </a:fld>
            <a:endParaRPr lang="en-US"/>
          </a:p>
        </p:txBody>
      </p:sp>
      <p:sp>
        <p:nvSpPr>
          <p:cNvPr id="6" name="Segnaposto piè di pagina 5"/>
          <p:cNvSpPr>
            <a:spLocks noGrp="1"/>
          </p:cNvSpPr>
          <p:nvPr>
            <p:ph type="ftr" sz="quarter" idx="11"/>
          </p:nvPr>
        </p:nvSpPr>
        <p:spPr/>
        <p:txBody>
          <a:bodyPr/>
          <a:lstStyle/>
          <a:p>
            <a:endParaRPr lang="en-US"/>
          </a:p>
        </p:txBody>
      </p:sp>
      <p:sp>
        <p:nvSpPr>
          <p:cNvPr id="7" name="Segnaposto numero diapositiva 6"/>
          <p:cNvSpPr>
            <a:spLocks noGrp="1"/>
          </p:cNvSpPr>
          <p:nvPr>
            <p:ph type="sldNum" sz="quarter" idx="12"/>
          </p:nvPr>
        </p:nvSpPr>
        <p:spPr/>
        <p:txBody>
          <a:bodyPr/>
          <a:lstStyle/>
          <a:p>
            <a:fld id="{47A7D25B-7F14-42A5-AF6C-DE654373BF1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en-US"/>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data 3"/>
          <p:cNvSpPr>
            <a:spLocks noGrp="1"/>
          </p:cNvSpPr>
          <p:nvPr>
            <p:ph type="dt" sz="half" idx="10"/>
          </p:nvPr>
        </p:nvSpPr>
        <p:spPr/>
        <p:txBody>
          <a:bodyPr/>
          <a:lstStyle/>
          <a:p>
            <a:fld id="{8D1619B5-C0C5-497B-89A9-0D0870F35FB7}" type="datetimeFigureOut">
              <a:rPr lang="en-US" smtClean="0"/>
              <a:pPr/>
              <a:t>05/04/12</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47A7D25B-7F14-42A5-AF6C-DE654373BF1E}"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en-US"/>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data 3"/>
          <p:cNvSpPr>
            <a:spLocks noGrp="1"/>
          </p:cNvSpPr>
          <p:nvPr>
            <p:ph type="dt" sz="half" idx="10"/>
          </p:nvPr>
        </p:nvSpPr>
        <p:spPr/>
        <p:txBody>
          <a:bodyPr/>
          <a:lstStyle/>
          <a:p>
            <a:fld id="{8D1619B5-C0C5-497B-89A9-0D0870F35FB7}" type="datetimeFigureOut">
              <a:rPr lang="en-US" smtClean="0"/>
              <a:pPr/>
              <a:t>05/04/12</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47A7D25B-7F14-42A5-AF6C-DE654373BF1E}"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en-US"/>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en-US"/>
          </a:p>
        </p:txBody>
      </p:sp>
      <p:sp>
        <p:nvSpPr>
          <p:cNvPr id="4" name="Segnaposto data 3"/>
          <p:cNvSpPr>
            <a:spLocks noGrp="1"/>
          </p:cNvSpPr>
          <p:nvPr>
            <p:ph type="dt" sz="half" idx="10"/>
          </p:nvPr>
        </p:nvSpPr>
        <p:spPr/>
        <p:txBody>
          <a:bodyPr/>
          <a:lstStyle/>
          <a:p>
            <a:fld id="{7ABC580B-913A-43CC-87CC-C42C59DAC6DA}" type="datetimeFigureOut">
              <a:rPr lang="en-US" smtClean="0"/>
              <a:pPr/>
              <a:t>05/04/12</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3AA52C79-9E2E-43CC-844B-32A344AA70F2}"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en-US"/>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data 3"/>
          <p:cNvSpPr>
            <a:spLocks noGrp="1"/>
          </p:cNvSpPr>
          <p:nvPr>
            <p:ph type="dt" sz="half" idx="10"/>
          </p:nvPr>
        </p:nvSpPr>
        <p:spPr/>
        <p:txBody>
          <a:bodyPr/>
          <a:lstStyle/>
          <a:p>
            <a:fld id="{7ABC580B-913A-43CC-87CC-C42C59DAC6DA}" type="datetimeFigureOut">
              <a:rPr lang="en-US" smtClean="0"/>
              <a:pPr/>
              <a:t>05/04/12</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3AA52C79-9E2E-43CC-844B-32A344AA70F2}"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en-US"/>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7ABC580B-913A-43CC-87CC-C42C59DAC6DA}" type="datetimeFigureOut">
              <a:rPr lang="en-US" smtClean="0"/>
              <a:pPr/>
              <a:t>05/04/12</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3AA52C79-9E2E-43CC-844B-32A344AA70F2}"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en-US"/>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5" name="Segnaposto data 4"/>
          <p:cNvSpPr>
            <a:spLocks noGrp="1"/>
          </p:cNvSpPr>
          <p:nvPr>
            <p:ph type="dt" sz="half" idx="10"/>
          </p:nvPr>
        </p:nvSpPr>
        <p:spPr/>
        <p:txBody>
          <a:bodyPr/>
          <a:lstStyle/>
          <a:p>
            <a:fld id="{7ABC580B-913A-43CC-87CC-C42C59DAC6DA}" type="datetimeFigureOut">
              <a:rPr lang="en-US" smtClean="0"/>
              <a:pPr/>
              <a:t>05/04/12</a:t>
            </a:fld>
            <a:endParaRPr lang="en-US"/>
          </a:p>
        </p:txBody>
      </p:sp>
      <p:sp>
        <p:nvSpPr>
          <p:cNvPr id="6" name="Segnaposto piè di pagina 5"/>
          <p:cNvSpPr>
            <a:spLocks noGrp="1"/>
          </p:cNvSpPr>
          <p:nvPr>
            <p:ph type="ftr" sz="quarter" idx="11"/>
          </p:nvPr>
        </p:nvSpPr>
        <p:spPr/>
        <p:txBody>
          <a:bodyPr/>
          <a:lstStyle/>
          <a:p>
            <a:endParaRPr lang="en-US"/>
          </a:p>
        </p:txBody>
      </p:sp>
      <p:sp>
        <p:nvSpPr>
          <p:cNvPr id="7" name="Segnaposto numero diapositiva 6"/>
          <p:cNvSpPr>
            <a:spLocks noGrp="1"/>
          </p:cNvSpPr>
          <p:nvPr>
            <p:ph type="sldNum" sz="quarter" idx="12"/>
          </p:nvPr>
        </p:nvSpPr>
        <p:spPr/>
        <p:txBody>
          <a:bodyPr/>
          <a:lstStyle/>
          <a:p>
            <a:fld id="{3AA52C79-9E2E-43CC-844B-32A344AA70F2}"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en-US"/>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7" name="Segnaposto data 6"/>
          <p:cNvSpPr>
            <a:spLocks noGrp="1"/>
          </p:cNvSpPr>
          <p:nvPr>
            <p:ph type="dt" sz="half" idx="10"/>
          </p:nvPr>
        </p:nvSpPr>
        <p:spPr/>
        <p:txBody>
          <a:bodyPr/>
          <a:lstStyle/>
          <a:p>
            <a:fld id="{7ABC580B-913A-43CC-87CC-C42C59DAC6DA}" type="datetimeFigureOut">
              <a:rPr lang="en-US" smtClean="0"/>
              <a:pPr/>
              <a:t>05/04/12</a:t>
            </a:fld>
            <a:endParaRPr lang="en-US"/>
          </a:p>
        </p:txBody>
      </p:sp>
      <p:sp>
        <p:nvSpPr>
          <p:cNvPr id="8" name="Segnaposto piè di pagina 7"/>
          <p:cNvSpPr>
            <a:spLocks noGrp="1"/>
          </p:cNvSpPr>
          <p:nvPr>
            <p:ph type="ftr" sz="quarter" idx="11"/>
          </p:nvPr>
        </p:nvSpPr>
        <p:spPr/>
        <p:txBody>
          <a:bodyPr/>
          <a:lstStyle/>
          <a:p>
            <a:endParaRPr lang="en-US"/>
          </a:p>
        </p:txBody>
      </p:sp>
      <p:sp>
        <p:nvSpPr>
          <p:cNvPr id="9" name="Segnaposto numero diapositiva 8"/>
          <p:cNvSpPr>
            <a:spLocks noGrp="1"/>
          </p:cNvSpPr>
          <p:nvPr>
            <p:ph type="sldNum" sz="quarter" idx="12"/>
          </p:nvPr>
        </p:nvSpPr>
        <p:spPr/>
        <p:txBody>
          <a:bodyPr/>
          <a:lstStyle/>
          <a:p>
            <a:fld id="{3AA52C79-9E2E-43CC-844B-32A344AA70F2}"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en-US"/>
          </a:p>
        </p:txBody>
      </p:sp>
      <p:sp>
        <p:nvSpPr>
          <p:cNvPr id="3" name="Segnaposto data 2"/>
          <p:cNvSpPr>
            <a:spLocks noGrp="1"/>
          </p:cNvSpPr>
          <p:nvPr>
            <p:ph type="dt" sz="half" idx="10"/>
          </p:nvPr>
        </p:nvSpPr>
        <p:spPr/>
        <p:txBody>
          <a:bodyPr/>
          <a:lstStyle/>
          <a:p>
            <a:fld id="{7ABC580B-913A-43CC-87CC-C42C59DAC6DA}" type="datetimeFigureOut">
              <a:rPr lang="en-US" smtClean="0"/>
              <a:pPr/>
              <a:t>05/04/12</a:t>
            </a:fld>
            <a:endParaRPr lang="en-US"/>
          </a:p>
        </p:txBody>
      </p:sp>
      <p:sp>
        <p:nvSpPr>
          <p:cNvPr id="4" name="Segnaposto piè di pagina 3"/>
          <p:cNvSpPr>
            <a:spLocks noGrp="1"/>
          </p:cNvSpPr>
          <p:nvPr>
            <p:ph type="ftr" sz="quarter" idx="11"/>
          </p:nvPr>
        </p:nvSpPr>
        <p:spPr/>
        <p:txBody>
          <a:bodyPr/>
          <a:lstStyle/>
          <a:p>
            <a:endParaRPr lang="en-US"/>
          </a:p>
        </p:txBody>
      </p:sp>
      <p:sp>
        <p:nvSpPr>
          <p:cNvPr id="5" name="Segnaposto numero diapositiva 4"/>
          <p:cNvSpPr>
            <a:spLocks noGrp="1"/>
          </p:cNvSpPr>
          <p:nvPr>
            <p:ph type="sldNum" sz="quarter" idx="12"/>
          </p:nvPr>
        </p:nvSpPr>
        <p:spPr/>
        <p:txBody>
          <a:bodyPr/>
          <a:lstStyle/>
          <a:p>
            <a:fld id="{3AA52C79-9E2E-43CC-844B-32A344AA70F2}"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7ABC580B-913A-43CC-87CC-C42C59DAC6DA}" type="datetimeFigureOut">
              <a:rPr lang="en-US" smtClean="0"/>
              <a:pPr/>
              <a:t>05/04/12</a:t>
            </a:fld>
            <a:endParaRPr lang="en-US"/>
          </a:p>
        </p:txBody>
      </p:sp>
      <p:sp>
        <p:nvSpPr>
          <p:cNvPr id="3" name="Segnaposto piè di pagina 2"/>
          <p:cNvSpPr>
            <a:spLocks noGrp="1"/>
          </p:cNvSpPr>
          <p:nvPr>
            <p:ph type="ftr" sz="quarter" idx="11"/>
          </p:nvPr>
        </p:nvSpPr>
        <p:spPr/>
        <p:txBody>
          <a:bodyPr/>
          <a:lstStyle/>
          <a:p>
            <a:endParaRPr lang="en-US"/>
          </a:p>
        </p:txBody>
      </p:sp>
      <p:sp>
        <p:nvSpPr>
          <p:cNvPr id="4" name="Segnaposto numero diapositiva 3"/>
          <p:cNvSpPr>
            <a:spLocks noGrp="1"/>
          </p:cNvSpPr>
          <p:nvPr>
            <p:ph type="sldNum" sz="quarter" idx="12"/>
          </p:nvPr>
        </p:nvSpPr>
        <p:spPr/>
        <p:txBody>
          <a:bodyPr/>
          <a:lstStyle/>
          <a:p>
            <a:fld id="{3AA52C79-9E2E-43CC-844B-32A344AA70F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en-US"/>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data 3"/>
          <p:cNvSpPr>
            <a:spLocks noGrp="1"/>
          </p:cNvSpPr>
          <p:nvPr>
            <p:ph type="dt" sz="half" idx="10"/>
          </p:nvPr>
        </p:nvSpPr>
        <p:spPr/>
        <p:txBody>
          <a:bodyPr/>
          <a:lstStyle>
            <a:lvl1pPr>
              <a:defRPr/>
            </a:lvl1pPr>
          </a:lstStyle>
          <a:p>
            <a:endParaRPr lang="en-US" dirty="0"/>
          </a:p>
        </p:txBody>
      </p:sp>
      <p:sp>
        <p:nvSpPr>
          <p:cNvPr id="5" name="Segnaposto piè di pagina 4"/>
          <p:cNvSpPr>
            <a:spLocks noGrp="1"/>
          </p:cNvSpPr>
          <p:nvPr>
            <p:ph type="ftr" sz="quarter" idx="11"/>
          </p:nvPr>
        </p:nvSpPr>
        <p:spPr/>
        <p:txBody>
          <a:bodyPr/>
          <a:lstStyle/>
          <a:p>
            <a:endParaRPr lang="en-US" dirty="0"/>
          </a:p>
        </p:txBody>
      </p:sp>
      <p:sp>
        <p:nvSpPr>
          <p:cNvPr id="6" name="Segnaposto numero diapositiva 5"/>
          <p:cNvSpPr>
            <a:spLocks noGrp="1"/>
          </p:cNvSpPr>
          <p:nvPr>
            <p:ph type="sldNum" sz="quarter" idx="12"/>
          </p:nvPr>
        </p:nvSpPr>
        <p:spPr/>
        <p:txBody>
          <a:bodyPr/>
          <a:lstStyle/>
          <a:p>
            <a:fld id="{47A7D25B-7F14-42A5-AF6C-DE654373BF1E}" type="slidenum">
              <a:rPr lang="en-US" smtClean="0"/>
              <a:pPr/>
              <a:t>‹#›</a:t>
            </a:fld>
            <a:endParaRPr lang="en-US" dirty="0"/>
          </a:p>
        </p:txBody>
      </p:sp>
      <p:pic>
        <p:nvPicPr>
          <p:cNvPr id="7" name="Picture 3"/>
          <p:cNvPicPr>
            <a:picLocks noChangeAspect="1" noChangeArrowheads="1"/>
          </p:cNvPicPr>
          <p:nvPr userDrawn="1"/>
        </p:nvPicPr>
        <p:blipFill>
          <a:blip r:embed="rId2" cstate="print"/>
          <a:srcRect/>
          <a:stretch>
            <a:fillRect/>
          </a:stretch>
        </p:blipFill>
        <p:spPr bwMode="auto">
          <a:xfrm>
            <a:off x="7308304" y="188640"/>
            <a:ext cx="1584995" cy="312586"/>
          </a:xfrm>
          <a:prstGeom prst="rect">
            <a:avLst/>
          </a:prstGeom>
          <a:noFill/>
          <a:ln w="9525">
            <a:noFill/>
            <a:miter lim="800000"/>
            <a:headEnd/>
            <a:tailEnd/>
          </a:ln>
        </p:spPr>
      </p:pic>
      <p:pic>
        <p:nvPicPr>
          <p:cNvPr id="10242" name="Picture 2"/>
          <p:cNvPicPr>
            <a:picLocks noChangeAspect="1" noChangeArrowheads="1"/>
          </p:cNvPicPr>
          <p:nvPr userDrawn="1"/>
        </p:nvPicPr>
        <p:blipFill>
          <a:blip r:embed="rId3" cstate="print"/>
          <a:srcRect/>
          <a:stretch>
            <a:fillRect/>
          </a:stretch>
        </p:blipFill>
        <p:spPr bwMode="auto">
          <a:xfrm>
            <a:off x="84435" y="103411"/>
            <a:ext cx="959173" cy="690235"/>
          </a:xfrm>
          <a:prstGeom prst="rect">
            <a:avLst/>
          </a:prstGeom>
          <a:noFill/>
          <a:ln w="9525">
            <a:noFill/>
            <a:miter lim="800000"/>
            <a:headEnd/>
            <a:tailEnd/>
          </a:ln>
        </p:spPr>
      </p:pic>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en-US"/>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7ABC580B-913A-43CC-87CC-C42C59DAC6DA}" type="datetimeFigureOut">
              <a:rPr lang="en-US" smtClean="0"/>
              <a:pPr/>
              <a:t>05/04/12</a:t>
            </a:fld>
            <a:endParaRPr lang="en-US"/>
          </a:p>
        </p:txBody>
      </p:sp>
      <p:sp>
        <p:nvSpPr>
          <p:cNvPr id="6" name="Segnaposto piè di pagina 5"/>
          <p:cNvSpPr>
            <a:spLocks noGrp="1"/>
          </p:cNvSpPr>
          <p:nvPr>
            <p:ph type="ftr" sz="quarter" idx="11"/>
          </p:nvPr>
        </p:nvSpPr>
        <p:spPr/>
        <p:txBody>
          <a:bodyPr/>
          <a:lstStyle/>
          <a:p>
            <a:endParaRPr lang="en-US"/>
          </a:p>
        </p:txBody>
      </p:sp>
      <p:sp>
        <p:nvSpPr>
          <p:cNvPr id="7" name="Segnaposto numero diapositiva 6"/>
          <p:cNvSpPr>
            <a:spLocks noGrp="1"/>
          </p:cNvSpPr>
          <p:nvPr>
            <p:ph type="sldNum" sz="quarter" idx="12"/>
          </p:nvPr>
        </p:nvSpPr>
        <p:spPr/>
        <p:txBody>
          <a:bodyPr/>
          <a:lstStyle/>
          <a:p>
            <a:fld id="{3AA52C79-9E2E-43CC-844B-32A344AA70F2}" type="slidenum">
              <a:rPr lang="en-US" smtClean="0"/>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en-US"/>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7ABC580B-913A-43CC-87CC-C42C59DAC6DA}" type="datetimeFigureOut">
              <a:rPr lang="en-US" smtClean="0"/>
              <a:pPr/>
              <a:t>05/04/12</a:t>
            </a:fld>
            <a:endParaRPr lang="en-US"/>
          </a:p>
        </p:txBody>
      </p:sp>
      <p:sp>
        <p:nvSpPr>
          <p:cNvPr id="6" name="Segnaposto piè di pagina 5"/>
          <p:cNvSpPr>
            <a:spLocks noGrp="1"/>
          </p:cNvSpPr>
          <p:nvPr>
            <p:ph type="ftr" sz="quarter" idx="11"/>
          </p:nvPr>
        </p:nvSpPr>
        <p:spPr/>
        <p:txBody>
          <a:bodyPr/>
          <a:lstStyle/>
          <a:p>
            <a:endParaRPr lang="en-US"/>
          </a:p>
        </p:txBody>
      </p:sp>
      <p:sp>
        <p:nvSpPr>
          <p:cNvPr id="7" name="Segnaposto numero diapositiva 6"/>
          <p:cNvSpPr>
            <a:spLocks noGrp="1"/>
          </p:cNvSpPr>
          <p:nvPr>
            <p:ph type="sldNum" sz="quarter" idx="12"/>
          </p:nvPr>
        </p:nvSpPr>
        <p:spPr/>
        <p:txBody>
          <a:bodyPr/>
          <a:lstStyle/>
          <a:p>
            <a:fld id="{3AA52C79-9E2E-43CC-844B-32A344AA70F2}"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en-US"/>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data 3"/>
          <p:cNvSpPr>
            <a:spLocks noGrp="1"/>
          </p:cNvSpPr>
          <p:nvPr>
            <p:ph type="dt" sz="half" idx="10"/>
          </p:nvPr>
        </p:nvSpPr>
        <p:spPr/>
        <p:txBody>
          <a:bodyPr/>
          <a:lstStyle/>
          <a:p>
            <a:fld id="{7ABC580B-913A-43CC-87CC-C42C59DAC6DA}" type="datetimeFigureOut">
              <a:rPr lang="en-US" smtClean="0"/>
              <a:pPr/>
              <a:t>05/04/12</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3AA52C79-9E2E-43CC-844B-32A344AA70F2}" type="slidenum">
              <a:rPr lang="en-US" smtClean="0"/>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en-US"/>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data 3"/>
          <p:cNvSpPr>
            <a:spLocks noGrp="1"/>
          </p:cNvSpPr>
          <p:nvPr>
            <p:ph type="dt" sz="half" idx="10"/>
          </p:nvPr>
        </p:nvSpPr>
        <p:spPr/>
        <p:txBody>
          <a:bodyPr/>
          <a:lstStyle/>
          <a:p>
            <a:fld id="{7ABC580B-913A-43CC-87CC-C42C59DAC6DA}" type="datetimeFigureOut">
              <a:rPr lang="en-US" smtClean="0"/>
              <a:pPr/>
              <a:t>05/04/12</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3AA52C79-9E2E-43CC-844B-32A344AA70F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Layout personalizza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en-US"/>
          </a:p>
        </p:txBody>
      </p:sp>
      <p:sp>
        <p:nvSpPr>
          <p:cNvPr id="3" name="Segnaposto data 2"/>
          <p:cNvSpPr>
            <a:spLocks noGrp="1"/>
          </p:cNvSpPr>
          <p:nvPr>
            <p:ph type="dt" sz="half" idx="10"/>
          </p:nvPr>
        </p:nvSpPr>
        <p:spPr/>
        <p:txBody>
          <a:bodyPr/>
          <a:lstStyle/>
          <a:p>
            <a:fld id="{8D1619B5-C0C5-497B-89A9-0D0870F35FB7}" type="datetimeFigureOut">
              <a:rPr lang="en-US" smtClean="0"/>
              <a:pPr/>
              <a:t>05/04/12</a:t>
            </a:fld>
            <a:endParaRPr lang="en-US"/>
          </a:p>
        </p:txBody>
      </p:sp>
      <p:sp>
        <p:nvSpPr>
          <p:cNvPr id="4" name="Segnaposto piè di pagina 3"/>
          <p:cNvSpPr>
            <a:spLocks noGrp="1"/>
          </p:cNvSpPr>
          <p:nvPr>
            <p:ph type="ftr" sz="quarter" idx="11"/>
          </p:nvPr>
        </p:nvSpPr>
        <p:spPr/>
        <p:txBody>
          <a:bodyPr/>
          <a:lstStyle/>
          <a:p>
            <a:endParaRPr lang="en-US"/>
          </a:p>
        </p:txBody>
      </p:sp>
      <p:sp>
        <p:nvSpPr>
          <p:cNvPr id="5" name="Segnaposto numero diapositiva 4"/>
          <p:cNvSpPr>
            <a:spLocks noGrp="1"/>
          </p:cNvSpPr>
          <p:nvPr>
            <p:ph type="sldNum" sz="quarter" idx="12"/>
          </p:nvPr>
        </p:nvSpPr>
        <p:spPr/>
        <p:txBody>
          <a:bodyPr/>
          <a:lstStyle/>
          <a:p>
            <a:fld id="{47A7D25B-7F14-42A5-AF6C-DE654373BF1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en-US"/>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8D1619B5-C0C5-497B-89A9-0D0870F35FB7}" type="datetimeFigureOut">
              <a:rPr lang="en-US" smtClean="0"/>
              <a:pPr/>
              <a:t>05/04/12</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47A7D25B-7F14-42A5-AF6C-DE654373BF1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en-US"/>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5" name="Segnaposto data 4"/>
          <p:cNvSpPr>
            <a:spLocks noGrp="1"/>
          </p:cNvSpPr>
          <p:nvPr>
            <p:ph type="dt" sz="half" idx="10"/>
          </p:nvPr>
        </p:nvSpPr>
        <p:spPr/>
        <p:txBody>
          <a:bodyPr/>
          <a:lstStyle/>
          <a:p>
            <a:fld id="{8D1619B5-C0C5-497B-89A9-0D0870F35FB7}" type="datetimeFigureOut">
              <a:rPr lang="en-US" smtClean="0"/>
              <a:pPr/>
              <a:t>05/04/12</a:t>
            </a:fld>
            <a:endParaRPr lang="en-US"/>
          </a:p>
        </p:txBody>
      </p:sp>
      <p:sp>
        <p:nvSpPr>
          <p:cNvPr id="6" name="Segnaposto piè di pagina 5"/>
          <p:cNvSpPr>
            <a:spLocks noGrp="1"/>
          </p:cNvSpPr>
          <p:nvPr>
            <p:ph type="ftr" sz="quarter" idx="11"/>
          </p:nvPr>
        </p:nvSpPr>
        <p:spPr/>
        <p:txBody>
          <a:bodyPr/>
          <a:lstStyle/>
          <a:p>
            <a:endParaRPr lang="en-US"/>
          </a:p>
        </p:txBody>
      </p:sp>
      <p:sp>
        <p:nvSpPr>
          <p:cNvPr id="7" name="Segnaposto numero diapositiva 6"/>
          <p:cNvSpPr>
            <a:spLocks noGrp="1"/>
          </p:cNvSpPr>
          <p:nvPr>
            <p:ph type="sldNum" sz="quarter" idx="12"/>
          </p:nvPr>
        </p:nvSpPr>
        <p:spPr/>
        <p:txBody>
          <a:bodyPr/>
          <a:lstStyle/>
          <a:p>
            <a:fld id="{47A7D25B-7F14-42A5-AF6C-DE654373BF1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en-US"/>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7" name="Segnaposto data 6"/>
          <p:cNvSpPr>
            <a:spLocks noGrp="1"/>
          </p:cNvSpPr>
          <p:nvPr>
            <p:ph type="dt" sz="half" idx="10"/>
          </p:nvPr>
        </p:nvSpPr>
        <p:spPr/>
        <p:txBody>
          <a:bodyPr/>
          <a:lstStyle/>
          <a:p>
            <a:fld id="{8D1619B5-C0C5-497B-89A9-0D0870F35FB7}" type="datetimeFigureOut">
              <a:rPr lang="en-US" smtClean="0"/>
              <a:pPr/>
              <a:t>05/04/12</a:t>
            </a:fld>
            <a:endParaRPr lang="en-US"/>
          </a:p>
        </p:txBody>
      </p:sp>
      <p:sp>
        <p:nvSpPr>
          <p:cNvPr id="8" name="Segnaposto piè di pagina 7"/>
          <p:cNvSpPr>
            <a:spLocks noGrp="1"/>
          </p:cNvSpPr>
          <p:nvPr>
            <p:ph type="ftr" sz="quarter" idx="11"/>
          </p:nvPr>
        </p:nvSpPr>
        <p:spPr/>
        <p:txBody>
          <a:bodyPr/>
          <a:lstStyle/>
          <a:p>
            <a:endParaRPr lang="en-US"/>
          </a:p>
        </p:txBody>
      </p:sp>
      <p:sp>
        <p:nvSpPr>
          <p:cNvPr id="9" name="Segnaposto numero diapositiva 8"/>
          <p:cNvSpPr>
            <a:spLocks noGrp="1"/>
          </p:cNvSpPr>
          <p:nvPr>
            <p:ph type="sldNum" sz="quarter" idx="12"/>
          </p:nvPr>
        </p:nvSpPr>
        <p:spPr/>
        <p:txBody>
          <a:bodyPr/>
          <a:lstStyle/>
          <a:p>
            <a:fld id="{47A7D25B-7F14-42A5-AF6C-DE654373BF1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en-US"/>
          </a:p>
        </p:txBody>
      </p:sp>
      <p:sp>
        <p:nvSpPr>
          <p:cNvPr id="3" name="Segnaposto data 2"/>
          <p:cNvSpPr>
            <a:spLocks noGrp="1"/>
          </p:cNvSpPr>
          <p:nvPr>
            <p:ph type="dt" sz="half" idx="10"/>
          </p:nvPr>
        </p:nvSpPr>
        <p:spPr/>
        <p:txBody>
          <a:bodyPr/>
          <a:lstStyle/>
          <a:p>
            <a:fld id="{8D1619B5-C0C5-497B-89A9-0D0870F35FB7}" type="datetimeFigureOut">
              <a:rPr lang="en-US" smtClean="0"/>
              <a:pPr/>
              <a:t>05/04/12</a:t>
            </a:fld>
            <a:endParaRPr lang="en-US"/>
          </a:p>
        </p:txBody>
      </p:sp>
      <p:sp>
        <p:nvSpPr>
          <p:cNvPr id="4" name="Segnaposto piè di pagina 3"/>
          <p:cNvSpPr>
            <a:spLocks noGrp="1"/>
          </p:cNvSpPr>
          <p:nvPr>
            <p:ph type="ftr" sz="quarter" idx="11"/>
          </p:nvPr>
        </p:nvSpPr>
        <p:spPr/>
        <p:txBody>
          <a:bodyPr/>
          <a:lstStyle/>
          <a:p>
            <a:endParaRPr lang="en-US"/>
          </a:p>
        </p:txBody>
      </p:sp>
      <p:sp>
        <p:nvSpPr>
          <p:cNvPr id="5" name="Segnaposto numero diapositiva 4"/>
          <p:cNvSpPr>
            <a:spLocks noGrp="1"/>
          </p:cNvSpPr>
          <p:nvPr>
            <p:ph type="sldNum" sz="quarter" idx="12"/>
          </p:nvPr>
        </p:nvSpPr>
        <p:spPr/>
        <p:txBody>
          <a:bodyPr/>
          <a:lstStyle/>
          <a:p>
            <a:fld id="{47A7D25B-7F14-42A5-AF6C-DE654373BF1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8D1619B5-C0C5-497B-89A9-0D0870F35FB7}" type="datetimeFigureOut">
              <a:rPr lang="en-US" smtClean="0"/>
              <a:pPr/>
              <a:t>05/04/12</a:t>
            </a:fld>
            <a:endParaRPr lang="en-US"/>
          </a:p>
        </p:txBody>
      </p:sp>
      <p:sp>
        <p:nvSpPr>
          <p:cNvPr id="3" name="Segnaposto piè di pagina 2"/>
          <p:cNvSpPr>
            <a:spLocks noGrp="1"/>
          </p:cNvSpPr>
          <p:nvPr>
            <p:ph type="ftr" sz="quarter" idx="11"/>
          </p:nvPr>
        </p:nvSpPr>
        <p:spPr/>
        <p:txBody>
          <a:bodyPr/>
          <a:lstStyle/>
          <a:p>
            <a:endParaRPr lang="en-US"/>
          </a:p>
        </p:txBody>
      </p:sp>
      <p:sp>
        <p:nvSpPr>
          <p:cNvPr id="4" name="Segnaposto numero diapositiva 3"/>
          <p:cNvSpPr>
            <a:spLocks noGrp="1"/>
          </p:cNvSpPr>
          <p:nvPr>
            <p:ph type="sldNum" sz="quarter" idx="12"/>
          </p:nvPr>
        </p:nvSpPr>
        <p:spPr/>
        <p:txBody>
          <a:bodyPr/>
          <a:lstStyle/>
          <a:p>
            <a:fld id="{47A7D25B-7F14-42A5-AF6C-DE654373BF1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en-US"/>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8D1619B5-C0C5-497B-89A9-0D0870F35FB7}" type="datetimeFigureOut">
              <a:rPr lang="en-US" smtClean="0"/>
              <a:pPr/>
              <a:t>05/04/12</a:t>
            </a:fld>
            <a:endParaRPr lang="en-US"/>
          </a:p>
        </p:txBody>
      </p:sp>
      <p:sp>
        <p:nvSpPr>
          <p:cNvPr id="6" name="Segnaposto piè di pagina 5"/>
          <p:cNvSpPr>
            <a:spLocks noGrp="1"/>
          </p:cNvSpPr>
          <p:nvPr>
            <p:ph type="ftr" sz="quarter" idx="11"/>
          </p:nvPr>
        </p:nvSpPr>
        <p:spPr/>
        <p:txBody>
          <a:bodyPr/>
          <a:lstStyle/>
          <a:p>
            <a:endParaRPr lang="en-US"/>
          </a:p>
        </p:txBody>
      </p:sp>
      <p:sp>
        <p:nvSpPr>
          <p:cNvPr id="7" name="Segnaposto numero diapositiva 6"/>
          <p:cNvSpPr>
            <a:spLocks noGrp="1"/>
          </p:cNvSpPr>
          <p:nvPr>
            <p:ph type="sldNum" sz="quarter" idx="12"/>
          </p:nvPr>
        </p:nvSpPr>
        <p:spPr/>
        <p:txBody>
          <a:bodyPr/>
          <a:lstStyle/>
          <a:p>
            <a:fld id="{47A7D25B-7F14-42A5-AF6C-DE654373BF1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3.xml"/><Relationship Id="rId12" Type="http://schemas.openxmlformats.org/officeDocument/2006/relationships/theme" Target="../theme/theme2.xml"/><Relationship Id="rId1" Type="http://schemas.openxmlformats.org/officeDocument/2006/relationships/slideLayout" Target="../slideLayouts/slideLayout13.xml"/><Relationship Id="rId2" Type="http://schemas.openxmlformats.org/officeDocument/2006/relationships/slideLayout" Target="../slideLayouts/slideLayout14.xml"/><Relationship Id="rId3" Type="http://schemas.openxmlformats.org/officeDocument/2006/relationships/slideLayout" Target="../slideLayouts/slideLayout15.xml"/><Relationship Id="rId4" Type="http://schemas.openxmlformats.org/officeDocument/2006/relationships/slideLayout" Target="../slideLayouts/slideLayout16.xml"/><Relationship Id="rId5" Type="http://schemas.openxmlformats.org/officeDocument/2006/relationships/slideLayout" Target="../slideLayouts/slideLayout17.xml"/><Relationship Id="rId6" Type="http://schemas.openxmlformats.org/officeDocument/2006/relationships/slideLayout" Target="../slideLayouts/slideLayout18.xml"/><Relationship Id="rId7" Type="http://schemas.openxmlformats.org/officeDocument/2006/relationships/slideLayout" Target="../slideLayouts/slideLayout19.xml"/><Relationship Id="rId8" Type="http://schemas.openxmlformats.org/officeDocument/2006/relationships/slideLayout" Target="../slideLayouts/slideLayout20.xml"/><Relationship Id="rId9" Type="http://schemas.openxmlformats.org/officeDocument/2006/relationships/slideLayout" Target="../slideLayouts/slideLayout21.xml"/><Relationship Id="rId10"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en-US"/>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D1619B5-C0C5-497B-89A9-0D0870F35FB7}" type="datetimeFigureOut">
              <a:rPr lang="en-US" smtClean="0"/>
              <a:pPr/>
              <a:t>05/04/12</a:t>
            </a:fld>
            <a:endParaRPr lang="en-US"/>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A7D25B-7F14-42A5-AF6C-DE654373BF1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72"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en-US"/>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BC580B-913A-43CC-87CC-C42C59DAC6DA}" type="datetimeFigureOut">
              <a:rPr lang="en-US" smtClean="0"/>
              <a:pPr/>
              <a:t>05/04/12</a:t>
            </a:fld>
            <a:endParaRPr lang="en-US"/>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A52C79-9E2E-43CC-844B-32A344AA70F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diagramData" Target="../diagrams/data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4" Type="http://schemas.openxmlformats.org/officeDocument/2006/relationships/diagramQuickStyle" Target="../diagrams/quickStyle2.xml"/><Relationship Id="rId5" Type="http://schemas.openxmlformats.org/officeDocument/2006/relationships/diagramColors" Target="../diagrams/colors2.xml"/><Relationship Id="rId6" Type="http://schemas.microsoft.com/office/2007/relationships/diagramDrawing" Target="../diagrams/drawing2.xml"/><Relationship Id="rId1" Type="http://schemas.openxmlformats.org/officeDocument/2006/relationships/slideLayout" Target="../slideLayouts/slideLayout2.xml"/><Relationship Id="rId2" Type="http://schemas.openxmlformats.org/officeDocument/2006/relationships/diagramData" Target="../diagrams/data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1"/>
          <p:cNvSpPr txBox="1">
            <a:spLocks/>
          </p:cNvSpPr>
          <p:nvPr/>
        </p:nvSpPr>
        <p:spPr>
          <a:xfrm>
            <a:off x="685800" y="2130425"/>
            <a:ext cx="7772400" cy="1470025"/>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t-IT" sz="4400" b="0" i="0" u="none" strike="noStrike" kern="1200" cap="none" spc="0" normalizeH="0" baseline="0" noProof="0" dirty="0" smtClean="0">
                <a:ln>
                  <a:noFill/>
                </a:ln>
                <a:solidFill>
                  <a:schemeClr val="tx1"/>
                </a:solidFill>
                <a:effectLst/>
                <a:uLnTx/>
                <a:uFillTx/>
                <a:latin typeface="+mj-lt"/>
                <a:ea typeface="+mj-ea"/>
                <a:cs typeface="+mj-cs"/>
              </a:rPr>
              <a:t>TECHNICAL DEPARTMENT STRUCTURE</a:t>
            </a:r>
            <a:endParaRPr kumimoji="0" lang="en-US" sz="4400" b="0" i="0" u="none" strike="noStrike" kern="1200" cap="none" spc="0" normalizeH="0" baseline="0" noProof="0" dirty="0">
              <a:ln>
                <a:noFill/>
              </a:ln>
              <a:solidFill>
                <a:schemeClr val="tx1"/>
              </a:solidFill>
              <a:effectLst/>
              <a:uLnTx/>
              <a:uFillTx/>
              <a:latin typeface="+mj-lt"/>
              <a:ea typeface="+mj-ea"/>
              <a:cs typeface="+mj-cs"/>
            </a:endParaRPr>
          </a:p>
        </p:txBody>
      </p:sp>
      <p:sp>
        <p:nvSpPr>
          <p:cNvPr id="4" name="Sottotitolo 2"/>
          <p:cNvSpPr txBox="1">
            <a:spLocks/>
          </p:cNvSpPr>
          <p:nvPr/>
        </p:nvSpPr>
        <p:spPr>
          <a:xfrm>
            <a:off x="1371600" y="3886200"/>
            <a:ext cx="6400800" cy="1752600"/>
          </a:xfrm>
          <a:prstGeom prst="rect">
            <a:avLst/>
          </a:prstGeom>
        </p:spPr>
        <p:txBody>
          <a:bodyPr vert="horz" lIns="91440" tIns="45720" rIns="91440" bIns="45720" rtlCol="0">
            <a:normAutofit/>
          </a:bodyPr>
          <a:lstStyle/>
          <a:p>
            <a:pPr marL="342900" marR="0" lvl="0" indent="-342900" algn="ctr" defTabSz="914400" rtl="0" eaLnBrk="1" fontAlgn="auto" latinLnBrk="0" hangingPunct="1">
              <a:lnSpc>
                <a:spcPct val="100000"/>
              </a:lnSpc>
              <a:spcBef>
                <a:spcPct val="20000"/>
              </a:spcBef>
              <a:spcAft>
                <a:spcPts val="0"/>
              </a:spcAft>
              <a:buClrTx/>
              <a:buSzTx/>
              <a:tabLst/>
              <a:defRPr/>
            </a:pPr>
            <a:r>
              <a:rPr lang="it-IT" sz="3200" dirty="0" smtClean="0">
                <a:solidFill>
                  <a:schemeClr val="tx1">
                    <a:tint val="75000"/>
                  </a:schemeClr>
                </a:solidFill>
              </a:rPr>
              <a:t>Claudio </a:t>
            </a:r>
            <a:r>
              <a:rPr lang="it-IT" sz="3200" dirty="0" err="1" smtClean="0">
                <a:solidFill>
                  <a:schemeClr val="tx1">
                    <a:tint val="75000"/>
                  </a:schemeClr>
                </a:solidFill>
              </a:rPr>
              <a:t>Sanelli</a:t>
            </a:r>
            <a:endParaRPr lang="it-IT" sz="3200" dirty="0" smtClean="0">
              <a:solidFill>
                <a:schemeClr val="tx1">
                  <a:tint val="75000"/>
                </a:schemeClr>
              </a:solidFill>
            </a:endParaRPr>
          </a:p>
          <a:p>
            <a:pPr marL="342900" marR="0" lvl="0" indent="-342900" algn="ctr" defTabSz="914400" rtl="0" eaLnBrk="1" fontAlgn="auto" latinLnBrk="0" hangingPunct="1">
              <a:lnSpc>
                <a:spcPct val="100000"/>
              </a:lnSpc>
              <a:spcBef>
                <a:spcPct val="20000"/>
              </a:spcBef>
              <a:spcAft>
                <a:spcPts val="0"/>
              </a:spcAft>
              <a:buClrTx/>
              <a:buSzTx/>
              <a:tabLst/>
              <a:defRPr/>
            </a:pPr>
            <a:endParaRPr lang="it-IT" sz="3200" dirty="0" smtClean="0">
              <a:solidFill>
                <a:schemeClr val="tx1">
                  <a:tint val="75000"/>
                </a:schemeClr>
              </a:solidFill>
            </a:endParaRPr>
          </a:p>
          <a:p>
            <a:pPr marL="342900" marR="0" lvl="0" indent="-342900" algn="ctr" defTabSz="914400" rtl="0" eaLnBrk="1" fontAlgn="auto" latinLnBrk="0" hangingPunct="1">
              <a:lnSpc>
                <a:spcPct val="100000"/>
              </a:lnSpc>
              <a:spcBef>
                <a:spcPct val="20000"/>
              </a:spcBef>
              <a:spcAft>
                <a:spcPts val="0"/>
              </a:spcAft>
              <a:buClrTx/>
              <a:buSzTx/>
              <a:tabLst/>
              <a:defRPr/>
            </a:pPr>
            <a:r>
              <a:rPr lang="it-IT" sz="2400" dirty="0" smtClean="0">
                <a:solidFill>
                  <a:schemeClr val="tx1">
                    <a:tint val="75000"/>
                  </a:schemeClr>
                </a:solidFill>
              </a:rPr>
              <a:t>April</a:t>
            </a:r>
            <a:r>
              <a:rPr lang="it-IT" sz="2400" dirty="0" smtClean="0">
                <a:solidFill>
                  <a:schemeClr val="tx1">
                    <a:tint val="75000"/>
                  </a:schemeClr>
                </a:solidFill>
              </a:rPr>
              <a:t> 5, </a:t>
            </a:r>
            <a:r>
              <a:rPr lang="it-IT" sz="2400" dirty="0" smtClean="0">
                <a:solidFill>
                  <a:schemeClr val="tx1">
                    <a:tint val="75000"/>
                  </a:schemeClr>
                </a:solidFill>
              </a:rPr>
              <a:t>2012</a:t>
            </a:r>
            <a:r>
              <a:rPr lang="it-IT" sz="3200" dirty="0" smtClean="0">
                <a:solidFill>
                  <a:schemeClr val="tx1">
                    <a:tint val="75000"/>
                  </a:schemeClr>
                </a:solidFill>
              </a:rPr>
              <a:t> </a:t>
            </a:r>
            <a:endParaRPr lang="en-US" sz="3200" dirty="0">
              <a:solidFill>
                <a:schemeClr val="tx1">
                  <a:tint val="75000"/>
                </a:schemeClr>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20688"/>
            <a:ext cx="8229600" cy="5760640"/>
          </a:xfrm>
        </p:spPr>
        <p:txBody>
          <a:bodyPr>
            <a:normAutofit fontScale="85000" lnSpcReduction="10000"/>
          </a:bodyPr>
          <a:lstStyle/>
          <a:p>
            <a:r>
              <a:rPr lang="en-US" dirty="0"/>
              <a:t>8) </a:t>
            </a:r>
            <a:r>
              <a:rPr lang="en-US" b="1" dirty="0"/>
              <a:t>HVAC &amp; </a:t>
            </a:r>
            <a:r>
              <a:rPr lang="en-US" b="1" dirty="0" smtClean="0"/>
              <a:t>Fluids</a:t>
            </a:r>
            <a:r>
              <a:rPr lang="en-US" dirty="0" smtClean="0"/>
              <a:t>: Design</a:t>
            </a:r>
            <a:r>
              <a:rPr lang="en-US" dirty="0"/>
              <a:t>, Specification, Procurement, Assistance during the Construction and Installation, Test and Operation of the Heating, Ventilation, Cooling and Air Conditioning Systems needed by each machine component and in general for the Accelerator Complex, related building, offices, etc.. The Group will be in charge also for other fluids systems like Compressed Air, Nitrogen, etc. (excluded Cryogenics), for the machine itself and subsidiary equipment. The Group will collaborate with all other Groups to define the HVAC requirements and to define the fluid needed and specifications for the various machine components. The Group will collaborate with Tor Vergata University experts and will make use of external professionals.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764704"/>
            <a:ext cx="8229600" cy="5256584"/>
          </a:xfrm>
        </p:spPr>
        <p:txBody>
          <a:bodyPr>
            <a:normAutofit/>
          </a:bodyPr>
          <a:lstStyle/>
          <a:p>
            <a:r>
              <a:rPr lang="en-US" sz="3000" dirty="0"/>
              <a:t>9) </a:t>
            </a:r>
            <a:r>
              <a:rPr lang="en-US" sz="3000" b="1" dirty="0"/>
              <a:t>Technical </a:t>
            </a:r>
            <a:r>
              <a:rPr lang="en-US" sz="3000" b="1" dirty="0" smtClean="0"/>
              <a:t>Support</a:t>
            </a:r>
            <a:r>
              <a:rPr lang="en-US" sz="3000" dirty="0" smtClean="0"/>
              <a:t>: Assistance </a:t>
            </a:r>
            <a:r>
              <a:rPr lang="en-US" sz="3000" dirty="0"/>
              <a:t>and Coordination of the different general aspects common to the all other Groups. The Group will be in charge for the correct developing and updating of Super-B project Planning and WBS. Will help in defining the general rules and will help in the Specification preparation in particular for transport, delivery and storage of machine components. The Group will take care in particular of the correct Installation sequence of the Super-B systems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404664"/>
            <a:ext cx="8229600" cy="6048672"/>
          </a:xfrm>
        </p:spPr>
        <p:txBody>
          <a:bodyPr>
            <a:normAutofit fontScale="92500"/>
          </a:bodyPr>
          <a:lstStyle/>
          <a:p>
            <a:r>
              <a:rPr lang="en-US" dirty="0"/>
              <a:t>10) </a:t>
            </a:r>
            <a:r>
              <a:rPr lang="en-US" b="1" dirty="0"/>
              <a:t>Cryogenics</a:t>
            </a:r>
            <a:r>
              <a:rPr lang="en-US" dirty="0"/>
              <a:t>:	The Group will have in charge the recovery of the PEP-II Cryogenics System, its transportation in Italy and its re-use. In addition the Group will have in charge the Design, Specification, Procurement, Assistance during the Construction and Installation, Start-up and Operation of the Cryogenic Plant according to the needs of the Superconductivity users, like the Experiment, the superconducting magnets, etc.. The Group will collaborate with all other Groups to define the cryogenics requirements and to define the specifications for the various machine superconducting components.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92696"/>
            <a:ext cx="8229600" cy="5472608"/>
          </a:xfrm>
        </p:spPr>
        <p:txBody>
          <a:bodyPr>
            <a:normAutofit fontScale="85000" lnSpcReduction="10000"/>
          </a:bodyPr>
          <a:lstStyle/>
          <a:p>
            <a:r>
              <a:rPr lang="en-US" dirty="0"/>
              <a:t>11) </a:t>
            </a:r>
            <a:r>
              <a:rPr lang="en-US" b="1" dirty="0" smtClean="0"/>
              <a:t>Safety</a:t>
            </a:r>
            <a:r>
              <a:rPr lang="en-US" dirty="0" smtClean="0"/>
              <a:t>: This </a:t>
            </a:r>
            <a:r>
              <a:rPr lang="en-US" dirty="0"/>
              <a:t>Group will take care of the coordination of the safety during the Design and Specification phase of the Super-B systems. It will coordinate the Installation, Start-up and Operation from the safety point of view. It will collaborate with the all other Groups defining the safety European and Italian rules to be adopted and respected during the entire Cabibbo Consortium construction. It will take care of the necessary contacts with the Fireman Department, the USL Agency and all other Italian Institutions during the design and construction Laboratory phases. When in operation, it will verify the respect of the safety Norms and Regulations.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404664"/>
            <a:ext cx="8229600" cy="6120680"/>
          </a:xfrm>
        </p:spPr>
        <p:txBody>
          <a:bodyPr>
            <a:normAutofit fontScale="85000" lnSpcReduction="10000"/>
          </a:bodyPr>
          <a:lstStyle/>
          <a:p>
            <a:r>
              <a:rPr lang="en-US" dirty="0"/>
              <a:t>12) </a:t>
            </a:r>
            <a:r>
              <a:rPr lang="en-US" b="1" dirty="0"/>
              <a:t>General </a:t>
            </a:r>
            <a:r>
              <a:rPr lang="en-US" b="1" dirty="0" smtClean="0"/>
              <a:t>Services</a:t>
            </a:r>
            <a:r>
              <a:rPr lang="en-US" dirty="0" smtClean="0"/>
              <a:t>: During </a:t>
            </a:r>
            <a:r>
              <a:rPr lang="en-US" dirty="0"/>
              <a:t>the construction and after the construction of the Cabibbo Laboratory, this Group will take care of the General Services needed for the normal life of the Lab, like cleaning, gardening, lab surveillance and access control, local transportation, material movement, canteen, mail service, office furniture, etc..</a:t>
            </a:r>
          </a:p>
          <a:p>
            <a:r>
              <a:rPr lang="en-US" dirty="0"/>
              <a:t>13) </a:t>
            </a:r>
            <a:r>
              <a:rPr lang="en-US" b="1" dirty="0"/>
              <a:t>Procurement and Storage</a:t>
            </a:r>
            <a:r>
              <a:rPr lang="en-US" dirty="0"/>
              <a:t>: During the construction and after the construction of the Cabibbo Laboratory, this Group will take care of the procurement and storage of the materials needed for a normal life of the Laboratory. It will take care of the reception and distribution of goods ordered by the different Groups both general (paper, stationary, electric and electronic minutiae, etc.) as specific (machine components, spares, etc.).</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Diagramma 5"/>
          <p:cNvGraphicFramePr/>
          <p:nvPr>
            <p:extLst>
              <p:ext uri="{D42A27DB-BD31-4B8C-83A1-F6EECF244321}">
                <p14:modId xmlns:p14="http://schemas.microsoft.com/office/powerpoint/2010/main" val="1778110022"/>
              </p:ext>
            </p:extLst>
          </p:nvPr>
        </p:nvGraphicFramePr>
        <p:xfrm>
          <a:off x="2340000" y="188902"/>
          <a:ext cx="4320232" cy="648045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Diagramma 5"/>
          <p:cNvGraphicFramePr/>
          <p:nvPr>
            <p:extLst>
              <p:ext uri="{D42A27DB-BD31-4B8C-83A1-F6EECF244321}">
                <p14:modId xmlns:p14="http://schemas.microsoft.com/office/powerpoint/2010/main" val="1758573192"/>
              </p:ext>
            </p:extLst>
          </p:nvPr>
        </p:nvGraphicFramePr>
        <p:xfrm>
          <a:off x="2340000" y="188902"/>
          <a:ext cx="4320232" cy="648045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407338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en-US" dirty="0"/>
              <a:t>Brief Task Description of each Group</a:t>
            </a:r>
          </a:p>
        </p:txBody>
      </p:sp>
      <p:sp>
        <p:nvSpPr>
          <p:cNvPr id="3" name="Segnaposto contenuto 2"/>
          <p:cNvSpPr>
            <a:spLocks noGrp="1"/>
          </p:cNvSpPr>
          <p:nvPr>
            <p:ph idx="1"/>
          </p:nvPr>
        </p:nvSpPr>
        <p:spPr>
          <a:xfrm>
            <a:off x="457200" y="1600200"/>
            <a:ext cx="8229600" cy="4997152"/>
          </a:xfrm>
        </p:spPr>
        <p:txBody>
          <a:bodyPr>
            <a:normAutofit fontScale="92500" lnSpcReduction="20000"/>
          </a:bodyPr>
          <a:lstStyle/>
          <a:p>
            <a:r>
              <a:rPr lang="en-US" dirty="0"/>
              <a:t>1) </a:t>
            </a:r>
            <a:r>
              <a:rPr lang="en-US" b="1" dirty="0"/>
              <a:t>Secretariat</a:t>
            </a:r>
            <a:r>
              <a:rPr lang="en-US" dirty="0"/>
              <a:t>: 	General activities concerning the all Division Groups, meeting organization and reports, travel and normal secretariat life assistance</a:t>
            </a:r>
            <a:r>
              <a:rPr lang="en-US" dirty="0" smtClean="0"/>
              <a:t>.</a:t>
            </a:r>
          </a:p>
          <a:p>
            <a:pPr>
              <a:buNone/>
            </a:pPr>
            <a:endParaRPr lang="en-US" dirty="0"/>
          </a:p>
          <a:p>
            <a:r>
              <a:rPr lang="en-US" dirty="0"/>
              <a:t>2) </a:t>
            </a:r>
            <a:r>
              <a:rPr lang="en-US" b="1" dirty="0"/>
              <a:t>Normal Conducting Magnets</a:t>
            </a:r>
            <a:r>
              <a:rPr lang="en-US" dirty="0"/>
              <a:t>: Simulation, Electromagnetic Design, Specification, Procurement, Assistance during the Construction, Test, Assistance during the Installation, Start-up and Operation of the DC, Pulsed, Normal Conducting, Permanent Magnets of the Super-B Project.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476672"/>
            <a:ext cx="8229600" cy="6120680"/>
          </a:xfrm>
          <a:ln>
            <a:noFill/>
          </a:ln>
        </p:spPr>
        <p:txBody>
          <a:bodyPr>
            <a:normAutofit fontScale="92500" lnSpcReduction="20000"/>
          </a:bodyPr>
          <a:lstStyle/>
          <a:p>
            <a:r>
              <a:rPr lang="en-US" dirty="0"/>
              <a:t>3) </a:t>
            </a:r>
            <a:r>
              <a:rPr lang="en-US" b="1" dirty="0">
                <a:solidFill>
                  <a:schemeClr val="accent2">
                    <a:lumMod val="60000"/>
                    <a:lumOff val="40000"/>
                  </a:schemeClr>
                </a:solidFill>
              </a:rPr>
              <a:t>Superconducting </a:t>
            </a:r>
            <a:r>
              <a:rPr lang="en-US" b="1" dirty="0" smtClean="0">
                <a:solidFill>
                  <a:schemeClr val="accent2">
                    <a:lumMod val="60000"/>
                    <a:lumOff val="40000"/>
                  </a:schemeClr>
                </a:solidFill>
              </a:rPr>
              <a:t>Magnets</a:t>
            </a:r>
            <a:r>
              <a:rPr lang="en-US" dirty="0" smtClean="0">
                <a:solidFill>
                  <a:schemeClr val="accent2">
                    <a:lumMod val="60000"/>
                    <a:lumOff val="40000"/>
                  </a:schemeClr>
                </a:solidFill>
              </a:rPr>
              <a:t>: Simulation</a:t>
            </a:r>
            <a:r>
              <a:rPr lang="en-US" dirty="0">
                <a:solidFill>
                  <a:schemeClr val="accent2">
                    <a:lumMod val="60000"/>
                    <a:lumOff val="40000"/>
                  </a:schemeClr>
                </a:solidFill>
              </a:rPr>
              <a:t>, Electromagnetic Design, Specification, Procurement, Assistance during the Construction, Test, Assistance during the Installation, Start-up and Operation of the Superconducting magnets of the Super-B Project, including the experimental magnet. The Group will also take care of the proximity cryogenics as well as the power supplies of the related magnets</a:t>
            </a:r>
            <a:r>
              <a:rPr lang="en-US" dirty="0" smtClean="0">
                <a:solidFill>
                  <a:schemeClr val="accent2">
                    <a:lumMod val="60000"/>
                    <a:lumOff val="40000"/>
                  </a:schemeClr>
                </a:solidFill>
              </a:rPr>
              <a:t>.</a:t>
            </a:r>
          </a:p>
          <a:p>
            <a:pPr>
              <a:buNone/>
            </a:pPr>
            <a:endParaRPr lang="en-US" dirty="0"/>
          </a:p>
          <a:p>
            <a:r>
              <a:rPr lang="en-US" dirty="0"/>
              <a:t>4) </a:t>
            </a:r>
            <a:r>
              <a:rPr lang="en-US" b="1" dirty="0"/>
              <a:t>Power Converter</a:t>
            </a:r>
            <a:r>
              <a:rPr lang="en-US" dirty="0"/>
              <a:t>: 	Simulation, Design, Specification, Procurement, Assistance during the Construction, Test, Installation, Start-up and Operation of the DC and Pulsed Power Converter powering the magnets in point 2).</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476672"/>
            <a:ext cx="8229600" cy="6120680"/>
          </a:xfrm>
        </p:spPr>
        <p:txBody>
          <a:bodyPr>
            <a:normAutofit fontScale="92500" lnSpcReduction="20000"/>
          </a:bodyPr>
          <a:lstStyle/>
          <a:p>
            <a:r>
              <a:rPr lang="en-US" dirty="0"/>
              <a:t>3</a:t>
            </a:r>
            <a:r>
              <a:rPr lang="en-US" dirty="0">
                <a:solidFill>
                  <a:schemeClr val="accent2">
                    <a:lumMod val="50000"/>
                  </a:schemeClr>
                </a:solidFill>
              </a:rPr>
              <a:t>) </a:t>
            </a:r>
            <a:r>
              <a:rPr lang="en-US" b="1" dirty="0" smtClean="0">
                <a:solidFill>
                  <a:schemeClr val="accent2">
                    <a:lumMod val="50000"/>
                  </a:schemeClr>
                </a:solidFill>
              </a:rPr>
              <a:t>Civil Engineering</a:t>
            </a:r>
            <a:r>
              <a:rPr lang="en-US" dirty="0" smtClean="0">
                <a:solidFill>
                  <a:schemeClr val="accent2">
                    <a:lumMod val="50000"/>
                  </a:schemeClr>
                </a:solidFill>
              </a:rPr>
              <a:t>: Follow-up on the Design, Specification</a:t>
            </a:r>
            <a:r>
              <a:rPr lang="en-US" dirty="0">
                <a:solidFill>
                  <a:schemeClr val="accent2">
                    <a:lumMod val="50000"/>
                  </a:schemeClr>
                </a:solidFill>
              </a:rPr>
              <a:t>, Procurement, Assistance during the Construction, </a:t>
            </a:r>
            <a:r>
              <a:rPr lang="en-US" dirty="0" smtClean="0">
                <a:solidFill>
                  <a:schemeClr val="accent2">
                    <a:lumMod val="50000"/>
                  </a:schemeClr>
                </a:solidFill>
              </a:rPr>
              <a:t>of </a:t>
            </a:r>
            <a:r>
              <a:rPr lang="en-US" dirty="0">
                <a:solidFill>
                  <a:schemeClr val="accent2">
                    <a:lumMod val="50000"/>
                  </a:schemeClr>
                </a:solidFill>
              </a:rPr>
              <a:t>the </a:t>
            </a:r>
            <a:r>
              <a:rPr lang="en-US" dirty="0" smtClean="0">
                <a:solidFill>
                  <a:schemeClr val="accent2">
                    <a:lumMod val="50000"/>
                  </a:schemeClr>
                </a:solidFill>
              </a:rPr>
              <a:t>Civil Engineering structures of </a:t>
            </a:r>
            <a:r>
              <a:rPr lang="en-US" dirty="0">
                <a:solidFill>
                  <a:schemeClr val="accent2">
                    <a:lumMod val="50000"/>
                  </a:schemeClr>
                </a:solidFill>
              </a:rPr>
              <a:t>the Super-B Project, including the experimental </a:t>
            </a:r>
            <a:r>
              <a:rPr lang="en-US" dirty="0" smtClean="0">
                <a:solidFill>
                  <a:schemeClr val="accent2">
                    <a:lumMod val="50000"/>
                  </a:schemeClr>
                </a:solidFill>
              </a:rPr>
              <a:t>hall</a:t>
            </a:r>
            <a:r>
              <a:rPr lang="en-US" dirty="0">
                <a:solidFill>
                  <a:schemeClr val="accent2">
                    <a:lumMod val="50000"/>
                  </a:schemeClr>
                </a:solidFill>
              </a:rPr>
              <a:t>. . The Group will collaborate with all other Groups to define the </a:t>
            </a:r>
            <a:r>
              <a:rPr lang="en-US" dirty="0" smtClean="0">
                <a:solidFill>
                  <a:schemeClr val="accent2">
                    <a:lumMod val="50000"/>
                  </a:schemeClr>
                </a:solidFill>
              </a:rPr>
              <a:t>building </a:t>
            </a:r>
            <a:r>
              <a:rPr lang="en-US" dirty="0">
                <a:solidFill>
                  <a:schemeClr val="accent2">
                    <a:lumMod val="50000"/>
                  </a:schemeClr>
                </a:solidFill>
              </a:rPr>
              <a:t>needs and </a:t>
            </a:r>
            <a:r>
              <a:rPr lang="en-US" dirty="0" smtClean="0">
                <a:solidFill>
                  <a:schemeClr val="accent2">
                    <a:lumMod val="50000"/>
                  </a:schemeClr>
                </a:solidFill>
              </a:rPr>
              <a:t>constrains, including the radio-protection aspects. </a:t>
            </a:r>
            <a:r>
              <a:rPr lang="en-US" dirty="0">
                <a:solidFill>
                  <a:schemeClr val="accent2">
                    <a:lumMod val="50000"/>
                  </a:schemeClr>
                </a:solidFill>
              </a:rPr>
              <a:t>The Group </a:t>
            </a:r>
            <a:r>
              <a:rPr lang="en-US" dirty="0" smtClean="0">
                <a:solidFill>
                  <a:schemeClr val="accent2">
                    <a:lumMod val="50000"/>
                  </a:schemeClr>
                </a:solidFill>
              </a:rPr>
              <a:t>is expected to </a:t>
            </a:r>
            <a:r>
              <a:rPr lang="en-US" dirty="0">
                <a:solidFill>
                  <a:schemeClr val="accent2">
                    <a:lumMod val="50000"/>
                  </a:schemeClr>
                </a:solidFill>
              </a:rPr>
              <a:t>collaborate with the Tor </a:t>
            </a:r>
            <a:r>
              <a:rPr lang="en-US" dirty="0" err="1">
                <a:solidFill>
                  <a:schemeClr val="accent2">
                    <a:lumMod val="50000"/>
                  </a:schemeClr>
                </a:solidFill>
              </a:rPr>
              <a:t>Vergata</a:t>
            </a:r>
            <a:r>
              <a:rPr lang="en-US" dirty="0">
                <a:solidFill>
                  <a:schemeClr val="accent2">
                    <a:lumMod val="50000"/>
                  </a:schemeClr>
                </a:solidFill>
              </a:rPr>
              <a:t> University experts and </a:t>
            </a:r>
            <a:r>
              <a:rPr lang="en-US" dirty="0" smtClean="0">
                <a:solidFill>
                  <a:schemeClr val="accent2">
                    <a:lumMod val="50000"/>
                  </a:schemeClr>
                </a:solidFill>
              </a:rPr>
              <a:t>with </a:t>
            </a:r>
            <a:r>
              <a:rPr lang="en-US" dirty="0">
                <a:solidFill>
                  <a:schemeClr val="accent2">
                    <a:lumMod val="50000"/>
                  </a:schemeClr>
                </a:solidFill>
              </a:rPr>
              <a:t>external professional.</a:t>
            </a:r>
          </a:p>
          <a:p>
            <a:r>
              <a:rPr lang="en-US" dirty="0"/>
              <a:t>4) </a:t>
            </a:r>
            <a:r>
              <a:rPr lang="en-US" b="1" dirty="0"/>
              <a:t>Power Converter</a:t>
            </a:r>
            <a:r>
              <a:rPr lang="en-US" dirty="0"/>
              <a:t>: 	Simulation, Design, Specification, Procurement, Assistance during the Construction, Test, Installation, Start-up and Operation of the DC and Pulsed Power Converter powering the magnets in point 2).</a:t>
            </a:r>
          </a:p>
        </p:txBody>
      </p:sp>
    </p:spTree>
    <p:extLst>
      <p:ext uri="{BB962C8B-B14F-4D97-AF65-F5344CB8AC3E}">
        <p14:creationId xmlns:p14="http://schemas.microsoft.com/office/powerpoint/2010/main" val="36770672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1124744"/>
            <a:ext cx="8229600" cy="4320480"/>
          </a:xfrm>
        </p:spPr>
        <p:txBody>
          <a:bodyPr>
            <a:noAutofit/>
          </a:bodyPr>
          <a:lstStyle/>
          <a:p>
            <a:r>
              <a:rPr lang="en-US" sz="3000" dirty="0"/>
              <a:t>5) </a:t>
            </a:r>
            <a:r>
              <a:rPr lang="en-US" sz="3000" b="1" dirty="0" smtClean="0"/>
              <a:t>Vacuum</a:t>
            </a:r>
            <a:r>
              <a:rPr lang="en-US" sz="3000" dirty="0" smtClean="0"/>
              <a:t>: Design</a:t>
            </a:r>
            <a:r>
              <a:rPr lang="en-US" sz="3000" dirty="0"/>
              <a:t>, Specification, Procurement, Assistance during the Construction, Test, Installation, Start-up and Operation of the Vacuum Chambers, Bellows, Vacuum System including Pumps (all kind), Vacuum Diagnostic System. The Group will collaborate in the definition, specification, construction and operation of special vacuum components like scrapers, flags, BPM, absorbers, etc</a:t>
            </a:r>
            <a:r>
              <a:rPr lang="en-US" sz="3000" dirty="0" smtClean="0"/>
              <a: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67544" y="404664"/>
            <a:ext cx="8229600" cy="6048672"/>
          </a:xfrm>
        </p:spPr>
        <p:txBody>
          <a:bodyPr>
            <a:normAutofit fontScale="92500" lnSpcReduction="20000"/>
          </a:bodyPr>
          <a:lstStyle/>
          <a:p>
            <a:r>
              <a:rPr lang="en-US" dirty="0" smtClean="0"/>
              <a:t>6</a:t>
            </a:r>
            <a:r>
              <a:rPr lang="en-US" dirty="0"/>
              <a:t>) </a:t>
            </a:r>
            <a:r>
              <a:rPr lang="en-US" b="1" dirty="0"/>
              <a:t>Mechanic</a:t>
            </a:r>
            <a:r>
              <a:rPr lang="en-US" dirty="0"/>
              <a:t>s:	Design, Specification, Procurement, Assistance during the Construction, Test of all ancillary Mechanical Equipment needed by other Systems, like Support, Positioning and Adjustment Devices, Girder, etc.. The Group will have in charge the CAD-CAE system to help other Systems and to develop the complete Machine Layout. The Group will be in charge for the Machine Installation and Alignment, defining the Alignment procedure, the Alignment tools and it will be in charge for the Installation of the all Machine Components. The Group will take care of the mechanical aspects related to other Systems, e.g. the Vibration Feedback System, RF waveguide pattern layout, etc..</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332656"/>
            <a:ext cx="8229600" cy="6192688"/>
          </a:xfrm>
        </p:spPr>
        <p:txBody>
          <a:bodyPr>
            <a:normAutofit fontScale="92500" lnSpcReduction="20000"/>
          </a:bodyPr>
          <a:lstStyle/>
          <a:p>
            <a:r>
              <a:rPr lang="en-US" dirty="0"/>
              <a:t>7) </a:t>
            </a:r>
            <a:r>
              <a:rPr lang="en-US" b="1" dirty="0"/>
              <a:t>Electrotechnics</a:t>
            </a:r>
            <a:r>
              <a:rPr lang="en-US" dirty="0"/>
              <a:t>:	Design, Specification, Procurement, Assistance during the Construction, Test and Operation of the High Voltage 150 kV, 50 Hz, 40-60 MW Electrical Station, Medium Voltage 20 kV (kV) Distribution Substations and Medium Voltage Systems, Low Voltage 400/230 V System, till to the user plugs. The Group will be in charge for Special Reactive Compensating Systems, the Emergency Diesel Group, the UPS systems for uninterruptible syastems (computers, vacuum, etc.) and people safety. The Group will collaborate with all other Groups to define the electric needs and specifications. The Group will collaborate with the Tor Vergata University experts and will make use of external professional.</a:t>
            </a:r>
          </a:p>
        </p:txBody>
      </p:sp>
    </p:spTree>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Personalizza struttur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350</TotalTime>
  <Words>889</Words>
  <Application>Microsoft Macintosh PowerPoint</Application>
  <PresentationFormat>On-screen Show (4:3)</PresentationFormat>
  <Paragraphs>76</Paragraphs>
  <Slides>14</Slides>
  <Notes>0</Notes>
  <HiddenSlides>0</HiddenSlides>
  <MMClips>0</MMClips>
  <ScaleCrop>false</ScaleCrop>
  <HeadingPairs>
    <vt:vector size="4" baseType="variant">
      <vt:variant>
        <vt:lpstr>Theme</vt:lpstr>
      </vt:variant>
      <vt:variant>
        <vt:i4>2</vt:i4>
      </vt:variant>
      <vt:variant>
        <vt:lpstr>Slide Titles</vt:lpstr>
      </vt:variant>
      <vt:variant>
        <vt:i4>14</vt:i4>
      </vt:variant>
    </vt:vector>
  </HeadingPairs>
  <TitlesOfParts>
    <vt:vector size="16" baseType="lpstr">
      <vt:lpstr>Tema di Office</vt:lpstr>
      <vt:lpstr>Personalizza struttura</vt:lpstr>
      <vt:lpstr>PowerPoint Presentation</vt:lpstr>
      <vt:lpstr>PowerPoint Presentation</vt:lpstr>
      <vt:lpstr>PowerPoint Presentation</vt:lpstr>
      <vt:lpstr>Brief Task Description of each Group</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TECHNICAL DIVISION STRUCTURE</dc:title>
  <dc:creator>Claudio Sanelli</dc:creator>
  <cp:lastModifiedBy>*** ***</cp:lastModifiedBy>
  <cp:revision>35</cp:revision>
  <dcterms:created xsi:type="dcterms:W3CDTF">2012-03-12T13:33:24Z</dcterms:created>
  <dcterms:modified xsi:type="dcterms:W3CDTF">2012-04-05T09:08:24Z</dcterms:modified>
</cp:coreProperties>
</file>