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858000" cy="9144000"/>
  <p:defaultTextStyle>
    <a:defPPr>
      <a:defRPr lang="de-DE"/>
    </a:defPPr>
    <a:lvl1pPr marL="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23" userDrawn="1">
          <p15:clr>
            <a:srgbClr val="A4A3A4"/>
          </p15:clr>
        </p15:guide>
        <p15:guide id="2" orient="horz" pos="1373" userDrawn="1">
          <p15:clr>
            <a:srgbClr val="A4A3A4"/>
          </p15:clr>
        </p15:guide>
        <p15:guide id="4" pos="4247" userDrawn="1">
          <p15:clr>
            <a:srgbClr val="A4A3A4"/>
          </p15:clr>
        </p15:guide>
        <p15:guide id="7" pos="73" userDrawn="1">
          <p15:clr>
            <a:srgbClr val="A4A3A4"/>
          </p15:clr>
        </p15:guide>
        <p15:guide id="9" pos="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EDD"/>
    <a:srgbClr val="F30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7"/>
    <p:restoredTop sz="94660"/>
  </p:normalViewPr>
  <p:slideViewPr>
    <p:cSldViewPr showGuides="1">
      <p:cViewPr varScale="1">
        <p:scale>
          <a:sx n="59" d="100"/>
          <a:sy n="59" d="100"/>
        </p:scale>
        <p:origin x="2856" y="86"/>
      </p:cViewPr>
      <p:guideLst>
        <p:guide orient="horz" pos="6023"/>
        <p:guide orient="horz" pos="1373"/>
        <p:guide pos="4247"/>
        <p:guide pos="73"/>
        <p:guide pos="1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="" xmlns:a16="http://schemas.microsoft.com/office/drawing/2014/main" id="{EA58634C-89AD-4E72-8043-DB3E6CEA5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09CA8370-834F-49A9-B24A-18BCDEE938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6B195-D10E-4BFC-8CAA-881267FAEB91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BDE1916F-D977-4C0C-9F2F-5E7645A6C1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D88A8D31-8830-46D3-8C36-569B8C4053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6E4C4-85D9-4DAA-91F5-85FAB70D6AC4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428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FF646-30DE-A54D-95CE-72C931E36B23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FE5BA-EA7D-5B42-83BA-7D731229F23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29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1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CDA6819-EA87-4003-9ED8-4C165068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30" y="528027"/>
            <a:ext cx="5916141" cy="191354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768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7F6C8569-0A47-397E-5E93-827BC61FE4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2"/>
            <a:ext cx="7096028" cy="100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2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86912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986912" rtl="0" eaLnBrk="1" latinLnBrk="0" hangingPunct="1">
        <a:spcBef>
          <a:spcPct val="20000"/>
        </a:spcBef>
        <a:buFont typeface="Arial" panose="020B0604020202020204" pitchFamily="34" charset="0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20"/>
          <p:cNvSpPr/>
          <p:nvPr/>
        </p:nvSpPr>
        <p:spPr>
          <a:xfrm>
            <a:off x="260350" y="3552353"/>
            <a:ext cx="3132000" cy="4586549"/>
          </a:xfrm>
          <a:prstGeom prst="roundRect">
            <a:avLst>
              <a:gd name="adj" fmla="val 5568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/>
          </a:p>
        </p:txBody>
      </p:sp>
      <p:sp>
        <p:nvSpPr>
          <p:cNvPr id="15" name="Shape 123"/>
          <p:cNvSpPr/>
          <p:nvPr/>
        </p:nvSpPr>
        <p:spPr>
          <a:xfrm>
            <a:off x="260350" y="8366242"/>
            <a:ext cx="6481763" cy="883029"/>
          </a:xfrm>
          <a:prstGeom prst="roundRect">
            <a:avLst>
              <a:gd name="adj" fmla="val 17965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/>
          </a:p>
        </p:txBody>
      </p:sp>
      <p:sp>
        <p:nvSpPr>
          <p:cNvPr id="16" name="Shape 130"/>
          <p:cNvSpPr/>
          <p:nvPr/>
        </p:nvSpPr>
        <p:spPr>
          <a:xfrm>
            <a:off x="3610594" y="3552353"/>
            <a:ext cx="3132000" cy="4634497"/>
          </a:xfrm>
          <a:prstGeom prst="roundRect">
            <a:avLst>
              <a:gd name="adj" fmla="val 5568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/>
          </a:p>
        </p:txBody>
      </p:sp>
      <p:sp>
        <p:nvSpPr>
          <p:cNvPr id="13" name="Shape 121"/>
          <p:cNvSpPr/>
          <p:nvPr/>
        </p:nvSpPr>
        <p:spPr>
          <a:xfrm>
            <a:off x="260350" y="2504728"/>
            <a:ext cx="6481763" cy="883029"/>
          </a:xfrm>
          <a:prstGeom prst="roundRect">
            <a:avLst>
              <a:gd name="adj" fmla="val 17965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/>
          </a:p>
        </p:txBody>
      </p:sp>
      <p:sp>
        <p:nvSpPr>
          <p:cNvPr id="4" name="Shape 121"/>
          <p:cNvSpPr/>
          <p:nvPr/>
        </p:nvSpPr>
        <p:spPr>
          <a:xfrm flipV="1">
            <a:off x="3501008" y="3510423"/>
            <a:ext cx="2203148" cy="434465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/>
          </a:p>
        </p:txBody>
      </p:sp>
      <p:sp>
        <p:nvSpPr>
          <p:cNvPr id="6" name="Shape 121"/>
          <p:cNvSpPr/>
          <p:nvPr/>
        </p:nvSpPr>
        <p:spPr>
          <a:xfrm flipV="1">
            <a:off x="117101" y="2467106"/>
            <a:ext cx="1799731" cy="434465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hape 121"/>
          <p:cNvSpPr/>
          <p:nvPr/>
        </p:nvSpPr>
        <p:spPr>
          <a:xfrm flipV="1">
            <a:off x="123039" y="8269902"/>
            <a:ext cx="3340391" cy="400567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/>
          </a:p>
        </p:txBody>
      </p:sp>
      <p:sp>
        <p:nvSpPr>
          <p:cNvPr id="9" name="Shape 122"/>
          <p:cNvSpPr/>
          <p:nvPr/>
        </p:nvSpPr>
        <p:spPr>
          <a:xfrm>
            <a:off x="176114" y="8243464"/>
            <a:ext cx="3240089" cy="524065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51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Conclusions</a:t>
            </a:r>
            <a:endParaRPr sz="151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Shape 121">
            <a:extLst>
              <a:ext uri="{FF2B5EF4-FFF2-40B4-BE49-F238E27FC236}">
                <a16:creationId xmlns="" xmlns:a16="http://schemas.microsoft.com/office/drawing/2014/main" id="{04D4E424-6B09-4B4C-8223-5FC6444922FD}"/>
              </a:ext>
            </a:extLst>
          </p:cNvPr>
          <p:cNvSpPr/>
          <p:nvPr/>
        </p:nvSpPr>
        <p:spPr>
          <a:xfrm flipV="1">
            <a:off x="114813" y="3510423"/>
            <a:ext cx="2306075" cy="434465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hape 122"/>
          <p:cNvSpPr/>
          <p:nvPr/>
        </p:nvSpPr>
        <p:spPr>
          <a:xfrm>
            <a:off x="34844" y="3517883"/>
            <a:ext cx="2306075" cy="524065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done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sz="151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hape 122"/>
          <p:cNvSpPr/>
          <p:nvPr/>
        </p:nvSpPr>
        <p:spPr>
          <a:xfrm>
            <a:off x="3576553" y="3517883"/>
            <a:ext cx="2084695" cy="524065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did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find out?</a:t>
            </a:r>
            <a:endParaRPr sz="151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hape 122"/>
          <p:cNvSpPr/>
          <p:nvPr/>
        </p:nvSpPr>
        <p:spPr>
          <a:xfrm>
            <a:off x="-27384" y="2481628"/>
            <a:ext cx="1814548" cy="524065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511" dirty="0" err="1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Introduction</a:t>
            </a:r>
            <a:endParaRPr sz="1511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Shape 122">
            <a:extLst>
              <a:ext uri="{FF2B5EF4-FFF2-40B4-BE49-F238E27FC236}">
                <a16:creationId xmlns="" xmlns:a16="http://schemas.microsoft.com/office/drawing/2014/main" id="{15BAED32-65DD-B045-AD93-49E4E7FA107E}"/>
              </a:ext>
            </a:extLst>
          </p:cNvPr>
          <p:cNvSpPr/>
          <p:nvPr/>
        </p:nvSpPr>
        <p:spPr>
          <a:xfrm>
            <a:off x="2843558" y="506069"/>
            <a:ext cx="3961424" cy="5240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830" tIns="54830" rIns="54830" bIns="54830"/>
          <a:lstStyle/>
          <a:p>
            <a:pPr algn="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259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  <a:endParaRPr sz="259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hape 122"/>
          <p:cNvSpPr/>
          <p:nvPr/>
        </p:nvSpPr>
        <p:spPr>
          <a:xfrm>
            <a:off x="1797868" y="1839795"/>
            <a:ext cx="6373054" cy="5240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sz="2159" dirty="0">
                <a:solidFill>
                  <a:schemeClr val="bg1"/>
                </a:solidFill>
                <a:latin typeface="Arial" charset="0"/>
                <a:cs typeface="Arial" charset="0"/>
              </a:rPr>
              <a:t>Institution</a:t>
            </a:r>
            <a:r>
              <a:rPr lang="de-DE" sz="2159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e-DE" sz="2159" dirty="0" err="1">
                <a:solidFill>
                  <a:schemeClr val="bg1"/>
                </a:solidFill>
                <a:latin typeface="Arial" charset="0"/>
                <a:cs typeface="Arial" charset="0"/>
              </a:rPr>
              <a:t>or</a:t>
            </a:r>
            <a:r>
              <a:rPr lang="de-DE" sz="2159" dirty="0">
                <a:solidFill>
                  <a:schemeClr val="bg1"/>
                </a:solidFill>
                <a:latin typeface="Arial" charset="0"/>
                <a:cs typeface="Arial" charset="0"/>
              </a:rPr>
              <a:t> School</a:t>
            </a:r>
            <a:r>
              <a:rPr sz="2159" dirty="0">
                <a:solidFill>
                  <a:schemeClr val="bg1"/>
                </a:solidFill>
                <a:latin typeface="Arial" charset="0"/>
                <a:cs typeface="Arial" charset="0"/>
              </a:rPr>
              <a:t>, C</a:t>
            </a:r>
            <a:r>
              <a:rPr lang="de-DE" sz="2159" dirty="0" err="1">
                <a:solidFill>
                  <a:schemeClr val="bg1"/>
                </a:solidFill>
                <a:latin typeface="Arial" charset="0"/>
                <a:cs typeface="Arial" charset="0"/>
              </a:rPr>
              <a:t>ountry</a:t>
            </a:r>
            <a:endParaRPr sz="2159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74" y="9345488"/>
            <a:ext cx="712879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</Words>
  <Application>Microsoft Office PowerPoint</Application>
  <PresentationFormat>A4 (21x29,7 cm)</PresentationFormat>
  <Paragraphs>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Baskerville</vt:lpstr>
      <vt:lpstr>Calibri</vt:lpstr>
      <vt:lpstr>ヒラギノ角ゴ Pro W6</vt:lpstr>
      <vt:lpstr>Larissa</vt:lpstr>
      <vt:lpstr>Presentazione standard di PowerPoint</vt:lpstr>
    </vt:vector>
  </TitlesOfParts>
  <Company>DESY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Niedworok, Susann</dc:creator>
  <cp:lastModifiedBy>maria rita</cp:lastModifiedBy>
  <cp:revision>40</cp:revision>
  <dcterms:created xsi:type="dcterms:W3CDTF">2017-09-04T14:45:04Z</dcterms:created>
  <dcterms:modified xsi:type="dcterms:W3CDTF">2025-11-20T09:55:35Z</dcterms:modified>
</cp:coreProperties>
</file>