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906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840" cy="2739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45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342720" y="5318280"/>
            <a:ext cx="6171840" cy="2739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459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45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45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342720" y="5318280"/>
            <a:ext cx="3011760" cy="2739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45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 type="body"/>
          </p:nvPr>
        </p:nvSpPr>
        <p:spPr>
          <a:xfrm>
            <a:off x="3505320" y="5318280"/>
            <a:ext cx="3011760" cy="2739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459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1987200" cy="2739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45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2429640" y="2317680"/>
            <a:ext cx="1987200" cy="2739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45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4516560" y="2317680"/>
            <a:ext cx="1987200" cy="2739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45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342720" y="5318280"/>
            <a:ext cx="1987200" cy="2739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45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6"/>
          <p:cNvSpPr>
            <a:spLocks noGrp="1"/>
          </p:cNvSpPr>
          <p:nvPr>
            <p:ph type="body"/>
          </p:nvPr>
        </p:nvSpPr>
        <p:spPr>
          <a:xfrm>
            <a:off x="2429640" y="5318280"/>
            <a:ext cx="1987200" cy="2739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45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7"/>
          <p:cNvSpPr>
            <a:spLocks noGrp="1"/>
          </p:cNvSpPr>
          <p:nvPr>
            <p:ph type="body"/>
          </p:nvPr>
        </p:nvSpPr>
        <p:spPr>
          <a:xfrm>
            <a:off x="4516560" y="5318280"/>
            <a:ext cx="1987200" cy="2739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459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subTitle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459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45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459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subTitle"/>
          </p:nvPr>
        </p:nvSpPr>
        <p:spPr>
          <a:xfrm>
            <a:off x="342720" y="394920"/>
            <a:ext cx="6171840" cy="7667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45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45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body"/>
          </p:nvPr>
        </p:nvSpPr>
        <p:spPr>
          <a:xfrm>
            <a:off x="342720" y="5318280"/>
            <a:ext cx="3011760" cy="2739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459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45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45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3505320" y="5318280"/>
            <a:ext cx="3011760" cy="2739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459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45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45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342720" y="5318280"/>
            <a:ext cx="6171840" cy="2739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459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Grafik 2" descr=""/>
          <p:cNvPicPr/>
          <p:nvPr/>
        </p:nvPicPr>
        <p:blipFill>
          <a:blip r:embed="rId2"/>
          <a:stretch/>
        </p:blipFill>
        <p:spPr>
          <a:xfrm>
            <a:off x="-148320" y="2880"/>
            <a:ext cx="7005960" cy="9902520"/>
          </a:xfrm>
          <a:prstGeom prst="rect">
            <a:avLst/>
          </a:prstGeom>
          <a:ln>
            <a:noFill/>
          </a:ln>
        </p:spPr>
      </p:pic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CustomShape 1"/>
          <p:cNvSpPr/>
          <p:nvPr/>
        </p:nvSpPr>
        <p:spPr>
          <a:xfrm>
            <a:off x="260280" y="3552480"/>
            <a:ext cx="3131640" cy="4586040"/>
          </a:xfrm>
          <a:prstGeom prst="roundRect">
            <a:avLst>
              <a:gd name="adj" fmla="val 5568"/>
            </a:avLst>
          </a:prstGeom>
          <a:noFill/>
          <a:ln w="19080">
            <a:solidFill>
              <a:srgbClr val="86dedd">
                <a:alpha val="71000"/>
              </a:srgbClr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38" name="CustomShape 2"/>
          <p:cNvSpPr/>
          <p:nvPr/>
        </p:nvSpPr>
        <p:spPr>
          <a:xfrm>
            <a:off x="3610440" y="3486960"/>
            <a:ext cx="3131640" cy="4634280"/>
          </a:xfrm>
          <a:prstGeom prst="roundRect">
            <a:avLst>
              <a:gd name="adj" fmla="val 5568"/>
            </a:avLst>
          </a:prstGeom>
          <a:noFill/>
          <a:ln w="19080">
            <a:solidFill>
              <a:srgbClr val="86dedd">
                <a:alpha val="71000"/>
              </a:srgbClr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39" name="CustomShape 3"/>
          <p:cNvSpPr/>
          <p:nvPr/>
        </p:nvSpPr>
        <p:spPr>
          <a:xfrm>
            <a:off x="260280" y="2413800"/>
            <a:ext cx="6481440" cy="882720"/>
          </a:xfrm>
          <a:prstGeom prst="roundRect">
            <a:avLst>
              <a:gd name="adj" fmla="val 17965"/>
            </a:avLst>
          </a:prstGeom>
          <a:noFill/>
          <a:ln w="19080">
            <a:solidFill>
              <a:srgbClr val="86dedd">
                <a:alpha val="71000"/>
              </a:srgbClr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40" name="CustomShape 4"/>
          <p:cNvSpPr/>
          <p:nvPr/>
        </p:nvSpPr>
        <p:spPr>
          <a:xfrm flipV="1">
            <a:off x="3501000" y="3438000"/>
            <a:ext cx="2202840" cy="434160"/>
          </a:xfrm>
          <a:prstGeom prst="roundRect">
            <a:avLst>
              <a:gd name="adj" fmla="val 17965"/>
            </a:avLst>
          </a:prstGeom>
          <a:solidFill>
            <a:schemeClr val="bg1"/>
          </a:solidFill>
          <a:ln w="19080">
            <a:solidFill>
              <a:srgbClr val="86dedd">
                <a:alpha val="71000"/>
              </a:srgbClr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41" name="CustomShape 5"/>
          <p:cNvSpPr/>
          <p:nvPr/>
        </p:nvSpPr>
        <p:spPr>
          <a:xfrm flipV="1">
            <a:off x="117000" y="2358000"/>
            <a:ext cx="1799280" cy="434160"/>
          </a:xfrm>
          <a:prstGeom prst="roundRect">
            <a:avLst>
              <a:gd name="adj" fmla="val 17965"/>
            </a:avLst>
          </a:prstGeom>
          <a:solidFill>
            <a:schemeClr val="bg1"/>
          </a:solidFill>
          <a:ln w="19080">
            <a:solidFill>
              <a:srgbClr val="86dedd">
                <a:alpha val="71000"/>
              </a:srgbClr>
            </a:solidFill>
            <a:miter/>
          </a:ln>
        </p:spPr>
        <p:style>
          <a:lnRef idx="0"/>
          <a:fillRef idx="0"/>
          <a:effectRef idx="0"/>
          <a:fontRef idx="minor"/>
        </p:style>
      </p:sp>
      <p:grpSp>
        <p:nvGrpSpPr>
          <p:cNvPr id="42" name="Group 6"/>
          <p:cNvGrpSpPr/>
          <p:nvPr/>
        </p:nvGrpSpPr>
        <p:grpSpPr>
          <a:xfrm>
            <a:off x="123120" y="8193240"/>
            <a:ext cx="6618600" cy="979200"/>
            <a:chOff x="123120" y="8193240"/>
            <a:chExt cx="6618600" cy="979200"/>
          </a:xfrm>
        </p:grpSpPr>
        <p:sp>
          <p:nvSpPr>
            <p:cNvPr id="43" name="CustomShape 7"/>
            <p:cNvSpPr/>
            <p:nvPr/>
          </p:nvSpPr>
          <p:spPr>
            <a:xfrm>
              <a:off x="260280" y="8289720"/>
              <a:ext cx="6481440" cy="882720"/>
            </a:xfrm>
            <a:prstGeom prst="roundRect">
              <a:avLst>
                <a:gd name="adj" fmla="val 17965"/>
              </a:avLst>
            </a:prstGeom>
            <a:noFill/>
            <a:ln w="19080">
              <a:solidFill>
                <a:srgbClr val="86dedd">
                  <a:alpha val="71000"/>
                </a:srgb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4" name="CustomShape 8"/>
            <p:cNvSpPr/>
            <p:nvPr/>
          </p:nvSpPr>
          <p:spPr>
            <a:xfrm flipV="1">
              <a:off x="123120" y="8192880"/>
              <a:ext cx="3239640" cy="400320"/>
            </a:xfrm>
            <a:prstGeom prst="roundRect">
              <a:avLst>
                <a:gd name="adj" fmla="val 17965"/>
              </a:avLst>
            </a:prstGeom>
            <a:solidFill>
              <a:schemeClr val="bg1"/>
            </a:solidFill>
            <a:ln w="19080">
              <a:solidFill>
                <a:srgbClr val="86dedd">
                  <a:alpha val="71000"/>
                </a:srgb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45" name="CustomShape 9"/>
          <p:cNvSpPr/>
          <p:nvPr/>
        </p:nvSpPr>
        <p:spPr>
          <a:xfrm>
            <a:off x="167040" y="8181000"/>
            <a:ext cx="3239640" cy="523800"/>
          </a:xfrm>
          <a:prstGeom prst="rect">
            <a:avLst/>
          </a:prstGeom>
          <a:noFill/>
          <a:ln w="3240">
            <a:noFill/>
          </a:ln>
        </p:spPr>
        <p:style>
          <a:lnRef idx="0"/>
          <a:fillRef idx="0"/>
          <a:effectRef idx="0"/>
          <a:fontRef idx="minor"/>
        </p:style>
        <p:txBody>
          <a:bodyPr lIns="54720" rIns="54720" tIns="54720" bIns="54720">
            <a:noAutofit/>
          </a:bodyPr>
          <a:p>
            <a:pPr algn="ctr">
              <a:lnSpc>
                <a:spcPct val="120000"/>
              </a:lnSpc>
            </a:pPr>
            <a:r>
              <a:rPr b="0" lang="de-DE" sz="1510" spc="-1" strike="noStrike">
                <a:solidFill>
                  <a:srgbClr val="404040"/>
                </a:solidFill>
                <a:latin typeface="Arial"/>
                <a:ea typeface="Arial"/>
              </a:rPr>
              <a:t>What's your take-home message?</a:t>
            </a:r>
            <a:endParaRPr b="0" lang="en-US" sz="1510" spc="-1" strike="noStrike">
              <a:latin typeface="Arial"/>
            </a:endParaRPr>
          </a:p>
        </p:txBody>
      </p:sp>
      <p:sp>
        <p:nvSpPr>
          <p:cNvPr id="46" name="CustomShape 10"/>
          <p:cNvSpPr/>
          <p:nvPr/>
        </p:nvSpPr>
        <p:spPr>
          <a:xfrm flipV="1">
            <a:off x="114840" y="3438000"/>
            <a:ext cx="2305800" cy="434160"/>
          </a:xfrm>
          <a:prstGeom prst="roundRect">
            <a:avLst>
              <a:gd name="adj" fmla="val 17965"/>
            </a:avLst>
          </a:prstGeom>
          <a:solidFill>
            <a:schemeClr val="bg1"/>
          </a:solidFill>
          <a:ln w="19080">
            <a:solidFill>
              <a:srgbClr val="86dedd">
                <a:alpha val="71000"/>
              </a:srgbClr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47" name="CustomShape 11"/>
          <p:cNvSpPr/>
          <p:nvPr/>
        </p:nvSpPr>
        <p:spPr>
          <a:xfrm>
            <a:off x="34920" y="3420720"/>
            <a:ext cx="2305800" cy="523800"/>
          </a:xfrm>
          <a:prstGeom prst="rect">
            <a:avLst/>
          </a:prstGeom>
          <a:noFill/>
          <a:ln w="3240">
            <a:noFill/>
          </a:ln>
        </p:spPr>
        <p:style>
          <a:lnRef idx="0"/>
          <a:fillRef idx="0"/>
          <a:effectRef idx="0"/>
          <a:fontRef idx="minor"/>
        </p:style>
        <p:txBody>
          <a:bodyPr lIns="54720" rIns="54720" tIns="54720" bIns="54720">
            <a:noAutofit/>
          </a:bodyPr>
          <a:p>
            <a:pPr algn="ctr">
              <a:lnSpc>
                <a:spcPct val="120000"/>
              </a:lnSpc>
            </a:pPr>
            <a:r>
              <a:rPr b="0" lang="de-DE" sz="1510" spc="-1" strike="noStrike">
                <a:solidFill>
                  <a:srgbClr val="404040"/>
                </a:solidFill>
                <a:latin typeface="Arial"/>
                <a:ea typeface="Arial"/>
              </a:rPr>
              <a:t>What have you done?</a:t>
            </a:r>
            <a:endParaRPr b="0" lang="en-US" sz="1510" spc="-1" strike="noStrike">
              <a:latin typeface="Arial"/>
            </a:endParaRPr>
          </a:p>
        </p:txBody>
      </p:sp>
      <p:sp>
        <p:nvSpPr>
          <p:cNvPr id="48" name="CustomShape 12"/>
          <p:cNvSpPr/>
          <p:nvPr/>
        </p:nvSpPr>
        <p:spPr>
          <a:xfrm>
            <a:off x="3576600" y="3440880"/>
            <a:ext cx="2084400" cy="523800"/>
          </a:xfrm>
          <a:prstGeom prst="rect">
            <a:avLst/>
          </a:prstGeom>
          <a:noFill/>
          <a:ln w="3240">
            <a:noFill/>
          </a:ln>
        </p:spPr>
        <p:style>
          <a:lnRef idx="0"/>
          <a:fillRef idx="0"/>
          <a:effectRef idx="0"/>
          <a:fontRef idx="minor"/>
        </p:style>
        <p:txBody>
          <a:bodyPr lIns="54720" rIns="54720" tIns="54720" bIns="54720">
            <a:noAutofit/>
          </a:bodyPr>
          <a:p>
            <a:pPr algn="ctr">
              <a:lnSpc>
                <a:spcPct val="120000"/>
              </a:lnSpc>
            </a:pPr>
            <a:r>
              <a:rPr b="0" lang="de-DE" sz="1510" spc="-1" strike="noStrike">
                <a:solidFill>
                  <a:srgbClr val="404040"/>
                </a:solidFill>
                <a:latin typeface="Arial"/>
                <a:ea typeface="Arial"/>
              </a:rPr>
              <a:t>What did you find out?</a:t>
            </a:r>
            <a:endParaRPr b="0" lang="en-US" sz="1510" spc="-1" strike="noStrike">
              <a:latin typeface="Arial"/>
            </a:endParaRPr>
          </a:p>
        </p:txBody>
      </p:sp>
      <p:sp>
        <p:nvSpPr>
          <p:cNvPr id="49" name="CustomShape 13"/>
          <p:cNvSpPr/>
          <p:nvPr/>
        </p:nvSpPr>
        <p:spPr>
          <a:xfrm>
            <a:off x="34920" y="2396520"/>
            <a:ext cx="1814040" cy="523800"/>
          </a:xfrm>
          <a:prstGeom prst="rect">
            <a:avLst/>
          </a:prstGeom>
          <a:noFill/>
          <a:ln w="3240">
            <a:noFill/>
          </a:ln>
        </p:spPr>
        <p:style>
          <a:lnRef idx="0"/>
          <a:fillRef idx="0"/>
          <a:effectRef idx="0"/>
          <a:fontRef idx="minor"/>
        </p:style>
        <p:txBody>
          <a:bodyPr lIns="54720" rIns="54720" tIns="54720" bIns="54720">
            <a:noAutofit/>
          </a:bodyPr>
          <a:p>
            <a:pPr algn="ctr">
              <a:lnSpc>
                <a:spcPct val="120000"/>
              </a:lnSpc>
            </a:pPr>
            <a:r>
              <a:rPr b="0" lang="de-DE" sz="1510" spc="-1" strike="noStrike">
                <a:solidFill>
                  <a:srgbClr val="404040"/>
                </a:solidFill>
                <a:latin typeface="Arial"/>
                <a:ea typeface="ヒラギノ角ゴ Pro W6"/>
              </a:rPr>
              <a:t>Who are you?</a:t>
            </a:r>
            <a:endParaRPr b="0" lang="en-US" sz="1510" spc="-1" strike="noStrike">
              <a:latin typeface="Arial"/>
            </a:endParaRPr>
          </a:p>
        </p:txBody>
      </p:sp>
      <p:sp>
        <p:nvSpPr>
          <p:cNvPr id="50" name="CustomShape 14"/>
          <p:cNvSpPr/>
          <p:nvPr/>
        </p:nvSpPr>
        <p:spPr>
          <a:xfrm>
            <a:off x="2746800" y="235080"/>
            <a:ext cx="3961080" cy="523800"/>
          </a:xfrm>
          <a:prstGeom prst="rect">
            <a:avLst/>
          </a:prstGeom>
          <a:noFill/>
          <a:ln w="3240">
            <a:noFill/>
          </a:ln>
        </p:spPr>
        <p:style>
          <a:lnRef idx="0"/>
          <a:fillRef idx="0"/>
          <a:effectRef idx="0"/>
          <a:fontRef idx="minor"/>
        </p:style>
        <p:txBody>
          <a:bodyPr lIns="54720" rIns="54720" tIns="54720" bIns="54720">
            <a:noAutofit/>
          </a:bodyPr>
          <a:p>
            <a:pPr algn="r">
              <a:lnSpc>
                <a:spcPct val="120000"/>
              </a:lnSpc>
            </a:pPr>
            <a:r>
              <a:rPr b="1" lang="de-DE" sz="2590" spc="-1" strike="noStrike">
                <a:solidFill>
                  <a:srgbClr val="ffffff"/>
                </a:solidFill>
                <a:latin typeface="Arial"/>
                <a:ea typeface="Arial"/>
              </a:rPr>
              <a:t>Headline</a:t>
            </a:r>
            <a:endParaRPr b="0" lang="en-US" sz="2590" spc="-1" strike="noStrike">
              <a:latin typeface="Arial"/>
            </a:endParaRPr>
          </a:p>
        </p:txBody>
      </p:sp>
      <p:sp>
        <p:nvSpPr>
          <p:cNvPr id="51" name="CustomShape 15"/>
          <p:cNvSpPr/>
          <p:nvPr/>
        </p:nvSpPr>
        <p:spPr>
          <a:xfrm>
            <a:off x="1765800" y="1594800"/>
            <a:ext cx="6372720" cy="523800"/>
          </a:xfrm>
          <a:prstGeom prst="rect">
            <a:avLst/>
          </a:prstGeom>
          <a:noFill/>
          <a:ln w="3240">
            <a:noFill/>
          </a:ln>
        </p:spPr>
        <p:style>
          <a:lnRef idx="0"/>
          <a:fillRef idx="0"/>
          <a:effectRef idx="0"/>
          <a:fontRef idx="minor"/>
        </p:style>
        <p:txBody>
          <a:bodyPr lIns="54720" rIns="54720" tIns="54720" bIns="54720">
            <a:noAutofit/>
          </a:bodyPr>
          <a:p>
            <a:pPr algn="ctr">
              <a:lnSpc>
                <a:spcPct val="120000"/>
              </a:lnSpc>
            </a:pPr>
            <a:r>
              <a:rPr b="0" lang="de-DE" sz="2160" spc="-1" strike="noStrike">
                <a:solidFill>
                  <a:srgbClr val="ffffff"/>
                </a:solidFill>
                <a:latin typeface="Arial"/>
                <a:ea typeface="ヒラギノ角ゴ Pro W6"/>
              </a:rPr>
              <a:t>Institution or School, Country</a:t>
            </a:r>
            <a:endParaRPr b="0" lang="en-US" sz="216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LibreOffice/6.4.7.2$Linux_X86_64 LibreOffice_project/40$Build-2</Application>
  <Words>27</Words>
  <Paragraphs>6</Paragraphs>
  <Company>DESY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2017-09-04T14:45:04Z</dcterms:created>
  <dc:creator>Niedworok, Susann</dc:creator>
  <dc:description/>
  <dc:language>en-US</dc:language>
  <cp:lastModifiedBy>Carolin Schwerdt</cp:lastModifiedBy>
  <dcterms:modified xsi:type="dcterms:W3CDTF">2025-10-02T12:25:01Z</dcterms:modified>
  <cp:revision>40</cp:revision>
  <dc:subject/>
  <dc:title>PowerPoint-Präsentation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mpany">
    <vt:lpwstr>DESY</vt:lpwstr>
  </property>
  <property fmtid="{D5CDD505-2E9C-101B-9397-08002B2CF9AE}" pid="4" name="HiddenSlides">
    <vt:i4>0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A4-Papier (210 x 297 mm)</vt:lpwstr>
  </property>
  <property fmtid="{D5CDD505-2E9C-101B-9397-08002B2CF9AE}" pid="10" name="ScaleCrop">
    <vt:bool>0</vt:bool>
  </property>
  <property fmtid="{D5CDD505-2E9C-101B-9397-08002B2CF9AE}" pid="11" name="ShareDoc">
    <vt:bool>0</vt:bool>
  </property>
  <property fmtid="{D5CDD505-2E9C-101B-9397-08002B2CF9AE}" pid="12" name="Slides">
    <vt:i4>1</vt:i4>
  </property>
</Properties>
</file>