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76" r:id="rId2"/>
    <p:sldId id="261" r:id="rId3"/>
    <p:sldId id="264" r:id="rId4"/>
    <p:sldId id="263" r:id="rId5"/>
    <p:sldId id="278" r:id="rId6"/>
    <p:sldId id="279" r:id="rId7"/>
    <p:sldId id="280" r:id="rId8"/>
    <p:sldId id="483" r:id="rId9"/>
    <p:sldId id="484" r:id="rId10"/>
    <p:sldId id="485" r:id="rId11"/>
    <p:sldId id="466" r:id="rId12"/>
    <p:sldId id="370" r:id="rId13"/>
    <p:sldId id="488" r:id="rId14"/>
    <p:sldId id="462" r:id="rId15"/>
    <p:sldId id="470" r:id="rId16"/>
    <p:sldId id="475" r:id="rId17"/>
    <p:sldId id="474" r:id="rId18"/>
    <p:sldId id="471" r:id="rId19"/>
    <p:sldId id="473" r:id="rId20"/>
    <p:sldId id="472" r:id="rId21"/>
    <p:sldId id="259" r:id="rId22"/>
    <p:sldId id="292" r:id="rId23"/>
    <p:sldId id="273" r:id="rId24"/>
    <p:sldId id="265" r:id="rId25"/>
    <p:sldId id="482" r:id="rId26"/>
    <p:sldId id="489" r:id="rId27"/>
    <p:sldId id="490" r:id="rId28"/>
    <p:sldId id="492" r:id="rId29"/>
    <p:sldId id="493" r:id="rId30"/>
    <p:sldId id="495" r:id="rId31"/>
    <p:sldId id="496" r:id="rId32"/>
    <p:sldId id="497" r:id="rId33"/>
    <p:sldId id="498" r:id="rId34"/>
    <p:sldId id="499" r:id="rId35"/>
    <p:sldId id="478" r:id="rId36"/>
    <p:sldId id="494" r:id="rId37"/>
    <p:sldId id="477" r:id="rId38"/>
    <p:sldId id="272" r:id="rId39"/>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DF3886-E12B-554C-8DB6-454810A534F8}" v="1862" dt="2025-11-17T14:13:31.416"/>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212"/>
    <p:restoredTop sz="96054"/>
  </p:normalViewPr>
  <p:slideViewPr>
    <p:cSldViewPr snapToGrid="0" snapToObjects="1">
      <p:cViewPr varScale="1">
        <p:scale>
          <a:sx n="121" d="100"/>
          <a:sy n="121" d="100"/>
        </p:scale>
        <p:origin x="184"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3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nrico Bonanno" userId="eca065cb-91a5-4bb9-8d21-ef9cefb51eae" providerId="ADAL" clId="{F6088834-3C3A-474F-AA78-238B5A0AAABC}"/>
    <pc:docChg chg="undo custSel addSld delSld modSld sldOrd">
      <pc:chgData name="Enrico Bonanno" userId="eca065cb-91a5-4bb9-8d21-ef9cefb51eae" providerId="ADAL" clId="{F6088834-3C3A-474F-AA78-238B5A0AAABC}" dt="2023-11-07T16:57:59.188" v="1466" actId="207"/>
      <pc:docMkLst>
        <pc:docMk/>
      </pc:docMkLst>
      <pc:sldChg chg="addSp modSp mod ord">
        <pc:chgData name="Enrico Bonanno" userId="eca065cb-91a5-4bb9-8d21-ef9cefb51eae" providerId="ADAL" clId="{F6088834-3C3A-474F-AA78-238B5A0AAABC}" dt="2023-11-07T16:45:33.232" v="1264" actId="14100"/>
        <pc:sldMkLst>
          <pc:docMk/>
          <pc:sldMk cId="3678664055" sldId="256"/>
        </pc:sldMkLst>
        <pc:spChg chg="mod">
          <ac:chgData name="Enrico Bonanno" userId="eca065cb-91a5-4bb9-8d21-ef9cefb51eae" providerId="ADAL" clId="{F6088834-3C3A-474F-AA78-238B5A0AAABC}" dt="2023-11-07T09:52:36.157" v="367" actId="20577"/>
          <ac:spMkLst>
            <pc:docMk/>
            <pc:sldMk cId="3678664055" sldId="256"/>
            <ac:spMk id="2" creationId="{00000000-0000-0000-0000-000000000000}"/>
          </ac:spMkLst>
        </pc:spChg>
        <pc:spChg chg="mod">
          <ac:chgData name="Enrico Bonanno" userId="eca065cb-91a5-4bb9-8d21-ef9cefb51eae" providerId="ADAL" clId="{F6088834-3C3A-474F-AA78-238B5A0AAABC}" dt="2023-11-07T09:52:32.241" v="365" actId="20577"/>
          <ac:spMkLst>
            <pc:docMk/>
            <pc:sldMk cId="3678664055" sldId="256"/>
            <ac:spMk id="3" creationId="{00000000-0000-0000-0000-000000000000}"/>
          </ac:spMkLst>
        </pc:spChg>
        <pc:spChg chg="add mod">
          <ac:chgData name="Enrico Bonanno" userId="eca065cb-91a5-4bb9-8d21-ef9cefb51eae" providerId="ADAL" clId="{F6088834-3C3A-474F-AA78-238B5A0AAABC}" dt="2023-11-07T16:45:33.232" v="1264" actId="14100"/>
          <ac:spMkLst>
            <pc:docMk/>
            <pc:sldMk cId="3678664055" sldId="256"/>
            <ac:spMk id="4" creationId="{A0557717-3D8D-72F5-1CAF-507720201387}"/>
          </ac:spMkLst>
        </pc:spChg>
      </pc:sldChg>
      <pc:sldChg chg="del">
        <pc:chgData name="Enrico Bonanno" userId="eca065cb-91a5-4bb9-8d21-ef9cefb51eae" providerId="ADAL" clId="{F6088834-3C3A-474F-AA78-238B5A0AAABC}" dt="2023-11-07T09:54:04.173" v="395" actId="2696"/>
        <pc:sldMkLst>
          <pc:docMk/>
          <pc:sldMk cId="3371862503" sldId="257"/>
        </pc:sldMkLst>
      </pc:sldChg>
      <pc:sldChg chg="modSp mod">
        <pc:chgData name="Enrico Bonanno" userId="eca065cb-91a5-4bb9-8d21-ef9cefb51eae" providerId="ADAL" clId="{F6088834-3C3A-474F-AA78-238B5A0AAABC}" dt="2023-11-07T16:52:24.257" v="1420" actId="20577"/>
        <pc:sldMkLst>
          <pc:docMk/>
          <pc:sldMk cId="750903511" sldId="258"/>
        </pc:sldMkLst>
        <pc:spChg chg="mod">
          <ac:chgData name="Enrico Bonanno" userId="eca065cb-91a5-4bb9-8d21-ef9cefb51eae" providerId="ADAL" clId="{F6088834-3C3A-474F-AA78-238B5A0AAABC}" dt="2023-11-07T10:18:31.544" v="610" actId="20577"/>
          <ac:spMkLst>
            <pc:docMk/>
            <pc:sldMk cId="750903511" sldId="258"/>
            <ac:spMk id="2" creationId="{00000000-0000-0000-0000-000000000000}"/>
          </ac:spMkLst>
        </pc:spChg>
        <pc:spChg chg="mod">
          <ac:chgData name="Enrico Bonanno" userId="eca065cb-91a5-4bb9-8d21-ef9cefb51eae" providerId="ADAL" clId="{F6088834-3C3A-474F-AA78-238B5A0AAABC}" dt="2023-11-07T16:52:24.257" v="1420" actId="20577"/>
          <ac:spMkLst>
            <pc:docMk/>
            <pc:sldMk cId="750903511" sldId="258"/>
            <ac:spMk id="3" creationId="{00000000-0000-0000-0000-000000000000}"/>
          </ac:spMkLst>
        </pc:spChg>
      </pc:sldChg>
      <pc:sldChg chg="modSp mod">
        <pc:chgData name="Enrico Bonanno" userId="eca065cb-91a5-4bb9-8d21-ef9cefb51eae" providerId="ADAL" clId="{F6088834-3C3A-474F-AA78-238B5A0AAABC}" dt="2023-11-07T14:15:33.470" v="889" actId="255"/>
        <pc:sldMkLst>
          <pc:docMk/>
          <pc:sldMk cId="452384869" sldId="259"/>
        </pc:sldMkLst>
        <pc:spChg chg="mod">
          <ac:chgData name="Enrico Bonanno" userId="eca065cb-91a5-4bb9-8d21-ef9cefb51eae" providerId="ADAL" clId="{F6088834-3C3A-474F-AA78-238B5A0AAABC}" dt="2023-11-07T14:14:45.527" v="886" actId="255"/>
          <ac:spMkLst>
            <pc:docMk/>
            <pc:sldMk cId="452384869" sldId="259"/>
            <ac:spMk id="2" creationId="{00000000-0000-0000-0000-000000000000}"/>
          </ac:spMkLst>
        </pc:spChg>
        <pc:spChg chg="mod">
          <ac:chgData name="Enrico Bonanno" userId="eca065cb-91a5-4bb9-8d21-ef9cefb51eae" providerId="ADAL" clId="{F6088834-3C3A-474F-AA78-238B5A0AAABC}" dt="2023-11-07T14:15:33.470" v="889" actId="255"/>
          <ac:spMkLst>
            <pc:docMk/>
            <pc:sldMk cId="452384869" sldId="259"/>
            <ac:spMk id="3" creationId="{00000000-0000-0000-0000-000000000000}"/>
          </ac:spMkLst>
        </pc:spChg>
      </pc:sldChg>
      <pc:sldChg chg="del">
        <pc:chgData name="Enrico Bonanno" userId="eca065cb-91a5-4bb9-8d21-ef9cefb51eae" providerId="ADAL" clId="{F6088834-3C3A-474F-AA78-238B5A0AAABC}" dt="2023-11-07T14:17:10.124" v="925" actId="2696"/>
        <pc:sldMkLst>
          <pc:docMk/>
          <pc:sldMk cId="994798006" sldId="260"/>
        </pc:sldMkLst>
      </pc:sldChg>
      <pc:sldChg chg="modSp mod">
        <pc:chgData name="Enrico Bonanno" userId="eca065cb-91a5-4bb9-8d21-ef9cefb51eae" providerId="ADAL" clId="{F6088834-3C3A-474F-AA78-238B5A0AAABC}" dt="2023-11-07T16:45:50.785" v="1265" actId="20577"/>
        <pc:sldMkLst>
          <pc:docMk/>
          <pc:sldMk cId="1022032490" sldId="261"/>
        </pc:sldMkLst>
        <pc:spChg chg="mod">
          <ac:chgData name="Enrico Bonanno" userId="eca065cb-91a5-4bb9-8d21-ef9cefb51eae" providerId="ADAL" clId="{F6088834-3C3A-474F-AA78-238B5A0AAABC}" dt="2023-11-07T16:45:50.785" v="1265" actId="20577"/>
          <ac:spMkLst>
            <pc:docMk/>
            <pc:sldMk cId="1022032490" sldId="261"/>
            <ac:spMk id="2" creationId="{00000000-0000-0000-0000-000000000000}"/>
          </ac:spMkLst>
        </pc:spChg>
        <pc:spChg chg="mod">
          <ac:chgData name="Enrico Bonanno" userId="eca065cb-91a5-4bb9-8d21-ef9cefb51eae" providerId="ADAL" clId="{F6088834-3C3A-474F-AA78-238B5A0AAABC}" dt="2023-10-23T14:34:40.881" v="339" actId="20577"/>
          <ac:spMkLst>
            <pc:docMk/>
            <pc:sldMk cId="1022032490" sldId="261"/>
            <ac:spMk id="3" creationId="{00000000-0000-0000-0000-000000000000}"/>
          </ac:spMkLst>
        </pc:spChg>
      </pc:sldChg>
      <pc:sldChg chg="del">
        <pc:chgData name="Enrico Bonanno" userId="eca065cb-91a5-4bb9-8d21-ef9cefb51eae" providerId="ADAL" clId="{F6088834-3C3A-474F-AA78-238B5A0AAABC}" dt="2023-11-07T09:55:32.820" v="429" actId="2696"/>
        <pc:sldMkLst>
          <pc:docMk/>
          <pc:sldMk cId="1163992438" sldId="262"/>
        </pc:sldMkLst>
      </pc:sldChg>
      <pc:sldChg chg="modSp mod">
        <pc:chgData name="Enrico Bonanno" userId="eca065cb-91a5-4bb9-8d21-ef9cefb51eae" providerId="ADAL" clId="{F6088834-3C3A-474F-AA78-238B5A0AAABC}" dt="2023-11-07T16:48:41.826" v="1330" actId="20577"/>
        <pc:sldMkLst>
          <pc:docMk/>
          <pc:sldMk cId="1612974318" sldId="263"/>
        </pc:sldMkLst>
        <pc:spChg chg="mod">
          <ac:chgData name="Enrico Bonanno" userId="eca065cb-91a5-4bb9-8d21-ef9cefb51eae" providerId="ADAL" clId="{F6088834-3C3A-474F-AA78-238B5A0AAABC}" dt="2023-11-07T16:48:41.826" v="1330" actId="20577"/>
          <ac:spMkLst>
            <pc:docMk/>
            <pc:sldMk cId="1612974318" sldId="263"/>
            <ac:spMk id="2" creationId="{00000000-0000-0000-0000-000000000000}"/>
          </ac:spMkLst>
        </pc:spChg>
        <pc:spChg chg="mod">
          <ac:chgData name="Enrico Bonanno" userId="eca065cb-91a5-4bb9-8d21-ef9cefb51eae" providerId="ADAL" clId="{F6088834-3C3A-474F-AA78-238B5A0AAABC}" dt="2023-11-07T09:57:59.290" v="445" actId="20577"/>
          <ac:spMkLst>
            <pc:docMk/>
            <pc:sldMk cId="1612974318" sldId="263"/>
            <ac:spMk id="3" creationId="{00000000-0000-0000-0000-000000000000}"/>
          </ac:spMkLst>
        </pc:spChg>
      </pc:sldChg>
      <pc:sldChg chg="modSp mod">
        <pc:chgData name="Enrico Bonanno" userId="eca065cb-91a5-4bb9-8d21-ef9cefb51eae" providerId="ADAL" clId="{F6088834-3C3A-474F-AA78-238B5A0AAABC}" dt="2023-11-07T09:55:07.836" v="428" actId="20577"/>
        <pc:sldMkLst>
          <pc:docMk/>
          <pc:sldMk cId="889108726" sldId="264"/>
        </pc:sldMkLst>
        <pc:spChg chg="mod">
          <ac:chgData name="Enrico Bonanno" userId="eca065cb-91a5-4bb9-8d21-ef9cefb51eae" providerId="ADAL" clId="{F6088834-3C3A-474F-AA78-238B5A0AAABC}" dt="2023-11-07T09:55:07.836" v="428" actId="20577"/>
          <ac:spMkLst>
            <pc:docMk/>
            <pc:sldMk cId="889108726" sldId="264"/>
            <ac:spMk id="3" creationId="{00000000-0000-0000-0000-000000000000}"/>
          </ac:spMkLst>
        </pc:spChg>
      </pc:sldChg>
      <pc:sldChg chg="modSp mod ord">
        <pc:chgData name="Enrico Bonanno" userId="eca065cb-91a5-4bb9-8d21-ef9cefb51eae" providerId="ADAL" clId="{F6088834-3C3A-474F-AA78-238B5A0AAABC}" dt="2023-11-07T10:28:06.121" v="884" actId="20578"/>
        <pc:sldMkLst>
          <pc:docMk/>
          <pc:sldMk cId="2319478517" sldId="265"/>
        </pc:sldMkLst>
        <pc:spChg chg="mod">
          <ac:chgData name="Enrico Bonanno" userId="eca065cb-91a5-4bb9-8d21-ef9cefb51eae" providerId="ADAL" clId="{F6088834-3C3A-474F-AA78-238B5A0AAABC}" dt="2023-11-07T10:27:42.378" v="881" actId="207"/>
          <ac:spMkLst>
            <pc:docMk/>
            <pc:sldMk cId="2319478517" sldId="265"/>
            <ac:spMk id="2" creationId="{00000000-0000-0000-0000-000000000000}"/>
          </ac:spMkLst>
        </pc:spChg>
        <pc:picChg chg="mod">
          <ac:chgData name="Enrico Bonanno" userId="eca065cb-91a5-4bb9-8d21-ef9cefb51eae" providerId="ADAL" clId="{F6088834-3C3A-474F-AA78-238B5A0AAABC}" dt="2023-11-07T10:27:47.220" v="883" actId="1076"/>
          <ac:picMkLst>
            <pc:docMk/>
            <pc:sldMk cId="2319478517" sldId="265"/>
            <ac:picMk id="4" creationId="{00000000-0000-0000-0000-000000000000}"/>
          </ac:picMkLst>
        </pc:picChg>
      </pc:sldChg>
      <pc:sldChg chg="del">
        <pc:chgData name="Enrico Bonanno" userId="eca065cb-91a5-4bb9-8d21-ef9cefb51eae" providerId="ADAL" clId="{F6088834-3C3A-474F-AA78-238B5A0AAABC}" dt="2023-11-07T10:18:04.363" v="591" actId="2696"/>
        <pc:sldMkLst>
          <pc:docMk/>
          <pc:sldMk cId="1643717817" sldId="267"/>
        </pc:sldMkLst>
      </pc:sldChg>
      <pc:sldChg chg="delSp mod">
        <pc:chgData name="Enrico Bonanno" userId="eca065cb-91a5-4bb9-8d21-ef9cefb51eae" providerId="ADAL" clId="{F6088834-3C3A-474F-AA78-238B5A0AAABC}" dt="2023-11-07T09:50:43.958" v="355" actId="478"/>
        <pc:sldMkLst>
          <pc:docMk/>
          <pc:sldMk cId="2642488807" sldId="272"/>
        </pc:sldMkLst>
        <pc:picChg chg="del">
          <ac:chgData name="Enrico Bonanno" userId="eca065cb-91a5-4bb9-8d21-ef9cefb51eae" providerId="ADAL" clId="{F6088834-3C3A-474F-AA78-238B5A0AAABC}" dt="2023-11-07T09:50:43.958" v="355" actId="478"/>
          <ac:picMkLst>
            <pc:docMk/>
            <pc:sldMk cId="2642488807" sldId="272"/>
            <ac:picMk id="4" creationId="{00000000-0000-0000-0000-000000000000}"/>
          </ac:picMkLst>
        </pc:picChg>
      </pc:sldChg>
      <pc:sldChg chg="del">
        <pc:chgData name="Enrico Bonanno" userId="eca065cb-91a5-4bb9-8d21-ef9cefb51eae" providerId="ADAL" clId="{F6088834-3C3A-474F-AA78-238B5A0AAABC}" dt="2023-11-07T10:19:45.680" v="682" actId="2696"/>
        <pc:sldMkLst>
          <pc:docMk/>
          <pc:sldMk cId="538816032" sldId="274"/>
        </pc:sldMkLst>
      </pc:sldChg>
      <pc:sldChg chg="del">
        <pc:chgData name="Enrico Bonanno" userId="eca065cb-91a5-4bb9-8d21-ef9cefb51eae" providerId="ADAL" clId="{F6088834-3C3A-474F-AA78-238B5A0AAABC}" dt="2023-11-07T10:19:55.724" v="683" actId="2696"/>
        <pc:sldMkLst>
          <pc:docMk/>
          <pc:sldMk cId="3481657222" sldId="277"/>
        </pc:sldMkLst>
      </pc:sldChg>
      <pc:sldChg chg="modSp add mod">
        <pc:chgData name="Enrico Bonanno" userId="eca065cb-91a5-4bb9-8d21-ef9cefb51eae" providerId="ADAL" clId="{F6088834-3C3A-474F-AA78-238B5A0AAABC}" dt="2023-11-07T16:48:45.648" v="1331" actId="20577"/>
        <pc:sldMkLst>
          <pc:docMk/>
          <pc:sldMk cId="3955333215" sldId="278"/>
        </pc:sldMkLst>
        <pc:spChg chg="mod">
          <ac:chgData name="Enrico Bonanno" userId="eca065cb-91a5-4bb9-8d21-ef9cefb51eae" providerId="ADAL" clId="{F6088834-3C3A-474F-AA78-238B5A0AAABC}" dt="2023-11-07T16:48:45.648" v="1331" actId="20577"/>
          <ac:spMkLst>
            <pc:docMk/>
            <pc:sldMk cId="3955333215" sldId="278"/>
            <ac:spMk id="2" creationId="{00000000-0000-0000-0000-000000000000}"/>
          </ac:spMkLst>
        </pc:spChg>
        <pc:spChg chg="mod">
          <ac:chgData name="Enrico Bonanno" userId="eca065cb-91a5-4bb9-8d21-ef9cefb51eae" providerId="ADAL" clId="{F6088834-3C3A-474F-AA78-238B5A0AAABC}" dt="2023-11-07T10:17:10.137" v="560" actId="255"/>
          <ac:spMkLst>
            <pc:docMk/>
            <pc:sldMk cId="3955333215" sldId="278"/>
            <ac:spMk id="3" creationId="{00000000-0000-0000-0000-000000000000}"/>
          </ac:spMkLst>
        </pc:spChg>
      </pc:sldChg>
      <pc:sldChg chg="modSp add mod ord">
        <pc:chgData name="Enrico Bonanno" userId="eca065cb-91a5-4bb9-8d21-ef9cefb51eae" providerId="ADAL" clId="{F6088834-3C3A-474F-AA78-238B5A0AAABC}" dt="2023-11-07T16:48:49.360" v="1332" actId="20577"/>
        <pc:sldMkLst>
          <pc:docMk/>
          <pc:sldMk cId="1323586870" sldId="279"/>
        </pc:sldMkLst>
        <pc:spChg chg="mod">
          <ac:chgData name="Enrico Bonanno" userId="eca065cb-91a5-4bb9-8d21-ef9cefb51eae" providerId="ADAL" clId="{F6088834-3C3A-474F-AA78-238B5A0AAABC}" dt="2023-11-07T16:48:49.360" v="1332" actId="20577"/>
          <ac:spMkLst>
            <pc:docMk/>
            <pc:sldMk cId="1323586870" sldId="279"/>
            <ac:spMk id="2" creationId="{00000000-0000-0000-0000-000000000000}"/>
          </ac:spMkLst>
        </pc:spChg>
        <pc:spChg chg="mod">
          <ac:chgData name="Enrico Bonanno" userId="eca065cb-91a5-4bb9-8d21-ef9cefb51eae" providerId="ADAL" clId="{F6088834-3C3A-474F-AA78-238B5A0AAABC}" dt="2023-11-07T16:46:51.673" v="1266" actId="255"/>
          <ac:spMkLst>
            <pc:docMk/>
            <pc:sldMk cId="1323586870" sldId="279"/>
            <ac:spMk id="3" creationId="{00000000-0000-0000-0000-000000000000}"/>
          </ac:spMkLst>
        </pc:spChg>
      </pc:sldChg>
      <pc:sldChg chg="modSp add mod ord">
        <pc:chgData name="Enrico Bonanno" userId="eca065cb-91a5-4bb9-8d21-ef9cefb51eae" providerId="ADAL" clId="{F6088834-3C3A-474F-AA78-238B5A0AAABC}" dt="2023-11-07T16:52:08.467" v="1405" actId="20577"/>
        <pc:sldMkLst>
          <pc:docMk/>
          <pc:sldMk cId="3526226335" sldId="280"/>
        </pc:sldMkLst>
        <pc:spChg chg="mod">
          <ac:chgData name="Enrico Bonanno" userId="eca065cb-91a5-4bb9-8d21-ef9cefb51eae" providerId="ADAL" clId="{F6088834-3C3A-474F-AA78-238B5A0AAABC}" dt="2023-11-07T16:49:00.088" v="1333" actId="20577"/>
          <ac:spMkLst>
            <pc:docMk/>
            <pc:sldMk cId="3526226335" sldId="280"/>
            <ac:spMk id="2" creationId="{00000000-0000-0000-0000-000000000000}"/>
          </ac:spMkLst>
        </pc:spChg>
        <pc:spChg chg="mod">
          <ac:chgData name="Enrico Bonanno" userId="eca065cb-91a5-4bb9-8d21-ef9cefb51eae" providerId="ADAL" clId="{F6088834-3C3A-474F-AA78-238B5A0AAABC}" dt="2023-11-07T16:52:08.467" v="1405" actId="20577"/>
          <ac:spMkLst>
            <pc:docMk/>
            <pc:sldMk cId="3526226335" sldId="280"/>
            <ac:spMk id="3" creationId="{00000000-0000-0000-0000-000000000000}"/>
          </ac:spMkLst>
        </pc:spChg>
      </pc:sldChg>
      <pc:sldChg chg="modSp add del mod">
        <pc:chgData name="Enrico Bonanno" userId="eca065cb-91a5-4bb9-8d21-ef9cefb51eae" providerId="ADAL" clId="{F6088834-3C3A-474F-AA78-238B5A0AAABC}" dt="2023-11-07T16:53:43.050" v="1432" actId="2696"/>
        <pc:sldMkLst>
          <pc:docMk/>
          <pc:sldMk cId="4241256323" sldId="281"/>
        </pc:sldMkLst>
        <pc:spChg chg="mod">
          <ac:chgData name="Enrico Bonanno" userId="eca065cb-91a5-4bb9-8d21-ef9cefb51eae" providerId="ADAL" clId="{F6088834-3C3A-474F-AA78-238B5A0AAABC}" dt="2023-11-07T16:53:17.394" v="1430" actId="255"/>
          <ac:spMkLst>
            <pc:docMk/>
            <pc:sldMk cId="4241256323" sldId="281"/>
            <ac:spMk id="2" creationId="{00000000-0000-0000-0000-000000000000}"/>
          </ac:spMkLst>
        </pc:spChg>
      </pc:sldChg>
      <pc:sldChg chg="addSp modSp add mod">
        <pc:chgData name="Enrico Bonanno" userId="eca065cb-91a5-4bb9-8d21-ef9cefb51eae" providerId="ADAL" clId="{F6088834-3C3A-474F-AA78-238B5A0AAABC}" dt="2023-11-07T16:57:59.188" v="1466" actId="207"/>
        <pc:sldMkLst>
          <pc:docMk/>
          <pc:sldMk cId="3966698487" sldId="282"/>
        </pc:sldMkLst>
        <pc:spChg chg="mod">
          <ac:chgData name="Enrico Bonanno" userId="eca065cb-91a5-4bb9-8d21-ef9cefb51eae" providerId="ADAL" clId="{F6088834-3C3A-474F-AA78-238B5A0AAABC}" dt="2023-11-07T16:57:59.188" v="1466" actId="207"/>
          <ac:spMkLst>
            <pc:docMk/>
            <pc:sldMk cId="3966698487" sldId="282"/>
            <ac:spMk id="2" creationId="{00000000-0000-0000-0000-000000000000}"/>
          </ac:spMkLst>
        </pc:spChg>
        <pc:spChg chg="mod">
          <ac:chgData name="Enrico Bonanno" userId="eca065cb-91a5-4bb9-8d21-ef9cefb51eae" providerId="ADAL" clId="{F6088834-3C3A-474F-AA78-238B5A0AAABC}" dt="2023-11-07T16:54:19.011" v="1459" actId="20577"/>
          <ac:spMkLst>
            <pc:docMk/>
            <pc:sldMk cId="3966698487" sldId="282"/>
            <ac:spMk id="3" creationId="{00000000-0000-0000-0000-000000000000}"/>
          </ac:spMkLst>
        </pc:spChg>
        <pc:graphicFrameChg chg="add mod">
          <ac:chgData name="Enrico Bonanno" userId="eca065cb-91a5-4bb9-8d21-ef9cefb51eae" providerId="ADAL" clId="{F6088834-3C3A-474F-AA78-238B5A0AAABC}" dt="2023-11-07T16:57:50.085" v="1465" actId="14100"/>
          <ac:graphicFrameMkLst>
            <pc:docMk/>
            <pc:sldMk cId="3966698487" sldId="282"/>
            <ac:graphicFrameMk id="4" creationId="{A8282FC9-661A-3A33-2F56-4297F60DC0A7}"/>
          </ac:graphicFrameMkLst>
        </pc:graphicFrameChg>
      </pc:sldChg>
    </pc:docChg>
  </pc:docChgLst>
  <pc:docChgLst>
    <pc:chgData name="Enrico Bonanno" userId="eca065cb-91a5-4bb9-8d21-ef9cefb51eae" providerId="ADAL" clId="{EA9B123E-60BB-4D4B-94ED-F29C0AFA3120}"/>
    <pc:docChg chg="undo custSel addSld delSld modSld sldOrd modMainMaster">
      <pc:chgData name="Enrico Bonanno" userId="eca065cb-91a5-4bb9-8d21-ef9cefb51eae" providerId="ADAL" clId="{EA9B123E-60BB-4D4B-94ED-F29C0AFA3120}" dt="2023-11-11T09:45:59.630" v="393" actId="207"/>
      <pc:docMkLst>
        <pc:docMk/>
      </pc:docMkLst>
      <pc:sldChg chg="del">
        <pc:chgData name="Enrico Bonanno" userId="eca065cb-91a5-4bb9-8d21-ef9cefb51eae" providerId="ADAL" clId="{EA9B123E-60BB-4D4B-94ED-F29C0AFA3120}" dt="2023-11-11T09:31:44.896" v="52" actId="2696"/>
        <pc:sldMkLst>
          <pc:docMk/>
          <pc:sldMk cId="3678664055" sldId="256"/>
        </pc:sldMkLst>
      </pc:sldChg>
      <pc:sldChg chg="modSp mod">
        <pc:chgData name="Enrico Bonanno" userId="eca065cb-91a5-4bb9-8d21-ef9cefb51eae" providerId="ADAL" clId="{EA9B123E-60BB-4D4B-94ED-F29C0AFA3120}" dt="2023-11-11T09:31:53.392" v="53" actId="1076"/>
        <pc:sldMkLst>
          <pc:docMk/>
          <pc:sldMk cId="1022032490" sldId="261"/>
        </pc:sldMkLst>
        <pc:picChg chg="mod">
          <ac:chgData name="Enrico Bonanno" userId="eca065cb-91a5-4bb9-8d21-ef9cefb51eae" providerId="ADAL" clId="{EA9B123E-60BB-4D4B-94ED-F29C0AFA3120}" dt="2023-11-11T09:31:53.392" v="53" actId="1076"/>
          <ac:picMkLst>
            <pc:docMk/>
            <pc:sldMk cId="1022032490" sldId="261"/>
            <ac:picMk id="5" creationId="{00000000-0000-0000-0000-000000000000}"/>
          </ac:picMkLst>
        </pc:picChg>
      </pc:sldChg>
      <pc:sldChg chg="setBg">
        <pc:chgData name="Enrico Bonanno" userId="eca065cb-91a5-4bb9-8d21-ef9cefb51eae" providerId="ADAL" clId="{EA9B123E-60BB-4D4B-94ED-F29C0AFA3120}" dt="2023-11-11T09:40:04.495" v="295"/>
        <pc:sldMkLst>
          <pc:docMk/>
          <pc:sldMk cId="2642488807" sldId="272"/>
        </pc:sldMkLst>
      </pc:sldChg>
      <pc:sldChg chg="addSp modSp add mod setBg modAnim">
        <pc:chgData name="Enrico Bonanno" userId="eca065cb-91a5-4bb9-8d21-ef9cefb51eae" providerId="ADAL" clId="{EA9B123E-60BB-4D4B-94ED-F29C0AFA3120}" dt="2023-11-11T09:41:56.618" v="318" actId="1076"/>
        <pc:sldMkLst>
          <pc:docMk/>
          <pc:sldMk cId="0" sldId="370"/>
        </pc:sldMkLst>
        <pc:spChg chg="mod">
          <ac:chgData name="Enrico Bonanno" userId="eca065cb-91a5-4bb9-8d21-ef9cefb51eae" providerId="ADAL" clId="{EA9B123E-60BB-4D4B-94ED-F29C0AFA3120}" dt="2023-11-11T09:37:47.851" v="281" actId="207"/>
          <ac:spMkLst>
            <pc:docMk/>
            <pc:sldMk cId="0" sldId="370"/>
            <ac:spMk id="33793" creationId="{1FFE4B42-89C2-EA98-1208-0816E6BD900F}"/>
          </ac:spMkLst>
        </pc:spChg>
        <pc:spChg chg="mod">
          <ac:chgData name="Enrico Bonanno" userId="eca065cb-91a5-4bb9-8d21-ef9cefb51eae" providerId="ADAL" clId="{EA9B123E-60BB-4D4B-94ED-F29C0AFA3120}" dt="2023-11-11T09:41:13.103" v="310" actId="113"/>
          <ac:spMkLst>
            <pc:docMk/>
            <pc:sldMk cId="0" sldId="370"/>
            <ac:spMk id="33796" creationId="{6B1B6456-4C21-3B41-879B-262A26D3454C}"/>
          </ac:spMkLst>
        </pc:spChg>
        <pc:spChg chg="mod">
          <ac:chgData name="Enrico Bonanno" userId="eca065cb-91a5-4bb9-8d21-ef9cefb51eae" providerId="ADAL" clId="{EA9B123E-60BB-4D4B-94ED-F29C0AFA3120}" dt="2023-11-11T09:40:51.625" v="299" actId="114"/>
          <ac:spMkLst>
            <pc:docMk/>
            <pc:sldMk cId="0" sldId="370"/>
            <ac:spMk id="278531" creationId="{5E6B610B-4765-7B5D-F61F-84E9AC08F19A}"/>
          </ac:spMkLst>
        </pc:spChg>
        <pc:spChg chg="mod">
          <ac:chgData name="Enrico Bonanno" userId="eca065cb-91a5-4bb9-8d21-ef9cefb51eae" providerId="ADAL" clId="{EA9B123E-60BB-4D4B-94ED-F29C0AFA3120}" dt="2023-11-11T09:40:44.119" v="298" actId="114"/>
          <ac:spMkLst>
            <pc:docMk/>
            <pc:sldMk cId="0" sldId="370"/>
            <ac:spMk id="278532" creationId="{47714DCE-AA17-B63C-45DD-EBB08DEFFB4E}"/>
          </ac:spMkLst>
        </pc:spChg>
        <pc:picChg chg="add mod">
          <ac:chgData name="Enrico Bonanno" userId="eca065cb-91a5-4bb9-8d21-ef9cefb51eae" providerId="ADAL" clId="{EA9B123E-60BB-4D4B-94ED-F29C0AFA3120}" dt="2023-11-11T09:41:56.618" v="318" actId="1076"/>
          <ac:picMkLst>
            <pc:docMk/>
            <pc:sldMk cId="0" sldId="370"/>
            <ac:picMk id="2" creationId="{6EDF02F6-B6D7-2123-53EC-3AB10711B49A}"/>
          </ac:picMkLst>
        </pc:picChg>
      </pc:sldChg>
      <pc:sldChg chg="del">
        <pc:chgData name="Enrico Bonanno" userId="eca065cb-91a5-4bb9-8d21-ef9cefb51eae" providerId="ADAL" clId="{EA9B123E-60BB-4D4B-94ED-F29C0AFA3120}" dt="2023-11-11T09:42:31.293" v="319" actId="2696"/>
        <pc:sldMkLst>
          <pc:docMk/>
          <pc:sldMk cId="0" sldId="463"/>
        </pc:sldMkLst>
      </pc:sldChg>
      <pc:sldChg chg="modSp">
        <pc:chgData name="Enrico Bonanno" userId="eca065cb-91a5-4bb9-8d21-ef9cefb51eae" providerId="ADAL" clId="{EA9B123E-60BB-4D4B-94ED-F29C0AFA3120}" dt="2023-11-11T09:43:13.687" v="331" actId="20577"/>
        <pc:sldMkLst>
          <pc:docMk/>
          <pc:sldMk cId="1373624343" sldId="464"/>
        </pc:sldMkLst>
        <pc:spChg chg="mod">
          <ac:chgData name="Enrico Bonanno" userId="eca065cb-91a5-4bb9-8d21-ef9cefb51eae" providerId="ADAL" clId="{EA9B123E-60BB-4D4B-94ED-F29C0AFA3120}" dt="2023-11-11T09:43:13.687" v="331" actId="20577"/>
          <ac:spMkLst>
            <pc:docMk/>
            <pc:sldMk cId="1373624343" sldId="464"/>
            <ac:spMk id="820231" creationId="{B446ACA5-A0CB-58EA-6AEC-FF52343A8605}"/>
          </ac:spMkLst>
        </pc:spChg>
      </pc:sldChg>
      <pc:sldChg chg="setBg">
        <pc:chgData name="Enrico Bonanno" userId="eca065cb-91a5-4bb9-8d21-ef9cefb51eae" providerId="ADAL" clId="{EA9B123E-60BB-4D4B-94ED-F29C0AFA3120}" dt="2023-11-11T09:40:04.495" v="295"/>
        <pc:sldMkLst>
          <pc:docMk/>
          <pc:sldMk cId="1227149876" sldId="467"/>
        </pc:sldMkLst>
      </pc:sldChg>
      <pc:sldChg chg="addSp delSp modSp modAnim">
        <pc:chgData name="Enrico Bonanno" userId="eca065cb-91a5-4bb9-8d21-ef9cefb51eae" providerId="ADAL" clId="{EA9B123E-60BB-4D4B-94ED-F29C0AFA3120}" dt="2023-11-11T09:44:41.697" v="385" actId="20577"/>
        <pc:sldMkLst>
          <pc:docMk/>
          <pc:sldMk cId="2955611597" sldId="468"/>
        </pc:sldMkLst>
        <pc:spChg chg="add del mod">
          <ac:chgData name="Enrico Bonanno" userId="eca065cb-91a5-4bb9-8d21-ef9cefb51eae" providerId="ADAL" clId="{EA9B123E-60BB-4D4B-94ED-F29C0AFA3120}" dt="2023-11-11T09:44:41.697" v="385" actId="20577"/>
          <ac:spMkLst>
            <pc:docMk/>
            <pc:sldMk cId="2955611597" sldId="468"/>
            <ac:spMk id="820228" creationId="{C536764D-A15C-EA70-65E3-CC94A05A32BE}"/>
          </ac:spMkLst>
        </pc:spChg>
      </pc:sldChg>
      <pc:sldChg chg="modSp mod">
        <pc:chgData name="Enrico Bonanno" userId="eca065cb-91a5-4bb9-8d21-ef9cefb51eae" providerId="ADAL" clId="{EA9B123E-60BB-4D4B-94ED-F29C0AFA3120}" dt="2023-11-11T09:45:59.630" v="393" actId="207"/>
        <pc:sldMkLst>
          <pc:docMk/>
          <pc:sldMk cId="0" sldId="470"/>
        </pc:sldMkLst>
        <pc:spChg chg="mod">
          <ac:chgData name="Enrico Bonanno" userId="eca065cb-91a5-4bb9-8d21-ef9cefb51eae" providerId="ADAL" clId="{EA9B123E-60BB-4D4B-94ED-F29C0AFA3120}" dt="2023-11-11T09:45:59.630" v="393" actId="207"/>
          <ac:spMkLst>
            <pc:docMk/>
            <pc:sldMk cId="0" sldId="470"/>
            <ac:spMk id="17410" creationId="{66218031-1720-670C-4DC6-A5F70D47247B}"/>
          </ac:spMkLst>
        </pc:spChg>
      </pc:sldChg>
      <pc:sldChg chg="addSp delSp modSp mod ord setBg">
        <pc:chgData name="Enrico Bonanno" userId="eca065cb-91a5-4bb9-8d21-ef9cefb51eae" providerId="ADAL" clId="{EA9B123E-60BB-4D4B-94ED-F29C0AFA3120}" dt="2023-11-11T09:40:04.495" v="295"/>
        <pc:sldMkLst>
          <pc:docMk/>
          <pc:sldMk cId="1625298154" sldId="476"/>
        </pc:sldMkLst>
        <pc:spChg chg="mod">
          <ac:chgData name="Enrico Bonanno" userId="eca065cb-91a5-4bb9-8d21-ef9cefb51eae" providerId="ADAL" clId="{EA9B123E-60BB-4D4B-94ED-F29C0AFA3120}" dt="2023-11-11T09:31:29.665" v="50" actId="255"/>
          <ac:spMkLst>
            <pc:docMk/>
            <pc:sldMk cId="1625298154" sldId="476"/>
            <ac:spMk id="2" creationId="{00000000-0000-0000-0000-000000000000}"/>
          </ac:spMkLst>
        </pc:spChg>
        <pc:spChg chg="add mod">
          <ac:chgData name="Enrico Bonanno" userId="eca065cb-91a5-4bb9-8d21-ef9cefb51eae" providerId="ADAL" clId="{EA9B123E-60BB-4D4B-94ED-F29C0AFA3120}" dt="2023-11-11T09:31:35.169" v="51" actId="255"/>
          <ac:spMkLst>
            <pc:docMk/>
            <pc:sldMk cId="1625298154" sldId="476"/>
            <ac:spMk id="6" creationId="{E72E803E-BC0C-426B-2FD9-864C0E5BFB95}"/>
          </ac:spMkLst>
        </pc:spChg>
        <pc:spChg chg="add mod">
          <ac:chgData name="Enrico Bonanno" userId="eca065cb-91a5-4bb9-8d21-ef9cefb51eae" providerId="ADAL" clId="{EA9B123E-60BB-4D4B-94ED-F29C0AFA3120}" dt="2023-11-11T09:31:16.983" v="49" actId="255"/>
          <ac:spMkLst>
            <pc:docMk/>
            <pc:sldMk cId="1625298154" sldId="476"/>
            <ac:spMk id="7" creationId="{3D6F979D-435B-09FB-9A70-B98E28C820A0}"/>
          </ac:spMkLst>
        </pc:spChg>
        <pc:graphicFrameChg chg="del">
          <ac:chgData name="Enrico Bonanno" userId="eca065cb-91a5-4bb9-8d21-ef9cefb51eae" providerId="ADAL" clId="{EA9B123E-60BB-4D4B-94ED-F29C0AFA3120}" dt="2023-11-11T09:29:23.798" v="2" actId="478"/>
          <ac:graphicFrameMkLst>
            <pc:docMk/>
            <pc:sldMk cId="1625298154" sldId="476"/>
            <ac:graphicFrameMk id="11" creationId="{0980F21F-689F-DD4B-89E5-B65B77A2C03F}"/>
          </ac:graphicFrameMkLst>
        </pc:graphicFrameChg>
      </pc:sldChg>
      <pc:sldChg chg="setBg">
        <pc:chgData name="Enrico Bonanno" userId="eca065cb-91a5-4bb9-8d21-ef9cefb51eae" providerId="ADAL" clId="{EA9B123E-60BB-4D4B-94ED-F29C0AFA3120}" dt="2023-11-11T09:40:04.495" v="295"/>
        <pc:sldMkLst>
          <pc:docMk/>
          <pc:sldMk cId="3466002514" sldId="477"/>
        </pc:sldMkLst>
      </pc:sldChg>
      <pc:sldChg chg="add setBg">
        <pc:chgData name="Enrico Bonanno" userId="eca065cb-91a5-4bb9-8d21-ef9cefb51eae" providerId="ADAL" clId="{EA9B123E-60BB-4D4B-94ED-F29C0AFA3120}" dt="2023-11-11T09:40:04.495" v="295"/>
        <pc:sldMkLst>
          <pc:docMk/>
          <pc:sldMk cId="2620789007" sldId="482"/>
        </pc:sldMkLst>
      </pc:sldChg>
      <pc:sldMasterChg chg="setBg modSldLayout">
        <pc:chgData name="Enrico Bonanno" userId="eca065cb-91a5-4bb9-8d21-ef9cefb51eae" providerId="ADAL" clId="{EA9B123E-60BB-4D4B-94ED-F29C0AFA3120}" dt="2023-11-11T09:40:04.495" v="295"/>
        <pc:sldMasterMkLst>
          <pc:docMk/>
          <pc:sldMasterMk cId="3677403753" sldId="2147483648"/>
        </pc:sldMasterMkLst>
        <pc:sldLayoutChg chg="setBg">
          <pc:chgData name="Enrico Bonanno" userId="eca065cb-91a5-4bb9-8d21-ef9cefb51eae" providerId="ADAL" clId="{EA9B123E-60BB-4D4B-94ED-F29C0AFA3120}" dt="2023-11-11T09:40:04.495" v="295"/>
          <pc:sldLayoutMkLst>
            <pc:docMk/>
            <pc:sldMasterMk cId="3677403753" sldId="2147483648"/>
            <pc:sldLayoutMk cId="1085675209" sldId="2147483649"/>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4038706065" sldId="2147483650"/>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989501074" sldId="2147483651"/>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3893598841" sldId="2147483652"/>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3235020850" sldId="2147483653"/>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908636945" sldId="2147483654"/>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3590785196" sldId="2147483655"/>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3596313164" sldId="2147483656"/>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1511379075" sldId="2147483657"/>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3351175058" sldId="2147483658"/>
          </pc:sldLayoutMkLst>
        </pc:sldLayoutChg>
        <pc:sldLayoutChg chg="setBg">
          <pc:chgData name="Enrico Bonanno" userId="eca065cb-91a5-4bb9-8d21-ef9cefb51eae" providerId="ADAL" clId="{EA9B123E-60BB-4D4B-94ED-F29C0AFA3120}" dt="2023-11-11T09:40:04.495" v="295"/>
          <pc:sldLayoutMkLst>
            <pc:docMk/>
            <pc:sldMasterMk cId="3677403753" sldId="2147483648"/>
            <pc:sldLayoutMk cId="2906373709" sldId="2147483659"/>
          </pc:sldLayoutMkLst>
        </pc:sldLayoutChg>
      </pc:sldMasterChg>
    </pc:docChg>
  </pc:docChgLst>
  <pc:docChgLst>
    <pc:chgData name="Enrico Bonanno" userId="eca065cb-91a5-4bb9-8d21-ef9cefb51eae" providerId="ADAL" clId="{69E17E05-B087-0C4A-9D67-DE4D993FA3DE}"/>
    <pc:docChg chg="undo custSel addSld delSld modSld sldOrd">
      <pc:chgData name="Enrico Bonanno" userId="eca065cb-91a5-4bb9-8d21-ef9cefb51eae" providerId="ADAL" clId="{69E17E05-B087-0C4A-9D67-DE4D993FA3DE}" dt="2023-11-10T10:22:30.702" v="2944" actId="2696"/>
      <pc:docMkLst>
        <pc:docMk/>
      </pc:docMkLst>
      <pc:sldChg chg="modSp mod ord">
        <pc:chgData name="Enrico Bonanno" userId="eca065cb-91a5-4bb9-8d21-ef9cefb51eae" providerId="ADAL" clId="{69E17E05-B087-0C4A-9D67-DE4D993FA3DE}" dt="2023-11-09T11:07:41.604" v="1303" actId="207"/>
        <pc:sldMkLst>
          <pc:docMk/>
          <pc:sldMk cId="452384869" sldId="259"/>
        </pc:sldMkLst>
        <pc:spChg chg="mod">
          <ac:chgData name="Enrico Bonanno" userId="eca065cb-91a5-4bb9-8d21-ef9cefb51eae" providerId="ADAL" clId="{69E17E05-B087-0C4A-9D67-DE4D993FA3DE}" dt="2023-11-09T11:07:37.195" v="1302" actId="207"/>
          <ac:spMkLst>
            <pc:docMk/>
            <pc:sldMk cId="452384869" sldId="259"/>
            <ac:spMk id="2" creationId="{00000000-0000-0000-0000-000000000000}"/>
          </ac:spMkLst>
        </pc:spChg>
        <pc:spChg chg="mod">
          <ac:chgData name="Enrico Bonanno" userId="eca065cb-91a5-4bb9-8d21-ef9cefb51eae" providerId="ADAL" clId="{69E17E05-B087-0C4A-9D67-DE4D993FA3DE}" dt="2023-11-09T11:07:41.604" v="1303" actId="207"/>
          <ac:spMkLst>
            <pc:docMk/>
            <pc:sldMk cId="452384869" sldId="259"/>
            <ac:spMk id="3" creationId="{00000000-0000-0000-0000-000000000000}"/>
          </ac:spMkLst>
        </pc:spChg>
      </pc:sldChg>
      <pc:sldChg chg="addSp modSp mod ord">
        <pc:chgData name="Enrico Bonanno" userId="eca065cb-91a5-4bb9-8d21-ef9cefb51eae" providerId="ADAL" clId="{69E17E05-B087-0C4A-9D67-DE4D993FA3DE}" dt="2023-11-10T10:16:08.352" v="2933" actId="20578"/>
        <pc:sldMkLst>
          <pc:docMk/>
          <pc:sldMk cId="2319478517" sldId="265"/>
        </pc:sldMkLst>
        <pc:spChg chg="mod">
          <ac:chgData name="Enrico Bonanno" userId="eca065cb-91a5-4bb9-8d21-ef9cefb51eae" providerId="ADAL" clId="{69E17E05-B087-0C4A-9D67-DE4D993FA3DE}" dt="2023-11-09T13:25:53.273" v="1696" actId="20577"/>
          <ac:spMkLst>
            <pc:docMk/>
            <pc:sldMk cId="2319478517" sldId="265"/>
            <ac:spMk id="2" creationId="{00000000-0000-0000-0000-000000000000}"/>
          </ac:spMkLst>
        </pc:spChg>
        <pc:picChg chg="mod">
          <ac:chgData name="Enrico Bonanno" userId="eca065cb-91a5-4bb9-8d21-ef9cefb51eae" providerId="ADAL" clId="{69E17E05-B087-0C4A-9D67-DE4D993FA3DE}" dt="2023-11-09T13:24:31.803" v="1686" actId="14100"/>
          <ac:picMkLst>
            <pc:docMk/>
            <pc:sldMk cId="2319478517" sldId="265"/>
            <ac:picMk id="4" creationId="{00000000-0000-0000-0000-000000000000}"/>
          </ac:picMkLst>
        </pc:picChg>
        <pc:picChg chg="add mod">
          <ac:chgData name="Enrico Bonanno" userId="eca065cb-91a5-4bb9-8d21-ef9cefb51eae" providerId="ADAL" clId="{69E17E05-B087-0C4A-9D67-DE4D993FA3DE}" dt="2023-11-09T13:25:56.351" v="1697" actId="14100"/>
          <ac:picMkLst>
            <pc:docMk/>
            <pc:sldMk cId="2319478517" sldId="265"/>
            <ac:picMk id="5" creationId="{DF72D8E6-8C37-4202-B244-74493F06F198}"/>
          </ac:picMkLst>
        </pc:picChg>
      </pc:sldChg>
      <pc:sldChg chg="delSp del mod ord">
        <pc:chgData name="Enrico Bonanno" userId="eca065cb-91a5-4bb9-8d21-ef9cefb51eae" providerId="ADAL" clId="{69E17E05-B087-0C4A-9D67-DE4D993FA3DE}" dt="2023-11-09T10:19:34.632" v="477" actId="2696"/>
        <pc:sldMkLst>
          <pc:docMk/>
          <pc:sldMk cId="1267325403" sldId="266"/>
        </pc:sldMkLst>
        <pc:picChg chg="del">
          <ac:chgData name="Enrico Bonanno" userId="eca065cb-91a5-4bb9-8d21-ef9cefb51eae" providerId="ADAL" clId="{69E17E05-B087-0C4A-9D67-DE4D993FA3DE}" dt="2023-11-09T10:15:56.326" v="416" actId="478"/>
          <ac:picMkLst>
            <pc:docMk/>
            <pc:sldMk cId="1267325403" sldId="266"/>
            <ac:picMk id="12" creationId="{00000000-0000-0000-0000-000000000000}"/>
          </ac:picMkLst>
        </pc:picChg>
      </pc:sldChg>
      <pc:sldChg chg="del">
        <pc:chgData name="Enrico Bonanno" userId="eca065cb-91a5-4bb9-8d21-ef9cefb51eae" providerId="ADAL" clId="{69E17E05-B087-0C4A-9D67-DE4D993FA3DE}" dt="2023-11-09T10:58:14.222" v="1160" actId="2696"/>
        <pc:sldMkLst>
          <pc:docMk/>
          <pc:sldMk cId="3399277944" sldId="268"/>
        </pc:sldMkLst>
      </pc:sldChg>
      <pc:sldChg chg="del">
        <pc:chgData name="Enrico Bonanno" userId="eca065cb-91a5-4bb9-8d21-ef9cefb51eae" providerId="ADAL" clId="{69E17E05-B087-0C4A-9D67-DE4D993FA3DE}" dt="2023-11-09T10:57:34.457" v="1159" actId="2696"/>
        <pc:sldMkLst>
          <pc:docMk/>
          <pc:sldMk cId="1133560502" sldId="269"/>
        </pc:sldMkLst>
      </pc:sldChg>
      <pc:sldChg chg="del">
        <pc:chgData name="Enrico Bonanno" userId="eca065cb-91a5-4bb9-8d21-ef9cefb51eae" providerId="ADAL" clId="{69E17E05-B087-0C4A-9D67-DE4D993FA3DE}" dt="2023-11-09T10:58:31.093" v="1161" actId="2696"/>
        <pc:sldMkLst>
          <pc:docMk/>
          <pc:sldMk cId="799703874" sldId="270"/>
        </pc:sldMkLst>
      </pc:sldChg>
      <pc:sldChg chg="addSp delSp modSp mod setBg">
        <pc:chgData name="Enrico Bonanno" userId="eca065cb-91a5-4bb9-8d21-ef9cefb51eae" providerId="ADAL" clId="{69E17E05-B087-0C4A-9D67-DE4D993FA3DE}" dt="2023-11-10T09:52:06.147" v="2808" actId="14100"/>
        <pc:sldMkLst>
          <pc:docMk/>
          <pc:sldMk cId="2642488807" sldId="272"/>
        </pc:sldMkLst>
        <pc:spChg chg="mod">
          <ac:chgData name="Enrico Bonanno" userId="eca065cb-91a5-4bb9-8d21-ef9cefb51eae" providerId="ADAL" clId="{69E17E05-B087-0C4A-9D67-DE4D993FA3DE}" dt="2023-11-10T09:51:44.356" v="2803" actId="1076"/>
          <ac:spMkLst>
            <pc:docMk/>
            <pc:sldMk cId="2642488807" sldId="272"/>
            <ac:spMk id="2" creationId="{00000000-0000-0000-0000-000000000000}"/>
          </ac:spMkLst>
        </pc:spChg>
        <pc:spChg chg="mod">
          <ac:chgData name="Enrico Bonanno" userId="eca065cb-91a5-4bb9-8d21-ef9cefb51eae" providerId="ADAL" clId="{69E17E05-B087-0C4A-9D67-DE4D993FA3DE}" dt="2023-11-10T09:52:06.147" v="2808" actId="14100"/>
          <ac:spMkLst>
            <pc:docMk/>
            <pc:sldMk cId="2642488807" sldId="272"/>
            <ac:spMk id="3" creationId="{00000000-0000-0000-0000-000000000000}"/>
          </ac:spMkLst>
        </pc:spChg>
        <pc:spChg chg="ord">
          <ac:chgData name="Enrico Bonanno" userId="eca065cb-91a5-4bb9-8d21-ef9cefb51eae" providerId="ADAL" clId="{69E17E05-B087-0C4A-9D67-DE4D993FA3DE}" dt="2023-11-09T13:51:31.335" v="1912" actId="26606"/>
          <ac:spMkLst>
            <pc:docMk/>
            <pc:sldMk cId="2642488807" sldId="272"/>
            <ac:spMk id="6" creationId="{00000000-0000-0000-0000-000000000000}"/>
          </ac:spMkLst>
        </pc:spChg>
        <pc:grpChg chg="add">
          <ac:chgData name="Enrico Bonanno" userId="eca065cb-91a5-4bb9-8d21-ef9cefb51eae" providerId="ADAL" clId="{69E17E05-B087-0C4A-9D67-DE4D993FA3DE}" dt="2023-11-09T13:51:31.335" v="1912" actId="26606"/>
          <ac:grpSpMkLst>
            <pc:docMk/>
            <pc:sldMk cId="2642488807" sldId="272"/>
            <ac:grpSpMk id="26" creationId="{7864CD3D-6F45-794A-6C64-95CE88E00336}"/>
          </ac:grpSpMkLst>
        </pc:grpChg>
        <pc:picChg chg="mod ord">
          <ac:chgData name="Enrico Bonanno" userId="eca065cb-91a5-4bb9-8d21-ef9cefb51eae" providerId="ADAL" clId="{69E17E05-B087-0C4A-9D67-DE4D993FA3DE}" dt="2023-11-10T09:51:41.789" v="2802" actId="1076"/>
          <ac:picMkLst>
            <pc:docMk/>
            <pc:sldMk cId="2642488807" sldId="272"/>
            <ac:picMk id="5" creationId="{00000000-0000-0000-0000-000000000000}"/>
          </ac:picMkLst>
        </pc:picChg>
        <pc:picChg chg="add del mod">
          <ac:chgData name="Enrico Bonanno" userId="eca065cb-91a5-4bb9-8d21-ef9cefb51eae" providerId="ADAL" clId="{69E17E05-B087-0C4A-9D67-DE4D993FA3DE}" dt="2023-11-09T13:47:50.537" v="1811"/>
          <ac:picMkLst>
            <pc:docMk/>
            <pc:sldMk cId="2642488807" sldId="272"/>
            <ac:picMk id="7" creationId="{8181BD91-B30B-53AA-D68E-2C9775F6F009}"/>
          </ac:picMkLst>
        </pc:picChg>
        <pc:picChg chg="add del mod">
          <ac:chgData name="Enrico Bonanno" userId="eca065cb-91a5-4bb9-8d21-ef9cefb51eae" providerId="ADAL" clId="{69E17E05-B087-0C4A-9D67-DE4D993FA3DE}" dt="2023-11-09T13:47:50.537" v="1811"/>
          <ac:picMkLst>
            <pc:docMk/>
            <pc:sldMk cId="2642488807" sldId="272"/>
            <ac:picMk id="9" creationId="{9CD8A7F4-0242-3BCE-D13F-700DA4F9FC01}"/>
          </ac:picMkLst>
        </pc:picChg>
        <pc:picChg chg="add del mod">
          <ac:chgData name="Enrico Bonanno" userId="eca065cb-91a5-4bb9-8d21-ef9cefb51eae" providerId="ADAL" clId="{69E17E05-B087-0C4A-9D67-DE4D993FA3DE}" dt="2023-11-09T13:47:50.537" v="1811"/>
          <ac:picMkLst>
            <pc:docMk/>
            <pc:sldMk cId="2642488807" sldId="272"/>
            <ac:picMk id="11" creationId="{0006FFA1-B7CD-C981-716D-E2B2AC6DBC87}"/>
          </ac:picMkLst>
        </pc:picChg>
        <pc:picChg chg="add del mod">
          <ac:chgData name="Enrico Bonanno" userId="eca065cb-91a5-4bb9-8d21-ef9cefb51eae" providerId="ADAL" clId="{69E17E05-B087-0C4A-9D67-DE4D993FA3DE}" dt="2023-11-09T13:47:50.537" v="1811"/>
          <ac:picMkLst>
            <pc:docMk/>
            <pc:sldMk cId="2642488807" sldId="272"/>
            <ac:picMk id="13" creationId="{FDA5B2F1-DAAF-1CB3-E24E-F427841ABD84}"/>
          </ac:picMkLst>
        </pc:picChg>
        <pc:picChg chg="add mod ord">
          <ac:chgData name="Enrico Bonanno" userId="eca065cb-91a5-4bb9-8d21-ef9cefb51eae" providerId="ADAL" clId="{69E17E05-B087-0C4A-9D67-DE4D993FA3DE}" dt="2023-11-10T09:51:48.724" v="2804" actId="1076"/>
          <ac:picMkLst>
            <pc:docMk/>
            <pc:sldMk cId="2642488807" sldId="272"/>
            <ac:picMk id="15" creationId="{EB74F43D-3495-1892-162F-4062AAABA120}"/>
          </ac:picMkLst>
        </pc:picChg>
        <pc:picChg chg="add mod">
          <ac:chgData name="Enrico Bonanno" userId="eca065cb-91a5-4bb9-8d21-ef9cefb51eae" providerId="ADAL" clId="{69E17E05-B087-0C4A-9D67-DE4D993FA3DE}" dt="2023-11-10T09:51:37.925" v="2800" actId="1076"/>
          <ac:picMkLst>
            <pc:docMk/>
            <pc:sldMk cId="2642488807" sldId="272"/>
            <ac:picMk id="17" creationId="{BE2755DD-2014-AF8F-48F0-804241FF8B58}"/>
          </ac:picMkLst>
        </pc:picChg>
        <pc:picChg chg="add mod ord">
          <ac:chgData name="Enrico Bonanno" userId="eca065cb-91a5-4bb9-8d21-ef9cefb51eae" providerId="ADAL" clId="{69E17E05-B087-0C4A-9D67-DE4D993FA3DE}" dt="2023-11-10T09:51:54.452" v="2806" actId="1076"/>
          <ac:picMkLst>
            <pc:docMk/>
            <pc:sldMk cId="2642488807" sldId="272"/>
            <ac:picMk id="19" creationId="{5D8ACCA0-4EB6-E662-3466-8416B2D363F0}"/>
          </ac:picMkLst>
        </pc:picChg>
        <pc:picChg chg="add mod">
          <ac:chgData name="Enrico Bonanno" userId="eca065cb-91a5-4bb9-8d21-ef9cefb51eae" providerId="ADAL" clId="{69E17E05-B087-0C4A-9D67-DE4D993FA3DE}" dt="2023-11-10T09:51:51.708" v="2805" actId="14100"/>
          <ac:picMkLst>
            <pc:docMk/>
            <pc:sldMk cId="2642488807" sldId="272"/>
            <ac:picMk id="21" creationId="{9A3B1E01-9442-A350-689B-5C0431F323D9}"/>
          </ac:picMkLst>
        </pc:picChg>
      </pc:sldChg>
      <pc:sldChg chg="modSp mod">
        <pc:chgData name="Enrico Bonanno" userId="eca065cb-91a5-4bb9-8d21-ef9cefb51eae" providerId="ADAL" clId="{69E17E05-B087-0C4A-9D67-DE4D993FA3DE}" dt="2023-11-09T10:56:20.092" v="1146" actId="207"/>
        <pc:sldMkLst>
          <pc:docMk/>
          <pc:sldMk cId="2982883873" sldId="273"/>
        </pc:sldMkLst>
        <pc:spChg chg="mod">
          <ac:chgData name="Enrico Bonanno" userId="eca065cb-91a5-4bb9-8d21-ef9cefb51eae" providerId="ADAL" clId="{69E17E05-B087-0C4A-9D67-DE4D993FA3DE}" dt="2023-11-09T10:56:20.092" v="1146" actId="207"/>
          <ac:spMkLst>
            <pc:docMk/>
            <pc:sldMk cId="2982883873" sldId="273"/>
            <ac:spMk id="2" creationId="{00000000-0000-0000-0000-000000000000}"/>
          </ac:spMkLst>
        </pc:spChg>
        <pc:spChg chg="mod">
          <ac:chgData name="Enrico Bonanno" userId="eca065cb-91a5-4bb9-8d21-ef9cefb51eae" providerId="ADAL" clId="{69E17E05-B087-0C4A-9D67-DE4D993FA3DE}" dt="2023-11-09T10:56:16.175" v="1145" actId="207"/>
          <ac:spMkLst>
            <pc:docMk/>
            <pc:sldMk cId="2982883873" sldId="273"/>
            <ac:spMk id="3" creationId="{00000000-0000-0000-0000-000000000000}"/>
          </ac:spMkLst>
        </pc:spChg>
      </pc:sldChg>
      <pc:sldChg chg="modSp del mod">
        <pc:chgData name="Enrico Bonanno" userId="eca065cb-91a5-4bb9-8d21-ef9cefb51eae" providerId="ADAL" clId="{69E17E05-B087-0C4A-9D67-DE4D993FA3DE}" dt="2023-11-09T13:32:16.498" v="1800" actId="2696"/>
        <pc:sldMkLst>
          <pc:docMk/>
          <pc:sldMk cId="393106251" sldId="275"/>
        </pc:sldMkLst>
        <pc:spChg chg="mod">
          <ac:chgData name="Enrico Bonanno" userId="eca065cb-91a5-4bb9-8d21-ef9cefb51eae" providerId="ADAL" clId="{69E17E05-B087-0C4A-9D67-DE4D993FA3DE}" dt="2023-11-09T10:59:55.196" v="1261" actId="20577"/>
          <ac:spMkLst>
            <pc:docMk/>
            <pc:sldMk cId="393106251" sldId="275"/>
            <ac:spMk id="3" creationId="{00000000-0000-0000-0000-000000000000}"/>
          </ac:spMkLst>
        </pc:spChg>
      </pc:sldChg>
      <pc:sldChg chg="modSp del mod">
        <pc:chgData name="Enrico Bonanno" userId="eca065cb-91a5-4bb9-8d21-ef9cefb51eae" providerId="ADAL" clId="{69E17E05-B087-0C4A-9D67-DE4D993FA3DE}" dt="2023-11-09T13:58:12.549" v="1970" actId="2696"/>
        <pc:sldMkLst>
          <pc:docMk/>
          <pc:sldMk cId="1845489234" sldId="276"/>
        </pc:sldMkLst>
        <pc:spChg chg="mod">
          <ac:chgData name="Enrico Bonanno" userId="eca065cb-91a5-4bb9-8d21-ef9cefb51eae" providerId="ADAL" clId="{69E17E05-B087-0C4A-9D67-DE4D993FA3DE}" dt="2023-11-09T11:03:36.967" v="1301" actId="207"/>
          <ac:spMkLst>
            <pc:docMk/>
            <pc:sldMk cId="1845489234" sldId="276"/>
            <ac:spMk id="3" creationId="{00000000-0000-0000-0000-000000000000}"/>
          </ac:spMkLst>
        </pc:spChg>
      </pc:sldChg>
      <pc:sldChg chg="modSp mod ord">
        <pc:chgData name="Enrico Bonanno" userId="eca065cb-91a5-4bb9-8d21-ef9cefb51eae" providerId="ADAL" clId="{69E17E05-B087-0C4A-9D67-DE4D993FA3DE}" dt="2023-11-10T10:06:01.669" v="2810" actId="20577"/>
        <pc:sldMkLst>
          <pc:docMk/>
          <pc:sldMk cId="3966698487" sldId="282"/>
        </pc:sldMkLst>
        <pc:spChg chg="mod">
          <ac:chgData name="Enrico Bonanno" userId="eca065cb-91a5-4bb9-8d21-ef9cefb51eae" providerId="ADAL" clId="{69E17E05-B087-0C4A-9D67-DE4D993FA3DE}" dt="2023-11-10T10:06:01.669" v="2810" actId="20577"/>
          <ac:spMkLst>
            <pc:docMk/>
            <pc:sldMk cId="3966698487" sldId="282"/>
            <ac:spMk id="2" creationId="{00000000-0000-0000-0000-000000000000}"/>
          </ac:spMkLst>
        </pc:spChg>
      </pc:sldChg>
      <pc:sldChg chg="delSp modSp add mod setBg modAnim">
        <pc:chgData name="Enrico Bonanno" userId="eca065cb-91a5-4bb9-8d21-ef9cefb51eae" providerId="ADAL" clId="{69E17E05-B087-0C4A-9D67-DE4D993FA3DE}" dt="2023-11-09T11:24:45.780" v="1681" actId="255"/>
        <pc:sldMkLst>
          <pc:docMk/>
          <pc:sldMk cId="0" sldId="292"/>
        </pc:sldMkLst>
        <pc:spChg chg="del mod">
          <ac:chgData name="Enrico Bonanno" userId="eca065cb-91a5-4bb9-8d21-ef9cefb51eae" providerId="ADAL" clId="{69E17E05-B087-0C4A-9D67-DE4D993FA3DE}" dt="2023-11-09T11:15:10.762" v="1360" actId="21"/>
          <ac:spMkLst>
            <pc:docMk/>
            <pc:sldMk cId="0" sldId="292"/>
            <ac:spMk id="14337" creationId="{87716E36-3134-9BD0-BC7F-DB5420A459DD}"/>
          </ac:spMkLst>
        </pc:spChg>
        <pc:spChg chg="mod">
          <ac:chgData name="Enrico Bonanno" userId="eca065cb-91a5-4bb9-8d21-ef9cefb51eae" providerId="ADAL" clId="{69E17E05-B087-0C4A-9D67-DE4D993FA3DE}" dt="2023-11-09T11:22:39.709" v="1564" actId="20577"/>
          <ac:spMkLst>
            <pc:docMk/>
            <pc:sldMk cId="0" sldId="292"/>
            <ac:spMk id="136204" creationId="{ACFD3F85-C828-C24F-EC4E-0C167A21FF94}"/>
          </ac:spMkLst>
        </pc:spChg>
        <pc:spChg chg="mod">
          <ac:chgData name="Enrico Bonanno" userId="eca065cb-91a5-4bb9-8d21-ef9cefb51eae" providerId="ADAL" clId="{69E17E05-B087-0C4A-9D67-DE4D993FA3DE}" dt="2023-11-09T11:22:49.776" v="1565" actId="255"/>
          <ac:spMkLst>
            <pc:docMk/>
            <pc:sldMk cId="0" sldId="292"/>
            <ac:spMk id="136205" creationId="{52575931-E069-6F48-4814-CEFB5599D90B}"/>
          </ac:spMkLst>
        </pc:spChg>
        <pc:spChg chg="mod">
          <ac:chgData name="Enrico Bonanno" userId="eca065cb-91a5-4bb9-8d21-ef9cefb51eae" providerId="ADAL" clId="{69E17E05-B087-0C4A-9D67-DE4D993FA3DE}" dt="2023-11-09T11:24:45.780" v="1681" actId="255"/>
          <ac:spMkLst>
            <pc:docMk/>
            <pc:sldMk cId="0" sldId="292"/>
            <ac:spMk id="136207" creationId="{F89EB658-EDF8-D9D5-A789-F172B9DF5664}"/>
          </ac:spMkLst>
        </pc:spChg>
        <pc:spChg chg="mod">
          <ac:chgData name="Enrico Bonanno" userId="eca065cb-91a5-4bb9-8d21-ef9cefb51eae" providerId="ADAL" clId="{69E17E05-B087-0C4A-9D67-DE4D993FA3DE}" dt="2023-11-09T11:23:45.248" v="1634" actId="20577"/>
          <ac:spMkLst>
            <pc:docMk/>
            <pc:sldMk cId="0" sldId="292"/>
            <ac:spMk id="136211" creationId="{4BE5FEA1-55A6-AD34-1D83-AB37CEFF52D9}"/>
          </ac:spMkLst>
        </pc:spChg>
        <pc:picChg chg="mod">
          <ac:chgData name="Enrico Bonanno" userId="eca065cb-91a5-4bb9-8d21-ef9cefb51eae" providerId="ADAL" clId="{69E17E05-B087-0C4A-9D67-DE4D993FA3DE}" dt="2023-11-09T11:22:20.441" v="1560" actId="1076"/>
          <ac:picMkLst>
            <pc:docMk/>
            <pc:sldMk cId="0" sldId="292"/>
            <ac:picMk id="14346" creationId="{2BBE3B29-FC99-72B0-9BE1-03FA66C12CE3}"/>
          </ac:picMkLst>
        </pc:picChg>
      </pc:sldChg>
      <pc:sldChg chg="modSp add del mod">
        <pc:chgData name="Enrico Bonanno" userId="eca065cb-91a5-4bb9-8d21-ef9cefb51eae" providerId="ADAL" clId="{69E17E05-B087-0C4A-9D67-DE4D993FA3DE}" dt="2023-11-09T10:08:34.397" v="16" actId="2696"/>
        <pc:sldMkLst>
          <pc:docMk/>
          <pc:sldMk cId="0" sldId="371"/>
        </pc:sldMkLst>
        <pc:spChg chg="mod">
          <ac:chgData name="Enrico Bonanno" userId="eca065cb-91a5-4bb9-8d21-ef9cefb51eae" providerId="ADAL" clId="{69E17E05-B087-0C4A-9D67-DE4D993FA3DE}" dt="2023-11-09T10:07:17.066" v="11" actId="27636"/>
          <ac:spMkLst>
            <pc:docMk/>
            <pc:sldMk cId="0" sldId="371"/>
            <ac:spMk id="17409" creationId="{8755B02F-407C-24A1-5857-3A393BC295F9}"/>
          </ac:spMkLst>
        </pc:spChg>
      </pc:sldChg>
      <pc:sldChg chg="addSp delSp modSp mod modAnim">
        <pc:chgData name="Enrico Bonanno" userId="eca065cb-91a5-4bb9-8d21-ef9cefb51eae" providerId="ADAL" clId="{69E17E05-B087-0C4A-9D67-DE4D993FA3DE}" dt="2023-11-10T10:10:06.056" v="2922" actId="20577"/>
        <pc:sldMkLst>
          <pc:docMk/>
          <pc:sldMk cId="0" sldId="462"/>
        </pc:sldMkLst>
        <pc:spChg chg="add del mod">
          <ac:chgData name="Enrico Bonanno" userId="eca065cb-91a5-4bb9-8d21-ef9cefb51eae" providerId="ADAL" clId="{69E17E05-B087-0C4A-9D67-DE4D993FA3DE}" dt="2023-11-10T10:09:30.793" v="2827" actId="478"/>
          <ac:spMkLst>
            <pc:docMk/>
            <pc:sldMk cId="0" sldId="462"/>
            <ac:spMk id="3" creationId="{3B2F33EB-394D-369F-7308-BAF64E702D73}"/>
          </ac:spMkLst>
        </pc:spChg>
        <pc:spChg chg="mod">
          <ac:chgData name="Enrico Bonanno" userId="eca065cb-91a5-4bb9-8d21-ef9cefb51eae" providerId="ADAL" clId="{69E17E05-B087-0C4A-9D67-DE4D993FA3DE}" dt="2023-11-09T13:56:32.500" v="1948" actId="1076"/>
          <ac:spMkLst>
            <pc:docMk/>
            <pc:sldMk cId="0" sldId="462"/>
            <ac:spMk id="820226" creationId="{D894D20B-2B59-D154-37A3-DF75DAD07FCC}"/>
          </ac:spMkLst>
        </pc:spChg>
        <pc:spChg chg="mod">
          <ac:chgData name="Enrico Bonanno" userId="eca065cb-91a5-4bb9-8d21-ef9cefb51eae" providerId="ADAL" clId="{69E17E05-B087-0C4A-9D67-DE4D993FA3DE}" dt="2023-11-10T10:10:06.056" v="2922" actId="20577"/>
          <ac:spMkLst>
            <pc:docMk/>
            <pc:sldMk cId="0" sldId="462"/>
            <ac:spMk id="820227" creationId="{2B3752F0-2ECC-C4C6-E61B-C99E76F390D4}"/>
          </ac:spMkLst>
        </pc:spChg>
        <pc:spChg chg="del mod">
          <ac:chgData name="Enrico Bonanno" userId="eca065cb-91a5-4bb9-8d21-ef9cefb51eae" providerId="ADAL" clId="{69E17E05-B087-0C4A-9D67-DE4D993FA3DE}" dt="2023-11-10T10:08:55.408" v="2822" actId="478"/>
          <ac:spMkLst>
            <pc:docMk/>
            <pc:sldMk cId="0" sldId="462"/>
            <ac:spMk id="820231" creationId="{B446ACA5-A0CB-58EA-6AEC-FF52343A8605}"/>
          </ac:spMkLst>
        </pc:spChg>
      </pc:sldChg>
      <pc:sldChg chg="modSp mod">
        <pc:chgData name="Enrico Bonanno" userId="eca065cb-91a5-4bb9-8d21-ef9cefb51eae" providerId="ADAL" clId="{69E17E05-B087-0C4A-9D67-DE4D993FA3DE}" dt="2023-11-10T10:05:47.292" v="2809" actId="20577"/>
        <pc:sldMkLst>
          <pc:docMk/>
          <pc:sldMk cId="0" sldId="463"/>
        </pc:sldMkLst>
        <pc:spChg chg="mod">
          <ac:chgData name="Enrico Bonanno" userId="eca065cb-91a5-4bb9-8d21-ef9cefb51eae" providerId="ADAL" clId="{69E17E05-B087-0C4A-9D67-DE4D993FA3DE}" dt="2023-11-10T09:50:32.232" v="2799" actId="207"/>
          <ac:spMkLst>
            <pc:docMk/>
            <pc:sldMk cId="0" sldId="463"/>
            <ac:spMk id="820226" creationId="{D894D20B-2B59-D154-37A3-DF75DAD07FCC}"/>
          </ac:spMkLst>
        </pc:spChg>
        <pc:spChg chg="mod">
          <ac:chgData name="Enrico Bonanno" userId="eca065cb-91a5-4bb9-8d21-ef9cefb51eae" providerId="ADAL" clId="{69E17E05-B087-0C4A-9D67-DE4D993FA3DE}" dt="2023-11-10T09:50:27.136" v="2798" actId="207"/>
          <ac:spMkLst>
            <pc:docMk/>
            <pc:sldMk cId="0" sldId="463"/>
            <ac:spMk id="820228" creationId="{C536764D-A15C-EA70-65E3-CC94A05A32BE}"/>
          </ac:spMkLst>
        </pc:spChg>
        <pc:spChg chg="mod">
          <ac:chgData name="Enrico Bonanno" userId="eca065cb-91a5-4bb9-8d21-ef9cefb51eae" providerId="ADAL" clId="{69E17E05-B087-0C4A-9D67-DE4D993FA3DE}" dt="2023-11-10T10:05:47.292" v="2809" actId="20577"/>
          <ac:spMkLst>
            <pc:docMk/>
            <pc:sldMk cId="0" sldId="463"/>
            <ac:spMk id="820231" creationId="{B446ACA5-A0CB-58EA-6AEC-FF52343A8605}"/>
          </ac:spMkLst>
        </pc:spChg>
      </pc:sldChg>
      <pc:sldChg chg="modSp">
        <pc:chgData name="Enrico Bonanno" userId="eca065cb-91a5-4bb9-8d21-ef9cefb51eae" providerId="ADAL" clId="{69E17E05-B087-0C4A-9D67-DE4D993FA3DE}" dt="2023-11-09T10:47:16.655" v="991" actId="20577"/>
        <pc:sldMkLst>
          <pc:docMk/>
          <pc:sldMk cId="1373624343" sldId="464"/>
        </pc:sldMkLst>
        <pc:spChg chg="mod">
          <ac:chgData name="Enrico Bonanno" userId="eca065cb-91a5-4bb9-8d21-ef9cefb51eae" providerId="ADAL" clId="{69E17E05-B087-0C4A-9D67-DE4D993FA3DE}" dt="2023-11-09T10:47:16.655" v="991" actId="20577"/>
          <ac:spMkLst>
            <pc:docMk/>
            <pc:sldMk cId="1373624343" sldId="464"/>
            <ac:spMk id="820231" creationId="{B446ACA5-A0CB-58EA-6AEC-FF52343A8605}"/>
          </ac:spMkLst>
        </pc:spChg>
      </pc:sldChg>
      <pc:sldChg chg="modSp mod">
        <pc:chgData name="Enrico Bonanno" userId="eca065cb-91a5-4bb9-8d21-ef9cefb51eae" providerId="ADAL" clId="{69E17E05-B087-0C4A-9D67-DE4D993FA3DE}" dt="2023-11-09T10:41:06.811" v="924" actId="313"/>
        <pc:sldMkLst>
          <pc:docMk/>
          <pc:sldMk cId="479653710" sldId="465"/>
        </pc:sldMkLst>
        <pc:spChg chg="mod">
          <ac:chgData name="Enrico Bonanno" userId="eca065cb-91a5-4bb9-8d21-ef9cefb51eae" providerId="ADAL" clId="{69E17E05-B087-0C4A-9D67-DE4D993FA3DE}" dt="2023-11-09T10:41:06.811" v="924" actId="313"/>
          <ac:spMkLst>
            <pc:docMk/>
            <pc:sldMk cId="479653710" sldId="465"/>
            <ac:spMk id="2" creationId="{00000000-0000-0000-0000-000000000000}"/>
          </ac:spMkLst>
        </pc:spChg>
        <pc:picChg chg="mod">
          <ac:chgData name="Enrico Bonanno" userId="eca065cb-91a5-4bb9-8d21-ef9cefb51eae" providerId="ADAL" clId="{69E17E05-B087-0C4A-9D67-DE4D993FA3DE}" dt="2023-11-09T10:40:58.414" v="917" actId="1076"/>
          <ac:picMkLst>
            <pc:docMk/>
            <pc:sldMk cId="479653710" sldId="465"/>
            <ac:picMk id="5" creationId="{00000000-0000-0000-0000-000000000000}"/>
          </ac:picMkLst>
        </pc:picChg>
      </pc:sldChg>
      <pc:sldChg chg="modSp add del mod ord">
        <pc:chgData name="Enrico Bonanno" userId="eca065cb-91a5-4bb9-8d21-ef9cefb51eae" providerId="ADAL" clId="{69E17E05-B087-0C4A-9D67-DE4D993FA3DE}" dt="2023-11-10T09:06:51.096" v="2494" actId="2696"/>
        <pc:sldMkLst>
          <pc:docMk/>
          <pc:sldMk cId="2413234674" sldId="466"/>
        </pc:sldMkLst>
        <pc:spChg chg="mod">
          <ac:chgData name="Enrico Bonanno" userId="eca065cb-91a5-4bb9-8d21-ef9cefb51eae" providerId="ADAL" clId="{69E17E05-B087-0C4A-9D67-DE4D993FA3DE}" dt="2023-11-09T10:41:49.058" v="969" actId="255"/>
          <ac:spMkLst>
            <pc:docMk/>
            <pc:sldMk cId="2413234674" sldId="466"/>
            <ac:spMk id="2" creationId="{00000000-0000-0000-0000-000000000000}"/>
          </ac:spMkLst>
        </pc:spChg>
      </pc:sldChg>
      <pc:sldChg chg="modSp">
        <pc:chgData name="Enrico Bonanno" userId="eca065cb-91a5-4bb9-8d21-ef9cefb51eae" providerId="ADAL" clId="{69E17E05-B087-0C4A-9D67-DE4D993FA3DE}" dt="2023-11-09T14:50:52.917" v="2434" actId="20577"/>
        <pc:sldMkLst>
          <pc:docMk/>
          <pc:sldMk cId="2955611597" sldId="468"/>
        </pc:sldMkLst>
        <pc:spChg chg="mod">
          <ac:chgData name="Enrico Bonanno" userId="eca065cb-91a5-4bb9-8d21-ef9cefb51eae" providerId="ADAL" clId="{69E17E05-B087-0C4A-9D67-DE4D993FA3DE}" dt="2023-11-09T14:50:52.917" v="2434" actId="20577"/>
          <ac:spMkLst>
            <pc:docMk/>
            <pc:sldMk cId="2955611597" sldId="468"/>
            <ac:spMk id="820228" creationId="{C536764D-A15C-EA70-65E3-CC94A05A32BE}"/>
          </ac:spMkLst>
        </pc:spChg>
      </pc:sldChg>
      <pc:sldChg chg="addSp delSp modSp add del mod ord">
        <pc:chgData name="Enrico Bonanno" userId="eca065cb-91a5-4bb9-8d21-ef9cefb51eae" providerId="ADAL" clId="{69E17E05-B087-0C4A-9D67-DE4D993FA3DE}" dt="2023-11-09T10:36:58.927" v="798" actId="2696"/>
        <pc:sldMkLst>
          <pc:docMk/>
          <pc:sldMk cId="136422687" sldId="469"/>
        </pc:sldMkLst>
        <pc:spChg chg="mod">
          <ac:chgData name="Enrico Bonanno" userId="eca065cb-91a5-4bb9-8d21-ef9cefb51eae" providerId="ADAL" clId="{69E17E05-B087-0C4A-9D67-DE4D993FA3DE}" dt="2023-11-09T10:14:37.234" v="385" actId="20577"/>
          <ac:spMkLst>
            <pc:docMk/>
            <pc:sldMk cId="136422687" sldId="469"/>
            <ac:spMk id="2" creationId="{00000000-0000-0000-0000-000000000000}"/>
          </ac:spMkLst>
        </pc:spChg>
        <pc:spChg chg="mod">
          <ac:chgData name="Enrico Bonanno" userId="eca065cb-91a5-4bb9-8d21-ef9cefb51eae" providerId="ADAL" clId="{69E17E05-B087-0C4A-9D67-DE4D993FA3DE}" dt="2023-11-09T10:14:46.774" v="389" actId="14100"/>
          <ac:spMkLst>
            <pc:docMk/>
            <pc:sldMk cId="136422687" sldId="469"/>
            <ac:spMk id="3" creationId="{00000000-0000-0000-0000-000000000000}"/>
          </ac:spMkLst>
        </pc:spChg>
        <pc:spChg chg="add mod">
          <ac:chgData name="Enrico Bonanno" userId="eca065cb-91a5-4bb9-8d21-ef9cefb51eae" providerId="ADAL" clId="{69E17E05-B087-0C4A-9D67-DE4D993FA3DE}" dt="2023-11-09T10:30:43.677" v="709" actId="20577"/>
          <ac:spMkLst>
            <pc:docMk/>
            <pc:sldMk cId="136422687" sldId="469"/>
            <ac:spMk id="6" creationId="{545608CF-05E4-EAD6-388E-A20A7DC4D8C5}"/>
          </ac:spMkLst>
        </pc:spChg>
        <pc:graphicFrameChg chg="add mod modGraphic">
          <ac:chgData name="Enrico Bonanno" userId="eca065cb-91a5-4bb9-8d21-ef9cefb51eae" providerId="ADAL" clId="{69E17E05-B087-0C4A-9D67-DE4D993FA3DE}" dt="2023-11-09T10:15:37.783" v="400" actId="14100"/>
          <ac:graphicFrameMkLst>
            <pc:docMk/>
            <pc:sldMk cId="136422687" sldId="469"/>
            <ac:graphicFrameMk id="4" creationId="{CECAE9EC-6F82-5AA1-8E98-74FDC2B64C08}"/>
          </ac:graphicFrameMkLst>
        </pc:graphicFrameChg>
        <pc:picChg chg="del">
          <ac:chgData name="Enrico Bonanno" userId="eca065cb-91a5-4bb9-8d21-ef9cefb51eae" providerId="ADAL" clId="{69E17E05-B087-0C4A-9D67-DE4D993FA3DE}" dt="2023-11-09T10:05:29.531" v="9" actId="478"/>
          <ac:picMkLst>
            <pc:docMk/>
            <pc:sldMk cId="136422687" sldId="469"/>
            <ac:picMk id="7" creationId="{5F242A2D-4A68-BD93-FF82-9DD31D3B546F}"/>
          </ac:picMkLst>
        </pc:picChg>
      </pc:sldChg>
      <pc:sldChg chg="addSp delSp modSp add mod">
        <pc:chgData name="Enrico Bonanno" userId="eca065cb-91a5-4bb9-8d21-ef9cefb51eae" providerId="ADAL" clId="{69E17E05-B087-0C4A-9D67-DE4D993FA3DE}" dt="2023-11-10T10:10:47.631" v="2932" actId="20577"/>
        <pc:sldMkLst>
          <pc:docMk/>
          <pc:sldMk cId="0" sldId="470"/>
        </pc:sldMkLst>
        <pc:spChg chg="mod">
          <ac:chgData name="Enrico Bonanno" userId="eca065cb-91a5-4bb9-8d21-ef9cefb51eae" providerId="ADAL" clId="{69E17E05-B087-0C4A-9D67-DE4D993FA3DE}" dt="2023-11-09T10:08:29.946" v="15" actId="27636"/>
          <ac:spMkLst>
            <pc:docMk/>
            <pc:sldMk cId="0" sldId="470"/>
            <ac:spMk id="17409" creationId="{8755B02F-407C-24A1-5857-3A393BC295F9}"/>
          </ac:spMkLst>
        </pc:spChg>
        <pc:spChg chg="add del mod">
          <ac:chgData name="Enrico Bonanno" userId="eca065cb-91a5-4bb9-8d21-ef9cefb51eae" providerId="ADAL" clId="{69E17E05-B087-0C4A-9D67-DE4D993FA3DE}" dt="2023-11-09T10:09:34.340" v="128" actId="20577"/>
          <ac:spMkLst>
            <pc:docMk/>
            <pc:sldMk cId="0" sldId="470"/>
            <ac:spMk id="17412" creationId="{A4941656-E5D0-E37F-E5FF-4A5F15B21F83}"/>
          </ac:spMkLst>
        </pc:spChg>
        <pc:spChg chg="mod">
          <ac:chgData name="Enrico Bonanno" userId="eca065cb-91a5-4bb9-8d21-ef9cefb51eae" providerId="ADAL" clId="{69E17E05-B087-0C4A-9D67-DE4D993FA3DE}" dt="2023-11-09T10:09:55.431" v="227" actId="20577"/>
          <ac:spMkLst>
            <pc:docMk/>
            <pc:sldMk cId="0" sldId="470"/>
            <ac:spMk id="17413" creationId="{F01DAD23-0467-6344-6349-D70E4B973484}"/>
          </ac:spMkLst>
        </pc:spChg>
        <pc:spChg chg="mod">
          <ac:chgData name="Enrico Bonanno" userId="eca065cb-91a5-4bb9-8d21-ef9cefb51eae" providerId="ADAL" clId="{69E17E05-B087-0C4A-9D67-DE4D993FA3DE}" dt="2023-11-09T14:47:18.589" v="2325" actId="1076"/>
          <ac:spMkLst>
            <pc:docMk/>
            <pc:sldMk cId="0" sldId="470"/>
            <ac:spMk id="17414" creationId="{EC87A1FB-4641-C9BB-0EEA-A32E3A85B7FF}"/>
          </ac:spMkLst>
        </pc:spChg>
        <pc:spChg chg="mod">
          <ac:chgData name="Enrico Bonanno" userId="eca065cb-91a5-4bb9-8d21-ef9cefb51eae" providerId="ADAL" clId="{69E17E05-B087-0C4A-9D67-DE4D993FA3DE}" dt="2023-11-10T10:10:47.631" v="2932" actId="20577"/>
          <ac:spMkLst>
            <pc:docMk/>
            <pc:sldMk cId="0" sldId="470"/>
            <ac:spMk id="17417" creationId="{2F0FD5C5-7D6F-4FD7-1B9F-27A3F711B0ED}"/>
          </ac:spMkLst>
        </pc:spChg>
        <pc:spChg chg="mod">
          <ac:chgData name="Enrico Bonanno" userId="eca065cb-91a5-4bb9-8d21-ef9cefb51eae" providerId="ADAL" clId="{69E17E05-B087-0C4A-9D67-DE4D993FA3DE}" dt="2023-11-09T14:47:37.868" v="2332" actId="1076"/>
          <ac:spMkLst>
            <pc:docMk/>
            <pc:sldMk cId="0" sldId="470"/>
            <ac:spMk id="17420" creationId="{977E8C79-74AF-0761-5E33-C3487E00124E}"/>
          </ac:spMkLst>
        </pc:spChg>
        <pc:spChg chg="mod">
          <ac:chgData name="Enrico Bonanno" userId="eca065cb-91a5-4bb9-8d21-ef9cefb51eae" providerId="ADAL" clId="{69E17E05-B087-0C4A-9D67-DE4D993FA3DE}" dt="2023-11-09T14:47:39.236" v="2333" actId="1076"/>
          <ac:spMkLst>
            <pc:docMk/>
            <pc:sldMk cId="0" sldId="470"/>
            <ac:spMk id="17421" creationId="{B12E42B6-A667-1083-607B-1FD309B3C139}"/>
          </ac:spMkLst>
        </pc:spChg>
        <pc:spChg chg="mod">
          <ac:chgData name="Enrico Bonanno" userId="eca065cb-91a5-4bb9-8d21-ef9cefb51eae" providerId="ADAL" clId="{69E17E05-B087-0C4A-9D67-DE4D993FA3DE}" dt="2023-11-09T10:09:03.235" v="61" actId="14100"/>
          <ac:spMkLst>
            <pc:docMk/>
            <pc:sldMk cId="0" sldId="470"/>
            <ac:spMk id="279556" creationId="{79609B98-8EA4-CB7C-4271-E33F2C8377F2}"/>
          </ac:spMkLst>
        </pc:spChg>
      </pc:sldChg>
      <pc:sldChg chg="addSp delSp modSp add mod ord">
        <pc:chgData name="Enrico Bonanno" userId="eca065cb-91a5-4bb9-8d21-ef9cefb51eae" providerId="ADAL" clId="{69E17E05-B087-0C4A-9D67-DE4D993FA3DE}" dt="2023-11-09T10:25:56.160" v="617"/>
        <pc:sldMkLst>
          <pc:docMk/>
          <pc:sldMk cId="1926958814" sldId="471"/>
        </pc:sldMkLst>
        <pc:spChg chg="mod">
          <ac:chgData name="Enrico Bonanno" userId="eca065cb-91a5-4bb9-8d21-ef9cefb51eae" providerId="ADAL" clId="{69E17E05-B087-0C4A-9D67-DE4D993FA3DE}" dt="2023-11-09T10:25:25.494" v="608" actId="20577"/>
          <ac:spMkLst>
            <pc:docMk/>
            <pc:sldMk cId="1926958814" sldId="471"/>
            <ac:spMk id="2" creationId="{00000000-0000-0000-0000-000000000000}"/>
          </ac:spMkLst>
        </pc:spChg>
        <pc:spChg chg="add del mod">
          <ac:chgData name="Enrico Bonanno" userId="eca065cb-91a5-4bb9-8d21-ef9cefb51eae" providerId="ADAL" clId="{69E17E05-B087-0C4A-9D67-DE4D993FA3DE}" dt="2023-11-09T10:19:17.891" v="468"/>
          <ac:spMkLst>
            <pc:docMk/>
            <pc:sldMk cId="1926958814" sldId="471"/>
            <ac:spMk id="4" creationId="{D6027659-28D9-6C61-3BBD-2B585E8A2AFF}"/>
          </ac:spMkLst>
        </pc:spChg>
        <pc:spChg chg="add mod">
          <ac:chgData name="Enrico Bonanno" userId="eca065cb-91a5-4bb9-8d21-ef9cefb51eae" providerId="ADAL" clId="{69E17E05-B087-0C4A-9D67-DE4D993FA3DE}" dt="2023-11-09T10:25:33.650" v="610" actId="1076"/>
          <ac:spMkLst>
            <pc:docMk/>
            <pc:sldMk cId="1926958814" sldId="471"/>
            <ac:spMk id="6" creationId="{2423C94A-60C8-1455-31E3-D4FD4782B1AE}"/>
          </ac:spMkLst>
        </pc:spChg>
        <pc:spChg chg="add del mod">
          <ac:chgData name="Enrico Bonanno" userId="eca065cb-91a5-4bb9-8d21-ef9cefb51eae" providerId="ADAL" clId="{69E17E05-B087-0C4A-9D67-DE4D993FA3DE}" dt="2023-11-09T10:25:56.160" v="617"/>
          <ac:spMkLst>
            <pc:docMk/>
            <pc:sldMk cId="1926958814" sldId="471"/>
            <ac:spMk id="8" creationId="{971E7CC5-7CCF-4CC0-A4E4-D9715651EBCC}"/>
          </ac:spMkLst>
        </pc:spChg>
        <pc:graphicFrameChg chg="add mod modGraphic">
          <ac:chgData name="Enrico Bonanno" userId="eca065cb-91a5-4bb9-8d21-ef9cefb51eae" providerId="ADAL" clId="{69E17E05-B087-0C4A-9D67-DE4D993FA3DE}" dt="2023-11-09T10:25:43.078" v="613" actId="14100"/>
          <ac:graphicFrameMkLst>
            <pc:docMk/>
            <pc:sldMk cId="1926958814" sldId="471"/>
            <ac:graphicFrameMk id="9" creationId="{2A530A99-32CA-516D-E82D-543C4EB44123}"/>
          </ac:graphicFrameMkLst>
        </pc:graphicFrameChg>
        <pc:picChg chg="mod">
          <ac:chgData name="Enrico Bonanno" userId="eca065cb-91a5-4bb9-8d21-ef9cefb51eae" providerId="ADAL" clId="{69E17E05-B087-0C4A-9D67-DE4D993FA3DE}" dt="2023-11-09T10:25:48.625" v="615" actId="1076"/>
          <ac:picMkLst>
            <pc:docMk/>
            <pc:sldMk cId="1926958814" sldId="471"/>
            <ac:picMk id="5" creationId="{00000000-0000-0000-0000-000000000000}"/>
          </ac:picMkLst>
        </pc:picChg>
        <pc:picChg chg="del">
          <ac:chgData name="Enrico Bonanno" userId="eca065cb-91a5-4bb9-8d21-ef9cefb51eae" providerId="ADAL" clId="{69E17E05-B087-0C4A-9D67-DE4D993FA3DE}" dt="2023-11-09T10:17:36.018" v="440" actId="478"/>
          <ac:picMkLst>
            <pc:docMk/>
            <pc:sldMk cId="1926958814" sldId="471"/>
            <ac:picMk id="7" creationId="{5F242A2D-4A68-BD93-FF82-9DD31D3B546F}"/>
          </ac:picMkLst>
        </pc:picChg>
      </pc:sldChg>
      <pc:sldChg chg="delSp modSp add del mod ord">
        <pc:chgData name="Enrico Bonanno" userId="eca065cb-91a5-4bb9-8d21-ef9cefb51eae" providerId="ADAL" clId="{69E17E05-B087-0C4A-9D67-DE4D993FA3DE}" dt="2023-11-09T10:16:51.687" v="435" actId="2696"/>
        <pc:sldMkLst>
          <pc:docMk/>
          <pc:sldMk cId="4144718833" sldId="471"/>
        </pc:sldMkLst>
        <pc:spChg chg="mod">
          <ac:chgData name="Enrico Bonanno" userId="eca065cb-91a5-4bb9-8d21-ef9cefb51eae" providerId="ADAL" clId="{69E17E05-B087-0C4A-9D67-DE4D993FA3DE}" dt="2023-11-09T10:16:45.361" v="434" actId="14100"/>
          <ac:spMkLst>
            <pc:docMk/>
            <pc:sldMk cId="4144718833" sldId="471"/>
            <ac:spMk id="2" creationId="{00000000-0000-0000-0000-000000000000}"/>
          </ac:spMkLst>
        </pc:spChg>
        <pc:graphicFrameChg chg="del">
          <ac:chgData name="Enrico Bonanno" userId="eca065cb-91a5-4bb9-8d21-ef9cefb51eae" providerId="ADAL" clId="{69E17E05-B087-0C4A-9D67-DE4D993FA3DE}" dt="2023-11-09T10:16:31.367" v="420" actId="478"/>
          <ac:graphicFrameMkLst>
            <pc:docMk/>
            <pc:sldMk cId="4144718833" sldId="471"/>
            <ac:graphicFrameMk id="13" creationId="{9AA6111E-3E18-45A2-195C-893A53197932}"/>
          </ac:graphicFrameMkLst>
        </pc:graphicFrameChg>
      </pc:sldChg>
      <pc:sldChg chg="modSp add del mod">
        <pc:chgData name="Enrico Bonanno" userId="eca065cb-91a5-4bb9-8d21-ef9cefb51eae" providerId="ADAL" clId="{69E17E05-B087-0C4A-9D67-DE4D993FA3DE}" dt="2023-11-09T10:19:28.937" v="475" actId="2696"/>
        <pc:sldMkLst>
          <pc:docMk/>
          <pc:sldMk cId="2175103224" sldId="472"/>
        </pc:sldMkLst>
        <pc:spChg chg="mod">
          <ac:chgData name="Enrico Bonanno" userId="eca065cb-91a5-4bb9-8d21-ef9cefb51eae" providerId="ADAL" clId="{69E17E05-B087-0C4A-9D67-DE4D993FA3DE}" dt="2023-11-09T10:19:22.598" v="474" actId="20577"/>
          <ac:spMkLst>
            <pc:docMk/>
            <pc:sldMk cId="2175103224" sldId="472"/>
            <ac:spMk id="2" creationId="{00000000-0000-0000-0000-000000000000}"/>
          </ac:spMkLst>
        </pc:spChg>
      </pc:sldChg>
      <pc:sldChg chg="addSp modSp add mod">
        <pc:chgData name="Enrico Bonanno" userId="eca065cb-91a5-4bb9-8d21-ef9cefb51eae" providerId="ADAL" clId="{69E17E05-B087-0C4A-9D67-DE4D993FA3DE}" dt="2023-11-09T10:29:41.342" v="702" actId="1076"/>
        <pc:sldMkLst>
          <pc:docMk/>
          <pc:sldMk cId="2863083850" sldId="472"/>
        </pc:sldMkLst>
        <pc:spChg chg="mod">
          <ac:chgData name="Enrico Bonanno" userId="eca065cb-91a5-4bb9-8d21-ef9cefb51eae" providerId="ADAL" clId="{69E17E05-B087-0C4A-9D67-DE4D993FA3DE}" dt="2023-11-09T10:28:00.567" v="650" actId="20577"/>
          <ac:spMkLst>
            <pc:docMk/>
            <pc:sldMk cId="2863083850" sldId="472"/>
            <ac:spMk id="2" creationId="{00000000-0000-0000-0000-000000000000}"/>
          </ac:spMkLst>
        </pc:spChg>
        <pc:spChg chg="mod">
          <ac:chgData name="Enrico Bonanno" userId="eca065cb-91a5-4bb9-8d21-ef9cefb51eae" providerId="ADAL" clId="{69E17E05-B087-0C4A-9D67-DE4D993FA3DE}" dt="2023-11-09T10:29:36.256" v="701" actId="20577"/>
          <ac:spMkLst>
            <pc:docMk/>
            <pc:sldMk cId="2863083850" sldId="472"/>
            <ac:spMk id="6" creationId="{2423C94A-60C8-1455-31E3-D4FD4782B1AE}"/>
          </ac:spMkLst>
        </pc:spChg>
        <pc:graphicFrameChg chg="add mod modGraphic">
          <ac:chgData name="Enrico Bonanno" userId="eca065cb-91a5-4bb9-8d21-ef9cefb51eae" providerId="ADAL" clId="{69E17E05-B087-0C4A-9D67-DE4D993FA3DE}" dt="2023-11-09T10:28:55.381" v="659" actId="14100"/>
          <ac:graphicFrameMkLst>
            <pc:docMk/>
            <pc:sldMk cId="2863083850" sldId="472"/>
            <ac:graphicFrameMk id="4" creationId="{9245B035-36CF-93F9-9D9F-90E6AC7ED5CF}"/>
          </ac:graphicFrameMkLst>
        </pc:graphicFrameChg>
        <pc:picChg chg="mod">
          <ac:chgData name="Enrico Bonanno" userId="eca065cb-91a5-4bb9-8d21-ef9cefb51eae" providerId="ADAL" clId="{69E17E05-B087-0C4A-9D67-DE4D993FA3DE}" dt="2023-11-09T10:29:41.342" v="702" actId="1076"/>
          <ac:picMkLst>
            <pc:docMk/>
            <pc:sldMk cId="2863083850" sldId="472"/>
            <ac:picMk id="5" creationId="{00000000-0000-0000-0000-000000000000}"/>
          </ac:picMkLst>
        </pc:picChg>
      </pc:sldChg>
      <pc:sldChg chg="addSp modSp add mod">
        <pc:chgData name="Enrico Bonanno" userId="eca065cb-91a5-4bb9-8d21-ef9cefb51eae" providerId="ADAL" clId="{69E17E05-B087-0C4A-9D67-DE4D993FA3DE}" dt="2023-11-09T10:38:25.211" v="831" actId="255"/>
        <pc:sldMkLst>
          <pc:docMk/>
          <pc:sldMk cId="430100856" sldId="473"/>
        </pc:sldMkLst>
        <pc:spChg chg="mod">
          <ac:chgData name="Enrico Bonanno" userId="eca065cb-91a5-4bb9-8d21-ef9cefb51eae" providerId="ADAL" clId="{69E17E05-B087-0C4A-9D67-DE4D993FA3DE}" dt="2023-11-09T10:26:34.682" v="632" actId="20577"/>
          <ac:spMkLst>
            <pc:docMk/>
            <pc:sldMk cId="430100856" sldId="473"/>
            <ac:spMk id="2" creationId="{00000000-0000-0000-0000-000000000000}"/>
          </ac:spMkLst>
        </pc:spChg>
        <pc:spChg chg="mod">
          <ac:chgData name="Enrico Bonanno" userId="eca065cb-91a5-4bb9-8d21-ef9cefb51eae" providerId="ADAL" clId="{69E17E05-B087-0C4A-9D67-DE4D993FA3DE}" dt="2023-11-09T10:38:25.211" v="831" actId="255"/>
          <ac:spMkLst>
            <pc:docMk/>
            <pc:sldMk cId="430100856" sldId="473"/>
            <ac:spMk id="6" creationId="{2423C94A-60C8-1455-31E3-D4FD4782B1AE}"/>
          </ac:spMkLst>
        </pc:spChg>
        <pc:graphicFrameChg chg="add mod modGraphic">
          <ac:chgData name="Enrico Bonanno" userId="eca065cb-91a5-4bb9-8d21-ef9cefb51eae" providerId="ADAL" clId="{69E17E05-B087-0C4A-9D67-DE4D993FA3DE}" dt="2023-11-09T10:27:40.637" v="640" actId="14100"/>
          <ac:graphicFrameMkLst>
            <pc:docMk/>
            <pc:sldMk cId="430100856" sldId="473"/>
            <ac:graphicFrameMk id="4" creationId="{D904F03B-D2D5-6A6E-53AB-C1442EE22C32}"/>
          </ac:graphicFrameMkLst>
        </pc:graphicFrameChg>
      </pc:sldChg>
      <pc:sldChg chg="modSp add del mod">
        <pc:chgData name="Enrico Bonanno" userId="eca065cb-91a5-4bb9-8d21-ef9cefb51eae" providerId="ADAL" clId="{69E17E05-B087-0C4A-9D67-DE4D993FA3DE}" dt="2023-11-09T10:19:31.889" v="476" actId="2696"/>
        <pc:sldMkLst>
          <pc:docMk/>
          <pc:sldMk cId="4005301896" sldId="473"/>
        </pc:sldMkLst>
        <pc:spChg chg="mod">
          <ac:chgData name="Enrico Bonanno" userId="eca065cb-91a5-4bb9-8d21-ef9cefb51eae" providerId="ADAL" clId="{69E17E05-B087-0C4A-9D67-DE4D993FA3DE}" dt="2023-11-09T10:18:49.919" v="462" actId="255"/>
          <ac:spMkLst>
            <pc:docMk/>
            <pc:sldMk cId="4005301896" sldId="473"/>
            <ac:spMk id="2" creationId="{00000000-0000-0000-0000-000000000000}"/>
          </ac:spMkLst>
        </pc:spChg>
      </pc:sldChg>
      <pc:sldChg chg="addSp delSp modSp add mod">
        <pc:chgData name="Enrico Bonanno" userId="eca065cb-91a5-4bb9-8d21-ef9cefb51eae" providerId="ADAL" clId="{69E17E05-B087-0C4A-9D67-DE4D993FA3DE}" dt="2023-11-09T10:37:55.736" v="828" actId="255"/>
        <pc:sldMkLst>
          <pc:docMk/>
          <pc:sldMk cId="3580776573" sldId="474"/>
        </pc:sldMkLst>
        <pc:spChg chg="mod">
          <ac:chgData name="Enrico Bonanno" userId="eca065cb-91a5-4bb9-8d21-ef9cefb51eae" providerId="ADAL" clId="{69E17E05-B087-0C4A-9D67-DE4D993FA3DE}" dt="2023-11-09T10:37:55.736" v="828" actId="255"/>
          <ac:spMkLst>
            <pc:docMk/>
            <pc:sldMk cId="3580776573" sldId="474"/>
            <ac:spMk id="6" creationId="{545608CF-05E4-EAD6-388E-A20A7DC4D8C5}"/>
          </ac:spMkLst>
        </pc:spChg>
        <pc:spChg chg="add del mod">
          <ac:chgData name="Enrico Bonanno" userId="eca065cb-91a5-4bb9-8d21-ef9cefb51eae" providerId="ADAL" clId="{69E17E05-B087-0C4A-9D67-DE4D993FA3DE}" dt="2023-11-09T10:36:25.135" v="797"/>
          <ac:spMkLst>
            <pc:docMk/>
            <pc:sldMk cId="3580776573" sldId="474"/>
            <ac:spMk id="7" creationId="{11CF7EE6-5ECB-5B56-4AB5-4C21346B029A}"/>
          </ac:spMkLst>
        </pc:spChg>
        <pc:graphicFrameChg chg="del modGraphic">
          <ac:chgData name="Enrico Bonanno" userId="eca065cb-91a5-4bb9-8d21-ef9cefb51eae" providerId="ADAL" clId="{69E17E05-B087-0C4A-9D67-DE4D993FA3DE}" dt="2023-11-09T10:30:59.473" v="713" actId="478"/>
          <ac:graphicFrameMkLst>
            <pc:docMk/>
            <pc:sldMk cId="3580776573" sldId="474"/>
            <ac:graphicFrameMk id="4" creationId="{CECAE9EC-6F82-5AA1-8E98-74FDC2B64C08}"/>
          </ac:graphicFrameMkLst>
        </pc:graphicFrameChg>
        <pc:graphicFrameChg chg="add mod modGraphic">
          <ac:chgData name="Enrico Bonanno" userId="eca065cb-91a5-4bb9-8d21-ef9cefb51eae" providerId="ADAL" clId="{69E17E05-B087-0C4A-9D67-DE4D993FA3DE}" dt="2023-11-09T10:36:16.533" v="795" actId="14100"/>
          <ac:graphicFrameMkLst>
            <pc:docMk/>
            <pc:sldMk cId="3580776573" sldId="474"/>
            <ac:graphicFrameMk id="8" creationId="{1BC818F9-3C02-2339-E320-08C61B0B83B9}"/>
          </ac:graphicFrameMkLst>
        </pc:graphicFrameChg>
      </pc:sldChg>
      <pc:sldChg chg="addSp delSp modSp add mod">
        <pc:chgData name="Enrico Bonanno" userId="eca065cb-91a5-4bb9-8d21-ef9cefb51eae" providerId="ADAL" clId="{69E17E05-B087-0C4A-9D67-DE4D993FA3DE}" dt="2023-11-09T10:38:03.701" v="829" actId="255"/>
        <pc:sldMkLst>
          <pc:docMk/>
          <pc:sldMk cId="2294844626" sldId="475"/>
        </pc:sldMkLst>
        <pc:spChg chg="mod">
          <ac:chgData name="Enrico Bonanno" userId="eca065cb-91a5-4bb9-8d21-ef9cefb51eae" providerId="ADAL" clId="{69E17E05-B087-0C4A-9D67-DE4D993FA3DE}" dt="2023-11-09T10:38:03.701" v="829" actId="255"/>
          <ac:spMkLst>
            <pc:docMk/>
            <pc:sldMk cId="2294844626" sldId="475"/>
            <ac:spMk id="6" creationId="{545608CF-05E4-EAD6-388E-A20A7DC4D8C5}"/>
          </ac:spMkLst>
        </pc:spChg>
        <pc:spChg chg="add del mod">
          <ac:chgData name="Enrico Bonanno" userId="eca065cb-91a5-4bb9-8d21-ef9cefb51eae" providerId="ADAL" clId="{69E17E05-B087-0C4A-9D67-DE4D993FA3DE}" dt="2023-11-09T10:34:52.495" v="725"/>
          <ac:spMkLst>
            <pc:docMk/>
            <pc:sldMk cId="2294844626" sldId="475"/>
            <ac:spMk id="7" creationId="{4FDCB188-C99C-F1DE-4C50-15391CC78232}"/>
          </ac:spMkLst>
        </pc:spChg>
        <pc:graphicFrameChg chg="del">
          <ac:chgData name="Enrico Bonanno" userId="eca065cb-91a5-4bb9-8d21-ef9cefb51eae" providerId="ADAL" clId="{69E17E05-B087-0C4A-9D67-DE4D993FA3DE}" dt="2023-11-09T10:30:48.163" v="710" actId="478"/>
          <ac:graphicFrameMkLst>
            <pc:docMk/>
            <pc:sldMk cId="2294844626" sldId="475"/>
            <ac:graphicFrameMk id="4" creationId="{CECAE9EC-6F82-5AA1-8E98-74FDC2B64C08}"/>
          </ac:graphicFrameMkLst>
        </pc:graphicFrameChg>
        <pc:graphicFrameChg chg="add mod modGraphic">
          <ac:chgData name="Enrico Bonanno" userId="eca065cb-91a5-4bb9-8d21-ef9cefb51eae" providerId="ADAL" clId="{69E17E05-B087-0C4A-9D67-DE4D993FA3DE}" dt="2023-11-09T10:34:36.498" v="719" actId="14100"/>
          <ac:graphicFrameMkLst>
            <pc:docMk/>
            <pc:sldMk cId="2294844626" sldId="475"/>
            <ac:graphicFrameMk id="8" creationId="{DDD308D4-9B9F-3F1B-2C0B-28DCE60D18DD}"/>
          </ac:graphicFrameMkLst>
        </pc:graphicFrameChg>
        <pc:picChg chg="mod">
          <ac:chgData name="Enrico Bonanno" userId="eca065cb-91a5-4bb9-8d21-ef9cefb51eae" providerId="ADAL" clId="{69E17E05-B087-0C4A-9D67-DE4D993FA3DE}" dt="2023-11-09T10:34:41.912" v="721" actId="1076"/>
          <ac:picMkLst>
            <pc:docMk/>
            <pc:sldMk cId="2294844626" sldId="475"/>
            <ac:picMk id="5" creationId="{00000000-0000-0000-0000-000000000000}"/>
          </ac:picMkLst>
        </pc:picChg>
      </pc:sldChg>
      <pc:sldChg chg="addSp delSp modSp add mod ord setBg">
        <pc:chgData name="Enrico Bonanno" userId="eca065cb-91a5-4bb9-8d21-ef9cefb51eae" providerId="ADAL" clId="{69E17E05-B087-0C4A-9D67-DE4D993FA3DE}" dt="2023-11-09T13:53:51.141" v="1938" actId="113"/>
        <pc:sldMkLst>
          <pc:docMk/>
          <pc:sldMk cId="1625298154" sldId="476"/>
        </pc:sldMkLst>
        <pc:spChg chg="mod">
          <ac:chgData name="Enrico Bonanno" userId="eca065cb-91a5-4bb9-8d21-ef9cefb51eae" providerId="ADAL" clId="{69E17E05-B087-0C4A-9D67-DE4D993FA3DE}" dt="2023-11-09T13:27:11.462" v="1735" actId="20577"/>
          <ac:spMkLst>
            <pc:docMk/>
            <pc:sldMk cId="1625298154" sldId="476"/>
            <ac:spMk id="2" creationId="{00000000-0000-0000-0000-000000000000}"/>
          </ac:spMkLst>
        </pc:spChg>
        <pc:spChg chg="mod">
          <ac:chgData name="Enrico Bonanno" userId="eca065cb-91a5-4bb9-8d21-ef9cefb51eae" providerId="ADAL" clId="{69E17E05-B087-0C4A-9D67-DE4D993FA3DE}" dt="2023-11-09T13:26:38.825" v="1703" actId="26606"/>
          <ac:spMkLst>
            <pc:docMk/>
            <pc:sldMk cId="1625298154" sldId="476"/>
            <ac:spMk id="3" creationId="{00000000-0000-0000-0000-000000000000}"/>
          </ac:spMkLst>
        </pc:spChg>
        <pc:spChg chg="add del mod">
          <ac:chgData name="Enrico Bonanno" userId="eca065cb-91a5-4bb9-8d21-ef9cefb51eae" providerId="ADAL" clId="{69E17E05-B087-0C4A-9D67-DE4D993FA3DE}" dt="2023-11-09T13:28:14.764" v="1748"/>
          <ac:spMkLst>
            <pc:docMk/>
            <pc:sldMk cId="1625298154" sldId="476"/>
            <ac:spMk id="6" creationId="{F7651C1B-1DB3-A68F-5F52-462ED08CA808}"/>
          </ac:spMkLst>
        </pc:spChg>
        <pc:spChg chg="add">
          <ac:chgData name="Enrico Bonanno" userId="eca065cb-91a5-4bb9-8d21-ef9cefb51eae" providerId="ADAL" clId="{69E17E05-B087-0C4A-9D67-DE4D993FA3DE}" dt="2023-11-09T13:26:38.825" v="1703" actId="26606"/>
          <ac:spMkLst>
            <pc:docMk/>
            <pc:sldMk cId="1625298154" sldId="476"/>
            <ac:spMk id="8" creationId="{2EB492CD-616E-47F8-933B-5E2D952A0593}"/>
          </ac:spMkLst>
        </pc:spChg>
        <pc:spChg chg="add">
          <ac:chgData name="Enrico Bonanno" userId="eca065cb-91a5-4bb9-8d21-ef9cefb51eae" providerId="ADAL" clId="{69E17E05-B087-0C4A-9D67-DE4D993FA3DE}" dt="2023-11-09T13:26:38.825" v="1703" actId="26606"/>
          <ac:spMkLst>
            <pc:docMk/>
            <pc:sldMk cId="1625298154" sldId="476"/>
            <ac:spMk id="9" creationId="{59383CF9-23B5-4335-9B21-1791C4CF1C75}"/>
          </ac:spMkLst>
        </pc:spChg>
        <pc:spChg chg="add del">
          <ac:chgData name="Enrico Bonanno" userId="eca065cb-91a5-4bb9-8d21-ef9cefb51eae" providerId="ADAL" clId="{69E17E05-B087-0C4A-9D67-DE4D993FA3DE}" dt="2023-11-09T13:26:24.817" v="1702" actId="26606"/>
          <ac:spMkLst>
            <pc:docMk/>
            <pc:sldMk cId="1625298154" sldId="476"/>
            <ac:spMk id="10" creationId="{59A309A7-1751-4ABE-A3C1-EEC40366AD89}"/>
          </ac:spMkLst>
        </pc:spChg>
        <pc:spChg chg="add del">
          <ac:chgData name="Enrico Bonanno" userId="eca065cb-91a5-4bb9-8d21-ef9cefb51eae" providerId="ADAL" clId="{69E17E05-B087-0C4A-9D67-DE4D993FA3DE}" dt="2023-11-09T13:26:24.817" v="1702" actId="26606"/>
          <ac:spMkLst>
            <pc:docMk/>
            <pc:sldMk cId="1625298154" sldId="476"/>
            <ac:spMk id="12" creationId="{967D8EB6-EAE1-4F9C-B398-83321E287204}"/>
          </ac:spMkLst>
        </pc:spChg>
        <pc:spChg chg="add">
          <ac:chgData name="Enrico Bonanno" userId="eca065cb-91a5-4bb9-8d21-ef9cefb51eae" providerId="ADAL" clId="{69E17E05-B087-0C4A-9D67-DE4D993FA3DE}" dt="2023-11-09T13:26:38.825" v="1703" actId="26606"/>
          <ac:spMkLst>
            <pc:docMk/>
            <pc:sldMk cId="1625298154" sldId="476"/>
            <ac:spMk id="14" creationId="{0007FE00-9498-4706-B255-6437B0252C02}"/>
          </ac:spMkLst>
        </pc:spChg>
        <pc:graphicFrameChg chg="add mod modGraphic">
          <ac:chgData name="Enrico Bonanno" userId="eca065cb-91a5-4bb9-8d21-ef9cefb51eae" providerId="ADAL" clId="{69E17E05-B087-0C4A-9D67-DE4D993FA3DE}" dt="2023-11-09T13:53:51.141" v="1938" actId="113"/>
          <ac:graphicFrameMkLst>
            <pc:docMk/>
            <pc:sldMk cId="1625298154" sldId="476"/>
            <ac:graphicFrameMk id="11" creationId="{0980F21F-689F-DD4B-89E5-B65B77A2C03F}"/>
          </ac:graphicFrameMkLst>
        </pc:graphicFrameChg>
        <pc:picChg chg="add del mod ord">
          <ac:chgData name="Enrico Bonanno" userId="eca065cb-91a5-4bb9-8d21-ef9cefb51eae" providerId="ADAL" clId="{69E17E05-B087-0C4A-9D67-DE4D993FA3DE}" dt="2023-11-09T13:26:43.630" v="1704" actId="478"/>
          <ac:picMkLst>
            <pc:docMk/>
            <pc:sldMk cId="1625298154" sldId="476"/>
            <ac:picMk id="4" creationId="{E5316CCF-9991-7E7D-82D6-3947FC862710}"/>
          </ac:picMkLst>
        </pc:picChg>
        <pc:picChg chg="mod ord">
          <ac:chgData name="Enrico Bonanno" userId="eca065cb-91a5-4bb9-8d21-ef9cefb51eae" providerId="ADAL" clId="{69E17E05-B087-0C4A-9D67-DE4D993FA3DE}" dt="2023-11-09T13:27:17.539" v="1736" actId="14100"/>
          <ac:picMkLst>
            <pc:docMk/>
            <pc:sldMk cId="1625298154" sldId="476"/>
            <ac:picMk id="5" creationId="{00000000-0000-0000-0000-000000000000}"/>
          </ac:picMkLst>
        </pc:picChg>
        <pc:picChg chg="del">
          <ac:chgData name="Enrico Bonanno" userId="eca065cb-91a5-4bb9-8d21-ef9cefb51eae" providerId="ADAL" clId="{69E17E05-B087-0C4A-9D67-DE4D993FA3DE}" dt="2023-11-09T13:25:16.514" v="1689" actId="478"/>
          <ac:picMkLst>
            <pc:docMk/>
            <pc:sldMk cId="1625298154" sldId="476"/>
            <ac:picMk id="7" creationId="{5F242A2D-4A68-BD93-FF82-9DD31D3B546F}"/>
          </ac:picMkLst>
        </pc:picChg>
      </pc:sldChg>
      <pc:sldChg chg="modSp add del mod ord">
        <pc:chgData name="Enrico Bonanno" userId="eca065cb-91a5-4bb9-8d21-ef9cefb51eae" providerId="ADAL" clId="{69E17E05-B087-0C4A-9D67-DE4D993FA3DE}" dt="2023-11-09T11:25:21.603" v="1684" actId="2696"/>
        <pc:sldMkLst>
          <pc:docMk/>
          <pc:sldMk cId="2710611169" sldId="476"/>
        </pc:sldMkLst>
        <pc:spChg chg="mod">
          <ac:chgData name="Enrico Bonanno" userId="eca065cb-91a5-4bb9-8d21-ef9cefb51eae" providerId="ADAL" clId="{69E17E05-B087-0C4A-9D67-DE4D993FA3DE}" dt="2023-11-09T10:52:55.457" v="1070" actId="207"/>
          <ac:spMkLst>
            <pc:docMk/>
            <pc:sldMk cId="2710611169" sldId="476"/>
            <ac:spMk id="2" creationId="{00000000-0000-0000-0000-000000000000}"/>
          </ac:spMkLst>
        </pc:spChg>
        <pc:spChg chg="mod">
          <ac:chgData name="Enrico Bonanno" userId="eca065cb-91a5-4bb9-8d21-ef9cefb51eae" providerId="ADAL" clId="{69E17E05-B087-0C4A-9D67-DE4D993FA3DE}" dt="2023-11-09T10:53:09.615" v="1071" actId="207"/>
          <ac:spMkLst>
            <pc:docMk/>
            <pc:sldMk cId="2710611169" sldId="476"/>
            <ac:spMk id="3" creationId="{00000000-0000-0000-0000-000000000000}"/>
          </ac:spMkLst>
        </pc:spChg>
        <pc:picChg chg="mod">
          <ac:chgData name="Enrico Bonanno" userId="eca065cb-91a5-4bb9-8d21-ef9cefb51eae" providerId="ADAL" clId="{69E17E05-B087-0C4A-9D67-DE4D993FA3DE}" dt="2023-11-09T10:52:49.285" v="1069" actId="1076"/>
          <ac:picMkLst>
            <pc:docMk/>
            <pc:sldMk cId="2710611169" sldId="476"/>
            <ac:picMk id="5" creationId="{00000000-0000-0000-0000-000000000000}"/>
          </ac:picMkLst>
        </pc:picChg>
      </pc:sldChg>
      <pc:sldChg chg="modSp add del mod">
        <pc:chgData name="Enrico Bonanno" userId="eca065cb-91a5-4bb9-8d21-ef9cefb51eae" providerId="ADAL" clId="{69E17E05-B087-0C4A-9D67-DE4D993FA3DE}" dt="2023-11-09T11:25:13.403" v="1683" actId="2696"/>
        <pc:sldMkLst>
          <pc:docMk/>
          <pc:sldMk cId="2254238969" sldId="477"/>
        </pc:sldMkLst>
        <pc:spChg chg="mod">
          <ac:chgData name="Enrico Bonanno" userId="eca065cb-91a5-4bb9-8d21-ef9cefb51eae" providerId="ADAL" clId="{69E17E05-B087-0C4A-9D67-DE4D993FA3DE}" dt="2023-11-09T10:53:27.973" v="1073"/>
          <ac:spMkLst>
            <pc:docMk/>
            <pc:sldMk cId="2254238969" sldId="477"/>
            <ac:spMk id="2" creationId="{00000000-0000-0000-0000-000000000000}"/>
          </ac:spMkLst>
        </pc:spChg>
        <pc:spChg chg="mod">
          <ac:chgData name="Enrico Bonanno" userId="eca065cb-91a5-4bb9-8d21-ef9cefb51eae" providerId="ADAL" clId="{69E17E05-B087-0C4A-9D67-DE4D993FA3DE}" dt="2023-11-09T10:54:05.236" v="1093" actId="20577"/>
          <ac:spMkLst>
            <pc:docMk/>
            <pc:sldMk cId="2254238969" sldId="477"/>
            <ac:spMk id="3" creationId="{00000000-0000-0000-0000-000000000000}"/>
          </ac:spMkLst>
        </pc:spChg>
      </pc:sldChg>
      <pc:sldChg chg="modSp add mod ord setBg">
        <pc:chgData name="Enrico Bonanno" userId="eca065cb-91a5-4bb9-8d21-ef9cefb51eae" providerId="ADAL" clId="{69E17E05-B087-0C4A-9D67-DE4D993FA3DE}" dt="2023-11-10T10:22:11.166" v="2943" actId="20577"/>
        <pc:sldMkLst>
          <pc:docMk/>
          <pc:sldMk cId="3466002514" sldId="477"/>
        </pc:sldMkLst>
        <pc:spChg chg="mod">
          <ac:chgData name="Enrico Bonanno" userId="eca065cb-91a5-4bb9-8d21-ef9cefb51eae" providerId="ADAL" clId="{69E17E05-B087-0C4A-9D67-DE4D993FA3DE}" dt="2023-11-09T14:54:11.236" v="2435" actId="20577"/>
          <ac:spMkLst>
            <pc:docMk/>
            <pc:sldMk cId="3466002514" sldId="477"/>
            <ac:spMk id="820226" creationId="{D894D20B-2B59-D154-37A3-DF75DAD07FCC}"/>
          </ac:spMkLst>
        </pc:spChg>
        <pc:spChg chg="mod">
          <ac:chgData name="Enrico Bonanno" userId="eca065cb-91a5-4bb9-8d21-ef9cefb51eae" providerId="ADAL" clId="{69E17E05-B087-0C4A-9D67-DE4D993FA3DE}" dt="2023-11-10T10:22:11.166" v="2943" actId="20577"/>
          <ac:spMkLst>
            <pc:docMk/>
            <pc:sldMk cId="3466002514" sldId="477"/>
            <ac:spMk id="820228" creationId="{C536764D-A15C-EA70-65E3-CC94A05A32BE}"/>
          </ac:spMkLst>
        </pc:spChg>
        <pc:spChg chg="mod">
          <ac:chgData name="Enrico Bonanno" userId="eca065cb-91a5-4bb9-8d21-ef9cefb51eae" providerId="ADAL" clId="{69E17E05-B087-0C4A-9D67-DE4D993FA3DE}" dt="2023-11-09T14:07:14.033" v="2176" actId="692"/>
          <ac:spMkLst>
            <pc:docMk/>
            <pc:sldMk cId="3466002514" sldId="477"/>
            <ac:spMk id="820230" creationId="{09CB1E3D-54BC-3CAA-058D-5B0D06366DEF}"/>
          </ac:spMkLst>
        </pc:spChg>
        <pc:spChg chg="mod">
          <ac:chgData name="Enrico Bonanno" userId="eca065cb-91a5-4bb9-8d21-ef9cefb51eae" providerId="ADAL" clId="{69E17E05-B087-0C4A-9D67-DE4D993FA3DE}" dt="2023-11-09T14:09:03.601" v="2265" actId="113"/>
          <ac:spMkLst>
            <pc:docMk/>
            <pc:sldMk cId="3466002514" sldId="477"/>
            <ac:spMk id="820231" creationId="{B446ACA5-A0CB-58EA-6AEC-FF52343A8605}"/>
          </ac:spMkLst>
        </pc:spChg>
      </pc:sldChg>
      <pc:sldChg chg="modSp add del mod ord">
        <pc:chgData name="Enrico Bonanno" userId="eca065cb-91a5-4bb9-8d21-ef9cefb51eae" providerId="ADAL" clId="{69E17E05-B087-0C4A-9D67-DE4D993FA3DE}" dt="2023-11-09T11:25:05.811" v="1682" actId="2696"/>
        <pc:sldMkLst>
          <pc:docMk/>
          <pc:sldMk cId="1350423132" sldId="478"/>
        </pc:sldMkLst>
        <pc:spChg chg="mod">
          <ac:chgData name="Enrico Bonanno" userId="eca065cb-91a5-4bb9-8d21-ef9cefb51eae" providerId="ADAL" clId="{69E17E05-B087-0C4A-9D67-DE4D993FA3DE}" dt="2023-11-09T10:55:17.113" v="1143" actId="20577"/>
          <ac:spMkLst>
            <pc:docMk/>
            <pc:sldMk cId="1350423132" sldId="478"/>
            <ac:spMk id="2" creationId="{00000000-0000-0000-0000-000000000000}"/>
          </ac:spMkLst>
        </pc:spChg>
        <pc:spChg chg="mod">
          <ac:chgData name="Enrico Bonanno" userId="eca065cb-91a5-4bb9-8d21-ef9cefb51eae" providerId="ADAL" clId="{69E17E05-B087-0C4A-9D67-DE4D993FA3DE}" dt="2023-11-09T10:55:36.709" v="1144" actId="1076"/>
          <ac:spMkLst>
            <pc:docMk/>
            <pc:sldMk cId="1350423132" sldId="478"/>
            <ac:spMk id="3" creationId="{00000000-0000-0000-0000-000000000000}"/>
          </ac:spMkLst>
        </pc:spChg>
      </pc:sldChg>
      <pc:sldChg chg="modSp add mod ord">
        <pc:chgData name="Enrico Bonanno" userId="eca065cb-91a5-4bb9-8d21-ef9cefb51eae" providerId="ADAL" clId="{69E17E05-B087-0C4A-9D67-DE4D993FA3DE}" dt="2023-11-09T14:59:16.507" v="2492" actId="1076"/>
        <pc:sldMkLst>
          <pc:docMk/>
          <pc:sldMk cId="2293681715" sldId="478"/>
        </pc:sldMkLst>
        <pc:spChg chg="mod">
          <ac:chgData name="Enrico Bonanno" userId="eca065cb-91a5-4bb9-8d21-ef9cefb51eae" providerId="ADAL" clId="{69E17E05-B087-0C4A-9D67-DE4D993FA3DE}" dt="2023-11-09T14:58:17.777" v="2487" actId="20577"/>
          <ac:spMkLst>
            <pc:docMk/>
            <pc:sldMk cId="2293681715" sldId="478"/>
            <ac:spMk id="820226" creationId="{D894D20B-2B59-D154-37A3-DF75DAD07FCC}"/>
          </ac:spMkLst>
        </pc:spChg>
        <pc:spChg chg="mod">
          <ac:chgData name="Enrico Bonanno" userId="eca065cb-91a5-4bb9-8d21-ef9cefb51eae" providerId="ADAL" clId="{69E17E05-B087-0C4A-9D67-DE4D993FA3DE}" dt="2023-11-09T14:59:16.507" v="2492" actId="1076"/>
          <ac:spMkLst>
            <pc:docMk/>
            <pc:sldMk cId="2293681715" sldId="478"/>
            <ac:spMk id="820228" creationId="{C536764D-A15C-EA70-65E3-CC94A05A32BE}"/>
          </ac:spMkLst>
        </pc:spChg>
      </pc:sldChg>
      <pc:sldChg chg="addSp delSp modSp add mod ord">
        <pc:chgData name="Enrico Bonanno" userId="eca065cb-91a5-4bb9-8d21-ef9cefb51eae" providerId="ADAL" clId="{69E17E05-B087-0C4A-9D67-DE4D993FA3DE}" dt="2023-11-10T09:18:24.332" v="2573" actId="14100"/>
        <pc:sldMkLst>
          <pc:docMk/>
          <pc:sldMk cId="173391405" sldId="479"/>
        </pc:sldMkLst>
        <pc:spChg chg="mod">
          <ac:chgData name="Enrico Bonanno" userId="eca065cb-91a5-4bb9-8d21-ef9cefb51eae" providerId="ADAL" clId="{69E17E05-B087-0C4A-9D67-DE4D993FA3DE}" dt="2023-11-10T09:18:21.788" v="2572" actId="14100"/>
          <ac:spMkLst>
            <pc:docMk/>
            <pc:sldMk cId="173391405" sldId="479"/>
            <ac:spMk id="2" creationId="{00000000-0000-0000-0000-000000000000}"/>
          </ac:spMkLst>
        </pc:spChg>
        <pc:spChg chg="add del mod">
          <ac:chgData name="Enrico Bonanno" userId="eca065cb-91a5-4bb9-8d21-ef9cefb51eae" providerId="ADAL" clId="{69E17E05-B087-0C4A-9D67-DE4D993FA3DE}" dt="2023-11-10T09:17:37.581" v="2567"/>
          <ac:spMkLst>
            <pc:docMk/>
            <pc:sldMk cId="173391405" sldId="479"/>
            <ac:spMk id="8" creationId="{7E62ACD2-6CEA-9A40-CDB9-ED3AB055CCDD}"/>
          </ac:spMkLst>
        </pc:spChg>
        <pc:graphicFrameChg chg="add del mod modGraphic">
          <ac:chgData name="Enrico Bonanno" userId="eca065cb-91a5-4bb9-8d21-ef9cefb51eae" providerId="ADAL" clId="{69E17E05-B087-0C4A-9D67-DE4D993FA3DE}" dt="2023-11-10T09:11:08.418" v="2560"/>
          <ac:graphicFrameMkLst>
            <pc:docMk/>
            <pc:sldMk cId="173391405" sldId="479"/>
            <ac:graphicFrameMk id="4" creationId="{49153538-73DC-8B46-9995-E04CFFE5D912}"/>
          </ac:graphicFrameMkLst>
        </pc:graphicFrameChg>
        <pc:graphicFrameChg chg="add del mod">
          <ac:chgData name="Enrico Bonanno" userId="eca065cb-91a5-4bb9-8d21-ef9cefb51eae" providerId="ADAL" clId="{69E17E05-B087-0C4A-9D67-DE4D993FA3DE}" dt="2023-11-10T09:17:36.370" v="2565"/>
          <ac:graphicFrameMkLst>
            <pc:docMk/>
            <pc:sldMk cId="173391405" sldId="479"/>
            <ac:graphicFrameMk id="9" creationId="{35F1B588-0E97-17B2-64CB-614632D5C3FB}"/>
          </ac:graphicFrameMkLst>
        </pc:graphicFrameChg>
        <pc:picChg chg="add del mod">
          <ac:chgData name="Enrico Bonanno" userId="eca065cb-91a5-4bb9-8d21-ef9cefb51eae" providerId="ADAL" clId="{69E17E05-B087-0C4A-9D67-DE4D993FA3DE}" dt="2023-11-10T09:11:08.418" v="2560"/>
          <ac:picMkLst>
            <pc:docMk/>
            <pc:sldMk cId="173391405" sldId="479"/>
            <ac:picMk id="6" creationId="{4D5A409A-298C-0D06-3F68-427A27BD58B2}"/>
          </ac:picMkLst>
        </pc:picChg>
        <pc:picChg chg="del">
          <ac:chgData name="Enrico Bonanno" userId="eca065cb-91a5-4bb9-8d21-ef9cefb51eae" providerId="ADAL" clId="{69E17E05-B087-0C4A-9D67-DE4D993FA3DE}" dt="2023-11-10T09:07:47.269" v="2499" actId="478"/>
          <ac:picMkLst>
            <pc:docMk/>
            <pc:sldMk cId="173391405" sldId="479"/>
            <ac:picMk id="7" creationId="{5F242A2D-4A68-BD93-FF82-9DD31D3B546F}"/>
          </ac:picMkLst>
        </pc:picChg>
        <pc:picChg chg="add del mod">
          <ac:chgData name="Enrico Bonanno" userId="eca065cb-91a5-4bb9-8d21-ef9cefb51eae" providerId="ADAL" clId="{69E17E05-B087-0C4A-9D67-DE4D993FA3DE}" dt="2023-11-10T09:17:36.370" v="2565"/>
          <ac:picMkLst>
            <pc:docMk/>
            <pc:sldMk cId="173391405" sldId="479"/>
            <ac:picMk id="10" creationId="{4D5A409A-298C-0D06-3F68-427A27BD58B2}"/>
          </ac:picMkLst>
        </pc:picChg>
        <pc:picChg chg="add mod">
          <ac:chgData name="Enrico Bonanno" userId="eca065cb-91a5-4bb9-8d21-ef9cefb51eae" providerId="ADAL" clId="{69E17E05-B087-0C4A-9D67-DE4D993FA3DE}" dt="2023-11-10T09:18:24.332" v="2573" actId="14100"/>
          <ac:picMkLst>
            <pc:docMk/>
            <pc:sldMk cId="173391405" sldId="479"/>
            <ac:picMk id="11" creationId="{27F8B907-06E8-C0A7-651A-54BCC3FECEC4}"/>
          </ac:picMkLst>
        </pc:picChg>
      </pc:sldChg>
      <pc:sldChg chg="add del">
        <pc:chgData name="Enrico Bonanno" userId="eca065cb-91a5-4bb9-8d21-ef9cefb51eae" providerId="ADAL" clId="{69E17E05-B087-0C4A-9D67-DE4D993FA3DE}" dt="2023-11-10T09:08:26.347" v="2556"/>
        <pc:sldMkLst>
          <pc:docMk/>
          <pc:sldMk cId="437877051" sldId="480"/>
        </pc:sldMkLst>
      </pc:sldChg>
      <pc:sldChg chg="addSp delSp modSp add mod">
        <pc:chgData name="Enrico Bonanno" userId="eca065cb-91a5-4bb9-8d21-ef9cefb51eae" providerId="ADAL" clId="{69E17E05-B087-0C4A-9D67-DE4D993FA3DE}" dt="2023-11-10T09:40:17.980" v="2618" actId="1076"/>
        <pc:sldMkLst>
          <pc:docMk/>
          <pc:sldMk cId="1828401463" sldId="480"/>
        </pc:sldMkLst>
        <pc:spChg chg="mod">
          <ac:chgData name="Enrico Bonanno" userId="eca065cb-91a5-4bb9-8d21-ef9cefb51eae" providerId="ADAL" clId="{69E17E05-B087-0C4A-9D67-DE4D993FA3DE}" dt="2023-11-10T09:39:39.046" v="2616" actId="14100"/>
          <ac:spMkLst>
            <pc:docMk/>
            <pc:sldMk cId="1828401463" sldId="480"/>
            <ac:spMk id="2" creationId="{00000000-0000-0000-0000-000000000000}"/>
          </ac:spMkLst>
        </pc:spChg>
        <pc:picChg chg="add mod">
          <ac:chgData name="Enrico Bonanno" userId="eca065cb-91a5-4bb9-8d21-ef9cefb51eae" providerId="ADAL" clId="{69E17E05-B087-0C4A-9D67-DE4D993FA3DE}" dt="2023-11-10T09:40:17.980" v="2618" actId="1076"/>
          <ac:picMkLst>
            <pc:docMk/>
            <pc:sldMk cId="1828401463" sldId="480"/>
            <ac:picMk id="6" creationId="{9174409B-EE76-601D-6197-DD1A036EE4F6}"/>
          </ac:picMkLst>
        </pc:picChg>
        <pc:picChg chg="del">
          <ac:chgData name="Enrico Bonanno" userId="eca065cb-91a5-4bb9-8d21-ef9cefb51eae" providerId="ADAL" clId="{69E17E05-B087-0C4A-9D67-DE4D993FA3DE}" dt="2023-11-10T09:19:02.972" v="2575" actId="478"/>
          <ac:picMkLst>
            <pc:docMk/>
            <pc:sldMk cId="1828401463" sldId="480"/>
            <ac:picMk id="11" creationId="{27F8B907-06E8-C0A7-651A-54BCC3FECEC4}"/>
          </ac:picMkLst>
        </pc:picChg>
      </pc:sldChg>
      <pc:sldChg chg="addSp delSp modSp add mod">
        <pc:chgData name="Enrico Bonanno" userId="eca065cb-91a5-4bb9-8d21-ef9cefb51eae" providerId="ADAL" clId="{69E17E05-B087-0C4A-9D67-DE4D993FA3DE}" dt="2023-11-10T09:46:16.292" v="2789" actId="14100"/>
        <pc:sldMkLst>
          <pc:docMk/>
          <pc:sldMk cId="0" sldId="481"/>
        </pc:sldMkLst>
        <pc:spChg chg="del mod">
          <ac:chgData name="Enrico Bonanno" userId="eca065cb-91a5-4bb9-8d21-ef9cefb51eae" providerId="ADAL" clId="{69E17E05-B087-0C4A-9D67-DE4D993FA3DE}" dt="2023-11-10T09:44:59.513" v="2780" actId="478"/>
          <ac:spMkLst>
            <pc:docMk/>
            <pc:sldMk cId="0" sldId="481"/>
            <ac:spMk id="34817" creationId="{B8559390-EAFB-E516-8CA3-0A63A06322FF}"/>
          </ac:spMkLst>
        </pc:spChg>
        <pc:spChg chg="mod">
          <ac:chgData name="Enrico Bonanno" userId="eca065cb-91a5-4bb9-8d21-ef9cefb51eae" providerId="ADAL" clId="{69E17E05-B087-0C4A-9D67-DE4D993FA3DE}" dt="2023-11-10T09:45:56.817" v="2786" actId="207"/>
          <ac:spMkLst>
            <pc:docMk/>
            <pc:sldMk cId="0" sldId="481"/>
            <ac:spMk id="34820" creationId="{7CB4AA67-8935-8BE5-625A-9C865B67B276}"/>
          </ac:spMkLst>
        </pc:spChg>
        <pc:spChg chg="mod">
          <ac:chgData name="Enrico Bonanno" userId="eca065cb-91a5-4bb9-8d21-ef9cefb51eae" providerId="ADAL" clId="{69E17E05-B087-0C4A-9D67-DE4D993FA3DE}" dt="2023-11-10T09:46:03.043" v="2787" actId="207"/>
          <ac:spMkLst>
            <pc:docMk/>
            <pc:sldMk cId="0" sldId="481"/>
            <ac:spMk id="278531" creationId="{A51637DB-553F-1A76-4BA2-FEC6FCFF994C}"/>
          </ac:spMkLst>
        </pc:spChg>
        <pc:spChg chg="mod">
          <ac:chgData name="Enrico Bonanno" userId="eca065cb-91a5-4bb9-8d21-ef9cefb51eae" providerId="ADAL" clId="{69E17E05-B087-0C4A-9D67-DE4D993FA3DE}" dt="2023-11-10T09:46:07.092" v="2788" actId="207"/>
          <ac:spMkLst>
            <pc:docMk/>
            <pc:sldMk cId="0" sldId="481"/>
            <ac:spMk id="278532" creationId="{BE8E1782-FC15-7849-8C53-A89DE4DC4D9F}"/>
          </ac:spMkLst>
        </pc:spChg>
        <pc:picChg chg="add mod">
          <ac:chgData name="Enrico Bonanno" userId="eca065cb-91a5-4bb9-8d21-ef9cefb51eae" providerId="ADAL" clId="{69E17E05-B087-0C4A-9D67-DE4D993FA3DE}" dt="2023-11-10T09:46:16.292" v="2789" actId="14100"/>
          <ac:picMkLst>
            <pc:docMk/>
            <pc:sldMk cId="0" sldId="481"/>
            <ac:picMk id="2" creationId="{98514F4C-4539-5E00-458F-07DE2082D902}"/>
          </ac:picMkLst>
        </pc:picChg>
      </pc:sldChg>
      <pc:sldChg chg="add del">
        <pc:chgData name="Enrico Bonanno" userId="eca065cb-91a5-4bb9-8d21-ef9cefb51eae" providerId="ADAL" clId="{69E17E05-B087-0C4A-9D67-DE4D993FA3DE}" dt="2023-11-10T09:46:30.365" v="2791" actId="2696"/>
        <pc:sldMkLst>
          <pc:docMk/>
          <pc:sldMk cId="3512380737" sldId="482"/>
        </pc:sldMkLst>
      </pc:sldChg>
      <pc:sldChg chg="add del ord">
        <pc:chgData name="Enrico Bonanno" userId="eca065cb-91a5-4bb9-8d21-ef9cefb51eae" providerId="ADAL" clId="{69E17E05-B087-0C4A-9D67-DE4D993FA3DE}" dt="2023-11-10T10:22:30.702" v="2944" actId="2696"/>
        <pc:sldMkLst>
          <pc:docMk/>
          <pc:sldMk cId="3915651238" sldId="482"/>
        </pc:sldMkLst>
      </pc:sldChg>
    </pc:docChg>
  </pc:docChgLst>
  <pc:docChgLst>
    <pc:chgData name="Enrico Bonanno" userId="eca065cb-91a5-4bb9-8d21-ef9cefb51eae" providerId="ADAL" clId="{EE4F52F2-B97C-8E43-9809-18FB4025B769}"/>
    <pc:docChg chg="undo custSel addSld delSld modSld sldOrd">
      <pc:chgData name="Enrico Bonanno" userId="eca065cb-91a5-4bb9-8d21-ef9cefb51eae" providerId="ADAL" clId="{EE4F52F2-B97C-8E43-9809-18FB4025B769}" dt="2025-11-10T10:23:00.880" v="1289" actId="20577"/>
      <pc:docMkLst>
        <pc:docMk/>
      </pc:docMkLst>
      <pc:sldChg chg="modSp mod">
        <pc:chgData name="Enrico Bonanno" userId="eca065cb-91a5-4bb9-8d21-ef9cefb51eae" providerId="ADAL" clId="{EE4F52F2-B97C-8E43-9809-18FB4025B769}" dt="2025-11-10T07:31:48.188" v="114" actId="255"/>
        <pc:sldMkLst>
          <pc:docMk/>
          <pc:sldMk cId="1612974318" sldId="263"/>
        </pc:sldMkLst>
        <pc:spChg chg="mod">
          <ac:chgData name="Enrico Bonanno" userId="eca065cb-91a5-4bb9-8d21-ef9cefb51eae" providerId="ADAL" clId="{EE4F52F2-B97C-8E43-9809-18FB4025B769}" dt="2025-11-10T07:30:02.987" v="43" actId="20577"/>
          <ac:spMkLst>
            <pc:docMk/>
            <pc:sldMk cId="1612974318" sldId="263"/>
            <ac:spMk id="2" creationId="{00000000-0000-0000-0000-000000000000}"/>
          </ac:spMkLst>
        </pc:spChg>
        <pc:spChg chg="mod">
          <ac:chgData name="Enrico Bonanno" userId="eca065cb-91a5-4bb9-8d21-ef9cefb51eae" providerId="ADAL" clId="{EE4F52F2-B97C-8E43-9809-18FB4025B769}" dt="2025-11-10T07:31:48.188" v="114" actId="255"/>
          <ac:spMkLst>
            <pc:docMk/>
            <pc:sldMk cId="1612974318" sldId="263"/>
            <ac:spMk id="3" creationId="{00000000-0000-0000-0000-000000000000}"/>
          </ac:spMkLst>
        </pc:spChg>
      </pc:sldChg>
      <pc:sldChg chg="modSp mod">
        <pc:chgData name="Enrico Bonanno" userId="eca065cb-91a5-4bb9-8d21-ef9cefb51eae" providerId="ADAL" clId="{EE4F52F2-B97C-8E43-9809-18FB4025B769}" dt="2025-11-10T07:34:34.507" v="159" actId="20577"/>
        <pc:sldMkLst>
          <pc:docMk/>
          <pc:sldMk cId="3955333215" sldId="278"/>
        </pc:sldMkLst>
        <pc:spChg chg="mod">
          <ac:chgData name="Enrico Bonanno" userId="eca065cb-91a5-4bb9-8d21-ef9cefb51eae" providerId="ADAL" clId="{EE4F52F2-B97C-8E43-9809-18FB4025B769}" dt="2025-11-10T07:34:34.507" v="159" actId="20577"/>
          <ac:spMkLst>
            <pc:docMk/>
            <pc:sldMk cId="3955333215" sldId="278"/>
            <ac:spMk id="3" creationId="{00000000-0000-0000-0000-000000000000}"/>
          </ac:spMkLst>
        </pc:spChg>
      </pc:sldChg>
      <pc:sldChg chg="modSp mod">
        <pc:chgData name="Enrico Bonanno" userId="eca065cb-91a5-4bb9-8d21-ef9cefb51eae" providerId="ADAL" clId="{EE4F52F2-B97C-8E43-9809-18FB4025B769}" dt="2025-11-10T07:36:08.760" v="177" actId="20577"/>
        <pc:sldMkLst>
          <pc:docMk/>
          <pc:sldMk cId="1323586870" sldId="279"/>
        </pc:sldMkLst>
        <pc:spChg chg="mod">
          <ac:chgData name="Enrico Bonanno" userId="eca065cb-91a5-4bb9-8d21-ef9cefb51eae" providerId="ADAL" clId="{EE4F52F2-B97C-8E43-9809-18FB4025B769}" dt="2025-11-10T07:35:22.112" v="161" actId="27636"/>
          <ac:spMkLst>
            <pc:docMk/>
            <pc:sldMk cId="1323586870" sldId="279"/>
            <ac:spMk id="2" creationId="{00000000-0000-0000-0000-000000000000}"/>
          </ac:spMkLst>
        </pc:spChg>
        <pc:spChg chg="mod">
          <ac:chgData name="Enrico Bonanno" userId="eca065cb-91a5-4bb9-8d21-ef9cefb51eae" providerId="ADAL" clId="{EE4F52F2-B97C-8E43-9809-18FB4025B769}" dt="2025-11-10T07:36:08.760" v="177" actId="20577"/>
          <ac:spMkLst>
            <pc:docMk/>
            <pc:sldMk cId="1323586870" sldId="279"/>
            <ac:spMk id="3" creationId="{00000000-0000-0000-0000-000000000000}"/>
          </ac:spMkLst>
        </pc:spChg>
      </pc:sldChg>
      <pc:sldChg chg="modSp mod">
        <pc:chgData name="Enrico Bonanno" userId="eca065cb-91a5-4bb9-8d21-ef9cefb51eae" providerId="ADAL" clId="{EE4F52F2-B97C-8E43-9809-18FB4025B769}" dt="2025-11-10T07:36:53.491" v="204" actId="255"/>
        <pc:sldMkLst>
          <pc:docMk/>
          <pc:sldMk cId="3526226335" sldId="280"/>
        </pc:sldMkLst>
        <pc:spChg chg="mod">
          <ac:chgData name="Enrico Bonanno" userId="eca065cb-91a5-4bb9-8d21-ef9cefb51eae" providerId="ADAL" clId="{EE4F52F2-B97C-8E43-9809-18FB4025B769}" dt="2025-11-10T07:36:53.491" v="204" actId="255"/>
          <ac:spMkLst>
            <pc:docMk/>
            <pc:sldMk cId="3526226335" sldId="280"/>
            <ac:spMk id="3" creationId="{00000000-0000-0000-0000-000000000000}"/>
          </ac:spMkLst>
        </pc:spChg>
      </pc:sldChg>
      <pc:sldChg chg="modSp mod">
        <pc:chgData name="Enrico Bonanno" userId="eca065cb-91a5-4bb9-8d21-ef9cefb51eae" providerId="ADAL" clId="{EE4F52F2-B97C-8E43-9809-18FB4025B769}" dt="2025-11-10T10:16:52.986" v="1206" actId="207"/>
        <pc:sldMkLst>
          <pc:docMk/>
          <pc:sldMk cId="0" sldId="370"/>
        </pc:sldMkLst>
        <pc:spChg chg="mod">
          <ac:chgData name="Enrico Bonanno" userId="eca065cb-91a5-4bb9-8d21-ef9cefb51eae" providerId="ADAL" clId="{EE4F52F2-B97C-8E43-9809-18FB4025B769}" dt="2025-11-10T10:16:35.557" v="1203" actId="207"/>
          <ac:spMkLst>
            <pc:docMk/>
            <pc:sldMk cId="0" sldId="370"/>
            <ac:spMk id="33796" creationId="{6B1B6456-4C21-3B41-879B-262A26D3454C}"/>
          </ac:spMkLst>
        </pc:spChg>
        <pc:spChg chg="mod">
          <ac:chgData name="Enrico Bonanno" userId="eca065cb-91a5-4bb9-8d21-ef9cefb51eae" providerId="ADAL" clId="{EE4F52F2-B97C-8E43-9809-18FB4025B769}" dt="2025-11-10T10:16:41.348" v="1204" actId="207"/>
          <ac:spMkLst>
            <pc:docMk/>
            <pc:sldMk cId="0" sldId="370"/>
            <ac:spMk id="278531" creationId="{5E6B610B-4765-7B5D-F61F-84E9AC08F19A}"/>
          </ac:spMkLst>
        </pc:spChg>
        <pc:spChg chg="mod">
          <ac:chgData name="Enrico Bonanno" userId="eca065cb-91a5-4bb9-8d21-ef9cefb51eae" providerId="ADAL" clId="{EE4F52F2-B97C-8E43-9809-18FB4025B769}" dt="2025-11-10T10:16:52.986" v="1206" actId="207"/>
          <ac:spMkLst>
            <pc:docMk/>
            <pc:sldMk cId="0" sldId="370"/>
            <ac:spMk id="278532" creationId="{47714DCE-AA17-B63C-45DD-EBB08DEFFB4E}"/>
          </ac:spMkLst>
        </pc:spChg>
      </pc:sldChg>
      <pc:sldChg chg="modSp mod ord">
        <pc:chgData name="Enrico Bonanno" userId="eca065cb-91a5-4bb9-8d21-ef9cefb51eae" providerId="ADAL" clId="{EE4F52F2-B97C-8E43-9809-18FB4025B769}" dt="2025-11-10T10:22:16.934" v="1248" actId="20577"/>
        <pc:sldMkLst>
          <pc:docMk/>
          <pc:sldMk cId="0" sldId="462"/>
        </pc:sldMkLst>
        <pc:spChg chg="mod">
          <ac:chgData name="Enrico Bonanno" userId="eca065cb-91a5-4bb9-8d21-ef9cefb51eae" providerId="ADAL" clId="{EE4F52F2-B97C-8E43-9809-18FB4025B769}" dt="2025-11-10T10:22:16.934" v="1248" actId="20577"/>
          <ac:spMkLst>
            <pc:docMk/>
            <pc:sldMk cId="0" sldId="462"/>
            <ac:spMk id="820226" creationId="{D894D20B-2B59-D154-37A3-DF75DAD07FCC}"/>
          </ac:spMkLst>
        </pc:spChg>
      </pc:sldChg>
      <pc:sldChg chg="del">
        <pc:chgData name="Enrico Bonanno" userId="eca065cb-91a5-4bb9-8d21-ef9cefb51eae" providerId="ADAL" clId="{EE4F52F2-B97C-8E43-9809-18FB4025B769}" dt="2025-11-10T10:17:13.590" v="1207" actId="2696"/>
        <pc:sldMkLst>
          <pc:docMk/>
          <pc:sldMk cId="1373624343" sldId="464"/>
        </pc:sldMkLst>
      </pc:sldChg>
      <pc:sldChg chg="modSp mod ord">
        <pc:chgData name="Enrico Bonanno" userId="eca065cb-91a5-4bb9-8d21-ef9cefb51eae" providerId="ADAL" clId="{EE4F52F2-B97C-8E43-9809-18FB4025B769}" dt="2025-11-10T10:23:00.880" v="1289" actId="20577"/>
        <pc:sldMkLst>
          <pc:docMk/>
          <pc:sldMk cId="2413234674" sldId="466"/>
        </pc:sldMkLst>
        <pc:spChg chg="mod">
          <ac:chgData name="Enrico Bonanno" userId="eca065cb-91a5-4bb9-8d21-ef9cefb51eae" providerId="ADAL" clId="{EE4F52F2-B97C-8E43-9809-18FB4025B769}" dt="2025-11-10T10:23:00.880" v="1289" actId="20577"/>
          <ac:spMkLst>
            <pc:docMk/>
            <pc:sldMk cId="2413234674" sldId="466"/>
            <ac:spMk id="2" creationId="{00000000-0000-0000-0000-000000000000}"/>
          </ac:spMkLst>
        </pc:spChg>
      </pc:sldChg>
      <pc:sldChg chg="modSp mod">
        <pc:chgData name="Enrico Bonanno" userId="eca065cb-91a5-4bb9-8d21-ef9cefb51eae" providerId="ADAL" clId="{EE4F52F2-B97C-8E43-9809-18FB4025B769}" dt="2025-11-10T07:28:39.333" v="1" actId="20577"/>
        <pc:sldMkLst>
          <pc:docMk/>
          <pc:sldMk cId="1625298154" sldId="476"/>
        </pc:sldMkLst>
        <pc:spChg chg="mod">
          <ac:chgData name="Enrico Bonanno" userId="eca065cb-91a5-4bb9-8d21-ef9cefb51eae" providerId="ADAL" clId="{EE4F52F2-B97C-8E43-9809-18FB4025B769}" dt="2025-11-10T07:28:39.333" v="1" actId="20577"/>
          <ac:spMkLst>
            <pc:docMk/>
            <pc:sldMk cId="1625298154" sldId="476"/>
            <ac:spMk id="6" creationId="{E72E803E-BC0C-426B-2FD9-864C0E5BFB95}"/>
          </ac:spMkLst>
        </pc:spChg>
      </pc:sldChg>
      <pc:sldChg chg="modSp add mod ord">
        <pc:chgData name="Enrico Bonanno" userId="eca065cb-91a5-4bb9-8d21-ef9cefb51eae" providerId="ADAL" clId="{EE4F52F2-B97C-8E43-9809-18FB4025B769}" dt="2025-11-10T10:01:07.985" v="620" actId="20577"/>
        <pc:sldMkLst>
          <pc:docMk/>
          <pc:sldMk cId="656293397" sldId="483"/>
        </pc:sldMkLst>
        <pc:spChg chg="mod">
          <ac:chgData name="Enrico Bonanno" userId="eca065cb-91a5-4bb9-8d21-ef9cefb51eae" providerId="ADAL" clId="{EE4F52F2-B97C-8E43-9809-18FB4025B769}" dt="2025-11-10T10:01:07.985" v="620" actId="20577"/>
          <ac:spMkLst>
            <pc:docMk/>
            <pc:sldMk cId="656293397" sldId="483"/>
            <ac:spMk id="2" creationId="{00000000-0000-0000-0000-000000000000}"/>
          </ac:spMkLst>
        </pc:spChg>
        <pc:spChg chg="mod">
          <ac:chgData name="Enrico Bonanno" userId="eca065cb-91a5-4bb9-8d21-ef9cefb51eae" providerId="ADAL" clId="{EE4F52F2-B97C-8E43-9809-18FB4025B769}" dt="2025-11-10T09:59:30.159" v="618" actId="20577"/>
          <ac:spMkLst>
            <pc:docMk/>
            <pc:sldMk cId="656293397" sldId="483"/>
            <ac:spMk id="3" creationId="{00000000-0000-0000-0000-000000000000}"/>
          </ac:spMkLst>
        </pc:spChg>
      </pc:sldChg>
      <pc:sldChg chg="addSp delSp modSp add mod">
        <pc:chgData name="Enrico Bonanno" userId="eca065cb-91a5-4bb9-8d21-ef9cefb51eae" providerId="ADAL" clId="{EE4F52F2-B97C-8E43-9809-18FB4025B769}" dt="2025-11-10T10:06:53.435" v="843"/>
        <pc:sldMkLst>
          <pc:docMk/>
          <pc:sldMk cId="1149067709" sldId="484"/>
        </pc:sldMkLst>
        <pc:spChg chg="mod">
          <ac:chgData name="Enrico Bonanno" userId="eca065cb-91a5-4bb9-8d21-ef9cefb51eae" providerId="ADAL" clId="{EE4F52F2-B97C-8E43-9809-18FB4025B769}" dt="2025-11-10T10:02:39.308" v="678" actId="20577"/>
          <ac:spMkLst>
            <pc:docMk/>
            <pc:sldMk cId="1149067709" sldId="484"/>
            <ac:spMk id="2" creationId="{00000000-0000-0000-0000-000000000000}"/>
          </ac:spMkLst>
        </pc:spChg>
        <pc:spChg chg="mod">
          <ac:chgData name="Enrico Bonanno" userId="eca065cb-91a5-4bb9-8d21-ef9cefb51eae" providerId="ADAL" clId="{EE4F52F2-B97C-8E43-9809-18FB4025B769}" dt="2025-11-10T10:06:38.345" v="841" actId="20577"/>
          <ac:spMkLst>
            <pc:docMk/>
            <pc:sldMk cId="1149067709" sldId="484"/>
            <ac:spMk id="3" creationId="{00000000-0000-0000-0000-000000000000}"/>
          </ac:spMkLst>
        </pc:spChg>
        <pc:spChg chg="add del mod">
          <ac:chgData name="Enrico Bonanno" userId="eca065cb-91a5-4bb9-8d21-ef9cefb51eae" providerId="ADAL" clId="{EE4F52F2-B97C-8E43-9809-18FB4025B769}" dt="2025-11-10T10:06:53.435" v="843"/>
          <ac:spMkLst>
            <pc:docMk/>
            <pc:sldMk cId="1149067709" sldId="484"/>
            <ac:spMk id="4" creationId="{0578915B-F59E-6485-3D92-034FCAFB0662}"/>
          </ac:spMkLst>
        </pc:spChg>
      </pc:sldChg>
      <pc:sldChg chg="delSp modSp add mod ord delAnim">
        <pc:chgData name="Enrico Bonanno" userId="eca065cb-91a5-4bb9-8d21-ef9cefb51eae" providerId="ADAL" clId="{EE4F52F2-B97C-8E43-9809-18FB4025B769}" dt="2025-11-10T10:16:06.484" v="1187" actId="14100"/>
        <pc:sldMkLst>
          <pc:docMk/>
          <pc:sldMk cId="1163560051" sldId="485"/>
        </pc:sldMkLst>
        <pc:spChg chg="mod">
          <ac:chgData name="Enrico Bonanno" userId="eca065cb-91a5-4bb9-8d21-ef9cefb51eae" providerId="ADAL" clId="{EE4F52F2-B97C-8E43-9809-18FB4025B769}" dt="2025-11-10T10:16:06.484" v="1187" actId="14100"/>
          <ac:spMkLst>
            <pc:docMk/>
            <pc:sldMk cId="1163560051" sldId="485"/>
            <ac:spMk id="33796" creationId="{6B1B6456-4C21-3B41-879B-262A26D3454C}"/>
          </ac:spMkLst>
        </pc:spChg>
        <pc:spChg chg="mod">
          <ac:chgData name="Enrico Bonanno" userId="eca065cb-91a5-4bb9-8d21-ef9cefb51eae" providerId="ADAL" clId="{EE4F52F2-B97C-8E43-9809-18FB4025B769}" dt="2025-11-10T10:15:32.167" v="1164" actId="207"/>
          <ac:spMkLst>
            <pc:docMk/>
            <pc:sldMk cId="1163560051" sldId="485"/>
            <ac:spMk id="278531" creationId="{5E6B610B-4765-7B5D-F61F-84E9AC08F19A}"/>
          </ac:spMkLst>
        </pc:spChg>
        <pc:spChg chg="del mod">
          <ac:chgData name="Enrico Bonanno" userId="eca065cb-91a5-4bb9-8d21-ef9cefb51eae" providerId="ADAL" clId="{EE4F52F2-B97C-8E43-9809-18FB4025B769}" dt="2025-11-10T10:13:47.649" v="1135" actId="478"/>
          <ac:spMkLst>
            <pc:docMk/>
            <pc:sldMk cId="1163560051" sldId="485"/>
            <ac:spMk id="278532" creationId="{47714DCE-AA17-B63C-45DD-EBB08DEFFB4E}"/>
          </ac:spMkLst>
        </pc:spChg>
      </pc:sldChg>
      <pc:sldChg chg="add">
        <pc:chgData name="Enrico Bonanno" userId="eca065cb-91a5-4bb9-8d21-ef9cefb51eae" providerId="ADAL" clId="{EE4F52F2-B97C-8E43-9809-18FB4025B769}" dt="2025-11-10T10:22:30.513" v="1249" actId="2890"/>
        <pc:sldMkLst>
          <pc:docMk/>
          <pc:sldMk cId="3989505488" sldId="486"/>
        </pc:sldMkLst>
      </pc:sldChg>
    </pc:docChg>
  </pc:docChgLst>
  <pc:docChgLst>
    <pc:chgData name="Enrico Bonanno" userId="eca065cb-91a5-4bb9-8d21-ef9cefb51eae" providerId="ADAL" clId="{89DF3886-E12B-554C-8DB6-454810A534F8}"/>
    <pc:docChg chg="undo redo custSel addSld delSld modSld sldOrd">
      <pc:chgData name="Enrico Bonanno" userId="eca065cb-91a5-4bb9-8d21-ef9cefb51eae" providerId="ADAL" clId="{89DF3886-E12B-554C-8DB6-454810A534F8}" dt="2025-11-17T14:13:49.383" v="3487" actId="1076"/>
      <pc:docMkLst>
        <pc:docMk/>
      </pc:docMkLst>
      <pc:sldChg chg="del">
        <pc:chgData name="Enrico Bonanno" userId="eca065cb-91a5-4bb9-8d21-ef9cefb51eae" providerId="ADAL" clId="{89DF3886-E12B-554C-8DB6-454810A534F8}" dt="2025-11-17T14:06:29.845" v="3417" actId="2696"/>
        <pc:sldMkLst>
          <pc:docMk/>
          <pc:sldMk cId="452384869" sldId="259"/>
        </pc:sldMkLst>
      </pc:sldChg>
      <pc:sldChg chg="add">
        <pc:chgData name="Enrico Bonanno" userId="eca065cb-91a5-4bb9-8d21-ef9cefb51eae" providerId="ADAL" clId="{89DF3886-E12B-554C-8DB6-454810A534F8}" dt="2025-11-17T14:06:37.451" v="3418"/>
        <pc:sldMkLst>
          <pc:docMk/>
          <pc:sldMk cId="2873777654" sldId="259"/>
        </pc:sldMkLst>
      </pc:sldChg>
      <pc:sldChg chg="add">
        <pc:chgData name="Enrico Bonanno" userId="eca065cb-91a5-4bb9-8d21-ef9cefb51eae" providerId="ADAL" clId="{89DF3886-E12B-554C-8DB6-454810A534F8}" dt="2025-11-17T14:06:37.451" v="3418"/>
        <pc:sldMkLst>
          <pc:docMk/>
          <pc:sldMk cId="359116799" sldId="265"/>
        </pc:sldMkLst>
      </pc:sldChg>
      <pc:sldChg chg="del">
        <pc:chgData name="Enrico Bonanno" userId="eca065cb-91a5-4bb9-8d21-ef9cefb51eae" providerId="ADAL" clId="{89DF3886-E12B-554C-8DB6-454810A534F8}" dt="2025-11-17T14:06:29.845" v="3417" actId="2696"/>
        <pc:sldMkLst>
          <pc:docMk/>
          <pc:sldMk cId="2319478517" sldId="265"/>
        </pc:sldMkLst>
      </pc:sldChg>
      <pc:sldChg chg="addSp delSp modSp mod">
        <pc:chgData name="Enrico Bonanno" userId="eca065cb-91a5-4bb9-8d21-ef9cefb51eae" providerId="ADAL" clId="{89DF3886-E12B-554C-8DB6-454810A534F8}" dt="2025-11-17T14:13:49.383" v="3487" actId="1076"/>
        <pc:sldMkLst>
          <pc:docMk/>
          <pc:sldMk cId="2642488807" sldId="272"/>
        </pc:sldMkLst>
        <pc:spChg chg="mod">
          <ac:chgData name="Enrico Bonanno" userId="eca065cb-91a5-4bb9-8d21-ef9cefb51eae" providerId="ADAL" clId="{89DF3886-E12B-554C-8DB6-454810A534F8}" dt="2025-11-17T14:03:09.939" v="3400" actId="20577"/>
          <ac:spMkLst>
            <pc:docMk/>
            <pc:sldMk cId="2642488807" sldId="272"/>
            <ac:spMk id="2" creationId="{00000000-0000-0000-0000-000000000000}"/>
          </ac:spMkLst>
        </pc:spChg>
        <pc:spChg chg="mod">
          <ac:chgData name="Enrico Bonanno" userId="eca065cb-91a5-4bb9-8d21-ef9cefb51eae" providerId="ADAL" clId="{89DF3886-E12B-554C-8DB6-454810A534F8}" dt="2025-11-17T14:13:49.383" v="3487" actId="1076"/>
          <ac:spMkLst>
            <pc:docMk/>
            <pc:sldMk cId="2642488807" sldId="272"/>
            <ac:spMk id="3" creationId="{00000000-0000-0000-0000-000000000000}"/>
          </ac:spMkLst>
        </pc:spChg>
        <pc:spChg chg="del">
          <ac:chgData name="Enrico Bonanno" userId="eca065cb-91a5-4bb9-8d21-ef9cefb51eae" providerId="ADAL" clId="{89DF3886-E12B-554C-8DB6-454810A534F8}" dt="2025-11-17T10:27:41.200" v="2990" actId="478"/>
          <ac:spMkLst>
            <pc:docMk/>
            <pc:sldMk cId="2642488807" sldId="272"/>
            <ac:spMk id="6" creationId="{00000000-0000-0000-0000-000000000000}"/>
          </ac:spMkLst>
        </pc:spChg>
        <pc:picChg chg="add mod">
          <ac:chgData name="Enrico Bonanno" userId="eca065cb-91a5-4bb9-8d21-ef9cefb51eae" providerId="ADAL" clId="{89DF3886-E12B-554C-8DB6-454810A534F8}" dt="2025-11-17T14:02:58.080" v="3398" actId="14100"/>
          <ac:picMkLst>
            <pc:docMk/>
            <pc:sldMk cId="2642488807" sldId="272"/>
            <ac:picMk id="6" creationId="{98CE43B8-C745-8FE5-C60A-72841D7559FE}"/>
          </ac:picMkLst>
        </pc:picChg>
        <pc:picChg chg="del">
          <ac:chgData name="Enrico Bonanno" userId="eca065cb-91a5-4bb9-8d21-ef9cefb51eae" providerId="ADAL" clId="{89DF3886-E12B-554C-8DB6-454810A534F8}" dt="2025-11-17T10:27:37.927" v="2989" actId="478"/>
          <ac:picMkLst>
            <pc:docMk/>
            <pc:sldMk cId="2642488807" sldId="272"/>
            <ac:picMk id="15" creationId="{EB74F43D-3495-1892-162F-4062AAABA120}"/>
          </ac:picMkLst>
        </pc:picChg>
        <pc:picChg chg="del mod">
          <ac:chgData name="Enrico Bonanno" userId="eca065cb-91a5-4bb9-8d21-ef9cefb51eae" providerId="ADAL" clId="{89DF3886-E12B-554C-8DB6-454810A534F8}" dt="2025-11-17T10:27:44.104" v="2992" actId="478"/>
          <ac:picMkLst>
            <pc:docMk/>
            <pc:sldMk cId="2642488807" sldId="272"/>
            <ac:picMk id="17" creationId="{BE2755DD-2014-AF8F-48F0-804241FF8B58}"/>
          </ac:picMkLst>
        </pc:picChg>
        <pc:picChg chg="del">
          <ac:chgData name="Enrico Bonanno" userId="eca065cb-91a5-4bb9-8d21-ef9cefb51eae" providerId="ADAL" clId="{89DF3886-E12B-554C-8DB6-454810A534F8}" dt="2025-11-17T10:27:27.138" v="2988" actId="478"/>
          <ac:picMkLst>
            <pc:docMk/>
            <pc:sldMk cId="2642488807" sldId="272"/>
            <ac:picMk id="19" creationId="{5D8ACCA0-4EB6-E662-3466-8416B2D363F0}"/>
          </ac:picMkLst>
        </pc:picChg>
        <pc:picChg chg="del mod">
          <ac:chgData name="Enrico Bonanno" userId="eca065cb-91a5-4bb9-8d21-ef9cefb51eae" providerId="ADAL" clId="{89DF3886-E12B-554C-8DB6-454810A534F8}" dt="2025-11-17T13:57:27.238" v="3387" actId="478"/>
          <ac:picMkLst>
            <pc:docMk/>
            <pc:sldMk cId="2642488807" sldId="272"/>
            <ac:picMk id="21" creationId="{9A3B1E01-9442-A350-689B-5C0431F323D9}"/>
          </ac:picMkLst>
        </pc:picChg>
      </pc:sldChg>
      <pc:sldChg chg="add">
        <pc:chgData name="Enrico Bonanno" userId="eca065cb-91a5-4bb9-8d21-ef9cefb51eae" providerId="ADAL" clId="{89DF3886-E12B-554C-8DB6-454810A534F8}" dt="2025-11-17T14:06:37.451" v="3418"/>
        <pc:sldMkLst>
          <pc:docMk/>
          <pc:sldMk cId="2868442796" sldId="273"/>
        </pc:sldMkLst>
      </pc:sldChg>
      <pc:sldChg chg="del">
        <pc:chgData name="Enrico Bonanno" userId="eca065cb-91a5-4bb9-8d21-ef9cefb51eae" providerId="ADAL" clId="{89DF3886-E12B-554C-8DB6-454810A534F8}" dt="2025-11-17T14:06:29.845" v="3417" actId="2696"/>
        <pc:sldMkLst>
          <pc:docMk/>
          <pc:sldMk cId="2982883873" sldId="273"/>
        </pc:sldMkLst>
      </pc:sldChg>
      <pc:sldChg chg="del">
        <pc:chgData name="Enrico Bonanno" userId="eca065cb-91a5-4bb9-8d21-ef9cefb51eae" providerId="ADAL" clId="{89DF3886-E12B-554C-8DB6-454810A534F8}" dt="2025-11-17T13:42:49.137" v="3007" actId="2696"/>
        <pc:sldMkLst>
          <pc:docMk/>
          <pc:sldMk cId="3966698487" sldId="282"/>
        </pc:sldMkLst>
      </pc:sldChg>
      <pc:sldChg chg="del">
        <pc:chgData name="Enrico Bonanno" userId="eca065cb-91a5-4bb9-8d21-ef9cefb51eae" providerId="ADAL" clId="{89DF3886-E12B-554C-8DB6-454810A534F8}" dt="2025-11-17T14:06:29.845" v="3417" actId="2696"/>
        <pc:sldMkLst>
          <pc:docMk/>
          <pc:sldMk cId="0" sldId="292"/>
        </pc:sldMkLst>
      </pc:sldChg>
      <pc:sldChg chg="add">
        <pc:chgData name="Enrico Bonanno" userId="eca065cb-91a5-4bb9-8d21-ef9cefb51eae" providerId="ADAL" clId="{89DF3886-E12B-554C-8DB6-454810A534F8}" dt="2025-11-17T14:06:37.451" v="3418"/>
        <pc:sldMkLst>
          <pc:docMk/>
          <pc:sldMk cId="3195666063" sldId="292"/>
        </pc:sldMkLst>
      </pc:sldChg>
      <pc:sldChg chg="addSp delSp modSp mod">
        <pc:chgData name="Enrico Bonanno" userId="eca065cb-91a5-4bb9-8d21-ef9cefb51eae" providerId="ADAL" clId="{89DF3886-E12B-554C-8DB6-454810A534F8}" dt="2025-11-17T08:54:21.143" v="1582" actId="20577"/>
        <pc:sldMkLst>
          <pc:docMk/>
          <pc:sldMk cId="0" sldId="370"/>
        </pc:sldMkLst>
        <pc:spChg chg="add del">
          <ac:chgData name="Enrico Bonanno" userId="eca065cb-91a5-4bb9-8d21-ef9cefb51eae" providerId="ADAL" clId="{89DF3886-E12B-554C-8DB6-454810A534F8}" dt="2025-11-12T10:09:43.164" v="23" actId="11529"/>
          <ac:spMkLst>
            <pc:docMk/>
            <pc:sldMk cId="0" sldId="370"/>
            <ac:spMk id="3" creationId="{3E633F93-6689-AF21-43B6-4027D1EF5AC7}"/>
          </ac:spMkLst>
        </pc:spChg>
        <pc:spChg chg="mod">
          <ac:chgData name="Enrico Bonanno" userId="eca065cb-91a5-4bb9-8d21-ef9cefb51eae" providerId="ADAL" clId="{89DF3886-E12B-554C-8DB6-454810A534F8}" dt="2025-11-12T10:10:22.654" v="26" actId="1076"/>
          <ac:spMkLst>
            <pc:docMk/>
            <pc:sldMk cId="0" sldId="370"/>
            <ac:spMk id="33796" creationId="{6B1B6456-4C21-3B41-879B-262A26D3454C}"/>
          </ac:spMkLst>
        </pc:spChg>
        <pc:spChg chg="mod">
          <ac:chgData name="Enrico Bonanno" userId="eca065cb-91a5-4bb9-8d21-ef9cefb51eae" providerId="ADAL" clId="{89DF3886-E12B-554C-8DB6-454810A534F8}" dt="2025-11-12T10:10:08.390" v="24" actId="13822"/>
          <ac:spMkLst>
            <pc:docMk/>
            <pc:sldMk cId="0" sldId="370"/>
            <ac:spMk id="278531" creationId="{5E6B610B-4765-7B5D-F61F-84E9AC08F19A}"/>
          </ac:spMkLst>
        </pc:spChg>
        <pc:spChg chg="mod">
          <ac:chgData name="Enrico Bonanno" userId="eca065cb-91a5-4bb9-8d21-ef9cefb51eae" providerId="ADAL" clId="{89DF3886-E12B-554C-8DB6-454810A534F8}" dt="2025-11-17T08:54:21.143" v="1582" actId="20577"/>
          <ac:spMkLst>
            <pc:docMk/>
            <pc:sldMk cId="0" sldId="370"/>
            <ac:spMk id="278532" creationId="{47714DCE-AA17-B63C-45DD-EBB08DEFFB4E}"/>
          </ac:spMkLst>
        </pc:spChg>
      </pc:sldChg>
      <pc:sldChg chg="addSp delSp modSp mod ord modTransition modAnim">
        <pc:chgData name="Enrico Bonanno" userId="eca065cb-91a5-4bb9-8d21-ef9cefb51eae" providerId="ADAL" clId="{89DF3886-E12B-554C-8DB6-454810A534F8}" dt="2025-11-17T14:07:34.437" v="3437" actId="207"/>
        <pc:sldMkLst>
          <pc:docMk/>
          <pc:sldMk cId="0" sldId="462"/>
        </pc:sldMkLst>
        <pc:spChg chg="add mod">
          <ac:chgData name="Enrico Bonanno" userId="eca065cb-91a5-4bb9-8d21-ef9cefb51eae" providerId="ADAL" clId="{89DF3886-E12B-554C-8DB6-454810A534F8}" dt="2025-11-12T13:25:36.534" v="1564" actId="113"/>
          <ac:spMkLst>
            <pc:docMk/>
            <pc:sldMk cId="0" sldId="462"/>
            <ac:spMk id="3" creationId="{DFE9C781-8878-54DD-806A-118C2AEC8DF6}"/>
          </ac:spMkLst>
        </pc:spChg>
        <pc:spChg chg="add mod">
          <ac:chgData name="Enrico Bonanno" userId="eca065cb-91a5-4bb9-8d21-ef9cefb51eae" providerId="ADAL" clId="{89DF3886-E12B-554C-8DB6-454810A534F8}" dt="2025-11-12T13:25:21.918" v="1562" actId="113"/>
          <ac:spMkLst>
            <pc:docMk/>
            <pc:sldMk cId="0" sldId="462"/>
            <ac:spMk id="4" creationId="{23C73FDC-A375-9E54-1F1C-FF17E135F5F2}"/>
          </ac:spMkLst>
        </pc:spChg>
        <pc:spChg chg="add del mod">
          <ac:chgData name="Enrico Bonanno" userId="eca065cb-91a5-4bb9-8d21-ef9cefb51eae" providerId="ADAL" clId="{89DF3886-E12B-554C-8DB6-454810A534F8}" dt="2025-11-12T10:33:02.839" v="841"/>
          <ac:spMkLst>
            <pc:docMk/>
            <pc:sldMk cId="0" sldId="462"/>
            <ac:spMk id="5" creationId="{DDFC16D5-8A29-9B03-39A9-01B85774C1E6}"/>
          </ac:spMkLst>
        </pc:spChg>
        <pc:spChg chg="add mod">
          <ac:chgData name="Enrico Bonanno" userId="eca065cb-91a5-4bb9-8d21-ef9cefb51eae" providerId="ADAL" clId="{89DF3886-E12B-554C-8DB6-454810A534F8}" dt="2025-11-12T13:25:59.842" v="1568" actId="14100"/>
          <ac:spMkLst>
            <pc:docMk/>
            <pc:sldMk cId="0" sldId="462"/>
            <ac:spMk id="6" creationId="{20559CB0-6476-8DF3-EFC6-6E11733B3557}"/>
          </ac:spMkLst>
        </pc:spChg>
        <pc:spChg chg="add mod">
          <ac:chgData name="Enrico Bonanno" userId="eca065cb-91a5-4bb9-8d21-ef9cefb51eae" providerId="ADAL" clId="{89DF3886-E12B-554C-8DB6-454810A534F8}" dt="2025-11-12T13:26:11.854" v="1570" actId="113"/>
          <ac:spMkLst>
            <pc:docMk/>
            <pc:sldMk cId="0" sldId="462"/>
            <ac:spMk id="7" creationId="{3D7F92B1-761E-9E46-3242-2659DC4AFF23}"/>
          </ac:spMkLst>
        </pc:spChg>
        <pc:spChg chg="mod">
          <ac:chgData name="Enrico Bonanno" userId="eca065cb-91a5-4bb9-8d21-ef9cefb51eae" providerId="ADAL" clId="{89DF3886-E12B-554C-8DB6-454810A534F8}" dt="2025-11-17T14:07:34.437" v="3437" actId="207"/>
          <ac:spMkLst>
            <pc:docMk/>
            <pc:sldMk cId="0" sldId="462"/>
            <ac:spMk id="820226" creationId="{D894D20B-2B59-D154-37A3-DF75DAD07FCC}"/>
          </ac:spMkLst>
        </pc:spChg>
        <pc:spChg chg="mod">
          <ac:chgData name="Enrico Bonanno" userId="eca065cb-91a5-4bb9-8d21-ef9cefb51eae" providerId="ADAL" clId="{89DF3886-E12B-554C-8DB6-454810A534F8}" dt="2025-11-12T10:33:31.818" v="844" actId="1076"/>
          <ac:spMkLst>
            <pc:docMk/>
            <pc:sldMk cId="0" sldId="462"/>
            <ac:spMk id="820227" creationId="{2B3752F0-2ECC-C4C6-E61B-C99E76F390D4}"/>
          </ac:spMkLst>
        </pc:spChg>
      </pc:sldChg>
      <pc:sldChg chg="del">
        <pc:chgData name="Enrico Bonanno" userId="eca065cb-91a5-4bb9-8d21-ef9cefb51eae" providerId="ADAL" clId="{89DF3886-E12B-554C-8DB6-454810A534F8}" dt="2025-11-17T13:43:43.208" v="3009" actId="2696"/>
        <pc:sldMkLst>
          <pc:docMk/>
          <pc:sldMk cId="479653710" sldId="465"/>
        </pc:sldMkLst>
      </pc:sldChg>
      <pc:sldChg chg="addSp delSp modSp mod ord">
        <pc:chgData name="Enrico Bonanno" userId="eca065cb-91a5-4bb9-8d21-ef9cefb51eae" providerId="ADAL" clId="{89DF3886-E12B-554C-8DB6-454810A534F8}" dt="2025-11-17T13:40:10.778" v="2995" actId="20578"/>
        <pc:sldMkLst>
          <pc:docMk/>
          <pc:sldMk cId="2413234674" sldId="466"/>
        </pc:sldMkLst>
        <pc:spChg chg="mod">
          <ac:chgData name="Enrico Bonanno" userId="eca065cb-91a5-4bb9-8d21-ef9cefb51eae" providerId="ADAL" clId="{89DF3886-E12B-554C-8DB6-454810A534F8}" dt="2025-11-17T08:50:05.994" v="1580" actId="14100"/>
          <ac:spMkLst>
            <pc:docMk/>
            <pc:sldMk cId="2413234674" sldId="466"/>
            <ac:spMk id="3" creationId="{00000000-0000-0000-0000-000000000000}"/>
          </ac:spMkLst>
        </pc:spChg>
        <pc:picChg chg="add mod">
          <ac:chgData name="Enrico Bonanno" userId="eca065cb-91a5-4bb9-8d21-ef9cefb51eae" providerId="ADAL" clId="{89DF3886-E12B-554C-8DB6-454810A534F8}" dt="2025-11-17T08:49:54.848" v="1579" actId="14100"/>
          <ac:picMkLst>
            <pc:docMk/>
            <pc:sldMk cId="2413234674" sldId="466"/>
            <ac:picMk id="6" creationId="{4C1FA77C-998E-9BE1-F7A1-2E6B1250C19E}"/>
          </ac:picMkLst>
        </pc:picChg>
        <pc:picChg chg="del">
          <ac:chgData name="Enrico Bonanno" userId="eca065cb-91a5-4bb9-8d21-ef9cefb51eae" providerId="ADAL" clId="{89DF3886-E12B-554C-8DB6-454810A534F8}" dt="2025-11-17T08:49:30.158" v="1571" actId="478"/>
          <ac:picMkLst>
            <pc:docMk/>
            <pc:sldMk cId="2413234674" sldId="466"/>
            <ac:picMk id="7" creationId="{5F242A2D-4A68-BD93-FF82-9DD31D3B546F}"/>
          </ac:picMkLst>
        </pc:picChg>
      </pc:sldChg>
      <pc:sldChg chg="del">
        <pc:chgData name="Enrico Bonanno" userId="eca065cb-91a5-4bb9-8d21-ef9cefb51eae" providerId="ADAL" clId="{89DF3886-E12B-554C-8DB6-454810A534F8}" dt="2025-11-17T13:43:48.705" v="3010" actId="2696"/>
        <pc:sldMkLst>
          <pc:docMk/>
          <pc:sldMk cId="1227149876" sldId="467"/>
        </pc:sldMkLst>
      </pc:sldChg>
      <pc:sldChg chg="del">
        <pc:chgData name="Enrico Bonanno" userId="eca065cb-91a5-4bb9-8d21-ef9cefb51eae" providerId="ADAL" clId="{89DF3886-E12B-554C-8DB6-454810A534F8}" dt="2025-11-17T13:48:22.437" v="3044" actId="2696"/>
        <pc:sldMkLst>
          <pc:docMk/>
          <pc:sldMk cId="2955611597" sldId="468"/>
        </pc:sldMkLst>
      </pc:sldChg>
      <pc:sldChg chg="del">
        <pc:chgData name="Enrico Bonanno" userId="eca065cb-91a5-4bb9-8d21-ef9cefb51eae" providerId="ADAL" clId="{89DF3886-E12B-554C-8DB6-454810A534F8}" dt="2025-11-17T13:44:08.482" v="3011" actId="2696"/>
        <pc:sldMkLst>
          <pc:docMk/>
          <pc:sldMk cId="0" sldId="470"/>
        </pc:sldMkLst>
      </pc:sldChg>
      <pc:sldChg chg="addSp delSp modSp add mod">
        <pc:chgData name="Enrico Bonanno" userId="eca065cb-91a5-4bb9-8d21-ef9cefb51eae" providerId="ADAL" clId="{89DF3886-E12B-554C-8DB6-454810A534F8}" dt="2025-11-17T13:47:42.321" v="3043" actId="20577"/>
        <pc:sldMkLst>
          <pc:docMk/>
          <pc:sldMk cId="2925584160" sldId="470"/>
        </pc:sldMkLst>
        <pc:spChg chg="add mod">
          <ac:chgData name="Enrico Bonanno" userId="eca065cb-91a5-4bb9-8d21-ef9cefb51eae" providerId="ADAL" clId="{89DF3886-E12B-554C-8DB6-454810A534F8}" dt="2025-11-17T13:47:35.788" v="3037" actId="1076"/>
          <ac:spMkLst>
            <pc:docMk/>
            <pc:sldMk cId="2925584160" sldId="470"/>
            <ac:spMk id="2" creationId="{1BDD04BB-9D95-9C1F-DD67-C09183BC950C}"/>
          </ac:spMkLst>
        </pc:spChg>
        <pc:spChg chg="mod">
          <ac:chgData name="Enrico Bonanno" userId="eca065cb-91a5-4bb9-8d21-ef9cefb51eae" providerId="ADAL" clId="{89DF3886-E12B-554C-8DB6-454810A534F8}" dt="2025-11-17T13:44:46.655" v="3014" actId="1076"/>
          <ac:spMkLst>
            <pc:docMk/>
            <pc:sldMk cId="2925584160" sldId="470"/>
            <ac:spMk id="17410" creationId="{66218031-1720-670C-4DC6-A5F70D47247B}"/>
          </ac:spMkLst>
        </pc:spChg>
        <pc:spChg chg="mod">
          <ac:chgData name="Enrico Bonanno" userId="eca065cb-91a5-4bb9-8d21-ef9cefb51eae" providerId="ADAL" clId="{89DF3886-E12B-554C-8DB6-454810A534F8}" dt="2025-11-17T13:46:16.074" v="3022" actId="207"/>
          <ac:spMkLst>
            <pc:docMk/>
            <pc:sldMk cId="2925584160" sldId="470"/>
            <ac:spMk id="17412" creationId="{A4941656-E5D0-E37F-E5FF-4A5F15B21F83}"/>
          </ac:spMkLst>
        </pc:spChg>
        <pc:spChg chg="mod">
          <ac:chgData name="Enrico Bonanno" userId="eca065cb-91a5-4bb9-8d21-ef9cefb51eae" providerId="ADAL" clId="{89DF3886-E12B-554C-8DB6-454810A534F8}" dt="2025-11-17T13:46:27.449" v="3023" actId="207"/>
          <ac:spMkLst>
            <pc:docMk/>
            <pc:sldMk cId="2925584160" sldId="470"/>
            <ac:spMk id="17413" creationId="{F01DAD23-0467-6344-6349-D70E4B973484}"/>
          </ac:spMkLst>
        </pc:spChg>
        <pc:spChg chg="mod">
          <ac:chgData name="Enrico Bonanno" userId="eca065cb-91a5-4bb9-8d21-ef9cefb51eae" providerId="ADAL" clId="{89DF3886-E12B-554C-8DB6-454810A534F8}" dt="2025-11-17T13:47:42.321" v="3043" actId="20577"/>
          <ac:spMkLst>
            <pc:docMk/>
            <pc:sldMk cId="2925584160" sldId="470"/>
            <ac:spMk id="17414" creationId="{EC87A1FB-4641-C9BB-0EEA-A32E3A85B7FF}"/>
          </ac:spMkLst>
        </pc:spChg>
        <pc:spChg chg="mod">
          <ac:chgData name="Enrico Bonanno" userId="eca065cb-91a5-4bb9-8d21-ef9cefb51eae" providerId="ADAL" clId="{89DF3886-E12B-554C-8DB6-454810A534F8}" dt="2025-11-17T13:46:42.649" v="3025" actId="207"/>
          <ac:spMkLst>
            <pc:docMk/>
            <pc:sldMk cId="2925584160" sldId="470"/>
            <ac:spMk id="17417" creationId="{2F0FD5C5-7D6F-4FD7-1B9F-27A3F711B0ED}"/>
          </ac:spMkLst>
        </pc:spChg>
        <pc:spChg chg="mod">
          <ac:chgData name="Enrico Bonanno" userId="eca065cb-91a5-4bb9-8d21-ef9cefb51eae" providerId="ADAL" clId="{89DF3886-E12B-554C-8DB6-454810A534F8}" dt="2025-11-17T13:47:10.480" v="3031" actId="207"/>
          <ac:spMkLst>
            <pc:docMk/>
            <pc:sldMk cId="2925584160" sldId="470"/>
            <ac:spMk id="17418" creationId="{1C197BC2-5528-8B1B-D361-3CBABE3C7AD6}"/>
          </ac:spMkLst>
        </pc:spChg>
        <pc:spChg chg="mod">
          <ac:chgData name="Enrico Bonanno" userId="eca065cb-91a5-4bb9-8d21-ef9cefb51eae" providerId="ADAL" clId="{89DF3886-E12B-554C-8DB6-454810A534F8}" dt="2025-11-17T13:47:13.631" v="3032" actId="207"/>
          <ac:spMkLst>
            <pc:docMk/>
            <pc:sldMk cId="2925584160" sldId="470"/>
            <ac:spMk id="17419" creationId="{90507AA2-01CA-A734-B3F4-68CB798F1C35}"/>
          </ac:spMkLst>
        </pc:spChg>
        <pc:spChg chg="del mod">
          <ac:chgData name="Enrico Bonanno" userId="eca065cb-91a5-4bb9-8d21-ef9cefb51eae" providerId="ADAL" clId="{89DF3886-E12B-554C-8DB6-454810A534F8}" dt="2025-11-17T13:47:32.551" v="3036" actId="478"/>
          <ac:spMkLst>
            <pc:docMk/>
            <pc:sldMk cId="2925584160" sldId="470"/>
            <ac:spMk id="17420" creationId="{977E8C79-74AF-0761-5E33-C3487E00124E}"/>
          </ac:spMkLst>
        </pc:spChg>
        <pc:spChg chg="mod">
          <ac:chgData name="Enrico Bonanno" userId="eca065cb-91a5-4bb9-8d21-ef9cefb51eae" providerId="ADAL" clId="{89DF3886-E12B-554C-8DB6-454810A534F8}" dt="2025-11-17T13:47:19.271" v="3034" actId="207"/>
          <ac:spMkLst>
            <pc:docMk/>
            <pc:sldMk cId="2925584160" sldId="470"/>
            <ac:spMk id="17421" creationId="{B12E42B6-A667-1083-607B-1FD309B3C139}"/>
          </ac:spMkLst>
        </pc:spChg>
        <pc:spChg chg="mod">
          <ac:chgData name="Enrico Bonanno" userId="eca065cb-91a5-4bb9-8d21-ef9cefb51eae" providerId="ADAL" clId="{89DF3886-E12B-554C-8DB6-454810A534F8}" dt="2025-11-17T13:46:50.959" v="3027" actId="207"/>
          <ac:spMkLst>
            <pc:docMk/>
            <pc:sldMk cId="2925584160" sldId="470"/>
            <ac:spMk id="279556" creationId="{79609B98-8EA4-CB7C-4271-E33F2C8377F2}"/>
          </ac:spMkLst>
        </pc:spChg>
      </pc:sldChg>
      <pc:sldChg chg="del">
        <pc:chgData name="Enrico Bonanno" userId="eca065cb-91a5-4bb9-8d21-ef9cefb51eae" providerId="ADAL" clId="{89DF3886-E12B-554C-8DB6-454810A534F8}" dt="2025-11-17T14:06:29.845" v="3417" actId="2696"/>
        <pc:sldMkLst>
          <pc:docMk/>
          <pc:sldMk cId="1926958814" sldId="471"/>
        </pc:sldMkLst>
      </pc:sldChg>
      <pc:sldChg chg="add">
        <pc:chgData name="Enrico Bonanno" userId="eca065cb-91a5-4bb9-8d21-ef9cefb51eae" providerId="ADAL" clId="{89DF3886-E12B-554C-8DB6-454810A534F8}" dt="2025-11-17T14:06:37.451" v="3418"/>
        <pc:sldMkLst>
          <pc:docMk/>
          <pc:sldMk cId="3607029772" sldId="471"/>
        </pc:sldMkLst>
      </pc:sldChg>
      <pc:sldChg chg="add">
        <pc:chgData name="Enrico Bonanno" userId="eca065cb-91a5-4bb9-8d21-ef9cefb51eae" providerId="ADAL" clId="{89DF3886-E12B-554C-8DB6-454810A534F8}" dt="2025-11-17T14:06:37.451" v="3418"/>
        <pc:sldMkLst>
          <pc:docMk/>
          <pc:sldMk cId="1776015566" sldId="472"/>
        </pc:sldMkLst>
      </pc:sldChg>
      <pc:sldChg chg="del">
        <pc:chgData name="Enrico Bonanno" userId="eca065cb-91a5-4bb9-8d21-ef9cefb51eae" providerId="ADAL" clId="{89DF3886-E12B-554C-8DB6-454810A534F8}" dt="2025-11-17T14:06:29.845" v="3417" actId="2696"/>
        <pc:sldMkLst>
          <pc:docMk/>
          <pc:sldMk cId="2863083850" sldId="472"/>
        </pc:sldMkLst>
      </pc:sldChg>
      <pc:sldChg chg="del">
        <pc:chgData name="Enrico Bonanno" userId="eca065cb-91a5-4bb9-8d21-ef9cefb51eae" providerId="ADAL" clId="{89DF3886-E12B-554C-8DB6-454810A534F8}" dt="2025-11-17T14:06:29.845" v="3417" actId="2696"/>
        <pc:sldMkLst>
          <pc:docMk/>
          <pc:sldMk cId="430100856" sldId="473"/>
        </pc:sldMkLst>
      </pc:sldChg>
      <pc:sldChg chg="add">
        <pc:chgData name="Enrico Bonanno" userId="eca065cb-91a5-4bb9-8d21-ef9cefb51eae" providerId="ADAL" clId="{89DF3886-E12B-554C-8DB6-454810A534F8}" dt="2025-11-17T14:06:37.451" v="3418"/>
        <pc:sldMkLst>
          <pc:docMk/>
          <pc:sldMk cId="3990075502" sldId="473"/>
        </pc:sldMkLst>
      </pc:sldChg>
      <pc:sldChg chg="add">
        <pc:chgData name="Enrico Bonanno" userId="eca065cb-91a5-4bb9-8d21-ef9cefb51eae" providerId="ADAL" clId="{89DF3886-E12B-554C-8DB6-454810A534F8}" dt="2025-11-17T14:06:37.451" v="3418"/>
        <pc:sldMkLst>
          <pc:docMk/>
          <pc:sldMk cId="149912706" sldId="474"/>
        </pc:sldMkLst>
      </pc:sldChg>
      <pc:sldChg chg="del">
        <pc:chgData name="Enrico Bonanno" userId="eca065cb-91a5-4bb9-8d21-ef9cefb51eae" providerId="ADAL" clId="{89DF3886-E12B-554C-8DB6-454810A534F8}" dt="2025-11-17T14:06:29.845" v="3417" actId="2696"/>
        <pc:sldMkLst>
          <pc:docMk/>
          <pc:sldMk cId="3580776573" sldId="474"/>
        </pc:sldMkLst>
      </pc:sldChg>
      <pc:sldChg chg="del">
        <pc:chgData name="Enrico Bonanno" userId="eca065cb-91a5-4bb9-8d21-ef9cefb51eae" providerId="ADAL" clId="{89DF3886-E12B-554C-8DB6-454810A534F8}" dt="2025-11-17T14:06:29.845" v="3417" actId="2696"/>
        <pc:sldMkLst>
          <pc:docMk/>
          <pc:sldMk cId="2294844626" sldId="475"/>
        </pc:sldMkLst>
      </pc:sldChg>
      <pc:sldChg chg="add">
        <pc:chgData name="Enrico Bonanno" userId="eca065cb-91a5-4bb9-8d21-ef9cefb51eae" providerId="ADAL" clId="{89DF3886-E12B-554C-8DB6-454810A534F8}" dt="2025-11-17T14:06:37.451" v="3418"/>
        <pc:sldMkLst>
          <pc:docMk/>
          <pc:sldMk cId="3702669047" sldId="475"/>
        </pc:sldMkLst>
      </pc:sldChg>
      <pc:sldChg chg="modSp mod">
        <pc:chgData name="Enrico Bonanno" userId="eca065cb-91a5-4bb9-8d21-ef9cefb51eae" providerId="ADAL" clId="{89DF3886-E12B-554C-8DB6-454810A534F8}" dt="2025-11-17T14:04:07.934" v="3416" actId="20577"/>
        <pc:sldMkLst>
          <pc:docMk/>
          <pc:sldMk cId="1625298154" sldId="476"/>
        </pc:sldMkLst>
        <pc:spChg chg="mod">
          <ac:chgData name="Enrico Bonanno" userId="eca065cb-91a5-4bb9-8d21-ef9cefb51eae" providerId="ADAL" clId="{89DF3886-E12B-554C-8DB6-454810A534F8}" dt="2025-11-17T14:04:07.934" v="3416" actId="20577"/>
          <ac:spMkLst>
            <pc:docMk/>
            <pc:sldMk cId="1625298154" sldId="476"/>
            <ac:spMk id="6" creationId="{E72E803E-BC0C-426B-2FD9-864C0E5BFB95}"/>
          </ac:spMkLst>
        </pc:spChg>
      </pc:sldChg>
      <pc:sldChg chg="modSp mod">
        <pc:chgData name="Enrico Bonanno" userId="eca065cb-91a5-4bb9-8d21-ef9cefb51eae" providerId="ADAL" clId="{89DF3886-E12B-554C-8DB6-454810A534F8}" dt="2025-11-17T14:13:31.416" v="3485" actId="20577"/>
        <pc:sldMkLst>
          <pc:docMk/>
          <pc:sldMk cId="3466002514" sldId="477"/>
        </pc:sldMkLst>
        <pc:spChg chg="mod">
          <ac:chgData name="Enrico Bonanno" userId="eca065cb-91a5-4bb9-8d21-ef9cefb51eae" providerId="ADAL" clId="{89DF3886-E12B-554C-8DB6-454810A534F8}" dt="2025-11-17T13:57:08.759" v="3386" actId="20577"/>
          <ac:spMkLst>
            <pc:docMk/>
            <pc:sldMk cId="3466002514" sldId="477"/>
            <ac:spMk id="820226" creationId="{D894D20B-2B59-D154-37A3-DF75DAD07FCC}"/>
          </ac:spMkLst>
        </pc:spChg>
        <pc:spChg chg="mod">
          <ac:chgData name="Enrico Bonanno" userId="eca065cb-91a5-4bb9-8d21-ef9cefb51eae" providerId="ADAL" clId="{89DF3886-E12B-554C-8DB6-454810A534F8}" dt="2025-11-17T14:13:31.416" v="3485" actId="20577"/>
          <ac:spMkLst>
            <pc:docMk/>
            <pc:sldMk cId="3466002514" sldId="477"/>
            <ac:spMk id="820228" creationId="{C536764D-A15C-EA70-65E3-CC94A05A32BE}"/>
          </ac:spMkLst>
        </pc:spChg>
        <pc:spChg chg="mod">
          <ac:chgData name="Enrico Bonanno" userId="eca065cb-91a5-4bb9-8d21-ef9cefb51eae" providerId="ADAL" clId="{89DF3886-E12B-554C-8DB6-454810A534F8}" dt="2025-11-17T13:56:42.250" v="3382" actId="1582"/>
          <ac:spMkLst>
            <pc:docMk/>
            <pc:sldMk cId="3466002514" sldId="477"/>
            <ac:spMk id="820231" creationId="{B446ACA5-A0CB-58EA-6AEC-FF52343A8605}"/>
          </ac:spMkLst>
        </pc:spChg>
      </pc:sldChg>
      <pc:sldChg chg="modSp mod ord modAnim">
        <pc:chgData name="Enrico Bonanno" userId="eca065cb-91a5-4bb9-8d21-ef9cefb51eae" providerId="ADAL" clId="{89DF3886-E12B-554C-8DB6-454810A534F8}" dt="2025-11-17T13:42:16.505" v="3005" actId="20578"/>
        <pc:sldMkLst>
          <pc:docMk/>
          <pc:sldMk cId="2293681715" sldId="478"/>
        </pc:sldMkLst>
        <pc:spChg chg="mod">
          <ac:chgData name="Enrico Bonanno" userId="eca065cb-91a5-4bb9-8d21-ef9cefb51eae" providerId="ADAL" clId="{89DF3886-E12B-554C-8DB6-454810A534F8}" dt="2025-11-12T11:07:36.662" v="1138" actId="20577"/>
          <ac:spMkLst>
            <pc:docMk/>
            <pc:sldMk cId="2293681715" sldId="478"/>
            <ac:spMk id="820226" creationId="{D894D20B-2B59-D154-37A3-DF75DAD07FCC}"/>
          </ac:spMkLst>
        </pc:spChg>
        <pc:spChg chg="mod">
          <ac:chgData name="Enrico Bonanno" userId="eca065cb-91a5-4bb9-8d21-ef9cefb51eae" providerId="ADAL" clId="{89DF3886-E12B-554C-8DB6-454810A534F8}" dt="2025-11-12T11:05:57.202" v="1068" actId="20577"/>
          <ac:spMkLst>
            <pc:docMk/>
            <pc:sldMk cId="2293681715" sldId="478"/>
            <ac:spMk id="820228" creationId="{C536764D-A15C-EA70-65E3-CC94A05A32BE}"/>
          </ac:spMkLst>
        </pc:spChg>
      </pc:sldChg>
      <pc:sldChg chg="del">
        <pc:chgData name="Enrico Bonanno" userId="eca065cb-91a5-4bb9-8d21-ef9cefb51eae" providerId="ADAL" clId="{89DF3886-E12B-554C-8DB6-454810A534F8}" dt="2025-11-17T13:51:14.360" v="3046" actId="2696"/>
        <pc:sldMkLst>
          <pc:docMk/>
          <pc:sldMk cId="173391405" sldId="479"/>
        </pc:sldMkLst>
      </pc:sldChg>
      <pc:sldChg chg="del">
        <pc:chgData name="Enrico Bonanno" userId="eca065cb-91a5-4bb9-8d21-ef9cefb51eae" providerId="ADAL" clId="{89DF3886-E12B-554C-8DB6-454810A534F8}" dt="2025-11-17T14:06:29.845" v="3417" actId="2696"/>
        <pc:sldMkLst>
          <pc:docMk/>
          <pc:sldMk cId="1828401463" sldId="480"/>
        </pc:sldMkLst>
      </pc:sldChg>
      <pc:sldChg chg="add del">
        <pc:chgData name="Enrico Bonanno" userId="eca065cb-91a5-4bb9-8d21-ef9cefb51eae" providerId="ADAL" clId="{89DF3886-E12B-554C-8DB6-454810A534F8}" dt="2025-11-17T14:08:31.229" v="3440" actId="2696"/>
        <pc:sldMkLst>
          <pc:docMk/>
          <pc:sldMk cId="2233010056" sldId="480"/>
        </pc:sldMkLst>
      </pc:sldChg>
      <pc:sldChg chg="del">
        <pc:chgData name="Enrico Bonanno" userId="eca065cb-91a5-4bb9-8d21-ef9cefb51eae" providerId="ADAL" clId="{89DF3886-E12B-554C-8DB6-454810A534F8}" dt="2025-11-17T13:49:23.800" v="3045" actId="2696"/>
        <pc:sldMkLst>
          <pc:docMk/>
          <pc:sldMk cId="0" sldId="481"/>
        </pc:sldMkLst>
      </pc:sldChg>
      <pc:sldChg chg="add">
        <pc:chgData name="Enrico Bonanno" userId="eca065cb-91a5-4bb9-8d21-ef9cefb51eae" providerId="ADAL" clId="{89DF3886-E12B-554C-8DB6-454810A534F8}" dt="2025-11-17T14:06:37.451" v="3418"/>
        <pc:sldMkLst>
          <pc:docMk/>
          <pc:sldMk cId="693009442" sldId="482"/>
        </pc:sldMkLst>
      </pc:sldChg>
      <pc:sldChg chg="del">
        <pc:chgData name="Enrico Bonanno" userId="eca065cb-91a5-4bb9-8d21-ef9cefb51eae" providerId="ADAL" clId="{89DF3886-E12B-554C-8DB6-454810A534F8}" dt="2025-11-17T14:06:29.845" v="3417" actId="2696"/>
        <pc:sldMkLst>
          <pc:docMk/>
          <pc:sldMk cId="2620789007" sldId="482"/>
        </pc:sldMkLst>
      </pc:sldChg>
      <pc:sldChg chg="addSp delSp modSp mod delAnim">
        <pc:chgData name="Enrico Bonanno" userId="eca065cb-91a5-4bb9-8d21-ef9cefb51eae" providerId="ADAL" clId="{89DF3886-E12B-554C-8DB6-454810A534F8}" dt="2025-11-12T10:08:43.883" v="19" actId="14100"/>
        <pc:sldMkLst>
          <pc:docMk/>
          <pc:sldMk cId="1163560051" sldId="485"/>
        </pc:sldMkLst>
        <pc:spChg chg="add del mod">
          <ac:chgData name="Enrico Bonanno" userId="eca065cb-91a5-4bb9-8d21-ef9cefb51eae" providerId="ADAL" clId="{89DF3886-E12B-554C-8DB6-454810A534F8}" dt="2025-11-12T10:06:52.183" v="2"/>
          <ac:spMkLst>
            <pc:docMk/>
            <pc:sldMk cId="1163560051" sldId="485"/>
            <ac:spMk id="3" creationId="{CE6AC3B0-88CE-B4E3-67A8-5CC541787F1C}"/>
          </ac:spMkLst>
        </pc:spChg>
        <pc:spChg chg="add mod">
          <ac:chgData name="Enrico Bonanno" userId="eca065cb-91a5-4bb9-8d21-ef9cefb51eae" providerId="ADAL" clId="{89DF3886-E12B-554C-8DB6-454810A534F8}" dt="2025-11-12T10:08:34.558" v="18" actId="14100"/>
          <ac:spMkLst>
            <pc:docMk/>
            <pc:sldMk cId="1163560051" sldId="485"/>
            <ac:spMk id="4" creationId="{69D59CB9-922B-DB3F-47FC-EF39941633E7}"/>
          </ac:spMkLst>
        </pc:spChg>
        <pc:spChg chg="add mod">
          <ac:chgData name="Enrico Bonanno" userId="eca065cb-91a5-4bb9-8d21-ef9cefb51eae" providerId="ADAL" clId="{89DF3886-E12B-554C-8DB6-454810A534F8}" dt="2025-11-12T10:08:43.883" v="19" actId="14100"/>
          <ac:spMkLst>
            <pc:docMk/>
            <pc:sldMk cId="1163560051" sldId="485"/>
            <ac:spMk id="5" creationId="{3E97ABEF-C5AF-5C4F-3107-71311679D4F3}"/>
          </ac:spMkLst>
        </pc:spChg>
        <pc:spChg chg="add del">
          <ac:chgData name="Enrico Bonanno" userId="eca065cb-91a5-4bb9-8d21-ef9cefb51eae" providerId="ADAL" clId="{89DF3886-E12B-554C-8DB6-454810A534F8}" dt="2025-11-12T10:08:18.663" v="15" actId="22"/>
          <ac:spMkLst>
            <pc:docMk/>
            <pc:sldMk cId="1163560051" sldId="485"/>
            <ac:spMk id="7" creationId="{381CACE6-7A25-0FA6-A2EA-3221CC8700D7}"/>
          </ac:spMkLst>
        </pc:spChg>
        <pc:spChg chg="del mod">
          <ac:chgData name="Enrico Bonanno" userId="eca065cb-91a5-4bb9-8d21-ef9cefb51eae" providerId="ADAL" clId="{89DF3886-E12B-554C-8DB6-454810A534F8}" dt="2025-11-12T10:07:31.795" v="7" actId="478"/>
          <ac:spMkLst>
            <pc:docMk/>
            <pc:sldMk cId="1163560051" sldId="485"/>
            <ac:spMk id="278531" creationId="{5E6B610B-4765-7B5D-F61F-84E9AC08F19A}"/>
          </ac:spMkLst>
        </pc:spChg>
      </pc:sldChg>
      <pc:sldChg chg="del">
        <pc:chgData name="Enrico Bonanno" userId="eca065cb-91a5-4bb9-8d21-ef9cefb51eae" providerId="ADAL" clId="{89DF3886-E12B-554C-8DB6-454810A534F8}" dt="2025-11-17T13:43:39.544" v="3008" actId="2696"/>
        <pc:sldMkLst>
          <pc:docMk/>
          <pc:sldMk cId="3989505488" sldId="486"/>
        </pc:sldMkLst>
      </pc:sldChg>
      <pc:sldChg chg="add del ord">
        <pc:chgData name="Enrico Bonanno" userId="eca065cb-91a5-4bb9-8d21-ef9cefb51eae" providerId="ADAL" clId="{89DF3886-E12B-554C-8DB6-454810A534F8}" dt="2025-11-17T13:41:56.393" v="3003" actId="2696"/>
        <pc:sldMkLst>
          <pc:docMk/>
          <pc:sldMk cId="972441994" sldId="487"/>
        </pc:sldMkLst>
      </pc:sldChg>
      <pc:sldChg chg="addSp delSp modSp add mod ord modAnim">
        <pc:chgData name="Enrico Bonanno" userId="eca065cb-91a5-4bb9-8d21-ef9cefb51eae" providerId="ADAL" clId="{89DF3886-E12B-554C-8DB6-454810A534F8}" dt="2025-11-12T13:21:31.014" v="1433" actId="13926"/>
        <pc:sldMkLst>
          <pc:docMk/>
          <pc:sldMk cId="2230800346" sldId="488"/>
        </pc:sldMkLst>
        <pc:spChg chg="add mod">
          <ac:chgData name="Enrico Bonanno" userId="eca065cb-91a5-4bb9-8d21-ef9cefb51eae" providerId="ADAL" clId="{89DF3886-E12B-554C-8DB6-454810A534F8}" dt="2025-11-12T13:19:32.865" v="1421" actId="1582"/>
          <ac:spMkLst>
            <pc:docMk/>
            <pc:sldMk cId="2230800346" sldId="488"/>
            <ac:spMk id="3" creationId="{497A36AB-63BD-0A49-7BC7-138FCC03CFFC}"/>
          </ac:spMkLst>
        </pc:spChg>
        <pc:spChg chg="mod">
          <ac:chgData name="Enrico Bonanno" userId="eca065cb-91a5-4bb9-8d21-ef9cefb51eae" providerId="ADAL" clId="{89DF3886-E12B-554C-8DB6-454810A534F8}" dt="2025-11-12T13:21:31.014" v="1433" actId="13926"/>
          <ac:spMkLst>
            <pc:docMk/>
            <pc:sldMk cId="2230800346" sldId="488"/>
            <ac:spMk id="4" creationId="{DB3D5A9D-B1EB-D61E-CE2B-2D4BA0758E28}"/>
          </ac:spMkLst>
        </pc:spChg>
        <pc:spChg chg="del">
          <ac:chgData name="Enrico Bonanno" userId="eca065cb-91a5-4bb9-8d21-ef9cefb51eae" providerId="ADAL" clId="{89DF3886-E12B-554C-8DB6-454810A534F8}" dt="2025-11-12T10:25:50.611" v="594" actId="21"/>
          <ac:spMkLst>
            <pc:docMk/>
            <pc:sldMk cId="2230800346" sldId="488"/>
            <ac:spMk id="5" creationId="{3CFEF8D1-9C39-7FD2-E832-05F0D286D377}"/>
          </ac:spMkLst>
        </pc:spChg>
        <pc:spChg chg="add del mod">
          <ac:chgData name="Enrico Bonanno" userId="eca065cb-91a5-4bb9-8d21-ef9cefb51eae" providerId="ADAL" clId="{89DF3886-E12B-554C-8DB6-454810A534F8}" dt="2025-11-12T10:23:22.984" v="510" actId="478"/>
          <ac:spMkLst>
            <pc:docMk/>
            <pc:sldMk cId="2230800346" sldId="488"/>
            <ac:spMk id="6" creationId="{68E3B9E1-FE65-C12D-08F4-7E8C6311108E}"/>
          </ac:spMkLst>
        </pc:spChg>
        <pc:spChg chg="add del mod">
          <ac:chgData name="Enrico Bonanno" userId="eca065cb-91a5-4bb9-8d21-ef9cefb51eae" providerId="ADAL" clId="{89DF3886-E12B-554C-8DB6-454810A534F8}" dt="2025-11-12T10:22:14.484" v="501" actId="478"/>
          <ac:spMkLst>
            <pc:docMk/>
            <pc:sldMk cId="2230800346" sldId="488"/>
            <ac:spMk id="7" creationId="{B9BCF774-06D0-FE54-2E9C-38E980F20482}"/>
          </ac:spMkLst>
        </pc:spChg>
        <pc:spChg chg="add del mod">
          <ac:chgData name="Enrico Bonanno" userId="eca065cb-91a5-4bb9-8d21-ef9cefb51eae" providerId="ADAL" clId="{89DF3886-E12B-554C-8DB6-454810A534F8}" dt="2025-11-12T10:21:53.134" v="498" actId="478"/>
          <ac:spMkLst>
            <pc:docMk/>
            <pc:sldMk cId="2230800346" sldId="488"/>
            <ac:spMk id="8" creationId="{45186801-2E83-3905-0805-2AB32D982BCB}"/>
          </ac:spMkLst>
        </pc:spChg>
        <pc:spChg chg="add mod">
          <ac:chgData name="Enrico Bonanno" userId="eca065cb-91a5-4bb9-8d21-ef9cefb51eae" providerId="ADAL" clId="{89DF3886-E12B-554C-8DB6-454810A534F8}" dt="2025-11-12T13:19:38.221" v="1422" actId="1582"/>
          <ac:spMkLst>
            <pc:docMk/>
            <pc:sldMk cId="2230800346" sldId="488"/>
            <ac:spMk id="9" creationId="{1253177B-9D59-1895-F815-2DE644D46541}"/>
          </ac:spMkLst>
        </pc:spChg>
        <pc:spChg chg="add mod">
          <ac:chgData name="Enrico Bonanno" userId="eca065cb-91a5-4bb9-8d21-ef9cefb51eae" providerId="ADAL" clId="{89DF3886-E12B-554C-8DB6-454810A534F8}" dt="2025-11-12T10:23:13.466" v="508" actId="571"/>
          <ac:spMkLst>
            <pc:docMk/>
            <pc:sldMk cId="2230800346" sldId="488"/>
            <ac:spMk id="10" creationId="{4BA449EA-8AD7-B0D3-6B00-AE9048D325AB}"/>
          </ac:spMkLst>
        </pc:spChg>
        <pc:spChg chg="add mod">
          <ac:chgData name="Enrico Bonanno" userId="eca065cb-91a5-4bb9-8d21-ef9cefb51eae" providerId="ADAL" clId="{89DF3886-E12B-554C-8DB6-454810A534F8}" dt="2025-11-12T10:25:41.955" v="593" actId="1076"/>
          <ac:spMkLst>
            <pc:docMk/>
            <pc:sldMk cId="2230800346" sldId="488"/>
            <ac:spMk id="11" creationId="{030B7123-8894-F59A-E552-54C01DF2B994}"/>
          </ac:spMkLst>
        </pc:spChg>
        <pc:spChg chg="mod">
          <ac:chgData name="Enrico Bonanno" userId="eca065cb-91a5-4bb9-8d21-ef9cefb51eae" providerId="ADAL" clId="{89DF3886-E12B-554C-8DB6-454810A534F8}" dt="2025-11-12T13:19:21.370" v="1419" actId="1582"/>
          <ac:spMkLst>
            <pc:docMk/>
            <pc:sldMk cId="2230800346" sldId="488"/>
            <ac:spMk id="33796" creationId="{E6657B18-0C73-900B-B0EA-BF37F5138213}"/>
          </ac:spMkLst>
        </pc:spChg>
        <pc:picChg chg="mod">
          <ac:chgData name="Enrico Bonanno" userId="eca065cb-91a5-4bb9-8d21-ef9cefb51eae" providerId="ADAL" clId="{89DF3886-E12B-554C-8DB6-454810A534F8}" dt="2025-11-12T13:21:08.550" v="1431" actId="14100"/>
          <ac:picMkLst>
            <pc:docMk/>
            <pc:sldMk cId="2230800346" sldId="488"/>
            <ac:picMk id="2" creationId="{E2CE4239-DDF5-01C3-61AE-995082F3184F}"/>
          </ac:picMkLst>
        </pc:picChg>
      </pc:sldChg>
      <pc:sldChg chg="add">
        <pc:chgData name="Enrico Bonanno" userId="eca065cb-91a5-4bb9-8d21-ef9cefb51eae" providerId="ADAL" clId="{89DF3886-E12B-554C-8DB6-454810A534F8}" dt="2025-11-17T14:08:16.537" v="3439"/>
        <pc:sldMkLst>
          <pc:docMk/>
          <pc:sldMk cId="4121998083" sldId="489"/>
        </pc:sldMkLst>
      </pc:sldChg>
      <pc:sldChg chg="delSp modSp add del mod delAnim modAnim">
        <pc:chgData name="Enrico Bonanno" userId="eca065cb-91a5-4bb9-8d21-ef9cefb51eae" providerId="ADAL" clId="{89DF3886-E12B-554C-8DB6-454810A534F8}" dt="2025-11-17T14:08:07.026" v="3438" actId="2696"/>
        <pc:sldMkLst>
          <pc:docMk/>
          <pc:sldMk cId="4187513149" sldId="489"/>
        </pc:sldMkLst>
        <pc:spChg chg="del">
          <ac:chgData name="Enrico Bonanno" userId="eca065cb-91a5-4bb9-8d21-ef9cefb51eae" providerId="ADAL" clId="{89DF3886-E12B-554C-8DB6-454810A534F8}" dt="2025-11-12T13:03:01.313" v="1238" actId="478"/>
          <ac:spMkLst>
            <pc:docMk/>
            <pc:sldMk cId="4187513149" sldId="489"/>
            <ac:spMk id="3" creationId="{A1C73389-DA14-D3F2-5DA8-195CC013C365}"/>
          </ac:spMkLst>
        </pc:spChg>
        <pc:spChg chg="mod">
          <ac:chgData name="Enrico Bonanno" userId="eca065cb-91a5-4bb9-8d21-ef9cefb51eae" providerId="ADAL" clId="{89DF3886-E12B-554C-8DB6-454810A534F8}" dt="2025-11-12T13:19:07.105" v="1418" actId="1582"/>
          <ac:spMkLst>
            <pc:docMk/>
            <pc:sldMk cId="4187513149" sldId="489"/>
            <ac:spMk id="4" creationId="{257C7604-FE14-46FF-D314-84D0DE345BBF}"/>
          </ac:spMkLst>
        </pc:spChg>
        <pc:spChg chg="del mod">
          <ac:chgData name="Enrico Bonanno" userId="eca065cb-91a5-4bb9-8d21-ef9cefb51eae" providerId="ADAL" clId="{89DF3886-E12B-554C-8DB6-454810A534F8}" dt="2025-11-12T13:03:05.852" v="1239" actId="478"/>
          <ac:spMkLst>
            <pc:docMk/>
            <pc:sldMk cId="4187513149" sldId="489"/>
            <ac:spMk id="6" creationId="{B4793CDC-415D-6766-4EBE-2D4947459E7F}"/>
          </ac:spMkLst>
        </pc:spChg>
        <pc:spChg chg="del">
          <ac:chgData name="Enrico Bonanno" userId="eca065cb-91a5-4bb9-8d21-ef9cefb51eae" providerId="ADAL" clId="{89DF3886-E12B-554C-8DB6-454810A534F8}" dt="2025-11-12T13:04:20.617" v="1250" actId="478"/>
          <ac:spMkLst>
            <pc:docMk/>
            <pc:sldMk cId="4187513149" sldId="489"/>
            <ac:spMk id="7" creationId="{3312313A-46BE-A79C-27E2-C3EC6FEA3B1C}"/>
          </ac:spMkLst>
        </pc:spChg>
        <pc:spChg chg="mod">
          <ac:chgData name="Enrico Bonanno" userId="eca065cb-91a5-4bb9-8d21-ef9cefb51eae" providerId="ADAL" clId="{89DF3886-E12B-554C-8DB6-454810A534F8}" dt="2025-11-12T13:03:25.852" v="1242" actId="207"/>
          <ac:spMkLst>
            <pc:docMk/>
            <pc:sldMk cId="4187513149" sldId="489"/>
            <ac:spMk id="820226" creationId="{8B017722-969B-9191-8AEB-12A3291F4651}"/>
          </ac:spMkLst>
        </pc:spChg>
        <pc:spChg chg="mod">
          <ac:chgData name="Enrico Bonanno" userId="eca065cb-91a5-4bb9-8d21-ef9cefb51eae" providerId="ADAL" clId="{89DF3886-E12B-554C-8DB6-454810A534F8}" dt="2025-11-12T13:03:13.819" v="1240" actId="208"/>
          <ac:spMkLst>
            <pc:docMk/>
            <pc:sldMk cId="4187513149" sldId="489"/>
            <ac:spMk id="820230" creationId="{8EDDEFD9-72C5-547A-5A71-7EE288181748}"/>
          </ac:spMkLst>
        </pc:spChg>
      </pc:sldChg>
      <pc:sldChg chg="addSp modSp add mod modAnim">
        <pc:chgData name="Enrico Bonanno" userId="eca065cb-91a5-4bb9-8d21-ef9cefb51eae" providerId="ADAL" clId="{89DF3886-E12B-554C-8DB6-454810A534F8}" dt="2025-11-12T13:12:56.613" v="1280" actId="1582"/>
        <pc:sldMkLst>
          <pc:docMk/>
          <pc:sldMk cId="3433556252" sldId="490"/>
        </pc:sldMkLst>
        <pc:spChg chg="add mod">
          <ac:chgData name="Enrico Bonanno" userId="eca065cb-91a5-4bb9-8d21-ef9cefb51eae" providerId="ADAL" clId="{89DF3886-E12B-554C-8DB6-454810A534F8}" dt="2025-11-12T13:12:56.613" v="1280" actId="1582"/>
          <ac:spMkLst>
            <pc:docMk/>
            <pc:sldMk cId="3433556252" sldId="490"/>
            <ac:spMk id="3" creationId="{FC44CFD7-64D6-7D01-F457-9A45CC122381}"/>
          </ac:spMkLst>
        </pc:spChg>
        <pc:spChg chg="mod">
          <ac:chgData name="Enrico Bonanno" userId="eca065cb-91a5-4bb9-8d21-ef9cefb51eae" providerId="ADAL" clId="{89DF3886-E12B-554C-8DB6-454810A534F8}" dt="2025-11-12T13:12:43.266" v="1279" actId="208"/>
          <ac:spMkLst>
            <pc:docMk/>
            <pc:sldMk cId="3433556252" sldId="490"/>
            <ac:spMk id="4" creationId="{32968DFE-0785-2651-CF4C-06EC0EAAA2E8}"/>
          </ac:spMkLst>
        </pc:spChg>
      </pc:sldChg>
      <pc:sldChg chg="modSp add del mod">
        <pc:chgData name="Enrico Bonanno" userId="eca065cb-91a5-4bb9-8d21-ef9cefb51eae" providerId="ADAL" clId="{89DF3886-E12B-554C-8DB6-454810A534F8}" dt="2025-11-17T13:41:09.381" v="2996" actId="2696"/>
        <pc:sldMkLst>
          <pc:docMk/>
          <pc:sldMk cId="1020396587" sldId="491"/>
        </pc:sldMkLst>
        <pc:spChg chg="mod">
          <ac:chgData name="Enrico Bonanno" userId="eca065cb-91a5-4bb9-8d21-ef9cefb51eae" providerId="ADAL" clId="{89DF3886-E12B-554C-8DB6-454810A534F8}" dt="2025-11-12T13:14:48.415" v="1328" actId="1076"/>
          <ac:spMkLst>
            <pc:docMk/>
            <pc:sldMk cId="1020396587" sldId="491"/>
            <ac:spMk id="4" creationId="{5429F997-7C33-ACF3-E4F7-B44FF261E621}"/>
          </ac:spMkLst>
        </pc:spChg>
        <pc:spChg chg="mod">
          <ac:chgData name="Enrico Bonanno" userId="eca065cb-91a5-4bb9-8d21-ef9cefb51eae" providerId="ADAL" clId="{89DF3886-E12B-554C-8DB6-454810A534F8}" dt="2025-11-12T13:14:59.819" v="1329" actId="255"/>
          <ac:spMkLst>
            <pc:docMk/>
            <pc:sldMk cId="1020396587" sldId="491"/>
            <ac:spMk id="820226" creationId="{E53BD2B9-066A-A8BD-D279-42D0D32CD66E}"/>
          </ac:spMkLst>
        </pc:spChg>
      </pc:sldChg>
      <pc:sldChg chg="modSp add mod">
        <pc:chgData name="Enrico Bonanno" userId="eca065cb-91a5-4bb9-8d21-ef9cefb51eae" providerId="ADAL" clId="{89DF3886-E12B-554C-8DB6-454810A534F8}" dt="2025-11-17T13:41:34.884" v="3002" actId="20577"/>
        <pc:sldMkLst>
          <pc:docMk/>
          <pc:sldMk cId="2071596084" sldId="492"/>
        </pc:sldMkLst>
        <pc:spChg chg="mod">
          <ac:chgData name="Enrico Bonanno" userId="eca065cb-91a5-4bb9-8d21-ef9cefb51eae" providerId="ADAL" clId="{89DF3886-E12B-554C-8DB6-454810A534F8}" dt="2025-11-17T13:41:34.884" v="3002" actId="20577"/>
          <ac:spMkLst>
            <pc:docMk/>
            <pc:sldMk cId="2071596084" sldId="492"/>
            <ac:spMk id="3" creationId="{4F6E0795-29FE-C9CE-3E51-0D941E06CDEB}"/>
          </ac:spMkLst>
        </pc:spChg>
        <pc:spChg chg="mod">
          <ac:chgData name="Enrico Bonanno" userId="eca065cb-91a5-4bb9-8d21-ef9cefb51eae" providerId="ADAL" clId="{89DF3886-E12B-554C-8DB6-454810A534F8}" dt="2025-11-12T13:18:07.759" v="1414" actId="1076"/>
          <ac:spMkLst>
            <pc:docMk/>
            <pc:sldMk cId="2071596084" sldId="492"/>
            <ac:spMk id="4" creationId="{AE0E69BA-CCA5-F9B8-F479-58B9385A0C7C}"/>
          </ac:spMkLst>
        </pc:spChg>
        <pc:spChg chg="mod">
          <ac:chgData name="Enrico Bonanno" userId="eca065cb-91a5-4bb9-8d21-ef9cefb51eae" providerId="ADAL" clId="{89DF3886-E12B-554C-8DB6-454810A534F8}" dt="2025-11-12T13:16:07.302" v="1382" actId="20577"/>
          <ac:spMkLst>
            <pc:docMk/>
            <pc:sldMk cId="2071596084" sldId="492"/>
            <ac:spMk id="820226" creationId="{7C26631E-69D1-FD25-0A60-59B85F9FA6A6}"/>
          </ac:spMkLst>
        </pc:spChg>
        <pc:picChg chg="mod">
          <ac:chgData name="Enrico Bonanno" userId="eca065cb-91a5-4bb9-8d21-ef9cefb51eae" providerId="ADAL" clId="{89DF3886-E12B-554C-8DB6-454810A534F8}" dt="2025-11-12T13:18:03.955" v="1413" actId="1076"/>
          <ac:picMkLst>
            <pc:docMk/>
            <pc:sldMk cId="2071596084" sldId="492"/>
            <ac:picMk id="2" creationId="{5AB25DF8-5C82-62C8-EE2C-8229222EB9BF}"/>
          </ac:picMkLst>
        </pc:picChg>
      </pc:sldChg>
      <pc:sldChg chg="addSp delSp modSp add mod modAnim">
        <pc:chgData name="Enrico Bonanno" userId="eca065cb-91a5-4bb9-8d21-ef9cefb51eae" providerId="ADAL" clId="{89DF3886-E12B-554C-8DB6-454810A534F8}" dt="2025-11-17T09:33:01.181" v="1724" actId="255"/>
        <pc:sldMkLst>
          <pc:docMk/>
          <pc:sldMk cId="3682925387" sldId="493"/>
        </pc:sldMkLst>
        <pc:spChg chg="add mod">
          <ac:chgData name="Enrico Bonanno" userId="eca065cb-91a5-4bb9-8d21-ef9cefb51eae" providerId="ADAL" clId="{89DF3886-E12B-554C-8DB6-454810A534F8}" dt="2025-11-17T09:32:30.956" v="1716" actId="1076"/>
          <ac:spMkLst>
            <pc:docMk/>
            <pc:sldMk cId="3682925387" sldId="493"/>
            <ac:spMk id="7" creationId="{E290780E-B264-643D-DA0F-67024A8D2225}"/>
          </ac:spMkLst>
        </pc:spChg>
        <pc:spChg chg="mod">
          <ac:chgData name="Enrico Bonanno" userId="eca065cb-91a5-4bb9-8d21-ef9cefb51eae" providerId="ADAL" clId="{89DF3886-E12B-554C-8DB6-454810A534F8}" dt="2025-11-17T09:28:40.470" v="1702" actId="20577"/>
          <ac:spMkLst>
            <pc:docMk/>
            <pc:sldMk cId="3682925387" sldId="493"/>
            <ac:spMk id="820226" creationId="{998B296F-65A5-F83D-165C-4D1FB359B41A}"/>
          </ac:spMkLst>
        </pc:spChg>
        <pc:spChg chg="del mod">
          <ac:chgData name="Enrico Bonanno" userId="eca065cb-91a5-4bb9-8d21-ef9cefb51eae" providerId="ADAL" clId="{89DF3886-E12B-554C-8DB6-454810A534F8}" dt="2025-11-17T09:19:32.304" v="1649" actId="478"/>
          <ac:spMkLst>
            <pc:docMk/>
            <pc:sldMk cId="3682925387" sldId="493"/>
            <ac:spMk id="820228" creationId="{1545BBA5-C2E3-108A-D1FF-9F1E0BCC987A}"/>
          </ac:spMkLst>
        </pc:spChg>
        <pc:graphicFrameChg chg="add mod modGraphic">
          <ac:chgData name="Enrico Bonanno" userId="eca065cb-91a5-4bb9-8d21-ef9cefb51eae" providerId="ADAL" clId="{89DF3886-E12B-554C-8DB6-454810A534F8}" dt="2025-11-17T09:33:01.181" v="1724" actId="255"/>
          <ac:graphicFrameMkLst>
            <pc:docMk/>
            <pc:sldMk cId="3682925387" sldId="493"/>
            <ac:graphicFrameMk id="6" creationId="{F05812EF-3E27-2488-9399-5C62AE0D99FC}"/>
          </ac:graphicFrameMkLst>
        </pc:graphicFrameChg>
        <pc:picChg chg="add del mod">
          <ac:chgData name="Enrico Bonanno" userId="eca065cb-91a5-4bb9-8d21-ef9cefb51eae" providerId="ADAL" clId="{89DF3886-E12B-554C-8DB6-454810A534F8}" dt="2025-11-17T09:28:43.070" v="1703" actId="478"/>
          <ac:picMkLst>
            <pc:docMk/>
            <pc:sldMk cId="3682925387" sldId="493"/>
            <ac:picMk id="4" creationId="{0AE139C5-FD1B-C98F-8883-B3DA359534DC}"/>
          </ac:picMkLst>
        </pc:picChg>
        <pc:picChg chg="add del mod">
          <ac:chgData name="Enrico Bonanno" userId="eca065cb-91a5-4bb9-8d21-ef9cefb51eae" providerId="ADAL" clId="{89DF3886-E12B-554C-8DB6-454810A534F8}" dt="2025-11-17T09:32:15.697" v="1712" actId="478"/>
          <ac:picMkLst>
            <pc:docMk/>
            <pc:sldMk cId="3682925387" sldId="493"/>
            <ac:picMk id="5" creationId="{A65AE782-679A-72C5-5267-68A60FEFC453}"/>
          </ac:picMkLst>
        </pc:picChg>
      </pc:sldChg>
      <pc:sldChg chg="modSp add mod">
        <pc:chgData name="Enrico Bonanno" userId="eca065cb-91a5-4bb9-8d21-ef9cefb51eae" providerId="ADAL" clId="{89DF3886-E12B-554C-8DB6-454810A534F8}" dt="2025-11-17T10:20:27.258" v="2987" actId="20577"/>
        <pc:sldMkLst>
          <pc:docMk/>
          <pc:sldMk cId="1973130135" sldId="494"/>
        </pc:sldMkLst>
        <pc:spChg chg="mod">
          <ac:chgData name="Enrico Bonanno" userId="eca065cb-91a5-4bb9-8d21-ef9cefb51eae" providerId="ADAL" clId="{89DF3886-E12B-554C-8DB6-454810A534F8}" dt="2025-11-17T10:20:27.258" v="2987" actId="20577"/>
          <ac:spMkLst>
            <pc:docMk/>
            <pc:sldMk cId="1973130135" sldId="494"/>
            <ac:spMk id="820226" creationId="{5C47FCFF-C9CB-C808-A5B8-9B4021768B61}"/>
          </ac:spMkLst>
        </pc:spChg>
      </pc:sldChg>
      <pc:sldChg chg="add">
        <pc:chgData name="Enrico Bonanno" userId="eca065cb-91a5-4bb9-8d21-ef9cefb51eae" providerId="ADAL" clId="{89DF3886-E12B-554C-8DB6-454810A534F8}" dt="2025-11-17T09:29:22.780" v="1711" actId="2890"/>
        <pc:sldMkLst>
          <pc:docMk/>
          <pc:sldMk cId="3769593554" sldId="495"/>
        </pc:sldMkLst>
      </pc:sldChg>
      <pc:sldChg chg="addSp delSp modSp add mod modAnim">
        <pc:chgData name="Enrico Bonanno" userId="eca065cb-91a5-4bb9-8d21-ef9cefb51eae" providerId="ADAL" clId="{89DF3886-E12B-554C-8DB6-454810A534F8}" dt="2025-11-17T10:05:06.195" v="2497" actId="207"/>
        <pc:sldMkLst>
          <pc:docMk/>
          <pc:sldMk cId="1497361632" sldId="496"/>
        </pc:sldMkLst>
        <pc:spChg chg="add mod">
          <ac:chgData name="Enrico Bonanno" userId="eca065cb-91a5-4bb9-8d21-ef9cefb51eae" providerId="ADAL" clId="{89DF3886-E12B-554C-8DB6-454810A534F8}" dt="2025-11-17T09:37:31.960" v="1829" actId="1076"/>
          <ac:spMkLst>
            <pc:docMk/>
            <pc:sldMk cId="1497361632" sldId="496"/>
            <ac:spMk id="3" creationId="{790697BC-7AC8-5886-6B23-EF41CDDF4F6A}"/>
          </ac:spMkLst>
        </pc:spChg>
        <pc:spChg chg="add mod">
          <ac:chgData name="Enrico Bonanno" userId="eca065cb-91a5-4bb9-8d21-ef9cefb51eae" providerId="ADAL" clId="{89DF3886-E12B-554C-8DB6-454810A534F8}" dt="2025-11-17T09:36:29.407" v="1815" actId="767"/>
          <ac:spMkLst>
            <pc:docMk/>
            <pc:sldMk cId="1497361632" sldId="496"/>
            <ac:spMk id="4" creationId="{1663C7CD-E479-A45A-9F72-0BE37761A72D}"/>
          </ac:spMkLst>
        </pc:spChg>
        <pc:spChg chg="add del mod">
          <ac:chgData name="Enrico Bonanno" userId="eca065cb-91a5-4bb9-8d21-ef9cefb51eae" providerId="ADAL" clId="{89DF3886-E12B-554C-8DB6-454810A534F8}" dt="2025-11-17T09:43:54.041" v="1979" actId="1582"/>
          <ac:spMkLst>
            <pc:docMk/>
            <pc:sldMk cId="1497361632" sldId="496"/>
            <ac:spMk id="6" creationId="{EC2B3692-1968-314E-E904-919FFCC8C662}"/>
          </ac:spMkLst>
        </pc:spChg>
        <pc:spChg chg="add del mod">
          <ac:chgData name="Enrico Bonanno" userId="eca065cb-91a5-4bb9-8d21-ef9cefb51eae" providerId="ADAL" clId="{89DF3886-E12B-554C-8DB6-454810A534F8}" dt="2025-11-17T09:37:35.129" v="1833" actId="767"/>
          <ac:spMkLst>
            <pc:docMk/>
            <pc:sldMk cId="1497361632" sldId="496"/>
            <ac:spMk id="7" creationId="{2573E466-E171-58B6-DAB6-295638DDE1F9}"/>
          </ac:spMkLst>
        </pc:spChg>
        <pc:spChg chg="add mod">
          <ac:chgData name="Enrico Bonanno" userId="eca065cb-91a5-4bb9-8d21-ef9cefb51eae" providerId="ADAL" clId="{89DF3886-E12B-554C-8DB6-454810A534F8}" dt="2025-11-17T09:45:53.466" v="1988" actId="207"/>
          <ac:spMkLst>
            <pc:docMk/>
            <pc:sldMk cId="1497361632" sldId="496"/>
            <ac:spMk id="8" creationId="{D13C5FCB-2253-24EE-778D-AB477235BD31}"/>
          </ac:spMkLst>
        </pc:spChg>
        <pc:spChg chg="add mod">
          <ac:chgData name="Enrico Bonanno" userId="eca065cb-91a5-4bb9-8d21-ef9cefb51eae" providerId="ADAL" clId="{89DF3886-E12B-554C-8DB6-454810A534F8}" dt="2025-11-17T09:45:58.526" v="1989" actId="207"/>
          <ac:spMkLst>
            <pc:docMk/>
            <pc:sldMk cId="1497361632" sldId="496"/>
            <ac:spMk id="9" creationId="{02C6E4BE-DCDC-85D0-ACA0-CA34D7CE3F1C}"/>
          </ac:spMkLst>
        </pc:spChg>
        <pc:spChg chg="add del mod">
          <ac:chgData name="Enrico Bonanno" userId="eca065cb-91a5-4bb9-8d21-ef9cefb51eae" providerId="ADAL" clId="{89DF3886-E12B-554C-8DB6-454810A534F8}" dt="2025-11-17T09:42:40.949" v="1972"/>
          <ac:spMkLst>
            <pc:docMk/>
            <pc:sldMk cId="1497361632" sldId="496"/>
            <ac:spMk id="10" creationId="{AF42FE9F-4503-D6BC-A908-720E81059560}"/>
          </ac:spMkLst>
        </pc:spChg>
        <pc:spChg chg="add mod">
          <ac:chgData name="Enrico Bonanno" userId="eca065cb-91a5-4bb9-8d21-ef9cefb51eae" providerId="ADAL" clId="{89DF3886-E12B-554C-8DB6-454810A534F8}" dt="2025-11-17T09:44:31.319" v="1984" actId="767"/>
          <ac:spMkLst>
            <pc:docMk/>
            <pc:sldMk cId="1497361632" sldId="496"/>
            <ac:spMk id="11" creationId="{260AA2D3-B002-ED9D-31A1-4369537C5706}"/>
          </ac:spMkLst>
        </pc:spChg>
        <pc:spChg chg="mod">
          <ac:chgData name="Enrico Bonanno" userId="eca065cb-91a5-4bb9-8d21-ef9cefb51eae" providerId="ADAL" clId="{89DF3886-E12B-554C-8DB6-454810A534F8}" dt="2025-11-17T10:05:06.195" v="2497" actId="207"/>
          <ac:spMkLst>
            <pc:docMk/>
            <pc:sldMk cId="1497361632" sldId="496"/>
            <ac:spMk id="820226" creationId="{5A16C61A-5B18-C0DA-EB69-1C067D3391DA}"/>
          </ac:spMkLst>
        </pc:spChg>
        <pc:picChg chg="del mod">
          <ac:chgData name="Enrico Bonanno" userId="eca065cb-91a5-4bb9-8d21-ef9cefb51eae" providerId="ADAL" clId="{89DF3886-E12B-554C-8DB6-454810A534F8}" dt="2025-11-17T09:35:08.526" v="1806" actId="478"/>
          <ac:picMkLst>
            <pc:docMk/>
            <pc:sldMk cId="1497361632" sldId="496"/>
            <ac:picMk id="5" creationId="{56D6486B-FD28-2DF5-81BE-A6C32E6869C9}"/>
          </ac:picMkLst>
        </pc:picChg>
      </pc:sldChg>
      <pc:sldChg chg="new del">
        <pc:chgData name="Enrico Bonanno" userId="eca065cb-91a5-4bb9-8d21-ef9cefb51eae" providerId="ADAL" clId="{89DF3886-E12B-554C-8DB6-454810A534F8}" dt="2025-11-17T09:33:24.958" v="1726" actId="680"/>
        <pc:sldMkLst>
          <pc:docMk/>
          <pc:sldMk cId="2547327110" sldId="496"/>
        </pc:sldMkLst>
      </pc:sldChg>
      <pc:sldChg chg="add del">
        <pc:chgData name="Enrico Bonanno" userId="eca065cb-91a5-4bb9-8d21-ef9cefb51eae" providerId="ADAL" clId="{89DF3886-E12B-554C-8DB6-454810A534F8}" dt="2025-11-17T09:48:28.758" v="1997" actId="2696"/>
        <pc:sldMkLst>
          <pc:docMk/>
          <pc:sldMk cId="726136917" sldId="497"/>
        </pc:sldMkLst>
      </pc:sldChg>
      <pc:sldChg chg="modSp add mod modAnim">
        <pc:chgData name="Enrico Bonanno" userId="eca065cb-91a5-4bb9-8d21-ef9cefb51eae" providerId="ADAL" clId="{89DF3886-E12B-554C-8DB6-454810A534F8}" dt="2025-11-17T10:05:13.026" v="2501" actId="20577"/>
        <pc:sldMkLst>
          <pc:docMk/>
          <pc:sldMk cId="741609567" sldId="497"/>
        </pc:sldMkLst>
        <pc:spChg chg="mod">
          <ac:chgData name="Enrico Bonanno" userId="eca065cb-91a5-4bb9-8d21-ef9cefb51eae" providerId="ADAL" clId="{89DF3886-E12B-554C-8DB6-454810A534F8}" dt="2025-11-17T10:00:08.262" v="2304" actId="14100"/>
          <ac:spMkLst>
            <pc:docMk/>
            <pc:sldMk cId="741609567" sldId="497"/>
            <ac:spMk id="6" creationId="{59939FEC-4F2B-BE97-A565-7E7BCA6F45C1}"/>
          </ac:spMkLst>
        </pc:spChg>
        <pc:spChg chg="mod">
          <ac:chgData name="Enrico Bonanno" userId="eca065cb-91a5-4bb9-8d21-ef9cefb51eae" providerId="ADAL" clId="{89DF3886-E12B-554C-8DB6-454810A534F8}" dt="2025-11-17T10:01:20.620" v="2377" actId="20577"/>
          <ac:spMkLst>
            <pc:docMk/>
            <pc:sldMk cId="741609567" sldId="497"/>
            <ac:spMk id="8" creationId="{E24407F3-BB71-DB0C-3647-35E7B73F0204}"/>
          </ac:spMkLst>
        </pc:spChg>
        <pc:spChg chg="mod">
          <ac:chgData name="Enrico Bonanno" userId="eca065cb-91a5-4bb9-8d21-ef9cefb51eae" providerId="ADAL" clId="{89DF3886-E12B-554C-8DB6-454810A534F8}" dt="2025-11-17T10:02:05.449" v="2454" actId="20577"/>
          <ac:spMkLst>
            <pc:docMk/>
            <pc:sldMk cId="741609567" sldId="497"/>
            <ac:spMk id="9" creationId="{720750EC-7492-9C51-B78C-E923182B8198}"/>
          </ac:spMkLst>
        </pc:spChg>
        <pc:spChg chg="mod">
          <ac:chgData name="Enrico Bonanno" userId="eca065cb-91a5-4bb9-8d21-ef9cefb51eae" providerId="ADAL" clId="{89DF3886-E12B-554C-8DB6-454810A534F8}" dt="2025-11-17T10:05:13.026" v="2501" actId="20577"/>
          <ac:spMkLst>
            <pc:docMk/>
            <pc:sldMk cId="741609567" sldId="497"/>
            <ac:spMk id="820226" creationId="{A5AEE14A-37B9-BD49-6218-609B74C0FEE8}"/>
          </ac:spMkLst>
        </pc:spChg>
      </pc:sldChg>
      <pc:sldChg chg="modSp add mod">
        <pc:chgData name="Enrico Bonanno" userId="eca065cb-91a5-4bb9-8d21-ef9cefb51eae" providerId="ADAL" clId="{89DF3886-E12B-554C-8DB6-454810A534F8}" dt="2025-11-17T10:11:08.133" v="2704" actId="20577"/>
        <pc:sldMkLst>
          <pc:docMk/>
          <pc:sldMk cId="3365195568" sldId="498"/>
        </pc:sldMkLst>
        <pc:spChg chg="mod">
          <ac:chgData name="Enrico Bonanno" userId="eca065cb-91a5-4bb9-8d21-ef9cefb51eae" providerId="ADAL" clId="{89DF3886-E12B-554C-8DB6-454810A534F8}" dt="2025-11-17T10:10:54.957" v="2698" actId="20577"/>
          <ac:spMkLst>
            <pc:docMk/>
            <pc:sldMk cId="3365195568" sldId="498"/>
            <ac:spMk id="6" creationId="{A4CBC329-DF50-73DE-3D06-6EE8F8F1381A}"/>
          </ac:spMkLst>
        </pc:spChg>
        <pc:spChg chg="mod">
          <ac:chgData name="Enrico Bonanno" userId="eca065cb-91a5-4bb9-8d21-ef9cefb51eae" providerId="ADAL" clId="{89DF3886-E12B-554C-8DB6-454810A534F8}" dt="2025-11-17T10:10:58.671" v="2700" actId="20577"/>
          <ac:spMkLst>
            <pc:docMk/>
            <pc:sldMk cId="3365195568" sldId="498"/>
            <ac:spMk id="8" creationId="{A55AE65A-6E1A-72F2-D149-6C51C294CEBA}"/>
          </ac:spMkLst>
        </pc:spChg>
        <pc:spChg chg="mod">
          <ac:chgData name="Enrico Bonanno" userId="eca065cb-91a5-4bb9-8d21-ef9cefb51eae" providerId="ADAL" clId="{89DF3886-E12B-554C-8DB6-454810A534F8}" dt="2025-11-17T10:11:08.133" v="2704" actId="20577"/>
          <ac:spMkLst>
            <pc:docMk/>
            <pc:sldMk cId="3365195568" sldId="498"/>
            <ac:spMk id="9" creationId="{93DFD3A9-94EB-B36F-BEE0-161F69545AC3}"/>
          </ac:spMkLst>
        </pc:spChg>
        <pc:spChg chg="mod">
          <ac:chgData name="Enrico Bonanno" userId="eca065cb-91a5-4bb9-8d21-ef9cefb51eae" providerId="ADAL" clId="{89DF3886-E12B-554C-8DB6-454810A534F8}" dt="2025-11-17T10:05:32.907" v="2531" actId="20577"/>
          <ac:spMkLst>
            <pc:docMk/>
            <pc:sldMk cId="3365195568" sldId="498"/>
            <ac:spMk id="820226" creationId="{56AAFAD7-87B0-7039-1AED-271819575679}"/>
          </ac:spMkLst>
        </pc:spChg>
      </pc:sldChg>
      <pc:sldChg chg="add del">
        <pc:chgData name="Enrico Bonanno" userId="eca065cb-91a5-4bb9-8d21-ef9cefb51eae" providerId="ADAL" clId="{89DF3886-E12B-554C-8DB6-454810A534F8}" dt="2025-11-17T09:48:36.662" v="1998" actId="2696"/>
        <pc:sldMkLst>
          <pc:docMk/>
          <pc:sldMk cId="3912786646" sldId="498"/>
        </pc:sldMkLst>
      </pc:sldChg>
      <pc:sldChg chg="modSp add mod ord">
        <pc:chgData name="Enrico Bonanno" userId="eca065cb-91a5-4bb9-8d21-ef9cefb51eae" providerId="ADAL" clId="{89DF3886-E12B-554C-8DB6-454810A534F8}" dt="2025-11-17T13:42:29.170" v="3006" actId="20578"/>
        <pc:sldMkLst>
          <pc:docMk/>
          <pc:sldMk cId="246165105" sldId="499"/>
        </pc:sldMkLst>
        <pc:spChg chg="mod">
          <ac:chgData name="Enrico Bonanno" userId="eca065cb-91a5-4bb9-8d21-ef9cefb51eae" providerId="ADAL" clId="{89DF3886-E12B-554C-8DB6-454810A534F8}" dt="2025-11-17T10:17:45.691" v="2843" actId="20577"/>
          <ac:spMkLst>
            <pc:docMk/>
            <pc:sldMk cId="246165105" sldId="499"/>
            <ac:spMk id="6" creationId="{E40E10D7-AD8D-DF8F-744E-5B2399B884D9}"/>
          </ac:spMkLst>
        </pc:spChg>
        <pc:spChg chg="mod">
          <ac:chgData name="Enrico Bonanno" userId="eca065cb-91a5-4bb9-8d21-ef9cefb51eae" providerId="ADAL" clId="{89DF3886-E12B-554C-8DB6-454810A534F8}" dt="2025-11-17T10:17:48.785" v="2844" actId="20577"/>
          <ac:spMkLst>
            <pc:docMk/>
            <pc:sldMk cId="246165105" sldId="499"/>
            <ac:spMk id="8" creationId="{F9BEFBA0-D5EE-0B26-5AA7-B52CE5518527}"/>
          </ac:spMkLst>
        </pc:spChg>
        <pc:spChg chg="mod">
          <ac:chgData name="Enrico Bonanno" userId="eca065cb-91a5-4bb9-8d21-ef9cefb51eae" providerId="ADAL" clId="{89DF3886-E12B-554C-8DB6-454810A534F8}" dt="2025-11-17T10:19:45.409" v="2919" actId="20577"/>
          <ac:spMkLst>
            <pc:docMk/>
            <pc:sldMk cId="246165105" sldId="499"/>
            <ac:spMk id="9" creationId="{32417F85-0029-F077-19B4-4A5573CF3375}"/>
          </ac:spMkLst>
        </pc:spChg>
        <pc:spChg chg="mod">
          <ac:chgData name="Enrico Bonanno" userId="eca065cb-91a5-4bb9-8d21-ef9cefb51eae" providerId="ADAL" clId="{89DF3886-E12B-554C-8DB6-454810A534F8}" dt="2025-11-17T10:13:10.096" v="2794" actId="20577"/>
          <ac:spMkLst>
            <pc:docMk/>
            <pc:sldMk cId="246165105" sldId="499"/>
            <ac:spMk id="820226" creationId="{463C2FE9-79DB-8EF3-8A4C-2009D5741672}"/>
          </ac:spMkLst>
        </pc:spChg>
      </pc:sldChg>
      <pc:sldChg chg="add del">
        <pc:chgData name="Enrico Bonanno" userId="eca065cb-91a5-4bb9-8d21-ef9cefb51eae" providerId="ADAL" clId="{89DF3886-E12B-554C-8DB6-454810A534F8}" dt="2025-11-17T09:48:45.997" v="1999" actId="2696"/>
        <pc:sldMkLst>
          <pc:docMk/>
          <pc:sldMk cId="1465534525" sldId="499"/>
        </pc:sldMkLst>
      </pc:sldChg>
      <pc:sldChg chg="new del">
        <pc:chgData name="Enrico Bonanno" userId="eca065cb-91a5-4bb9-8d21-ef9cefb51eae" providerId="ADAL" clId="{89DF3886-E12B-554C-8DB6-454810A534F8}" dt="2025-11-17T09:36:46.397" v="1823" actId="680"/>
        <pc:sldMkLst>
          <pc:docMk/>
          <pc:sldMk cId="328129012" sldId="500"/>
        </pc:sldMkLst>
      </pc:sldChg>
      <pc:sldChg chg="add del">
        <pc:chgData name="Enrico Bonanno" userId="eca065cb-91a5-4bb9-8d21-ef9cefb51eae" providerId="ADAL" clId="{89DF3886-E12B-554C-8DB6-454810A534F8}" dt="2025-11-17T13:46:00.663" v="3020"/>
        <pc:sldMkLst>
          <pc:docMk/>
          <pc:sldMk cId="3225262483" sldId="500"/>
        </pc:sldMkLst>
      </pc:sldChg>
    </pc:docChg>
  </pc:docChgLst>
  <pc:docChgLst>
    <pc:chgData name="Enrico Bonanno" userId="eca065cb-91a5-4bb9-8d21-ef9cefb51eae" providerId="ADAL" clId="{F5161566-6FEB-8446-A91A-42A5F1B16EC3}"/>
    <pc:docChg chg="undo custSel addSld delSld modSld sldOrd">
      <pc:chgData name="Enrico Bonanno" userId="eca065cb-91a5-4bb9-8d21-ef9cefb51eae" providerId="ADAL" clId="{F5161566-6FEB-8446-A91A-42A5F1B16EC3}" dt="2023-11-08T10:02:23.342" v="721" actId="1076"/>
      <pc:docMkLst>
        <pc:docMk/>
      </pc:docMkLst>
      <pc:sldChg chg="modSp mod">
        <pc:chgData name="Enrico Bonanno" userId="eca065cb-91a5-4bb9-8d21-ef9cefb51eae" providerId="ADAL" clId="{F5161566-6FEB-8446-A91A-42A5F1B16EC3}" dt="2023-11-05T08:08:36.255" v="29" actId="255"/>
        <pc:sldMkLst>
          <pc:docMk/>
          <pc:sldMk cId="3678664055" sldId="256"/>
        </pc:sldMkLst>
        <pc:spChg chg="mod">
          <ac:chgData name="Enrico Bonanno" userId="eca065cb-91a5-4bb9-8d21-ef9cefb51eae" providerId="ADAL" clId="{F5161566-6FEB-8446-A91A-42A5F1B16EC3}" dt="2023-11-04T08:51:54.031" v="13" actId="1076"/>
          <ac:spMkLst>
            <pc:docMk/>
            <pc:sldMk cId="3678664055" sldId="256"/>
            <ac:spMk id="2" creationId="{00000000-0000-0000-0000-000000000000}"/>
          </ac:spMkLst>
        </pc:spChg>
        <pc:spChg chg="mod">
          <ac:chgData name="Enrico Bonanno" userId="eca065cb-91a5-4bb9-8d21-ef9cefb51eae" providerId="ADAL" clId="{F5161566-6FEB-8446-A91A-42A5F1B16EC3}" dt="2023-11-05T08:08:36.255" v="29" actId="255"/>
          <ac:spMkLst>
            <pc:docMk/>
            <pc:sldMk cId="3678664055" sldId="256"/>
            <ac:spMk id="3" creationId="{00000000-0000-0000-0000-000000000000}"/>
          </ac:spMkLst>
        </pc:spChg>
      </pc:sldChg>
      <pc:sldChg chg="modSp mod">
        <pc:chgData name="Enrico Bonanno" userId="eca065cb-91a5-4bb9-8d21-ef9cefb51eae" providerId="ADAL" clId="{F5161566-6FEB-8446-A91A-42A5F1B16EC3}" dt="2023-11-04T08:53:39.931" v="17" actId="27636"/>
        <pc:sldMkLst>
          <pc:docMk/>
          <pc:sldMk cId="3371862503" sldId="257"/>
        </pc:sldMkLst>
        <pc:spChg chg="mod">
          <ac:chgData name="Enrico Bonanno" userId="eca065cb-91a5-4bb9-8d21-ef9cefb51eae" providerId="ADAL" clId="{F5161566-6FEB-8446-A91A-42A5F1B16EC3}" dt="2023-11-04T08:53:39.931" v="17" actId="27636"/>
          <ac:spMkLst>
            <pc:docMk/>
            <pc:sldMk cId="3371862503" sldId="257"/>
            <ac:spMk id="2" creationId="{00000000-0000-0000-0000-000000000000}"/>
          </ac:spMkLst>
        </pc:spChg>
      </pc:sldChg>
      <pc:sldChg chg="del">
        <pc:chgData name="Enrico Bonanno" userId="eca065cb-91a5-4bb9-8d21-ef9cefb51eae" providerId="ADAL" clId="{F5161566-6FEB-8446-A91A-42A5F1B16EC3}" dt="2023-11-08T09:20:59.920" v="273" actId="2696"/>
        <pc:sldMkLst>
          <pc:docMk/>
          <pc:sldMk cId="750903511" sldId="258"/>
        </pc:sldMkLst>
      </pc:sldChg>
      <pc:sldChg chg="addSp delSp modSp mod ord setBg">
        <pc:chgData name="Enrico Bonanno" userId="eca065cb-91a5-4bb9-8d21-ef9cefb51eae" providerId="ADAL" clId="{F5161566-6FEB-8446-A91A-42A5F1B16EC3}" dt="2023-11-04T08:54:57.106" v="28" actId="20578"/>
        <pc:sldMkLst>
          <pc:docMk/>
          <pc:sldMk cId="994798006" sldId="260"/>
        </pc:sldMkLst>
        <pc:spChg chg="add del mod">
          <ac:chgData name="Enrico Bonanno" userId="eca065cb-91a5-4bb9-8d21-ef9cefb51eae" providerId="ADAL" clId="{F5161566-6FEB-8446-A91A-42A5F1B16EC3}" dt="2023-11-04T08:53:38.827" v="16"/>
          <ac:spMkLst>
            <pc:docMk/>
            <pc:sldMk cId="994798006" sldId="260"/>
            <ac:spMk id="3" creationId="{00C5FA46-960C-F3E5-B4E0-2A9F989004A1}"/>
          </ac:spMkLst>
        </pc:spChg>
        <pc:picChg chg="add mod">
          <ac:chgData name="Enrico Bonanno" userId="eca065cb-91a5-4bb9-8d21-ef9cefb51eae" providerId="ADAL" clId="{F5161566-6FEB-8446-A91A-42A5F1B16EC3}" dt="2023-11-04T08:54:47.396" v="27" actId="14100"/>
          <ac:picMkLst>
            <pc:docMk/>
            <pc:sldMk cId="994798006" sldId="260"/>
            <ac:picMk id="5" creationId="{B9D343FB-F1E9-E688-7443-55779A7D2FFD}"/>
          </ac:picMkLst>
        </pc:picChg>
        <pc:picChg chg="del">
          <ac:chgData name="Enrico Bonanno" userId="eca065cb-91a5-4bb9-8d21-ef9cefb51eae" providerId="ADAL" clId="{F5161566-6FEB-8446-A91A-42A5F1B16EC3}" dt="2023-11-04T08:53:35.029" v="15" actId="478"/>
          <ac:picMkLst>
            <pc:docMk/>
            <pc:sldMk cId="994798006" sldId="260"/>
            <ac:picMk id="6" creationId="{00000000-0000-0000-0000-000000000000}"/>
          </ac:picMkLst>
        </pc:picChg>
      </pc:sldChg>
      <pc:sldChg chg="modSp mod">
        <pc:chgData name="Enrico Bonanno" userId="eca065cb-91a5-4bb9-8d21-ef9cefb51eae" providerId="ADAL" clId="{F5161566-6FEB-8446-A91A-42A5F1B16EC3}" dt="2023-11-04T08:53:40.066" v="19" actId="27636"/>
        <pc:sldMkLst>
          <pc:docMk/>
          <pc:sldMk cId="1612974318" sldId="263"/>
        </pc:sldMkLst>
        <pc:spChg chg="mod">
          <ac:chgData name="Enrico Bonanno" userId="eca065cb-91a5-4bb9-8d21-ef9cefb51eae" providerId="ADAL" clId="{F5161566-6FEB-8446-A91A-42A5F1B16EC3}" dt="2023-11-04T08:53:39.994" v="18" actId="27636"/>
          <ac:spMkLst>
            <pc:docMk/>
            <pc:sldMk cId="1612974318" sldId="263"/>
            <ac:spMk id="2" creationId="{00000000-0000-0000-0000-000000000000}"/>
          </ac:spMkLst>
        </pc:spChg>
        <pc:spChg chg="mod">
          <ac:chgData name="Enrico Bonanno" userId="eca065cb-91a5-4bb9-8d21-ef9cefb51eae" providerId="ADAL" clId="{F5161566-6FEB-8446-A91A-42A5F1B16EC3}" dt="2023-11-04T08:53:40.066" v="19" actId="27636"/>
          <ac:spMkLst>
            <pc:docMk/>
            <pc:sldMk cId="1612974318" sldId="263"/>
            <ac:spMk id="3" creationId="{00000000-0000-0000-0000-000000000000}"/>
          </ac:spMkLst>
        </pc:spChg>
      </pc:sldChg>
      <pc:sldChg chg="addSp delSp modSp add mod ord delAnim modAnim">
        <pc:chgData name="Enrico Bonanno" userId="eca065cb-91a5-4bb9-8d21-ef9cefb51eae" providerId="ADAL" clId="{F5161566-6FEB-8446-A91A-42A5F1B16EC3}" dt="2023-11-08T10:01:45.150" v="715" actId="20577"/>
        <pc:sldMkLst>
          <pc:docMk/>
          <pc:sldMk cId="0" sldId="462"/>
        </pc:sldMkLst>
        <pc:spChg chg="mod">
          <ac:chgData name="Enrico Bonanno" userId="eca065cb-91a5-4bb9-8d21-ef9cefb51eae" providerId="ADAL" clId="{F5161566-6FEB-8446-A91A-42A5F1B16EC3}" dt="2023-11-08T10:01:00.486" v="692" actId="255"/>
          <ac:spMkLst>
            <pc:docMk/>
            <pc:sldMk cId="0" sldId="462"/>
            <ac:spMk id="820226" creationId="{D894D20B-2B59-D154-37A3-DF75DAD07FCC}"/>
          </ac:spMkLst>
        </pc:spChg>
        <pc:spChg chg="mod">
          <ac:chgData name="Enrico Bonanno" userId="eca065cb-91a5-4bb9-8d21-ef9cefb51eae" providerId="ADAL" clId="{F5161566-6FEB-8446-A91A-42A5F1B16EC3}" dt="2023-11-08T10:01:45.150" v="715" actId="20577"/>
          <ac:spMkLst>
            <pc:docMk/>
            <pc:sldMk cId="0" sldId="462"/>
            <ac:spMk id="820227" creationId="{2B3752F0-2ECC-C4C6-E61B-C99E76F390D4}"/>
          </ac:spMkLst>
        </pc:spChg>
        <pc:spChg chg="del mod">
          <ac:chgData name="Enrico Bonanno" userId="eca065cb-91a5-4bb9-8d21-ef9cefb51eae" providerId="ADAL" clId="{F5161566-6FEB-8446-A91A-42A5F1B16EC3}" dt="2023-11-08T09:58:47.598" v="672"/>
          <ac:spMkLst>
            <pc:docMk/>
            <pc:sldMk cId="0" sldId="462"/>
            <ac:spMk id="820228" creationId="{C536764D-A15C-EA70-65E3-CC94A05A32BE}"/>
          </ac:spMkLst>
        </pc:spChg>
        <pc:spChg chg="mod">
          <ac:chgData name="Enrico Bonanno" userId="eca065cb-91a5-4bb9-8d21-ef9cefb51eae" providerId="ADAL" clId="{F5161566-6FEB-8446-A91A-42A5F1B16EC3}" dt="2023-11-08T09:59:24.625" v="675" actId="20577"/>
          <ac:spMkLst>
            <pc:docMk/>
            <pc:sldMk cId="0" sldId="462"/>
            <ac:spMk id="820231" creationId="{B446ACA5-A0CB-58EA-6AEC-FF52343A8605}"/>
          </ac:spMkLst>
        </pc:spChg>
        <pc:picChg chg="add mod">
          <ac:chgData name="Enrico Bonanno" userId="eca065cb-91a5-4bb9-8d21-ef9cefb51eae" providerId="ADAL" clId="{F5161566-6FEB-8446-A91A-42A5F1B16EC3}" dt="2023-11-08T10:00:51.769" v="690" actId="1076"/>
          <ac:picMkLst>
            <pc:docMk/>
            <pc:sldMk cId="0" sldId="462"/>
            <ac:picMk id="2" creationId="{E9849528-31E4-726E-B7B8-BB6B4E6DF72A}"/>
          </ac:picMkLst>
        </pc:picChg>
      </pc:sldChg>
      <pc:sldChg chg="addSp delSp modSp add mod delAnim modAnim">
        <pc:chgData name="Enrico Bonanno" userId="eca065cb-91a5-4bb9-8d21-ef9cefb51eae" providerId="ADAL" clId="{F5161566-6FEB-8446-A91A-42A5F1B16EC3}" dt="2023-11-08T09:20:53.731" v="272" actId="1076"/>
        <pc:sldMkLst>
          <pc:docMk/>
          <pc:sldMk cId="0" sldId="463"/>
        </pc:sldMkLst>
        <pc:spChg chg="mod">
          <ac:chgData name="Enrico Bonanno" userId="eca065cb-91a5-4bb9-8d21-ef9cefb51eae" providerId="ADAL" clId="{F5161566-6FEB-8446-A91A-42A5F1B16EC3}" dt="2023-11-08T09:20:04.006" v="267" actId="14100"/>
          <ac:spMkLst>
            <pc:docMk/>
            <pc:sldMk cId="0" sldId="463"/>
            <ac:spMk id="820226" creationId="{D894D20B-2B59-D154-37A3-DF75DAD07FCC}"/>
          </ac:spMkLst>
        </pc:spChg>
        <pc:spChg chg="del mod">
          <ac:chgData name="Enrico Bonanno" userId="eca065cb-91a5-4bb9-8d21-ef9cefb51eae" providerId="ADAL" clId="{F5161566-6FEB-8446-A91A-42A5F1B16EC3}" dt="2023-11-08T09:14:39.238" v="222"/>
          <ac:spMkLst>
            <pc:docMk/>
            <pc:sldMk cId="0" sldId="463"/>
            <ac:spMk id="820227" creationId="{2B3752F0-2ECC-C4C6-E61B-C99E76F390D4}"/>
          </ac:spMkLst>
        </pc:spChg>
        <pc:spChg chg="mod">
          <ac:chgData name="Enrico Bonanno" userId="eca065cb-91a5-4bb9-8d21-ef9cefb51eae" providerId="ADAL" clId="{F5161566-6FEB-8446-A91A-42A5F1B16EC3}" dt="2023-11-08T09:20:44.610" v="270" actId="207"/>
          <ac:spMkLst>
            <pc:docMk/>
            <pc:sldMk cId="0" sldId="463"/>
            <ac:spMk id="820228" creationId="{C536764D-A15C-EA70-65E3-CC94A05A32BE}"/>
          </ac:spMkLst>
        </pc:spChg>
        <pc:spChg chg="add del mod">
          <ac:chgData name="Enrico Bonanno" userId="eca065cb-91a5-4bb9-8d21-ef9cefb51eae" providerId="ADAL" clId="{F5161566-6FEB-8446-A91A-42A5F1B16EC3}" dt="2023-11-08T09:20:53.731" v="272" actId="1076"/>
          <ac:spMkLst>
            <pc:docMk/>
            <pc:sldMk cId="0" sldId="463"/>
            <ac:spMk id="820231" creationId="{B446ACA5-A0CB-58EA-6AEC-FF52343A8605}"/>
          </ac:spMkLst>
        </pc:spChg>
        <pc:picChg chg="add mod">
          <ac:chgData name="Enrico Bonanno" userId="eca065cb-91a5-4bb9-8d21-ef9cefb51eae" providerId="ADAL" clId="{F5161566-6FEB-8446-A91A-42A5F1B16EC3}" dt="2023-11-08T09:20:08.775" v="269" actId="1076"/>
          <ac:picMkLst>
            <pc:docMk/>
            <pc:sldMk cId="0" sldId="463"/>
            <ac:picMk id="2" creationId="{5093CF59-A628-E7A9-EB71-0937E96C721A}"/>
          </ac:picMkLst>
        </pc:picChg>
      </pc:sldChg>
      <pc:sldChg chg="delSp modSp add mod delAnim modAnim">
        <pc:chgData name="Enrico Bonanno" userId="eca065cb-91a5-4bb9-8d21-ef9cefb51eae" providerId="ADAL" clId="{F5161566-6FEB-8446-A91A-42A5F1B16EC3}" dt="2023-11-08T09:21:49.006" v="280"/>
        <pc:sldMkLst>
          <pc:docMk/>
          <pc:sldMk cId="1373624343" sldId="464"/>
        </pc:sldMkLst>
        <pc:spChg chg="del mod">
          <ac:chgData name="Enrico Bonanno" userId="eca065cb-91a5-4bb9-8d21-ef9cefb51eae" providerId="ADAL" clId="{F5161566-6FEB-8446-A91A-42A5F1B16EC3}" dt="2023-11-08T09:21:49.006" v="280"/>
          <ac:spMkLst>
            <pc:docMk/>
            <pc:sldMk cId="1373624343" sldId="464"/>
            <ac:spMk id="820228" creationId="{C536764D-A15C-EA70-65E3-CC94A05A32BE}"/>
          </ac:spMkLst>
        </pc:spChg>
        <pc:spChg chg="mod">
          <ac:chgData name="Enrico Bonanno" userId="eca065cb-91a5-4bb9-8d21-ef9cefb51eae" providerId="ADAL" clId="{F5161566-6FEB-8446-A91A-42A5F1B16EC3}" dt="2023-11-08T09:21:46.552" v="278" actId="1076"/>
          <ac:spMkLst>
            <pc:docMk/>
            <pc:sldMk cId="1373624343" sldId="464"/>
            <ac:spMk id="820231" creationId="{B446ACA5-A0CB-58EA-6AEC-FF52343A8605}"/>
          </ac:spMkLst>
        </pc:spChg>
      </pc:sldChg>
      <pc:sldChg chg="addSp delSp modSp add mod">
        <pc:chgData name="Enrico Bonanno" userId="eca065cb-91a5-4bb9-8d21-ef9cefb51eae" providerId="ADAL" clId="{F5161566-6FEB-8446-A91A-42A5F1B16EC3}" dt="2023-11-08T09:25:36.030" v="310" actId="14100"/>
        <pc:sldMkLst>
          <pc:docMk/>
          <pc:sldMk cId="479653710" sldId="465"/>
        </pc:sldMkLst>
        <pc:spChg chg="mod">
          <ac:chgData name="Enrico Bonanno" userId="eca065cb-91a5-4bb9-8d21-ef9cefb51eae" providerId="ADAL" clId="{F5161566-6FEB-8446-A91A-42A5F1B16EC3}" dt="2023-11-08T09:25:16.412" v="307" actId="123"/>
          <ac:spMkLst>
            <pc:docMk/>
            <pc:sldMk cId="479653710" sldId="465"/>
            <ac:spMk id="2" creationId="{00000000-0000-0000-0000-000000000000}"/>
          </ac:spMkLst>
        </pc:spChg>
        <pc:graphicFrameChg chg="del">
          <ac:chgData name="Enrico Bonanno" userId="eca065cb-91a5-4bb9-8d21-ef9cefb51eae" providerId="ADAL" clId="{F5161566-6FEB-8446-A91A-42A5F1B16EC3}" dt="2023-11-08T09:22:27.698" v="282" actId="478"/>
          <ac:graphicFrameMkLst>
            <pc:docMk/>
            <pc:sldMk cId="479653710" sldId="465"/>
            <ac:graphicFrameMk id="4" creationId="{A8282FC9-661A-3A33-2F56-4297F60DC0A7}"/>
          </ac:graphicFrameMkLst>
        </pc:graphicFrameChg>
        <pc:graphicFrameChg chg="add del mod">
          <ac:chgData name="Enrico Bonanno" userId="eca065cb-91a5-4bb9-8d21-ef9cefb51eae" providerId="ADAL" clId="{F5161566-6FEB-8446-A91A-42A5F1B16EC3}" dt="2023-11-08T09:23:00.439" v="287" actId="478"/>
          <ac:graphicFrameMkLst>
            <pc:docMk/>
            <pc:sldMk cId="479653710" sldId="465"/>
            <ac:graphicFrameMk id="6" creationId="{74F971DC-79EE-52B9-AF01-23686D829FA0}"/>
          </ac:graphicFrameMkLst>
        </pc:graphicFrameChg>
        <pc:graphicFrameChg chg="add del mod modGraphic">
          <ac:chgData name="Enrico Bonanno" userId="eca065cb-91a5-4bb9-8d21-ef9cefb51eae" providerId="ADAL" clId="{F5161566-6FEB-8446-A91A-42A5F1B16EC3}" dt="2023-11-08T09:24:50.969" v="292" actId="478"/>
          <ac:graphicFrameMkLst>
            <pc:docMk/>
            <pc:sldMk cId="479653710" sldId="465"/>
            <ac:graphicFrameMk id="7" creationId="{5B4D42CE-995B-B5B9-4F06-A186F1C417A1}"/>
          </ac:graphicFrameMkLst>
        </pc:graphicFrameChg>
        <pc:graphicFrameChg chg="add mod modGraphic">
          <ac:chgData name="Enrico Bonanno" userId="eca065cb-91a5-4bb9-8d21-ef9cefb51eae" providerId="ADAL" clId="{F5161566-6FEB-8446-A91A-42A5F1B16EC3}" dt="2023-11-08T09:25:36.030" v="310" actId="14100"/>
          <ac:graphicFrameMkLst>
            <pc:docMk/>
            <pc:sldMk cId="479653710" sldId="465"/>
            <ac:graphicFrameMk id="8" creationId="{A5832F3D-3455-3642-9BF5-10B48A6817B1}"/>
          </ac:graphicFrameMkLst>
        </pc:graphicFrameChg>
      </pc:sldChg>
      <pc:sldChg chg="addSp delSp modSp add mod">
        <pc:chgData name="Enrico Bonanno" userId="eca065cb-91a5-4bb9-8d21-ef9cefb51eae" providerId="ADAL" clId="{F5161566-6FEB-8446-A91A-42A5F1B16EC3}" dt="2023-11-08T09:37:36.191" v="364" actId="14100"/>
        <pc:sldMkLst>
          <pc:docMk/>
          <pc:sldMk cId="2413234674" sldId="466"/>
        </pc:sldMkLst>
        <pc:spChg chg="mod">
          <ac:chgData name="Enrico Bonanno" userId="eca065cb-91a5-4bb9-8d21-ef9cefb51eae" providerId="ADAL" clId="{F5161566-6FEB-8446-A91A-42A5F1B16EC3}" dt="2023-11-08T09:35:59.118" v="358" actId="20577"/>
          <ac:spMkLst>
            <pc:docMk/>
            <pc:sldMk cId="2413234674" sldId="466"/>
            <ac:spMk id="2" creationId="{00000000-0000-0000-0000-000000000000}"/>
          </ac:spMkLst>
        </pc:spChg>
        <pc:graphicFrameChg chg="add del mod">
          <ac:chgData name="Enrico Bonanno" userId="eca065cb-91a5-4bb9-8d21-ef9cefb51eae" providerId="ADAL" clId="{F5161566-6FEB-8446-A91A-42A5F1B16EC3}" dt="2023-11-08T09:37:28.960" v="360" actId="478"/>
          <ac:graphicFrameMkLst>
            <pc:docMk/>
            <pc:sldMk cId="2413234674" sldId="466"/>
            <ac:graphicFrameMk id="4" creationId="{F6047B1D-0098-6987-4269-0DF9A3A5EF7F}"/>
          </ac:graphicFrameMkLst>
        </pc:graphicFrameChg>
        <pc:graphicFrameChg chg="del">
          <ac:chgData name="Enrico Bonanno" userId="eca065cb-91a5-4bb9-8d21-ef9cefb51eae" providerId="ADAL" clId="{F5161566-6FEB-8446-A91A-42A5F1B16EC3}" dt="2023-11-08T09:35:13.011" v="312" actId="478"/>
          <ac:graphicFrameMkLst>
            <pc:docMk/>
            <pc:sldMk cId="2413234674" sldId="466"/>
            <ac:graphicFrameMk id="8" creationId="{A5832F3D-3455-3642-9BF5-10B48A6817B1}"/>
          </ac:graphicFrameMkLst>
        </pc:graphicFrameChg>
        <pc:picChg chg="add mod">
          <ac:chgData name="Enrico Bonanno" userId="eca065cb-91a5-4bb9-8d21-ef9cefb51eae" providerId="ADAL" clId="{F5161566-6FEB-8446-A91A-42A5F1B16EC3}" dt="2023-11-08T09:37:36.191" v="364" actId="14100"/>
          <ac:picMkLst>
            <pc:docMk/>
            <pc:sldMk cId="2413234674" sldId="466"/>
            <ac:picMk id="7" creationId="{5F242A2D-4A68-BD93-FF82-9DD31D3B546F}"/>
          </ac:picMkLst>
        </pc:picChg>
      </pc:sldChg>
      <pc:sldChg chg="modSp add del mod">
        <pc:chgData name="Enrico Bonanno" userId="eca065cb-91a5-4bb9-8d21-ef9cefb51eae" providerId="ADAL" clId="{F5161566-6FEB-8446-A91A-42A5F1B16EC3}" dt="2023-11-08T09:50:53.387" v="373" actId="2696"/>
        <pc:sldMkLst>
          <pc:docMk/>
          <pc:sldMk cId="968399849" sldId="467"/>
        </pc:sldMkLst>
        <pc:spChg chg="mod">
          <ac:chgData name="Enrico Bonanno" userId="eca065cb-91a5-4bb9-8d21-ef9cefb51eae" providerId="ADAL" clId="{F5161566-6FEB-8446-A91A-42A5F1B16EC3}" dt="2023-11-08T09:50:42.184" v="372" actId="20577"/>
          <ac:spMkLst>
            <pc:docMk/>
            <pc:sldMk cId="968399849" sldId="467"/>
            <ac:spMk id="2" creationId="{00000000-0000-0000-0000-000000000000}"/>
          </ac:spMkLst>
        </pc:spChg>
      </pc:sldChg>
      <pc:sldChg chg="addSp delSp modSp add mod setBg">
        <pc:chgData name="Enrico Bonanno" userId="eca065cb-91a5-4bb9-8d21-ef9cefb51eae" providerId="ADAL" clId="{F5161566-6FEB-8446-A91A-42A5F1B16EC3}" dt="2023-11-08T09:57:14.111" v="511" actId="113"/>
        <pc:sldMkLst>
          <pc:docMk/>
          <pc:sldMk cId="1227149876" sldId="467"/>
        </pc:sldMkLst>
        <pc:spChg chg="mod">
          <ac:chgData name="Enrico Bonanno" userId="eca065cb-91a5-4bb9-8d21-ef9cefb51eae" providerId="ADAL" clId="{F5161566-6FEB-8446-A91A-42A5F1B16EC3}" dt="2023-11-08T09:57:05.860" v="510" actId="20577"/>
          <ac:spMkLst>
            <pc:docMk/>
            <pc:sldMk cId="1227149876" sldId="467"/>
            <ac:spMk id="2" creationId="{00000000-0000-0000-0000-000000000000}"/>
          </ac:spMkLst>
        </pc:spChg>
        <pc:spChg chg="mod">
          <ac:chgData name="Enrico Bonanno" userId="eca065cb-91a5-4bb9-8d21-ef9cefb51eae" providerId="ADAL" clId="{F5161566-6FEB-8446-A91A-42A5F1B16EC3}" dt="2023-11-08T09:56:29.943" v="481" actId="26606"/>
          <ac:spMkLst>
            <pc:docMk/>
            <pc:sldMk cId="1227149876" sldId="467"/>
            <ac:spMk id="3" creationId="{00000000-0000-0000-0000-000000000000}"/>
          </ac:spMkLst>
        </pc:spChg>
        <pc:spChg chg="add">
          <ac:chgData name="Enrico Bonanno" userId="eca065cb-91a5-4bb9-8d21-ef9cefb51eae" providerId="ADAL" clId="{F5161566-6FEB-8446-A91A-42A5F1B16EC3}" dt="2023-11-08T09:56:29.943" v="481" actId="26606"/>
          <ac:spMkLst>
            <pc:docMk/>
            <pc:sldMk cId="1227149876" sldId="467"/>
            <ac:spMk id="8" creationId="{1BB867FF-FC45-48F7-8104-F89BE54909F1}"/>
          </ac:spMkLst>
        </pc:spChg>
        <pc:spChg chg="add">
          <ac:chgData name="Enrico Bonanno" userId="eca065cb-91a5-4bb9-8d21-ef9cefb51eae" providerId="ADAL" clId="{F5161566-6FEB-8446-A91A-42A5F1B16EC3}" dt="2023-11-08T09:56:29.943" v="481" actId="26606"/>
          <ac:spMkLst>
            <pc:docMk/>
            <pc:sldMk cId="1227149876" sldId="467"/>
            <ac:spMk id="9" creationId="{8BB56887-D0D5-4F0C-9E19-7247EB83C8B7}"/>
          </ac:spMkLst>
        </pc:spChg>
        <pc:spChg chg="add del">
          <ac:chgData name="Enrico Bonanno" userId="eca065cb-91a5-4bb9-8d21-ef9cefb51eae" providerId="ADAL" clId="{F5161566-6FEB-8446-A91A-42A5F1B16EC3}" dt="2023-11-08T09:56:24.093" v="480" actId="26606"/>
          <ac:spMkLst>
            <pc:docMk/>
            <pc:sldMk cId="1227149876" sldId="467"/>
            <ac:spMk id="10" creationId="{907EF6B7-1338-4443-8C46-6A318D952DFD}"/>
          </ac:spMkLst>
        </pc:spChg>
        <pc:spChg chg="add">
          <ac:chgData name="Enrico Bonanno" userId="eca065cb-91a5-4bb9-8d21-ef9cefb51eae" providerId="ADAL" clId="{F5161566-6FEB-8446-A91A-42A5F1B16EC3}" dt="2023-11-08T09:56:29.943" v="481" actId="26606"/>
          <ac:spMkLst>
            <pc:docMk/>
            <pc:sldMk cId="1227149876" sldId="467"/>
            <ac:spMk id="11" creationId="{081E4A58-353D-44AE-B2FC-2A74E2E400F7}"/>
          </ac:spMkLst>
        </pc:spChg>
        <pc:spChg chg="add del">
          <ac:chgData name="Enrico Bonanno" userId="eca065cb-91a5-4bb9-8d21-ef9cefb51eae" providerId="ADAL" clId="{F5161566-6FEB-8446-A91A-42A5F1B16EC3}" dt="2023-11-08T09:56:24.093" v="480" actId="26606"/>
          <ac:spMkLst>
            <pc:docMk/>
            <pc:sldMk cId="1227149876" sldId="467"/>
            <ac:spMk id="12" creationId="{DAAE4CDD-124C-4DCF-9584-B6033B545DD5}"/>
          </ac:spMkLst>
        </pc:spChg>
        <pc:spChg chg="add del">
          <ac:chgData name="Enrico Bonanno" userId="eca065cb-91a5-4bb9-8d21-ef9cefb51eae" providerId="ADAL" clId="{F5161566-6FEB-8446-A91A-42A5F1B16EC3}" dt="2023-11-08T09:56:24.093" v="480" actId="26606"/>
          <ac:spMkLst>
            <pc:docMk/>
            <pc:sldMk cId="1227149876" sldId="467"/>
            <ac:spMk id="14" creationId="{081E4A58-353D-44AE-B2FC-2A74E2E400F7}"/>
          </ac:spMkLst>
        </pc:spChg>
        <pc:graphicFrameChg chg="add del mod">
          <ac:chgData name="Enrico Bonanno" userId="eca065cb-91a5-4bb9-8d21-ef9cefb51eae" providerId="ADAL" clId="{F5161566-6FEB-8446-A91A-42A5F1B16EC3}" dt="2023-11-08T09:56:02.851" v="476"/>
          <ac:graphicFrameMkLst>
            <pc:docMk/>
            <pc:sldMk cId="1227149876" sldId="467"/>
            <ac:graphicFrameMk id="4" creationId="{E227436C-436B-8330-6C12-E3AFD6468655}"/>
          </ac:graphicFrameMkLst>
        </pc:graphicFrameChg>
        <pc:graphicFrameChg chg="add del mod">
          <ac:chgData name="Enrico Bonanno" userId="eca065cb-91a5-4bb9-8d21-ef9cefb51eae" providerId="ADAL" clId="{F5161566-6FEB-8446-A91A-42A5F1B16EC3}" dt="2023-11-08T09:56:23.367" v="479"/>
          <ac:graphicFrameMkLst>
            <pc:docMk/>
            <pc:sldMk cId="1227149876" sldId="467"/>
            <ac:graphicFrameMk id="6" creationId="{55547A9A-14B6-99FE-32AF-C0F1228EFDE0}"/>
          </ac:graphicFrameMkLst>
        </pc:graphicFrameChg>
        <pc:graphicFrameChg chg="add mod modGraphic">
          <ac:chgData name="Enrico Bonanno" userId="eca065cb-91a5-4bb9-8d21-ef9cefb51eae" providerId="ADAL" clId="{F5161566-6FEB-8446-A91A-42A5F1B16EC3}" dt="2023-11-08T09:57:14.111" v="511" actId="113"/>
          <ac:graphicFrameMkLst>
            <pc:docMk/>
            <pc:sldMk cId="1227149876" sldId="467"/>
            <ac:graphicFrameMk id="13" creationId="{9AA6111E-3E18-45A2-195C-893A53197932}"/>
          </ac:graphicFrameMkLst>
        </pc:graphicFrameChg>
        <pc:picChg chg="del">
          <ac:chgData name="Enrico Bonanno" userId="eca065cb-91a5-4bb9-8d21-ef9cefb51eae" providerId="ADAL" clId="{F5161566-6FEB-8446-A91A-42A5F1B16EC3}" dt="2023-11-08T09:52:20.301" v="474" actId="478"/>
          <ac:picMkLst>
            <pc:docMk/>
            <pc:sldMk cId="1227149876" sldId="467"/>
            <ac:picMk id="7" creationId="{5F242A2D-4A68-BD93-FF82-9DD31D3B546F}"/>
          </ac:picMkLst>
        </pc:picChg>
      </pc:sldChg>
      <pc:sldChg chg="delSp modSp add mod delAnim modAnim">
        <pc:chgData name="Enrico Bonanno" userId="eca065cb-91a5-4bb9-8d21-ef9cefb51eae" providerId="ADAL" clId="{F5161566-6FEB-8446-A91A-42A5F1B16EC3}" dt="2023-11-08T10:02:23.342" v="721" actId="1076"/>
        <pc:sldMkLst>
          <pc:docMk/>
          <pc:sldMk cId="2955611597" sldId="468"/>
        </pc:sldMkLst>
        <pc:spChg chg="mod">
          <ac:chgData name="Enrico Bonanno" userId="eca065cb-91a5-4bb9-8d21-ef9cefb51eae" providerId="ADAL" clId="{F5161566-6FEB-8446-A91A-42A5F1B16EC3}" dt="2023-11-08T10:02:23.342" v="721" actId="1076"/>
          <ac:spMkLst>
            <pc:docMk/>
            <pc:sldMk cId="2955611597" sldId="468"/>
            <ac:spMk id="820228" creationId="{C536764D-A15C-EA70-65E3-CC94A05A32BE}"/>
          </ac:spMkLst>
        </pc:spChg>
        <pc:spChg chg="del mod">
          <ac:chgData name="Enrico Bonanno" userId="eca065cb-91a5-4bb9-8d21-ef9cefb51eae" providerId="ADAL" clId="{F5161566-6FEB-8446-A91A-42A5F1B16EC3}" dt="2023-11-08T10:02:20.806" v="720"/>
          <ac:spMkLst>
            <pc:docMk/>
            <pc:sldMk cId="2955611597" sldId="468"/>
            <ac:spMk id="820231" creationId="{B446ACA5-A0CB-58EA-6AEC-FF52343A860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1F8E8229-8916-8E41-B85F-3287C2E37E17}" type="datetimeFigureOut">
              <a:t>17/11/25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1085675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1F8E8229-8916-8E41-B85F-3287C2E37E17}" type="datetimeFigureOut">
              <a:t>17/11/25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3351175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1F8E8229-8916-8E41-B85F-3287C2E37E17}" type="datetimeFigureOut">
              <a:t>17/11/25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2906373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1F8E8229-8916-8E41-B85F-3287C2E37E17}" type="datetimeFigureOut">
              <a:t>17/11/25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4038706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1F8E8229-8916-8E41-B85F-3287C2E37E17}" type="datetimeFigureOut">
              <a:t>17/11/25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989501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1F8E8229-8916-8E41-B85F-3287C2E37E17}" type="datetimeFigureOut">
              <a:t>17/11/25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3893598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1F8E8229-8916-8E41-B85F-3287C2E37E17}" type="datetimeFigureOut">
              <a:t>17/11/25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3235020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1F8E8229-8916-8E41-B85F-3287C2E37E17}" type="datetimeFigureOut">
              <a:t>17/11/25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908636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F8E8229-8916-8E41-B85F-3287C2E37E17}" type="datetimeFigureOut">
              <a:t>17/11/25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3590785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1F8E8229-8916-8E41-B85F-3287C2E37E17}" type="datetimeFigureOut">
              <a:t>17/11/25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3596313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1F8E8229-8916-8E41-B85F-3287C2E37E17}" type="datetimeFigureOut">
              <a:t>17/11/25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13349C2-7F91-A840-B326-D03253439D33}" type="slidenum">
              <a:t>‹N›</a:t>
            </a:fld>
            <a:endParaRPr lang="it-IT"/>
          </a:p>
        </p:txBody>
      </p:sp>
    </p:spTree>
    <p:extLst>
      <p:ext uri="{BB962C8B-B14F-4D97-AF65-F5344CB8AC3E}">
        <p14:creationId xmlns:p14="http://schemas.microsoft.com/office/powerpoint/2010/main" val="1511379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8E8229-8916-8E41-B85F-3287C2E37E17}" type="datetimeFigureOut">
              <a:t>17/11/25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3349C2-7F91-A840-B326-D03253439D33}" type="slidenum">
              <a:t>‹N›</a:t>
            </a:fld>
            <a:endParaRPr lang="it-IT"/>
          </a:p>
        </p:txBody>
      </p:sp>
    </p:spTree>
    <p:extLst>
      <p:ext uri="{BB962C8B-B14F-4D97-AF65-F5344CB8AC3E}">
        <p14:creationId xmlns:p14="http://schemas.microsoft.com/office/powerpoint/2010/main" val="3677403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nrico.bonanno@lnf.infn.it" TargetMode="Externa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Arc 1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6100024" y="863980"/>
            <a:ext cx="2987899" cy="2240924"/>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p:cNvSpPr>
            <a:spLocks noGrp="1"/>
          </p:cNvSpPr>
          <p:nvPr>
            <p:ph type="title"/>
          </p:nvPr>
        </p:nvSpPr>
        <p:spPr>
          <a:xfrm>
            <a:off x="2995080" y="559374"/>
            <a:ext cx="5335992" cy="1325563"/>
          </a:xfrm>
        </p:spPr>
        <p:txBody>
          <a:bodyPr>
            <a:normAutofit/>
          </a:bodyPr>
          <a:lstStyle/>
          <a:p>
            <a:pPr>
              <a:lnSpc>
                <a:spcPct val="90000"/>
              </a:lnSpc>
            </a:pPr>
            <a:r>
              <a:rPr lang="it-IT" sz="2100" b="1" dirty="0"/>
              <a:t>    </a:t>
            </a:r>
            <a:br>
              <a:rPr lang="it-IT" sz="2100" b="1" dirty="0"/>
            </a:br>
            <a:r>
              <a:rPr lang="it-IT" sz="1800" b="1" dirty="0" err="1">
                <a:solidFill>
                  <a:schemeClr val="tx2">
                    <a:lumMod val="75000"/>
                  </a:schemeClr>
                </a:solidFill>
                <a:latin typeface="Verdana"/>
                <a:ea typeface="+mj-ea"/>
                <a:cs typeface="Verdana"/>
              </a:rPr>
              <a:t>Riuni</a:t>
            </a:r>
            <a:r>
              <a:rPr kumimoji="0" lang="it-IT" sz="1800" b="1" i="0" u="none" strike="noStrike" kern="1200" cap="none" spc="0" normalizeH="0" baseline="0" noProof="0" dirty="0">
                <a:ln>
                  <a:noFill/>
                </a:ln>
                <a:solidFill>
                  <a:schemeClr val="tx2">
                    <a:lumMod val="75000"/>
                  </a:schemeClr>
                </a:solidFill>
                <a:effectLst/>
                <a:uLnTx/>
                <a:uFillTx/>
                <a:latin typeface="Verdana"/>
                <a:ea typeface="+mj-ea"/>
                <a:cs typeface="Verdana"/>
              </a:rPr>
              <a:t>one CNPISA del 18-11-2025</a:t>
            </a:r>
            <a:br>
              <a:rPr lang="it-IT" sz="1050" b="1" dirty="0">
                <a:solidFill>
                  <a:schemeClr val="tx2">
                    <a:lumMod val="75000"/>
                  </a:schemeClr>
                </a:solidFill>
              </a:rPr>
            </a:br>
            <a:br>
              <a:rPr lang="it-IT" sz="2100" b="1" dirty="0"/>
            </a:br>
            <a:r>
              <a:rPr lang="it-IT" sz="2100" b="1" dirty="0"/>
              <a:t>  </a:t>
            </a:r>
          </a:p>
        </p:txBody>
      </p:sp>
      <p:sp>
        <p:nvSpPr>
          <p:cNvPr id="14" name="Freeform: Shape 1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004647"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egnaposto contenuto 2"/>
          <p:cNvSpPr>
            <a:spLocks noGrp="1"/>
          </p:cNvSpPr>
          <p:nvPr>
            <p:ph idx="1"/>
          </p:nvPr>
        </p:nvSpPr>
        <p:spPr>
          <a:xfrm>
            <a:off x="4421221" y="1984443"/>
            <a:ext cx="4094129" cy="4192520"/>
          </a:xfrm>
        </p:spPr>
        <p:txBody>
          <a:bodyPr>
            <a:normAutofit/>
          </a:bodyPr>
          <a:lstStyle/>
          <a:p>
            <a:endParaRPr lang="it-IT" b="1" dirty="0"/>
          </a:p>
          <a:p>
            <a:endParaRPr lang="it-IT" dirty="0"/>
          </a:p>
        </p:txBody>
      </p:sp>
      <p:pic>
        <p:nvPicPr>
          <p:cNvPr id="5" name="Picture 0" descr="logoci.tif"/>
          <p:cNvPicPr>
            <a:picLocks noChangeAspect="1" noChangeArrowheads="1"/>
          </p:cNvPicPr>
          <p:nvPr/>
        </p:nvPicPr>
        <p:blipFill>
          <a:blip r:embed="rId2" cstate="print"/>
          <a:srcRect/>
          <a:stretch>
            <a:fillRect/>
          </a:stretch>
        </p:blipFill>
        <p:spPr bwMode="auto">
          <a:xfrm>
            <a:off x="500754" y="556958"/>
            <a:ext cx="1993572" cy="1068642"/>
          </a:xfrm>
          <a:prstGeom prst="rect">
            <a:avLst/>
          </a:prstGeom>
          <a:noFill/>
          <a:ln w="9525">
            <a:noFill/>
            <a:miter lim="800000"/>
            <a:headEnd/>
            <a:tailEnd/>
          </a:ln>
        </p:spPr>
      </p:pic>
      <p:sp>
        <p:nvSpPr>
          <p:cNvPr id="6" name="CasellaDiTesto 5">
            <a:extLst>
              <a:ext uri="{FF2B5EF4-FFF2-40B4-BE49-F238E27FC236}">
                <a16:creationId xmlns:a16="http://schemas.microsoft.com/office/drawing/2014/main" id="{E72E803E-BC0C-426B-2FD9-864C0E5BFB95}"/>
              </a:ext>
            </a:extLst>
          </p:cNvPr>
          <p:cNvSpPr txBox="1"/>
          <p:nvPr/>
        </p:nvSpPr>
        <p:spPr>
          <a:xfrm>
            <a:off x="966355" y="2621087"/>
            <a:ext cx="5891645" cy="984885"/>
          </a:xfrm>
          <a:prstGeom prst="rect">
            <a:avLst/>
          </a:prstGeom>
          <a:noFill/>
        </p:spPr>
        <p:txBody>
          <a:bodyPr wrap="square">
            <a:spAutoFit/>
          </a:bodyPr>
          <a:lstStyle/>
          <a:p>
            <a:pPr algn="ctr"/>
            <a:r>
              <a:rPr lang="it-IT" sz="2000" b="1" dirty="0">
                <a:solidFill>
                  <a:schemeClr val="tx2"/>
                </a:solidFill>
                <a:latin typeface="Verdana"/>
                <a:cs typeface="Verdana"/>
              </a:rPr>
              <a:t>La formazione ex D. Lgs. 81/20028 </a:t>
            </a:r>
          </a:p>
          <a:p>
            <a:pPr algn="ctr"/>
            <a:r>
              <a:rPr lang="it-IT" sz="2000" b="1" dirty="0">
                <a:solidFill>
                  <a:schemeClr val="tx2"/>
                </a:solidFill>
                <a:latin typeface="Verdana"/>
                <a:cs typeface="Verdana"/>
              </a:rPr>
              <a:t>Con i Contratti Centralizzati</a:t>
            </a:r>
            <a:br>
              <a:rPr lang="it-IT" sz="1800" b="1" dirty="0">
                <a:solidFill>
                  <a:srgbClr val="000090"/>
                </a:solidFill>
                <a:latin typeface="Verdana"/>
                <a:cs typeface="Verdana"/>
              </a:rPr>
            </a:br>
            <a:br>
              <a:rPr lang="it-IT" sz="900" dirty="0">
                <a:effectLst/>
              </a:rPr>
            </a:br>
            <a:r>
              <a:rPr lang="it-IT" sz="900" dirty="0">
                <a:effectLst/>
              </a:rPr>
              <a:t>l</a:t>
            </a:r>
            <a:endParaRPr lang="it-IT" dirty="0"/>
          </a:p>
        </p:txBody>
      </p:sp>
      <p:sp>
        <p:nvSpPr>
          <p:cNvPr id="7" name="CasellaDiTesto 6">
            <a:extLst>
              <a:ext uri="{FF2B5EF4-FFF2-40B4-BE49-F238E27FC236}">
                <a16:creationId xmlns:a16="http://schemas.microsoft.com/office/drawing/2014/main" id="{3D6F979D-435B-09FB-9A70-B98E28C820A0}"/>
              </a:ext>
            </a:extLst>
          </p:cNvPr>
          <p:cNvSpPr txBox="1"/>
          <p:nvPr/>
        </p:nvSpPr>
        <p:spPr>
          <a:xfrm>
            <a:off x="2922600" y="5333732"/>
            <a:ext cx="4528804" cy="830997"/>
          </a:xfrm>
          <a:prstGeom prst="rect">
            <a:avLst/>
          </a:prstGeom>
          <a:noFill/>
        </p:spPr>
        <p:txBody>
          <a:bodyPr wrap="none" rtlCol="0">
            <a:spAutoFit/>
          </a:bodyPr>
          <a:lstStyle/>
          <a:p>
            <a:pPr algn="l"/>
            <a:r>
              <a:rPr lang="it-IT" sz="1600" b="1" dirty="0">
                <a:solidFill>
                  <a:schemeClr val="tx2">
                    <a:lumMod val="75000"/>
                  </a:schemeClr>
                </a:solidFill>
                <a:latin typeface="Verdana"/>
                <a:cs typeface="Verdana"/>
              </a:rPr>
              <a:t>Ing. Enrico Bonanno</a:t>
            </a:r>
          </a:p>
          <a:p>
            <a:pPr algn="l"/>
            <a:r>
              <a:rPr lang="it-IT" sz="1600" b="1" dirty="0">
                <a:solidFill>
                  <a:schemeClr val="tx2">
                    <a:lumMod val="75000"/>
                  </a:schemeClr>
                </a:solidFill>
                <a:latin typeface="Verdana"/>
                <a:cs typeface="Verdana"/>
              </a:rPr>
              <a:t>Servizio Sicurezza Salute e Ambiente </a:t>
            </a:r>
          </a:p>
          <a:p>
            <a:pPr algn="l"/>
            <a:r>
              <a:rPr lang="it-IT" sz="1600" b="1" dirty="0">
                <a:solidFill>
                  <a:schemeClr val="tx2">
                    <a:lumMod val="75000"/>
                  </a:schemeClr>
                </a:solidFill>
                <a:latin typeface="Verdana"/>
                <a:cs typeface="Verdana"/>
              </a:rPr>
              <a:t>Amministrazione Centrale INFN</a:t>
            </a:r>
          </a:p>
        </p:txBody>
      </p:sp>
    </p:spTree>
    <p:extLst>
      <p:ext uri="{BB962C8B-B14F-4D97-AF65-F5344CB8AC3E}">
        <p14:creationId xmlns:p14="http://schemas.microsoft.com/office/powerpoint/2010/main" val="1625298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a:extLst>
              <a:ext uri="{FF2B5EF4-FFF2-40B4-BE49-F238E27FC236}">
                <a16:creationId xmlns:a16="http://schemas.microsoft.com/office/drawing/2014/main" id="{1FFE4B42-89C2-EA98-1208-0816E6BD900F}"/>
              </a:ext>
            </a:extLst>
          </p:cNvPr>
          <p:cNvSpPr>
            <a:spLocks noChangeArrowheads="1"/>
          </p:cNvSpPr>
          <p:nvPr/>
        </p:nvSpPr>
        <p:spPr bwMode="auto">
          <a:xfrm>
            <a:off x="381000" y="762000"/>
            <a:ext cx="8534400" cy="5334000"/>
          </a:xfrm>
          <a:prstGeom prst="rect">
            <a:avLst/>
          </a:prstGeom>
          <a:noFill/>
          <a:ln w="19050">
            <a:solidFill>
              <a:schemeClr val="tx1"/>
            </a:solidFill>
            <a:miter lim="800000"/>
            <a:headEnd/>
            <a:tailEnd/>
          </a:ln>
          <a:effec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lgn="ctr">
              <a:spcBef>
                <a:spcPct val="0"/>
              </a:spcBef>
              <a:buFontTx/>
              <a:buNone/>
            </a:pPr>
            <a:endParaRPr lang="it-IT" altLang="it-IT" sz="1600">
              <a:latin typeface="Palatino" pitchFamily="2" charset="77"/>
            </a:endParaRPr>
          </a:p>
        </p:txBody>
      </p:sp>
      <p:sp>
        <p:nvSpPr>
          <p:cNvPr id="33796" name="AutoShape 5">
            <a:extLst>
              <a:ext uri="{FF2B5EF4-FFF2-40B4-BE49-F238E27FC236}">
                <a16:creationId xmlns:a16="http://schemas.microsoft.com/office/drawing/2014/main" id="{6B1B6456-4C21-3B41-879B-262A26D3454C}"/>
              </a:ext>
            </a:extLst>
          </p:cNvPr>
          <p:cNvSpPr>
            <a:spLocks noChangeArrowheads="1"/>
          </p:cNvSpPr>
          <p:nvPr/>
        </p:nvSpPr>
        <p:spPr bwMode="auto">
          <a:xfrm>
            <a:off x="644236" y="2743199"/>
            <a:ext cx="3501738" cy="1475509"/>
          </a:xfrm>
          <a:prstGeom prst="roundRect">
            <a:avLst>
              <a:gd name="adj" fmla="val 16667"/>
            </a:avLst>
          </a:prstGeom>
          <a:noFill/>
          <a:ln w="12700">
            <a:solidFill>
              <a:schemeClr val="tx2">
                <a:lumMod val="50000"/>
              </a:schemeClr>
            </a:solidFill>
            <a:round/>
            <a:headEnd/>
            <a:tailEnd/>
          </a:ln>
          <a:effec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lgn="ctr">
              <a:spcBef>
                <a:spcPct val="0"/>
              </a:spcBef>
              <a:buFontTx/>
              <a:buNone/>
            </a:pPr>
            <a:r>
              <a:rPr lang="it-IT" altLang="it-IT" sz="2400" b="1" u="none" dirty="0">
                <a:solidFill>
                  <a:srgbClr val="002060"/>
                </a:solidFill>
                <a:latin typeface="Palatino" pitchFamily="2" charset="77"/>
              </a:rPr>
              <a:t>Contratti formazione </a:t>
            </a:r>
          </a:p>
          <a:p>
            <a:pPr algn="ctr">
              <a:spcBef>
                <a:spcPct val="0"/>
              </a:spcBef>
              <a:buFontTx/>
              <a:buNone/>
            </a:pPr>
            <a:r>
              <a:rPr lang="it-IT" altLang="it-IT" sz="2400" b="1" dirty="0">
                <a:solidFill>
                  <a:srgbClr val="002060"/>
                </a:solidFill>
                <a:latin typeface="Palatino" pitchFamily="2" charset="77"/>
              </a:rPr>
              <a:t>ex </a:t>
            </a:r>
            <a:r>
              <a:rPr lang="it-IT" altLang="it-IT" sz="2400" b="1" u="none" dirty="0" err="1">
                <a:solidFill>
                  <a:srgbClr val="002060"/>
                </a:solidFill>
                <a:latin typeface="Palatino" pitchFamily="2" charset="77"/>
              </a:rPr>
              <a:t>D.Lgs.vo</a:t>
            </a:r>
            <a:r>
              <a:rPr lang="it-IT" altLang="it-IT" sz="2400" b="1" u="none" dirty="0">
                <a:solidFill>
                  <a:srgbClr val="002060"/>
                </a:solidFill>
                <a:latin typeface="Palatino" pitchFamily="2" charset="77"/>
              </a:rPr>
              <a:t> 81/08</a:t>
            </a:r>
          </a:p>
          <a:p>
            <a:pPr algn="ctr">
              <a:spcBef>
                <a:spcPct val="0"/>
              </a:spcBef>
              <a:buFontTx/>
              <a:buNone/>
            </a:pPr>
            <a:r>
              <a:rPr lang="it-IT" altLang="it-IT" sz="2400" b="1" u="none" dirty="0">
                <a:solidFill>
                  <a:srgbClr val="002060"/>
                </a:solidFill>
                <a:latin typeface="Palatino" pitchFamily="2" charset="77"/>
              </a:rPr>
              <a:t> in essere:</a:t>
            </a:r>
          </a:p>
          <a:p>
            <a:pPr algn="ctr">
              <a:spcBef>
                <a:spcPct val="0"/>
              </a:spcBef>
              <a:buFontTx/>
              <a:buNone/>
            </a:pPr>
            <a:r>
              <a:rPr lang="it-IT" altLang="it-IT" sz="2400" b="1" dirty="0">
                <a:solidFill>
                  <a:srgbClr val="002060"/>
                </a:solidFill>
                <a:latin typeface="Palatino" pitchFamily="2" charset="77"/>
              </a:rPr>
              <a:t>Contratto principale</a:t>
            </a:r>
            <a:endParaRPr lang="it-IT" altLang="it-IT" sz="2400" b="1" u="none" dirty="0">
              <a:solidFill>
                <a:srgbClr val="002060"/>
              </a:solidFill>
              <a:latin typeface="Palatino" pitchFamily="2" charset="77"/>
            </a:endParaRPr>
          </a:p>
        </p:txBody>
      </p:sp>
      <p:pic>
        <p:nvPicPr>
          <p:cNvPr id="2" name="Picture 0" descr="logoci.tif">
            <a:extLst>
              <a:ext uri="{FF2B5EF4-FFF2-40B4-BE49-F238E27FC236}">
                <a16:creationId xmlns:a16="http://schemas.microsoft.com/office/drawing/2014/main" id="{6EDF02F6-B6D7-2123-53EC-3AB10711B49A}"/>
              </a:ext>
            </a:extLst>
          </p:cNvPr>
          <p:cNvPicPr>
            <a:picLocks noChangeAspect="1" noChangeArrowheads="1"/>
          </p:cNvPicPr>
          <p:nvPr/>
        </p:nvPicPr>
        <p:blipFill>
          <a:blip r:embed="rId2" cstate="print"/>
          <a:srcRect/>
          <a:stretch>
            <a:fillRect/>
          </a:stretch>
        </p:blipFill>
        <p:spPr bwMode="auto">
          <a:xfrm>
            <a:off x="644236" y="952500"/>
            <a:ext cx="2649949" cy="1295400"/>
          </a:xfrm>
          <a:prstGeom prst="rect">
            <a:avLst/>
          </a:prstGeom>
          <a:noFill/>
          <a:ln w="9525">
            <a:noFill/>
            <a:miter lim="800000"/>
            <a:headEnd/>
            <a:tailEnd/>
          </a:ln>
        </p:spPr>
      </p:pic>
      <p:sp>
        <p:nvSpPr>
          <p:cNvPr id="4" name="CasellaDiTesto 3">
            <a:extLst>
              <a:ext uri="{FF2B5EF4-FFF2-40B4-BE49-F238E27FC236}">
                <a16:creationId xmlns:a16="http://schemas.microsoft.com/office/drawing/2014/main" id="{69D59CB9-922B-DB3F-47FC-EF39941633E7}"/>
              </a:ext>
            </a:extLst>
          </p:cNvPr>
          <p:cNvSpPr txBox="1"/>
          <p:nvPr/>
        </p:nvSpPr>
        <p:spPr>
          <a:xfrm>
            <a:off x="5330536" y="2880788"/>
            <a:ext cx="3325090" cy="1200329"/>
          </a:xfrm>
          <a:prstGeom prst="rect">
            <a:avLst/>
          </a:prstGeom>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Bef>
                <a:spcPct val="0"/>
              </a:spcBef>
              <a:buFontTx/>
              <a:buNone/>
            </a:pPr>
            <a:r>
              <a:rPr lang="it-IT" altLang="it-IT" sz="1800" b="1" dirty="0">
                <a:solidFill>
                  <a:srgbClr val="002060"/>
                </a:solidFill>
                <a:latin typeface="Palatino" pitchFamily="2" charset="77"/>
              </a:rPr>
              <a:t>Contratto centralizzato triennio </a:t>
            </a:r>
          </a:p>
          <a:p>
            <a:pPr algn="ctr">
              <a:spcBef>
                <a:spcPct val="0"/>
              </a:spcBef>
              <a:buFontTx/>
              <a:buNone/>
            </a:pPr>
            <a:r>
              <a:rPr lang="it-IT" altLang="it-IT" sz="1800" b="1" dirty="0">
                <a:solidFill>
                  <a:srgbClr val="002060"/>
                </a:solidFill>
                <a:latin typeface="Palatino" pitchFamily="2" charset="77"/>
              </a:rPr>
              <a:t>2023-2025 con AIFOS</a:t>
            </a:r>
          </a:p>
          <a:p>
            <a:pPr algn="ctr">
              <a:spcBef>
                <a:spcPct val="0"/>
              </a:spcBef>
              <a:buFontTx/>
              <a:buNone/>
            </a:pPr>
            <a:r>
              <a:rPr lang="it-IT" altLang="it-IT" sz="1800" b="1" u="none" dirty="0">
                <a:solidFill>
                  <a:srgbClr val="002060"/>
                </a:solidFill>
                <a:latin typeface="Palatino" pitchFamily="2" charset="77"/>
              </a:rPr>
              <a:t>(scadenza 17-04-2026)</a:t>
            </a:r>
          </a:p>
        </p:txBody>
      </p:sp>
      <p:sp>
        <p:nvSpPr>
          <p:cNvPr id="5" name="Freccia destra 4">
            <a:extLst>
              <a:ext uri="{FF2B5EF4-FFF2-40B4-BE49-F238E27FC236}">
                <a16:creationId xmlns:a16="http://schemas.microsoft.com/office/drawing/2014/main" id="{3E97ABEF-C5AF-5C4F-3107-71311679D4F3}"/>
              </a:ext>
            </a:extLst>
          </p:cNvPr>
          <p:cNvSpPr/>
          <p:nvPr/>
        </p:nvSpPr>
        <p:spPr>
          <a:xfrm>
            <a:off x="4291444" y="3238636"/>
            <a:ext cx="845959"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163560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655" y="274638"/>
            <a:ext cx="7951358" cy="1143000"/>
          </a:xfrm>
        </p:spPr>
        <p:txBody>
          <a:bodyPr>
            <a:normAutofit fontScale="90000"/>
          </a:bodyPr>
          <a:lstStyle/>
          <a:p>
            <a:pPr algn="r"/>
            <a:r>
              <a:rPr lang="it-IT" b="1" dirty="0">
                <a:solidFill>
                  <a:srgbClr val="000090"/>
                </a:solidFill>
              </a:rPr>
              <a:t>    </a:t>
            </a:r>
            <a:br>
              <a:rPr lang="it-IT" b="1" dirty="0">
                <a:solidFill>
                  <a:srgbClr val="000090"/>
                </a:solidFill>
              </a:rPr>
            </a:br>
            <a:r>
              <a:rPr lang="it-IT" sz="2200" b="1" dirty="0">
                <a:solidFill>
                  <a:schemeClr val="tx2">
                    <a:lumMod val="75000"/>
                  </a:schemeClr>
                </a:solidFill>
              </a:rPr>
              <a:t>Contratto</a:t>
            </a:r>
            <a:r>
              <a:rPr lang="it-IT" sz="2200" b="1">
                <a:solidFill>
                  <a:schemeClr val="tx2">
                    <a:lumMod val="75000"/>
                  </a:schemeClr>
                </a:solidFill>
              </a:rPr>
              <a:t>: residuo e  </a:t>
            </a:r>
            <a:r>
              <a:rPr lang="it-IT" sz="2200" b="1" dirty="0">
                <a:solidFill>
                  <a:schemeClr val="tx2">
                    <a:lumMod val="75000"/>
                  </a:schemeClr>
                </a:solidFill>
              </a:rPr>
              <a:t>consumo annuale </a:t>
            </a:r>
            <a:br>
              <a:rPr lang="it-IT" sz="4400" b="1" dirty="0">
                <a:solidFill>
                  <a:srgbClr val="000090"/>
                </a:solidFill>
              </a:rPr>
            </a:br>
            <a:r>
              <a:rPr lang="it-IT" b="1" dirty="0">
                <a:solidFill>
                  <a:srgbClr val="000090"/>
                </a:solidFill>
              </a:rPr>
              <a:t>  </a:t>
            </a:r>
          </a:p>
        </p:txBody>
      </p:sp>
      <p:sp>
        <p:nvSpPr>
          <p:cNvPr id="3" name="Segnaposto contenuto 2"/>
          <p:cNvSpPr>
            <a:spLocks noGrp="1"/>
          </p:cNvSpPr>
          <p:nvPr>
            <p:ph idx="1"/>
          </p:nvPr>
        </p:nvSpPr>
        <p:spPr>
          <a:xfrm>
            <a:off x="457200" y="1600200"/>
            <a:ext cx="8622322" cy="4525963"/>
          </a:xfrm>
        </p:spPr>
        <p:txBody>
          <a:bodyPr/>
          <a:lstStyle/>
          <a:p>
            <a:endParaRPr lang="it-IT" b="1" dirty="0">
              <a:solidFill>
                <a:srgbClr val="000090"/>
              </a:solidFill>
            </a:endParaRPr>
          </a:p>
          <a:p>
            <a:endParaRPr lang="it-IT" dirty="0"/>
          </a:p>
        </p:txBody>
      </p:sp>
      <p:pic>
        <p:nvPicPr>
          <p:cNvPr id="5" name="Picture 0" descr="logoci.tif"/>
          <p:cNvPicPr>
            <a:picLocks noChangeAspect="1" noChangeArrowheads="1"/>
          </p:cNvPicPr>
          <p:nvPr/>
        </p:nvPicPr>
        <p:blipFill>
          <a:blip r:embed="rId2" cstate="print"/>
          <a:srcRect/>
          <a:stretch>
            <a:fillRect/>
          </a:stretch>
        </p:blipFill>
        <p:spPr bwMode="auto">
          <a:xfrm>
            <a:off x="500754" y="556958"/>
            <a:ext cx="1317978" cy="706494"/>
          </a:xfrm>
          <a:prstGeom prst="rect">
            <a:avLst/>
          </a:prstGeom>
          <a:noFill/>
          <a:ln w="9525">
            <a:noFill/>
            <a:miter lim="800000"/>
            <a:headEnd/>
            <a:tailEnd/>
          </a:ln>
        </p:spPr>
      </p:pic>
      <p:pic>
        <p:nvPicPr>
          <p:cNvPr id="6" name="Immagine 5" descr="Immagine che contiene testo, schermata, numero, Carattere&#10;&#10;Descrizione generata automaticamente">
            <a:extLst>
              <a:ext uri="{FF2B5EF4-FFF2-40B4-BE49-F238E27FC236}">
                <a16:creationId xmlns:a16="http://schemas.microsoft.com/office/drawing/2014/main" id="{4C1FA77C-998E-9BE1-F7A1-2E6B1250C19E}"/>
              </a:ext>
            </a:extLst>
          </p:cNvPr>
          <p:cNvPicPr>
            <a:picLocks noChangeAspect="1"/>
          </p:cNvPicPr>
          <p:nvPr/>
        </p:nvPicPr>
        <p:blipFill>
          <a:blip r:embed="rId3"/>
          <a:stretch>
            <a:fillRect/>
          </a:stretch>
        </p:blipFill>
        <p:spPr>
          <a:xfrm>
            <a:off x="293077" y="1887415"/>
            <a:ext cx="8622323" cy="4021016"/>
          </a:xfrm>
          <a:prstGeom prst="rect">
            <a:avLst/>
          </a:prstGeom>
        </p:spPr>
      </p:pic>
    </p:spTree>
    <p:extLst>
      <p:ext uri="{BB962C8B-B14F-4D97-AF65-F5344CB8AC3E}">
        <p14:creationId xmlns:p14="http://schemas.microsoft.com/office/powerpoint/2010/main" val="2413234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a:extLst>
              <a:ext uri="{FF2B5EF4-FFF2-40B4-BE49-F238E27FC236}">
                <a16:creationId xmlns:a16="http://schemas.microsoft.com/office/drawing/2014/main" id="{1FFE4B42-89C2-EA98-1208-0816E6BD900F}"/>
              </a:ext>
            </a:extLst>
          </p:cNvPr>
          <p:cNvSpPr>
            <a:spLocks noChangeArrowheads="1"/>
          </p:cNvSpPr>
          <p:nvPr/>
        </p:nvSpPr>
        <p:spPr bwMode="auto">
          <a:xfrm>
            <a:off x="381000" y="762000"/>
            <a:ext cx="8534400" cy="5334000"/>
          </a:xfrm>
          <a:prstGeom prst="rect">
            <a:avLst/>
          </a:prstGeom>
          <a:noFill/>
          <a:ln w="19050">
            <a:solidFill>
              <a:schemeClr val="tx1"/>
            </a:solidFill>
            <a:miter lim="800000"/>
            <a:headEnd/>
            <a:tailEnd/>
          </a:ln>
          <a:effec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lgn="ctr">
              <a:spcBef>
                <a:spcPct val="0"/>
              </a:spcBef>
              <a:buFontTx/>
              <a:buNone/>
            </a:pPr>
            <a:endParaRPr lang="it-IT" altLang="it-IT" sz="1600">
              <a:latin typeface="Palatino" pitchFamily="2" charset="77"/>
            </a:endParaRPr>
          </a:p>
        </p:txBody>
      </p:sp>
      <p:sp>
        <p:nvSpPr>
          <p:cNvPr id="278531" name="AutoShape 3">
            <a:extLst>
              <a:ext uri="{FF2B5EF4-FFF2-40B4-BE49-F238E27FC236}">
                <a16:creationId xmlns:a16="http://schemas.microsoft.com/office/drawing/2014/main" id="{5E6B610B-4765-7B5D-F61F-84E9AC08F19A}"/>
              </a:ext>
            </a:extLst>
          </p:cNvPr>
          <p:cNvSpPr>
            <a:spLocks noChangeArrowheads="1"/>
          </p:cNvSpPr>
          <p:nvPr/>
        </p:nvSpPr>
        <p:spPr bwMode="auto">
          <a:xfrm>
            <a:off x="4409210" y="1600200"/>
            <a:ext cx="4201390" cy="1295400"/>
          </a:xfrm>
          <a:prstGeom prst="flowChartTerminator">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lgn="ctr">
              <a:spcBef>
                <a:spcPct val="0"/>
              </a:spcBef>
              <a:buFontTx/>
              <a:buNone/>
            </a:pPr>
            <a:r>
              <a:rPr lang="it-IT" altLang="it-IT" sz="1800" b="1" dirty="0">
                <a:solidFill>
                  <a:srgbClr val="002060"/>
                </a:solidFill>
                <a:latin typeface="Palatino" pitchFamily="2" charset="77"/>
              </a:rPr>
              <a:t>Contratto centralizzato con AIFOS</a:t>
            </a:r>
          </a:p>
          <a:p>
            <a:pPr algn="ctr">
              <a:spcBef>
                <a:spcPct val="0"/>
              </a:spcBef>
              <a:buFontTx/>
              <a:buNone/>
            </a:pPr>
            <a:r>
              <a:rPr lang="it-IT" altLang="it-IT" sz="1800" b="1" dirty="0">
                <a:solidFill>
                  <a:srgbClr val="002060"/>
                </a:solidFill>
                <a:latin typeface="Palatino" pitchFamily="2" charset="77"/>
              </a:rPr>
              <a:t>e-</a:t>
            </a:r>
            <a:r>
              <a:rPr lang="it-IT" altLang="it-IT" sz="1800" b="1" u="none" dirty="0">
                <a:solidFill>
                  <a:srgbClr val="002060"/>
                </a:solidFill>
                <a:latin typeface="Palatino" pitchFamily="2" charset="77"/>
              </a:rPr>
              <a:t>learning personalizzato </a:t>
            </a:r>
          </a:p>
          <a:p>
            <a:pPr algn="ctr">
              <a:spcBef>
                <a:spcPct val="0"/>
              </a:spcBef>
              <a:buFontTx/>
              <a:buNone/>
            </a:pPr>
            <a:r>
              <a:rPr lang="it-IT" altLang="it-IT" sz="1800" b="1" u="sng" dirty="0">
                <a:solidFill>
                  <a:srgbClr val="002060"/>
                </a:solidFill>
                <a:latin typeface="Palatino" pitchFamily="2" charset="77"/>
              </a:rPr>
              <a:t>per il Personale </a:t>
            </a:r>
          </a:p>
        </p:txBody>
      </p:sp>
      <p:sp>
        <p:nvSpPr>
          <p:cNvPr id="278532" name="AutoShape 4">
            <a:extLst>
              <a:ext uri="{FF2B5EF4-FFF2-40B4-BE49-F238E27FC236}">
                <a16:creationId xmlns:a16="http://schemas.microsoft.com/office/drawing/2014/main" id="{47714DCE-AA17-B63C-45DD-EBB08DEFFB4E}"/>
              </a:ext>
            </a:extLst>
          </p:cNvPr>
          <p:cNvSpPr>
            <a:spLocks noChangeArrowheads="1"/>
          </p:cNvSpPr>
          <p:nvPr/>
        </p:nvSpPr>
        <p:spPr bwMode="auto">
          <a:xfrm>
            <a:off x="4409210" y="4296641"/>
            <a:ext cx="4201390" cy="1160318"/>
          </a:xfrm>
          <a:prstGeom prst="flowChartTerminator">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lgn="ctr">
              <a:spcBef>
                <a:spcPct val="0"/>
              </a:spcBef>
              <a:buFontTx/>
              <a:buNone/>
            </a:pPr>
            <a:r>
              <a:rPr lang="it-IT" altLang="it-IT" sz="2000" b="1" dirty="0">
                <a:solidFill>
                  <a:srgbClr val="002060"/>
                </a:solidFill>
                <a:latin typeface="Palatino" pitchFamily="2" charset="77"/>
              </a:rPr>
              <a:t>Contratto centralizzato </a:t>
            </a:r>
          </a:p>
          <a:p>
            <a:pPr algn="ctr">
              <a:spcBef>
                <a:spcPct val="0"/>
              </a:spcBef>
              <a:buFontTx/>
              <a:buNone/>
            </a:pPr>
            <a:r>
              <a:rPr lang="it-IT" altLang="it-IT" sz="2000" b="1" dirty="0">
                <a:solidFill>
                  <a:srgbClr val="002060"/>
                </a:solidFill>
                <a:latin typeface="Palatino" pitchFamily="2" charset="77"/>
              </a:rPr>
              <a:t>con Mega Italia Media </a:t>
            </a:r>
          </a:p>
          <a:p>
            <a:pPr algn="ctr">
              <a:spcBef>
                <a:spcPct val="0"/>
              </a:spcBef>
              <a:buFontTx/>
              <a:buNone/>
            </a:pPr>
            <a:r>
              <a:rPr lang="it-IT" altLang="it-IT" sz="2000" b="1" dirty="0">
                <a:solidFill>
                  <a:srgbClr val="002060"/>
                </a:solidFill>
                <a:latin typeface="Palatino" pitchFamily="2" charset="77"/>
              </a:rPr>
              <a:t>formazione </a:t>
            </a:r>
            <a:r>
              <a:rPr lang="it-IT" altLang="it-IT" sz="2000" b="1" u="sng" dirty="0">
                <a:solidFill>
                  <a:srgbClr val="002060"/>
                </a:solidFill>
                <a:latin typeface="Palatino" pitchFamily="2" charset="77"/>
              </a:rPr>
              <a:t>Dirigenti</a:t>
            </a:r>
            <a:r>
              <a:rPr lang="it-IT" altLang="it-IT" sz="2000" b="1" dirty="0">
                <a:solidFill>
                  <a:srgbClr val="002060"/>
                </a:solidFill>
                <a:latin typeface="Palatino" pitchFamily="2" charset="77"/>
              </a:rPr>
              <a:t> 16h/6 ore</a:t>
            </a:r>
            <a:endParaRPr lang="it-IT" altLang="it-IT" sz="2000" b="1" u="none" dirty="0">
              <a:solidFill>
                <a:srgbClr val="002060"/>
              </a:solidFill>
              <a:latin typeface="Palatino" pitchFamily="2" charset="77"/>
            </a:endParaRPr>
          </a:p>
        </p:txBody>
      </p:sp>
      <p:sp>
        <p:nvSpPr>
          <p:cNvPr id="33796" name="AutoShape 5">
            <a:extLst>
              <a:ext uri="{FF2B5EF4-FFF2-40B4-BE49-F238E27FC236}">
                <a16:creationId xmlns:a16="http://schemas.microsoft.com/office/drawing/2014/main" id="{6B1B6456-4C21-3B41-879B-262A26D3454C}"/>
              </a:ext>
            </a:extLst>
          </p:cNvPr>
          <p:cNvSpPr>
            <a:spLocks noChangeArrowheads="1"/>
          </p:cNvSpPr>
          <p:nvPr/>
        </p:nvSpPr>
        <p:spPr bwMode="auto">
          <a:xfrm>
            <a:off x="533400" y="2895600"/>
            <a:ext cx="3875810" cy="1295400"/>
          </a:xfrm>
          <a:prstGeom prst="roundRect">
            <a:avLst>
              <a:gd name="adj" fmla="val 16667"/>
            </a:avLst>
          </a:prstGeom>
          <a:noFill/>
          <a:ln w="12700">
            <a:solidFill>
              <a:schemeClr val="tx2">
                <a:lumMod val="50000"/>
              </a:schemeClr>
            </a:solidFill>
            <a:round/>
            <a:headEnd/>
            <a:tailEnd/>
          </a:ln>
          <a:effec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lgn="ctr">
              <a:spcBef>
                <a:spcPct val="0"/>
              </a:spcBef>
              <a:buFontTx/>
              <a:buNone/>
            </a:pPr>
            <a:r>
              <a:rPr lang="it-IT" altLang="it-IT" sz="2000" b="1" u="none" dirty="0">
                <a:solidFill>
                  <a:srgbClr val="002060"/>
                </a:solidFill>
                <a:latin typeface="Palatino" pitchFamily="2" charset="77"/>
              </a:rPr>
              <a:t>Contratti specifici di formazione </a:t>
            </a:r>
          </a:p>
          <a:p>
            <a:pPr algn="ctr">
              <a:spcBef>
                <a:spcPct val="0"/>
              </a:spcBef>
              <a:buFontTx/>
              <a:buNone/>
            </a:pPr>
            <a:r>
              <a:rPr lang="it-IT" altLang="it-IT" sz="2000" b="1" dirty="0">
                <a:solidFill>
                  <a:srgbClr val="002060"/>
                </a:solidFill>
                <a:latin typeface="Palatino" pitchFamily="2" charset="77"/>
              </a:rPr>
              <a:t>ex </a:t>
            </a:r>
            <a:r>
              <a:rPr lang="it-IT" altLang="it-IT" sz="2000" b="1" u="none" dirty="0" err="1">
                <a:solidFill>
                  <a:srgbClr val="002060"/>
                </a:solidFill>
                <a:latin typeface="Palatino" pitchFamily="2" charset="77"/>
              </a:rPr>
              <a:t>D.Lgs.vo</a:t>
            </a:r>
            <a:r>
              <a:rPr lang="it-IT" altLang="it-IT" sz="2000" b="1" u="none" dirty="0">
                <a:solidFill>
                  <a:srgbClr val="002060"/>
                </a:solidFill>
                <a:latin typeface="Palatino" pitchFamily="2" charset="77"/>
              </a:rPr>
              <a:t> 81/08</a:t>
            </a:r>
          </a:p>
          <a:p>
            <a:pPr algn="ctr">
              <a:spcBef>
                <a:spcPct val="0"/>
              </a:spcBef>
              <a:buFontTx/>
              <a:buNone/>
            </a:pPr>
            <a:r>
              <a:rPr lang="it-IT" altLang="it-IT" sz="2000" b="1" u="none" dirty="0">
                <a:solidFill>
                  <a:srgbClr val="002060"/>
                </a:solidFill>
                <a:latin typeface="Palatino" pitchFamily="2" charset="77"/>
              </a:rPr>
              <a:t> in essere:</a:t>
            </a:r>
          </a:p>
          <a:p>
            <a:pPr algn="ctr">
              <a:spcBef>
                <a:spcPct val="0"/>
              </a:spcBef>
              <a:buFontTx/>
              <a:buNone/>
            </a:pPr>
            <a:r>
              <a:rPr lang="it-IT" altLang="it-IT" sz="2000" b="1" dirty="0">
                <a:solidFill>
                  <a:srgbClr val="002060"/>
                </a:solidFill>
                <a:latin typeface="Palatino" pitchFamily="2" charset="77"/>
              </a:rPr>
              <a:t>e-learning</a:t>
            </a:r>
            <a:endParaRPr lang="it-IT" altLang="it-IT" sz="2000" b="1" u="none" dirty="0">
              <a:solidFill>
                <a:srgbClr val="002060"/>
              </a:solidFill>
              <a:latin typeface="Palatino" pitchFamily="2" charset="77"/>
            </a:endParaRPr>
          </a:p>
        </p:txBody>
      </p:sp>
      <p:pic>
        <p:nvPicPr>
          <p:cNvPr id="2" name="Picture 0" descr="logoci.tif">
            <a:extLst>
              <a:ext uri="{FF2B5EF4-FFF2-40B4-BE49-F238E27FC236}">
                <a16:creationId xmlns:a16="http://schemas.microsoft.com/office/drawing/2014/main" id="{6EDF02F6-B6D7-2123-53EC-3AB10711B49A}"/>
              </a:ext>
            </a:extLst>
          </p:cNvPr>
          <p:cNvPicPr>
            <a:picLocks noChangeAspect="1" noChangeArrowheads="1"/>
          </p:cNvPicPr>
          <p:nvPr/>
        </p:nvPicPr>
        <p:blipFill>
          <a:blip r:embed="rId2" cstate="print"/>
          <a:srcRect/>
          <a:stretch>
            <a:fillRect/>
          </a:stretch>
        </p:blipFill>
        <p:spPr bwMode="auto">
          <a:xfrm>
            <a:off x="644236" y="952500"/>
            <a:ext cx="2649949" cy="1295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78531"/>
                                        </p:tgtEl>
                                        <p:attrNameLst>
                                          <p:attrName>style.visibility</p:attrName>
                                        </p:attrNameLst>
                                      </p:cBhvr>
                                      <p:to>
                                        <p:strVal val="visible"/>
                                      </p:to>
                                    </p:set>
                                    <p:animEffect transition="in" filter="box(out)">
                                      <p:cBhvr>
                                        <p:cTn id="7" dur="500"/>
                                        <p:tgtEl>
                                          <p:spTgt spid="2785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278532"/>
                                        </p:tgtEl>
                                        <p:attrNameLst>
                                          <p:attrName>style.visibility</p:attrName>
                                        </p:attrNameLst>
                                      </p:cBhvr>
                                      <p:to>
                                        <p:strVal val="visible"/>
                                      </p:to>
                                    </p:set>
                                    <p:animEffect transition="in" filter="box(out)">
                                      <p:cBhvr>
                                        <p:cTn id="12" dur="500"/>
                                        <p:tgtEl>
                                          <p:spTgt spid="278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1" grpId="0" animBg="1" autoUpdateAnimBg="0"/>
      <p:bldP spid="278532"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4BAED-75EF-A5DD-B3FE-3F04B7D73B00}"/>
            </a:ext>
          </a:extLst>
        </p:cNvPr>
        <p:cNvGrpSpPr/>
        <p:nvPr/>
      </p:nvGrpSpPr>
      <p:grpSpPr>
        <a:xfrm>
          <a:off x="0" y="0"/>
          <a:ext cx="0" cy="0"/>
          <a:chOff x="0" y="0"/>
          <a:chExt cx="0" cy="0"/>
        </a:xfrm>
      </p:grpSpPr>
      <p:sp>
        <p:nvSpPr>
          <p:cNvPr id="33793" name="Rectangle 2">
            <a:extLst>
              <a:ext uri="{FF2B5EF4-FFF2-40B4-BE49-F238E27FC236}">
                <a16:creationId xmlns:a16="http://schemas.microsoft.com/office/drawing/2014/main" id="{2B6D5D36-FE86-B492-3F55-12844C2FCFD2}"/>
              </a:ext>
            </a:extLst>
          </p:cNvPr>
          <p:cNvSpPr>
            <a:spLocks noChangeArrowheads="1"/>
          </p:cNvSpPr>
          <p:nvPr/>
        </p:nvSpPr>
        <p:spPr bwMode="auto">
          <a:xfrm>
            <a:off x="381000" y="762000"/>
            <a:ext cx="8534400" cy="5334000"/>
          </a:xfrm>
          <a:prstGeom prst="rect">
            <a:avLst/>
          </a:prstGeom>
          <a:noFill/>
          <a:ln w="19050">
            <a:solidFill>
              <a:schemeClr val="tx1"/>
            </a:solidFill>
            <a:miter lim="800000"/>
            <a:headEnd/>
            <a:tailEnd/>
          </a:ln>
          <a:effec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lgn="ctr">
              <a:spcBef>
                <a:spcPct val="0"/>
              </a:spcBef>
              <a:buFontTx/>
              <a:buNone/>
            </a:pPr>
            <a:endParaRPr lang="it-IT" altLang="it-IT" sz="1600">
              <a:latin typeface="Palatino" pitchFamily="2" charset="77"/>
            </a:endParaRPr>
          </a:p>
        </p:txBody>
      </p:sp>
      <p:sp>
        <p:nvSpPr>
          <p:cNvPr id="33796" name="AutoShape 5">
            <a:extLst>
              <a:ext uri="{FF2B5EF4-FFF2-40B4-BE49-F238E27FC236}">
                <a16:creationId xmlns:a16="http://schemas.microsoft.com/office/drawing/2014/main" id="{E6657B18-0C73-900B-B0EA-BF37F5138213}"/>
              </a:ext>
            </a:extLst>
          </p:cNvPr>
          <p:cNvSpPr>
            <a:spLocks noChangeArrowheads="1"/>
          </p:cNvSpPr>
          <p:nvPr/>
        </p:nvSpPr>
        <p:spPr bwMode="auto">
          <a:xfrm>
            <a:off x="519422" y="2691245"/>
            <a:ext cx="3501738" cy="1475509"/>
          </a:xfrm>
          <a:prstGeom prst="roundRect">
            <a:avLst>
              <a:gd name="adj" fmla="val 16667"/>
            </a:avLst>
          </a:prstGeom>
          <a:noFill/>
          <a:ln w="28575">
            <a:solidFill>
              <a:srgbClr val="002060"/>
            </a:solidFill>
            <a:round/>
            <a:headEnd/>
            <a:tailEnd/>
          </a:ln>
          <a:effec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lgn="ctr">
              <a:spcBef>
                <a:spcPct val="0"/>
              </a:spcBef>
              <a:buFontTx/>
              <a:buNone/>
            </a:pPr>
            <a:r>
              <a:rPr lang="it-IT" altLang="it-IT" sz="2400" b="1" u="none" dirty="0">
                <a:solidFill>
                  <a:srgbClr val="002060"/>
                </a:solidFill>
                <a:latin typeface="Palatino" pitchFamily="2" charset="77"/>
              </a:rPr>
              <a:t>RUP</a:t>
            </a:r>
          </a:p>
          <a:p>
            <a:pPr algn="ctr">
              <a:spcBef>
                <a:spcPct val="0"/>
              </a:spcBef>
              <a:buFontTx/>
              <a:buNone/>
            </a:pPr>
            <a:r>
              <a:rPr lang="it-IT" altLang="it-IT" sz="2400" b="1" dirty="0">
                <a:solidFill>
                  <a:srgbClr val="002060"/>
                </a:solidFill>
                <a:latin typeface="Palatino" pitchFamily="2" charset="77"/>
              </a:rPr>
              <a:t>Enrico Bonanno</a:t>
            </a:r>
            <a:r>
              <a:rPr lang="it-IT" altLang="it-IT" sz="2400" b="1" u="none" dirty="0">
                <a:solidFill>
                  <a:srgbClr val="002060"/>
                </a:solidFill>
                <a:latin typeface="Palatino" pitchFamily="2" charset="77"/>
              </a:rPr>
              <a:t> </a:t>
            </a:r>
          </a:p>
        </p:txBody>
      </p:sp>
      <p:pic>
        <p:nvPicPr>
          <p:cNvPr id="2" name="Picture 0" descr="logoci.tif">
            <a:extLst>
              <a:ext uri="{FF2B5EF4-FFF2-40B4-BE49-F238E27FC236}">
                <a16:creationId xmlns:a16="http://schemas.microsoft.com/office/drawing/2014/main" id="{E2CE4239-DDF5-01C3-61AE-995082F3184F}"/>
              </a:ext>
            </a:extLst>
          </p:cNvPr>
          <p:cNvPicPr>
            <a:picLocks noChangeAspect="1" noChangeArrowheads="1"/>
          </p:cNvPicPr>
          <p:nvPr/>
        </p:nvPicPr>
        <p:blipFill>
          <a:blip r:embed="rId2" cstate="print"/>
          <a:srcRect/>
          <a:stretch>
            <a:fillRect/>
          </a:stretch>
        </p:blipFill>
        <p:spPr bwMode="auto">
          <a:xfrm>
            <a:off x="644236" y="952500"/>
            <a:ext cx="2288149" cy="1118538"/>
          </a:xfrm>
          <a:prstGeom prst="rect">
            <a:avLst/>
          </a:prstGeom>
          <a:noFill/>
          <a:ln w="9525">
            <a:noFill/>
            <a:miter lim="800000"/>
            <a:headEnd/>
            <a:tailEnd/>
          </a:ln>
        </p:spPr>
      </p:pic>
      <p:sp>
        <p:nvSpPr>
          <p:cNvPr id="4" name="CasellaDiTesto 3">
            <a:extLst>
              <a:ext uri="{FF2B5EF4-FFF2-40B4-BE49-F238E27FC236}">
                <a16:creationId xmlns:a16="http://schemas.microsoft.com/office/drawing/2014/main" id="{DB3D5A9D-B1EB-D61E-CE2B-2D4BA0758E28}"/>
              </a:ext>
            </a:extLst>
          </p:cNvPr>
          <p:cNvSpPr txBox="1"/>
          <p:nvPr/>
        </p:nvSpPr>
        <p:spPr>
          <a:xfrm>
            <a:off x="5320026" y="1922696"/>
            <a:ext cx="3325090" cy="646331"/>
          </a:xfrm>
          <a:prstGeom prst="rect">
            <a:avLst/>
          </a:prstGeom>
          <a:ln w="28575">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Bef>
                <a:spcPct val="0"/>
              </a:spcBef>
              <a:buFontTx/>
              <a:buNone/>
            </a:pPr>
            <a:r>
              <a:rPr lang="it-IT" altLang="it-IT" sz="1800" b="1" u="none" dirty="0">
                <a:solidFill>
                  <a:srgbClr val="002060"/>
                </a:solidFill>
                <a:latin typeface="Palatino" pitchFamily="2" charset="77"/>
              </a:rPr>
              <a:t>Sebastiano </a:t>
            </a:r>
            <a:r>
              <a:rPr lang="it-IT" altLang="it-IT" sz="1800" b="1" u="none" dirty="0" err="1">
                <a:solidFill>
                  <a:srgbClr val="002060"/>
                </a:solidFill>
                <a:latin typeface="Palatino" pitchFamily="2" charset="77"/>
              </a:rPr>
              <a:t>Crupano</a:t>
            </a:r>
            <a:r>
              <a:rPr lang="it-IT" altLang="it-IT" sz="1800" b="1" u="none" dirty="0">
                <a:solidFill>
                  <a:srgbClr val="002060"/>
                </a:solidFill>
                <a:latin typeface="Palatino" pitchFamily="2" charset="77"/>
              </a:rPr>
              <a:t> </a:t>
            </a:r>
          </a:p>
          <a:p>
            <a:pPr algn="ctr">
              <a:spcBef>
                <a:spcPct val="0"/>
              </a:spcBef>
              <a:buFontTx/>
              <a:buNone/>
            </a:pPr>
            <a:r>
              <a:rPr lang="it-IT" altLang="it-IT" sz="1800" b="1" u="none" dirty="0">
                <a:solidFill>
                  <a:srgbClr val="002060"/>
                </a:solidFill>
                <a:latin typeface="Palatino" pitchFamily="2" charset="77"/>
              </a:rPr>
              <a:t>RSPP Sez. di Napoli</a:t>
            </a:r>
          </a:p>
        </p:txBody>
      </p:sp>
      <p:sp>
        <p:nvSpPr>
          <p:cNvPr id="3" name="CasellaDiTesto 2">
            <a:extLst>
              <a:ext uri="{FF2B5EF4-FFF2-40B4-BE49-F238E27FC236}">
                <a16:creationId xmlns:a16="http://schemas.microsoft.com/office/drawing/2014/main" id="{497A36AB-63BD-0A49-7BC7-138FCC03CFFC}"/>
              </a:ext>
            </a:extLst>
          </p:cNvPr>
          <p:cNvSpPr txBox="1"/>
          <p:nvPr/>
        </p:nvSpPr>
        <p:spPr>
          <a:xfrm>
            <a:off x="5320026" y="3157786"/>
            <a:ext cx="3325090" cy="646331"/>
          </a:xfrm>
          <a:prstGeom prst="rect">
            <a:avLst/>
          </a:prstGeom>
          <a:ln w="28575">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Bef>
                <a:spcPct val="0"/>
              </a:spcBef>
              <a:buFontTx/>
              <a:buNone/>
            </a:pPr>
            <a:r>
              <a:rPr lang="it-IT" altLang="it-IT" sz="1800" b="1" u="none" dirty="0">
                <a:solidFill>
                  <a:srgbClr val="002060"/>
                </a:solidFill>
                <a:latin typeface="Palatino" pitchFamily="2" charset="77"/>
              </a:rPr>
              <a:t>Mauro Arba</a:t>
            </a:r>
          </a:p>
          <a:p>
            <a:pPr algn="ctr">
              <a:spcBef>
                <a:spcPct val="0"/>
              </a:spcBef>
              <a:buFontTx/>
              <a:buNone/>
            </a:pPr>
            <a:r>
              <a:rPr lang="it-IT" altLang="it-IT" b="1" dirty="0">
                <a:solidFill>
                  <a:srgbClr val="002060"/>
                </a:solidFill>
                <a:latin typeface="Palatino" pitchFamily="2" charset="77"/>
              </a:rPr>
              <a:t>RSPP Sez. di Cagliari</a:t>
            </a:r>
            <a:endParaRPr lang="it-IT" altLang="it-IT" sz="1800" b="1" u="none" dirty="0">
              <a:solidFill>
                <a:srgbClr val="002060"/>
              </a:solidFill>
              <a:latin typeface="Palatino" pitchFamily="2" charset="77"/>
            </a:endParaRPr>
          </a:p>
        </p:txBody>
      </p:sp>
      <p:sp>
        <p:nvSpPr>
          <p:cNvPr id="9" name="CasellaDiTesto 8">
            <a:extLst>
              <a:ext uri="{FF2B5EF4-FFF2-40B4-BE49-F238E27FC236}">
                <a16:creationId xmlns:a16="http://schemas.microsoft.com/office/drawing/2014/main" id="{1253177B-9D59-1895-F815-2DE644D46541}"/>
              </a:ext>
            </a:extLst>
          </p:cNvPr>
          <p:cNvSpPr txBox="1"/>
          <p:nvPr/>
        </p:nvSpPr>
        <p:spPr>
          <a:xfrm>
            <a:off x="5320026" y="4218708"/>
            <a:ext cx="3325090" cy="923330"/>
          </a:xfrm>
          <a:prstGeom prst="rect">
            <a:avLst/>
          </a:prstGeom>
          <a:ln w="28575">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Bef>
                <a:spcPct val="0"/>
              </a:spcBef>
              <a:buFontTx/>
              <a:buNone/>
            </a:pPr>
            <a:r>
              <a:rPr lang="it-IT" altLang="it-IT" sz="1800" b="1" dirty="0">
                <a:solidFill>
                  <a:srgbClr val="002060"/>
                </a:solidFill>
                <a:latin typeface="Palatino" pitchFamily="2" charset="77"/>
              </a:rPr>
              <a:t>Patrizia </a:t>
            </a:r>
            <a:r>
              <a:rPr lang="it-IT" altLang="it-IT" sz="1800" b="1" dirty="0" err="1">
                <a:solidFill>
                  <a:srgbClr val="002060"/>
                </a:solidFill>
                <a:latin typeface="Palatino" pitchFamily="2" charset="77"/>
              </a:rPr>
              <a:t>Mileva</a:t>
            </a:r>
            <a:endParaRPr lang="it-IT" altLang="it-IT" sz="1800" b="1" dirty="0">
              <a:solidFill>
                <a:srgbClr val="002060"/>
              </a:solidFill>
              <a:latin typeface="Palatino" pitchFamily="2" charset="77"/>
            </a:endParaRPr>
          </a:p>
          <a:p>
            <a:pPr algn="ctr">
              <a:spcBef>
                <a:spcPct val="0"/>
              </a:spcBef>
              <a:buFontTx/>
              <a:buNone/>
            </a:pPr>
            <a:r>
              <a:rPr lang="it-IT" altLang="it-IT" sz="1800" b="1" u="none" dirty="0">
                <a:solidFill>
                  <a:srgbClr val="002060"/>
                </a:solidFill>
                <a:latin typeface="Palatino" pitchFamily="2" charset="77"/>
              </a:rPr>
              <a:t>Funzionario Amministrativo Sez. di Napoli</a:t>
            </a:r>
          </a:p>
        </p:txBody>
      </p:sp>
      <p:sp>
        <p:nvSpPr>
          <p:cNvPr id="11" name="CasellaDiTesto 10">
            <a:extLst>
              <a:ext uri="{FF2B5EF4-FFF2-40B4-BE49-F238E27FC236}">
                <a16:creationId xmlns:a16="http://schemas.microsoft.com/office/drawing/2014/main" id="{030B7123-8894-F59A-E552-54C01DF2B994}"/>
              </a:ext>
            </a:extLst>
          </p:cNvPr>
          <p:cNvSpPr txBox="1"/>
          <p:nvPr/>
        </p:nvSpPr>
        <p:spPr>
          <a:xfrm>
            <a:off x="3037088" y="1177473"/>
            <a:ext cx="5064463" cy="461665"/>
          </a:xfrm>
          <a:prstGeom prst="rect">
            <a:avLst/>
          </a:prstGeom>
          <a:noFill/>
        </p:spPr>
        <p:txBody>
          <a:bodyPr wrap="none" rtlCol="0">
            <a:spAutoFit/>
          </a:bodyPr>
          <a:lstStyle/>
          <a:p>
            <a:r>
              <a:rPr lang="it-IT" sz="2400" b="1" dirty="0">
                <a:solidFill>
                  <a:srgbClr val="002060"/>
                </a:solidFill>
              </a:rPr>
              <a:t>Gara Accordo Quadro: Ufficio del RUP </a:t>
            </a:r>
          </a:p>
        </p:txBody>
      </p:sp>
    </p:spTree>
    <p:extLst>
      <p:ext uri="{BB962C8B-B14F-4D97-AF65-F5344CB8AC3E}">
        <p14:creationId xmlns:p14="http://schemas.microsoft.com/office/powerpoint/2010/main" val="2230800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animBg="1"/>
      <p:bldP spid="4" grpId="0" animBg="1"/>
      <p:bldP spid="3"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226" name="Text Box 2">
            <a:extLst>
              <a:ext uri="{FF2B5EF4-FFF2-40B4-BE49-F238E27FC236}">
                <a16:creationId xmlns:a16="http://schemas.microsoft.com/office/drawing/2014/main" id="{D894D20B-2B59-D154-37A3-DF75DAD07FCC}"/>
              </a:ext>
            </a:extLst>
          </p:cNvPr>
          <p:cNvSpPr txBox="1">
            <a:spLocks noChangeArrowheads="1"/>
          </p:cNvSpPr>
          <p:nvPr/>
        </p:nvSpPr>
        <p:spPr bwMode="auto">
          <a:xfrm>
            <a:off x="2867505" y="1305289"/>
            <a:ext cx="5045440" cy="584775"/>
          </a:xfrm>
          <a:prstGeom prst="rect">
            <a:avLst/>
          </a:prstGeom>
          <a:solidFill>
            <a:srgbClr val="3366FF"/>
          </a:solidFill>
          <a:ln w="25400">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3200" dirty="0">
                <a:solidFill>
                  <a:srgbClr val="FF9900"/>
                </a:solidFill>
              </a:rPr>
              <a:t> </a:t>
            </a:r>
            <a:r>
              <a:rPr lang="it-IT" altLang="it-IT" sz="3200" dirty="0">
                <a:solidFill>
                  <a:schemeClr val="bg1"/>
                </a:solidFill>
              </a:rPr>
              <a:t>La nuova gara</a:t>
            </a:r>
            <a:endParaRPr lang="it-IT" altLang="it-IT" sz="3200" u="none" dirty="0">
              <a:solidFill>
                <a:schemeClr val="bg1"/>
              </a:solidFill>
            </a:endParaRPr>
          </a:p>
        </p:txBody>
      </p:sp>
      <p:sp>
        <p:nvSpPr>
          <p:cNvPr id="820227" name="Text Box 3">
            <a:extLst>
              <a:ext uri="{FF2B5EF4-FFF2-40B4-BE49-F238E27FC236}">
                <a16:creationId xmlns:a16="http://schemas.microsoft.com/office/drawing/2014/main" id="{2B3752F0-2ECC-C4C6-E61B-C99E76F390D4}"/>
              </a:ext>
            </a:extLst>
          </p:cNvPr>
          <p:cNvSpPr txBox="1">
            <a:spLocks noChangeArrowheads="1"/>
          </p:cNvSpPr>
          <p:nvPr/>
        </p:nvSpPr>
        <p:spPr bwMode="auto">
          <a:xfrm>
            <a:off x="1975768" y="3680045"/>
            <a:ext cx="7162800" cy="1392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120000"/>
              </a:lnSpc>
              <a:buSzPct val="160000"/>
            </a:pPr>
            <a:endParaRPr lang="it-IT" altLang="it-IT" sz="2400" u="none" dirty="0">
              <a:solidFill>
                <a:srgbClr val="002060"/>
              </a:solidFill>
              <a:latin typeface="New Century Schlbk" charset="0"/>
            </a:endParaRPr>
          </a:p>
          <a:p>
            <a:pPr algn="just">
              <a:lnSpc>
                <a:spcPct val="120000"/>
              </a:lnSpc>
              <a:buSzPct val="160000"/>
            </a:pPr>
            <a:endParaRPr lang="it-IT" altLang="it-IT" sz="2400" b="0" dirty="0">
              <a:solidFill>
                <a:srgbClr val="002060"/>
              </a:solidFill>
              <a:latin typeface="New Century Schlbk" charset="0"/>
            </a:endParaRPr>
          </a:p>
          <a:p>
            <a:pPr algn="just">
              <a:lnSpc>
                <a:spcPct val="120000"/>
              </a:lnSpc>
              <a:buSzPct val="160000"/>
            </a:pPr>
            <a:endParaRPr lang="it-IT" altLang="it-IT" sz="2400" dirty="0">
              <a:solidFill>
                <a:srgbClr val="002060"/>
              </a:solidFill>
              <a:latin typeface="New Century Schlbk" charset="0"/>
            </a:endParaRPr>
          </a:p>
        </p:txBody>
      </p:sp>
      <p:sp>
        <p:nvSpPr>
          <p:cNvPr id="820230" name="Rectangle 6">
            <a:extLst>
              <a:ext uri="{FF2B5EF4-FFF2-40B4-BE49-F238E27FC236}">
                <a16:creationId xmlns:a16="http://schemas.microsoft.com/office/drawing/2014/main" id="{09CB1E3D-54BC-3CAA-058D-5B0D06366DEF}"/>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E9849528-31E4-726E-B7B8-BB6B4E6DF72A}"/>
              </a:ext>
            </a:extLst>
          </p:cNvPr>
          <p:cNvPicPr>
            <a:picLocks noChangeAspect="1" noChangeArrowheads="1"/>
          </p:cNvPicPr>
          <p:nvPr/>
        </p:nvPicPr>
        <p:blipFill>
          <a:blip r:embed="rId2" cstate="print"/>
          <a:srcRect/>
          <a:stretch>
            <a:fillRect/>
          </a:stretch>
        </p:blipFill>
        <p:spPr bwMode="auto">
          <a:xfrm>
            <a:off x="851873" y="1244430"/>
            <a:ext cx="1317978" cy="706494"/>
          </a:xfrm>
          <a:prstGeom prst="rect">
            <a:avLst/>
          </a:prstGeom>
          <a:noFill/>
          <a:ln w="9525">
            <a:noFill/>
            <a:miter lim="800000"/>
            <a:headEnd/>
            <a:tailEnd/>
          </a:ln>
        </p:spPr>
      </p:pic>
      <p:sp>
        <p:nvSpPr>
          <p:cNvPr id="3" name="CasellaDiTesto 2">
            <a:extLst>
              <a:ext uri="{FF2B5EF4-FFF2-40B4-BE49-F238E27FC236}">
                <a16:creationId xmlns:a16="http://schemas.microsoft.com/office/drawing/2014/main" id="{DFE9C781-8878-54DD-806A-118C2AEC8DF6}"/>
              </a:ext>
            </a:extLst>
          </p:cNvPr>
          <p:cNvSpPr txBox="1"/>
          <p:nvPr/>
        </p:nvSpPr>
        <p:spPr>
          <a:xfrm>
            <a:off x="1270890" y="3600069"/>
            <a:ext cx="4557401" cy="923330"/>
          </a:xfrm>
          <a:prstGeom prst="rect">
            <a:avLst/>
          </a:prstGeom>
          <a:noFill/>
          <a:ln w="28575">
            <a:solidFill>
              <a:srgbClr val="002060"/>
            </a:solidFill>
          </a:ln>
        </p:spPr>
        <p:txBody>
          <a:bodyPr wrap="none" rtlCol="0">
            <a:spAutoFit/>
          </a:bodyPr>
          <a:lstStyle/>
          <a:p>
            <a:endParaRPr lang="it-IT" dirty="0">
              <a:solidFill>
                <a:srgbClr val="002060"/>
              </a:solidFill>
            </a:endParaRPr>
          </a:p>
          <a:p>
            <a:r>
              <a:rPr lang="it-IT" altLang="it-IT" b="1" dirty="0">
                <a:solidFill>
                  <a:srgbClr val="002060"/>
                </a:solidFill>
                <a:latin typeface="New Century Schlbk" charset="0"/>
              </a:rPr>
              <a:t>Importo: 440.000 euro (110 k€ annui x 4 anni)</a:t>
            </a:r>
          </a:p>
          <a:p>
            <a:endParaRPr lang="it-IT" dirty="0">
              <a:solidFill>
                <a:srgbClr val="002060"/>
              </a:solidFill>
            </a:endParaRPr>
          </a:p>
        </p:txBody>
      </p:sp>
      <p:sp>
        <p:nvSpPr>
          <p:cNvPr id="4" name="CasellaDiTesto 3">
            <a:extLst>
              <a:ext uri="{FF2B5EF4-FFF2-40B4-BE49-F238E27FC236}">
                <a16:creationId xmlns:a16="http://schemas.microsoft.com/office/drawing/2014/main" id="{23C73FDC-A375-9E54-1F1C-FF17E135F5F2}"/>
              </a:ext>
            </a:extLst>
          </p:cNvPr>
          <p:cNvSpPr txBox="1"/>
          <p:nvPr/>
        </p:nvSpPr>
        <p:spPr>
          <a:xfrm>
            <a:off x="1270890" y="2474246"/>
            <a:ext cx="6602219" cy="923330"/>
          </a:xfrm>
          <a:prstGeom prst="rect">
            <a:avLst/>
          </a:prstGeom>
          <a:noFill/>
          <a:ln w="28575">
            <a:solidFill>
              <a:schemeClr val="tx2"/>
            </a:solidFill>
          </a:ln>
        </p:spPr>
        <p:txBody>
          <a:bodyPr wrap="square" rtlCol="0">
            <a:spAutoFit/>
          </a:bodyPr>
          <a:lstStyle/>
          <a:p>
            <a:endParaRPr lang="it-IT" altLang="it-IT" sz="1800" u="none" dirty="0">
              <a:solidFill>
                <a:srgbClr val="002060"/>
              </a:solidFill>
              <a:latin typeface="New Century Schlbk" charset="0"/>
            </a:endParaRPr>
          </a:p>
          <a:p>
            <a:r>
              <a:rPr lang="it-IT" b="1" dirty="0">
                <a:solidFill>
                  <a:srgbClr val="002060"/>
                </a:solidFill>
                <a:latin typeface="New Century Schlbk" charset="0"/>
              </a:rPr>
              <a:t>Nuova tipologia di Gara</a:t>
            </a:r>
            <a:r>
              <a:rPr lang="it-IT" b="1" dirty="0">
                <a:solidFill>
                  <a:srgbClr val="002060"/>
                </a:solidFill>
              </a:rPr>
              <a:t>: Accordo Quadro</a:t>
            </a:r>
          </a:p>
          <a:p>
            <a:endParaRPr lang="it-IT" dirty="0"/>
          </a:p>
        </p:txBody>
      </p:sp>
      <p:sp>
        <p:nvSpPr>
          <p:cNvPr id="6" name="CasellaDiTesto 5">
            <a:extLst>
              <a:ext uri="{FF2B5EF4-FFF2-40B4-BE49-F238E27FC236}">
                <a16:creationId xmlns:a16="http://schemas.microsoft.com/office/drawing/2014/main" id="{20559CB0-6476-8DF3-EFC6-6E11733B3557}"/>
              </a:ext>
            </a:extLst>
          </p:cNvPr>
          <p:cNvSpPr txBox="1"/>
          <p:nvPr/>
        </p:nvSpPr>
        <p:spPr>
          <a:xfrm>
            <a:off x="1280735" y="4850312"/>
            <a:ext cx="6632209" cy="402546"/>
          </a:xfrm>
          <a:prstGeom prst="rect">
            <a:avLst/>
          </a:prstGeom>
          <a:noFill/>
          <a:ln w="28575">
            <a:solidFill>
              <a:schemeClr val="tx2"/>
            </a:solidFill>
          </a:ln>
        </p:spPr>
        <p:txBody>
          <a:bodyPr wrap="square" rtlCol="0">
            <a:spAutoFit/>
          </a:bodyPr>
          <a:lstStyle/>
          <a:p>
            <a:pPr algn="just">
              <a:lnSpc>
                <a:spcPct val="120000"/>
              </a:lnSpc>
              <a:buSzPct val="160000"/>
            </a:pPr>
            <a:r>
              <a:rPr lang="it-IT" altLang="it-IT" sz="1800" b="1" dirty="0">
                <a:solidFill>
                  <a:srgbClr val="002060"/>
                </a:solidFill>
                <a:latin typeface="New Century Schlbk" charset="0"/>
              </a:rPr>
              <a:t>Avvio richiesta gara in Giunta: dicembre 2025 o gennaio 2026</a:t>
            </a:r>
          </a:p>
        </p:txBody>
      </p:sp>
      <p:sp>
        <p:nvSpPr>
          <p:cNvPr id="7" name="CasellaDiTesto 6">
            <a:extLst>
              <a:ext uri="{FF2B5EF4-FFF2-40B4-BE49-F238E27FC236}">
                <a16:creationId xmlns:a16="http://schemas.microsoft.com/office/drawing/2014/main" id="{3D7F92B1-761E-9E46-3242-2659DC4AFF23}"/>
              </a:ext>
            </a:extLst>
          </p:cNvPr>
          <p:cNvSpPr txBox="1"/>
          <p:nvPr/>
        </p:nvSpPr>
        <p:spPr>
          <a:xfrm>
            <a:off x="1270890" y="5579771"/>
            <a:ext cx="2943432" cy="402546"/>
          </a:xfrm>
          <a:prstGeom prst="rect">
            <a:avLst/>
          </a:prstGeom>
          <a:noFill/>
          <a:ln w="28575">
            <a:solidFill>
              <a:schemeClr val="tx2"/>
            </a:solidFill>
          </a:ln>
        </p:spPr>
        <p:txBody>
          <a:bodyPr wrap="square" rtlCol="0">
            <a:spAutoFit/>
          </a:bodyPr>
          <a:lstStyle/>
          <a:p>
            <a:pPr algn="just">
              <a:lnSpc>
                <a:spcPct val="120000"/>
              </a:lnSpc>
              <a:buSzPct val="160000"/>
            </a:pPr>
            <a:r>
              <a:rPr lang="it-IT" altLang="it-IT" sz="1800" b="1" u="none" dirty="0">
                <a:solidFill>
                  <a:srgbClr val="002060"/>
                </a:solidFill>
                <a:latin typeface="New Century Schlbk" charset="0"/>
              </a:rPr>
              <a:t>Aggiudicazione:  </a:t>
            </a:r>
            <a:r>
              <a:rPr lang="it-IT" altLang="it-IT" sz="1800" b="1" u="none" dirty="0" err="1">
                <a:solidFill>
                  <a:srgbClr val="002060"/>
                </a:solidFill>
                <a:latin typeface="New Century Schlbk" charset="0"/>
              </a:rPr>
              <a:t>early</a:t>
            </a:r>
            <a:r>
              <a:rPr lang="it-IT" altLang="it-IT" sz="1800" b="1" u="none" dirty="0">
                <a:solidFill>
                  <a:srgbClr val="002060"/>
                </a:solidFill>
                <a:latin typeface="New Century Schlbk" charset="0"/>
              </a:rPr>
              <a:t> 2026</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dissolve">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27" grpId="0" autoUpdateAnimBg="0"/>
      <p:bldP spid="3" grpId="0" animBg="1"/>
      <p:bldP spid="4" grpId="0" animBg="1"/>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8755B02F-407C-24A1-5857-3A393BC295F9}"/>
              </a:ext>
            </a:extLst>
          </p:cNvPr>
          <p:cNvSpPr>
            <a:spLocks noGrp="1" noChangeArrowheads="1"/>
          </p:cNvSpPr>
          <p:nvPr>
            <p:ph type="title"/>
          </p:nvPr>
        </p:nvSpPr>
        <p:spPr>
          <a:xfrm>
            <a:off x="2895600" y="1143000"/>
            <a:ext cx="3200400" cy="533400"/>
          </a:xfrm>
        </p:spPr>
        <p:txBody>
          <a:bodyPr>
            <a:normAutofit fontScale="90000"/>
          </a:bodyPr>
          <a:lstStyle/>
          <a:p>
            <a:pPr>
              <a:lnSpc>
                <a:spcPct val="140000"/>
              </a:lnSpc>
            </a:pPr>
            <a:br>
              <a:rPr lang="it-IT" altLang="it-IT" sz="2400" b="1">
                <a:solidFill>
                  <a:schemeClr val="accent2"/>
                </a:solidFill>
                <a:latin typeface="New Century Schlbk" charset="0"/>
              </a:rPr>
            </a:br>
            <a:endParaRPr lang="it-IT" altLang="it-IT" sz="2800" b="1">
              <a:solidFill>
                <a:schemeClr val="accent2"/>
              </a:solidFill>
              <a:latin typeface="New Century Schlbk" charset="0"/>
            </a:endParaRPr>
          </a:p>
        </p:txBody>
      </p:sp>
      <p:sp>
        <p:nvSpPr>
          <p:cNvPr id="17410" name="Rectangle 3">
            <a:extLst>
              <a:ext uri="{FF2B5EF4-FFF2-40B4-BE49-F238E27FC236}">
                <a16:creationId xmlns:a16="http://schemas.microsoft.com/office/drawing/2014/main" id="{66218031-1720-670C-4DC6-A5F70D47247B}"/>
              </a:ext>
            </a:extLst>
          </p:cNvPr>
          <p:cNvSpPr>
            <a:spLocks noChangeArrowheads="1"/>
          </p:cNvSpPr>
          <p:nvPr/>
        </p:nvSpPr>
        <p:spPr bwMode="auto">
          <a:xfrm>
            <a:off x="329046" y="685800"/>
            <a:ext cx="8153400" cy="5334000"/>
          </a:xfrm>
          <a:prstGeom prst="rect">
            <a:avLst/>
          </a:prstGeom>
          <a:solidFill>
            <a:srgbClr val="273FFF"/>
          </a:solidFill>
          <a:ln w="25400">
            <a:solidFill>
              <a:schemeClr val="tx1"/>
            </a:solidFill>
            <a:miter lim="800000"/>
            <a:headEnd/>
            <a:tailEnd/>
          </a:ln>
          <a:effectLst/>
        </p:spPr>
        <p:txBody>
          <a:bodyPr wrap="none" anchor="ct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endParaRPr lang="it-IT" altLang="it-IT" dirty="0">
              <a:highlight>
                <a:srgbClr val="00FFFF"/>
              </a:highlight>
            </a:endParaRPr>
          </a:p>
        </p:txBody>
      </p:sp>
      <p:sp>
        <p:nvSpPr>
          <p:cNvPr id="279556" name="Text Box 4">
            <a:extLst>
              <a:ext uri="{FF2B5EF4-FFF2-40B4-BE49-F238E27FC236}">
                <a16:creationId xmlns:a16="http://schemas.microsoft.com/office/drawing/2014/main" id="{79609B98-8EA4-CB7C-4271-E33F2C8377F2}"/>
              </a:ext>
            </a:extLst>
          </p:cNvPr>
          <p:cNvSpPr txBox="1">
            <a:spLocks noChangeArrowheads="1"/>
          </p:cNvSpPr>
          <p:nvPr/>
        </p:nvSpPr>
        <p:spPr bwMode="auto">
          <a:xfrm>
            <a:off x="2162175" y="1160318"/>
            <a:ext cx="4819650" cy="461665"/>
          </a:xfrm>
          <a:prstGeom prst="rect">
            <a:avLst/>
          </a:prstGeom>
          <a:solidFill>
            <a:schemeClr val="accent1">
              <a:lumMod val="40000"/>
              <a:lumOff val="60000"/>
            </a:schemeClr>
          </a:solidFill>
          <a:ln w="12700">
            <a:solidFill>
              <a:schemeClr val="accent1">
                <a:lumMod val="20000"/>
                <a:lumOff val="80000"/>
              </a:schemeClr>
            </a:solidFill>
            <a:miter lim="800000"/>
            <a:headEnd/>
            <a:tailEnd/>
          </a:ln>
          <a:effectLst/>
        </p:spPr>
        <p:txBody>
          <a:bodyPr wrap="square">
            <a:spAutoFit/>
          </a:bodyPr>
          <a:lstStyle/>
          <a:p>
            <a:pPr algn="ctr">
              <a:defRPr/>
            </a:pPr>
            <a:r>
              <a:rPr lang="it-IT" altLang="it-IT" sz="2400" dirty="0">
                <a:effectLst>
                  <a:outerShdw blurRad="38100" dist="38100" dir="2700000" algn="tl">
                    <a:srgbClr val="FFFFFF"/>
                  </a:outerShdw>
                </a:effectLst>
                <a:latin typeface="Comic Sans MS" panose="030F0902030302020204" pitchFamily="66" charset="0"/>
              </a:rPr>
              <a:t>Modalità di erogazione corsi</a:t>
            </a:r>
            <a:endParaRPr lang="it-IT" altLang="it-IT" sz="2400" u="none" dirty="0"/>
          </a:p>
        </p:txBody>
      </p:sp>
      <p:sp>
        <p:nvSpPr>
          <p:cNvPr id="17412" name="Text Box 5">
            <a:extLst>
              <a:ext uri="{FF2B5EF4-FFF2-40B4-BE49-F238E27FC236}">
                <a16:creationId xmlns:a16="http://schemas.microsoft.com/office/drawing/2014/main" id="{A4941656-E5D0-E37F-E5FF-4A5F15B21F83}"/>
              </a:ext>
            </a:extLst>
          </p:cNvPr>
          <p:cNvSpPr txBox="1">
            <a:spLocks noChangeArrowheads="1"/>
          </p:cNvSpPr>
          <p:nvPr/>
        </p:nvSpPr>
        <p:spPr bwMode="auto">
          <a:xfrm>
            <a:off x="1547813" y="2276475"/>
            <a:ext cx="6324600" cy="406400"/>
          </a:xfrm>
          <a:prstGeom prst="rect">
            <a:avLst/>
          </a:prstGeom>
          <a:solidFill>
            <a:schemeClr val="accent1">
              <a:lumMod val="40000"/>
              <a:lumOff val="60000"/>
            </a:schemeClr>
          </a:solidFill>
          <a:ln w="9525">
            <a:solidFill>
              <a:schemeClr val="accent1">
                <a:lumMod val="20000"/>
                <a:lumOff val="80000"/>
              </a:schemeClr>
            </a:solidFill>
            <a:miter lim="800000"/>
            <a:headEnd/>
            <a:tailEnd/>
          </a:ln>
          <a:effectLst/>
        </p:spPr>
        <p:txBody>
          <a:bodyPr>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pPr algn="l"/>
            <a:r>
              <a:rPr lang="it-IT" altLang="it-IT" sz="2000" b="0" u="none" dirty="0">
                <a:latin typeface="Comic Sans MS" panose="030F0902030302020204" pitchFamily="66" charset="0"/>
              </a:rPr>
              <a:t>Corsi in presenza presso le Strutture INFN</a:t>
            </a:r>
            <a:endParaRPr lang="it-IT" altLang="it-IT" sz="2000" b="0" u="none" dirty="0"/>
          </a:p>
        </p:txBody>
      </p:sp>
      <p:sp>
        <p:nvSpPr>
          <p:cNvPr id="17413" name="Text Box 6">
            <a:extLst>
              <a:ext uri="{FF2B5EF4-FFF2-40B4-BE49-F238E27FC236}">
                <a16:creationId xmlns:a16="http://schemas.microsoft.com/office/drawing/2014/main" id="{F01DAD23-0467-6344-6349-D70E4B973484}"/>
              </a:ext>
            </a:extLst>
          </p:cNvPr>
          <p:cNvSpPr txBox="1">
            <a:spLocks noChangeArrowheads="1"/>
          </p:cNvSpPr>
          <p:nvPr/>
        </p:nvSpPr>
        <p:spPr bwMode="auto">
          <a:xfrm>
            <a:off x="1619250" y="3213100"/>
            <a:ext cx="6337300" cy="400110"/>
          </a:xfrm>
          <a:prstGeom prst="rect">
            <a:avLst/>
          </a:prstGeom>
          <a:solidFill>
            <a:schemeClr val="accent1">
              <a:lumMod val="40000"/>
              <a:lumOff val="60000"/>
            </a:schemeClr>
          </a:solidFill>
          <a:ln>
            <a:noFill/>
          </a:ln>
          <a:effectLst/>
        </p:spPr>
        <p:txBody>
          <a:bodyPr>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pPr algn="l"/>
            <a:r>
              <a:rPr lang="it-IT" altLang="it-IT" sz="2000" b="0" u="none" dirty="0">
                <a:latin typeface="Comic Sans MS" panose="030F0902030302020204" pitchFamily="66" charset="0"/>
              </a:rPr>
              <a:t>Corsi in VDC</a:t>
            </a:r>
            <a:r>
              <a:rPr lang="it-IT" altLang="it-IT" sz="2000" b="0" u="none" dirty="0"/>
              <a:t> </a:t>
            </a:r>
          </a:p>
        </p:txBody>
      </p:sp>
      <p:sp>
        <p:nvSpPr>
          <p:cNvPr id="17414" name="Text Box 7">
            <a:extLst>
              <a:ext uri="{FF2B5EF4-FFF2-40B4-BE49-F238E27FC236}">
                <a16:creationId xmlns:a16="http://schemas.microsoft.com/office/drawing/2014/main" id="{EC87A1FB-4641-C9BB-0EEA-A32E3A85B7FF}"/>
              </a:ext>
            </a:extLst>
          </p:cNvPr>
          <p:cNvSpPr txBox="1">
            <a:spLocks noChangeArrowheads="1"/>
          </p:cNvSpPr>
          <p:nvPr/>
        </p:nvSpPr>
        <p:spPr bwMode="auto">
          <a:xfrm>
            <a:off x="1600200" y="4205287"/>
            <a:ext cx="6356350" cy="396875"/>
          </a:xfrm>
          <a:prstGeom prst="rect">
            <a:avLst/>
          </a:prstGeom>
          <a:solidFill>
            <a:schemeClr val="accent1">
              <a:lumMod val="40000"/>
              <a:lumOff val="60000"/>
            </a:schemeClr>
          </a:solidFill>
          <a:ln>
            <a:noFill/>
          </a:ln>
          <a:effectLst/>
        </p:spPr>
        <p:txBody>
          <a:bodyPr>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pPr algn="l"/>
            <a:r>
              <a:rPr lang="it-IT" altLang="it-IT" sz="2000" b="0" u="none" dirty="0">
                <a:latin typeface="Comic Sans MS" panose="030F0902030302020204" pitchFamily="66" charset="0"/>
              </a:rPr>
              <a:t>Corsi a catalogo (interaziendali) </a:t>
            </a:r>
            <a:endParaRPr lang="it-IT" altLang="it-IT" sz="2000" b="0" u="none" dirty="0"/>
          </a:p>
        </p:txBody>
      </p:sp>
      <p:sp>
        <p:nvSpPr>
          <p:cNvPr id="17415" name="Rectangle 8">
            <a:extLst>
              <a:ext uri="{FF2B5EF4-FFF2-40B4-BE49-F238E27FC236}">
                <a16:creationId xmlns:a16="http://schemas.microsoft.com/office/drawing/2014/main" id="{C0063A72-2F3F-FEBC-1867-5EF32D797F3E}"/>
              </a:ext>
            </a:extLst>
          </p:cNvPr>
          <p:cNvSpPr>
            <a:spLocks noChangeArrowheads="1"/>
          </p:cNvSpPr>
          <p:nvPr/>
        </p:nvSpPr>
        <p:spPr bwMode="auto">
          <a:xfrm>
            <a:off x="762000" y="2286000"/>
            <a:ext cx="184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endParaRPr lang="it-IT" altLang="it-IT"/>
          </a:p>
        </p:txBody>
      </p:sp>
      <p:sp>
        <p:nvSpPr>
          <p:cNvPr id="17416" name="Rectangle 9">
            <a:extLst>
              <a:ext uri="{FF2B5EF4-FFF2-40B4-BE49-F238E27FC236}">
                <a16:creationId xmlns:a16="http://schemas.microsoft.com/office/drawing/2014/main" id="{1DBA3879-7F05-D6C0-0AAC-6E4C5F676BB8}"/>
              </a:ext>
            </a:extLst>
          </p:cNvPr>
          <p:cNvSpPr>
            <a:spLocks noChangeArrowheads="1"/>
          </p:cNvSpPr>
          <p:nvPr/>
        </p:nvSpPr>
        <p:spPr bwMode="auto">
          <a:xfrm>
            <a:off x="1676400" y="5105400"/>
            <a:ext cx="184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endParaRPr lang="it-IT" altLang="it-IT"/>
          </a:p>
        </p:txBody>
      </p:sp>
      <p:sp>
        <p:nvSpPr>
          <p:cNvPr id="17417" name="Rectangle 10">
            <a:extLst>
              <a:ext uri="{FF2B5EF4-FFF2-40B4-BE49-F238E27FC236}">
                <a16:creationId xmlns:a16="http://schemas.microsoft.com/office/drawing/2014/main" id="{2F0FD5C5-7D6F-4FD7-1B9F-27A3F711B0ED}"/>
              </a:ext>
            </a:extLst>
          </p:cNvPr>
          <p:cNvSpPr>
            <a:spLocks noChangeArrowheads="1"/>
          </p:cNvSpPr>
          <p:nvPr/>
        </p:nvSpPr>
        <p:spPr bwMode="auto">
          <a:xfrm>
            <a:off x="1619250" y="5013325"/>
            <a:ext cx="6337300" cy="396875"/>
          </a:xfrm>
          <a:prstGeom prst="rect">
            <a:avLst/>
          </a:prstGeom>
          <a:solidFill>
            <a:schemeClr val="accent1">
              <a:lumMod val="40000"/>
              <a:lumOff val="60000"/>
            </a:schemeClr>
          </a:solidFill>
          <a:ln>
            <a:noFill/>
          </a:ln>
          <a:effectLst/>
        </p:spPr>
        <p:txBody>
          <a:bodyPr>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pPr algn="l"/>
            <a:r>
              <a:rPr lang="it-IT" altLang="it-IT" sz="2000" b="0" u="none" dirty="0">
                <a:latin typeface="Comic Sans MS" panose="030F0902030302020204" pitchFamily="66" charset="0"/>
              </a:rPr>
              <a:t>Corsi e-learning</a:t>
            </a:r>
          </a:p>
        </p:txBody>
      </p:sp>
      <p:sp>
        <p:nvSpPr>
          <p:cNvPr id="17418" name="AutoShape 11">
            <a:extLst>
              <a:ext uri="{FF2B5EF4-FFF2-40B4-BE49-F238E27FC236}">
                <a16:creationId xmlns:a16="http://schemas.microsoft.com/office/drawing/2014/main" id="{1C197BC2-5528-8B1B-D361-3CBABE3C7AD6}"/>
              </a:ext>
            </a:extLst>
          </p:cNvPr>
          <p:cNvSpPr>
            <a:spLocks noChangeArrowheads="1"/>
          </p:cNvSpPr>
          <p:nvPr/>
        </p:nvSpPr>
        <p:spPr bwMode="auto">
          <a:xfrm>
            <a:off x="914400" y="2438400"/>
            <a:ext cx="304800" cy="152400"/>
          </a:xfrm>
          <a:custGeom>
            <a:avLst/>
            <a:gdLst>
              <a:gd name="T0" fmla="*/ 228600 w 21600"/>
              <a:gd name="T1" fmla="*/ 0 h 21600"/>
              <a:gd name="T2" fmla="*/ 0 w 21600"/>
              <a:gd name="T3" fmla="*/ 76200 h 21600"/>
              <a:gd name="T4" fmla="*/ 228600 w 21600"/>
              <a:gd name="T5" fmla="*/ 152400 h 21600"/>
              <a:gd name="T6" fmla="*/ 304800 w 21600"/>
              <a:gd name="T7" fmla="*/ 762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002060"/>
          </a:solidFill>
          <a:ln w="25400">
            <a:solidFill>
              <a:srgbClr val="FF9900"/>
            </a:solidFill>
            <a:miter lim="800000"/>
            <a:headEnd/>
            <a:tailEnd/>
          </a:ln>
          <a:effectLst/>
        </p:spPr>
        <p:txBody>
          <a:bodyPr wrap="none" anchor="ctr"/>
          <a:lstStyle/>
          <a:p>
            <a:endParaRPr lang="it-IT"/>
          </a:p>
        </p:txBody>
      </p:sp>
      <p:sp>
        <p:nvSpPr>
          <p:cNvPr id="17419" name="AutoShape 12">
            <a:extLst>
              <a:ext uri="{FF2B5EF4-FFF2-40B4-BE49-F238E27FC236}">
                <a16:creationId xmlns:a16="http://schemas.microsoft.com/office/drawing/2014/main" id="{90507AA2-01CA-A734-B3F4-68CB798F1C35}"/>
              </a:ext>
            </a:extLst>
          </p:cNvPr>
          <p:cNvSpPr>
            <a:spLocks noChangeArrowheads="1"/>
          </p:cNvSpPr>
          <p:nvPr/>
        </p:nvSpPr>
        <p:spPr bwMode="auto">
          <a:xfrm>
            <a:off x="914400" y="3352800"/>
            <a:ext cx="304800" cy="152400"/>
          </a:xfrm>
          <a:custGeom>
            <a:avLst/>
            <a:gdLst>
              <a:gd name="T0" fmla="*/ 228600 w 21600"/>
              <a:gd name="T1" fmla="*/ 0 h 21600"/>
              <a:gd name="T2" fmla="*/ 0 w 21600"/>
              <a:gd name="T3" fmla="*/ 76200 h 21600"/>
              <a:gd name="T4" fmla="*/ 228600 w 21600"/>
              <a:gd name="T5" fmla="*/ 152400 h 21600"/>
              <a:gd name="T6" fmla="*/ 304800 w 21600"/>
              <a:gd name="T7" fmla="*/ 762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002060"/>
          </a:solidFill>
          <a:ln w="25400">
            <a:solidFill>
              <a:srgbClr val="FF9900"/>
            </a:solidFill>
            <a:miter lim="800000"/>
            <a:headEnd/>
            <a:tailEnd/>
          </a:ln>
          <a:effectLst/>
        </p:spPr>
        <p:txBody>
          <a:bodyPr wrap="none" anchor="ctr"/>
          <a:lstStyle/>
          <a:p>
            <a:endParaRPr lang="it-IT"/>
          </a:p>
        </p:txBody>
      </p:sp>
      <p:sp>
        <p:nvSpPr>
          <p:cNvPr id="17421" name="AutoShape 14">
            <a:extLst>
              <a:ext uri="{FF2B5EF4-FFF2-40B4-BE49-F238E27FC236}">
                <a16:creationId xmlns:a16="http://schemas.microsoft.com/office/drawing/2014/main" id="{B12E42B6-A667-1083-607B-1FD309B3C139}"/>
              </a:ext>
            </a:extLst>
          </p:cNvPr>
          <p:cNvSpPr>
            <a:spLocks noChangeArrowheads="1"/>
          </p:cNvSpPr>
          <p:nvPr/>
        </p:nvSpPr>
        <p:spPr bwMode="auto">
          <a:xfrm>
            <a:off x="946150" y="5135562"/>
            <a:ext cx="304800" cy="152400"/>
          </a:xfrm>
          <a:custGeom>
            <a:avLst/>
            <a:gdLst>
              <a:gd name="T0" fmla="*/ 228600 w 21600"/>
              <a:gd name="T1" fmla="*/ 0 h 21600"/>
              <a:gd name="T2" fmla="*/ 0 w 21600"/>
              <a:gd name="T3" fmla="*/ 76200 h 21600"/>
              <a:gd name="T4" fmla="*/ 228600 w 21600"/>
              <a:gd name="T5" fmla="*/ 152400 h 21600"/>
              <a:gd name="T6" fmla="*/ 304800 w 21600"/>
              <a:gd name="T7" fmla="*/ 762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002060"/>
          </a:solidFill>
          <a:ln w="25400">
            <a:solidFill>
              <a:srgbClr val="FF9900"/>
            </a:solidFill>
            <a:miter lim="800000"/>
            <a:headEnd/>
            <a:tailEnd/>
          </a:ln>
          <a:effectLst/>
        </p:spPr>
        <p:txBody>
          <a:bodyPr wrap="none" anchor="ctr"/>
          <a:lstStyle/>
          <a:p>
            <a:endParaRPr lang="it-IT"/>
          </a:p>
        </p:txBody>
      </p:sp>
      <p:sp>
        <p:nvSpPr>
          <p:cNvPr id="2" name="AutoShape 12">
            <a:extLst>
              <a:ext uri="{FF2B5EF4-FFF2-40B4-BE49-F238E27FC236}">
                <a16:creationId xmlns:a16="http://schemas.microsoft.com/office/drawing/2014/main" id="{1BDD04BB-9D95-9C1F-DD67-C09183BC950C}"/>
              </a:ext>
            </a:extLst>
          </p:cNvPr>
          <p:cNvSpPr>
            <a:spLocks noChangeArrowheads="1"/>
          </p:cNvSpPr>
          <p:nvPr/>
        </p:nvSpPr>
        <p:spPr bwMode="auto">
          <a:xfrm>
            <a:off x="921904" y="4327524"/>
            <a:ext cx="304800" cy="152400"/>
          </a:xfrm>
          <a:custGeom>
            <a:avLst/>
            <a:gdLst>
              <a:gd name="T0" fmla="*/ 228600 w 21600"/>
              <a:gd name="T1" fmla="*/ 0 h 21600"/>
              <a:gd name="T2" fmla="*/ 0 w 21600"/>
              <a:gd name="T3" fmla="*/ 76200 h 21600"/>
              <a:gd name="T4" fmla="*/ 228600 w 21600"/>
              <a:gd name="T5" fmla="*/ 152400 h 21600"/>
              <a:gd name="T6" fmla="*/ 304800 w 21600"/>
              <a:gd name="T7" fmla="*/ 762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002060"/>
          </a:solidFill>
          <a:ln w="25400">
            <a:solidFill>
              <a:srgbClr val="FF9900"/>
            </a:solidFill>
            <a:miter lim="800000"/>
            <a:headEnd/>
            <a:tailEnd/>
          </a:ln>
          <a:effectLst/>
        </p:spPr>
        <p:txBody>
          <a:bodyPr wrap="none" anchor="ctr"/>
          <a:lstStyle/>
          <a:p>
            <a:endParaRPr lang="it-IT"/>
          </a:p>
        </p:txBody>
      </p:sp>
    </p:spTree>
    <p:extLst>
      <p:ext uri="{BB962C8B-B14F-4D97-AF65-F5344CB8AC3E}">
        <p14:creationId xmlns:p14="http://schemas.microsoft.com/office/powerpoint/2010/main" val="2925584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655" y="274638"/>
            <a:ext cx="7951358" cy="1143000"/>
          </a:xfrm>
        </p:spPr>
        <p:txBody>
          <a:bodyPr>
            <a:normAutofit fontScale="90000"/>
          </a:bodyPr>
          <a:lstStyle/>
          <a:p>
            <a:pPr algn="r"/>
            <a:r>
              <a:rPr lang="it-IT" b="1" dirty="0">
                <a:solidFill>
                  <a:srgbClr val="000090"/>
                </a:solidFill>
              </a:rPr>
              <a:t>    </a:t>
            </a:r>
            <a:br>
              <a:rPr lang="it-IT" b="1" dirty="0">
                <a:solidFill>
                  <a:srgbClr val="000090"/>
                </a:solidFill>
              </a:rPr>
            </a:br>
            <a:br>
              <a:rPr lang="it-IT" sz="4400" b="1" dirty="0">
                <a:solidFill>
                  <a:srgbClr val="000090"/>
                </a:solidFill>
              </a:rPr>
            </a:br>
            <a:r>
              <a:rPr lang="it-IT" b="1" dirty="0">
                <a:solidFill>
                  <a:srgbClr val="000090"/>
                </a:solidFill>
              </a:rPr>
              <a:t>  </a:t>
            </a:r>
          </a:p>
        </p:txBody>
      </p:sp>
      <p:sp>
        <p:nvSpPr>
          <p:cNvPr id="3" name="Segnaposto contenuto 2"/>
          <p:cNvSpPr>
            <a:spLocks noGrp="1"/>
          </p:cNvSpPr>
          <p:nvPr>
            <p:ph idx="1"/>
          </p:nvPr>
        </p:nvSpPr>
        <p:spPr>
          <a:xfrm>
            <a:off x="1818732" y="274638"/>
            <a:ext cx="7085238" cy="6308724"/>
          </a:xfrm>
        </p:spPr>
        <p:txBody>
          <a:bodyPr/>
          <a:lstStyle/>
          <a:p>
            <a:endParaRPr lang="it-IT" b="1" dirty="0">
              <a:solidFill>
                <a:srgbClr val="000090"/>
              </a:solidFill>
            </a:endParaRPr>
          </a:p>
          <a:p>
            <a:endParaRPr lang="it-IT" dirty="0"/>
          </a:p>
        </p:txBody>
      </p:sp>
      <p:pic>
        <p:nvPicPr>
          <p:cNvPr id="5" name="Picture 0" descr="logoci.tif"/>
          <p:cNvPicPr>
            <a:picLocks noChangeAspect="1" noChangeArrowheads="1"/>
          </p:cNvPicPr>
          <p:nvPr/>
        </p:nvPicPr>
        <p:blipFill>
          <a:blip r:embed="rId2" cstate="print"/>
          <a:srcRect/>
          <a:stretch>
            <a:fillRect/>
          </a:stretch>
        </p:blipFill>
        <p:spPr bwMode="auto">
          <a:xfrm>
            <a:off x="561695" y="492891"/>
            <a:ext cx="1445004" cy="706494"/>
          </a:xfrm>
          <a:prstGeom prst="rect">
            <a:avLst/>
          </a:prstGeom>
          <a:noFill/>
          <a:ln w="9525">
            <a:noFill/>
            <a:miter lim="800000"/>
            <a:headEnd/>
            <a:tailEnd/>
          </a:ln>
        </p:spPr>
      </p:pic>
      <p:sp>
        <p:nvSpPr>
          <p:cNvPr id="6" name="CasellaDiTesto 5">
            <a:extLst>
              <a:ext uri="{FF2B5EF4-FFF2-40B4-BE49-F238E27FC236}">
                <a16:creationId xmlns:a16="http://schemas.microsoft.com/office/drawing/2014/main" id="{545608CF-05E4-EAD6-388E-A20A7DC4D8C5}"/>
              </a:ext>
            </a:extLst>
          </p:cNvPr>
          <p:cNvSpPr txBox="1"/>
          <p:nvPr/>
        </p:nvSpPr>
        <p:spPr>
          <a:xfrm>
            <a:off x="487628" y="1957115"/>
            <a:ext cx="1772793" cy="1200329"/>
          </a:xfrm>
          <a:prstGeom prst="rect">
            <a:avLst/>
          </a:prstGeom>
          <a:noFill/>
        </p:spPr>
        <p:txBody>
          <a:bodyPr wrap="none" rtlCol="0">
            <a:spAutoFit/>
          </a:bodyPr>
          <a:lstStyle/>
          <a:p>
            <a:pPr algn="ctr"/>
            <a:r>
              <a:rPr lang="it-IT" sz="2400" b="1" dirty="0">
                <a:solidFill>
                  <a:schemeClr val="tx2">
                    <a:lumMod val="75000"/>
                  </a:schemeClr>
                </a:solidFill>
              </a:rPr>
              <a:t>Layout</a:t>
            </a:r>
          </a:p>
          <a:p>
            <a:pPr algn="ctr"/>
            <a:r>
              <a:rPr lang="it-IT" sz="2400" b="1" dirty="0">
                <a:solidFill>
                  <a:schemeClr val="tx2">
                    <a:lumMod val="75000"/>
                  </a:schemeClr>
                </a:solidFill>
              </a:rPr>
              <a:t>corsi in aula </a:t>
            </a:r>
          </a:p>
          <a:p>
            <a:pPr algn="ctr"/>
            <a:r>
              <a:rPr lang="it-IT" sz="2400" b="1" dirty="0">
                <a:solidFill>
                  <a:schemeClr val="tx2">
                    <a:lumMod val="75000"/>
                  </a:schemeClr>
                </a:solidFill>
              </a:rPr>
              <a:t>presso INFN</a:t>
            </a:r>
          </a:p>
        </p:txBody>
      </p:sp>
      <p:graphicFrame>
        <p:nvGraphicFramePr>
          <p:cNvPr id="8" name="Tabella 7">
            <a:extLst>
              <a:ext uri="{FF2B5EF4-FFF2-40B4-BE49-F238E27FC236}">
                <a16:creationId xmlns:a16="http://schemas.microsoft.com/office/drawing/2014/main" id="{DDD308D4-9B9F-3F1B-2C0B-28DCE60D18DD}"/>
              </a:ext>
            </a:extLst>
          </p:cNvPr>
          <p:cNvGraphicFramePr>
            <a:graphicFrameLocks noGrp="1"/>
          </p:cNvGraphicFramePr>
          <p:nvPr/>
        </p:nvGraphicFramePr>
        <p:xfrm>
          <a:off x="2971573" y="274638"/>
          <a:ext cx="5671673" cy="6200593"/>
        </p:xfrm>
        <a:graphic>
          <a:graphicData uri="http://schemas.openxmlformats.org/drawingml/2006/table">
            <a:tbl>
              <a:tblPr>
                <a:tableStyleId>{5C22544A-7EE6-4342-B048-85BDC9FD1C3A}</a:tableStyleId>
              </a:tblPr>
              <a:tblGrid>
                <a:gridCol w="5266553">
                  <a:extLst>
                    <a:ext uri="{9D8B030D-6E8A-4147-A177-3AD203B41FA5}">
                      <a16:colId xmlns:a16="http://schemas.microsoft.com/office/drawing/2014/main" val="2646328508"/>
                    </a:ext>
                  </a:extLst>
                </a:gridCol>
                <a:gridCol w="405120">
                  <a:extLst>
                    <a:ext uri="{9D8B030D-6E8A-4147-A177-3AD203B41FA5}">
                      <a16:colId xmlns:a16="http://schemas.microsoft.com/office/drawing/2014/main" val="2104098411"/>
                    </a:ext>
                  </a:extLst>
                </a:gridCol>
              </a:tblGrid>
              <a:tr h="200263">
                <a:tc>
                  <a:txBody>
                    <a:bodyPr/>
                    <a:lstStyle/>
                    <a:p>
                      <a:pPr algn="ctr" fontAlgn="ctr"/>
                      <a:r>
                        <a:rPr lang="it-IT" sz="700" u="none" strike="noStrike">
                          <a:effectLst/>
                        </a:rPr>
                        <a:t>ELENCO DEI CORSI </a:t>
                      </a:r>
                      <a:r>
                        <a:rPr lang="it-IT" sz="800" u="none" strike="noStrike">
                          <a:effectLst/>
                        </a:rPr>
                        <a:t>IN AULA </a:t>
                      </a:r>
                      <a:r>
                        <a:rPr lang="it-IT" sz="700" u="none" strike="noStrike">
                          <a:effectLst/>
                        </a:rPr>
                        <a:t>PRESSO L'INFN</a:t>
                      </a:r>
                      <a:endParaRPr lang="it-IT" sz="700" b="1" i="0" u="none" strike="noStrike">
                        <a:solidFill>
                          <a:srgbClr val="FFFFFF"/>
                        </a:solidFill>
                        <a:effectLst/>
                        <a:latin typeface="Calibri" panose="020F0502020204030204" pitchFamily="34" charset="0"/>
                      </a:endParaRPr>
                    </a:p>
                  </a:txBody>
                  <a:tcPr marL="5482" marR="5482" marT="5482" marB="0" anchor="ctr"/>
                </a:tc>
                <a:tc>
                  <a:txBody>
                    <a:bodyPr/>
                    <a:lstStyle/>
                    <a:p>
                      <a:pPr algn="ctr" fontAlgn="ctr"/>
                      <a:r>
                        <a:rPr lang="it-IT" sz="700" u="none" strike="noStrike">
                          <a:effectLst/>
                        </a:rPr>
                        <a:t>DURATA</a:t>
                      </a:r>
                      <a:endParaRPr lang="it-IT" sz="700" b="1" i="0" u="none" strike="noStrike">
                        <a:solidFill>
                          <a:srgbClr val="FFFFFF"/>
                        </a:solidFill>
                        <a:effectLst/>
                        <a:latin typeface="Calibri" panose="020F0502020204030204" pitchFamily="34" charset="0"/>
                      </a:endParaRPr>
                    </a:p>
                  </a:txBody>
                  <a:tcPr marL="5482" marR="5482" marT="5482" marB="0" anchor="ctr"/>
                </a:tc>
                <a:extLst>
                  <a:ext uri="{0D108BD9-81ED-4DB2-BD59-A6C34878D82A}">
                    <a16:rowId xmlns:a16="http://schemas.microsoft.com/office/drawing/2014/main" val="3880243837"/>
                  </a:ext>
                </a:extLst>
              </a:tr>
              <a:tr h="170222">
                <a:tc>
                  <a:txBody>
                    <a:bodyPr/>
                    <a:lstStyle/>
                    <a:p>
                      <a:pPr algn="l" fontAlgn="b"/>
                      <a:r>
                        <a:rPr lang="it-IT" sz="700" u="none" strike="noStrike">
                          <a:effectLst/>
                        </a:rPr>
                        <a:t>Lavoratori: corso in aula formazione generale lavoratori 4 ore presso sedi INFN</a:t>
                      </a:r>
                      <a:endParaRPr lang="it-IT" sz="700" b="0" i="0" u="none" strike="noStrike">
                        <a:solidFill>
                          <a:srgbClr val="00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4h</a:t>
                      </a:r>
                      <a:endParaRPr lang="it-IT" sz="700" b="0" i="0" u="none" strike="noStrike">
                        <a:solidFill>
                          <a:srgbClr val="00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4085506279"/>
                  </a:ext>
                </a:extLst>
              </a:tr>
              <a:tr h="170222">
                <a:tc>
                  <a:txBody>
                    <a:bodyPr/>
                    <a:lstStyle/>
                    <a:p>
                      <a:pPr algn="l" fontAlgn="b"/>
                      <a:r>
                        <a:rPr lang="it-IT" sz="700" u="none" strike="noStrike">
                          <a:effectLst/>
                        </a:rPr>
                        <a:t>Lavoratori: corso in aula di formazione specifica lavoratori rischio basso  4 ore presso sedi INFN</a:t>
                      </a:r>
                      <a:endParaRPr lang="it-IT" sz="700" b="0" i="0" u="none" strike="noStrike">
                        <a:solidFill>
                          <a:srgbClr val="00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4h</a:t>
                      </a:r>
                      <a:endParaRPr lang="it-IT" sz="700" b="0" i="0" u="none" strike="noStrike">
                        <a:solidFill>
                          <a:srgbClr val="00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276853819"/>
                  </a:ext>
                </a:extLst>
              </a:tr>
              <a:tr h="170222">
                <a:tc>
                  <a:txBody>
                    <a:bodyPr/>
                    <a:lstStyle/>
                    <a:p>
                      <a:pPr algn="l" fontAlgn="b"/>
                      <a:r>
                        <a:rPr lang="it-IT" sz="700" u="none" strike="noStrike">
                          <a:effectLst/>
                        </a:rPr>
                        <a:t>Lavoratori: corso formazione specifica lavoratori rischio medio 8h  in aula - presso sedi INFN</a:t>
                      </a:r>
                      <a:endParaRPr lang="it-IT" sz="700" b="0" i="0" u="none" strike="noStrike">
                        <a:solidFill>
                          <a:srgbClr val="00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8 h</a:t>
                      </a:r>
                      <a:endParaRPr lang="it-IT" sz="700" b="0" i="0" u="none" strike="noStrike">
                        <a:solidFill>
                          <a:srgbClr val="00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2231934636"/>
                  </a:ext>
                </a:extLst>
              </a:tr>
              <a:tr h="170222">
                <a:tc>
                  <a:txBody>
                    <a:bodyPr/>
                    <a:lstStyle/>
                    <a:p>
                      <a:pPr algn="l" fontAlgn="b"/>
                      <a:r>
                        <a:rPr lang="it-IT" sz="700" u="none" strike="noStrike">
                          <a:effectLst/>
                        </a:rPr>
                        <a:t>Lavoratori: corso formazione specifica lavorartori rischio alto 12 ore in aula  - presso sedi INFN</a:t>
                      </a:r>
                      <a:endParaRPr lang="it-IT" sz="700" b="0" i="0" u="none" strike="noStrike">
                        <a:solidFill>
                          <a:srgbClr val="00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12h</a:t>
                      </a:r>
                      <a:endParaRPr lang="it-IT" sz="700" b="0" i="0" u="none" strike="noStrike">
                        <a:solidFill>
                          <a:srgbClr val="00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3295872807"/>
                  </a:ext>
                </a:extLst>
              </a:tr>
              <a:tr h="170222">
                <a:tc>
                  <a:txBody>
                    <a:bodyPr/>
                    <a:lstStyle/>
                    <a:p>
                      <a:pPr algn="l" fontAlgn="b"/>
                      <a:r>
                        <a:rPr lang="it-IT" sz="700" u="none" strike="noStrike">
                          <a:effectLst/>
                        </a:rPr>
                        <a:t>Lavoratori: corso in aula di aggiornamento formazione lavoratori 6 ore - presso sedi INFN</a:t>
                      </a:r>
                      <a:endParaRPr lang="it-IT" sz="700" b="0" i="0" u="none" strike="noStrike">
                        <a:solidFill>
                          <a:srgbClr val="00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6h</a:t>
                      </a:r>
                      <a:endParaRPr lang="it-IT" sz="700" b="0" i="0" u="none" strike="noStrike">
                        <a:solidFill>
                          <a:srgbClr val="00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1873588692"/>
                  </a:ext>
                </a:extLst>
              </a:tr>
              <a:tr h="170222">
                <a:tc>
                  <a:txBody>
                    <a:bodyPr/>
                    <a:lstStyle/>
                    <a:p>
                      <a:pPr algn="l" fontAlgn="b"/>
                      <a:r>
                        <a:rPr lang="it-IT" sz="700" u="none" strike="noStrike">
                          <a:effectLst/>
                        </a:rPr>
                        <a:t>Preposti: formazione particolare aggiuntiva preposti tot 8h - Parte A: modulo giuridico di 4h in aula INFN</a:t>
                      </a:r>
                      <a:endParaRPr lang="it-IT" sz="700" b="0" i="0" u="none" strike="noStrike">
                        <a:solidFill>
                          <a:srgbClr val="FF66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4h</a:t>
                      </a:r>
                      <a:endParaRPr lang="it-IT" sz="700" b="0" i="0" u="none" strike="noStrike">
                        <a:solidFill>
                          <a:srgbClr val="FF66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617293159"/>
                  </a:ext>
                </a:extLst>
              </a:tr>
              <a:tr h="170222">
                <a:tc>
                  <a:txBody>
                    <a:bodyPr/>
                    <a:lstStyle/>
                    <a:p>
                      <a:pPr algn="l" fontAlgn="b"/>
                      <a:r>
                        <a:rPr lang="it-IT" sz="700" u="none" strike="noStrike">
                          <a:effectLst/>
                        </a:rPr>
                        <a:t>Preposti: formazione particolare aggiuntiva preposti tot 8h - Parte B valutazione dei rischi di 4h in aula INFN</a:t>
                      </a:r>
                      <a:endParaRPr lang="it-IT" sz="700" b="0" i="0" u="none" strike="noStrike">
                        <a:solidFill>
                          <a:srgbClr val="FF66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4h</a:t>
                      </a:r>
                      <a:endParaRPr lang="it-IT" sz="700" b="0" i="0" u="none" strike="noStrike">
                        <a:solidFill>
                          <a:srgbClr val="FF66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4148951798"/>
                  </a:ext>
                </a:extLst>
              </a:tr>
              <a:tr h="170222">
                <a:tc>
                  <a:txBody>
                    <a:bodyPr/>
                    <a:lstStyle/>
                    <a:p>
                      <a:pPr algn="l" fontAlgn="b"/>
                      <a:r>
                        <a:rPr lang="it-IT" sz="700" u="none" strike="noStrike">
                          <a:effectLst/>
                        </a:rPr>
                        <a:t>Preposti: aggiornamento biennale in presenza preposti 6 h - in aula INFN (art. 37 co. 7 ter)</a:t>
                      </a:r>
                      <a:endParaRPr lang="it-IT" sz="700" b="0" i="0" u="none" strike="noStrike">
                        <a:solidFill>
                          <a:srgbClr val="FF66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6h</a:t>
                      </a:r>
                      <a:endParaRPr lang="it-IT" sz="700" b="0" i="0" u="none" strike="noStrike">
                        <a:solidFill>
                          <a:srgbClr val="FF66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2300474664"/>
                  </a:ext>
                </a:extLst>
              </a:tr>
              <a:tr h="170222">
                <a:tc>
                  <a:txBody>
                    <a:bodyPr/>
                    <a:lstStyle/>
                    <a:p>
                      <a:pPr algn="l" fontAlgn="b"/>
                      <a:r>
                        <a:rPr lang="it-IT" sz="700" u="none" strike="noStrike">
                          <a:effectLst/>
                        </a:rPr>
                        <a:t>Dirigenti: formazione di 16h dirigenti - in aula in più sessioni presso sede INFN</a:t>
                      </a:r>
                      <a:endParaRPr lang="it-IT" sz="700" b="0" i="0" u="none" strike="noStrike">
                        <a:solidFill>
                          <a:srgbClr val="0000FF"/>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16h</a:t>
                      </a:r>
                      <a:endParaRPr lang="it-IT" sz="700" b="0" i="0" u="none" strike="noStrike">
                        <a:solidFill>
                          <a:srgbClr val="0000FF"/>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1891786444"/>
                  </a:ext>
                </a:extLst>
              </a:tr>
              <a:tr h="170222">
                <a:tc>
                  <a:txBody>
                    <a:bodyPr/>
                    <a:lstStyle/>
                    <a:p>
                      <a:pPr algn="l" fontAlgn="b"/>
                      <a:r>
                        <a:rPr lang="it-IT" sz="700" u="none" strike="noStrike">
                          <a:effectLst/>
                        </a:rPr>
                        <a:t>Dirigenti: aggiornamento 6h dirigenti - in aula presso sede INFN</a:t>
                      </a:r>
                      <a:endParaRPr lang="it-IT" sz="700" b="0" i="0" u="none" strike="noStrike">
                        <a:solidFill>
                          <a:srgbClr val="0000FF"/>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6h</a:t>
                      </a:r>
                      <a:endParaRPr lang="it-IT" sz="700" b="0" i="0" u="none" strike="noStrike">
                        <a:solidFill>
                          <a:srgbClr val="0000FF"/>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2310884105"/>
                  </a:ext>
                </a:extLst>
              </a:tr>
              <a:tr h="170222">
                <a:tc>
                  <a:txBody>
                    <a:bodyPr/>
                    <a:lstStyle/>
                    <a:p>
                      <a:pPr algn="l" fontAlgn="b"/>
                      <a:r>
                        <a:rPr lang="it-IT" sz="700" u="none" strike="noStrike">
                          <a:effectLst/>
                        </a:rPr>
                        <a:t>Datori di Lavoro: formazione di 8h Datori di Lavoro - in aula presso sede INFN</a:t>
                      </a:r>
                      <a:endParaRPr lang="it-IT" sz="700" b="0" i="0" u="none" strike="noStrike">
                        <a:solidFill>
                          <a:srgbClr val="0000FF"/>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8h</a:t>
                      </a:r>
                      <a:endParaRPr lang="it-IT" sz="700" b="0" i="0" u="none" strike="noStrike">
                        <a:solidFill>
                          <a:srgbClr val="0000FF"/>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1664958562"/>
                  </a:ext>
                </a:extLst>
              </a:tr>
              <a:tr h="170222">
                <a:tc>
                  <a:txBody>
                    <a:bodyPr/>
                    <a:lstStyle/>
                    <a:p>
                      <a:pPr algn="l" fontAlgn="b"/>
                      <a:r>
                        <a:rPr lang="it-IT" sz="700" u="none" strike="noStrike">
                          <a:effectLst/>
                        </a:rPr>
                        <a:t>RSPP: corso per SPP - modulo A di 28h presso sede INFN</a:t>
                      </a:r>
                      <a:endParaRPr lang="it-IT" sz="700" b="0" i="0" u="none" strike="noStrike">
                        <a:solidFill>
                          <a:srgbClr val="60497A"/>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28h</a:t>
                      </a:r>
                      <a:endParaRPr lang="it-IT" sz="700" b="0" i="0" u="none" strike="noStrike">
                        <a:solidFill>
                          <a:srgbClr val="60497A"/>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157303308"/>
                  </a:ext>
                </a:extLst>
              </a:tr>
              <a:tr h="170222">
                <a:tc>
                  <a:txBody>
                    <a:bodyPr/>
                    <a:lstStyle/>
                    <a:p>
                      <a:pPr algn="l" fontAlgn="b"/>
                      <a:r>
                        <a:rPr lang="it-IT" sz="700" u="none" strike="noStrike">
                          <a:effectLst/>
                        </a:rPr>
                        <a:t>RSPP: corso per SPP - modulo B di 48 h presso sede INFN</a:t>
                      </a:r>
                      <a:endParaRPr lang="it-IT" sz="700" b="0" i="0" u="none" strike="noStrike">
                        <a:solidFill>
                          <a:srgbClr val="60497A"/>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48h</a:t>
                      </a:r>
                      <a:endParaRPr lang="it-IT" sz="700" b="0" i="0" u="none" strike="noStrike">
                        <a:solidFill>
                          <a:srgbClr val="60497A"/>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1766470140"/>
                  </a:ext>
                </a:extLst>
              </a:tr>
              <a:tr h="170222">
                <a:tc>
                  <a:txBody>
                    <a:bodyPr/>
                    <a:lstStyle/>
                    <a:p>
                      <a:pPr algn="l" fontAlgn="b"/>
                      <a:r>
                        <a:rPr lang="it-IT" sz="700" u="none" strike="noStrike">
                          <a:effectLst/>
                        </a:rPr>
                        <a:t>RSPP: corso per RSPP - modulo C di 24h - in aula presso sedi INFN</a:t>
                      </a:r>
                      <a:endParaRPr lang="it-IT" sz="700" b="0" i="0" u="none" strike="noStrike">
                        <a:solidFill>
                          <a:srgbClr val="60497A"/>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24h</a:t>
                      </a:r>
                      <a:endParaRPr lang="it-IT" sz="700" b="0" i="0" u="none" strike="noStrike">
                        <a:solidFill>
                          <a:srgbClr val="60497A"/>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3173071191"/>
                  </a:ext>
                </a:extLst>
              </a:tr>
              <a:tr h="170222">
                <a:tc>
                  <a:txBody>
                    <a:bodyPr/>
                    <a:lstStyle/>
                    <a:p>
                      <a:pPr algn="l" fontAlgn="b"/>
                      <a:r>
                        <a:rPr lang="it-IT" sz="700" u="none" strike="noStrike">
                          <a:effectLst/>
                        </a:rPr>
                        <a:t>RSPP: corso di aggiornamento per RSPP/ASPP di 4h con crediti formativi in aula INFN </a:t>
                      </a:r>
                      <a:endParaRPr lang="it-IT" sz="700" b="0" i="0" u="none" strike="noStrike">
                        <a:solidFill>
                          <a:srgbClr val="60497A"/>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4h</a:t>
                      </a:r>
                      <a:endParaRPr lang="it-IT" sz="700" b="0" i="0" u="none" strike="noStrike">
                        <a:solidFill>
                          <a:srgbClr val="60497A"/>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2135369501"/>
                  </a:ext>
                </a:extLst>
              </a:tr>
              <a:tr h="170222">
                <a:tc>
                  <a:txBody>
                    <a:bodyPr/>
                    <a:lstStyle/>
                    <a:p>
                      <a:pPr algn="l" fontAlgn="b"/>
                      <a:r>
                        <a:rPr lang="it-IT" sz="700" u="none" strike="noStrike">
                          <a:effectLst/>
                        </a:rPr>
                        <a:t>RSPP: corso di aggiornamento per RSPP/ASPP di 8h con crediti formativi in aula INFN </a:t>
                      </a:r>
                      <a:endParaRPr lang="it-IT" sz="700" b="0" i="0" u="none" strike="noStrike">
                        <a:solidFill>
                          <a:srgbClr val="60497A"/>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8 h</a:t>
                      </a:r>
                      <a:endParaRPr lang="it-IT" sz="700" b="0" i="0" u="none" strike="noStrike">
                        <a:solidFill>
                          <a:srgbClr val="60497A"/>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1123041362"/>
                  </a:ext>
                </a:extLst>
              </a:tr>
              <a:tr h="170222">
                <a:tc>
                  <a:txBody>
                    <a:bodyPr/>
                    <a:lstStyle/>
                    <a:p>
                      <a:pPr algn="l" fontAlgn="b"/>
                      <a:r>
                        <a:rPr lang="it-IT" sz="700" u="none" strike="noStrike">
                          <a:effectLst/>
                        </a:rPr>
                        <a:t>RSPP: corso di aggiornamento per RSPP/ASPP 4 o 8 ore - audit, organizzazione e crediti (docenze a carico Infn)</a:t>
                      </a:r>
                      <a:endParaRPr lang="it-IT" sz="700" b="0" i="0" u="none" strike="noStrike">
                        <a:solidFill>
                          <a:srgbClr val="60497A"/>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4-8h</a:t>
                      </a:r>
                      <a:endParaRPr lang="it-IT" sz="700" b="0" i="0" u="none" strike="noStrike">
                        <a:solidFill>
                          <a:srgbClr val="60497A"/>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3890402535"/>
                  </a:ext>
                </a:extLst>
              </a:tr>
              <a:tr h="170222">
                <a:tc>
                  <a:txBody>
                    <a:bodyPr/>
                    <a:lstStyle/>
                    <a:p>
                      <a:pPr algn="l" fontAlgn="b"/>
                      <a:r>
                        <a:rPr lang="it-IT" sz="700" u="none" strike="noStrike">
                          <a:effectLst/>
                        </a:rPr>
                        <a:t>RLS: corso di aggiornamento annuale RLS  8 ore in aula INFN</a:t>
                      </a:r>
                      <a:endParaRPr lang="it-IT" sz="700" b="0" i="0" u="none" strike="noStrike">
                        <a:solidFill>
                          <a:srgbClr val="008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8h</a:t>
                      </a:r>
                      <a:endParaRPr lang="it-IT" sz="700" b="0" i="0" u="none" strike="noStrike">
                        <a:solidFill>
                          <a:srgbClr val="008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92698292"/>
                  </a:ext>
                </a:extLst>
              </a:tr>
              <a:tr h="170222">
                <a:tc>
                  <a:txBody>
                    <a:bodyPr/>
                    <a:lstStyle/>
                    <a:p>
                      <a:pPr algn="l" fontAlgn="b"/>
                      <a:r>
                        <a:rPr lang="it-IT" sz="700" u="none" strike="noStrike">
                          <a:effectLst/>
                        </a:rPr>
                        <a:t>RLS: corso di aggiornamento annuale RLS  4 ore in aula INFN</a:t>
                      </a:r>
                      <a:endParaRPr lang="it-IT" sz="700" b="0" i="0" u="none" strike="noStrike">
                        <a:solidFill>
                          <a:srgbClr val="008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4h</a:t>
                      </a:r>
                      <a:endParaRPr lang="it-IT" sz="700" b="0" i="0" u="none" strike="noStrike">
                        <a:solidFill>
                          <a:srgbClr val="008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1776860144"/>
                  </a:ext>
                </a:extLst>
              </a:tr>
              <a:tr h="170222">
                <a:tc>
                  <a:txBody>
                    <a:bodyPr/>
                    <a:lstStyle/>
                    <a:p>
                      <a:pPr algn="l" fontAlgn="b"/>
                      <a:r>
                        <a:rPr lang="it-IT" sz="700" u="none" strike="noStrike">
                          <a:effectLst/>
                        </a:rPr>
                        <a:t>RLS: corso di aggiornamento annuale per RLS  4 o 8 ore - audit, organizzazione e crediti (docenze a carico Infn)</a:t>
                      </a:r>
                      <a:endParaRPr lang="it-IT" sz="700" b="0" i="0" u="none" strike="noStrike">
                        <a:solidFill>
                          <a:srgbClr val="008000"/>
                        </a:solidFill>
                        <a:effectLst/>
                        <a:latin typeface="Calibri" panose="020F0502020204030204" pitchFamily="34" charset="0"/>
                      </a:endParaRPr>
                    </a:p>
                  </a:txBody>
                  <a:tcPr marL="5482" marR="5482" marT="5482" marB="0" anchor="b"/>
                </a:tc>
                <a:tc>
                  <a:txBody>
                    <a:bodyPr/>
                    <a:lstStyle/>
                    <a:p>
                      <a:pPr algn="ctr" fontAlgn="b"/>
                      <a:endParaRPr lang="it-IT" sz="700" b="0" i="0" u="none" strike="noStrike">
                        <a:solidFill>
                          <a:srgbClr val="008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1947241582"/>
                  </a:ext>
                </a:extLst>
              </a:tr>
              <a:tr h="300392">
                <a:tc>
                  <a:txBody>
                    <a:bodyPr/>
                    <a:lstStyle/>
                    <a:p>
                      <a:pPr algn="l" fontAlgn="b"/>
                      <a:r>
                        <a:rPr lang="it-IT" sz="700" u="none" strike="noStrike">
                          <a:effectLst/>
                        </a:rPr>
                        <a:t>GEPS - Corsi per addetti al primo soccorso per nuovo personale  Aziende o unità produttive gruppo B e C - (12h) - presso sede INFN</a:t>
                      </a:r>
                      <a:endParaRPr lang="it-IT" sz="700" b="0" i="0" u="none" strike="noStrike">
                        <a:solidFill>
                          <a:srgbClr val="CA5F09"/>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12h</a:t>
                      </a:r>
                      <a:endParaRPr lang="it-IT" sz="700" b="0" i="0" u="none" strike="noStrike">
                        <a:solidFill>
                          <a:srgbClr val="CA5F09"/>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2940412533"/>
                  </a:ext>
                </a:extLst>
              </a:tr>
              <a:tr h="300392">
                <a:tc>
                  <a:txBody>
                    <a:bodyPr/>
                    <a:lstStyle/>
                    <a:p>
                      <a:pPr algn="l" fontAlgn="b"/>
                      <a:r>
                        <a:rPr lang="it-IT" sz="700" u="none" strike="noStrike">
                          <a:effectLst/>
                        </a:rPr>
                        <a:t>GEPS - Corsi per addetti al primo soccorso per nuovo personale GEPS -  Aziende o unità produttive gruppo A  (16h) - presso sede INFN</a:t>
                      </a:r>
                      <a:endParaRPr lang="it-IT" sz="700" b="0" i="0" u="none" strike="noStrike">
                        <a:solidFill>
                          <a:srgbClr val="CA5F09"/>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16h</a:t>
                      </a:r>
                      <a:endParaRPr lang="it-IT" sz="700" b="0" i="0" u="none" strike="noStrike">
                        <a:solidFill>
                          <a:srgbClr val="CA5F09"/>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1765803325"/>
                  </a:ext>
                </a:extLst>
              </a:tr>
              <a:tr h="300392">
                <a:tc>
                  <a:txBody>
                    <a:bodyPr/>
                    <a:lstStyle/>
                    <a:p>
                      <a:pPr algn="l" fontAlgn="b"/>
                      <a:r>
                        <a:rPr lang="it-IT" sz="700" u="none" strike="noStrike">
                          <a:effectLst/>
                        </a:rPr>
                        <a:t>GEPS - corso per aggiornamento addetti al primo soccorso -  Aziende o unità produttive gruppo B e C - (4h) - presso sede INFN</a:t>
                      </a:r>
                      <a:endParaRPr lang="it-IT" sz="700" b="0" i="0" u="none" strike="noStrike">
                        <a:solidFill>
                          <a:srgbClr val="CA5F09"/>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4h</a:t>
                      </a:r>
                      <a:endParaRPr lang="it-IT" sz="700" b="0" i="0" u="none" strike="noStrike">
                        <a:solidFill>
                          <a:srgbClr val="CA5F09"/>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885598021"/>
                  </a:ext>
                </a:extLst>
              </a:tr>
              <a:tr h="170222">
                <a:tc>
                  <a:txBody>
                    <a:bodyPr/>
                    <a:lstStyle/>
                    <a:p>
                      <a:pPr algn="l" fontAlgn="b"/>
                      <a:r>
                        <a:rPr lang="it-IT" sz="700" u="none" strike="noStrike">
                          <a:effectLst/>
                        </a:rPr>
                        <a:t>GEPS - corso per aggiornamento addetti al primo soccorso - Aziende o unità produttive gruppo A (6h) - presso sede INFN</a:t>
                      </a:r>
                      <a:endParaRPr lang="it-IT" sz="700" b="0" i="0" u="none" strike="noStrike">
                        <a:solidFill>
                          <a:srgbClr val="CA5F09"/>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6h</a:t>
                      </a:r>
                      <a:endParaRPr lang="it-IT" sz="700" b="0" i="0" u="none" strike="noStrike">
                        <a:solidFill>
                          <a:srgbClr val="CA5F09"/>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718133746"/>
                  </a:ext>
                </a:extLst>
              </a:tr>
              <a:tr h="170222">
                <a:tc>
                  <a:txBody>
                    <a:bodyPr/>
                    <a:lstStyle/>
                    <a:p>
                      <a:pPr algn="l" fontAlgn="b"/>
                      <a:r>
                        <a:rPr lang="it-IT" sz="700" u="none" strike="noStrike">
                          <a:effectLst/>
                        </a:rPr>
                        <a:t>GEPS - nuovo personale - corso antincendio -rischio basso (4h) - presso INFN comprensivo del costo noleggio attrezzature</a:t>
                      </a:r>
                      <a:endParaRPr lang="it-IT" sz="700" b="0" i="0" u="none" strike="noStrike">
                        <a:solidFill>
                          <a:srgbClr val="A4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4h</a:t>
                      </a:r>
                      <a:endParaRPr lang="it-IT" sz="700" b="0" i="0" u="none" strike="noStrike">
                        <a:solidFill>
                          <a:srgbClr val="A4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3501833620"/>
                  </a:ext>
                </a:extLst>
              </a:tr>
              <a:tr h="170222">
                <a:tc>
                  <a:txBody>
                    <a:bodyPr/>
                    <a:lstStyle/>
                    <a:p>
                      <a:pPr algn="l" fontAlgn="b"/>
                      <a:r>
                        <a:rPr lang="it-IT" sz="700" u="none" strike="noStrike">
                          <a:effectLst/>
                        </a:rPr>
                        <a:t>GEPS - nuovo personale- corso antincendio - rischio medio (8h)- presso INFN comprensivo del costo noleggio attrezzature</a:t>
                      </a:r>
                      <a:endParaRPr lang="it-IT" sz="700" b="0" i="0" u="none" strike="noStrike">
                        <a:solidFill>
                          <a:srgbClr val="A4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8h</a:t>
                      </a:r>
                      <a:endParaRPr lang="it-IT" sz="700" b="0" i="0" u="none" strike="noStrike">
                        <a:solidFill>
                          <a:srgbClr val="A4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2798297102"/>
                  </a:ext>
                </a:extLst>
              </a:tr>
              <a:tr h="340446">
                <a:tc>
                  <a:txBody>
                    <a:bodyPr/>
                    <a:lstStyle/>
                    <a:p>
                      <a:pPr algn="l" fontAlgn="b"/>
                      <a:r>
                        <a:rPr lang="it-IT" sz="700" u="none" strike="noStrike">
                          <a:effectLst/>
                        </a:rPr>
                        <a:t>GEPS - nuovo personale - corso antincendio -  rischio alto (16h) - presso INFN comprensivo del costo noleggio attrezzature anche per eventuale esame presso VVF</a:t>
                      </a:r>
                      <a:endParaRPr lang="it-IT" sz="700" b="0" i="0" u="none" strike="noStrike">
                        <a:solidFill>
                          <a:srgbClr val="A4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16h</a:t>
                      </a:r>
                      <a:endParaRPr lang="it-IT" sz="700" b="0" i="0" u="none" strike="noStrike">
                        <a:solidFill>
                          <a:srgbClr val="A4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3371252867"/>
                  </a:ext>
                </a:extLst>
              </a:tr>
              <a:tr h="170222">
                <a:tc>
                  <a:txBody>
                    <a:bodyPr/>
                    <a:lstStyle/>
                    <a:p>
                      <a:pPr algn="l" fontAlgn="b"/>
                      <a:r>
                        <a:rPr lang="it-IT" sz="700" u="none" strike="noStrike">
                          <a:effectLst/>
                        </a:rPr>
                        <a:t>GEPS - aggiornamento antincendio - rischio basso (2h) - presso sedi INFN</a:t>
                      </a:r>
                      <a:endParaRPr lang="it-IT" sz="700" b="0" i="0" u="none" strike="noStrike">
                        <a:solidFill>
                          <a:srgbClr val="FF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2h</a:t>
                      </a:r>
                      <a:endParaRPr lang="it-IT" sz="700" b="0" i="0" u="none" strike="noStrike">
                        <a:solidFill>
                          <a:srgbClr val="FF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2423243667"/>
                  </a:ext>
                </a:extLst>
              </a:tr>
              <a:tr h="170222">
                <a:tc>
                  <a:txBody>
                    <a:bodyPr/>
                    <a:lstStyle/>
                    <a:p>
                      <a:pPr algn="l" fontAlgn="b"/>
                      <a:r>
                        <a:rPr lang="it-IT" sz="700" u="none" strike="noStrike">
                          <a:effectLst/>
                        </a:rPr>
                        <a:t>GEPS - aggiornamento antincendio - rischio medio (5h) - presso sedi INFN comprensivo del costo noleggio attrezzature</a:t>
                      </a:r>
                      <a:endParaRPr lang="it-IT" sz="700" b="0" i="0" u="none" strike="noStrike">
                        <a:solidFill>
                          <a:srgbClr val="FF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5h</a:t>
                      </a:r>
                      <a:endParaRPr lang="it-IT" sz="700" b="0" i="0" u="none" strike="noStrike">
                        <a:solidFill>
                          <a:srgbClr val="FF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397849619"/>
                  </a:ext>
                </a:extLst>
              </a:tr>
              <a:tr h="170222">
                <a:tc>
                  <a:txBody>
                    <a:bodyPr/>
                    <a:lstStyle/>
                    <a:p>
                      <a:pPr algn="l" fontAlgn="b"/>
                      <a:r>
                        <a:rPr lang="it-IT" sz="700" u="none" strike="noStrike">
                          <a:effectLst/>
                        </a:rPr>
                        <a:t>GEPS - aggiornamento antincendio - rischio alto (8h) - presso sedi INFN comprensivo del costo noleggio attrezzature</a:t>
                      </a:r>
                      <a:endParaRPr lang="it-IT" sz="700" b="0" i="0" u="none" strike="noStrike">
                        <a:solidFill>
                          <a:srgbClr val="FF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8h</a:t>
                      </a:r>
                      <a:endParaRPr lang="it-IT" sz="700" b="0" i="0" u="none" strike="noStrike">
                        <a:solidFill>
                          <a:srgbClr val="FF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3586943684"/>
                  </a:ext>
                </a:extLst>
              </a:tr>
              <a:tr h="162714">
                <a:tc>
                  <a:txBody>
                    <a:bodyPr/>
                    <a:lstStyle/>
                    <a:p>
                      <a:pPr algn="l" fontAlgn="b"/>
                      <a:r>
                        <a:rPr lang="it-IT" sz="700" u="none" strike="noStrike">
                          <a:effectLst/>
                        </a:rPr>
                        <a:t>GEPS - corso BLSD uso defibrillatore con rilascio di attestato regionale e internazionale</a:t>
                      </a:r>
                      <a:endParaRPr lang="it-IT" sz="700" b="0" i="0" u="none" strike="noStrike">
                        <a:solidFill>
                          <a:srgbClr val="FF0000"/>
                        </a:solidFill>
                        <a:effectLst/>
                        <a:latin typeface="Calibri" panose="020F0502020204030204" pitchFamily="34" charset="0"/>
                      </a:endParaRPr>
                    </a:p>
                  </a:txBody>
                  <a:tcPr marL="5482" marR="5482" marT="5482" marB="0" anchor="b"/>
                </a:tc>
                <a:tc>
                  <a:txBody>
                    <a:bodyPr/>
                    <a:lstStyle/>
                    <a:p>
                      <a:pPr algn="ctr" fontAlgn="b"/>
                      <a:r>
                        <a:rPr lang="it-IT" sz="700" u="none" strike="noStrike">
                          <a:effectLst/>
                        </a:rPr>
                        <a:t>6h</a:t>
                      </a:r>
                      <a:endParaRPr lang="it-IT" sz="700" b="0" i="0" u="none" strike="noStrike">
                        <a:solidFill>
                          <a:srgbClr val="FF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3906364362"/>
                  </a:ext>
                </a:extLst>
              </a:tr>
              <a:tr h="170222">
                <a:tc>
                  <a:txBody>
                    <a:bodyPr/>
                    <a:lstStyle/>
                    <a:p>
                      <a:pPr algn="l" fontAlgn="b"/>
                      <a:r>
                        <a:rPr lang="it-IT" sz="700" u="none" strike="noStrike">
                          <a:effectLst/>
                        </a:rPr>
                        <a:t>GEPS - aggiornamento BLSD uso defibrillatore con rilascio di attestato regionale e internazionale</a:t>
                      </a:r>
                      <a:endParaRPr lang="it-IT" sz="700" b="0" i="0" u="none" strike="noStrike">
                        <a:solidFill>
                          <a:srgbClr val="FF0000"/>
                        </a:solidFill>
                        <a:effectLst/>
                        <a:latin typeface="Calibri" panose="020F0502020204030204" pitchFamily="34" charset="0"/>
                      </a:endParaRPr>
                    </a:p>
                  </a:txBody>
                  <a:tcPr marL="5482" marR="5482" marT="5482" marB="0" anchor="b"/>
                </a:tc>
                <a:tc>
                  <a:txBody>
                    <a:bodyPr/>
                    <a:lstStyle/>
                    <a:p>
                      <a:pPr algn="ctr" fontAlgn="b"/>
                      <a:r>
                        <a:rPr lang="it-IT" sz="700" u="none" strike="noStrike" dirty="0">
                          <a:effectLst/>
                        </a:rPr>
                        <a:t>4h</a:t>
                      </a:r>
                      <a:endParaRPr lang="it-IT" sz="700" b="0" i="0" u="none" strike="noStrike" dirty="0">
                        <a:solidFill>
                          <a:srgbClr val="FF0000"/>
                        </a:solidFill>
                        <a:effectLst/>
                        <a:latin typeface="Calibri" panose="020F0502020204030204" pitchFamily="34" charset="0"/>
                      </a:endParaRPr>
                    </a:p>
                  </a:txBody>
                  <a:tcPr marL="5482" marR="5482" marT="5482" marB="0" anchor="b"/>
                </a:tc>
                <a:extLst>
                  <a:ext uri="{0D108BD9-81ED-4DB2-BD59-A6C34878D82A}">
                    <a16:rowId xmlns:a16="http://schemas.microsoft.com/office/drawing/2014/main" val="3752299581"/>
                  </a:ext>
                </a:extLst>
              </a:tr>
            </a:tbl>
          </a:graphicData>
        </a:graphic>
      </p:graphicFrame>
    </p:spTree>
    <p:extLst>
      <p:ext uri="{BB962C8B-B14F-4D97-AF65-F5344CB8AC3E}">
        <p14:creationId xmlns:p14="http://schemas.microsoft.com/office/powerpoint/2010/main" val="3702669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655" y="274638"/>
            <a:ext cx="7951358" cy="1143000"/>
          </a:xfrm>
        </p:spPr>
        <p:txBody>
          <a:bodyPr>
            <a:normAutofit fontScale="90000"/>
          </a:bodyPr>
          <a:lstStyle/>
          <a:p>
            <a:pPr algn="r"/>
            <a:r>
              <a:rPr lang="it-IT" b="1" dirty="0">
                <a:solidFill>
                  <a:srgbClr val="000090"/>
                </a:solidFill>
              </a:rPr>
              <a:t>    </a:t>
            </a:r>
            <a:br>
              <a:rPr lang="it-IT" b="1" dirty="0">
                <a:solidFill>
                  <a:srgbClr val="000090"/>
                </a:solidFill>
              </a:rPr>
            </a:br>
            <a:br>
              <a:rPr lang="it-IT" sz="4400" b="1" dirty="0">
                <a:solidFill>
                  <a:srgbClr val="000090"/>
                </a:solidFill>
              </a:rPr>
            </a:br>
            <a:r>
              <a:rPr lang="it-IT" b="1" dirty="0">
                <a:solidFill>
                  <a:srgbClr val="000090"/>
                </a:solidFill>
              </a:rPr>
              <a:t>  </a:t>
            </a:r>
          </a:p>
        </p:txBody>
      </p:sp>
      <p:sp>
        <p:nvSpPr>
          <p:cNvPr id="3" name="Segnaposto contenuto 2"/>
          <p:cNvSpPr>
            <a:spLocks noGrp="1"/>
          </p:cNvSpPr>
          <p:nvPr>
            <p:ph idx="1"/>
          </p:nvPr>
        </p:nvSpPr>
        <p:spPr>
          <a:xfrm>
            <a:off x="1818732" y="274638"/>
            <a:ext cx="7085238" cy="6308724"/>
          </a:xfrm>
        </p:spPr>
        <p:txBody>
          <a:bodyPr/>
          <a:lstStyle/>
          <a:p>
            <a:endParaRPr lang="it-IT" b="1" dirty="0">
              <a:solidFill>
                <a:srgbClr val="000090"/>
              </a:solidFill>
            </a:endParaRPr>
          </a:p>
          <a:p>
            <a:endParaRPr lang="it-IT" dirty="0"/>
          </a:p>
        </p:txBody>
      </p:sp>
      <p:pic>
        <p:nvPicPr>
          <p:cNvPr id="5" name="Picture 0" descr="logoci.tif"/>
          <p:cNvPicPr>
            <a:picLocks noChangeAspect="1" noChangeArrowheads="1"/>
          </p:cNvPicPr>
          <p:nvPr/>
        </p:nvPicPr>
        <p:blipFill>
          <a:blip r:embed="rId2" cstate="print"/>
          <a:srcRect/>
          <a:stretch>
            <a:fillRect/>
          </a:stretch>
        </p:blipFill>
        <p:spPr bwMode="auto">
          <a:xfrm>
            <a:off x="500754" y="556958"/>
            <a:ext cx="1317978" cy="706494"/>
          </a:xfrm>
          <a:prstGeom prst="rect">
            <a:avLst/>
          </a:prstGeom>
          <a:noFill/>
          <a:ln w="9525">
            <a:noFill/>
            <a:miter lim="800000"/>
            <a:headEnd/>
            <a:tailEnd/>
          </a:ln>
        </p:spPr>
      </p:pic>
      <p:sp>
        <p:nvSpPr>
          <p:cNvPr id="6" name="CasellaDiTesto 5">
            <a:extLst>
              <a:ext uri="{FF2B5EF4-FFF2-40B4-BE49-F238E27FC236}">
                <a16:creationId xmlns:a16="http://schemas.microsoft.com/office/drawing/2014/main" id="{545608CF-05E4-EAD6-388E-A20A7DC4D8C5}"/>
              </a:ext>
            </a:extLst>
          </p:cNvPr>
          <p:cNvSpPr txBox="1"/>
          <p:nvPr/>
        </p:nvSpPr>
        <p:spPr>
          <a:xfrm>
            <a:off x="462847" y="2184618"/>
            <a:ext cx="2311850" cy="1569660"/>
          </a:xfrm>
          <a:prstGeom prst="rect">
            <a:avLst/>
          </a:prstGeom>
          <a:noFill/>
        </p:spPr>
        <p:txBody>
          <a:bodyPr wrap="none" rtlCol="0">
            <a:spAutoFit/>
          </a:bodyPr>
          <a:lstStyle/>
          <a:p>
            <a:pPr algn="ctr"/>
            <a:r>
              <a:rPr lang="it-IT" sz="2400" b="1" dirty="0">
                <a:solidFill>
                  <a:schemeClr val="tx2">
                    <a:lumMod val="75000"/>
                  </a:schemeClr>
                </a:solidFill>
              </a:rPr>
              <a:t>Layout</a:t>
            </a:r>
          </a:p>
          <a:p>
            <a:pPr algn="ctr"/>
            <a:r>
              <a:rPr lang="it-IT" sz="2400" b="1" dirty="0">
                <a:solidFill>
                  <a:schemeClr val="tx2">
                    <a:lumMod val="75000"/>
                  </a:schemeClr>
                </a:solidFill>
              </a:rPr>
              <a:t>corsi in aula </a:t>
            </a:r>
          </a:p>
          <a:p>
            <a:pPr algn="ctr"/>
            <a:r>
              <a:rPr lang="it-IT" sz="2400" b="1" dirty="0">
                <a:solidFill>
                  <a:schemeClr val="tx2">
                    <a:lumMod val="75000"/>
                  </a:schemeClr>
                </a:solidFill>
              </a:rPr>
              <a:t>presso INFN  </a:t>
            </a:r>
          </a:p>
          <a:p>
            <a:pPr algn="ctr"/>
            <a:r>
              <a:rPr lang="it-IT" sz="2400" b="1" dirty="0">
                <a:solidFill>
                  <a:schemeClr val="tx2">
                    <a:lumMod val="75000"/>
                  </a:schemeClr>
                </a:solidFill>
              </a:rPr>
              <a:t>su rischi specifici</a:t>
            </a:r>
          </a:p>
        </p:txBody>
      </p:sp>
      <p:graphicFrame>
        <p:nvGraphicFramePr>
          <p:cNvPr id="8" name="Tabella 7">
            <a:extLst>
              <a:ext uri="{FF2B5EF4-FFF2-40B4-BE49-F238E27FC236}">
                <a16:creationId xmlns:a16="http://schemas.microsoft.com/office/drawing/2014/main" id="{1BC818F9-3C02-2339-E320-08C61B0B83B9}"/>
              </a:ext>
            </a:extLst>
          </p:cNvPr>
          <p:cNvGraphicFramePr>
            <a:graphicFrameLocks noGrp="1"/>
          </p:cNvGraphicFramePr>
          <p:nvPr/>
        </p:nvGraphicFramePr>
        <p:xfrm>
          <a:off x="3327991" y="776177"/>
          <a:ext cx="5315255" cy="5677788"/>
        </p:xfrm>
        <a:graphic>
          <a:graphicData uri="http://schemas.openxmlformats.org/drawingml/2006/table">
            <a:tbl>
              <a:tblPr>
                <a:tableStyleId>{5C22544A-7EE6-4342-B048-85BDC9FD1C3A}</a:tableStyleId>
              </a:tblPr>
              <a:tblGrid>
                <a:gridCol w="4935593">
                  <a:extLst>
                    <a:ext uri="{9D8B030D-6E8A-4147-A177-3AD203B41FA5}">
                      <a16:colId xmlns:a16="http://schemas.microsoft.com/office/drawing/2014/main" val="900812103"/>
                    </a:ext>
                  </a:extLst>
                </a:gridCol>
                <a:gridCol w="379662">
                  <a:extLst>
                    <a:ext uri="{9D8B030D-6E8A-4147-A177-3AD203B41FA5}">
                      <a16:colId xmlns:a16="http://schemas.microsoft.com/office/drawing/2014/main" val="4261864618"/>
                    </a:ext>
                  </a:extLst>
                </a:gridCol>
              </a:tblGrid>
              <a:tr h="252376">
                <a:tc>
                  <a:txBody>
                    <a:bodyPr/>
                    <a:lstStyle/>
                    <a:p>
                      <a:pPr algn="l" fontAlgn="b"/>
                      <a:r>
                        <a:rPr lang="it-IT" sz="1100" u="none" strike="noStrike">
                          <a:effectLst/>
                        </a:rPr>
                        <a:t>Corsi di formazione su rischi specifici di 2h</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2h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4133565343"/>
                  </a:ext>
                </a:extLst>
              </a:tr>
              <a:tr h="252376">
                <a:tc>
                  <a:txBody>
                    <a:bodyPr/>
                    <a:lstStyle/>
                    <a:p>
                      <a:pPr algn="l" fontAlgn="b"/>
                      <a:r>
                        <a:rPr lang="it-IT" sz="1100" u="none" strike="noStrike">
                          <a:effectLst/>
                        </a:rPr>
                        <a:t>Corsi di formazione su rischi specifici di 4h</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4h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1437354642"/>
                  </a:ext>
                </a:extLst>
              </a:tr>
              <a:tr h="252376">
                <a:tc>
                  <a:txBody>
                    <a:bodyPr/>
                    <a:lstStyle/>
                    <a:p>
                      <a:pPr algn="l" fontAlgn="b"/>
                      <a:r>
                        <a:rPr lang="it-IT" sz="1100" u="none" strike="noStrike">
                          <a:effectLst/>
                        </a:rPr>
                        <a:t>Corsi di formazione su rischi specifici di 8h</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8h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565257676"/>
                  </a:ext>
                </a:extLst>
              </a:tr>
              <a:tr h="252376">
                <a:tc>
                  <a:txBody>
                    <a:bodyPr/>
                    <a:lstStyle/>
                    <a:p>
                      <a:pPr algn="l" fontAlgn="b"/>
                      <a:r>
                        <a:rPr lang="it-IT" sz="1100" u="none" strike="noStrike">
                          <a:effectLst/>
                        </a:rPr>
                        <a:t>Corso di formazione rischio laser con docente TSL</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4h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418186993"/>
                  </a:ext>
                </a:extLst>
              </a:tr>
              <a:tr h="252376">
                <a:tc>
                  <a:txBody>
                    <a:bodyPr/>
                    <a:lstStyle/>
                    <a:p>
                      <a:pPr algn="l" fontAlgn="b"/>
                      <a:r>
                        <a:rPr lang="it-IT" sz="1100" u="none" strike="noStrike">
                          <a:effectLst/>
                        </a:rPr>
                        <a:t>DPI di III^ categoria e uso otoprotettori 4 ore - corso teorico-pratico </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4h </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105847232"/>
                  </a:ext>
                </a:extLst>
              </a:tr>
              <a:tr h="252376">
                <a:tc>
                  <a:txBody>
                    <a:bodyPr/>
                    <a:lstStyle/>
                    <a:p>
                      <a:pPr algn="l" fontAlgn="b"/>
                      <a:r>
                        <a:rPr lang="it-IT" sz="1100" u="none" strike="noStrike">
                          <a:effectLst/>
                        </a:rPr>
                        <a:t>DPI di III^ categoria e uso otoprotettori 8 ore - corso teorico-pratico</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8h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885316023"/>
                  </a:ext>
                </a:extLst>
              </a:tr>
              <a:tr h="451444">
                <a:tc>
                  <a:txBody>
                    <a:bodyPr/>
                    <a:lstStyle/>
                    <a:p>
                      <a:pPr algn="l" fontAlgn="b"/>
                      <a:r>
                        <a:rPr lang="it-IT" sz="1100" u="none" strike="noStrike">
                          <a:effectLst/>
                        </a:rPr>
                        <a:t>Utilizzo attrezzature particolari di sollevamento: carroponte, traspallett etc 4 ore  - corso teorico-pratico </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4h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541378116"/>
                  </a:ext>
                </a:extLst>
              </a:tr>
              <a:tr h="451444">
                <a:tc>
                  <a:txBody>
                    <a:bodyPr/>
                    <a:lstStyle/>
                    <a:p>
                      <a:pPr algn="l" fontAlgn="b"/>
                      <a:r>
                        <a:rPr lang="it-IT" sz="1100" u="none" strike="noStrike">
                          <a:effectLst/>
                        </a:rPr>
                        <a:t>Utilizzo attrezzature particolari di sollevamento: carroponte traspallett etc 8 ore - corso teorico-pratico </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8h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3392585386"/>
                  </a:ext>
                </a:extLst>
              </a:tr>
              <a:tr h="252376">
                <a:tc>
                  <a:txBody>
                    <a:bodyPr/>
                    <a:lstStyle/>
                    <a:p>
                      <a:pPr algn="l" fontAlgn="b"/>
                      <a:r>
                        <a:rPr lang="it-IT" sz="1100" u="none" strike="noStrike">
                          <a:effectLst/>
                        </a:rPr>
                        <a:t>Gas Compressi - attrezzature a pressione e norm ativa PED presso INFN</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8h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3521854109"/>
                  </a:ext>
                </a:extLst>
              </a:tr>
              <a:tr h="252376">
                <a:tc>
                  <a:txBody>
                    <a:bodyPr/>
                    <a:lstStyle/>
                    <a:p>
                      <a:pPr algn="l" fontAlgn="b"/>
                      <a:r>
                        <a:rPr lang="it-IT" sz="1100" u="none" strike="noStrike">
                          <a:effectLst/>
                        </a:rPr>
                        <a:t>ATEX - presso INFN</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8h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2174636967"/>
                  </a:ext>
                </a:extLst>
              </a:tr>
              <a:tr h="451444">
                <a:tc>
                  <a:txBody>
                    <a:bodyPr/>
                    <a:lstStyle/>
                    <a:p>
                      <a:pPr algn="l" fontAlgn="b"/>
                      <a:r>
                        <a:rPr lang="it-IT" sz="1100" u="none" strike="noStrike">
                          <a:effectLst/>
                        </a:rPr>
                        <a:t>Carrelli elevatori (muletti) (corso teorico-pratico) presso INFN con abilitzione ex AQ 22-02-2012</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12h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2931338729"/>
                  </a:ext>
                </a:extLst>
              </a:tr>
              <a:tr h="451444">
                <a:tc>
                  <a:txBody>
                    <a:bodyPr/>
                    <a:lstStyle/>
                    <a:p>
                      <a:pPr algn="l" fontAlgn="b"/>
                      <a:r>
                        <a:rPr lang="it-IT" sz="1100" u="none" strike="noStrike">
                          <a:effectLst/>
                        </a:rPr>
                        <a:t>Carrelli elevatori (muletti) (corso teorico-pratico) presso INFN con abilitzione ex AQ 22-02-2012 - aggiornamento</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4h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2068861419"/>
                  </a:ext>
                </a:extLst>
              </a:tr>
              <a:tr h="451444">
                <a:tc>
                  <a:txBody>
                    <a:bodyPr/>
                    <a:lstStyle/>
                    <a:p>
                      <a:pPr algn="l" fontAlgn="b"/>
                      <a:r>
                        <a:rPr lang="it-IT" sz="1100" u="none" strike="noStrike">
                          <a:effectLst/>
                        </a:rPr>
                        <a:t>Piattaforme elevabili  (corso teorico-pratico) presso INFN con abilitzione ex AQ 22-02-2012</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8h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4013251552"/>
                  </a:ext>
                </a:extLst>
              </a:tr>
              <a:tr h="451444">
                <a:tc>
                  <a:txBody>
                    <a:bodyPr/>
                    <a:lstStyle/>
                    <a:p>
                      <a:pPr algn="l" fontAlgn="b"/>
                      <a:r>
                        <a:rPr lang="it-IT" sz="1100" u="none" strike="noStrike">
                          <a:effectLst/>
                        </a:rPr>
                        <a:t>Piattaforme elevabili  (corso teorico-pratico) presso INFN con abilitzione ex AQ 22-02-2012 - aggiornamento</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4h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1176000680"/>
                  </a:ext>
                </a:extLst>
              </a:tr>
              <a:tr h="237529">
                <a:tc>
                  <a:txBody>
                    <a:bodyPr/>
                    <a:lstStyle/>
                    <a:p>
                      <a:pPr algn="l" fontAlgn="b"/>
                      <a:r>
                        <a:rPr lang="it-IT" sz="1100" u="none" strike="noStrike">
                          <a:effectLst/>
                        </a:rPr>
                        <a:t>PES PAV PEI rischi elettrici norma CEI 11-27 </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16h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1829713268"/>
                  </a:ext>
                </a:extLst>
              </a:tr>
              <a:tr h="237529">
                <a:tc>
                  <a:txBody>
                    <a:bodyPr/>
                    <a:lstStyle/>
                    <a:p>
                      <a:pPr algn="l" fontAlgn="b"/>
                      <a:r>
                        <a:rPr lang="it-IT" sz="1100" u="none" strike="noStrike">
                          <a:effectLst/>
                        </a:rPr>
                        <a:t>PES PAV PEI rischi elettrici secondo norma CEI 11-27 - aggiornamento </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4h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3213934331"/>
                  </a:ext>
                </a:extLst>
              </a:tr>
              <a:tr h="237529">
                <a:tc>
                  <a:txBody>
                    <a:bodyPr/>
                    <a:lstStyle/>
                    <a:p>
                      <a:pPr algn="l" fontAlgn="b"/>
                      <a:r>
                        <a:rPr lang="it-IT" sz="1100" u="none" strike="noStrike">
                          <a:effectLst/>
                        </a:rPr>
                        <a:t>Formazione Preposti/Dirigenti Radioprotezione (D.Lgs 101/2020)</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a:effectLst/>
                        </a:rPr>
                        <a:t>4h</a:t>
                      </a:r>
                      <a:endParaRPr lang="it-IT" sz="11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3046249216"/>
                  </a:ext>
                </a:extLst>
              </a:tr>
              <a:tr h="237529">
                <a:tc>
                  <a:txBody>
                    <a:bodyPr/>
                    <a:lstStyle/>
                    <a:p>
                      <a:pPr algn="l" fontAlgn="b"/>
                      <a:r>
                        <a:rPr lang="it-IT" sz="1100" u="none" strike="noStrike">
                          <a:effectLst/>
                        </a:rPr>
                        <a:t>Formazione Lavoratori Radioprotezione (D.Lgs 101/2020)</a:t>
                      </a:r>
                      <a:endParaRPr lang="it-IT" sz="1100" b="0" i="0" u="none" strike="noStrike">
                        <a:solidFill>
                          <a:srgbClr val="000000"/>
                        </a:solidFill>
                        <a:effectLst/>
                        <a:latin typeface="Calibri" panose="020F0502020204030204" pitchFamily="34" charset="0"/>
                      </a:endParaRPr>
                    </a:p>
                  </a:txBody>
                  <a:tcPr marL="8478" marR="8478" marT="8478" marB="0" anchor="b"/>
                </a:tc>
                <a:tc>
                  <a:txBody>
                    <a:bodyPr/>
                    <a:lstStyle/>
                    <a:p>
                      <a:pPr algn="ctr" fontAlgn="b"/>
                      <a:r>
                        <a:rPr lang="it-IT" sz="1100" u="none" strike="noStrike" dirty="0">
                          <a:effectLst/>
                        </a:rPr>
                        <a:t>4h</a:t>
                      </a:r>
                      <a:endParaRPr lang="it-IT" sz="1100" b="0" i="0" u="none" strike="noStrike" dirty="0">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1067259776"/>
                  </a:ext>
                </a:extLst>
              </a:tr>
            </a:tbl>
          </a:graphicData>
        </a:graphic>
      </p:graphicFrame>
    </p:spTree>
    <p:extLst>
      <p:ext uri="{BB962C8B-B14F-4D97-AF65-F5344CB8AC3E}">
        <p14:creationId xmlns:p14="http://schemas.microsoft.com/office/powerpoint/2010/main" val="149912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655" y="274638"/>
            <a:ext cx="7951358" cy="1143000"/>
          </a:xfrm>
        </p:spPr>
        <p:txBody>
          <a:bodyPr>
            <a:normAutofit fontScale="90000"/>
          </a:bodyPr>
          <a:lstStyle/>
          <a:p>
            <a:r>
              <a:rPr lang="it-IT" b="1" dirty="0">
                <a:solidFill>
                  <a:srgbClr val="000090"/>
                </a:solidFill>
              </a:rPr>
              <a:t>    </a:t>
            </a:r>
            <a:br>
              <a:rPr lang="it-IT" sz="4400" b="1" dirty="0">
                <a:solidFill>
                  <a:srgbClr val="000090"/>
                </a:solidFill>
              </a:rPr>
            </a:br>
            <a:r>
              <a:rPr lang="it-IT" b="1" dirty="0">
                <a:solidFill>
                  <a:srgbClr val="000090"/>
                </a:solidFill>
              </a:rPr>
              <a:t>  </a:t>
            </a:r>
          </a:p>
        </p:txBody>
      </p:sp>
      <p:sp>
        <p:nvSpPr>
          <p:cNvPr id="3" name="Segnaposto contenuto 2"/>
          <p:cNvSpPr>
            <a:spLocks noGrp="1"/>
          </p:cNvSpPr>
          <p:nvPr>
            <p:ph idx="1"/>
          </p:nvPr>
        </p:nvSpPr>
        <p:spPr/>
        <p:txBody>
          <a:bodyPr/>
          <a:lstStyle/>
          <a:p>
            <a:endParaRPr lang="it-IT" b="1" dirty="0">
              <a:solidFill>
                <a:srgbClr val="000090"/>
              </a:solidFill>
            </a:endParaRPr>
          </a:p>
          <a:p>
            <a:endParaRPr lang="it-IT" dirty="0"/>
          </a:p>
        </p:txBody>
      </p:sp>
      <p:pic>
        <p:nvPicPr>
          <p:cNvPr id="5" name="Picture 0" descr="logoci.tif"/>
          <p:cNvPicPr>
            <a:picLocks noChangeAspect="1" noChangeArrowheads="1"/>
          </p:cNvPicPr>
          <p:nvPr/>
        </p:nvPicPr>
        <p:blipFill>
          <a:blip r:embed="rId2" cstate="print"/>
          <a:srcRect/>
          <a:stretch>
            <a:fillRect/>
          </a:stretch>
        </p:blipFill>
        <p:spPr bwMode="auto">
          <a:xfrm>
            <a:off x="278680" y="290301"/>
            <a:ext cx="1317978" cy="706494"/>
          </a:xfrm>
          <a:prstGeom prst="rect">
            <a:avLst/>
          </a:prstGeom>
          <a:noFill/>
          <a:ln w="9525">
            <a:noFill/>
            <a:miter lim="800000"/>
            <a:headEnd/>
            <a:tailEnd/>
          </a:ln>
        </p:spPr>
      </p:pic>
      <p:sp>
        <p:nvSpPr>
          <p:cNvPr id="6" name="CasellaDiTesto 5">
            <a:extLst>
              <a:ext uri="{FF2B5EF4-FFF2-40B4-BE49-F238E27FC236}">
                <a16:creationId xmlns:a16="http://schemas.microsoft.com/office/drawing/2014/main" id="{2423C94A-60C8-1455-31E3-D4FD4782B1AE}"/>
              </a:ext>
            </a:extLst>
          </p:cNvPr>
          <p:cNvSpPr txBox="1"/>
          <p:nvPr/>
        </p:nvSpPr>
        <p:spPr>
          <a:xfrm>
            <a:off x="157655" y="2807011"/>
            <a:ext cx="1988820" cy="954107"/>
          </a:xfrm>
          <a:prstGeom prst="rect">
            <a:avLst/>
          </a:prstGeom>
          <a:noFill/>
        </p:spPr>
        <p:txBody>
          <a:bodyPr wrap="square" rtlCol="0">
            <a:spAutoFit/>
          </a:bodyPr>
          <a:lstStyle/>
          <a:p>
            <a:pPr algn="ctr"/>
            <a:r>
              <a:rPr lang="it-IT" sz="2800" b="1" dirty="0">
                <a:solidFill>
                  <a:schemeClr val="tx2">
                    <a:lumMod val="75000"/>
                  </a:schemeClr>
                </a:solidFill>
              </a:rPr>
              <a:t>Layout corsi </a:t>
            </a:r>
          </a:p>
          <a:p>
            <a:pPr algn="ctr"/>
            <a:r>
              <a:rPr lang="it-IT" sz="2800" b="1" dirty="0">
                <a:solidFill>
                  <a:schemeClr val="tx2">
                    <a:lumMod val="75000"/>
                  </a:schemeClr>
                </a:solidFill>
              </a:rPr>
              <a:t>in VDC</a:t>
            </a:r>
            <a:endParaRPr lang="it-IT" sz="2800" dirty="0"/>
          </a:p>
        </p:txBody>
      </p:sp>
      <p:graphicFrame>
        <p:nvGraphicFramePr>
          <p:cNvPr id="9" name="Tabella 8">
            <a:extLst>
              <a:ext uri="{FF2B5EF4-FFF2-40B4-BE49-F238E27FC236}">
                <a16:creationId xmlns:a16="http://schemas.microsoft.com/office/drawing/2014/main" id="{2A530A99-32CA-516D-E82D-543C4EB44123}"/>
              </a:ext>
            </a:extLst>
          </p:cNvPr>
          <p:cNvGraphicFramePr>
            <a:graphicFrameLocks noGrp="1"/>
          </p:cNvGraphicFramePr>
          <p:nvPr/>
        </p:nvGraphicFramePr>
        <p:xfrm>
          <a:off x="2364818" y="274638"/>
          <a:ext cx="6583879" cy="6308732"/>
        </p:xfrm>
        <a:graphic>
          <a:graphicData uri="http://schemas.openxmlformats.org/drawingml/2006/table">
            <a:tbl>
              <a:tblPr>
                <a:tableStyleId>{5C22544A-7EE6-4342-B048-85BDC9FD1C3A}</a:tableStyleId>
              </a:tblPr>
              <a:tblGrid>
                <a:gridCol w="6113602">
                  <a:extLst>
                    <a:ext uri="{9D8B030D-6E8A-4147-A177-3AD203B41FA5}">
                      <a16:colId xmlns:a16="http://schemas.microsoft.com/office/drawing/2014/main" val="1776503939"/>
                    </a:ext>
                  </a:extLst>
                </a:gridCol>
                <a:gridCol w="470277">
                  <a:extLst>
                    <a:ext uri="{9D8B030D-6E8A-4147-A177-3AD203B41FA5}">
                      <a16:colId xmlns:a16="http://schemas.microsoft.com/office/drawing/2014/main" val="661353700"/>
                    </a:ext>
                  </a:extLst>
                </a:gridCol>
              </a:tblGrid>
              <a:tr h="265073">
                <a:tc>
                  <a:txBody>
                    <a:bodyPr/>
                    <a:lstStyle/>
                    <a:p>
                      <a:pPr algn="ctr" fontAlgn="ctr"/>
                      <a:r>
                        <a:rPr lang="it-IT" sz="900" u="none" strike="noStrike" dirty="0">
                          <a:effectLst/>
                        </a:rPr>
                        <a:t>ELENCO DEI CORSI </a:t>
                      </a:r>
                      <a:r>
                        <a:rPr lang="it-IT" sz="1000" u="none" strike="noStrike" dirty="0">
                          <a:effectLst/>
                        </a:rPr>
                        <a:t>IN VIDEOCONFERENZA SINCRONA</a:t>
                      </a:r>
                      <a:r>
                        <a:rPr lang="it-IT" sz="900" u="none" strike="noStrike" dirty="0">
                          <a:effectLst/>
                        </a:rPr>
                        <a:t>  PRESSO L'INFN</a:t>
                      </a:r>
                      <a:endParaRPr lang="it-IT" sz="900" b="1" i="0" u="none" strike="noStrike" dirty="0">
                        <a:solidFill>
                          <a:srgbClr val="FFFFFF"/>
                        </a:solidFill>
                        <a:effectLst/>
                        <a:latin typeface="Calibri" panose="020F0502020204030204" pitchFamily="34" charset="0"/>
                      </a:endParaRPr>
                    </a:p>
                  </a:txBody>
                  <a:tcPr marL="7131" marR="7131" marT="7131" marB="0" anchor="ctr"/>
                </a:tc>
                <a:tc>
                  <a:txBody>
                    <a:bodyPr/>
                    <a:lstStyle/>
                    <a:p>
                      <a:pPr algn="l" fontAlgn="ctr"/>
                      <a:r>
                        <a:rPr lang="it-IT" sz="900" u="none" strike="noStrike">
                          <a:effectLst/>
                        </a:rPr>
                        <a:t>DURATA</a:t>
                      </a:r>
                      <a:endParaRPr lang="it-IT" sz="900" b="1" i="0" u="none" strike="noStrike">
                        <a:solidFill>
                          <a:srgbClr val="FFFFFF"/>
                        </a:solidFill>
                        <a:effectLst/>
                        <a:latin typeface="Calibri" panose="020F0502020204030204" pitchFamily="34" charset="0"/>
                      </a:endParaRPr>
                    </a:p>
                  </a:txBody>
                  <a:tcPr marL="7131" marR="7131" marT="7131" marB="0" anchor="ctr"/>
                </a:tc>
                <a:extLst>
                  <a:ext uri="{0D108BD9-81ED-4DB2-BD59-A6C34878D82A}">
                    <a16:rowId xmlns:a16="http://schemas.microsoft.com/office/drawing/2014/main" val="833610112"/>
                  </a:ext>
                </a:extLst>
              </a:tr>
              <a:tr h="225312">
                <a:tc>
                  <a:txBody>
                    <a:bodyPr/>
                    <a:lstStyle/>
                    <a:p>
                      <a:pPr algn="l" fontAlgn="b"/>
                      <a:r>
                        <a:rPr lang="it-IT" sz="900" u="none" strike="noStrike">
                          <a:effectLst/>
                        </a:rPr>
                        <a:t>Lavoratori: corso in aula formazione generale lavoratori 4 ore </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2063308869"/>
                  </a:ext>
                </a:extLst>
              </a:tr>
              <a:tr h="225312">
                <a:tc>
                  <a:txBody>
                    <a:bodyPr/>
                    <a:lstStyle/>
                    <a:p>
                      <a:pPr algn="l" fontAlgn="b"/>
                      <a:r>
                        <a:rPr lang="it-IT" sz="900" u="none" strike="noStrike">
                          <a:effectLst/>
                        </a:rPr>
                        <a:t>Lavoratori: corso in aula di formazione specifica lavoratori rischio basso  4 ore </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3084620618"/>
                  </a:ext>
                </a:extLst>
              </a:tr>
              <a:tr h="225312">
                <a:tc>
                  <a:txBody>
                    <a:bodyPr/>
                    <a:lstStyle/>
                    <a:p>
                      <a:pPr algn="l" fontAlgn="b"/>
                      <a:r>
                        <a:rPr lang="it-IT" sz="900" u="none" strike="noStrike">
                          <a:effectLst/>
                        </a:rPr>
                        <a:t>Lavoratori: corso formazione specifica lavoratori rischio medio 8h  in aula</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8 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1896254633"/>
                  </a:ext>
                </a:extLst>
              </a:tr>
              <a:tr h="225312">
                <a:tc>
                  <a:txBody>
                    <a:bodyPr/>
                    <a:lstStyle/>
                    <a:p>
                      <a:pPr algn="l" fontAlgn="b"/>
                      <a:r>
                        <a:rPr lang="it-IT" sz="900" u="none" strike="noStrike">
                          <a:effectLst/>
                        </a:rPr>
                        <a:t>Lavoratori: corso formazione specifica lavorartori rischio alto 12 ore in aula</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12h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1513928905"/>
                  </a:ext>
                </a:extLst>
              </a:tr>
              <a:tr h="225312">
                <a:tc>
                  <a:txBody>
                    <a:bodyPr/>
                    <a:lstStyle/>
                    <a:p>
                      <a:pPr algn="l" fontAlgn="b"/>
                      <a:r>
                        <a:rPr lang="it-IT" sz="900" u="none" strike="noStrike">
                          <a:effectLst/>
                        </a:rPr>
                        <a:t>Lavoratori: corso in aula di aggiornamento formazione lavoratori 6 ore </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6h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3919802983"/>
                  </a:ext>
                </a:extLst>
              </a:tr>
              <a:tr h="225312">
                <a:tc>
                  <a:txBody>
                    <a:bodyPr/>
                    <a:lstStyle/>
                    <a:p>
                      <a:pPr algn="l" fontAlgn="b"/>
                      <a:r>
                        <a:rPr lang="it-IT" sz="900" u="none" strike="noStrike">
                          <a:effectLst/>
                        </a:rPr>
                        <a:t>Dirigenti: formazione di 16h dirigenti </a:t>
                      </a:r>
                      <a:endParaRPr lang="it-IT" sz="900" b="0" i="0" u="none" strike="noStrike">
                        <a:solidFill>
                          <a:srgbClr val="0000FF"/>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16h</a:t>
                      </a:r>
                      <a:endParaRPr lang="it-IT" sz="900" b="0" i="0" u="none" strike="noStrike">
                        <a:solidFill>
                          <a:srgbClr val="0000FF"/>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787692104"/>
                  </a:ext>
                </a:extLst>
              </a:tr>
              <a:tr h="225312">
                <a:tc>
                  <a:txBody>
                    <a:bodyPr/>
                    <a:lstStyle/>
                    <a:p>
                      <a:pPr algn="l" fontAlgn="b"/>
                      <a:r>
                        <a:rPr lang="it-IT" sz="900" u="none" strike="noStrike">
                          <a:effectLst/>
                        </a:rPr>
                        <a:t>Dirigenti: aggiornamento 6h dirigenti</a:t>
                      </a:r>
                      <a:endParaRPr lang="it-IT" sz="900" b="0" i="0" u="none" strike="noStrike">
                        <a:solidFill>
                          <a:srgbClr val="0000FF"/>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6h</a:t>
                      </a:r>
                      <a:endParaRPr lang="it-IT" sz="900" b="0" i="0" u="none" strike="noStrike">
                        <a:solidFill>
                          <a:srgbClr val="0000FF"/>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3049281599"/>
                  </a:ext>
                </a:extLst>
              </a:tr>
              <a:tr h="225312">
                <a:tc>
                  <a:txBody>
                    <a:bodyPr/>
                    <a:lstStyle/>
                    <a:p>
                      <a:pPr algn="l" fontAlgn="b"/>
                      <a:r>
                        <a:rPr lang="it-IT" sz="900" u="none" strike="noStrike">
                          <a:effectLst/>
                        </a:rPr>
                        <a:t>Datori di Lavoro: formazione di 8h Datori di Lavoro </a:t>
                      </a:r>
                      <a:endParaRPr lang="it-IT" sz="900" b="0" i="0" u="none" strike="noStrike">
                        <a:solidFill>
                          <a:srgbClr val="0000FF"/>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8 h</a:t>
                      </a:r>
                      <a:endParaRPr lang="it-IT" sz="900" b="0" i="0" u="none" strike="noStrike">
                        <a:solidFill>
                          <a:srgbClr val="0000FF"/>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1734127533"/>
                  </a:ext>
                </a:extLst>
              </a:tr>
              <a:tr h="225312">
                <a:tc>
                  <a:txBody>
                    <a:bodyPr/>
                    <a:lstStyle/>
                    <a:p>
                      <a:pPr algn="l" fontAlgn="b"/>
                      <a:r>
                        <a:rPr lang="it-IT" sz="900" u="none" strike="noStrike" dirty="0">
                          <a:effectLst/>
                        </a:rPr>
                        <a:t>RSPP: corso per SPP - modulo A di 28h</a:t>
                      </a:r>
                      <a:endParaRPr lang="it-IT" sz="900" b="0" i="0" u="none" strike="noStrike" dirty="0">
                        <a:solidFill>
                          <a:srgbClr val="60497A"/>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28h</a:t>
                      </a:r>
                      <a:endParaRPr lang="it-IT" sz="900" b="0" i="0" u="none" strike="noStrike">
                        <a:solidFill>
                          <a:srgbClr val="60497A"/>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1744583047"/>
                  </a:ext>
                </a:extLst>
              </a:tr>
              <a:tr h="225312">
                <a:tc>
                  <a:txBody>
                    <a:bodyPr/>
                    <a:lstStyle/>
                    <a:p>
                      <a:pPr algn="l" fontAlgn="b"/>
                      <a:r>
                        <a:rPr lang="it-IT" sz="900" u="none" strike="noStrike">
                          <a:effectLst/>
                        </a:rPr>
                        <a:t>RSPP: corso per SPP - modulo B di 48h</a:t>
                      </a:r>
                      <a:endParaRPr lang="it-IT" sz="900" b="0" i="0" u="none" strike="noStrike">
                        <a:solidFill>
                          <a:srgbClr val="60497A"/>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48h</a:t>
                      </a:r>
                      <a:endParaRPr lang="it-IT" sz="900" b="0" i="0" u="none" strike="noStrike">
                        <a:solidFill>
                          <a:srgbClr val="60497A"/>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3792917494"/>
                  </a:ext>
                </a:extLst>
              </a:tr>
              <a:tr h="225312">
                <a:tc>
                  <a:txBody>
                    <a:bodyPr/>
                    <a:lstStyle/>
                    <a:p>
                      <a:pPr algn="l" fontAlgn="b"/>
                      <a:r>
                        <a:rPr lang="it-IT" sz="900" u="none" strike="noStrike">
                          <a:effectLst/>
                        </a:rPr>
                        <a:t>RSPP: corso per RSPP - modulo C di 24h </a:t>
                      </a:r>
                      <a:endParaRPr lang="it-IT" sz="900" b="0" i="0" u="none" strike="noStrike">
                        <a:solidFill>
                          <a:srgbClr val="60497A"/>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24h</a:t>
                      </a:r>
                      <a:endParaRPr lang="it-IT" sz="900" b="0" i="0" u="none" strike="noStrike">
                        <a:solidFill>
                          <a:srgbClr val="60497A"/>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523106039"/>
                  </a:ext>
                </a:extLst>
              </a:tr>
              <a:tr h="225312">
                <a:tc>
                  <a:txBody>
                    <a:bodyPr/>
                    <a:lstStyle/>
                    <a:p>
                      <a:pPr algn="l" fontAlgn="b"/>
                      <a:r>
                        <a:rPr lang="it-IT" sz="900" u="none" strike="noStrike">
                          <a:effectLst/>
                        </a:rPr>
                        <a:t>RSPP: corso di aggiornamento per RSPP/ASPP di 4h con crediti formativi</a:t>
                      </a:r>
                      <a:endParaRPr lang="it-IT" sz="900" b="0" i="0" u="none" strike="noStrike">
                        <a:solidFill>
                          <a:srgbClr val="60497A"/>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4h</a:t>
                      </a:r>
                      <a:endParaRPr lang="it-IT" sz="900" b="0" i="0" u="none" strike="noStrike">
                        <a:solidFill>
                          <a:srgbClr val="60497A"/>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3379696105"/>
                  </a:ext>
                </a:extLst>
              </a:tr>
              <a:tr h="225312">
                <a:tc>
                  <a:txBody>
                    <a:bodyPr/>
                    <a:lstStyle/>
                    <a:p>
                      <a:pPr algn="l" fontAlgn="b"/>
                      <a:r>
                        <a:rPr lang="it-IT" sz="900" u="none" strike="noStrike">
                          <a:effectLst/>
                        </a:rPr>
                        <a:t>RSPP: corso di aggiornamento per RSPP/ASPP di 8h con crediti formativi </a:t>
                      </a:r>
                      <a:endParaRPr lang="it-IT" sz="900" b="0" i="0" u="none" strike="noStrike">
                        <a:solidFill>
                          <a:srgbClr val="60497A"/>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8 h</a:t>
                      </a:r>
                      <a:endParaRPr lang="it-IT" sz="900" b="0" i="0" u="none" strike="noStrike">
                        <a:solidFill>
                          <a:srgbClr val="60497A"/>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2809285359"/>
                  </a:ext>
                </a:extLst>
              </a:tr>
              <a:tr h="225312">
                <a:tc>
                  <a:txBody>
                    <a:bodyPr/>
                    <a:lstStyle/>
                    <a:p>
                      <a:pPr algn="l" fontAlgn="b"/>
                      <a:r>
                        <a:rPr lang="it-IT" sz="900" u="none" strike="noStrike">
                          <a:effectLst/>
                        </a:rPr>
                        <a:t>RSPP: corso di aggiornamento per RSPP/ASPP 4 o 8 ore - audit, organizzazione e crediti (docenze a carico Infn)</a:t>
                      </a:r>
                      <a:endParaRPr lang="it-IT" sz="900" b="0" i="0" u="none" strike="noStrike">
                        <a:solidFill>
                          <a:srgbClr val="60497A"/>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4-8h</a:t>
                      </a:r>
                      <a:endParaRPr lang="it-IT" sz="900" b="0" i="0" u="none" strike="noStrike">
                        <a:solidFill>
                          <a:srgbClr val="60497A"/>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69121248"/>
                  </a:ext>
                </a:extLst>
              </a:tr>
              <a:tr h="225312">
                <a:tc>
                  <a:txBody>
                    <a:bodyPr/>
                    <a:lstStyle/>
                    <a:p>
                      <a:pPr algn="l" fontAlgn="b"/>
                      <a:r>
                        <a:rPr lang="it-IT" sz="900" u="none" strike="noStrike">
                          <a:effectLst/>
                        </a:rPr>
                        <a:t>RLS: corso di aggiornamento annuale RLS  8 ore in aula INFN</a:t>
                      </a:r>
                      <a:endParaRPr lang="it-IT" sz="900" b="0" i="0" u="none" strike="noStrike">
                        <a:solidFill>
                          <a:srgbClr val="008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8h</a:t>
                      </a:r>
                      <a:endParaRPr lang="it-IT" sz="900" b="0" i="0" u="none" strike="noStrike">
                        <a:solidFill>
                          <a:srgbClr val="008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1537268710"/>
                  </a:ext>
                </a:extLst>
              </a:tr>
              <a:tr h="225312">
                <a:tc>
                  <a:txBody>
                    <a:bodyPr/>
                    <a:lstStyle/>
                    <a:p>
                      <a:pPr algn="l" fontAlgn="b"/>
                      <a:r>
                        <a:rPr lang="it-IT" sz="900" u="none" strike="noStrike">
                          <a:effectLst/>
                        </a:rPr>
                        <a:t>RLS: corso di aggiornamento annuale RLS  4 ore in aula INFN</a:t>
                      </a:r>
                      <a:endParaRPr lang="it-IT" sz="900" b="0" i="0" u="none" strike="noStrike">
                        <a:solidFill>
                          <a:srgbClr val="008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4h</a:t>
                      </a:r>
                      <a:endParaRPr lang="it-IT" sz="900" b="0" i="0" u="none" strike="noStrike">
                        <a:solidFill>
                          <a:srgbClr val="008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1746403836"/>
                  </a:ext>
                </a:extLst>
              </a:tr>
              <a:tr h="225312">
                <a:tc>
                  <a:txBody>
                    <a:bodyPr/>
                    <a:lstStyle/>
                    <a:p>
                      <a:pPr algn="l" fontAlgn="b"/>
                      <a:r>
                        <a:rPr lang="it-IT" sz="900" u="none" strike="noStrike">
                          <a:effectLst/>
                        </a:rPr>
                        <a:t>RLS: corso di aggiornamento annuale per RLS  4 o 8 ore - audit, organizzazione e crediti (docenze a carico Infn)</a:t>
                      </a:r>
                      <a:endParaRPr lang="it-IT" sz="900" b="0" i="0" u="none" strike="noStrike">
                        <a:solidFill>
                          <a:srgbClr val="008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4-8h</a:t>
                      </a:r>
                      <a:endParaRPr lang="it-IT" sz="900" b="0" i="0" u="none" strike="noStrike">
                        <a:solidFill>
                          <a:srgbClr val="60497A"/>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2978407441"/>
                  </a:ext>
                </a:extLst>
              </a:tr>
              <a:tr h="225312">
                <a:tc>
                  <a:txBody>
                    <a:bodyPr/>
                    <a:lstStyle/>
                    <a:p>
                      <a:pPr algn="l" fontAlgn="b"/>
                      <a:r>
                        <a:rPr lang="it-IT" sz="900" u="none" strike="noStrike">
                          <a:effectLst/>
                        </a:rPr>
                        <a:t>Corsi di formazione su rischi specifici di 2h</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2h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558119101"/>
                  </a:ext>
                </a:extLst>
              </a:tr>
              <a:tr h="225312">
                <a:tc>
                  <a:txBody>
                    <a:bodyPr/>
                    <a:lstStyle/>
                    <a:p>
                      <a:pPr algn="l" fontAlgn="b"/>
                      <a:r>
                        <a:rPr lang="it-IT" sz="900" u="none" strike="noStrike">
                          <a:effectLst/>
                        </a:rPr>
                        <a:t>Corsi di formazione su rischi specifici di 4h</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971579454"/>
                  </a:ext>
                </a:extLst>
              </a:tr>
              <a:tr h="225312">
                <a:tc>
                  <a:txBody>
                    <a:bodyPr/>
                    <a:lstStyle/>
                    <a:p>
                      <a:pPr algn="l" fontAlgn="b"/>
                      <a:r>
                        <a:rPr lang="it-IT" sz="900" u="none" strike="noStrike">
                          <a:effectLst/>
                        </a:rPr>
                        <a:t>Corsi di formazione su rischi specifici di 8h</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8h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3128655581"/>
                  </a:ext>
                </a:extLst>
              </a:tr>
              <a:tr h="225312">
                <a:tc>
                  <a:txBody>
                    <a:bodyPr/>
                    <a:lstStyle/>
                    <a:p>
                      <a:pPr algn="l" fontAlgn="b"/>
                      <a:r>
                        <a:rPr lang="it-IT" sz="900" u="none" strike="noStrike">
                          <a:effectLst/>
                        </a:rPr>
                        <a:t>Corso di formazione rischio laser con docente TSL</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3234256492"/>
                  </a:ext>
                </a:extLst>
              </a:tr>
              <a:tr h="225312">
                <a:tc>
                  <a:txBody>
                    <a:bodyPr/>
                    <a:lstStyle/>
                    <a:p>
                      <a:pPr algn="l" fontAlgn="b"/>
                      <a:r>
                        <a:rPr lang="it-IT" sz="900" u="none" strike="noStrike">
                          <a:effectLst/>
                        </a:rPr>
                        <a:t>Gas Compressi - attrezzature a pressione e norm ativa PED presso INFN</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8h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1530718044"/>
                  </a:ext>
                </a:extLst>
              </a:tr>
              <a:tr h="225312">
                <a:tc>
                  <a:txBody>
                    <a:bodyPr/>
                    <a:lstStyle/>
                    <a:p>
                      <a:pPr algn="l" fontAlgn="b"/>
                      <a:r>
                        <a:rPr lang="it-IT" sz="900" u="none" strike="noStrike">
                          <a:effectLst/>
                        </a:rPr>
                        <a:t>ATEX - presso INFN</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8h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3402147031"/>
                  </a:ext>
                </a:extLst>
              </a:tr>
              <a:tr h="225312">
                <a:tc>
                  <a:txBody>
                    <a:bodyPr/>
                    <a:lstStyle/>
                    <a:p>
                      <a:pPr algn="l" fontAlgn="b"/>
                      <a:r>
                        <a:rPr lang="it-IT" sz="900" u="none" strike="noStrike">
                          <a:effectLst/>
                        </a:rPr>
                        <a:t>PES PAV PEI rischi elettrici norma CEI 11-27 </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16h</a:t>
                      </a:r>
                      <a:endParaRPr lang="it-IT" sz="900" b="0" i="0" u="none" strike="noStrike">
                        <a:solidFill>
                          <a:srgbClr val="00009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2527761721"/>
                  </a:ext>
                </a:extLst>
              </a:tr>
              <a:tr h="212057">
                <a:tc>
                  <a:txBody>
                    <a:bodyPr/>
                    <a:lstStyle/>
                    <a:p>
                      <a:pPr algn="l" fontAlgn="b"/>
                      <a:r>
                        <a:rPr lang="it-IT" sz="900" u="none" strike="noStrike">
                          <a:effectLst/>
                        </a:rPr>
                        <a:t>PES PAV PEI rischi elettrici norma CEI 11-27 aggiornamento </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2373779574"/>
                  </a:ext>
                </a:extLst>
              </a:tr>
              <a:tr h="212057">
                <a:tc>
                  <a:txBody>
                    <a:bodyPr/>
                    <a:lstStyle/>
                    <a:p>
                      <a:pPr algn="l" fontAlgn="b"/>
                      <a:r>
                        <a:rPr lang="it-IT" sz="900" u="none" strike="noStrike">
                          <a:effectLst/>
                        </a:rPr>
                        <a:t>Formazione Preposti/Dirigenti Radioprotezione (D.Lgs 101/2020)</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a:effectLst/>
                        </a:rPr>
                        <a:t>4h</a:t>
                      </a:r>
                      <a:endParaRPr lang="it-IT" sz="900" b="0" i="0" u="none" strike="noStrike">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1707397261"/>
                  </a:ext>
                </a:extLst>
              </a:tr>
              <a:tr h="212057">
                <a:tc>
                  <a:txBody>
                    <a:bodyPr/>
                    <a:lstStyle/>
                    <a:p>
                      <a:pPr algn="l" fontAlgn="b"/>
                      <a:r>
                        <a:rPr lang="it-IT" sz="900" u="none" strike="noStrike">
                          <a:effectLst/>
                        </a:rPr>
                        <a:t>Formazione Lavoratori Radioprotezione (D.Lgs 101/2020)</a:t>
                      </a:r>
                      <a:endParaRPr lang="it-IT" sz="900" b="0" i="0" u="none" strike="noStrike">
                        <a:solidFill>
                          <a:srgbClr val="000000"/>
                        </a:solidFill>
                        <a:effectLst/>
                        <a:latin typeface="Calibri" panose="020F0502020204030204" pitchFamily="34" charset="0"/>
                      </a:endParaRPr>
                    </a:p>
                  </a:txBody>
                  <a:tcPr marL="7131" marR="7131" marT="7131" marB="0" anchor="b"/>
                </a:tc>
                <a:tc>
                  <a:txBody>
                    <a:bodyPr/>
                    <a:lstStyle/>
                    <a:p>
                      <a:pPr algn="ctr" fontAlgn="b"/>
                      <a:r>
                        <a:rPr lang="it-IT" sz="900" u="none" strike="noStrike" dirty="0">
                          <a:effectLst/>
                        </a:rPr>
                        <a:t>4h</a:t>
                      </a:r>
                      <a:endParaRPr lang="it-IT" sz="900" b="0" i="0" u="none" strike="noStrike" dirty="0">
                        <a:solidFill>
                          <a:srgbClr val="000000"/>
                        </a:solidFill>
                        <a:effectLst/>
                        <a:latin typeface="Calibri" panose="020F0502020204030204" pitchFamily="34" charset="0"/>
                      </a:endParaRPr>
                    </a:p>
                  </a:txBody>
                  <a:tcPr marL="7131" marR="7131" marT="7131" marB="0" anchor="b"/>
                </a:tc>
                <a:extLst>
                  <a:ext uri="{0D108BD9-81ED-4DB2-BD59-A6C34878D82A}">
                    <a16:rowId xmlns:a16="http://schemas.microsoft.com/office/drawing/2014/main" val="3616294249"/>
                  </a:ext>
                </a:extLst>
              </a:tr>
            </a:tbl>
          </a:graphicData>
        </a:graphic>
      </p:graphicFrame>
    </p:spTree>
    <p:extLst>
      <p:ext uri="{BB962C8B-B14F-4D97-AF65-F5344CB8AC3E}">
        <p14:creationId xmlns:p14="http://schemas.microsoft.com/office/powerpoint/2010/main" val="3607029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655" y="274638"/>
            <a:ext cx="7951358" cy="1143000"/>
          </a:xfrm>
        </p:spPr>
        <p:txBody>
          <a:bodyPr>
            <a:normAutofit fontScale="90000"/>
          </a:bodyPr>
          <a:lstStyle/>
          <a:p>
            <a:r>
              <a:rPr lang="it-IT" b="1" dirty="0">
                <a:solidFill>
                  <a:srgbClr val="000090"/>
                </a:solidFill>
              </a:rPr>
              <a:t>    </a:t>
            </a:r>
            <a:br>
              <a:rPr lang="it-IT" sz="4400" b="1" dirty="0">
                <a:solidFill>
                  <a:srgbClr val="000090"/>
                </a:solidFill>
              </a:rPr>
            </a:br>
            <a:r>
              <a:rPr lang="it-IT" b="1" dirty="0">
                <a:solidFill>
                  <a:srgbClr val="000090"/>
                </a:solidFill>
              </a:rPr>
              <a:t>  </a:t>
            </a:r>
          </a:p>
        </p:txBody>
      </p:sp>
      <p:sp>
        <p:nvSpPr>
          <p:cNvPr id="3" name="Segnaposto contenuto 2"/>
          <p:cNvSpPr>
            <a:spLocks noGrp="1"/>
          </p:cNvSpPr>
          <p:nvPr>
            <p:ph idx="1"/>
          </p:nvPr>
        </p:nvSpPr>
        <p:spPr/>
        <p:txBody>
          <a:bodyPr/>
          <a:lstStyle/>
          <a:p>
            <a:endParaRPr lang="it-IT" b="1" dirty="0">
              <a:solidFill>
                <a:srgbClr val="000090"/>
              </a:solidFill>
            </a:endParaRPr>
          </a:p>
          <a:p>
            <a:endParaRPr lang="it-IT" dirty="0"/>
          </a:p>
        </p:txBody>
      </p:sp>
      <p:pic>
        <p:nvPicPr>
          <p:cNvPr id="5" name="Picture 0" descr="logoci.tif"/>
          <p:cNvPicPr>
            <a:picLocks noChangeAspect="1" noChangeArrowheads="1"/>
          </p:cNvPicPr>
          <p:nvPr/>
        </p:nvPicPr>
        <p:blipFill>
          <a:blip r:embed="rId2" cstate="print"/>
          <a:srcRect/>
          <a:stretch>
            <a:fillRect/>
          </a:stretch>
        </p:blipFill>
        <p:spPr bwMode="auto">
          <a:xfrm>
            <a:off x="500754" y="556958"/>
            <a:ext cx="1317978" cy="706494"/>
          </a:xfrm>
          <a:prstGeom prst="rect">
            <a:avLst/>
          </a:prstGeom>
          <a:noFill/>
          <a:ln w="9525">
            <a:noFill/>
            <a:miter lim="800000"/>
            <a:headEnd/>
            <a:tailEnd/>
          </a:ln>
        </p:spPr>
      </p:pic>
      <p:sp>
        <p:nvSpPr>
          <p:cNvPr id="6" name="CasellaDiTesto 5">
            <a:extLst>
              <a:ext uri="{FF2B5EF4-FFF2-40B4-BE49-F238E27FC236}">
                <a16:creationId xmlns:a16="http://schemas.microsoft.com/office/drawing/2014/main" id="{2423C94A-60C8-1455-31E3-D4FD4782B1AE}"/>
              </a:ext>
            </a:extLst>
          </p:cNvPr>
          <p:cNvSpPr txBox="1"/>
          <p:nvPr/>
        </p:nvSpPr>
        <p:spPr>
          <a:xfrm>
            <a:off x="532014" y="2693530"/>
            <a:ext cx="1996316" cy="830997"/>
          </a:xfrm>
          <a:prstGeom prst="rect">
            <a:avLst/>
          </a:prstGeom>
          <a:noFill/>
        </p:spPr>
        <p:txBody>
          <a:bodyPr wrap="none" rtlCol="0">
            <a:spAutoFit/>
          </a:bodyPr>
          <a:lstStyle/>
          <a:p>
            <a:pPr algn="ctr"/>
            <a:r>
              <a:rPr lang="it-IT" sz="2400" b="1" dirty="0">
                <a:solidFill>
                  <a:schemeClr val="tx2">
                    <a:lumMod val="75000"/>
                  </a:schemeClr>
                </a:solidFill>
              </a:rPr>
              <a:t>Layout corsi a </a:t>
            </a:r>
          </a:p>
          <a:p>
            <a:pPr algn="ctr"/>
            <a:r>
              <a:rPr lang="it-IT" sz="2400" b="1" dirty="0">
                <a:solidFill>
                  <a:schemeClr val="tx2">
                    <a:lumMod val="75000"/>
                  </a:schemeClr>
                </a:solidFill>
              </a:rPr>
              <a:t>catalogo </a:t>
            </a:r>
            <a:r>
              <a:rPr lang="it-IT" sz="2400" b="1" dirty="0" err="1">
                <a:solidFill>
                  <a:schemeClr val="tx2">
                    <a:lumMod val="75000"/>
                  </a:schemeClr>
                </a:solidFill>
              </a:rPr>
              <a:t>Aifos</a:t>
            </a:r>
            <a:endParaRPr lang="it-IT" sz="2400" dirty="0"/>
          </a:p>
        </p:txBody>
      </p:sp>
      <p:graphicFrame>
        <p:nvGraphicFramePr>
          <p:cNvPr id="4" name="Tabella 3">
            <a:extLst>
              <a:ext uri="{FF2B5EF4-FFF2-40B4-BE49-F238E27FC236}">
                <a16:creationId xmlns:a16="http://schemas.microsoft.com/office/drawing/2014/main" id="{D904F03B-D2D5-6A6E-53AB-C1442EE22C32}"/>
              </a:ext>
            </a:extLst>
          </p:cNvPr>
          <p:cNvGraphicFramePr>
            <a:graphicFrameLocks noGrp="1"/>
          </p:cNvGraphicFramePr>
          <p:nvPr/>
        </p:nvGraphicFramePr>
        <p:xfrm>
          <a:off x="2881423" y="170122"/>
          <a:ext cx="5894065" cy="6507123"/>
        </p:xfrm>
        <a:graphic>
          <a:graphicData uri="http://schemas.openxmlformats.org/drawingml/2006/table">
            <a:tbl>
              <a:tblPr>
                <a:tableStyleId>{5C22544A-7EE6-4342-B048-85BDC9FD1C3A}</a:tableStyleId>
              </a:tblPr>
              <a:tblGrid>
                <a:gridCol w="5430387">
                  <a:extLst>
                    <a:ext uri="{9D8B030D-6E8A-4147-A177-3AD203B41FA5}">
                      <a16:colId xmlns:a16="http://schemas.microsoft.com/office/drawing/2014/main" val="1402275102"/>
                    </a:ext>
                  </a:extLst>
                </a:gridCol>
                <a:gridCol w="463678">
                  <a:extLst>
                    <a:ext uri="{9D8B030D-6E8A-4147-A177-3AD203B41FA5}">
                      <a16:colId xmlns:a16="http://schemas.microsoft.com/office/drawing/2014/main" val="1477664005"/>
                    </a:ext>
                  </a:extLst>
                </a:gridCol>
              </a:tblGrid>
              <a:tr h="135320">
                <a:tc>
                  <a:txBody>
                    <a:bodyPr/>
                    <a:lstStyle/>
                    <a:p>
                      <a:pPr algn="ctr" fontAlgn="ctr"/>
                      <a:r>
                        <a:rPr lang="it-IT" sz="600" u="none" strike="noStrike">
                          <a:effectLst/>
                        </a:rPr>
                        <a:t>ELENCO DEI CORSI A CATALOGO PRESSO IL LSP</a:t>
                      </a:r>
                      <a:endParaRPr lang="it-IT" sz="600" b="1" i="0" u="none" strike="noStrike">
                        <a:solidFill>
                          <a:srgbClr val="FFFFFF"/>
                        </a:solidFill>
                        <a:effectLst/>
                        <a:latin typeface="Calibri" panose="020F0502020204030204" pitchFamily="34" charset="0"/>
                      </a:endParaRPr>
                    </a:p>
                  </a:txBody>
                  <a:tcPr marL="4420" marR="4420" marT="4420" marB="0" anchor="ctr"/>
                </a:tc>
                <a:tc>
                  <a:txBody>
                    <a:bodyPr/>
                    <a:lstStyle/>
                    <a:p>
                      <a:pPr algn="l" fontAlgn="ctr"/>
                      <a:r>
                        <a:rPr lang="it-IT" sz="600" u="none" strike="noStrike">
                          <a:effectLst/>
                        </a:rPr>
                        <a:t>DURATA</a:t>
                      </a:r>
                      <a:endParaRPr lang="it-IT" sz="600" b="1" i="0" u="none" strike="noStrike">
                        <a:solidFill>
                          <a:srgbClr val="FFFFFF"/>
                        </a:solidFill>
                        <a:effectLst/>
                        <a:latin typeface="Calibri" panose="020F0502020204030204" pitchFamily="34" charset="0"/>
                      </a:endParaRPr>
                    </a:p>
                  </a:txBody>
                  <a:tcPr marL="4420" marR="4420" marT="4420" marB="0" anchor="ctr"/>
                </a:tc>
                <a:extLst>
                  <a:ext uri="{0D108BD9-81ED-4DB2-BD59-A6C34878D82A}">
                    <a16:rowId xmlns:a16="http://schemas.microsoft.com/office/drawing/2014/main" val="474764857"/>
                  </a:ext>
                </a:extLst>
              </a:tr>
              <a:tr h="135320">
                <a:tc>
                  <a:txBody>
                    <a:bodyPr/>
                    <a:lstStyle/>
                    <a:p>
                      <a:pPr algn="l" fontAlgn="b"/>
                      <a:r>
                        <a:rPr lang="it-IT" sz="600" u="none" strike="noStrike">
                          <a:effectLst/>
                        </a:rPr>
                        <a:t>Corso in aula formazione generale lavoratori 4 ore presso LSP</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71834094"/>
                  </a:ext>
                </a:extLst>
              </a:tr>
              <a:tr h="135320">
                <a:tc>
                  <a:txBody>
                    <a:bodyPr/>
                    <a:lstStyle/>
                    <a:p>
                      <a:pPr algn="l" fontAlgn="b"/>
                      <a:r>
                        <a:rPr lang="it-IT" sz="600" u="none" strike="noStrike">
                          <a:effectLst/>
                        </a:rPr>
                        <a:t>Corso in aula di formazione specifica, rischio basso (4 ore) presso sedi del LSP     </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3866558033"/>
                  </a:ext>
                </a:extLst>
              </a:tr>
              <a:tr h="135320">
                <a:tc>
                  <a:txBody>
                    <a:bodyPr/>
                    <a:lstStyle/>
                    <a:p>
                      <a:pPr algn="l" fontAlgn="b"/>
                      <a:r>
                        <a:rPr lang="it-IT" sz="600" u="none" strike="noStrike">
                          <a:effectLst/>
                        </a:rPr>
                        <a:t>Corso formazione specifica, rischio medio (8h) in aula - presso LSP</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894044492"/>
                  </a:ext>
                </a:extLst>
              </a:tr>
              <a:tr h="135320">
                <a:tc>
                  <a:txBody>
                    <a:bodyPr/>
                    <a:lstStyle/>
                    <a:p>
                      <a:pPr algn="l" fontAlgn="b"/>
                      <a:r>
                        <a:rPr lang="it-IT" sz="600" u="none" strike="noStrike">
                          <a:effectLst/>
                        </a:rPr>
                        <a:t>Corso formazione specifica, rischio alto (12 ore) in aula  - presso sedi LSP</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12h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997545113"/>
                  </a:ext>
                </a:extLst>
              </a:tr>
              <a:tr h="135320">
                <a:tc>
                  <a:txBody>
                    <a:bodyPr/>
                    <a:lstStyle/>
                    <a:p>
                      <a:pPr algn="l" fontAlgn="b"/>
                      <a:r>
                        <a:rPr lang="it-IT" sz="600" u="none" strike="noStrike">
                          <a:effectLst/>
                        </a:rPr>
                        <a:t>Corso in aula di aggiornamento formazione lavoratori 6 ore - presso LSP</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4233713425"/>
                  </a:ext>
                </a:extLst>
              </a:tr>
              <a:tr h="135320">
                <a:tc>
                  <a:txBody>
                    <a:bodyPr/>
                    <a:lstStyle/>
                    <a:p>
                      <a:pPr algn="l" fontAlgn="b"/>
                      <a:r>
                        <a:rPr lang="it-IT" sz="600" u="none" strike="noStrike">
                          <a:effectLst/>
                        </a:rPr>
                        <a:t>Preposti: formazione particolare aggiuntiva tot 8h - Parte A: modulo giuridico 4h presso LSP</a:t>
                      </a:r>
                      <a:endParaRPr lang="it-IT" sz="600" b="0" i="0" u="none" strike="noStrike">
                        <a:solidFill>
                          <a:srgbClr val="FF66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FF66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4539785"/>
                  </a:ext>
                </a:extLst>
              </a:tr>
              <a:tr h="135320">
                <a:tc>
                  <a:txBody>
                    <a:bodyPr/>
                    <a:lstStyle/>
                    <a:p>
                      <a:pPr algn="l" fontAlgn="b"/>
                      <a:r>
                        <a:rPr lang="it-IT" sz="600" u="none" strike="noStrike">
                          <a:effectLst/>
                        </a:rPr>
                        <a:t>Preposti: formazione particolare aggiuntiva tot 8h - Parte B valutazione dei rischi -  4h presso il LSP</a:t>
                      </a:r>
                      <a:endParaRPr lang="it-IT" sz="600" b="0" i="0" u="none" strike="noStrike">
                        <a:solidFill>
                          <a:srgbClr val="FF66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FF66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3237616546"/>
                  </a:ext>
                </a:extLst>
              </a:tr>
              <a:tr h="135320">
                <a:tc>
                  <a:txBody>
                    <a:bodyPr/>
                    <a:lstStyle/>
                    <a:p>
                      <a:pPr algn="l" fontAlgn="b"/>
                      <a:r>
                        <a:rPr lang="it-IT" sz="600" u="none" strike="noStrike">
                          <a:effectLst/>
                        </a:rPr>
                        <a:t>Preposti: aggiornamento biennale in presenza preposti 6 h - in aula INFN (art. 37 co. 7 ter)</a:t>
                      </a:r>
                      <a:endParaRPr lang="it-IT" sz="600" b="0" i="0" u="none" strike="noStrike">
                        <a:solidFill>
                          <a:srgbClr val="FF66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6h</a:t>
                      </a:r>
                      <a:endParaRPr lang="it-IT" sz="600" b="0" i="0" u="none" strike="noStrike">
                        <a:solidFill>
                          <a:srgbClr val="FF66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3666110611"/>
                  </a:ext>
                </a:extLst>
              </a:tr>
              <a:tr h="135320">
                <a:tc>
                  <a:txBody>
                    <a:bodyPr/>
                    <a:lstStyle/>
                    <a:p>
                      <a:pPr algn="l" fontAlgn="b"/>
                      <a:r>
                        <a:rPr lang="it-IT" sz="600" u="none" strike="noStrike">
                          <a:effectLst/>
                        </a:rPr>
                        <a:t>Dirigenti/Responsabili Attività: formazione di 16h - presso sede del LSP</a:t>
                      </a:r>
                      <a:endParaRPr lang="it-IT" sz="600" b="0" i="0" u="none" strike="noStrike">
                        <a:solidFill>
                          <a:srgbClr val="0000FF"/>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16h</a:t>
                      </a:r>
                      <a:endParaRPr lang="it-IT" sz="600" b="0" i="0" u="none" strike="noStrike">
                        <a:solidFill>
                          <a:srgbClr val="0000FF"/>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4252503839"/>
                  </a:ext>
                </a:extLst>
              </a:tr>
              <a:tr h="135320">
                <a:tc>
                  <a:txBody>
                    <a:bodyPr/>
                    <a:lstStyle/>
                    <a:p>
                      <a:pPr algn="l" fontAlgn="b"/>
                      <a:r>
                        <a:rPr lang="it-IT" sz="600" u="none" strike="noStrike">
                          <a:effectLst/>
                        </a:rPr>
                        <a:t>Corso per SPP mod A 28h presso sede del LSP</a:t>
                      </a:r>
                      <a:endParaRPr lang="it-IT" sz="600" b="0" i="0" u="none" strike="noStrike">
                        <a:solidFill>
                          <a:srgbClr val="60497A"/>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28h</a:t>
                      </a:r>
                      <a:endParaRPr lang="it-IT" sz="600" b="0" i="0" u="none" strike="noStrike">
                        <a:solidFill>
                          <a:srgbClr val="60497A"/>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295150667"/>
                  </a:ext>
                </a:extLst>
              </a:tr>
              <a:tr h="135320">
                <a:tc>
                  <a:txBody>
                    <a:bodyPr/>
                    <a:lstStyle/>
                    <a:p>
                      <a:pPr algn="l" fontAlgn="b"/>
                      <a:r>
                        <a:rPr lang="it-IT" sz="600" u="none" strike="noStrike">
                          <a:effectLst/>
                        </a:rPr>
                        <a:t>Corso di formazione per RSPP - Modulo B 48 h- in aula presso centri di formazione del LSP</a:t>
                      </a:r>
                      <a:endParaRPr lang="it-IT" sz="600" b="0" i="0" u="none" strike="noStrike">
                        <a:solidFill>
                          <a:srgbClr val="60497A"/>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48h</a:t>
                      </a:r>
                      <a:endParaRPr lang="it-IT" sz="600" b="0" i="0" u="none" strike="noStrike">
                        <a:solidFill>
                          <a:srgbClr val="60497A"/>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344081253"/>
                  </a:ext>
                </a:extLst>
              </a:tr>
              <a:tr h="135320">
                <a:tc>
                  <a:txBody>
                    <a:bodyPr/>
                    <a:lstStyle/>
                    <a:p>
                      <a:pPr algn="l" fontAlgn="b"/>
                      <a:r>
                        <a:rPr lang="it-IT" sz="600" u="none" strike="noStrike">
                          <a:effectLst/>
                        </a:rPr>
                        <a:t>Corso di formazione per RSPP - Modulo C 24 h- in aula presso centri di formazione del LSP</a:t>
                      </a:r>
                      <a:endParaRPr lang="it-IT" sz="600" b="0" i="0" u="none" strike="noStrike">
                        <a:solidFill>
                          <a:srgbClr val="60497A"/>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24h</a:t>
                      </a:r>
                      <a:endParaRPr lang="it-IT" sz="600" b="0" i="0" u="none" strike="noStrike">
                        <a:solidFill>
                          <a:srgbClr val="60497A"/>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596884347"/>
                  </a:ext>
                </a:extLst>
              </a:tr>
              <a:tr h="135320">
                <a:tc>
                  <a:txBody>
                    <a:bodyPr/>
                    <a:lstStyle/>
                    <a:p>
                      <a:pPr algn="l" fontAlgn="b"/>
                      <a:r>
                        <a:rPr lang="it-IT" sz="600" u="none" strike="noStrike">
                          <a:effectLst/>
                        </a:rPr>
                        <a:t>Corso di aggiornamento per RSPP/ASPP di 4h con crediti formativi presso il LSP </a:t>
                      </a:r>
                      <a:r>
                        <a:rPr lang="it-IT" sz="400" u="none" strike="noStrike">
                          <a:effectLst/>
                        </a:rPr>
                        <a:t>(40 ore nel quinquiennio)</a:t>
                      </a:r>
                      <a:endParaRPr lang="it-IT" sz="600" b="0" i="0" u="none" strike="noStrike">
                        <a:solidFill>
                          <a:srgbClr val="60497A"/>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 h </a:t>
                      </a:r>
                      <a:endParaRPr lang="it-IT" sz="600" b="0" i="0" u="none" strike="noStrike">
                        <a:solidFill>
                          <a:srgbClr val="60497A"/>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428194231"/>
                  </a:ext>
                </a:extLst>
              </a:tr>
              <a:tr h="135320">
                <a:tc>
                  <a:txBody>
                    <a:bodyPr/>
                    <a:lstStyle/>
                    <a:p>
                      <a:pPr algn="l" fontAlgn="b"/>
                      <a:r>
                        <a:rPr lang="it-IT" sz="600" u="none" strike="noStrike">
                          <a:effectLst/>
                        </a:rPr>
                        <a:t>Corso di aggiornamento per RSPP/ASPP di 8h con crediti formativi presso il LSP</a:t>
                      </a:r>
                      <a:r>
                        <a:rPr lang="it-IT" sz="400" u="none" strike="noStrike">
                          <a:effectLst/>
                        </a:rPr>
                        <a:t> (40 ore nel quinquiennio)</a:t>
                      </a:r>
                      <a:endParaRPr lang="it-IT" sz="600" b="0" i="0" u="none" strike="noStrike">
                        <a:solidFill>
                          <a:srgbClr val="60497A"/>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 h</a:t>
                      </a:r>
                      <a:endParaRPr lang="it-IT" sz="600" b="0" i="0" u="none" strike="noStrike">
                        <a:solidFill>
                          <a:srgbClr val="60497A"/>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905650610"/>
                  </a:ext>
                </a:extLst>
              </a:tr>
              <a:tr h="135320">
                <a:tc>
                  <a:txBody>
                    <a:bodyPr/>
                    <a:lstStyle/>
                    <a:p>
                      <a:pPr algn="l" fontAlgn="b"/>
                      <a:r>
                        <a:rPr lang="it-IT" sz="600" u="none" strike="noStrike">
                          <a:effectLst/>
                        </a:rPr>
                        <a:t>Corso formazione RLS (32h) - presso LSP</a:t>
                      </a:r>
                      <a:endParaRPr lang="it-IT" sz="600" b="0" i="0" u="none" strike="noStrike">
                        <a:solidFill>
                          <a:srgbClr val="008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32h</a:t>
                      </a:r>
                      <a:endParaRPr lang="it-IT" sz="600" b="0" i="0" u="none" strike="noStrike">
                        <a:solidFill>
                          <a:srgbClr val="008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435588490"/>
                  </a:ext>
                </a:extLst>
              </a:tr>
              <a:tr h="135320">
                <a:tc>
                  <a:txBody>
                    <a:bodyPr/>
                    <a:lstStyle/>
                    <a:p>
                      <a:pPr algn="l" fontAlgn="b"/>
                      <a:r>
                        <a:rPr lang="it-IT" sz="600" u="none" strike="noStrike">
                          <a:effectLst/>
                        </a:rPr>
                        <a:t>Corso di aggiornamento annuale della formazione per RLS  (8 ore) in aula LSP</a:t>
                      </a:r>
                      <a:endParaRPr lang="it-IT" sz="600" b="0" i="0" u="none" strike="noStrike">
                        <a:solidFill>
                          <a:srgbClr val="008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008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3303511220"/>
                  </a:ext>
                </a:extLst>
              </a:tr>
              <a:tr h="135320">
                <a:tc>
                  <a:txBody>
                    <a:bodyPr/>
                    <a:lstStyle/>
                    <a:p>
                      <a:pPr algn="l" fontAlgn="b"/>
                      <a:r>
                        <a:rPr lang="it-IT" sz="600" u="none" strike="noStrike">
                          <a:effectLst/>
                        </a:rPr>
                        <a:t>Corso di aggiornamento annuale della formazione per RLS  (4ore) in aula LSP</a:t>
                      </a:r>
                      <a:endParaRPr lang="it-IT" sz="600" b="0" i="0" u="none" strike="noStrike">
                        <a:solidFill>
                          <a:srgbClr val="008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008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683207357"/>
                  </a:ext>
                </a:extLst>
              </a:tr>
              <a:tr h="252989">
                <a:tc>
                  <a:txBody>
                    <a:bodyPr/>
                    <a:lstStyle/>
                    <a:p>
                      <a:pPr algn="l" fontAlgn="b"/>
                      <a:r>
                        <a:rPr lang="it-IT" sz="600" u="none" strike="noStrike">
                          <a:effectLst/>
                        </a:rPr>
                        <a:t>GEPS - Corsi per addetti al primo soccorso per nuovo personale GEPS   Aziende o unità produttive gruppo B e C - (12h) - presso sede del LSP</a:t>
                      </a:r>
                      <a:endParaRPr lang="it-IT" sz="600" b="0" i="0" u="none" strike="noStrike">
                        <a:solidFill>
                          <a:srgbClr val="CA5F09"/>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12h</a:t>
                      </a:r>
                      <a:endParaRPr lang="it-IT" sz="600" b="0" i="0" u="none" strike="noStrike">
                        <a:solidFill>
                          <a:srgbClr val="CA5F09"/>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3920707373"/>
                  </a:ext>
                </a:extLst>
              </a:tr>
              <a:tr h="252989">
                <a:tc>
                  <a:txBody>
                    <a:bodyPr/>
                    <a:lstStyle/>
                    <a:p>
                      <a:pPr algn="l" fontAlgn="b"/>
                      <a:r>
                        <a:rPr lang="it-IT" sz="600" u="none" strike="noStrike">
                          <a:effectLst/>
                        </a:rPr>
                        <a:t>GEPS - Corsi per addetti al primo soccorso per nuovo personale GEPS -  Aziende o unità produttive gruppo A (lab nucleari)  (16h) - presso sede  del LSP</a:t>
                      </a:r>
                      <a:endParaRPr lang="it-IT" sz="600" b="0" i="0" u="none" strike="noStrike">
                        <a:solidFill>
                          <a:srgbClr val="CA5F09"/>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16h</a:t>
                      </a:r>
                      <a:endParaRPr lang="it-IT" sz="600" b="0" i="0" u="none" strike="noStrike">
                        <a:solidFill>
                          <a:srgbClr val="CA5F09"/>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77678267"/>
                  </a:ext>
                </a:extLst>
              </a:tr>
              <a:tr h="252989">
                <a:tc>
                  <a:txBody>
                    <a:bodyPr/>
                    <a:lstStyle/>
                    <a:p>
                      <a:pPr algn="l" fontAlgn="b"/>
                      <a:r>
                        <a:rPr lang="it-IT" sz="600" u="none" strike="noStrike">
                          <a:effectLst/>
                        </a:rPr>
                        <a:t>GEPS - corso per aggiornamento addetti al primo soccorso -  Aziende o unità produttive gruppo B e C - (4h) - presso sede del LSP</a:t>
                      </a:r>
                      <a:endParaRPr lang="it-IT" sz="600" b="0" i="0" u="none" strike="noStrike">
                        <a:solidFill>
                          <a:srgbClr val="CA5F09"/>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CA5F09"/>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4140025179"/>
                  </a:ext>
                </a:extLst>
              </a:tr>
              <a:tr h="252989">
                <a:tc>
                  <a:txBody>
                    <a:bodyPr/>
                    <a:lstStyle/>
                    <a:p>
                      <a:pPr algn="l" fontAlgn="b"/>
                      <a:r>
                        <a:rPr lang="it-IT" sz="600" u="none" strike="noStrike">
                          <a:effectLst/>
                        </a:rPr>
                        <a:t>GEPS - corso per aggiornamento addetti al primo soccorso - Aziende o unità produttive gruppo A (lab nucleari)  (6h) - presso sede del LSP</a:t>
                      </a:r>
                      <a:endParaRPr lang="it-IT" sz="600" b="0" i="0" u="none" strike="noStrike">
                        <a:solidFill>
                          <a:srgbClr val="CA5F09"/>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6h</a:t>
                      </a:r>
                      <a:endParaRPr lang="it-IT" sz="600" b="0" i="0" u="none" strike="noStrike">
                        <a:solidFill>
                          <a:srgbClr val="CA5F09"/>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093453734"/>
                  </a:ext>
                </a:extLst>
              </a:tr>
              <a:tr h="252989">
                <a:tc>
                  <a:txBody>
                    <a:bodyPr/>
                    <a:lstStyle/>
                    <a:p>
                      <a:pPr algn="l" fontAlgn="b"/>
                      <a:r>
                        <a:rPr lang="it-IT" sz="600" u="none" strike="noStrike">
                          <a:effectLst/>
                        </a:rPr>
                        <a:t>GEPS - nuovo personale- corso antincendio-rischio basso (4h) - presso LSP  comprensivo del costo noleggio attrezzature</a:t>
                      </a:r>
                      <a:endParaRPr lang="it-IT" sz="600" b="0" i="0" u="none" strike="noStrike">
                        <a:solidFill>
                          <a:srgbClr val="A4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A4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270349379"/>
                  </a:ext>
                </a:extLst>
              </a:tr>
              <a:tr h="252989">
                <a:tc>
                  <a:txBody>
                    <a:bodyPr/>
                    <a:lstStyle/>
                    <a:p>
                      <a:pPr algn="l" fontAlgn="b"/>
                      <a:r>
                        <a:rPr lang="it-IT" sz="600" u="none" strike="noStrike">
                          <a:effectLst/>
                        </a:rPr>
                        <a:t>GEPS - nuovo personale- corso antincendio - rischio medio (8h)- presso LSP  comprensivo del costo noleggio attrezzature</a:t>
                      </a:r>
                      <a:endParaRPr lang="it-IT" sz="600" b="0" i="0" u="none" strike="noStrike">
                        <a:solidFill>
                          <a:srgbClr val="A4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A4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3274139816"/>
                  </a:ext>
                </a:extLst>
              </a:tr>
              <a:tr h="252989">
                <a:tc>
                  <a:txBody>
                    <a:bodyPr/>
                    <a:lstStyle/>
                    <a:p>
                      <a:pPr algn="l" fontAlgn="b"/>
                      <a:r>
                        <a:rPr lang="it-IT" sz="600" u="none" strike="noStrike">
                          <a:effectLst/>
                        </a:rPr>
                        <a:t>GEPS - nuovo personale - corso antincendio -  rischio alto (16h) - presso LSP comprensivo del costo noleggio attrezzature</a:t>
                      </a:r>
                      <a:endParaRPr lang="it-IT" sz="600" b="0" i="0" u="none" strike="noStrike">
                        <a:solidFill>
                          <a:srgbClr val="A4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16h</a:t>
                      </a:r>
                      <a:endParaRPr lang="it-IT" sz="600" b="0" i="0" u="none" strike="noStrike">
                        <a:solidFill>
                          <a:srgbClr val="A4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74004022"/>
                  </a:ext>
                </a:extLst>
              </a:tr>
              <a:tr h="135320">
                <a:tc>
                  <a:txBody>
                    <a:bodyPr/>
                    <a:lstStyle/>
                    <a:p>
                      <a:pPr algn="l" fontAlgn="b"/>
                      <a:r>
                        <a:rPr lang="it-IT" sz="600" u="none" strike="noStrike">
                          <a:effectLst/>
                        </a:rPr>
                        <a:t>GEPS - aggiornamento antincendio - rischio basso (2h) - presso sedi del LSP</a:t>
                      </a:r>
                      <a:endParaRPr lang="it-IT" sz="600" b="0" i="0" u="none" strike="noStrike">
                        <a:solidFill>
                          <a:srgbClr val="FF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2h</a:t>
                      </a:r>
                      <a:endParaRPr lang="it-IT" sz="600" b="0" i="0" u="none" strike="noStrike">
                        <a:solidFill>
                          <a:srgbClr val="FF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956272079"/>
                  </a:ext>
                </a:extLst>
              </a:tr>
              <a:tr h="135320">
                <a:tc>
                  <a:txBody>
                    <a:bodyPr/>
                    <a:lstStyle/>
                    <a:p>
                      <a:pPr algn="l" fontAlgn="b"/>
                      <a:r>
                        <a:rPr lang="it-IT" sz="600" u="none" strike="noStrike">
                          <a:effectLst/>
                        </a:rPr>
                        <a:t>GEPS - aggiornamento antincendio - rischio medio (5h) - presso sedi del LSP</a:t>
                      </a:r>
                      <a:endParaRPr lang="it-IT" sz="600" b="0" i="0" u="none" strike="noStrike">
                        <a:solidFill>
                          <a:srgbClr val="FF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5h</a:t>
                      </a:r>
                      <a:endParaRPr lang="it-IT" sz="600" b="0" i="0" u="none" strike="noStrike">
                        <a:solidFill>
                          <a:srgbClr val="FF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530889360"/>
                  </a:ext>
                </a:extLst>
              </a:tr>
              <a:tr h="135320">
                <a:tc>
                  <a:txBody>
                    <a:bodyPr/>
                    <a:lstStyle/>
                    <a:p>
                      <a:pPr algn="l" fontAlgn="b"/>
                      <a:r>
                        <a:rPr lang="it-IT" sz="600" u="none" strike="noStrike">
                          <a:effectLst/>
                        </a:rPr>
                        <a:t>GEPS - aggiornamento antincendio - rischio alto (8h) - presso sedi del LSP</a:t>
                      </a:r>
                      <a:endParaRPr lang="it-IT" sz="600" b="0" i="0" u="none" strike="noStrike">
                        <a:solidFill>
                          <a:srgbClr val="FF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FF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3531434992"/>
                  </a:ext>
                </a:extLst>
              </a:tr>
              <a:tr h="135320">
                <a:tc>
                  <a:txBody>
                    <a:bodyPr/>
                    <a:lstStyle/>
                    <a:p>
                      <a:pPr algn="l" fontAlgn="b"/>
                      <a:r>
                        <a:rPr lang="it-IT" sz="600" u="none" strike="noStrike">
                          <a:effectLst/>
                        </a:rPr>
                        <a:t>GEPS - corso BLSD  con rilascio di attestato regionale e internazionale presso edi LSP</a:t>
                      </a:r>
                      <a:endParaRPr lang="it-IT" sz="600" b="0" i="0" u="none" strike="noStrike">
                        <a:solidFill>
                          <a:srgbClr val="FF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6h</a:t>
                      </a:r>
                      <a:endParaRPr lang="it-IT" sz="600" b="0" i="0" u="none" strike="noStrike">
                        <a:solidFill>
                          <a:srgbClr val="FF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069379640"/>
                  </a:ext>
                </a:extLst>
              </a:tr>
              <a:tr h="135320">
                <a:tc>
                  <a:txBody>
                    <a:bodyPr/>
                    <a:lstStyle/>
                    <a:p>
                      <a:pPr algn="l" fontAlgn="b"/>
                      <a:r>
                        <a:rPr lang="it-IT" sz="600" u="none" strike="noStrike">
                          <a:effectLst/>
                        </a:rPr>
                        <a:t>GEPS - aggiornamento BLSD  con rilascio di attestato regionale e internazionale presso edi LSP</a:t>
                      </a:r>
                      <a:endParaRPr lang="it-IT" sz="600" b="0" i="0" u="none" strike="noStrike">
                        <a:solidFill>
                          <a:srgbClr val="FF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FF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083375988"/>
                  </a:ext>
                </a:extLst>
              </a:tr>
              <a:tr h="135320">
                <a:tc>
                  <a:txBody>
                    <a:bodyPr/>
                    <a:lstStyle/>
                    <a:p>
                      <a:pPr algn="l" fontAlgn="b"/>
                      <a:r>
                        <a:rPr lang="it-IT" sz="600" u="none" strike="noStrike">
                          <a:effectLst/>
                        </a:rPr>
                        <a:t>Corsi di formazione su rischi specifici di 4h</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644003849"/>
                  </a:ext>
                </a:extLst>
              </a:tr>
              <a:tr h="135320">
                <a:tc>
                  <a:txBody>
                    <a:bodyPr/>
                    <a:lstStyle/>
                    <a:p>
                      <a:pPr algn="l" fontAlgn="b"/>
                      <a:r>
                        <a:rPr lang="it-IT" sz="600" u="none" strike="noStrike">
                          <a:effectLst/>
                        </a:rPr>
                        <a:t>Corsi di formazione su rischi specifici di 8h</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853344697"/>
                  </a:ext>
                </a:extLst>
              </a:tr>
              <a:tr h="135320">
                <a:tc>
                  <a:txBody>
                    <a:bodyPr/>
                    <a:lstStyle/>
                    <a:p>
                      <a:pPr algn="l" fontAlgn="b"/>
                      <a:r>
                        <a:rPr lang="it-IT" sz="600" u="none" strike="noStrike">
                          <a:effectLst/>
                        </a:rPr>
                        <a:t>DPI di III^ e uso otoprotettori categoria 4 ore - corso teorico pratico</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 </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803385484"/>
                  </a:ext>
                </a:extLst>
              </a:tr>
              <a:tr h="135320">
                <a:tc>
                  <a:txBody>
                    <a:bodyPr/>
                    <a:lstStyle/>
                    <a:p>
                      <a:pPr algn="l" fontAlgn="b"/>
                      <a:r>
                        <a:rPr lang="it-IT" sz="600" u="none" strike="noStrike">
                          <a:effectLst/>
                        </a:rPr>
                        <a:t>DPI di III^ e uso otoprotettori categoria 8 ore -  corso teorico pratico</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629396466"/>
                  </a:ext>
                </a:extLst>
              </a:tr>
              <a:tr h="135320">
                <a:tc>
                  <a:txBody>
                    <a:bodyPr/>
                    <a:lstStyle/>
                    <a:p>
                      <a:pPr algn="l" fontAlgn="b"/>
                      <a:r>
                        <a:rPr lang="it-IT" sz="600" u="none" strike="noStrike">
                          <a:effectLst/>
                        </a:rPr>
                        <a:t>Utilizzo attrezzature particolari di sollevamento: carroponte, traspallett etc 4 ore  - corso teorico-pratico </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883097921"/>
                  </a:ext>
                </a:extLst>
              </a:tr>
              <a:tr h="135320">
                <a:tc>
                  <a:txBody>
                    <a:bodyPr/>
                    <a:lstStyle/>
                    <a:p>
                      <a:pPr algn="l" fontAlgn="b"/>
                      <a:r>
                        <a:rPr lang="it-IT" sz="600" u="none" strike="noStrike">
                          <a:effectLst/>
                        </a:rPr>
                        <a:t>Utilizzo attrezzature particolari di sollevamento: carroponte traspallett etc 8 ore - corso teorico-pratico </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474119128"/>
                  </a:ext>
                </a:extLst>
              </a:tr>
              <a:tr h="135320">
                <a:tc>
                  <a:txBody>
                    <a:bodyPr/>
                    <a:lstStyle/>
                    <a:p>
                      <a:pPr algn="l" fontAlgn="b"/>
                      <a:r>
                        <a:rPr lang="it-IT" sz="600" u="none" strike="noStrike">
                          <a:effectLst/>
                        </a:rPr>
                        <a:t>Gas Compressi - attrezzature a pressione PED</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793492954"/>
                  </a:ext>
                </a:extLst>
              </a:tr>
              <a:tr h="135320">
                <a:tc>
                  <a:txBody>
                    <a:bodyPr/>
                    <a:lstStyle/>
                    <a:p>
                      <a:pPr algn="l" fontAlgn="b"/>
                      <a:r>
                        <a:rPr lang="it-IT" sz="600" u="none" strike="noStrike">
                          <a:effectLst/>
                        </a:rPr>
                        <a:t>ATEX</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3486670748"/>
                  </a:ext>
                </a:extLst>
              </a:tr>
              <a:tr h="135320">
                <a:tc>
                  <a:txBody>
                    <a:bodyPr/>
                    <a:lstStyle/>
                    <a:p>
                      <a:pPr algn="l" fontAlgn="b"/>
                      <a:r>
                        <a:rPr lang="it-IT" sz="600" u="none" strike="noStrike">
                          <a:effectLst/>
                        </a:rPr>
                        <a:t>Carrelli elevatori (corso teorico-pratico) con abilitzione ex AQ 22-02-2012</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12h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3071148469"/>
                  </a:ext>
                </a:extLst>
              </a:tr>
              <a:tr h="135320">
                <a:tc>
                  <a:txBody>
                    <a:bodyPr/>
                    <a:lstStyle/>
                    <a:p>
                      <a:pPr algn="l" fontAlgn="b"/>
                      <a:r>
                        <a:rPr lang="it-IT" sz="600" u="none" strike="noStrike">
                          <a:effectLst/>
                        </a:rPr>
                        <a:t>Carrelli elevatori (muletti) (corso teorico-pratico) con abilitzione ex AQ 22-02-2012 - aggiornamento</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4h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1813272498"/>
                  </a:ext>
                </a:extLst>
              </a:tr>
              <a:tr h="135320">
                <a:tc>
                  <a:txBody>
                    <a:bodyPr/>
                    <a:lstStyle/>
                    <a:p>
                      <a:pPr algn="l" fontAlgn="b"/>
                      <a:r>
                        <a:rPr lang="it-IT" sz="600" u="none" strike="noStrike">
                          <a:effectLst/>
                        </a:rPr>
                        <a:t>Piattaforme elevabili  (corso teorico-pratico) p con abilitzione ex AQ 22-02-2012</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a:effectLst/>
                        </a:rPr>
                        <a:t>8h</a:t>
                      </a:r>
                      <a:endParaRPr lang="it-IT" sz="600" b="0" i="0" u="none" strike="noStrike">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280350531"/>
                  </a:ext>
                </a:extLst>
              </a:tr>
              <a:tr h="135320">
                <a:tc>
                  <a:txBody>
                    <a:bodyPr/>
                    <a:lstStyle/>
                    <a:p>
                      <a:pPr algn="l" fontAlgn="b"/>
                      <a:r>
                        <a:rPr lang="it-IT" sz="600" u="none" strike="noStrike">
                          <a:effectLst/>
                        </a:rPr>
                        <a:t>Piattaforme elevabili  (corso teorico-pratico)  con abilitzione ex AQ 22-02-2012 - aggiornamneto</a:t>
                      </a:r>
                      <a:endParaRPr lang="it-IT" sz="600" b="0" i="0" u="none" strike="noStrike">
                        <a:solidFill>
                          <a:srgbClr val="000000"/>
                        </a:solidFill>
                        <a:effectLst/>
                        <a:latin typeface="Calibri" panose="020F0502020204030204" pitchFamily="34" charset="0"/>
                      </a:endParaRPr>
                    </a:p>
                  </a:txBody>
                  <a:tcPr marL="4420" marR="4420" marT="4420" marB="0" anchor="b"/>
                </a:tc>
                <a:tc>
                  <a:txBody>
                    <a:bodyPr/>
                    <a:lstStyle/>
                    <a:p>
                      <a:pPr algn="ctr" fontAlgn="b"/>
                      <a:r>
                        <a:rPr lang="it-IT" sz="600" u="none" strike="noStrike" dirty="0">
                          <a:effectLst/>
                        </a:rPr>
                        <a:t>4h</a:t>
                      </a:r>
                      <a:endParaRPr lang="it-IT" sz="600" b="0" i="0" u="none" strike="noStrike" dirty="0">
                        <a:solidFill>
                          <a:srgbClr val="000000"/>
                        </a:solidFill>
                        <a:effectLst/>
                        <a:latin typeface="Calibri" panose="020F0502020204030204" pitchFamily="34" charset="0"/>
                      </a:endParaRPr>
                    </a:p>
                  </a:txBody>
                  <a:tcPr marL="4420" marR="4420" marT="4420" marB="0" anchor="b"/>
                </a:tc>
                <a:extLst>
                  <a:ext uri="{0D108BD9-81ED-4DB2-BD59-A6C34878D82A}">
                    <a16:rowId xmlns:a16="http://schemas.microsoft.com/office/drawing/2014/main" val="4029061397"/>
                  </a:ext>
                </a:extLst>
              </a:tr>
            </a:tbl>
          </a:graphicData>
        </a:graphic>
      </p:graphicFrame>
    </p:spTree>
    <p:extLst>
      <p:ext uri="{BB962C8B-B14F-4D97-AF65-F5344CB8AC3E}">
        <p14:creationId xmlns:p14="http://schemas.microsoft.com/office/powerpoint/2010/main" val="3990075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17683" y="466562"/>
            <a:ext cx="6784001" cy="1720661"/>
          </a:xfrm>
        </p:spPr>
        <p:txBody>
          <a:bodyPr>
            <a:noAutofit/>
          </a:bodyPr>
          <a:lstStyle/>
          <a:p>
            <a:r>
              <a:rPr lang="it-IT" sz="3600" b="1" dirty="0">
                <a:solidFill>
                  <a:srgbClr val="000090"/>
                </a:solidFill>
              </a:rPr>
              <a:t>Premessa:</a:t>
            </a:r>
            <a:br>
              <a:rPr lang="it-IT" sz="3600" b="1" dirty="0">
                <a:solidFill>
                  <a:srgbClr val="000090"/>
                </a:solidFill>
              </a:rPr>
            </a:br>
            <a:r>
              <a:rPr lang="it-IT" sz="3600" b="1" dirty="0">
                <a:solidFill>
                  <a:srgbClr val="000090"/>
                </a:solidFill>
              </a:rPr>
              <a:t>La scelta dei contratti </a:t>
            </a:r>
            <a:br>
              <a:rPr lang="it-IT" sz="3600" b="1" dirty="0">
                <a:solidFill>
                  <a:srgbClr val="000090"/>
                </a:solidFill>
              </a:rPr>
            </a:br>
            <a:r>
              <a:rPr lang="it-IT" sz="3600" b="1" dirty="0">
                <a:solidFill>
                  <a:srgbClr val="000090"/>
                </a:solidFill>
              </a:rPr>
              <a:t>centralizzati</a:t>
            </a:r>
          </a:p>
        </p:txBody>
      </p:sp>
      <p:sp>
        <p:nvSpPr>
          <p:cNvPr id="3" name="Segnaposto contenuto 2"/>
          <p:cNvSpPr>
            <a:spLocks noGrp="1"/>
          </p:cNvSpPr>
          <p:nvPr>
            <p:ph idx="1"/>
          </p:nvPr>
        </p:nvSpPr>
        <p:spPr>
          <a:xfrm>
            <a:off x="457200" y="2187223"/>
            <a:ext cx="8229600" cy="4249385"/>
          </a:xfrm>
        </p:spPr>
        <p:txBody>
          <a:bodyPr/>
          <a:lstStyle/>
          <a:p>
            <a:endParaRPr lang="it-IT" b="1" dirty="0">
              <a:solidFill>
                <a:srgbClr val="000090"/>
              </a:solidFill>
            </a:endParaRPr>
          </a:p>
          <a:p>
            <a:r>
              <a:rPr lang="it-IT" sz="2800" b="1" dirty="0">
                <a:solidFill>
                  <a:srgbClr val="000090"/>
                </a:solidFill>
              </a:rPr>
              <a:t>Considerazioni legali: accordi Stato-Regioni e  sistema di accreditamento soggetti formatori </a:t>
            </a:r>
          </a:p>
          <a:p>
            <a:r>
              <a:rPr lang="it-IT" sz="2800" b="1" dirty="0">
                <a:solidFill>
                  <a:srgbClr val="000090"/>
                </a:solidFill>
              </a:rPr>
              <a:t>Considerazioni legate all’ottimizzazione dei costi: centralizzazione della spesa</a:t>
            </a:r>
          </a:p>
          <a:p>
            <a:r>
              <a:rPr lang="it-IT" sz="2800" b="1" dirty="0">
                <a:solidFill>
                  <a:srgbClr val="000090"/>
                </a:solidFill>
              </a:rPr>
              <a:t>Considerazioni gestionali: semplificazione adempimenti (RUP, CIG, gare sul MEPA)</a:t>
            </a:r>
          </a:p>
          <a:p>
            <a:pPr marL="0" indent="0">
              <a:buNone/>
            </a:pPr>
            <a:endParaRPr lang="it-IT" dirty="0"/>
          </a:p>
          <a:p>
            <a:endParaRPr lang="it-IT" dirty="0"/>
          </a:p>
          <a:p>
            <a:endParaRPr lang="it-IT" dirty="0"/>
          </a:p>
          <a:p>
            <a:endParaRPr lang="it-IT" dirty="0"/>
          </a:p>
        </p:txBody>
      </p:sp>
      <p:pic>
        <p:nvPicPr>
          <p:cNvPr id="5" name="Picture 0" descr="logoci.tif"/>
          <p:cNvPicPr>
            <a:picLocks noChangeAspect="1" noChangeArrowheads="1"/>
          </p:cNvPicPr>
          <p:nvPr/>
        </p:nvPicPr>
        <p:blipFill>
          <a:blip r:embed="rId2" cstate="print"/>
          <a:srcRect/>
          <a:stretch>
            <a:fillRect/>
          </a:stretch>
        </p:blipFill>
        <p:spPr bwMode="auto">
          <a:xfrm>
            <a:off x="299778" y="421392"/>
            <a:ext cx="1917905" cy="1028082"/>
          </a:xfrm>
          <a:prstGeom prst="rect">
            <a:avLst/>
          </a:prstGeom>
          <a:noFill/>
          <a:ln w="9525">
            <a:noFill/>
            <a:miter lim="800000"/>
            <a:headEnd/>
            <a:tailEnd/>
          </a:ln>
        </p:spPr>
      </p:pic>
    </p:spTree>
    <p:extLst>
      <p:ext uri="{BB962C8B-B14F-4D97-AF65-F5344CB8AC3E}">
        <p14:creationId xmlns:p14="http://schemas.microsoft.com/office/powerpoint/2010/main" val="1022032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655" y="274638"/>
            <a:ext cx="7951358" cy="1143000"/>
          </a:xfrm>
        </p:spPr>
        <p:txBody>
          <a:bodyPr>
            <a:normAutofit fontScale="90000"/>
          </a:bodyPr>
          <a:lstStyle/>
          <a:p>
            <a:r>
              <a:rPr lang="it-IT" b="1" dirty="0">
                <a:solidFill>
                  <a:srgbClr val="000090"/>
                </a:solidFill>
              </a:rPr>
              <a:t>    </a:t>
            </a:r>
            <a:br>
              <a:rPr lang="it-IT" sz="4400" b="1" dirty="0">
                <a:solidFill>
                  <a:srgbClr val="000090"/>
                </a:solidFill>
              </a:rPr>
            </a:br>
            <a:r>
              <a:rPr lang="it-IT" b="1" dirty="0">
                <a:solidFill>
                  <a:srgbClr val="000090"/>
                </a:solidFill>
              </a:rPr>
              <a:t>  </a:t>
            </a:r>
          </a:p>
        </p:txBody>
      </p:sp>
      <p:sp>
        <p:nvSpPr>
          <p:cNvPr id="3" name="Segnaposto contenuto 2"/>
          <p:cNvSpPr>
            <a:spLocks noGrp="1"/>
          </p:cNvSpPr>
          <p:nvPr>
            <p:ph idx="1"/>
          </p:nvPr>
        </p:nvSpPr>
        <p:spPr/>
        <p:txBody>
          <a:bodyPr/>
          <a:lstStyle/>
          <a:p>
            <a:endParaRPr lang="it-IT" b="1" dirty="0">
              <a:solidFill>
                <a:srgbClr val="000090"/>
              </a:solidFill>
            </a:endParaRPr>
          </a:p>
          <a:p>
            <a:endParaRPr lang="it-IT" dirty="0"/>
          </a:p>
        </p:txBody>
      </p:sp>
      <p:pic>
        <p:nvPicPr>
          <p:cNvPr id="5" name="Picture 0" descr="logoci.tif"/>
          <p:cNvPicPr>
            <a:picLocks noChangeAspect="1" noChangeArrowheads="1"/>
          </p:cNvPicPr>
          <p:nvPr/>
        </p:nvPicPr>
        <p:blipFill>
          <a:blip r:embed="rId2" cstate="print"/>
          <a:srcRect/>
          <a:stretch>
            <a:fillRect/>
          </a:stretch>
        </p:blipFill>
        <p:spPr bwMode="auto">
          <a:xfrm>
            <a:off x="457200" y="492891"/>
            <a:ext cx="1317978" cy="706494"/>
          </a:xfrm>
          <a:prstGeom prst="rect">
            <a:avLst/>
          </a:prstGeom>
          <a:noFill/>
          <a:ln w="9525">
            <a:noFill/>
            <a:miter lim="800000"/>
            <a:headEnd/>
            <a:tailEnd/>
          </a:ln>
        </p:spPr>
      </p:pic>
      <p:sp>
        <p:nvSpPr>
          <p:cNvPr id="6" name="CasellaDiTesto 5">
            <a:extLst>
              <a:ext uri="{FF2B5EF4-FFF2-40B4-BE49-F238E27FC236}">
                <a16:creationId xmlns:a16="http://schemas.microsoft.com/office/drawing/2014/main" id="{2423C94A-60C8-1455-31E3-D4FD4782B1AE}"/>
              </a:ext>
            </a:extLst>
          </p:cNvPr>
          <p:cNvSpPr txBox="1"/>
          <p:nvPr/>
        </p:nvSpPr>
        <p:spPr>
          <a:xfrm>
            <a:off x="2161832" y="386985"/>
            <a:ext cx="6481414" cy="523220"/>
          </a:xfrm>
          <a:prstGeom prst="rect">
            <a:avLst/>
          </a:prstGeom>
          <a:noFill/>
        </p:spPr>
        <p:txBody>
          <a:bodyPr wrap="square" rtlCol="0">
            <a:spAutoFit/>
          </a:bodyPr>
          <a:lstStyle/>
          <a:p>
            <a:pPr algn="ctr"/>
            <a:r>
              <a:rPr lang="it-IT" sz="2800" b="1" dirty="0">
                <a:solidFill>
                  <a:schemeClr val="tx2">
                    <a:lumMod val="75000"/>
                  </a:schemeClr>
                </a:solidFill>
              </a:rPr>
              <a:t>Layout corsi e-learning contratto AIFOS</a:t>
            </a:r>
            <a:endParaRPr lang="it-IT" sz="2800" dirty="0"/>
          </a:p>
        </p:txBody>
      </p:sp>
      <p:graphicFrame>
        <p:nvGraphicFramePr>
          <p:cNvPr id="4" name="Tabella 3">
            <a:extLst>
              <a:ext uri="{FF2B5EF4-FFF2-40B4-BE49-F238E27FC236}">
                <a16:creationId xmlns:a16="http://schemas.microsoft.com/office/drawing/2014/main" id="{9245B035-36CF-93F9-9D9F-90E6AC7ED5CF}"/>
              </a:ext>
            </a:extLst>
          </p:cNvPr>
          <p:cNvGraphicFramePr>
            <a:graphicFrameLocks noGrp="1"/>
          </p:cNvGraphicFramePr>
          <p:nvPr/>
        </p:nvGraphicFramePr>
        <p:xfrm>
          <a:off x="2201420" y="1263452"/>
          <a:ext cx="6671690" cy="5319912"/>
        </p:xfrm>
        <a:graphic>
          <a:graphicData uri="http://schemas.openxmlformats.org/drawingml/2006/table">
            <a:tbl>
              <a:tblPr>
                <a:tableStyleId>{5C22544A-7EE6-4342-B048-85BDC9FD1C3A}</a:tableStyleId>
              </a:tblPr>
              <a:tblGrid>
                <a:gridCol w="5596807">
                  <a:extLst>
                    <a:ext uri="{9D8B030D-6E8A-4147-A177-3AD203B41FA5}">
                      <a16:colId xmlns:a16="http://schemas.microsoft.com/office/drawing/2014/main" val="1075268642"/>
                    </a:ext>
                  </a:extLst>
                </a:gridCol>
                <a:gridCol w="1074883">
                  <a:extLst>
                    <a:ext uri="{9D8B030D-6E8A-4147-A177-3AD203B41FA5}">
                      <a16:colId xmlns:a16="http://schemas.microsoft.com/office/drawing/2014/main" val="3972672283"/>
                    </a:ext>
                  </a:extLst>
                </a:gridCol>
              </a:tblGrid>
              <a:tr h="389821">
                <a:tc>
                  <a:txBody>
                    <a:bodyPr/>
                    <a:lstStyle/>
                    <a:p>
                      <a:pPr algn="ctr" fontAlgn="ctr"/>
                      <a:r>
                        <a:rPr lang="it-IT" sz="1200" u="none" strike="noStrike">
                          <a:effectLst/>
                        </a:rPr>
                        <a:t>Foglio 4 contratto centralizzato AiFos </a:t>
                      </a:r>
                      <a:endParaRPr lang="it-IT" sz="12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it-IT" sz="1200" u="none" strike="noStrike">
                          <a:effectLst/>
                        </a:rPr>
                        <a:t>Durata</a:t>
                      </a:r>
                      <a:endParaRPr lang="it-IT"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69869770"/>
                  </a:ext>
                </a:extLst>
              </a:tr>
              <a:tr h="366891">
                <a:tc>
                  <a:txBody>
                    <a:bodyPr/>
                    <a:lstStyle/>
                    <a:p>
                      <a:pPr algn="l" fontAlgn="b"/>
                      <a:r>
                        <a:rPr lang="it-IT" sz="1200" u="none" strike="noStrike">
                          <a:effectLst/>
                        </a:rPr>
                        <a:t>Corso formazione generale dei lavoratori 4h</a:t>
                      </a:r>
                      <a:endParaRPr lang="it-IT"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4h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07835063"/>
                  </a:ext>
                </a:extLst>
              </a:tr>
              <a:tr h="733781">
                <a:tc>
                  <a:txBody>
                    <a:bodyPr/>
                    <a:lstStyle/>
                    <a:p>
                      <a:pPr algn="l" fontAlgn="b"/>
                      <a:r>
                        <a:rPr lang="it-IT" sz="1200" u="none" strike="noStrike" dirty="0">
                          <a:effectLst/>
                        </a:rPr>
                        <a:t>Corso formazione specifica, rischio basso (4h) </a:t>
                      </a:r>
                      <a:r>
                        <a:rPr lang="it-IT" sz="600" u="none" strike="noStrike" dirty="0">
                          <a:effectLst/>
                        </a:rPr>
                        <a:t> </a:t>
                      </a:r>
                      <a:r>
                        <a:rPr lang="it-IT" sz="1000" u="none" strike="noStrike" dirty="0">
                          <a:effectLst/>
                        </a:rPr>
                        <a:t>In base all'accordo Stato-Regioni del 7-7-16 è possibile l'erogazione in </a:t>
                      </a:r>
                      <a:r>
                        <a:rPr lang="it-IT" sz="1000" u="none" strike="noStrike" dirty="0" err="1">
                          <a:effectLst/>
                        </a:rPr>
                        <a:t>elearning</a:t>
                      </a:r>
                      <a:r>
                        <a:rPr lang="it-IT" sz="900" u="none" strike="noStrike" dirty="0">
                          <a:effectLst/>
                        </a:rPr>
                        <a:t> </a:t>
                      </a:r>
                      <a:endParaRPr lang="it-IT"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4h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43242603"/>
                  </a:ext>
                </a:extLst>
              </a:tr>
              <a:tr h="389821">
                <a:tc>
                  <a:txBody>
                    <a:bodyPr/>
                    <a:lstStyle/>
                    <a:p>
                      <a:pPr algn="l" fontAlgn="b"/>
                      <a:r>
                        <a:rPr lang="it-IT" sz="1200" u="none" strike="noStrike">
                          <a:effectLst/>
                        </a:rPr>
                        <a:t>Corso di aggiornamento quinquiennale dei  lavoratori 6h</a:t>
                      </a:r>
                      <a:endParaRPr lang="it-IT"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6h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53798234"/>
                  </a:ext>
                </a:extLst>
              </a:tr>
              <a:tr h="389821">
                <a:tc>
                  <a:txBody>
                    <a:bodyPr/>
                    <a:lstStyle/>
                    <a:p>
                      <a:pPr algn="l" fontAlgn="b"/>
                      <a:r>
                        <a:rPr lang="it-IT" sz="1200" u="none" strike="noStrike">
                          <a:effectLst/>
                        </a:rPr>
                        <a:t>Dirigenti: formazione di 16h</a:t>
                      </a:r>
                      <a:endParaRPr lang="it-IT"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16h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90929935"/>
                  </a:ext>
                </a:extLst>
              </a:tr>
              <a:tr h="389821">
                <a:tc>
                  <a:txBody>
                    <a:bodyPr/>
                    <a:lstStyle/>
                    <a:p>
                      <a:pPr algn="l" fontAlgn="b"/>
                      <a:r>
                        <a:rPr lang="it-IT" sz="1200" u="none" strike="noStrike">
                          <a:effectLst/>
                        </a:rPr>
                        <a:t>Corso SPP - modulo A in e-learning </a:t>
                      </a:r>
                      <a:endParaRPr lang="it-IT"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28h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15296003"/>
                  </a:ext>
                </a:extLst>
              </a:tr>
              <a:tr h="389821">
                <a:tc>
                  <a:txBody>
                    <a:bodyPr/>
                    <a:lstStyle/>
                    <a:p>
                      <a:pPr algn="l" fontAlgn="b"/>
                      <a:r>
                        <a:rPr lang="it-IT" sz="1200" u="none" strike="noStrike">
                          <a:effectLst/>
                        </a:rPr>
                        <a:t>RSPP aggiornamento quinquiennale  elearning  (tot 40h)</a:t>
                      </a:r>
                      <a:endParaRPr lang="it-IT"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40h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81366018"/>
                  </a:ext>
                </a:extLst>
              </a:tr>
              <a:tr h="389821">
                <a:tc>
                  <a:txBody>
                    <a:bodyPr/>
                    <a:lstStyle/>
                    <a:p>
                      <a:pPr algn="l" fontAlgn="b"/>
                      <a:r>
                        <a:rPr lang="it-IT" sz="1200" u="none" strike="noStrike">
                          <a:effectLst/>
                        </a:rPr>
                        <a:t>Aspp aggiornamento quinquiennale elearning  (20h) </a:t>
                      </a:r>
                      <a:endParaRPr lang="it-IT"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20h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20958291"/>
                  </a:ext>
                </a:extLst>
              </a:tr>
              <a:tr h="366891">
                <a:tc>
                  <a:txBody>
                    <a:bodyPr/>
                    <a:lstStyle/>
                    <a:p>
                      <a:pPr algn="l" fontAlgn="b"/>
                      <a:r>
                        <a:rPr lang="it-IT" sz="1200" u="none" strike="noStrike">
                          <a:effectLst/>
                        </a:rPr>
                        <a:t>Corso formazione generale dei lavoratori 4h in inglese </a:t>
                      </a:r>
                      <a:endParaRPr lang="it-IT"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4h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23424882"/>
                  </a:ext>
                </a:extLst>
              </a:tr>
              <a:tr h="733781">
                <a:tc>
                  <a:txBody>
                    <a:bodyPr/>
                    <a:lstStyle/>
                    <a:p>
                      <a:pPr algn="l" fontAlgn="b"/>
                      <a:r>
                        <a:rPr lang="it-IT" sz="1200" u="none" strike="noStrike">
                          <a:effectLst/>
                        </a:rPr>
                        <a:t>Corso formazione specifica, rischio basso (4h) in inglese </a:t>
                      </a:r>
                      <a:r>
                        <a:rPr lang="it-IT" sz="1000" u="none" strike="noStrike">
                          <a:effectLst/>
                        </a:rPr>
                        <a:t>In base all'accordo Stato-Regioni del 7-7-16 è possibile l'erogazione in elearning</a:t>
                      </a:r>
                      <a:r>
                        <a:rPr lang="it-IT" sz="900" u="none" strike="noStrike">
                          <a:effectLst/>
                        </a:rPr>
                        <a:t> </a:t>
                      </a:r>
                      <a:endParaRPr lang="it-IT"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4h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4496857"/>
                  </a:ext>
                </a:extLst>
              </a:tr>
              <a:tr h="389821">
                <a:tc>
                  <a:txBody>
                    <a:bodyPr/>
                    <a:lstStyle/>
                    <a:p>
                      <a:pPr algn="l" fontAlgn="b"/>
                      <a:r>
                        <a:rPr lang="it-IT" sz="1200" u="none" strike="noStrike">
                          <a:effectLst/>
                        </a:rPr>
                        <a:t>Corso di aggiornamento quinquiennale dei  lavoratori 6h in inglese</a:t>
                      </a:r>
                      <a:endParaRPr lang="it-IT"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a:effectLst/>
                        </a:rPr>
                        <a:t>6h</a:t>
                      </a:r>
                      <a:endParaRPr lang="it-IT"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75222766"/>
                  </a:ext>
                </a:extLst>
              </a:tr>
              <a:tr h="389821">
                <a:tc>
                  <a:txBody>
                    <a:bodyPr/>
                    <a:lstStyle/>
                    <a:p>
                      <a:pPr algn="l" fontAlgn="b"/>
                      <a:r>
                        <a:rPr lang="it-IT" sz="1200" u="none" strike="noStrike" dirty="0">
                          <a:effectLst/>
                        </a:rPr>
                        <a:t>Aggiornamento e-learning datori e dirigenti 6h (solo datori e dirigenti, no preposti)</a:t>
                      </a:r>
                      <a:endParaRPr lang="it-IT"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it-IT" sz="1200" u="none" strike="noStrike" dirty="0">
                          <a:effectLst/>
                        </a:rPr>
                        <a:t>6h</a:t>
                      </a:r>
                      <a:endParaRPr lang="it-IT"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1435369"/>
                  </a:ext>
                </a:extLst>
              </a:tr>
            </a:tbl>
          </a:graphicData>
        </a:graphic>
      </p:graphicFrame>
    </p:spTree>
    <p:extLst>
      <p:ext uri="{BB962C8B-B14F-4D97-AF65-F5344CB8AC3E}">
        <p14:creationId xmlns:p14="http://schemas.microsoft.com/office/powerpoint/2010/main" val="17760155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54667" y="98778"/>
            <a:ext cx="7173366" cy="1143000"/>
          </a:xfrm>
        </p:spPr>
        <p:txBody>
          <a:bodyPr>
            <a:noAutofit/>
          </a:bodyPr>
          <a:lstStyle/>
          <a:p>
            <a:pPr algn="r"/>
            <a:r>
              <a:rPr lang="it-IT" sz="2800" dirty="0">
                <a:solidFill>
                  <a:srgbClr val="002060"/>
                </a:solidFill>
              </a:rPr>
              <a:t>Capitolato gara formazione centralizzata  </a:t>
            </a:r>
            <a:br>
              <a:rPr lang="it-IT" sz="2800" dirty="0">
                <a:solidFill>
                  <a:srgbClr val="002060"/>
                </a:solidFill>
              </a:rPr>
            </a:br>
            <a:r>
              <a:rPr lang="it-IT" sz="2800" dirty="0">
                <a:solidFill>
                  <a:srgbClr val="002060"/>
                </a:solidFill>
              </a:rPr>
              <a:t>6. Erogazione della formazione</a:t>
            </a:r>
          </a:p>
        </p:txBody>
      </p:sp>
      <p:sp>
        <p:nvSpPr>
          <p:cNvPr id="3" name="Segnaposto contenuto 2"/>
          <p:cNvSpPr>
            <a:spLocks noGrp="1"/>
          </p:cNvSpPr>
          <p:nvPr>
            <p:ph idx="1"/>
          </p:nvPr>
        </p:nvSpPr>
        <p:spPr/>
        <p:txBody>
          <a:bodyPr>
            <a:normAutofit/>
          </a:bodyPr>
          <a:lstStyle/>
          <a:p>
            <a:pPr marL="0" indent="0">
              <a:buNone/>
            </a:pPr>
            <a:r>
              <a:rPr lang="it-IT" sz="2400" dirty="0">
                <a:solidFill>
                  <a:srgbClr val="002060"/>
                </a:solidFill>
              </a:rPr>
              <a:t>6.1	     Formazione in aula (c.d. in presenza)	</a:t>
            </a:r>
          </a:p>
          <a:p>
            <a:pPr marL="0" indent="0">
              <a:buNone/>
            </a:pPr>
            <a:r>
              <a:rPr lang="it-IT" sz="2400" dirty="0">
                <a:solidFill>
                  <a:srgbClr val="002060"/>
                </a:solidFill>
              </a:rPr>
              <a:t>     6.1.1	Formazione in aula presso sedi INFN	</a:t>
            </a:r>
          </a:p>
          <a:p>
            <a:pPr marL="0" indent="0">
              <a:buNone/>
            </a:pPr>
            <a:r>
              <a:rPr lang="it-IT" sz="2400" dirty="0">
                <a:solidFill>
                  <a:srgbClr val="002060"/>
                </a:solidFill>
              </a:rPr>
              <a:t>     6.1.2	Formazione in aula a catalogo c/o sedi del LSP	</a:t>
            </a:r>
          </a:p>
          <a:p>
            <a:pPr marL="0" indent="0">
              <a:buNone/>
            </a:pPr>
            <a:r>
              <a:rPr lang="it-IT" sz="2400" dirty="0">
                <a:solidFill>
                  <a:srgbClr val="002060"/>
                </a:solidFill>
              </a:rPr>
              <a:t>     6.1.3	</a:t>
            </a:r>
            <a:r>
              <a:rPr lang="it-IT" sz="2400" b="1" dirty="0">
                <a:solidFill>
                  <a:srgbClr val="002060"/>
                </a:solidFill>
              </a:rPr>
              <a:t>Formazione in aula in modalità  congiunta con 					codocenze INFN-LSP	</a:t>
            </a:r>
          </a:p>
          <a:p>
            <a:pPr marL="0" indent="0">
              <a:buNone/>
            </a:pPr>
            <a:r>
              <a:rPr lang="it-IT" sz="2400" dirty="0">
                <a:solidFill>
                  <a:srgbClr val="002060"/>
                </a:solidFill>
              </a:rPr>
              <a:t>     </a:t>
            </a:r>
            <a:r>
              <a:rPr lang="it-IT" sz="2400" b="1" dirty="0">
                <a:solidFill>
                  <a:srgbClr val="002060"/>
                </a:solidFill>
              </a:rPr>
              <a:t>6.1.4	Prestazione di mera certificazione ed erogazione 				attestati</a:t>
            </a:r>
          </a:p>
          <a:p>
            <a:pPr marL="0" indent="0">
              <a:buNone/>
            </a:pPr>
            <a:r>
              <a:rPr lang="it-IT" sz="2400" dirty="0">
                <a:solidFill>
                  <a:srgbClr val="002060"/>
                </a:solidFill>
              </a:rPr>
              <a:t>6.2    Formazione in Videoconferenza</a:t>
            </a:r>
          </a:p>
          <a:p>
            <a:pPr marL="0" indent="0">
              <a:buNone/>
            </a:pPr>
            <a:r>
              <a:rPr lang="it-IT" sz="2400" b="1" dirty="0">
                <a:solidFill>
                  <a:srgbClr val="002060"/>
                </a:solidFill>
              </a:rPr>
              <a:t>6.3    Formazione mista aula e streaming</a:t>
            </a:r>
          </a:p>
          <a:p>
            <a:pPr marL="0" indent="0">
              <a:buNone/>
            </a:pPr>
            <a:r>
              <a:rPr lang="it-IT" sz="2400" dirty="0">
                <a:solidFill>
                  <a:srgbClr val="002060"/>
                </a:solidFill>
              </a:rPr>
              <a:t>6.4    Formazione in modalità e-learning</a:t>
            </a:r>
          </a:p>
          <a:p>
            <a:pPr marL="0" indent="0">
              <a:buNone/>
            </a:pPr>
            <a:endParaRPr lang="it-IT" sz="3000" b="1" dirty="0">
              <a:solidFill>
                <a:srgbClr val="000090"/>
              </a:solidFill>
            </a:endParaRPr>
          </a:p>
          <a:p>
            <a:pPr marL="0" indent="0">
              <a:buNone/>
            </a:pPr>
            <a:endParaRPr lang="it-IT" sz="3000" dirty="0">
              <a:solidFill>
                <a:srgbClr val="000090"/>
              </a:solidFill>
            </a:endParaRPr>
          </a:p>
        </p:txBody>
      </p:sp>
      <p:pic>
        <p:nvPicPr>
          <p:cNvPr id="5" name="Picture 0" descr="logoci.tif"/>
          <p:cNvPicPr>
            <a:picLocks noChangeAspect="1" noChangeArrowheads="1"/>
          </p:cNvPicPr>
          <p:nvPr/>
        </p:nvPicPr>
        <p:blipFill>
          <a:blip r:embed="rId2" cstate="print"/>
          <a:srcRect/>
          <a:stretch>
            <a:fillRect/>
          </a:stretch>
        </p:blipFill>
        <p:spPr bwMode="auto">
          <a:xfrm>
            <a:off x="36689" y="98778"/>
            <a:ext cx="1317978" cy="706494"/>
          </a:xfrm>
          <a:prstGeom prst="rect">
            <a:avLst/>
          </a:prstGeom>
          <a:noFill/>
          <a:ln w="9525">
            <a:noFill/>
            <a:miter lim="800000"/>
            <a:headEnd/>
            <a:tailEnd/>
          </a:ln>
        </p:spPr>
      </p:pic>
    </p:spTree>
    <p:extLst>
      <p:ext uri="{BB962C8B-B14F-4D97-AF65-F5344CB8AC3E}">
        <p14:creationId xmlns:p14="http://schemas.microsoft.com/office/powerpoint/2010/main" val="2873777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1">
            <a:extLst>
              <a:ext uri="{FF2B5EF4-FFF2-40B4-BE49-F238E27FC236}">
                <a16:creationId xmlns:a16="http://schemas.microsoft.com/office/drawing/2014/main" id="{EF5BE44E-7A90-27BA-6062-EBA024AB705F}"/>
              </a:ext>
            </a:extLst>
          </p:cNvPr>
          <p:cNvSpPr txBox="1">
            <a:spLocks noChangeArrowheads="1"/>
          </p:cNvSpPr>
          <p:nvPr/>
        </p:nvSpPr>
        <p:spPr bwMode="auto">
          <a:xfrm>
            <a:off x="898525" y="4724400"/>
            <a:ext cx="35210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pPr algn="l">
              <a:lnSpc>
                <a:spcPct val="60000"/>
              </a:lnSpc>
            </a:pPr>
            <a:endParaRPr lang="it-IT" altLang="it-IT" sz="1400" b="0" i="1" u="none">
              <a:latin typeface="New Century Schlbk" charset="0"/>
            </a:endParaRPr>
          </a:p>
          <a:p>
            <a:pPr algn="l">
              <a:lnSpc>
                <a:spcPct val="60000"/>
              </a:lnSpc>
            </a:pPr>
            <a:endParaRPr lang="it-IT" altLang="it-IT" sz="1400" b="0" i="1" u="none">
              <a:latin typeface="New Century Schlbk" charset="0"/>
            </a:endParaRPr>
          </a:p>
        </p:txBody>
      </p:sp>
      <p:sp>
        <p:nvSpPr>
          <p:cNvPr id="136204" name="Text Box 12">
            <a:extLst>
              <a:ext uri="{FF2B5EF4-FFF2-40B4-BE49-F238E27FC236}">
                <a16:creationId xmlns:a16="http://schemas.microsoft.com/office/drawing/2014/main" id="{ACFD3F85-C828-C24F-EC4E-0C167A21FF94}"/>
              </a:ext>
            </a:extLst>
          </p:cNvPr>
          <p:cNvSpPr txBox="1">
            <a:spLocks noChangeArrowheads="1"/>
          </p:cNvSpPr>
          <p:nvPr/>
        </p:nvSpPr>
        <p:spPr bwMode="auto">
          <a:xfrm>
            <a:off x="1835150" y="585452"/>
            <a:ext cx="6564091" cy="954107"/>
          </a:xfrm>
          <a:prstGeom prst="rect">
            <a:avLst/>
          </a:prstGeom>
          <a:noFill/>
          <a:ln>
            <a:noFill/>
          </a:ln>
          <a:effectLst/>
        </p:spPr>
        <p:txBody>
          <a:bodyPr wrap="square">
            <a:spAutoFit/>
          </a:bodyPr>
          <a:lstStyle/>
          <a:p>
            <a:pPr algn="ctr">
              <a:defRPr/>
            </a:pPr>
            <a:r>
              <a:rPr lang="it-IT" sz="2800" b="1" dirty="0">
                <a:solidFill>
                  <a:srgbClr val="002060"/>
                </a:solidFill>
                <a:latin typeface="Palatino" pitchFamily="2" charset="77"/>
                <a:ea typeface="Palatino" pitchFamily="2" charset="77"/>
              </a:rPr>
              <a:t>Opzioni ulteriori </a:t>
            </a:r>
          </a:p>
          <a:p>
            <a:pPr algn="ctr">
              <a:defRPr/>
            </a:pPr>
            <a:r>
              <a:rPr lang="it-IT" sz="2800" b="1" dirty="0">
                <a:solidFill>
                  <a:srgbClr val="002060"/>
                </a:solidFill>
                <a:latin typeface="Palatino" pitchFamily="2" charset="77"/>
                <a:ea typeface="Palatino" pitchFamily="2" charset="77"/>
              </a:rPr>
              <a:t>di erogazione della formazione</a:t>
            </a:r>
            <a:endParaRPr lang="it-IT" altLang="it-IT" sz="2800" b="1" u="none" dirty="0">
              <a:solidFill>
                <a:srgbClr val="002060"/>
              </a:solidFill>
              <a:effectLst>
                <a:outerShdw blurRad="38100" dist="38100" dir="2700000" algn="tl">
                  <a:srgbClr val="C0C0C0"/>
                </a:outerShdw>
              </a:effectLst>
              <a:latin typeface="Palatino" pitchFamily="2" charset="77"/>
              <a:ea typeface="Palatino" pitchFamily="2" charset="77"/>
            </a:endParaRPr>
          </a:p>
        </p:txBody>
      </p:sp>
      <p:sp>
        <p:nvSpPr>
          <p:cNvPr id="136205" name="Text Box 13">
            <a:extLst>
              <a:ext uri="{FF2B5EF4-FFF2-40B4-BE49-F238E27FC236}">
                <a16:creationId xmlns:a16="http://schemas.microsoft.com/office/drawing/2014/main" id="{52575931-E069-6F48-4814-CEFB5599D90B}"/>
              </a:ext>
            </a:extLst>
          </p:cNvPr>
          <p:cNvSpPr txBox="1">
            <a:spLocks noChangeArrowheads="1"/>
          </p:cNvSpPr>
          <p:nvPr/>
        </p:nvSpPr>
        <p:spPr bwMode="auto">
          <a:xfrm>
            <a:off x="1763713" y="1898338"/>
            <a:ext cx="6019800" cy="489365"/>
          </a:xfrm>
          <a:prstGeom prst="rect">
            <a:avLst/>
          </a:prstGeom>
          <a:noFill/>
          <a:ln>
            <a:noFill/>
          </a:ln>
          <a:effectLst/>
        </p:spPr>
        <p:txBody>
          <a:bodyPr anchor="b">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pPr algn="l">
              <a:lnSpc>
                <a:spcPct val="110000"/>
              </a:lnSpc>
              <a:spcBef>
                <a:spcPct val="50000"/>
              </a:spcBef>
            </a:pPr>
            <a:r>
              <a:rPr lang="it-IT" sz="2400" u="none" dirty="0">
                <a:solidFill>
                  <a:srgbClr val="002060"/>
                </a:solidFill>
              </a:rPr>
              <a:t>Formazione mista aula e streaming</a:t>
            </a:r>
            <a:endParaRPr lang="it-IT" altLang="it-IT" sz="2400" b="0" u="none" dirty="0">
              <a:solidFill>
                <a:srgbClr val="002060"/>
              </a:solidFill>
            </a:endParaRPr>
          </a:p>
        </p:txBody>
      </p:sp>
      <p:sp>
        <p:nvSpPr>
          <p:cNvPr id="136207" name="Text Box 15">
            <a:extLst>
              <a:ext uri="{FF2B5EF4-FFF2-40B4-BE49-F238E27FC236}">
                <a16:creationId xmlns:a16="http://schemas.microsoft.com/office/drawing/2014/main" id="{F89EB658-EDF8-D9D5-A789-F172B9DF5664}"/>
              </a:ext>
            </a:extLst>
          </p:cNvPr>
          <p:cNvSpPr txBox="1">
            <a:spLocks noChangeArrowheads="1"/>
          </p:cNvSpPr>
          <p:nvPr/>
        </p:nvSpPr>
        <p:spPr bwMode="auto">
          <a:xfrm>
            <a:off x="1835150" y="4437063"/>
            <a:ext cx="5791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pPr algn="l"/>
            <a:r>
              <a:rPr lang="it-IT" sz="2400" u="none" dirty="0">
                <a:solidFill>
                  <a:srgbClr val="002060"/>
                </a:solidFill>
              </a:rPr>
              <a:t>Formazione in aula in modalità  congiunta con codocenze INFN-LSP</a:t>
            </a:r>
            <a:endParaRPr lang="it-IT" altLang="it-IT" sz="2400" u="none" dirty="0">
              <a:solidFill>
                <a:srgbClr val="002060"/>
              </a:solidFill>
            </a:endParaRPr>
          </a:p>
        </p:txBody>
      </p:sp>
      <p:sp>
        <p:nvSpPr>
          <p:cNvPr id="136211" name="Text Box 19">
            <a:extLst>
              <a:ext uri="{FF2B5EF4-FFF2-40B4-BE49-F238E27FC236}">
                <a16:creationId xmlns:a16="http://schemas.microsoft.com/office/drawing/2014/main" id="{4BE5FEA1-55A6-AD34-1D83-AB37CEFF52D9}"/>
              </a:ext>
            </a:extLst>
          </p:cNvPr>
          <p:cNvSpPr txBox="1">
            <a:spLocks noChangeArrowheads="1"/>
          </p:cNvSpPr>
          <p:nvPr/>
        </p:nvSpPr>
        <p:spPr bwMode="auto">
          <a:xfrm>
            <a:off x="1763713" y="3068638"/>
            <a:ext cx="5562600" cy="1389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pPr algn="l">
              <a:lnSpc>
                <a:spcPct val="110000"/>
              </a:lnSpc>
              <a:spcBef>
                <a:spcPct val="50000"/>
              </a:spcBef>
            </a:pPr>
            <a:r>
              <a:rPr lang="it-IT" sz="2400" u="none" dirty="0">
                <a:solidFill>
                  <a:srgbClr val="002060"/>
                </a:solidFill>
              </a:rPr>
              <a:t>Prestazione di mera certificazione ed erogazione attestati </a:t>
            </a:r>
          </a:p>
          <a:p>
            <a:pPr algn="l">
              <a:lnSpc>
                <a:spcPct val="110000"/>
              </a:lnSpc>
              <a:spcBef>
                <a:spcPct val="50000"/>
              </a:spcBef>
            </a:pPr>
            <a:endParaRPr lang="it-IT" altLang="it-IT" sz="2000" b="0" u="none" dirty="0">
              <a:solidFill>
                <a:schemeClr val="tx2">
                  <a:lumMod val="75000"/>
                </a:schemeClr>
              </a:solidFill>
            </a:endParaRPr>
          </a:p>
        </p:txBody>
      </p:sp>
      <p:sp>
        <p:nvSpPr>
          <p:cNvPr id="14343" name="AutoShape 24">
            <a:extLst>
              <a:ext uri="{FF2B5EF4-FFF2-40B4-BE49-F238E27FC236}">
                <a16:creationId xmlns:a16="http://schemas.microsoft.com/office/drawing/2014/main" id="{48B6C633-606D-DA73-61BF-9CC1CAE57AA6}"/>
              </a:ext>
            </a:extLst>
          </p:cNvPr>
          <p:cNvSpPr>
            <a:spLocks noChangeArrowheads="1"/>
          </p:cNvSpPr>
          <p:nvPr/>
        </p:nvSpPr>
        <p:spPr bwMode="auto">
          <a:xfrm>
            <a:off x="1116013" y="2060575"/>
            <a:ext cx="152400" cy="76200"/>
          </a:xfrm>
          <a:prstGeom prst="flowChartConnector">
            <a:avLst/>
          </a:prstGeom>
          <a:solidFill>
            <a:srgbClr val="FF9900"/>
          </a:solidFill>
          <a:ln w="25400">
            <a:solidFill>
              <a:srgbClr val="FF99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endParaRPr lang="it-IT" altLang="it-IT"/>
          </a:p>
        </p:txBody>
      </p:sp>
      <p:sp>
        <p:nvSpPr>
          <p:cNvPr id="14344" name="AutoShape 28">
            <a:extLst>
              <a:ext uri="{FF2B5EF4-FFF2-40B4-BE49-F238E27FC236}">
                <a16:creationId xmlns:a16="http://schemas.microsoft.com/office/drawing/2014/main" id="{6E356F1D-F558-43D5-CF2C-57CFF818EDE0}"/>
              </a:ext>
            </a:extLst>
          </p:cNvPr>
          <p:cNvSpPr>
            <a:spLocks noChangeArrowheads="1"/>
          </p:cNvSpPr>
          <p:nvPr/>
        </p:nvSpPr>
        <p:spPr bwMode="auto">
          <a:xfrm>
            <a:off x="1116013" y="3357563"/>
            <a:ext cx="152400" cy="76200"/>
          </a:xfrm>
          <a:prstGeom prst="flowChartConnector">
            <a:avLst/>
          </a:prstGeom>
          <a:solidFill>
            <a:srgbClr val="FF9900"/>
          </a:solidFill>
          <a:ln w="25400">
            <a:solidFill>
              <a:srgbClr val="FF99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endParaRPr lang="it-IT" altLang="it-IT"/>
          </a:p>
        </p:txBody>
      </p:sp>
      <p:sp>
        <p:nvSpPr>
          <p:cNvPr id="14345" name="AutoShape 29">
            <a:extLst>
              <a:ext uri="{FF2B5EF4-FFF2-40B4-BE49-F238E27FC236}">
                <a16:creationId xmlns:a16="http://schemas.microsoft.com/office/drawing/2014/main" id="{15268688-609C-3039-586D-F0C43C6AA4AE}"/>
              </a:ext>
            </a:extLst>
          </p:cNvPr>
          <p:cNvSpPr>
            <a:spLocks noChangeArrowheads="1"/>
          </p:cNvSpPr>
          <p:nvPr/>
        </p:nvSpPr>
        <p:spPr bwMode="auto">
          <a:xfrm>
            <a:off x="1116013" y="4652963"/>
            <a:ext cx="152400" cy="76200"/>
          </a:xfrm>
          <a:prstGeom prst="flowChartConnector">
            <a:avLst/>
          </a:prstGeom>
          <a:solidFill>
            <a:srgbClr val="FF9900"/>
          </a:solidFill>
          <a:ln w="25400">
            <a:solidFill>
              <a:srgbClr val="FF99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600" b="1" u="sng">
                <a:solidFill>
                  <a:schemeClr val="tx1"/>
                </a:solidFill>
                <a:latin typeface="Palatino" pitchFamily="2" charset="77"/>
              </a:defRPr>
            </a:lvl1pPr>
            <a:lvl2pPr marL="742950" indent="-285750" algn="ctr">
              <a:defRPr sz="1600" b="1" u="sng">
                <a:solidFill>
                  <a:schemeClr val="tx1"/>
                </a:solidFill>
                <a:latin typeface="Palatino" pitchFamily="2" charset="77"/>
              </a:defRPr>
            </a:lvl2pPr>
            <a:lvl3pPr marL="1143000" indent="-228600" algn="ctr">
              <a:defRPr sz="1600" b="1" u="sng">
                <a:solidFill>
                  <a:schemeClr val="tx1"/>
                </a:solidFill>
                <a:latin typeface="Palatino" pitchFamily="2" charset="77"/>
              </a:defRPr>
            </a:lvl3pPr>
            <a:lvl4pPr marL="1600200" indent="-228600" algn="ctr">
              <a:defRPr sz="1600" b="1" u="sng">
                <a:solidFill>
                  <a:schemeClr val="tx1"/>
                </a:solidFill>
                <a:latin typeface="Palatino" pitchFamily="2" charset="77"/>
              </a:defRPr>
            </a:lvl4pPr>
            <a:lvl5pPr marL="2057400" indent="-228600" algn="ctr">
              <a:defRPr sz="1600" b="1" u="sng">
                <a:solidFill>
                  <a:schemeClr val="tx1"/>
                </a:solidFill>
                <a:latin typeface="Palatino" pitchFamily="2" charset="77"/>
              </a:defRPr>
            </a:lvl5pPr>
            <a:lvl6pPr marL="2514600" indent="-228600" algn="ctr" eaLnBrk="0" fontAlgn="base" hangingPunct="0">
              <a:spcBef>
                <a:spcPct val="0"/>
              </a:spcBef>
              <a:spcAft>
                <a:spcPct val="0"/>
              </a:spcAft>
              <a:defRPr sz="1600" b="1" u="sng">
                <a:solidFill>
                  <a:schemeClr val="tx1"/>
                </a:solidFill>
                <a:latin typeface="Palatino" pitchFamily="2" charset="77"/>
              </a:defRPr>
            </a:lvl6pPr>
            <a:lvl7pPr marL="2971800" indent="-228600" algn="ctr" eaLnBrk="0" fontAlgn="base" hangingPunct="0">
              <a:spcBef>
                <a:spcPct val="0"/>
              </a:spcBef>
              <a:spcAft>
                <a:spcPct val="0"/>
              </a:spcAft>
              <a:defRPr sz="1600" b="1" u="sng">
                <a:solidFill>
                  <a:schemeClr val="tx1"/>
                </a:solidFill>
                <a:latin typeface="Palatino" pitchFamily="2" charset="77"/>
              </a:defRPr>
            </a:lvl7pPr>
            <a:lvl8pPr marL="3429000" indent="-228600" algn="ctr" eaLnBrk="0" fontAlgn="base" hangingPunct="0">
              <a:spcBef>
                <a:spcPct val="0"/>
              </a:spcBef>
              <a:spcAft>
                <a:spcPct val="0"/>
              </a:spcAft>
              <a:defRPr sz="1600" b="1" u="sng">
                <a:solidFill>
                  <a:schemeClr val="tx1"/>
                </a:solidFill>
                <a:latin typeface="Palatino" pitchFamily="2" charset="77"/>
              </a:defRPr>
            </a:lvl8pPr>
            <a:lvl9pPr marL="3886200" indent="-228600" algn="ctr" eaLnBrk="0" fontAlgn="base" hangingPunct="0">
              <a:spcBef>
                <a:spcPct val="0"/>
              </a:spcBef>
              <a:spcAft>
                <a:spcPct val="0"/>
              </a:spcAft>
              <a:defRPr sz="1600" b="1" u="sng">
                <a:solidFill>
                  <a:schemeClr val="tx1"/>
                </a:solidFill>
                <a:latin typeface="Palatino" pitchFamily="2" charset="77"/>
              </a:defRPr>
            </a:lvl9pPr>
          </a:lstStyle>
          <a:p>
            <a:endParaRPr lang="it-IT" altLang="it-IT"/>
          </a:p>
        </p:txBody>
      </p:sp>
      <p:pic>
        <p:nvPicPr>
          <p:cNvPr id="14346" name="Picture 30">
            <a:extLst>
              <a:ext uri="{FF2B5EF4-FFF2-40B4-BE49-F238E27FC236}">
                <a16:creationId xmlns:a16="http://schemas.microsoft.com/office/drawing/2014/main" id="{2BBE3B29-FC99-72B0-9BE1-03FA66C12C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7" y="345279"/>
            <a:ext cx="1220861" cy="1169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56660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36205">
                                            <p:txEl>
                                              <p:pRg st="0" end="0"/>
                                            </p:txEl>
                                          </p:spTgt>
                                        </p:tgtEl>
                                        <p:attrNameLst>
                                          <p:attrName>style.visibility</p:attrName>
                                        </p:attrNameLst>
                                      </p:cBhvr>
                                      <p:to>
                                        <p:strVal val="visible"/>
                                      </p:to>
                                    </p:set>
                                    <p:animEffect transition="in" filter="wipe(left)">
                                      <p:cBhvr>
                                        <p:cTn id="7" dur="500"/>
                                        <p:tgtEl>
                                          <p:spTgt spid="13620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36211">
                                            <p:txEl>
                                              <p:pRg st="0" end="0"/>
                                            </p:txEl>
                                          </p:spTgt>
                                        </p:tgtEl>
                                        <p:attrNameLst>
                                          <p:attrName>style.visibility</p:attrName>
                                        </p:attrNameLst>
                                      </p:cBhvr>
                                      <p:to>
                                        <p:strVal val="visible"/>
                                      </p:to>
                                    </p:set>
                                    <p:animEffect transition="in" filter="wipe(left)">
                                      <p:cBhvr>
                                        <p:cTn id="12" dur="500"/>
                                        <p:tgtEl>
                                          <p:spTgt spid="1362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36207">
                                            <p:txEl>
                                              <p:pRg st="0" end="0"/>
                                            </p:txEl>
                                          </p:spTgt>
                                        </p:tgtEl>
                                        <p:attrNameLst>
                                          <p:attrName>style.visibility</p:attrName>
                                        </p:attrNameLst>
                                      </p:cBhvr>
                                      <p:to>
                                        <p:strVal val="visible"/>
                                      </p:to>
                                    </p:set>
                                    <p:animEffect transition="in" filter="wipe(left)">
                                      <p:cBhvr>
                                        <p:cTn id="17" dur="500"/>
                                        <p:tgtEl>
                                          <p:spTgt spid="1362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205" grpId="0" build="p" autoUpdateAnimBg="0"/>
      <p:bldP spid="136207" grpId="0" build="p" autoUpdateAnimBg="0"/>
      <p:bldP spid="136211"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80556" y="457200"/>
            <a:ext cx="3739444" cy="911578"/>
          </a:xfrm>
        </p:spPr>
        <p:txBody>
          <a:bodyPr>
            <a:normAutofit fontScale="90000"/>
          </a:bodyPr>
          <a:lstStyle/>
          <a:p>
            <a:r>
              <a:rPr lang="it-IT" sz="2800" b="1" dirty="0">
                <a:solidFill>
                  <a:srgbClr val="002060"/>
                </a:solidFill>
              </a:rPr>
              <a:t>Formazione in modalità </a:t>
            </a:r>
            <a:br>
              <a:rPr lang="it-IT" sz="2800" b="1" dirty="0">
                <a:solidFill>
                  <a:srgbClr val="002060"/>
                </a:solidFill>
              </a:rPr>
            </a:br>
            <a:r>
              <a:rPr lang="it-IT" sz="2800" b="1" dirty="0">
                <a:solidFill>
                  <a:srgbClr val="002060"/>
                </a:solidFill>
              </a:rPr>
              <a:t>mista/congiunta INFN-LSP</a:t>
            </a:r>
            <a:br>
              <a:rPr lang="it-IT" sz="2800" b="1" dirty="0">
                <a:solidFill>
                  <a:srgbClr val="002060"/>
                </a:solidFill>
              </a:rPr>
            </a:br>
            <a:endParaRPr lang="it-IT" sz="2800" b="1" dirty="0">
              <a:solidFill>
                <a:srgbClr val="002060"/>
              </a:solidFill>
            </a:endParaRPr>
          </a:p>
        </p:txBody>
      </p:sp>
      <p:sp>
        <p:nvSpPr>
          <p:cNvPr id="3" name="Segnaposto contenuto 2"/>
          <p:cNvSpPr>
            <a:spLocks noGrp="1"/>
          </p:cNvSpPr>
          <p:nvPr>
            <p:ph idx="1"/>
          </p:nvPr>
        </p:nvSpPr>
        <p:spPr>
          <a:xfrm>
            <a:off x="457200" y="1473200"/>
            <a:ext cx="8229600" cy="4525963"/>
          </a:xfrm>
        </p:spPr>
        <p:txBody>
          <a:bodyPr>
            <a:normAutofit fontScale="70000" lnSpcReduction="20000"/>
          </a:bodyPr>
          <a:lstStyle/>
          <a:p>
            <a:pPr marL="0" indent="0">
              <a:buNone/>
            </a:pPr>
            <a:endParaRPr lang="it-IT" dirty="0">
              <a:solidFill>
                <a:srgbClr val="000090"/>
              </a:solidFill>
            </a:endParaRPr>
          </a:p>
          <a:p>
            <a:pPr marL="0" indent="0">
              <a:buNone/>
            </a:pPr>
            <a:r>
              <a:rPr lang="it-IT" dirty="0">
                <a:solidFill>
                  <a:srgbClr val="002060"/>
                </a:solidFill>
              </a:rPr>
              <a:t>Le linee guida della formazione, al paragrafo 2.6,  stabiliscono quanto segue:</a:t>
            </a:r>
          </a:p>
          <a:p>
            <a:pPr marL="0" indent="0">
              <a:buNone/>
            </a:pPr>
            <a:endParaRPr lang="it-IT" dirty="0">
              <a:solidFill>
                <a:srgbClr val="002060"/>
              </a:solidFill>
            </a:endParaRPr>
          </a:p>
          <a:p>
            <a:pPr marL="0" indent="0">
              <a:buNone/>
            </a:pPr>
            <a:r>
              <a:rPr lang="it-IT" b="1" dirty="0">
                <a:solidFill>
                  <a:srgbClr val="002060"/>
                </a:solidFill>
              </a:rPr>
              <a:t>“Per valorizzare le competenze e le professionalità, è preferibile che le docenze siano attribuite al personale dell’Istituto, eventualmente con il supporto di personale esterno specializzato”. </a:t>
            </a:r>
          </a:p>
          <a:p>
            <a:pPr marL="0" indent="0">
              <a:buNone/>
            </a:pPr>
            <a:endParaRPr lang="it-IT" dirty="0">
              <a:solidFill>
                <a:srgbClr val="002060"/>
              </a:solidFill>
            </a:endParaRPr>
          </a:p>
          <a:p>
            <a:pPr marL="0" indent="0">
              <a:buNone/>
            </a:pPr>
            <a:r>
              <a:rPr lang="it-IT" dirty="0">
                <a:solidFill>
                  <a:srgbClr val="002060"/>
                </a:solidFill>
              </a:rPr>
              <a:t>In questo caso il corso presenterà:</a:t>
            </a:r>
          </a:p>
          <a:p>
            <a:pPr marL="0" indent="0">
              <a:buNone/>
            </a:pPr>
            <a:r>
              <a:rPr lang="it-IT" dirty="0">
                <a:solidFill>
                  <a:srgbClr val="002060"/>
                </a:solidFill>
              </a:rPr>
              <a:t>- docenti esterni, incaricati e remunerati dal LSP, e </a:t>
            </a:r>
          </a:p>
          <a:p>
            <a:pPr marL="0" indent="0">
              <a:buNone/>
            </a:pPr>
            <a:r>
              <a:rPr lang="it-IT" dirty="0">
                <a:solidFill>
                  <a:srgbClr val="002060"/>
                </a:solidFill>
              </a:rPr>
              <a:t>- docenti incaricati a cura dell’Istituto, sia interni che esterni all’Ente, il cui compenso, se dovuto, vedasi paragrafo 2.6 penultimo periodo, è a cura dell’Istituto e non del LSP.</a:t>
            </a:r>
          </a:p>
          <a:p>
            <a:pPr marL="0" indent="0">
              <a:buNone/>
            </a:pPr>
            <a:r>
              <a:rPr lang="it-IT" dirty="0">
                <a:solidFill>
                  <a:srgbClr val="000090"/>
                </a:solidFill>
              </a:rPr>
              <a:t> </a:t>
            </a:r>
          </a:p>
          <a:p>
            <a:endParaRPr lang="it-IT" dirty="0">
              <a:solidFill>
                <a:srgbClr val="000090"/>
              </a:solidFill>
            </a:endParaRPr>
          </a:p>
        </p:txBody>
      </p:sp>
      <p:pic>
        <p:nvPicPr>
          <p:cNvPr id="5" name="Picture 0" descr="logoci.tif"/>
          <p:cNvPicPr>
            <a:picLocks noChangeAspect="1" noChangeArrowheads="1"/>
          </p:cNvPicPr>
          <p:nvPr/>
        </p:nvPicPr>
        <p:blipFill>
          <a:blip r:embed="rId2" cstate="print"/>
          <a:srcRect/>
          <a:stretch>
            <a:fillRect/>
          </a:stretch>
        </p:blipFill>
        <p:spPr bwMode="auto">
          <a:xfrm>
            <a:off x="301978" y="229508"/>
            <a:ext cx="2125330" cy="1139270"/>
          </a:xfrm>
          <a:prstGeom prst="rect">
            <a:avLst/>
          </a:prstGeom>
          <a:noFill/>
          <a:ln w="9525">
            <a:noFill/>
            <a:miter lim="800000"/>
            <a:headEnd/>
            <a:tailEnd/>
          </a:ln>
        </p:spPr>
      </p:pic>
    </p:spTree>
    <p:extLst>
      <p:ext uri="{BB962C8B-B14F-4D97-AF65-F5344CB8AC3E}">
        <p14:creationId xmlns:p14="http://schemas.microsoft.com/office/powerpoint/2010/main" val="28684427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74240" y="457200"/>
            <a:ext cx="6353792" cy="806252"/>
          </a:xfrm>
        </p:spPr>
        <p:txBody>
          <a:bodyPr>
            <a:noAutofit/>
          </a:bodyPr>
          <a:lstStyle/>
          <a:p>
            <a:r>
              <a:rPr lang="it-IT" sz="1800" b="1" dirty="0"/>
              <a:t>Criteri di qualificazione del formatore </a:t>
            </a:r>
            <a:br>
              <a:rPr lang="it-IT" sz="1800" b="1" dirty="0"/>
            </a:br>
            <a:r>
              <a:rPr lang="it-IT" sz="1800" b="1" dirty="0"/>
              <a:t>(art 6 co.8 l m-bis </a:t>
            </a:r>
            <a:r>
              <a:rPr lang="it-IT" sz="1800" b="1" dirty="0" err="1"/>
              <a:t>D.Lg</a:t>
            </a:r>
            <a:r>
              <a:rPr lang="it-IT" sz="1800" b="1" dirty="0"/>
              <a:t> 81/08)</a:t>
            </a:r>
            <a:br>
              <a:rPr lang="it-IT" sz="1800" b="1" dirty="0"/>
            </a:br>
            <a:endParaRPr lang="it-IT" sz="1800" b="1" dirty="0"/>
          </a:p>
        </p:txBody>
      </p:sp>
      <p:sp>
        <p:nvSpPr>
          <p:cNvPr id="3" name="Segnaposto contenuto 2"/>
          <p:cNvSpPr>
            <a:spLocks noGrp="1"/>
          </p:cNvSpPr>
          <p:nvPr>
            <p:ph idx="1"/>
          </p:nvPr>
        </p:nvSpPr>
        <p:spPr>
          <a:xfrm>
            <a:off x="457200" y="1473200"/>
            <a:ext cx="8229600" cy="4525963"/>
          </a:xfrm>
        </p:spPr>
        <p:txBody>
          <a:bodyPr>
            <a:normAutofit/>
          </a:bodyPr>
          <a:lstStyle/>
          <a:p>
            <a:pPr marL="0" indent="0">
              <a:buNone/>
            </a:pPr>
            <a:endParaRPr lang="it-IT">
              <a:solidFill>
                <a:srgbClr val="000090"/>
              </a:solidFill>
            </a:endParaRPr>
          </a:p>
          <a:p>
            <a:endParaRPr lang="it-IT">
              <a:solidFill>
                <a:srgbClr val="000090"/>
              </a:solidFill>
            </a:endParaRPr>
          </a:p>
        </p:txBody>
      </p:sp>
      <p:pic>
        <p:nvPicPr>
          <p:cNvPr id="4" name="Immagine 3" descr="Schermata 2019-10-07 alle 15.46.47.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165" y="1311435"/>
            <a:ext cx="8229601" cy="4976493"/>
          </a:xfrm>
          <a:prstGeom prst="rect">
            <a:avLst/>
          </a:prstGeom>
        </p:spPr>
      </p:pic>
      <p:pic>
        <p:nvPicPr>
          <p:cNvPr id="5" name="Picture 0" descr="logoci.tif">
            <a:extLst>
              <a:ext uri="{FF2B5EF4-FFF2-40B4-BE49-F238E27FC236}">
                <a16:creationId xmlns:a16="http://schemas.microsoft.com/office/drawing/2014/main" id="{DF72D8E6-8C37-4202-B244-74493F06F198}"/>
              </a:ext>
            </a:extLst>
          </p:cNvPr>
          <p:cNvPicPr>
            <a:picLocks noChangeAspect="1" noChangeArrowheads="1"/>
          </p:cNvPicPr>
          <p:nvPr/>
        </p:nvPicPr>
        <p:blipFill>
          <a:blip r:embed="rId3" cstate="print"/>
          <a:srcRect/>
          <a:stretch>
            <a:fillRect/>
          </a:stretch>
        </p:blipFill>
        <p:spPr bwMode="auto">
          <a:xfrm>
            <a:off x="500754" y="457200"/>
            <a:ext cx="1317978" cy="806252"/>
          </a:xfrm>
          <a:prstGeom prst="rect">
            <a:avLst/>
          </a:prstGeom>
          <a:noFill/>
          <a:ln w="9525">
            <a:noFill/>
            <a:miter lim="800000"/>
            <a:headEnd/>
            <a:tailEnd/>
          </a:ln>
        </p:spPr>
      </p:pic>
    </p:spTree>
    <p:extLst>
      <p:ext uri="{BB962C8B-B14F-4D97-AF65-F5344CB8AC3E}">
        <p14:creationId xmlns:p14="http://schemas.microsoft.com/office/powerpoint/2010/main" val="359116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Arc 1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6100024" y="863980"/>
            <a:ext cx="2987899" cy="2240924"/>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p:cNvSpPr>
            <a:spLocks noGrp="1"/>
          </p:cNvSpPr>
          <p:nvPr>
            <p:ph type="title"/>
          </p:nvPr>
        </p:nvSpPr>
        <p:spPr>
          <a:xfrm>
            <a:off x="4421221" y="479493"/>
            <a:ext cx="4094129" cy="1325563"/>
          </a:xfrm>
        </p:spPr>
        <p:txBody>
          <a:bodyPr>
            <a:normAutofit/>
          </a:bodyPr>
          <a:lstStyle/>
          <a:p>
            <a:pPr>
              <a:lnSpc>
                <a:spcPct val="90000"/>
              </a:lnSpc>
            </a:pPr>
            <a:r>
              <a:rPr lang="it-IT" sz="2100" b="1" dirty="0"/>
              <a:t>    </a:t>
            </a:r>
            <a:br>
              <a:rPr lang="it-IT" sz="2100" b="1" dirty="0"/>
            </a:br>
            <a:r>
              <a:rPr lang="it-IT" sz="2100" b="1" dirty="0"/>
              <a:t>Criticità contratto centralizzato</a:t>
            </a:r>
            <a:br>
              <a:rPr lang="it-IT" sz="2100" b="1" dirty="0"/>
            </a:br>
            <a:r>
              <a:rPr lang="it-IT" sz="2100" b="1" dirty="0"/>
              <a:t>  </a:t>
            </a:r>
          </a:p>
        </p:txBody>
      </p:sp>
      <p:sp>
        <p:nvSpPr>
          <p:cNvPr id="14" name="Freeform: Shape 1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004647"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egnaposto contenuto 2"/>
          <p:cNvSpPr>
            <a:spLocks noGrp="1"/>
          </p:cNvSpPr>
          <p:nvPr>
            <p:ph idx="1"/>
          </p:nvPr>
        </p:nvSpPr>
        <p:spPr>
          <a:xfrm>
            <a:off x="4421221" y="1984443"/>
            <a:ext cx="4094129" cy="4192520"/>
          </a:xfrm>
        </p:spPr>
        <p:txBody>
          <a:bodyPr>
            <a:normAutofit/>
          </a:bodyPr>
          <a:lstStyle/>
          <a:p>
            <a:endParaRPr lang="it-IT" b="1"/>
          </a:p>
          <a:p>
            <a:endParaRPr lang="it-IT" dirty="0"/>
          </a:p>
        </p:txBody>
      </p:sp>
      <p:pic>
        <p:nvPicPr>
          <p:cNvPr id="5" name="Picture 0" descr="logoci.tif"/>
          <p:cNvPicPr>
            <a:picLocks noChangeAspect="1" noChangeArrowheads="1"/>
          </p:cNvPicPr>
          <p:nvPr/>
        </p:nvPicPr>
        <p:blipFill>
          <a:blip r:embed="rId2" cstate="print"/>
          <a:srcRect/>
          <a:stretch>
            <a:fillRect/>
          </a:stretch>
        </p:blipFill>
        <p:spPr bwMode="auto">
          <a:xfrm>
            <a:off x="500754" y="556958"/>
            <a:ext cx="1993572" cy="1068642"/>
          </a:xfrm>
          <a:prstGeom prst="rect">
            <a:avLst/>
          </a:prstGeom>
          <a:noFill/>
          <a:ln w="9525">
            <a:noFill/>
            <a:miter lim="800000"/>
            <a:headEnd/>
            <a:tailEnd/>
          </a:ln>
        </p:spPr>
      </p:pic>
      <p:graphicFrame>
        <p:nvGraphicFramePr>
          <p:cNvPr id="11" name="Tabella 10">
            <a:extLst>
              <a:ext uri="{FF2B5EF4-FFF2-40B4-BE49-F238E27FC236}">
                <a16:creationId xmlns:a16="http://schemas.microsoft.com/office/drawing/2014/main" id="{0980F21F-689F-DD4B-89E5-B65B77A2C03F}"/>
              </a:ext>
            </a:extLst>
          </p:cNvPr>
          <p:cNvGraphicFramePr>
            <a:graphicFrameLocks noGrp="1"/>
          </p:cNvGraphicFramePr>
          <p:nvPr/>
        </p:nvGraphicFramePr>
        <p:xfrm>
          <a:off x="386081" y="2153920"/>
          <a:ext cx="8129270" cy="3058161"/>
        </p:xfrm>
        <a:graphic>
          <a:graphicData uri="http://schemas.openxmlformats.org/drawingml/2006/table">
            <a:tbl>
              <a:tblPr>
                <a:tableStyleId>{5C22544A-7EE6-4342-B048-85BDC9FD1C3A}</a:tableStyleId>
              </a:tblPr>
              <a:tblGrid>
                <a:gridCol w="5586036">
                  <a:extLst>
                    <a:ext uri="{9D8B030D-6E8A-4147-A177-3AD203B41FA5}">
                      <a16:colId xmlns:a16="http://schemas.microsoft.com/office/drawing/2014/main" val="428454143"/>
                    </a:ext>
                  </a:extLst>
                </a:gridCol>
                <a:gridCol w="410709">
                  <a:extLst>
                    <a:ext uri="{9D8B030D-6E8A-4147-A177-3AD203B41FA5}">
                      <a16:colId xmlns:a16="http://schemas.microsoft.com/office/drawing/2014/main" val="2740925288"/>
                    </a:ext>
                  </a:extLst>
                </a:gridCol>
                <a:gridCol w="742435">
                  <a:extLst>
                    <a:ext uri="{9D8B030D-6E8A-4147-A177-3AD203B41FA5}">
                      <a16:colId xmlns:a16="http://schemas.microsoft.com/office/drawing/2014/main" val="1217934945"/>
                    </a:ext>
                  </a:extLst>
                </a:gridCol>
                <a:gridCol w="742435">
                  <a:extLst>
                    <a:ext uri="{9D8B030D-6E8A-4147-A177-3AD203B41FA5}">
                      <a16:colId xmlns:a16="http://schemas.microsoft.com/office/drawing/2014/main" val="60230638"/>
                    </a:ext>
                  </a:extLst>
                </a:gridCol>
                <a:gridCol w="647655">
                  <a:extLst>
                    <a:ext uri="{9D8B030D-6E8A-4147-A177-3AD203B41FA5}">
                      <a16:colId xmlns:a16="http://schemas.microsoft.com/office/drawing/2014/main" val="1817252914"/>
                    </a:ext>
                  </a:extLst>
                </a:gridCol>
              </a:tblGrid>
              <a:tr h="1438388">
                <a:tc>
                  <a:txBody>
                    <a:bodyPr/>
                    <a:lstStyle/>
                    <a:p>
                      <a:pPr algn="ctr" fontAlgn="ctr"/>
                      <a:r>
                        <a:rPr lang="it-IT" sz="1100" u="none" strike="noStrike" dirty="0">
                          <a:effectLst/>
                        </a:rPr>
                        <a:t>ELENCO DEI CORSI IN AULA PRESSO L'INFN: </a:t>
                      </a:r>
                      <a:r>
                        <a:rPr lang="it-IT" sz="1200" b="1" u="none" strike="noStrike" dirty="0">
                          <a:effectLst/>
                        </a:rPr>
                        <a:t>CORSI BLSD/GEPS </a:t>
                      </a:r>
                    </a:p>
                    <a:p>
                      <a:pPr algn="ctr" fontAlgn="ctr"/>
                      <a:r>
                        <a:rPr lang="it-IT" sz="1100" b="1" u="none" strike="noStrike" dirty="0">
                          <a:effectLst/>
                        </a:rPr>
                        <a:t>(max 6 persone, frequenza biennale)</a:t>
                      </a:r>
                      <a:endParaRPr lang="it-IT" sz="1100" b="1" i="0" u="none" strike="noStrike" dirty="0">
                        <a:solidFill>
                          <a:srgbClr val="FFFFFF"/>
                        </a:solidFill>
                        <a:effectLst/>
                        <a:latin typeface="Calibri" panose="020F0502020204030204" pitchFamily="34" charset="0"/>
                      </a:endParaRPr>
                    </a:p>
                  </a:txBody>
                  <a:tcPr marL="5998" marR="5998" marT="5998" marB="0" anchor="ctr"/>
                </a:tc>
                <a:tc>
                  <a:txBody>
                    <a:bodyPr/>
                    <a:lstStyle/>
                    <a:p>
                      <a:pPr algn="ctr" fontAlgn="ctr"/>
                      <a:r>
                        <a:rPr lang="it-IT" sz="1100" u="none" strike="noStrike">
                          <a:effectLst/>
                        </a:rPr>
                        <a:t>DURATA</a:t>
                      </a:r>
                      <a:endParaRPr lang="it-IT" sz="1100" b="1" i="0" u="none" strike="noStrike">
                        <a:solidFill>
                          <a:srgbClr val="FFFFFF"/>
                        </a:solidFill>
                        <a:effectLst/>
                        <a:latin typeface="Calibri" panose="020F0502020204030204" pitchFamily="34" charset="0"/>
                      </a:endParaRPr>
                    </a:p>
                  </a:txBody>
                  <a:tcPr marL="5998" marR="5998" marT="5998" marB="0" anchor="ctr"/>
                </a:tc>
                <a:tc>
                  <a:txBody>
                    <a:bodyPr/>
                    <a:lstStyle/>
                    <a:p>
                      <a:pPr algn="ctr" fontAlgn="ctr"/>
                      <a:r>
                        <a:rPr lang="it-IT" sz="1100" u="none" strike="noStrike">
                          <a:effectLst/>
                        </a:rPr>
                        <a:t>PREVISIONE NUMERO AULE  in un anno</a:t>
                      </a:r>
                      <a:endParaRPr lang="it-IT" sz="1100" b="1" i="0" u="none" strike="noStrike">
                        <a:solidFill>
                          <a:srgbClr val="FFFFFF"/>
                        </a:solidFill>
                        <a:effectLst/>
                        <a:latin typeface="Calibri" panose="020F0502020204030204" pitchFamily="34" charset="0"/>
                      </a:endParaRPr>
                    </a:p>
                  </a:txBody>
                  <a:tcPr marL="5998" marR="5998" marT="5998" marB="0" anchor="ctr"/>
                </a:tc>
                <a:tc>
                  <a:txBody>
                    <a:bodyPr/>
                    <a:lstStyle/>
                    <a:p>
                      <a:pPr algn="ctr" fontAlgn="ctr"/>
                      <a:r>
                        <a:rPr lang="it-IT" sz="1100" u="none" strike="noStrike">
                          <a:effectLst/>
                        </a:rPr>
                        <a:t>QUOTAZIONE AULA DA PARTE DEL LSP</a:t>
                      </a:r>
                      <a:endParaRPr lang="it-IT" sz="1100" b="1" i="0" u="none" strike="noStrike">
                        <a:solidFill>
                          <a:srgbClr val="FFFFFF"/>
                        </a:solidFill>
                        <a:effectLst/>
                        <a:latin typeface="Calibri" panose="020F0502020204030204" pitchFamily="34" charset="0"/>
                      </a:endParaRPr>
                    </a:p>
                  </a:txBody>
                  <a:tcPr marL="5998" marR="5998" marT="5998" marB="0" anchor="ctr"/>
                </a:tc>
                <a:tc>
                  <a:txBody>
                    <a:bodyPr/>
                    <a:lstStyle/>
                    <a:p>
                      <a:pPr algn="ctr" fontAlgn="ctr"/>
                      <a:r>
                        <a:rPr lang="it-IT" sz="1100" u="none" strike="noStrike" dirty="0">
                          <a:effectLst/>
                        </a:rPr>
                        <a:t>COLONNA DELLE QUOTAZIONI  TOTALI DEL LSP</a:t>
                      </a:r>
                      <a:endParaRPr lang="it-IT" sz="1100" b="1" i="0" u="none" strike="noStrike" dirty="0">
                        <a:solidFill>
                          <a:srgbClr val="FFFFFF"/>
                        </a:solidFill>
                        <a:effectLst/>
                        <a:latin typeface="Calibri" panose="020F0502020204030204" pitchFamily="34" charset="0"/>
                      </a:endParaRPr>
                    </a:p>
                  </a:txBody>
                  <a:tcPr marL="5998" marR="5998" marT="5998" marB="0" anchor="ctr"/>
                </a:tc>
                <a:extLst>
                  <a:ext uri="{0D108BD9-81ED-4DB2-BD59-A6C34878D82A}">
                    <a16:rowId xmlns:a16="http://schemas.microsoft.com/office/drawing/2014/main" val="2332210492"/>
                  </a:ext>
                </a:extLst>
              </a:tr>
              <a:tr h="614048">
                <a:tc>
                  <a:txBody>
                    <a:bodyPr/>
                    <a:lstStyle/>
                    <a:p>
                      <a:pPr algn="l" fontAlgn="b"/>
                      <a:r>
                        <a:rPr lang="it-IT" sz="1100" u="none" strike="noStrike" dirty="0">
                          <a:effectLst/>
                        </a:rPr>
                        <a:t>GEPS - </a:t>
                      </a:r>
                      <a:r>
                        <a:rPr lang="it-IT" sz="1100" b="1" u="none" strike="noStrike" dirty="0">
                          <a:effectLst/>
                        </a:rPr>
                        <a:t>corso BLSD </a:t>
                      </a:r>
                      <a:r>
                        <a:rPr lang="it-IT" sz="1100" u="none" strike="noStrike" dirty="0">
                          <a:effectLst/>
                        </a:rPr>
                        <a:t>uso defibrillatore con rilascio di attestato regionale e internazionale con prova pratica max 6 persone - Due aule tot 12 persone</a:t>
                      </a:r>
                      <a:endParaRPr lang="it-IT" sz="1100" b="0" i="0" u="none" strike="noStrike" dirty="0">
                        <a:solidFill>
                          <a:srgbClr val="FF0000"/>
                        </a:solidFill>
                        <a:effectLst/>
                        <a:latin typeface="Calibri" panose="020F0502020204030204" pitchFamily="34" charset="0"/>
                      </a:endParaRPr>
                    </a:p>
                  </a:txBody>
                  <a:tcPr marL="5998" marR="5998" marT="5998" marB="0" anchor="b"/>
                </a:tc>
                <a:tc>
                  <a:txBody>
                    <a:bodyPr/>
                    <a:lstStyle/>
                    <a:p>
                      <a:pPr algn="ctr" fontAlgn="b"/>
                      <a:r>
                        <a:rPr lang="it-IT" sz="1100" b="1" u="none" strike="noStrike" dirty="0">
                          <a:effectLst/>
                        </a:rPr>
                        <a:t>6h</a:t>
                      </a:r>
                      <a:endParaRPr lang="it-IT" sz="1100" b="1" i="0" u="none" strike="noStrike" dirty="0">
                        <a:solidFill>
                          <a:srgbClr val="FF0000"/>
                        </a:solidFill>
                        <a:effectLst/>
                        <a:latin typeface="Calibri" panose="020F0502020204030204" pitchFamily="34" charset="0"/>
                      </a:endParaRPr>
                    </a:p>
                  </a:txBody>
                  <a:tcPr marL="5998" marR="5998" marT="5998" marB="0" anchor="b"/>
                </a:tc>
                <a:tc>
                  <a:txBody>
                    <a:bodyPr/>
                    <a:lstStyle/>
                    <a:p>
                      <a:pPr algn="ctr" fontAlgn="b"/>
                      <a:r>
                        <a:rPr lang="it-IT" sz="1100" u="none" strike="noStrike" dirty="0">
                          <a:effectLst/>
                        </a:rPr>
                        <a:t>52</a:t>
                      </a:r>
                      <a:endParaRPr lang="it-IT" sz="1100" b="0" i="0" u="none" strike="noStrike" dirty="0">
                        <a:solidFill>
                          <a:srgbClr val="FF0000"/>
                        </a:solidFill>
                        <a:effectLst/>
                        <a:latin typeface="Calibri" panose="020F0502020204030204" pitchFamily="34" charset="0"/>
                      </a:endParaRPr>
                    </a:p>
                  </a:txBody>
                  <a:tcPr marL="5998" marR="5998" marT="5998" marB="0" anchor="b"/>
                </a:tc>
                <a:tc>
                  <a:txBody>
                    <a:bodyPr/>
                    <a:lstStyle/>
                    <a:p>
                      <a:pPr algn="r" fontAlgn="b"/>
                      <a:r>
                        <a:rPr lang="it-IT" sz="1100" u="none" strike="noStrike">
                          <a:effectLst/>
                        </a:rPr>
                        <a:t>510,00 €</a:t>
                      </a:r>
                      <a:endParaRPr lang="it-IT" sz="1100" b="0" i="0" u="none" strike="noStrike">
                        <a:solidFill>
                          <a:srgbClr val="FF0000"/>
                        </a:solidFill>
                        <a:effectLst/>
                        <a:latin typeface="Calibri" panose="020F0502020204030204" pitchFamily="34" charset="0"/>
                      </a:endParaRPr>
                    </a:p>
                  </a:txBody>
                  <a:tcPr marL="5998" marR="5998" marT="5998" marB="0" anchor="b"/>
                </a:tc>
                <a:tc>
                  <a:txBody>
                    <a:bodyPr/>
                    <a:lstStyle/>
                    <a:p>
                      <a:pPr algn="r" fontAlgn="b"/>
                      <a:r>
                        <a:rPr lang="it-IT" sz="1100" u="none" strike="noStrike" dirty="0">
                          <a:effectLst/>
                        </a:rPr>
                        <a:t>26.520,00 €</a:t>
                      </a:r>
                      <a:endParaRPr lang="it-IT" sz="1100" b="0" i="0" u="none" strike="noStrike" dirty="0">
                        <a:solidFill>
                          <a:srgbClr val="FF0000"/>
                        </a:solidFill>
                        <a:effectLst/>
                        <a:latin typeface="Calibri" panose="020F0502020204030204" pitchFamily="34" charset="0"/>
                      </a:endParaRPr>
                    </a:p>
                  </a:txBody>
                  <a:tcPr marL="5998" marR="5998" marT="5998" marB="0" anchor="b"/>
                </a:tc>
                <a:extLst>
                  <a:ext uri="{0D108BD9-81ED-4DB2-BD59-A6C34878D82A}">
                    <a16:rowId xmlns:a16="http://schemas.microsoft.com/office/drawing/2014/main" val="4188262315"/>
                  </a:ext>
                </a:extLst>
              </a:tr>
              <a:tr h="345610">
                <a:tc>
                  <a:txBody>
                    <a:bodyPr/>
                    <a:lstStyle/>
                    <a:p>
                      <a:pPr algn="l" fontAlgn="b"/>
                      <a:r>
                        <a:rPr lang="it-IT" sz="1100" u="none" strike="noStrike" dirty="0">
                          <a:effectLst/>
                        </a:rPr>
                        <a:t>GEPS - </a:t>
                      </a:r>
                      <a:r>
                        <a:rPr lang="it-IT" sz="1100" b="1" u="none" strike="noStrike" dirty="0">
                          <a:effectLst/>
                        </a:rPr>
                        <a:t>aggiornamento BLSD </a:t>
                      </a:r>
                      <a:r>
                        <a:rPr lang="it-IT" sz="1100" u="none" strike="noStrike" dirty="0">
                          <a:effectLst/>
                        </a:rPr>
                        <a:t>uso defibrillatore con rilascio di attestato regionale e internazionale max 6 - Due aule tot 12 persone</a:t>
                      </a:r>
                      <a:endParaRPr lang="it-IT" sz="1100" b="0" i="0" u="none" strike="noStrike" dirty="0">
                        <a:solidFill>
                          <a:srgbClr val="FF0000"/>
                        </a:solidFill>
                        <a:effectLst/>
                        <a:latin typeface="Calibri" panose="020F0502020204030204" pitchFamily="34" charset="0"/>
                      </a:endParaRPr>
                    </a:p>
                  </a:txBody>
                  <a:tcPr marL="5998" marR="5998" marT="5998" marB="0" anchor="b"/>
                </a:tc>
                <a:tc>
                  <a:txBody>
                    <a:bodyPr/>
                    <a:lstStyle/>
                    <a:p>
                      <a:pPr algn="ctr" fontAlgn="b"/>
                      <a:r>
                        <a:rPr lang="it-IT" sz="1100" b="1" u="none" strike="noStrike" dirty="0">
                          <a:effectLst/>
                        </a:rPr>
                        <a:t>4h</a:t>
                      </a:r>
                      <a:endParaRPr lang="it-IT" sz="1100" b="1" i="0" u="none" strike="noStrike" dirty="0">
                        <a:solidFill>
                          <a:srgbClr val="FF0000"/>
                        </a:solidFill>
                        <a:effectLst/>
                        <a:latin typeface="Calibri" panose="020F0502020204030204" pitchFamily="34" charset="0"/>
                      </a:endParaRPr>
                    </a:p>
                  </a:txBody>
                  <a:tcPr marL="5998" marR="5998" marT="5998" marB="0" anchor="b"/>
                </a:tc>
                <a:tc>
                  <a:txBody>
                    <a:bodyPr/>
                    <a:lstStyle/>
                    <a:p>
                      <a:pPr algn="ctr" fontAlgn="b"/>
                      <a:r>
                        <a:rPr lang="it-IT" sz="1100" u="none" strike="noStrike" dirty="0">
                          <a:effectLst/>
                        </a:rPr>
                        <a:t>52</a:t>
                      </a:r>
                      <a:endParaRPr lang="it-IT" sz="1100" b="0" i="0" u="none" strike="noStrike" dirty="0">
                        <a:solidFill>
                          <a:srgbClr val="FF0000"/>
                        </a:solidFill>
                        <a:effectLst/>
                        <a:latin typeface="Calibri" panose="020F0502020204030204" pitchFamily="34" charset="0"/>
                      </a:endParaRPr>
                    </a:p>
                  </a:txBody>
                  <a:tcPr marL="5998" marR="5998" marT="5998" marB="0" anchor="b"/>
                </a:tc>
                <a:tc>
                  <a:txBody>
                    <a:bodyPr/>
                    <a:lstStyle/>
                    <a:p>
                      <a:pPr algn="r" fontAlgn="b"/>
                      <a:r>
                        <a:rPr lang="it-IT" sz="1100" u="none" strike="noStrike" dirty="0">
                          <a:effectLst/>
                        </a:rPr>
                        <a:t>340,00 €</a:t>
                      </a:r>
                      <a:endParaRPr lang="it-IT" sz="1100" b="0" i="0" u="none" strike="noStrike" dirty="0">
                        <a:solidFill>
                          <a:srgbClr val="FF0000"/>
                        </a:solidFill>
                        <a:effectLst/>
                        <a:latin typeface="Calibri" panose="020F0502020204030204" pitchFamily="34" charset="0"/>
                      </a:endParaRPr>
                    </a:p>
                  </a:txBody>
                  <a:tcPr marL="5998" marR="5998" marT="5998" marB="0" anchor="b"/>
                </a:tc>
                <a:tc>
                  <a:txBody>
                    <a:bodyPr/>
                    <a:lstStyle/>
                    <a:p>
                      <a:pPr algn="r" fontAlgn="b"/>
                      <a:r>
                        <a:rPr lang="it-IT" sz="1100" u="none" strike="noStrike" dirty="0">
                          <a:effectLst/>
                        </a:rPr>
                        <a:t>17.680,00 €</a:t>
                      </a:r>
                      <a:endParaRPr lang="it-IT" sz="1100" b="0" i="0" u="none" strike="noStrike" dirty="0">
                        <a:solidFill>
                          <a:srgbClr val="FF0000"/>
                        </a:solidFill>
                        <a:effectLst/>
                        <a:latin typeface="Calibri" panose="020F0502020204030204" pitchFamily="34" charset="0"/>
                      </a:endParaRPr>
                    </a:p>
                  </a:txBody>
                  <a:tcPr marL="5998" marR="5998" marT="5998" marB="0" anchor="b"/>
                </a:tc>
                <a:extLst>
                  <a:ext uri="{0D108BD9-81ED-4DB2-BD59-A6C34878D82A}">
                    <a16:rowId xmlns:a16="http://schemas.microsoft.com/office/drawing/2014/main" val="273530255"/>
                  </a:ext>
                </a:extLst>
              </a:tr>
              <a:tr h="314505">
                <a:tc>
                  <a:txBody>
                    <a:bodyPr/>
                    <a:lstStyle/>
                    <a:p>
                      <a:pPr algn="l" fontAlgn="b"/>
                      <a:endParaRPr lang="it-IT" sz="1100" b="0" i="0" u="none" strike="noStrike">
                        <a:solidFill>
                          <a:srgbClr val="FF0000"/>
                        </a:solidFill>
                        <a:effectLst/>
                        <a:latin typeface="Calibri" panose="020F0502020204030204" pitchFamily="34" charset="0"/>
                      </a:endParaRPr>
                    </a:p>
                  </a:txBody>
                  <a:tcPr marL="5998" marR="5998" marT="5998" marB="0" anchor="b"/>
                </a:tc>
                <a:tc>
                  <a:txBody>
                    <a:bodyPr/>
                    <a:lstStyle/>
                    <a:p>
                      <a:pPr algn="l" fontAlgn="b"/>
                      <a:endParaRPr lang="it-IT" sz="1100" b="0" i="0" u="none" strike="noStrike">
                        <a:solidFill>
                          <a:srgbClr val="FF0000"/>
                        </a:solidFill>
                        <a:effectLst/>
                        <a:latin typeface="Calibri" panose="020F0502020204030204" pitchFamily="34" charset="0"/>
                      </a:endParaRPr>
                    </a:p>
                  </a:txBody>
                  <a:tcPr marL="5998" marR="5998" marT="5998" marB="0" anchor="b"/>
                </a:tc>
                <a:tc>
                  <a:txBody>
                    <a:bodyPr/>
                    <a:lstStyle/>
                    <a:p>
                      <a:pPr algn="l" fontAlgn="b"/>
                      <a:endParaRPr lang="it-IT" sz="1100" b="0" i="0" u="none" strike="noStrike">
                        <a:solidFill>
                          <a:srgbClr val="FF0000"/>
                        </a:solidFill>
                        <a:effectLst/>
                        <a:latin typeface="Calibri" panose="020F0502020204030204" pitchFamily="34" charset="0"/>
                      </a:endParaRPr>
                    </a:p>
                  </a:txBody>
                  <a:tcPr marL="5998" marR="5998" marT="5998" marB="0" anchor="b"/>
                </a:tc>
                <a:tc>
                  <a:txBody>
                    <a:bodyPr/>
                    <a:lstStyle/>
                    <a:p>
                      <a:pPr algn="l" fontAlgn="b"/>
                      <a:endParaRPr lang="it-IT" sz="1100" b="0" i="0" u="none" strike="noStrike" dirty="0">
                        <a:solidFill>
                          <a:srgbClr val="FF0000"/>
                        </a:solidFill>
                        <a:effectLst/>
                        <a:latin typeface="Calibri" panose="020F0502020204030204" pitchFamily="34" charset="0"/>
                      </a:endParaRPr>
                    </a:p>
                  </a:txBody>
                  <a:tcPr marL="5998" marR="5998" marT="5998" marB="0" anchor="b"/>
                </a:tc>
                <a:tc>
                  <a:txBody>
                    <a:bodyPr/>
                    <a:lstStyle/>
                    <a:p>
                      <a:pPr algn="l" fontAlgn="b"/>
                      <a:endParaRPr lang="it-IT" sz="1100" b="0" i="0" u="none" strike="noStrike" dirty="0">
                        <a:solidFill>
                          <a:srgbClr val="FF0000"/>
                        </a:solidFill>
                        <a:effectLst/>
                        <a:latin typeface="Calibri" panose="020F0502020204030204" pitchFamily="34" charset="0"/>
                      </a:endParaRPr>
                    </a:p>
                  </a:txBody>
                  <a:tcPr marL="5998" marR="5998" marT="5998" marB="0" anchor="b"/>
                </a:tc>
                <a:extLst>
                  <a:ext uri="{0D108BD9-81ED-4DB2-BD59-A6C34878D82A}">
                    <a16:rowId xmlns:a16="http://schemas.microsoft.com/office/drawing/2014/main" val="2580775551"/>
                  </a:ext>
                </a:extLst>
              </a:tr>
              <a:tr h="345610">
                <a:tc>
                  <a:txBody>
                    <a:bodyPr/>
                    <a:lstStyle/>
                    <a:p>
                      <a:pPr algn="l" fontAlgn="b"/>
                      <a:r>
                        <a:rPr lang="it-IT" sz="1100" u="none" strike="noStrike">
                          <a:effectLst/>
                        </a:rPr>
                        <a:t>Costi ipotetici per la formazione BLSD di una Squadra GEPS di 12 persone in ciascuna Struttura (26 Strutture) in un anno</a:t>
                      </a:r>
                      <a:endParaRPr lang="it-IT" sz="1100" b="0" i="0" u="none" strike="noStrike">
                        <a:solidFill>
                          <a:srgbClr val="FF0000"/>
                        </a:solidFill>
                        <a:effectLst/>
                        <a:latin typeface="Calibri" panose="020F0502020204030204" pitchFamily="34" charset="0"/>
                      </a:endParaRPr>
                    </a:p>
                  </a:txBody>
                  <a:tcPr marL="5998" marR="5998" marT="5998" marB="0" anchor="b"/>
                </a:tc>
                <a:tc>
                  <a:txBody>
                    <a:bodyPr/>
                    <a:lstStyle/>
                    <a:p>
                      <a:pPr algn="l" fontAlgn="b"/>
                      <a:endParaRPr lang="it-IT" sz="1100" b="0" i="0" u="none" strike="noStrike">
                        <a:solidFill>
                          <a:srgbClr val="FF0000"/>
                        </a:solidFill>
                        <a:effectLst/>
                        <a:latin typeface="Calibri" panose="020F0502020204030204" pitchFamily="34" charset="0"/>
                      </a:endParaRPr>
                    </a:p>
                  </a:txBody>
                  <a:tcPr marL="5998" marR="5998" marT="5998" marB="0" anchor="b"/>
                </a:tc>
                <a:tc>
                  <a:txBody>
                    <a:bodyPr/>
                    <a:lstStyle/>
                    <a:p>
                      <a:pPr algn="l" fontAlgn="b"/>
                      <a:endParaRPr lang="it-IT" sz="1100" b="0" i="0" u="none" strike="noStrike">
                        <a:solidFill>
                          <a:srgbClr val="FF0000"/>
                        </a:solidFill>
                        <a:effectLst/>
                        <a:latin typeface="Calibri" panose="020F0502020204030204" pitchFamily="34" charset="0"/>
                      </a:endParaRPr>
                    </a:p>
                  </a:txBody>
                  <a:tcPr marL="5998" marR="5998" marT="5998" marB="0" anchor="b"/>
                </a:tc>
                <a:tc>
                  <a:txBody>
                    <a:bodyPr/>
                    <a:lstStyle/>
                    <a:p>
                      <a:pPr algn="l" fontAlgn="b"/>
                      <a:endParaRPr lang="it-IT" sz="1100" b="0" i="0" u="none" strike="noStrike">
                        <a:solidFill>
                          <a:srgbClr val="FF0000"/>
                        </a:solidFill>
                        <a:effectLst/>
                        <a:latin typeface="Calibri" panose="020F0502020204030204" pitchFamily="34" charset="0"/>
                      </a:endParaRPr>
                    </a:p>
                  </a:txBody>
                  <a:tcPr marL="5998" marR="5998" marT="5998" marB="0" anchor="b"/>
                </a:tc>
                <a:tc>
                  <a:txBody>
                    <a:bodyPr/>
                    <a:lstStyle/>
                    <a:p>
                      <a:pPr algn="r" fontAlgn="b"/>
                      <a:r>
                        <a:rPr lang="it-IT" sz="1100" u="none" strike="noStrike" dirty="0">
                          <a:effectLst/>
                        </a:rPr>
                        <a:t>44.200,00 €</a:t>
                      </a:r>
                      <a:endParaRPr lang="it-IT" sz="1100" b="0" i="0" u="none" strike="noStrike" dirty="0">
                        <a:solidFill>
                          <a:srgbClr val="FF0000"/>
                        </a:solidFill>
                        <a:effectLst/>
                        <a:latin typeface="Calibri" panose="020F0502020204030204" pitchFamily="34" charset="0"/>
                      </a:endParaRPr>
                    </a:p>
                  </a:txBody>
                  <a:tcPr marL="5998" marR="5998" marT="5998" marB="0" anchor="b"/>
                </a:tc>
                <a:extLst>
                  <a:ext uri="{0D108BD9-81ED-4DB2-BD59-A6C34878D82A}">
                    <a16:rowId xmlns:a16="http://schemas.microsoft.com/office/drawing/2014/main" val="1310844602"/>
                  </a:ext>
                </a:extLst>
              </a:tr>
            </a:tbl>
          </a:graphicData>
        </a:graphic>
      </p:graphicFrame>
    </p:spTree>
    <p:extLst>
      <p:ext uri="{BB962C8B-B14F-4D97-AF65-F5344CB8AC3E}">
        <p14:creationId xmlns:p14="http://schemas.microsoft.com/office/powerpoint/2010/main" val="693009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9934C-700B-DAA6-61C5-94318CC77821}"/>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8B017722-969B-9191-8AEB-12A3291F4651}"/>
              </a:ext>
            </a:extLst>
          </p:cNvPr>
          <p:cNvSpPr txBox="1">
            <a:spLocks noChangeArrowheads="1"/>
          </p:cNvSpPr>
          <p:nvPr/>
        </p:nvSpPr>
        <p:spPr bwMode="auto">
          <a:xfrm>
            <a:off x="2354317" y="1286571"/>
            <a:ext cx="5558628" cy="584775"/>
          </a:xfrm>
          <a:prstGeom prst="rect">
            <a:avLst/>
          </a:prstGeom>
          <a:solidFill>
            <a:srgbClr val="3366FF"/>
          </a:solidFill>
          <a:ln w="25400">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3200" dirty="0">
                <a:solidFill>
                  <a:schemeClr val="bg1"/>
                </a:solidFill>
              </a:rPr>
              <a:t>Gara Accordo Quadro: requisiti</a:t>
            </a:r>
            <a:endParaRPr lang="it-IT" altLang="it-IT" sz="3200" u="none" dirty="0">
              <a:solidFill>
                <a:schemeClr val="bg1"/>
              </a:solidFill>
            </a:endParaRPr>
          </a:p>
        </p:txBody>
      </p:sp>
      <p:sp>
        <p:nvSpPr>
          <p:cNvPr id="820227" name="Text Box 3">
            <a:extLst>
              <a:ext uri="{FF2B5EF4-FFF2-40B4-BE49-F238E27FC236}">
                <a16:creationId xmlns:a16="http://schemas.microsoft.com/office/drawing/2014/main" id="{FEEBD17D-975F-28DA-B1FD-5558E31BA783}"/>
              </a:ext>
            </a:extLst>
          </p:cNvPr>
          <p:cNvSpPr txBox="1">
            <a:spLocks noChangeArrowheads="1"/>
          </p:cNvSpPr>
          <p:nvPr/>
        </p:nvSpPr>
        <p:spPr bwMode="auto">
          <a:xfrm>
            <a:off x="1975768" y="3680045"/>
            <a:ext cx="7162800" cy="1392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120000"/>
              </a:lnSpc>
              <a:buSzPct val="160000"/>
            </a:pPr>
            <a:endParaRPr lang="it-IT" altLang="it-IT" sz="2400" u="none" dirty="0">
              <a:solidFill>
                <a:srgbClr val="002060"/>
              </a:solidFill>
              <a:latin typeface="New Century Schlbk" charset="0"/>
            </a:endParaRPr>
          </a:p>
          <a:p>
            <a:pPr algn="just">
              <a:lnSpc>
                <a:spcPct val="120000"/>
              </a:lnSpc>
              <a:buSzPct val="160000"/>
            </a:pPr>
            <a:endParaRPr lang="it-IT" altLang="it-IT" sz="2400" b="0" dirty="0">
              <a:solidFill>
                <a:srgbClr val="002060"/>
              </a:solidFill>
              <a:latin typeface="New Century Schlbk" charset="0"/>
            </a:endParaRPr>
          </a:p>
          <a:p>
            <a:pPr algn="just">
              <a:lnSpc>
                <a:spcPct val="120000"/>
              </a:lnSpc>
              <a:buSzPct val="160000"/>
            </a:pPr>
            <a:endParaRPr lang="it-IT" altLang="it-IT" sz="2400" dirty="0">
              <a:solidFill>
                <a:srgbClr val="002060"/>
              </a:solidFill>
              <a:latin typeface="New Century Schlbk" charset="0"/>
            </a:endParaRPr>
          </a:p>
        </p:txBody>
      </p:sp>
      <p:sp>
        <p:nvSpPr>
          <p:cNvPr id="820230" name="Rectangle 6">
            <a:extLst>
              <a:ext uri="{FF2B5EF4-FFF2-40B4-BE49-F238E27FC236}">
                <a16:creationId xmlns:a16="http://schemas.microsoft.com/office/drawing/2014/main" id="{8EDDEFD9-72C5-547A-5A71-7EE288181748}"/>
              </a:ext>
            </a:extLst>
          </p:cNvPr>
          <p:cNvSpPr>
            <a:spLocks noChangeArrowheads="1"/>
          </p:cNvSpPr>
          <p:nvPr/>
        </p:nvSpPr>
        <p:spPr bwMode="auto">
          <a:xfrm>
            <a:off x="533400" y="685800"/>
            <a:ext cx="8077200" cy="5867400"/>
          </a:xfrm>
          <a:prstGeom prst="rect">
            <a:avLst/>
          </a:prstGeom>
          <a:noFill/>
          <a:ln w="25400">
            <a:solidFill>
              <a:srgbClr val="00206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73871293-9B87-B6FC-1164-E5A1020C34AD}"/>
              </a:ext>
            </a:extLst>
          </p:cNvPr>
          <p:cNvPicPr>
            <a:picLocks noChangeAspect="1" noChangeArrowheads="1"/>
          </p:cNvPicPr>
          <p:nvPr/>
        </p:nvPicPr>
        <p:blipFill>
          <a:blip r:embed="rId2" cstate="print"/>
          <a:srcRect/>
          <a:stretch>
            <a:fillRect/>
          </a:stretch>
        </p:blipFill>
        <p:spPr bwMode="auto">
          <a:xfrm>
            <a:off x="851873" y="1244430"/>
            <a:ext cx="1317978" cy="706494"/>
          </a:xfrm>
          <a:prstGeom prst="rect">
            <a:avLst/>
          </a:prstGeom>
          <a:noFill/>
          <a:ln w="9525">
            <a:noFill/>
            <a:miter lim="800000"/>
            <a:headEnd/>
            <a:tailEnd/>
          </a:ln>
        </p:spPr>
      </p:pic>
      <p:sp>
        <p:nvSpPr>
          <p:cNvPr id="4" name="CasellaDiTesto 3">
            <a:extLst>
              <a:ext uri="{FF2B5EF4-FFF2-40B4-BE49-F238E27FC236}">
                <a16:creationId xmlns:a16="http://schemas.microsoft.com/office/drawing/2014/main" id="{257C7604-FE14-46FF-D314-84D0DE345BBF}"/>
              </a:ext>
            </a:extLst>
          </p:cNvPr>
          <p:cNvSpPr txBox="1"/>
          <p:nvPr/>
        </p:nvSpPr>
        <p:spPr>
          <a:xfrm>
            <a:off x="1325493" y="3020959"/>
            <a:ext cx="6298764" cy="1477328"/>
          </a:xfrm>
          <a:prstGeom prst="rect">
            <a:avLst/>
          </a:prstGeom>
          <a:noFill/>
          <a:ln w="28575">
            <a:solidFill>
              <a:schemeClr val="tx2"/>
            </a:solidFill>
          </a:ln>
        </p:spPr>
        <p:txBody>
          <a:bodyPr wrap="square" rtlCol="0">
            <a:spAutoFit/>
          </a:bodyPr>
          <a:lstStyle/>
          <a:p>
            <a:r>
              <a:rPr lang="it-IT" b="1" cap="all" dirty="0">
                <a:solidFill>
                  <a:srgbClr val="002060"/>
                </a:solidFill>
              </a:rPr>
              <a:t>6.1 </a:t>
            </a:r>
            <a:r>
              <a:rPr lang="x-none" b="1" cap="all">
                <a:solidFill>
                  <a:srgbClr val="002060"/>
                </a:solidFill>
              </a:rPr>
              <a:t>Requisiti di idoneità professionale</a:t>
            </a:r>
            <a:endParaRPr lang="it-IT" b="1" cap="all" dirty="0">
              <a:solidFill>
                <a:srgbClr val="002060"/>
              </a:solidFill>
            </a:endParaRPr>
          </a:p>
          <a:p>
            <a:r>
              <a:rPr lang="it-IT" i="1" dirty="0">
                <a:solidFill>
                  <a:srgbClr val="002060"/>
                </a:solidFill>
              </a:rPr>
              <a:t>L’OE deve essere un soggetto formatore ai sensi dell’Accordo Stato-Regioni del 17-04-2025 in grado di erogare formazione in presenza fisica, in videoconferenza sincrona, in e-learning e in modalità mista su tutto il territorio nazionale.</a:t>
            </a:r>
            <a:endParaRPr lang="it-IT" dirty="0">
              <a:solidFill>
                <a:srgbClr val="002060"/>
              </a:solidFill>
            </a:endParaRPr>
          </a:p>
        </p:txBody>
      </p:sp>
    </p:spTree>
    <p:extLst>
      <p:ext uri="{BB962C8B-B14F-4D97-AF65-F5344CB8AC3E}">
        <p14:creationId xmlns:p14="http://schemas.microsoft.com/office/powerpoint/2010/main" val="4121998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27" grpId="0" autoUpdateAnimBg="0"/>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5A90F-66AC-1490-3143-FB51CC0C24C4}"/>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009DEEA9-F4AD-2C0B-8577-60D88C7F49E4}"/>
              </a:ext>
            </a:extLst>
          </p:cNvPr>
          <p:cNvSpPr txBox="1">
            <a:spLocks noChangeArrowheads="1"/>
          </p:cNvSpPr>
          <p:nvPr/>
        </p:nvSpPr>
        <p:spPr bwMode="auto">
          <a:xfrm>
            <a:off x="2354317" y="1286571"/>
            <a:ext cx="5558628" cy="584775"/>
          </a:xfrm>
          <a:prstGeom prst="rect">
            <a:avLst/>
          </a:prstGeom>
          <a:solidFill>
            <a:srgbClr val="3366FF"/>
          </a:solidFill>
          <a:ln w="25400">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3200" dirty="0">
                <a:solidFill>
                  <a:schemeClr val="bg1"/>
                </a:solidFill>
              </a:rPr>
              <a:t>Gara Accordo Quadro: requisiti</a:t>
            </a:r>
            <a:endParaRPr lang="it-IT" altLang="it-IT" sz="3200" u="none" dirty="0">
              <a:solidFill>
                <a:schemeClr val="bg1"/>
              </a:solidFill>
            </a:endParaRPr>
          </a:p>
        </p:txBody>
      </p:sp>
      <p:sp>
        <p:nvSpPr>
          <p:cNvPr id="820227" name="Text Box 3">
            <a:extLst>
              <a:ext uri="{FF2B5EF4-FFF2-40B4-BE49-F238E27FC236}">
                <a16:creationId xmlns:a16="http://schemas.microsoft.com/office/drawing/2014/main" id="{7148630F-4BB1-7809-8441-D13FCA59E710}"/>
              </a:ext>
            </a:extLst>
          </p:cNvPr>
          <p:cNvSpPr txBox="1">
            <a:spLocks noChangeArrowheads="1"/>
          </p:cNvSpPr>
          <p:nvPr/>
        </p:nvSpPr>
        <p:spPr bwMode="auto">
          <a:xfrm>
            <a:off x="1975768" y="3680045"/>
            <a:ext cx="7162800" cy="1392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120000"/>
              </a:lnSpc>
              <a:buSzPct val="160000"/>
            </a:pPr>
            <a:endParaRPr lang="it-IT" altLang="it-IT" sz="2400" u="none" dirty="0">
              <a:solidFill>
                <a:srgbClr val="002060"/>
              </a:solidFill>
              <a:latin typeface="New Century Schlbk" charset="0"/>
            </a:endParaRPr>
          </a:p>
          <a:p>
            <a:pPr algn="just">
              <a:lnSpc>
                <a:spcPct val="120000"/>
              </a:lnSpc>
              <a:buSzPct val="160000"/>
            </a:pPr>
            <a:endParaRPr lang="it-IT" altLang="it-IT" sz="2400" b="0" dirty="0">
              <a:solidFill>
                <a:srgbClr val="002060"/>
              </a:solidFill>
              <a:latin typeface="New Century Schlbk" charset="0"/>
            </a:endParaRPr>
          </a:p>
          <a:p>
            <a:pPr algn="just">
              <a:lnSpc>
                <a:spcPct val="120000"/>
              </a:lnSpc>
              <a:buSzPct val="160000"/>
            </a:pPr>
            <a:endParaRPr lang="it-IT" altLang="it-IT" sz="2400" dirty="0">
              <a:solidFill>
                <a:srgbClr val="002060"/>
              </a:solidFill>
              <a:latin typeface="New Century Schlbk" charset="0"/>
            </a:endParaRPr>
          </a:p>
        </p:txBody>
      </p:sp>
      <p:sp>
        <p:nvSpPr>
          <p:cNvPr id="820230" name="Rectangle 6">
            <a:extLst>
              <a:ext uri="{FF2B5EF4-FFF2-40B4-BE49-F238E27FC236}">
                <a16:creationId xmlns:a16="http://schemas.microsoft.com/office/drawing/2014/main" id="{EBAF25DC-DB4E-44A8-1050-B88C73CBC3F7}"/>
              </a:ext>
            </a:extLst>
          </p:cNvPr>
          <p:cNvSpPr>
            <a:spLocks noChangeArrowheads="1"/>
          </p:cNvSpPr>
          <p:nvPr/>
        </p:nvSpPr>
        <p:spPr bwMode="auto">
          <a:xfrm>
            <a:off x="533400" y="685800"/>
            <a:ext cx="8077200" cy="5867400"/>
          </a:xfrm>
          <a:prstGeom prst="rect">
            <a:avLst/>
          </a:prstGeom>
          <a:noFill/>
          <a:ln w="25400">
            <a:solidFill>
              <a:srgbClr val="00206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FA4DD81A-C219-0762-8B28-AC69B671A569}"/>
              </a:ext>
            </a:extLst>
          </p:cNvPr>
          <p:cNvPicPr>
            <a:picLocks noChangeAspect="1" noChangeArrowheads="1"/>
          </p:cNvPicPr>
          <p:nvPr/>
        </p:nvPicPr>
        <p:blipFill>
          <a:blip r:embed="rId2" cstate="print"/>
          <a:srcRect/>
          <a:stretch>
            <a:fillRect/>
          </a:stretch>
        </p:blipFill>
        <p:spPr bwMode="auto">
          <a:xfrm>
            <a:off x="851873" y="1244430"/>
            <a:ext cx="1317978" cy="706494"/>
          </a:xfrm>
          <a:prstGeom prst="rect">
            <a:avLst/>
          </a:prstGeom>
          <a:noFill/>
          <a:ln w="9525">
            <a:noFill/>
            <a:miter lim="800000"/>
            <a:headEnd/>
            <a:tailEnd/>
          </a:ln>
        </p:spPr>
      </p:pic>
      <p:sp>
        <p:nvSpPr>
          <p:cNvPr id="4" name="CasellaDiTesto 3">
            <a:extLst>
              <a:ext uri="{FF2B5EF4-FFF2-40B4-BE49-F238E27FC236}">
                <a16:creationId xmlns:a16="http://schemas.microsoft.com/office/drawing/2014/main" id="{32968DFE-0785-2651-CF4C-06EC0EAAA2E8}"/>
              </a:ext>
            </a:extLst>
          </p:cNvPr>
          <p:cNvSpPr txBox="1"/>
          <p:nvPr/>
        </p:nvSpPr>
        <p:spPr>
          <a:xfrm>
            <a:off x="1199368" y="2551695"/>
            <a:ext cx="6298764" cy="1477328"/>
          </a:xfrm>
          <a:prstGeom prst="rect">
            <a:avLst/>
          </a:prstGeom>
          <a:noFill/>
          <a:ln w="28575">
            <a:solidFill>
              <a:srgbClr val="002060"/>
            </a:solidFill>
          </a:ln>
        </p:spPr>
        <p:txBody>
          <a:bodyPr wrap="square" rtlCol="0">
            <a:spAutoFit/>
          </a:bodyPr>
          <a:lstStyle/>
          <a:p>
            <a:r>
              <a:rPr lang="x-none" b="1" cap="all">
                <a:solidFill>
                  <a:srgbClr val="002060"/>
                </a:solidFill>
              </a:rPr>
              <a:t>6.2 Requisiti di capacità economica e finanziaria</a:t>
            </a:r>
            <a:endParaRPr lang="it-IT" b="1" cap="all" dirty="0">
              <a:solidFill>
                <a:srgbClr val="002060"/>
              </a:solidFill>
            </a:endParaRPr>
          </a:p>
          <a:p>
            <a:r>
              <a:rPr lang="it-IT" dirty="0">
                <a:solidFill>
                  <a:srgbClr val="002060"/>
                </a:solidFill>
              </a:rPr>
              <a:t>Fatturato globale maturato nei migliori tre anni degli ultimi cinque anni precedenti a quello di indizione della procedura, almeno pari € ____ IVA esclusa</a:t>
            </a:r>
          </a:p>
          <a:p>
            <a:endParaRPr lang="it-IT" dirty="0">
              <a:solidFill>
                <a:srgbClr val="002060"/>
              </a:solidFill>
            </a:endParaRPr>
          </a:p>
        </p:txBody>
      </p:sp>
      <p:sp>
        <p:nvSpPr>
          <p:cNvPr id="3" name="CasellaDiTesto 2">
            <a:extLst>
              <a:ext uri="{FF2B5EF4-FFF2-40B4-BE49-F238E27FC236}">
                <a16:creationId xmlns:a16="http://schemas.microsoft.com/office/drawing/2014/main" id="{FC44CFD7-64D6-7D01-F457-9A45CC122381}"/>
              </a:ext>
            </a:extLst>
          </p:cNvPr>
          <p:cNvSpPr txBox="1"/>
          <p:nvPr/>
        </p:nvSpPr>
        <p:spPr>
          <a:xfrm>
            <a:off x="1199367" y="4709372"/>
            <a:ext cx="6298763" cy="923330"/>
          </a:xfrm>
          <a:prstGeom prst="rect">
            <a:avLst/>
          </a:prstGeom>
          <a:noFill/>
          <a:ln w="28575">
            <a:solidFill>
              <a:srgbClr val="002060"/>
            </a:solidFill>
          </a:ln>
        </p:spPr>
        <p:txBody>
          <a:bodyPr wrap="square" rtlCol="0">
            <a:spAutoFit/>
          </a:bodyPr>
          <a:lstStyle/>
          <a:p>
            <a:r>
              <a:rPr lang="it-IT" i="1" dirty="0">
                <a:solidFill>
                  <a:srgbClr val="002060"/>
                </a:solidFill>
              </a:rPr>
              <a:t>Nel</a:t>
            </a:r>
            <a:r>
              <a:rPr lang="it-IT" dirty="0">
                <a:solidFill>
                  <a:srgbClr val="002060"/>
                </a:solidFill>
              </a:rPr>
              <a:t> caso di operatori economici che operano su più rami aziendali il fatturato richiesto è quello esclusivo del ramo formazione ex D.Lg.81/2008.</a:t>
            </a:r>
          </a:p>
        </p:txBody>
      </p:sp>
    </p:spTree>
    <p:extLst>
      <p:ext uri="{BB962C8B-B14F-4D97-AF65-F5344CB8AC3E}">
        <p14:creationId xmlns:p14="http://schemas.microsoft.com/office/powerpoint/2010/main" val="3433556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27" grpId="0" autoUpdateAnimBg="0"/>
      <p:bldP spid="4" grpId="0" animBg="1"/>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D77D6-D3DB-E932-F0FF-53294BA78665}"/>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7C26631E-69D1-FD25-0A60-59B85F9FA6A6}"/>
              </a:ext>
            </a:extLst>
          </p:cNvPr>
          <p:cNvSpPr txBox="1">
            <a:spLocks noChangeArrowheads="1"/>
          </p:cNvSpPr>
          <p:nvPr/>
        </p:nvSpPr>
        <p:spPr bwMode="auto">
          <a:xfrm>
            <a:off x="2280209" y="1032077"/>
            <a:ext cx="6298764" cy="830997"/>
          </a:xfrm>
          <a:prstGeom prst="rect">
            <a:avLst/>
          </a:prstGeom>
          <a:solidFill>
            <a:srgbClr val="3366FF"/>
          </a:solidFill>
          <a:ln w="25400">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it-IT" sz="2400" dirty="0">
                <a:solidFill>
                  <a:schemeClr val="bg1"/>
                </a:solidFill>
              </a:rPr>
              <a:t>Gara Accordo Quadro: </a:t>
            </a:r>
          </a:p>
          <a:p>
            <a:pPr algn="ctr"/>
            <a:r>
              <a:rPr lang="it-IT" altLang="it-IT" sz="2400" dirty="0">
                <a:solidFill>
                  <a:schemeClr val="bg1"/>
                </a:solidFill>
              </a:rPr>
              <a:t>Requisiti di capacità tecnica e professionale </a:t>
            </a:r>
            <a:endParaRPr lang="it-IT" altLang="it-IT" sz="2400" u="none" dirty="0">
              <a:solidFill>
                <a:schemeClr val="bg1"/>
              </a:solidFill>
            </a:endParaRPr>
          </a:p>
        </p:txBody>
      </p:sp>
      <p:sp>
        <p:nvSpPr>
          <p:cNvPr id="820227" name="Text Box 3">
            <a:extLst>
              <a:ext uri="{FF2B5EF4-FFF2-40B4-BE49-F238E27FC236}">
                <a16:creationId xmlns:a16="http://schemas.microsoft.com/office/drawing/2014/main" id="{3EB8B3D1-7653-473C-4CF6-DAB30BA2CD9A}"/>
              </a:ext>
            </a:extLst>
          </p:cNvPr>
          <p:cNvSpPr txBox="1">
            <a:spLocks noChangeArrowheads="1"/>
          </p:cNvSpPr>
          <p:nvPr/>
        </p:nvSpPr>
        <p:spPr bwMode="auto">
          <a:xfrm>
            <a:off x="1975768" y="3680045"/>
            <a:ext cx="7162800" cy="1392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120000"/>
              </a:lnSpc>
              <a:buSzPct val="160000"/>
            </a:pPr>
            <a:endParaRPr lang="it-IT" altLang="it-IT" sz="2400" u="none" dirty="0">
              <a:solidFill>
                <a:srgbClr val="002060"/>
              </a:solidFill>
              <a:latin typeface="New Century Schlbk" charset="0"/>
            </a:endParaRPr>
          </a:p>
          <a:p>
            <a:pPr algn="just">
              <a:lnSpc>
                <a:spcPct val="120000"/>
              </a:lnSpc>
              <a:buSzPct val="160000"/>
            </a:pPr>
            <a:endParaRPr lang="it-IT" altLang="it-IT" sz="2400" b="0" dirty="0">
              <a:solidFill>
                <a:srgbClr val="002060"/>
              </a:solidFill>
              <a:latin typeface="New Century Schlbk" charset="0"/>
            </a:endParaRPr>
          </a:p>
          <a:p>
            <a:pPr algn="just">
              <a:lnSpc>
                <a:spcPct val="120000"/>
              </a:lnSpc>
              <a:buSzPct val="160000"/>
            </a:pPr>
            <a:endParaRPr lang="it-IT" altLang="it-IT" sz="2400" dirty="0">
              <a:solidFill>
                <a:srgbClr val="002060"/>
              </a:solidFill>
              <a:latin typeface="New Century Schlbk" charset="0"/>
            </a:endParaRPr>
          </a:p>
        </p:txBody>
      </p:sp>
      <p:sp>
        <p:nvSpPr>
          <p:cNvPr id="820230" name="Rectangle 6">
            <a:extLst>
              <a:ext uri="{FF2B5EF4-FFF2-40B4-BE49-F238E27FC236}">
                <a16:creationId xmlns:a16="http://schemas.microsoft.com/office/drawing/2014/main" id="{C442718F-7363-95E8-2A43-EB2EA2811C6B}"/>
              </a:ext>
            </a:extLst>
          </p:cNvPr>
          <p:cNvSpPr>
            <a:spLocks noChangeArrowheads="1"/>
          </p:cNvSpPr>
          <p:nvPr/>
        </p:nvSpPr>
        <p:spPr bwMode="auto">
          <a:xfrm>
            <a:off x="533400" y="685800"/>
            <a:ext cx="8077200" cy="5867400"/>
          </a:xfrm>
          <a:prstGeom prst="rect">
            <a:avLst/>
          </a:prstGeom>
          <a:noFill/>
          <a:ln w="25400">
            <a:solidFill>
              <a:srgbClr val="00206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5AB25DF8-5C82-62C8-EE2C-8229222EB9BF}"/>
              </a:ext>
            </a:extLst>
          </p:cNvPr>
          <p:cNvPicPr>
            <a:picLocks noChangeAspect="1" noChangeArrowheads="1"/>
          </p:cNvPicPr>
          <p:nvPr/>
        </p:nvPicPr>
        <p:blipFill>
          <a:blip r:embed="rId2" cstate="print"/>
          <a:srcRect/>
          <a:stretch>
            <a:fillRect/>
          </a:stretch>
        </p:blipFill>
        <p:spPr bwMode="auto">
          <a:xfrm>
            <a:off x="673940" y="1024606"/>
            <a:ext cx="1465729" cy="785695"/>
          </a:xfrm>
          <a:prstGeom prst="rect">
            <a:avLst/>
          </a:prstGeom>
          <a:noFill/>
          <a:ln w="9525">
            <a:noFill/>
            <a:miter lim="800000"/>
            <a:headEnd/>
            <a:tailEnd/>
          </a:ln>
        </p:spPr>
      </p:pic>
      <p:sp>
        <p:nvSpPr>
          <p:cNvPr id="4" name="CasellaDiTesto 3">
            <a:extLst>
              <a:ext uri="{FF2B5EF4-FFF2-40B4-BE49-F238E27FC236}">
                <a16:creationId xmlns:a16="http://schemas.microsoft.com/office/drawing/2014/main" id="{AE0E69BA-CCA5-F9B8-F479-58B9385A0C7C}"/>
              </a:ext>
            </a:extLst>
          </p:cNvPr>
          <p:cNvSpPr txBox="1"/>
          <p:nvPr/>
        </p:nvSpPr>
        <p:spPr>
          <a:xfrm>
            <a:off x="1199367" y="2497923"/>
            <a:ext cx="6298764" cy="923330"/>
          </a:xfrm>
          <a:prstGeom prst="rect">
            <a:avLst/>
          </a:prstGeom>
          <a:noFill/>
          <a:ln w="28575">
            <a:solidFill>
              <a:srgbClr val="002060"/>
            </a:solidFill>
          </a:ln>
        </p:spPr>
        <p:txBody>
          <a:bodyPr wrap="square" rtlCol="0">
            <a:spAutoFit/>
          </a:bodyPr>
          <a:lstStyle/>
          <a:p>
            <a:r>
              <a:rPr lang="it-IT" b="1" cap="all" dirty="0">
                <a:solidFill>
                  <a:srgbClr val="002060"/>
                </a:solidFill>
              </a:rPr>
              <a:t>6.3 </a:t>
            </a:r>
            <a:r>
              <a:rPr lang="x-none" b="1" cap="all">
                <a:solidFill>
                  <a:srgbClr val="002060"/>
                </a:solidFill>
              </a:rPr>
              <a:t>Requisiti di capacità tecnica e professionale</a:t>
            </a:r>
            <a:endParaRPr lang="it-IT" b="1" cap="all" dirty="0">
              <a:solidFill>
                <a:srgbClr val="002060"/>
              </a:solidFill>
            </a:endParaRPr>
          </a:p>
          <a:p>
            <a:pPr lvl="0"/>
            <a:r>
              <a:rPr lang="it-IT" dirty="0">
                <a:solidFill>
                  <a:srgbClr val="002060"/>
                </a:solidFill>
              </a:rPr>
              <a:t>6.3.1 Esecuzione negli ultimi dieci anni di almeno n. 10 servizi analoghi di importo minimo pari a € 30.000</a:t>
            </a:r>
          </a:p>
        </p:txBody>
      </p:sp>
      <p:sp>
        <p:nvSpPr>
          <p:cNvPr id="3" name="CasellaDiTesto 2">
            <a:extLst>
              <a:ext uri="{FF2B5EF4-FFF2-40B4-BE49-F238E27FC236}">
                <a16:creationId xmlns:a16="http://schemas.microsoft.com/office/drawing/2014/main" id="{4F6E0795-29FE-C9CE-3E51-0D941E06CDEB}"/>
              </a:ext>
            </a:extLst>
          </p:cNvPr>
          <p:cNvSpPr txBox="1"/>
          <p:nvPr/>
        </p:nvSpPr>
        <p:spPr>
          <a:xfrm>
            <a:off x="1199367" y="3933989"/>
            <a:ext cx="6298763" cy="923330"/>
          </a:xfrm>
          <a:prstGeom prst="rect">
            <a:avLst/>
          </a:prstGeom>
          <a:noFill/>
          <a:ln w="28575">
            <a:solidFill>
              <a:srgbClr val="002060"/>
            </a:solidFill>
          </a:ln>
        </p:spPr>
        <p:txBody>
          <a:bodyPr wrap="square" rtlCol="0">
            <a:spAutoFit/>
          </a:bodyPr>
          <a:lstStyle/>
          <a:p>
            <a:r>
              <a:rPr lang="it-IT" b="1" cap="all" dirty="0">
                <a:solidFill>
                  <a:srgbClr val="002060"/>
                </a:solidFill>
              </a:rPr>
              <a:t>6.3 </a:t>
            </a:r>
            <a:r>
              <a:rPr lang="x-none" b="1" cap="all">
                <a:solidFill>
                  <a:srgbClr val="002060"/>
                </a:solidFill>
              </a:rPr>
              <a:t>Requisiti di capacità tecnica e professionale</a:t>
            </a:r>
            <a:endParaRPr lang="it-IT" b="1" cap="all" dirty="0">
              <a:solidFill>
                <a:srgbClr val="002060"/>
              </a:solidFill>
            </a:endParaRPr>
          </a:p>
          <a:p>
            <a:pPr lvl="0"/>
            <a:r>
              <a:rPr lang="it-IT" dirty="0">
                <a:solidFill>
                  <a:srgbClr val="002060"/>
                </a:solidFill>
              </a:rPr>
              <a:t>6.3.2 Possesso delle certificazioni ISO 9001 (Sistemi di gestione per la qualità - Requisiti)</a:t>
            </a:r>
          </a:p>
        </p:txBody>
      </p:sp>
    </p:spTree>
    <p:extLst>
      <p:ext uri="{BB962C8B-B14F-4D97-AF65-F5344CB8AC3E}">
        <p14:creationId xmlns:p14="http://schemas.microsoft.com/office/powerpoint/2010/main" val="2071596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27" grpId="0" autoUpdateAnimBg="0"/>
      <p:bldP spid="4" grpId="0" animBg="1"/>
      <p:bldP spid="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DFD92-6297-3EDA-FEAC-92B9D9AC2354}"/>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998B296F-65A5-F83D-165C-4D1FB359B41A}"/>
              </a:ext>
            </a:extLst>
          </p:cNvPr>
          <p:cNvSpPr txBox="1">
            <a:spLocks noChangeArrowheads="1"/>
          </p:cNvSpPr>
          <p:nvPr/>
        </p:nvSpPr>
        <p:spPr bwMode="auto">
          <a:xfrm>
            <a:off x="2823753" y="1252455"/>
            <a:ext cx="5511783" cy="523220"/>
          </a:xfrm>
          <a:prstGeom prst="rect">
            <a:avLst/>
          </a:prstGeom>
          <a:solidFill>
            <a:srgbClr val="3366FF"/>
          </a:solidFill>
          <a:ln w="25400">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2800" u="none" dirty="0">
                <a:solidFill>
                  <a:srgbClr val="FF9900"/>
                </a:solidFill>
              </a:rPr>
              <a:t> </a:t>
            </a:r>
            <a:r>
              <a:rPr lang="it-IT" altLang="it-IT" sz="2800" dirty="0">
                <a:solidFill>
                  <a:schemeClr val="bg1"/>
                </a:solidFill>
              </a:rPr>
              <a:t>Criteri di valutazione </a:t>
            </a:r>
            <a:endParaRPr lang="it-IT" altLang="it-IT" sz="2800" u="none" dirty="0"/>
          </a:p>
        </p:txBody>
      </p:sp>
      <p:sp>
        <p:nvSpPr>
          <p:cNvPr id="820230" name="Rectangle 6">
            <a:extLst>
              <a:ext uri="{FF2B5EF4-FFF2-40B4-BE49-F238E27FC236}">
                <a16:creationId xmlns:a16="http://schemas.microsoft.com/office/drawing/2014/main" id="{6101E96D-CB31-57ED-7AA1-DA6841EFB7BD}"/>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2FC7CC8D-CC18-C10C-CCEB-BA465C02A6C4}"/>
              </a:ext>
            </a:extLst>
          </p:cNvPr>
          <p:cNvPicPr>
            <a:picLocks noChangeAspect="1" noChangeArrowheads="1"/>
          </p:cNvPicPr>
          <p:nvPr/>
        </p:nvPicPr>
        <p:blipFill>
          <a:blip r:embed="rId2" cstate="print"/>
          <a:srcRect/>
          <a:stretch>
            <a:fillRect/>
          </a:stretch>
        </p:blipFill>
        <p:spPr bwMode="auto">
          <a:xfrm>
            <a:off x="719471" y="982820"/>
            <a:ext cx="1918211" cy="1028245"/>
          </a:xfrm>
          <a:prstGeom prst="rect">
            <a:avLst/>
          </a:prstGeom>
          <a:noFill/>
          <a:ln w="9525">
            <a:noFill/>
            <a:miter lim="800000"/>
            <a:headEnd/>
            <a:tailEnd/>
          </a:ln>
        </p:spPr>
      </p:pic>
      <p:graphicFrame>
        <p:nvGraphicFramePr>
          <p:cNvPr id="6" name="Tabella 5">
            <a:extLst>
              <a:ext uri="{FF2B5EF4-FFF2-40B4-BE49-F238E27FC236}">
                <a16:creationId xmlns:a16="http://schemas.microsoft.com/office/drawing/2014/main" id="{F05812EF-3E27-2488-9399-5C62AE0D99FC}"/>
              </a:ext>
            </a:extLst>
          </p:cNvPr>
          <p:cNvGraphicFramePr>
            <a:graphicFrameLocks noGrp="1"/>
          </p:cNvGraphicFramePr>
          <p:nvPr>
            <p:extLst>
              <p:ext uri="{D42A27DB-BD31-4B8C-83A1-F6EECF244321}">
                <p14:modId xmlns:p14="http://schemas.microsoft.com/office/powerpoint/2010/main" val="2745051499"/>
              </p:ext>
            </p:extLst>
          </p:nvPr>
        </p:nvGraphicFramePr>
        <p:xfrm>
          <a:off x="1057563" y="3633350"/>
          <a:ext cx="7028873" cy="2335602"/>
        </p:xfrm>
        <a:graphic>
          <a:graphicData uri="http://schemas.openxmlformats.org/drawingml/2006/table">
            <a:tbl>
              <a:tblPr firstRow="1" firstCol="1" bandRow="1">
                <a:tableStyleId>{5C22544A-7EE6-4342-B048-85BDC9FD1C3A}</a:tableStyleId>
              </a:tblPr>
              <a:tblGrid>
                <a:gridCol w="2445302">
                  <a:extLst>
                    <a:ext uri="{9D8B030D-6E8A-4147-A177-3AD203B41FA5}">
                      <a16:colId xmlns:a16="http://schemas.microsoft.com/office/drawing/2014/main" val="1690939891"/>
                    </a:ext>
                  </a:extLst>
                </a:gridCol>
                <a:gridCol w="4583571">
                  <a:extLst>
                    <a:ext uri="{9D8B030D-6E8A-4147-A177-3AD203B41FA5}">
                      <a16:colId xmlns:a16="http://schemas.microsoft.com/office/drawing/2014/main" val="3670582178"/>
                    </a:ext>
                  </a:extLst>
                </a:gridCol>
              </a:tblGrid>
              <a:tr h="613287">
                <a:tc>
                  <a:txBody>
                    <a:bodyPr/>
                    <a:lstStyle/>
                    <a:p>
                      <a:r>
                        <a:rPr lang="it-IT" sz="1200" kern="100">
                          <a:effectLst/>
                        </a:rPr>
                        <a:t> </a:t>
                      </a:r>
                      <a:endParaRPr lang="it-IT" sz="12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tc>
                <a:tc>
                  <a:txBody>
                    <a:bodyPr/>
                    <a:lstStyle/>
                    <a:p>
                      <a:pPr algn="ctr"/>
                      <a:r>
                        <a:rPr lang="it-IT" sz="1200" kern="100" dirty="0">
                          <a:effectLst/>
                        </a:rPr>
                        <a:t>punteggio massimo </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522740977"/>
                  </a:ext>
                </a:extLst>
              </a:tr>
              <a:tr h="490630">
                <a:tc>
                  <a:txBody>
                    <a:bodyPr/>
                    <a:lstStyle/>
                    <a:p>
                      <a:pPr algn="ctr"/>
                      <a:r>
                        <a:rPr lang="it-IT" sz="1200" kern="100" dirty="0">
                          <a:effectLst/>
                        </a:rPr>
                        <a:t>Offerta tecnica </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tc>
                <a:tc>
                  <a:txBody>
                    <a:bodyPr/>
                    <a:lstStyle/>
                    <a:p>
                      <a:pPr algn="ctr"/>
                      <a:r>
                        <a:rPr lang="it-IT" sz="1600" kern="100" dirty="0">
                          <a:effectLst/>
                        </a:rPr>
                        <a:t>90 </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142142260"/>
                  </a:ext>
                </a:extLst>
              </a:tr>
              <a:tr h="490630">
                <a:tc>
                  <a:txBody>
                    <a:bodyPr/>
                    <a:lstStyle/>
                    <a:p>
                      <a:pPr algn="ctr"/>
                      <a:r>
                        <a:rPr lang="it-IT" sz="1200" kern="100" dirty="0">
                          <a:effectLst/>
                        </a:rPr>
                        <a:t>Offerta economica </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tc>
                <a:tc>
                  <a:txBody>
                    <a:bodyPr/>
                    <a:lstStyle/>
                    <a:p>
                      <a:pPr algn="ctr"/>
                      <a:r>
                        <a:rPr lang="it-IT" sz="1600" kern="100" dirty="0">
                          <a:effectLst/>
                        </a:rPr>
                        <a:t>10 </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717799298"/>
                  </a:ext>
                </a:extLst>
              </a:tr>
              <a:tr h="741055">
                <a:tc>
                  <a:txBody>
                    <a:bodyPr/>
                    <a:lstStyle/>
                    <a:p>
                      <a:pPr algn="ctr"/>
                      <a:r>
                        <a:rPr lang="it-IT" sz="1200" kern="100" dirty="0">
                          <a:effectLst/>
                        </a:rPr>
                        <a:t>totale </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tc>
                <a:tc>
                  <a:txBody>
                    <a:bodyPr/>
                    <a:lstStyle/>
                    <a:p>
                      <a:pPr algn="ctr"/>
                      <a:r>
                        <a:rPr lang="it-IT" sz="1600" kern="100" dirty="0">
                          <a:effectLst/>
                        </a:rPr>
                        <a:t>100 </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370834161"/>
                  </a:ext>
                </a:extLst>
              </a:tr>
            </a:tbl>
          </a:graphicData>
        </a:graphic>
      </p:graphicFrame>
      <p:sp>
        <p:nvSpPr>
          <p:cNvPr id="7" name="Rectangle 1">
            <a:extLst>
              <a:ext uri="{FF2B5EF4-FFF2-40B4-BE49-F238E27FC236}">
                <a16:creationId xmlns:a16="http://schemas.microsoft.com/office/drawing/2014/main" id="{E290780E-B264-643D-DA0F-67024A8D2225}"/>
              </a:ext>
            </a:extLst>
          </p:cNvPr>
          <p:cNvSpPr>
            <a:spLocks noChangeArrowheads="1"/>
          </p:cNvSpPr>
          <p:nvPr/>
        </p:nvSpPr>
        <p:spPr bwMode="auto">
          <a:xfrm>
            <a:off x="1519237" y="2308085"/>
            <a:ext cx="527872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2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18. CRITERIO DI AGGIUDICAZIONE</a:t>
            </a:r>
            <a:r>
              <a:rPr kumimoji="0" lang="it-IT" altLang="it-IT"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it-IT" altLang="it-IT"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L’appalto è aggiudicato in base al criterio dell’offerta economicamente più vantaggiosa individuata sulla base del miglior rapporto qualità/prezzo. </a:t>
            </a:r>
            <a:endParaRPr kumimoji="0" lang="it-IT" altLang="it-IT"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La valutazione dell’offerta tecnica e dell’offerta economica è effettuata in base ai seguenti punteggi </a:t>
            </a:r>
            <a:endParaRPr kumimoji="0" lang="it-IT" altLang="it-IT"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82925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15443" y="464609"/>
            <a:ext cx="5977467" cy="1028082"/>
          </a:xfrm>
        </p:spPr>
        <p:txBody>
          <a:bodyPr>
            <a:normAutofit/>
          </a:bodyPr>
          <a:lstStyle/>
          <a:p>
            <a:r>
              <a:rPr lang="it-IT" sz="3600" b="1" dirty="0">
                <a:solidFill>
                  <a:srgbClr val="000090"/>
                </a:solidFill>
              </a:rPr>
              <a:t>Contratti centralizzati: l’inizio</a:t>
            </a:r>
          </a:p>
        </p:txBody>
      </p:sp>
      <p:sp>
        <p:nvSpPr>
          <p:cNvPr id="3" name="Segnaposto contenuto 2"/>
          <p:cNvSpPr>
            <a:spLocks noGrp="1"/>
          </p:cNvSpPr>
          <p:nvPr>
            <p:ph idx="1"/>
          </p:nvPr>
        </p:nvSpPr>
        <p:spPr>
          <a:xfrm>
            <a:off x="457200" y="1876778"/>
            <a:ext cx="8229600" cy="4249385"/>
          </a:xfrm>
        </p:spPr>
        <p:txBody>
          <a:bodyPr/>
          <a:lstStyle/>
          <a:p>
            <a:r>
              <a:rPr lang="it-IT" b="1" dirty="0">
                <a:solidFill>
                  <a:srgbClr val="000090"/>
                </a:solidFill>
              </a:rPr>
              <a:t>Primo contratto centralizzato: per e-learning, €50.000 affidato nel 2013 ad AIFOS</a:t>
            </a:r>
          </a:p>
          <a:p>
            <a:pPr marL="0" indent="0">
              <a:buNone/>
            </a:pPr>
            <a:endParaRPr lang="it-IT" b="1" dirty="0">
              <a:solidFill>
                <a:srgbClr val="000090"/>
              </a:solidFill>
            </a:endParaRPr>
          </a:p>
          <a:p>
            <a:r>
              <a:rPr lang="it-IT" b="1" dirty="0">
                <a:solidFill>
                  <a:srgbClr val="000090"/>
                </a:solidFill>
              </a:rPr>
              <a:t>Secondo contratto centralizzato: per corsi in aula €50.000 aggiudicato nel 2014 da AIFOS</a:t>
            </a:r>
          </a:p>
          <a:p>
            <a:endParaRPr lang="it-IT" b="1" dirty="0">
              <a:solidFill>
                <a:srgbClr val="000090"/>
              </a:solidFill>
            </a:endParaRPr>
          </a:p>
        </p:txBody>
      </p:sp>
      <p:pic>
        <p:nvPicPr>
          <p:cNvPr id="5" name="Picture 0" descr="logoci.tif"/>
          <p:cNvPicPr>
            <a:picLocks noChangeAspect="1" noChangeArrowheads="1"/>
          </p:cNvPicPr>
          <p:nvPr/>
        </p:nvPicPr>
        <p:blipFill>
          <a:blip r:embed="rId2" cstate="print"/>
          <a:srcRect/>
          <a:stretch>
            <a:fillRect/>
          </a:stretch>
        </p:blipFill>
        <p:spPr bwMode="auto">
          <a:xfrm>
            <a:off x="142316" y="443971"/>
            <a:ext cx="1917905" cy="1028082"/>
          </a:xfrm>
          <a:prstGeom prst="rect">
            <a:avLst/>
          </a:prstGeom>
          <a:noFill/>
          <a:ln w="9525">
            <a:noFill/>
            <a:miter lim="800000"/>
            <a:headEnd/>
            <a:tailEnd/>
          </a:ln>
        </p:spPr>
      </p:pic>
    </p:spTree>
    <p:extLst>
      <p:ext uri="{BB962C8B-B14F-4D97-AF65-F5344CB8AC3E}">
        <p14:creationId xmlns:p14="http://schemas.microsoft.com/office/powerpoint/2010/main" val="8891087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69591-0FD8-BADA-8D58-557E58897150}"/>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C297703C-22DB-EA02-CF5E-3543E089CD46}"/>
              </a:ext>
            </a:extLst>
          </p:cNvPr>
          <p:cNvSpPr txBox="1">
            <a:spLocks noChangeArrowheads="1"/>
          </p:cNvSpPr>
          <p:nvPr/>
        </p:nvSpPr>
        <p:spPr bwMode="auto">
          <a:xfrm>
            <a:off x="2823753" y="1252455"/>
            <a:ext cx="5511783" cy="523220"/>
          </a:xfrm>
          <a:prstGeom prst="rect">
            <a:avLst/>
          </a:prstGeom>
          <a:solidFill>
            <a:srgbClr val="3366FF"/>
          </a:solidFill>
          <a:ln w="25400">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2800" u="none" dirty="0">
                <a:solidFill>
                  <a:srgbClr val="FF9900"/>
                </a:solidFill>
              </a:rPr>
              <a:t> </a:t>
            </a:r>
            <a:r>
              <a:rPr lang="it-IT" altLang="it-IT" sz="2800" dirty="0">
                <a:solidFill>
                  <a:schemeClr val="bg1"/>
                </a:solidFill>
              </a:rPr>
              <a:t>Criteri di valutazione </a:t>
            </a:r>
            <a:endParaRPr lang="it-IT" altLang="it-IT" sz="2800" u="none" dirty="0"/>
          </a:p>
        </p:txBody>
      </p:sp>
      <p:sp>
        <p:nvSpPr>
          <p:cNvPr id="820230" name="Rectangle 6">
            <a:extLst>
              <a:ext uri="{FF2B5EF4-FFF2-40B4-BE49-F238E27FC236}">
                <a16:creationId xmlns:a16="http://schemas.microsoft.com/office/drawing/2014/main" id="{CACB9757-73DB-774B-46A4-07E5C3A36A6C}"/>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AF6B48B2-AFE3-9776-CDE6-71E4EFA8E559}"/>
              </a:ext>
            </a:extLst>
          </p:cNvPr>
          <p:cNvPicPr>
            <a:picLocks noChangeAspect="1" noChangeArrowheads="1"/>
          </p:cNvPicPr>
          <p:nvPr/>
        </p:nvPicPr>
        <p:blipFill>
          <a:blip r:embed="rId2" cstate="print"/>
          <a:srcRect/>
          <a:stretch>
            <a:fillRect/>
          </a:stretch>
        </p:blipFill>
        <p:spPr bwMode="auto">
          <a:xfrm>
            <a:off x="719471" y="982820"/>
            <a:ext cx="1918211" cy="1028245"/>
          </a:xfrm>
          <a:prstGeom prst="rect">
            <a:avLst/>
          </a:prstGeom>
          <a:noFill/>
          <a:ln w="9525">
            <a:noFill/>
            <a:miter lim="800000"/>
            <a:headEnd/>
            <a:tailEnd/>
          </a:ln>
        </p:spPr>
      </p:pic>
      <p:pic>
        <p:nvPicPr>
          <p:cNvPr id="5" name="Immagine 4" descr="Immagine che contiene testo, numero, Parallelo, Carattere&#10;&#10;Descrizione generata automaticamente">
            <a:extLst>
              <a:ext uri="{FF2B5EF4-FFF2-40B4-BE49-F238E27FC236}">
                <a16:creationId xmlns:a16="http://schemas.microsoft.com/office/drawing/2014/main" id="{4E9510A7-1FC9-A562-481E-A654F1D021CC}"/>
              </a:ext>
            </a:extLst>
          </p:cNvPr>
          <p:cNvPicPr>
            <a:picLocks noChangeAspect="1"/>
          </p:cNvPicPr>
          <p:nvPr/>
        </p:nvPicPr>
        <p:blipFill>
          <a:blip r:embed="rId3"/>
          <a:stretch>
            <a:fillRect/>
          </a:stretch>
        </p:blipFill>
        <p:spPr>
          <a:xfrm>
            <a:off x="2823752" y="1996636"/>
            <a:ext cx="5511783" cy="4335602"/>
          </a:xfrm>
          <a:prstGeom prst="rect">
            <a:avLst/>
          </a:prstGeom>
        </p:spPr>
      </p:pic>
    </p:spTree>
    <p:extLst>
      <p:ext uri="{BB962C8B-B14F-4D97-AF65-F5344CB8AC3E}">
        <p14:creationId xmlns:p14="http://schemas.microsoft.com/office/powerpoint/2010/main" val="37695935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EA23B-B4DD-0F37-A5D0-B1E9C5E05E7D}"/>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5A16C61A-5B18-C0DA-EB69-1C067D3391DA}"/>
              </a:ext>
            </a:extLst>
          </p:cNvPr>
          <p:cNvSpPr txBox="1">
            <a:spLocks noChangeArrowheads="1"/>
          </p:cNvSpPr>
          <p:nvPr/>
        </p:nvSpPr>
        <p:spPr bwMode="auto">
          <a:xfrm>
            <a:off x="2823751" y="888075"/>
            <a:ext cx="5511783" cy="1261884"/>
          </a:xfrm>
          <a:prstGeom prst="rect">
            <a:avLst/>
          </a:prstGeom>
          <a:solidFill>
            <a:srgbClr val="3366FF"/>
          </a:solidFill>
          <a:ln w="25400">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2800" dirty="0">
                <a:solidFill>
                  <a:schemeClr val="bg1"/>
                </a:solidFill>
              </a:rPr>
              <a:t>I Criterio di valutazione </a:t>
            </a:r>
          </a:p>
          <a:p>
            <a:r>
              <a:rPr lang="it-IT" altLang="it-IT" sz="2400" u="none" dirty="0">
                <a:solidFill>
                  <a:schemeClr val="bg1"/>
                </a:solidFill>
              </a:rPr>
              <a:t>Qualità della piattaforma di monitoraggio e programmazione corsi </a:t>
            </a:r>
          </a:p>
        </p:txBody>
      </p:sp>
      <p:sp>
        <p:nvSpPr>
          <p:cNvPr id="820230" name="Rectangle 6">
            <a:extLst>
              <a:ext uri="{FF2B5EF4-FFF2-40B4-BE49-F238E27FC236}">
                <a16:creationId xmlns:a16="http://schemas.microsoft.com/office/drawing/2014/main" id="{816C9487-164E-7CE9-C117-3644B3CD443C}"/>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A319ED3F-119D-4E4A-543E-8BA01775348A}"/>
              </a:ext>
            </a:extLst>
          </p:cNvPr>
          <p:cNvPicPr>
            <a:picLocks noChangeAspect="1" noChangeArrowheads="1"/>
          </p:cNvPicPr>
          <p:nvPr/>
        </p:nvPicPr>
        <p:blipFill>
          <a:blip r:embed="rId2" cstate="print"/>
          <a:srcRect/>
          <a:stretch>
            <a:fillRect/>
          </a:stretch>
        </p:blipFill>
        <p:spPr bwMode="auto">
          <a:xfrm>
            <a:off x="719471" y="982820"/>
            <a:ext cx="1918211" cy="1028245"/>
          </a:xfrm>
          <a:prstGeom prst="rect">
            <a:avLst/>
          </a:prstGeom>
          <a:noFill/>
          <a:ln w="9525">
            <a:noFill/>
            <a:miter lim="800000"/>
            <a:headEnd/>
            <a:tailEnd/>
          </a:ln>
        </p:spPr>
      </p:pic>
      <p:sp>
        <p:nvSpPr>
          <p:cNvPr id="3" name="CasellaDiTesto 2">
            <a:extLst>
              <a:ext uri="{FF2B5EF4-FFF2-40B4-BE49-F238E27FC236}">
                <a16:creationId xmlns:a16="http://schemas.microsoft.com/office/drawing/2014/main" id="{790697BC-7AC8-5886-6B23-EF41CDDF4F6A}"/>
              </a:ext>
            </a:extLst>
          </p:cNvPr>
          <p:cNvSpPr txBox="1"/>
          <p:nvPr/>
        </p:nvSpPr>
        <p:spPr>
          <a:xfrm>
            <a:off x="-13743502" y="3731491"/>
            <a:ext cx="7081446" cy="14219277"/>
          </a:xfrm>
          <a:prstGeom prst="rect">
            <a:avLst/>
          </a:prstGeom>
          <a:noFill/>
        </p:spPr>
        <p:txBody>
          <a:bodyPr wrap="square" rtlCol="0">
            <a:spAutoFit/>
          </a:bodyPr>
          <a:lstStyle/>
          <a:p>
            <a:pPr algn="just" rtl="0" fontAlgn="base"/>
            <a:r>
              <a:rPr lang="it-IT" sz="1800" b="1" i="0" dirty="0">
                <a:solidFill>
                  <a:srgbClr val="002060"/>
                </a:solidFill>
                <a:effectLst/>
                <a:latin typeface="Calibri" panose="020F0502020204030204" pitchFamily="34" charset="0"/>
              </a:rPr>
              <a:t>I Criterio di Valutazione</a:t>
            </a:r>
            <a:r>
              <a:rPr lang="it-IT" sz="1800" b="1" i="1" dirty="0">
                <a:solidFill>
                  <a:srgbClr val="002060"/>
                </a:solidFill>
                <a:effectLst/>
                <a:latin typeface="Calibri" panose="020F0502020204030204" pitchFamily="34" charset="0"/>
              </a:rPr>
              <a:t> – Qualità della piattaforma di monitoraggio e di programmazione corsi </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002060"/>
                </a:solidFill>
                <a:effectLst/>
                <a:latin typeface="Calibri" panose="020F0502020204030204" pitchFamily="34" charset="0"/>
              </a:rPr>
              <a:t>- Sub-criterio 1.1 : Piattaforma monitoraggio corsi</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Si riporta di seguito quanto specificato nel capitolato al paragrafo 8.2.1.1:</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“Il LSP mette a disposizione della stazione appaltante una piattaforma facilmente consultabile attraverso i principali browser che permette ai referenti della formazione delle Strutture INFN di accedere con proprie credenziali per la consultazione: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della tipologia di corsi erogati (in presenza, </a:t>
            </a:r>
            <a:r>
              <a:rPr lang="it-IT" sz="1800" b="0" i="1" dirty="0" err="1">
                <a:solidFill>
                  <a:srgbClr val="1F3864"/>
                </a:solidFill>
                <a:effectLst/>
                <a:latin typeface="Calibri" panose="020F0502020204030204" pitchFamily="34" charset="0"/>
              </a:rPr>
              <a:t>vdc</a:t>
            </a:r>
            <a:r>
              <a:rPr lang="it-IT" sz="1800" b="0" i="1" dirty="0">
                <a:solidFill>
                  <a:srgbClr val="1F3864"/>
                </a:solidFill>
                <a:effectLst/>
                <a:latin typeface="Calibri" panose="020F0502020204030204" pitchFamily="34" charset="0"/>
              </a:rPr>
              <a:t>, a catalogo, in e-learning), data di erogazione e, per i corsi in e-learning, stato di avanzamento, data di attivazione e data di ultimazione;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degli attestati, con possibilità di scaricare gli stessi;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indicazione della data in cui occorre effettuare il corso di aggiornamento”.</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Saranno oggetto di valutazione:</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qualità della piattaforma (interfaccia user friendly, completezza delle informazioni e tempi di aggiornamento, presenza di un tutor di sistema informatico con possibilità di apertura e gestione ticketing, </a:t>
            </a:r>
            <a:r>
              <a:rPr lang="it-IT" sz="1800" b="0" i="1" strike="sngStrike" dirty="0">
                <a:solidFill>
                  <a:srgbClr val="1F3864"/>
                </a:solidFill>
                <a:effectLst/>
                <a:latin typeface="Calibri" panose="020F0502020204030204" pitchFamily="34" charset="0"/>
              </a:rPr>
              <a:t>disponibilità a training iniziale illustrativo,</a:t>
            </a:r>
            <a:r>
              <a:rPr lang="it-IT" sz="1800" b="0" i="1" dirty="0">
                <a:solidFill>
                  <a:srgbClr val="1F3864"/>
                </a:solidFill>
                <a:effectLst/>
                <a:latin typeface="Calibri" panose="020F0502020204030204" pitchFamily="34" charset="0"/>
              </a:rPr>
              <a:t> ....); a questo proposito il LSP metterà a disposizione nel portale di gara il link di accesso ad una demo della suddetta piattaforma;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tempi di messa a disposizione all’inizio del contratto: 30 gg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 , 60 gg 0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002060"/>
                </a:solidFill>
                <a:effectLst/>
                <a:latin typeface="Calibri" panose="020F0502020204030204" pitchFamily="34" charset="0"/>
              </a:rPr>
              <a:t>- Sub-criterio 1.2:  Qualità di programmazione in progress dei corsi</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Si riporta di seguito quanto specificato nel capitolato al paragrafo 8.2.1.2:</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LSP si impegna a pubblicare nel proprio sito e tramite link nel sito INFN l’elenco in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progress dei corsi in programma e a mantenerlo costantemente aggiornato, inviando notifiche per diffondere le iniziative in corso ove richiesto dal Direttore del SPSSA, dal RUP e/o dal RSPP.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L’aggiornamento include lo stato del corso (iscrizioni aperte, numero posti disponibili, iscrizioni chiuse).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tabellone corsi riporta sia i corsi nazionali che locali erogati in presenza e in videoconferenza”.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Saranno oggetto di valutazione:</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qualità della piattaforma (interfaccia user friendly, completezza delle informazioni e tempi di aggiornamento); a questo proposito il LSP metterà a disposizione nel portale di gara il link di accesso ad una demo della suddetta piattaforma;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tempi di messa a disposizione all’inizio del contratto: 30 gg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 , 60 gg 0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LSP produrrà un documento inerente ai due sub-criteri indicante in particolare, oltre le demo, tempi di messa a disposizione della piattaforma e modalità di programmazione e condivisione dei corsi tramite apposito link.</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p:txBody>
      </p:sp>
      <p:sp>
        <p:nvSpPr>
          <p:cNvPr id="6" name="CasellaDiTesto 5">
            <a:extLst>
              <a:ext uri="{FF2B5EF4-FFF2-40B4-BE49-F238E27FC236}">
                <a16:creationId xmlns:a16="http://schemas.microsoft.com/office/drawing/2014/main" id="{EC2B3692-1968-314E-E904-919FFCC8C662}"/>
              </a:ext>
            </a:extLst>
          </p:cNvPr>
          <p:cNvSpPr txBox="1"/>
          <p:nvPr/>
        </p:nvSpPr>
        <p:spPr>
          <a:xfrm>
            <a:off x="1200647" y="2681274"/>
            <a:ext cx="5253941" cy="369332"/>
          </a:xfrm>
          <a:prstGeom prst="rect">
            <a:avLst/>
          </a:prstGeom>
          <a:noFill/>
          <a:ln w="19050">
            <a:solidFill>
              <a:schemeClr val="tx2">
                <a:lumMod val="75000"/>
              </a:schemeClr>
            </a:solidFill>
          </a:ln>
        </p:spPr>
        <p:txBody>
          <a:bodyPr wrap="square" rtlCol="0">
            <a:spAutoFit/>
          </a:bodyPr>
          <a:lstStyle/>
          <a:p>
            <a:r>
              <a:rPr lang="it-IT" sz="1800" b="0" i="1" dirty="0">
                <a:solidFill>
                  <a:srgbClr val="002060"/>
                </a:solidFill>
                <a:effectLst/>
                <a:latin typeface="Calibri" panose="020F0502020204030204" pitchFamily="34" charset="0"/>
              </a:rPr>
              <a:t>- </a:t>
            </a:r>
            <a:r>
              <a:rPr lang="it-IT" sz="1800" b="0" dirty="0">
                <a:solidFill>
                  <a:srgbClr val="002060"/>
                </a:solidFill>
                <a:effectLst/>
                <a:latin typeface="Calibri" panose="020F0502020204030204" pitchFamily="34" charset="0"/>
              </a:rPr>
              <a:t>Sub-criterio 1.1 : Piattaforma monitoraggio corsi </a:t>
            </a:r>
            <a:endParaRPr lang="it-IT" dirty="0"/>
          </a:p>
        </p:txBody>
      </p:sp>
      <p:sp>
        <p:nvSpPr>
          <p:cNvPr id="8" name="CasellaDiTesto 7">
            <a:extLst>
              <a:ext uri="{FF2B5EF4-FFF2-40B4-BE49-F238E27FC236}">
                <a16:creationId xmlns:a16="http://schemas.microsoft.com/office/drawing/2014/main" id="{D13C5FCB-2253-24EE-778D-AB477235BD31}"/>
              </a:ext>
            </a:extLst>
          </p:cNvPr>
          <p:cNvSpPr txBox="1"/>
          <p:nvPr/>
        </p:nvSpPr>
        <p:spPr>
          <a:xfrm>
            <a:off x="1200647" y="3593989"/>
            <a:ext cx="6425605" cy="369332"/>
          </a:xfrm>
          <a:prstGeom prst="rect">
            <a:avLst/>
          </a:prstGeom>
          <a:noFill/>
          <a:ln w="12700">
            <a:solidFill>
              <a:schemeClr val="tx2">
                <a:lumMod val="75000"/>
              </a:schemeClr>
            </a:solidFill>
          </a:ln>
        </p:spPr>
        <p:txBody>
          <a:bodyPr wrap="none" rtlCol="0">
            <a:spAutoFit/>
          </a:bodyPr>
          <a:lstStyle/>
          <a:p>
            <a:r>
              <a:rPr lang="it-IT" sz="1800" b="0" i="1" dirty="0">
                <a:solidFill>
                  <a:srgbClr val="002060"/>
                </a:solidFill>
                <a:effectLst/>
                <a:latin typeface="Calibri" panose="020F0502020204030204" pitchFamily="34" charset="0"/>
              </a:rPr>
              <a:t>- </a:t>
            </a:r>
            <a:r>
              <a:rPr lang="it-IT" sz="1800" b="0" dirty="0">
                <a:solidFill>
                  <a:srgbClr val="002060"/>
                </a:solidFill>
                <a:effectLst/>
                <a:latin typeface="Calibri" panose="020F0502020204030204" pitchFamily="34" charset="0"/>
              </a:rPr>
              <a:t>Sub-criterio 1.2:  Qualità di programmazione in progress dei corsi </a:t>
            </a:r>
            <a:endParaRPr lang="it-IT" dirty="0"/>
          </a:p>
        </p:txBody>
      </p:sp>
      <p:sp>
        <p:nvSpPr>
          <p:cNvPr id="9" name="CasellaDiTesto 8">
            <a:extLst>
              <a:ext uri="{FF2B5EF4-FFF2-40B4-BE49-F238E27FC236}">
                <a16:creationId xmlns:a16="http://schemas.microsoft.com/office/drawing/2014/main" id="{02C6E4BE-DCDC-85D0-ACA0-CA34D7CE3F1C}"/>
              </a:ext>
            </a:extLst>
          </p:cNvPr>
          <p:cNvSpPr txBox="1"/>
          <p:nvPr/>
        </p:nvSpPr>
        <p:spPr>
          <a:xfrm>
            <a:off x="1200647" y="4699221"/>
            <a:ext cx="6425604" cy="923330"/>
          </a:xfrm>
          <a:prstGeom prst="rect">
            <a:avLst/>
          </a:prstGeom>
          <a:noFill/>
          <a:ln w="12700">
            <a:solidFill>
              <a:srgbClr val="002060"/>
            </a:solidFill>
          </a:ln>
        </p:spPr>
        <p:txBody>
          <a:bodyPr wrap="square" rtlCol="0">
            <a:spAutoFit/>
          </a:bodyPr>
          <a:lstStyle/>
          <a:p>
            <a:r>
              <a:rPr lang="it-IT" dirty="0">
                <a:solidFill>
                  <a:srgbClr val="002060"/>
                </a:solidFill>
              </a:rPr>
              <a:t>Per entrambi i sub-criteri saranno valutati :</a:t>
            </a:r>
          </a:p>
          <a:p>
            <a:pPr marL="285750" indent="-285750">
              <a:buFontTx/>
              <a:buChar char="-"/>
            </a:pPr>
            <a:r>
              <a:rPr lang="it-IT" dirty="0">
                <a:solidFill>
                  <a:srgbClr val="002060"/>
                </a:solidFill>
              </a:rPr>
              <a:t>Qualità della piattaforma</a:t>
            </a:r>
          </a:p>
          <a:p>
            <a:pPr marL="285750" indent="-285750">
              <a:buFontTx/>
              <a:buChar char="-"/>
            </a:pPr>
            <a:r>
              <a:rPr lang="it-IT" dirty="0">
                <a:solidFill>
                  <a:srgbClr val="002060"/>
                </a:solidFill>
              </a:rPr>
              <a:t>Tempi di messa a disposizione</a:t>
            </a:r>
          </a:p>
        </p:txBody>
      </p:sp>
    </p:spTree>
    <p:extLst>
      <p:ext uri="{BB962C8B-B14F-4D97-AF65-F5344CB8AC3E}">
        <p14:creationId xmlns:p14="http://schemas.microsoft.com/office/powerpoint/2010/main" val="1497361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4F813-36A4-39F5-B637-A4172642F98F}"/>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A5AEE14A-37B9-BD49-6218-609B74C0FEE8}"/>
              </a:ext>
            </a:extLst>
          </p:cNvPr>
          <p:cNvSpPr txBox="1">
            <a:spLocks noChangeArrowheads="1"/>
          </p:cNvSpPr>
          <p:nvPr/>
        </p:nvSpPr>
        <p:spPr bwMode="auto">
          <a:xfrm>
            <a:off x="2823751" y="888075"/>
            <a:ext cx="5511783" cy="646331"/>
          </a:xfrm>
          <a:prstGeom prst="rect">
            <a:avLst/>
          </a:prstGeom>
          <a:solidFill>
            <a:srgbClr val="3366FF"/>
          </a:solidFill>
          <a:ln w="25400">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b="1" dirty="0">
                <a:solidFill>
                  <a:schemeClr val="bg1"/>
                </a:solidFill>
              </a:rPr>
              <a:t>II Criterio di Valutazione</a:t>
            </a:r>
            <a:endParaRPr lang="it-IT" b="1" i="1" dirty="0">
              <a:solidFill>
                <a:schemeClr val="bg1"/>
              </a:solidFill>
            </a:endParaRPr>
          </a:p>
          <a:p>
            <a:r>
              <a:rPr lang="it-IT" b="1" dirty="0">
                <a:solidFill>
                  <a:schemeClr val="bg1"/>
                </a:solidFill>
              </a:rPr>
              <a:t>Qualità del progetto formativo e articolazione didattica </a:t>
            </a:r>
            <a:r>
              <a:rPr lang="it-IT" dirty="0">
                <a:solidFill>
                  <a:schemeClr val="bg1"/>
                </a:solidFill>
              </a:rPr>
              <a:t> </a:t>
            </a:r>
          </a:p>
        </p:txBody>
      </p:sp>
      <p:sp>
        <p:nvSpPr>
          <p:cNvPr id="820230" name="Rectangle 6">
            <a:extLst>
              <a:ext uri="{FF2B5EF4-FFF2-40B4-BE49-F238E27FC236}">
                <a16:creationId xmlns:a16="http://schemas.microsoft.com/office/drawing/2014/main" id="{72325836-B41F-6FA6-040A-91426312D417}"/>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350D4354-457D-E707-F8BB-89CDA676544F}"/>
              </a:ext>
            </a:extLst>
          </p:cNvPr>
          <p:cNvPicPr>
            <a:picLocks noChangeAspect="1" noChangeArrowheads="1"/>
          </p:cNvPicPr>
          <p:nvPr/>
        </p:nvPicPr>
        <p:blipFill>
          <a:blip r:embed="rId2" cstate="print"/>
          <a:srcRect/>
          <a:stretch>
            <a:fillRect/>
          </a:stretch>
        </p:blipFill>
        <p:spPr bwMode="auto">
          <a:xfrm>
            <a:off x="719471" y="982820"/>
            <a:ext cx="1918211" cy="1028245"/>
          </a:xfrm>
          <a:prstGeom prst="rect">
            <a:avLst/>
          </a:prstGeom>
          <a:noFill/>
          <a:ln w="9525">
            <a:noFill/>
            <a:miter lim="800000"/>
            <a:headEnd/>
            <a:tailEnd/>
          </a:ln>
        </p:spPr>
      </p:pic>
      <p:sp>
        <p:nvSpPr>
          <p:cNvPr id="3" name="CasellaDiTesto 2">
            <a:extLst>
              <a:ext uri="{FF2B5EF4-FFF2-40B4-BE49-F238E27FC236}">
                <a16:creationId xmlns:a16="http://schemas.microsoft.com/office/drawing/2014/main" id="{2B7BD640-C068-BF87-D57F-DC01CF37A87E}"/>
              </a:ext>
            </a:extLst>
          </p:cNvPr>
          <p:cNvSpPr txBox="1"/>
          <p:nvPr/>
        </p:nvSpPr>
        <p:spPr>
          <a:xfrm>
            <a:off x="-13743502" y="3731491"/>
            <a:ext cx="7081446" cy="14219277"/>
          </a:xfrm>
          <a:prstGeom prst="rect">
            <a:avLst/>
          </a:prstGeom>
          <a:noFill/>
        </p:spPr>
        <p:txBody>
          <a:bodyPr wrap="square" rtlCol="0">
            <a:spAutoFit/>
          </a:bodyPr>
          <a:lstStyle/>
          <a:p>
            <a:pPr algn="just" rtl="0" fontAlgn="base"/>
            <a:r>
              <a:rPr lang="it-IT" sz="1800" b="1" i="0" dirty="0">
                <a:solidFill>
                  <a:srgbClr val="002060"/>
                </a:solidFill>
                <a:effectLst/>
                <a:latin typeface="Calibri" panose="020F0502020204030204" pitchFamily="34" charset="0"/>
              </a:rPr>
              <a:t>I Criterio di Valutazione</a:t>
            </a:r>
            <a:r>
              <a:rPr lang="it-IT" sz="1800" b="1" i="1" dirty="0">
                <a:solidFill>
                  <a:srgbClr val="002060"/>
                </a:solidFill>
                <a:effectLst/>
                <a:latin typeface="Calibri" panose="020F0502020204030204" pitchFamily="34" charset="0"/>
              </a:rPr>
              <a:t> – Qualità della piattaforma di monitoraggio e di programmazione corsi </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002060"/>
                </a:solidFill>
                <a:effectLst/>
                <a:latin typeface="Calibri" panose="020F0502020204030204" pitchFamily="34" charset="0"/>
              </a:rPr>
              <a:t>- Sub-criterio 1.1 : Piattaforma monitoraggio corsi</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Si riporta di seguito quanto specificato nel capitolato al paragrafo 8.2.1.1:</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“Il LSP mette a disposizione della stazione appaltante una piattaforma facilmente consultabile attraverso i principali browser che permette ai referenti della formazione delle Strutture INFN di accedere con proprie credenziali per la consultazione: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della tipologia di corsi erogati (in presenza, </a:t>
            </a:r>
            <a:r>
              <a:rPr lang="it-IT" sz="1800" b="0" i="1" dirty="0" err="1">
                <a:solidFill>
                  <a:srgbClr val="1F3864"/>
                </a:solidFill>
                <a:effectLst/>
                <a:latin typeface="Calibri" panose="020F0502020204030204" pitchFamily="34" charset="0"/>
              </a:rPr>
              <a:t>vdc</a:t>
            </a:r>
            <a:r>
              <a:rPr lang="it-IT" sz="1800" b="0" i="1" dirty="0">
                <a:solidFill>
                  <a:srgbClr val="1F3864"/>
                </a:solidFill>
                <a:effectLst/>
                <a:latin typeface="Calibri" panose="020F0502020204030204" pitchFamily="34" charset="0"/>
              </a:rPr>
              <a:t>, a catalogo, in e-learning), data di erogazione e, per i corsi in e-learning, stato di avanzamento, data di attivazione e data di ultimazione;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degli attestati, con possibilità di scaricare gli stessi;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indicazione della data in cui occorre effettuare il corso di aggiornamento”.</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Saranno oggetto di valutazione:</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qualità della piattaforma (interfaccia user friendly, completezza delle informazioni e tempi di aggiornamento, presenza di un tutor di sistema informatico con possibilità di apertura e gestione ticketing, </a:t>
            </a:r>
            <a:r>
              <a:rPr lang="it-IT" sz="1800" b="0" i="1" strike="sngStrike" dirty="0">
                <a:solidFill>
                  <a:srgbClr val="1F3864"/>
                </a:solidFill>
                <a:effectLst/>
                <a:latin typeface="Calibri" panose="020F0502020204030204" pitchFamily="34" charset="0"/>
              </a:rPr>
              <a:t>disponibilità a training iniziale illustrativo,</a:t>
            </a:r>
            <a:r>
              <a:rPr lang="it-IT" sz="1800" b="0" i="1" dirty="0">
                <a:solidFill>
                  <a:srgbClr val="1F3864"/>
                </a:solidFill>
                <a:effectLst/>
                <a:latin typeface="Calibri" panose="020F0502020204030204" pitchFamily="34" charset="0"/>
              </a:rPr>
              <a:t> ....); a questo proposito il LSP metterà a disposizione nel portale di gara il link di accesso ad una demo della suddetta piattaforma;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tempi di messa a disposizione all’inizio del contratto: 30 gg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 , 60 gg 0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002060"/>
                </a:solidFill>
                <a:effectLst/>
                <a:latin typeface="Calibri" panose="020F0502020204030204" pitchFamily="34" charset="0"/>
              </a:rPr>
              <a:t>- Sub-criterio 1.2:  Qualità di programmazione in progress dei corsi</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Si riporta di seguito quanto specificato nel capitolato al paragrafo 8.2.1.2:</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LSP si impegna a pubblicare nel proprio sito e tramite link nel sito INFN l’elenco in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progress dei corsi in programma e a mantenerlo costantemente aggiornato, inviando notifiche per diffondere le iniziative in corso ove richiesto dal Direttore del SPSSA, dal RUP e/o dal RSPP.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L’aggiornamento include lo stato del corso (iscrizioni aperte, numero posti disponibili, iscrizioni chiuse).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tabellone corsi riporta sia i corsi nazionali che locali erogati in presenza e in videoconferenza”.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Saranno oggetto di valutazione:</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qualità della piattaforma (interfaccia user friendly, completezza delle informazioni e tempi di aggiornamento); a questo proposito il LSP metterà a disposizione nel portale di gara il link di accesso ad una demo della suddetta piattaforma;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tempi di messa a disposizione all’inizio del contratto: 30 gg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 , 60 gg 0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LSP produrrà un documento inerente ai due sub-criteri indicante in particolare, oltre le demo, tempi di messa a disposizione della piattaforma e modalità di programmazione e condivisione dei corsi tramite apposito link.</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p:txBody>
      </p:sp>
      <p:sp>
        <p:nvSpPr>
          <p:cNvPr id="6" name="CasellaDiTesto 5">
            <a:extLst>
              <a:ext uri="{FF2B5EF4-FFF2-40B4-BE49-F238E27FC236}">
                <a16:creationId xmlns:a16="http://schemas.microsoft.com/office/drawing/2014/main" id="{59939FEC-4F2B-BE97-A565-7E7BCA6F45C1}"/>
              </a:ext>
            </a:extLst>
          </p:cNvPr>
          <p:cNvSpPr txBox="1"/>
          <p:nvPr/>
        </p:nvSpPr>
        <p:spPr>
          <a:xfrm>
            <a:off x="1200646" y="2644679"/>
            <a:ext cx="7134887" cy="369332"/>
          </a:xfrm>
          <a:prstGeom prst="rect">
            <a:avLst/>
          </a:prstGeom>
          <a:noFill/>
          <a:ln w="19050">
            <a:solidFill>
              <a:schemeClr val="tx2">
                <a:lumMod val="75000"/>
              </a:schemeClr>
            </a:solidFill>
          </a:ln>
        </p:spPr>
        <p:txBody>
          <a:bodyPr wrap="square" rtlCol="0">
            <a:spAutoFit/>
          </a:bodyPr>
          <a:lstStyle/>
          <a:p>
            <a:r>
              <a:rPr lang="it-IT" dirty="0">
                <a:solidFill>
                  <a:srgbClr val="002060"/>
                </a:solidFill>
                <a:latin typeface="Calibri" panose="020F0502020204030204" pitchFamily="34" charset="0"/>
              </a:rPr>
              <a:t>Sub-criterio 2.1: completezza e coerenza del Piano Formativo offerto</a:t>
            </a:r>
          </a:p>
        </p:txBody>
      </p:sp>
      <p:sp>
        <p:nvSpPr>
          <p:cNvPr id="8" name="CasellaDiTesto 7">
            <a:extLst>
              <a:ext uri="{FF2B5EF4-FFF2-40B4-BE49-F238E27FC236}">
                <a16:creationId xmlns:a16="http://schemas.microsoft.com/office/drawing/2014/main" id="{E24407F3-BB71-DB0C-3647-35E7B73F0204}"/>
              </a:ext>
            </a:extLst>
          </p:cNvPr>
          <p:cNvSpPr txBox="1"/>
          <p:nvPr/>
        </p:nvSpPr>
        <p:spPr>
          <a:xfrm>
            <a:off x="1200647" y="3593989"/>
            <a:ext cx="7134885" cy="646331"/>
          </a:xfrm>
          <a:prstGeom prst="rect">
            <a:avLst/>
          </a:prstGeom>
          <a:noFill/>
          <a:ln w="12700">
            <a:solidFill>
              <a:schemeClr val="tx2">
                <a:lumMod val="75000"/>
              </a:schemeClr>
            </a:solidFill>
          </a:ln>
        </p:spPr>
        <p:txBody>
          <a:bodyPr wrap="square" rtlCol="0">
            <a:spAutoFit/>
          </a:bodyPr>
          <a:lstStyle/>
          <a:p>
            <a:r>
              <a:rPr lang="it-IT" dirty="0">
                <a:solidFill>
                  <a:srgbClr val="002060"/>
                </a:solidFill>
                <a:latin typeface="Calibri" panose="020F0502020204030204" pitchFamily="34" charset="0"/>
              </a:rPr>
              <a:t>Sub-criterio 2.2: metodologie didattiche finalizzate all’effettività della formazione (case studies, formazione esperienziale)</a:t>
            </a:r>
            <a:endParaRPr lang="it-IT" dirty="0"/>
          </a:p>
        </p:txBody>
      </p:sp>
      <p:sp>
        <p:nvSpPr>
          <p:cNvPr id="9" name="CasellaDiTesto 8">
            <a:extLst>
              <a:ext uri="{FF2B5EF4-FFF2-40B4-BE49-F238E27FC236}">
                <a16:creationId xmlns:a16="http://schemas.microsoft.com/office/drawing/2014/main" id="{720750EC-7492-9C51-B78C-E923182B8198}"/>
              </a:ext>
            </a:extLst>
          </p:cNvPr>
          <p:cNvSpPr txBox="1"/>
          <p:nvPr/>
        </p:nvSpPr>
        <p:spPr>
          <a:xfrm>
            <a:off x="1200647" y="4699221"/>
            <a:ext cx="6425604" cy="646331"/>
          </a:xfrm>
          <a:prstGeom prst="rect">
            <a:avLst/>
          </a:prstGeom>
          <a:noFill/>
          <a:ln w="12700">
            <a:solidFill>
              <a:srgbClr val="002060"/>
            </a:solidFill>
          </a:ln>
        </p:spPr>
        <p:txBody>
          <a:bodyPr wrap="square" rtlCol="0">
            <a:spAutoFit/>
          </a:bodyPr>
          <a:lstStyle/>
          <a:p>
            <a:r>
              <a:rPr lang="it-IT" dirty="0">
                <a:solidFill>
                  <a:srgbClr val="002060"/>
                </a:solidFill>
              </a:rPr>
              <a:t>Sub-criterio 2.3: formazione e-learning (campione selezionato: corso aggiornamento dirigenti) </a:t>
            </a:r>
          </a:p>
        </p:txBody>
      </p:sp>
    </p:spTree>
    <p:extLst>
      <p:ext uri="{BB962C8B-B14F-4D97-AF65-F5344CB8AC3E}">
        <p14:creationId xmlns:p14="http://schemas.microsoft.com/office/powerpoint/2010/main" val="741609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E74A9-E501-8A19-6076-941A0FD21C04}"/>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56AAFAD7-87B0-7039-1AED-271819575679}"/>
              </a:ext>
            </a:extLst>
          </p:cNvPr>
          <p:cNvSpPr txBox="1">
            <a:spLocks noChangeArrowheads="1"/>
          </p:cNvSpPr>
          <p:nvPr/>
        </p:nvSpPr>
        <p:spPr bwMode="auto">
          <a:xfrm>
            <a:off x="2823749" y="1111242"/>
            <a:ext cx="5511783" cy="646331"/>
          </a:xfrm>
          <a:prstGeom prst="rect">
            <a:avLst/>
          </a:prstGeom>
          <a:solidFill>
            <a:srgbClr val="3366FF"/>
          </a:solidFill>
          <a:ln w="25400">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dirty="0">
                <a:solidFill>
                  <a:schemeClr val="bg1"/>
                </a:solidFill>
              </a:rPr>
              <a:t>III criterio di valutazione</a:t>
            </a:r>
          </a:p>
          <a:p>
            <a:r>
              <a:rPr lang="it-IT" dirty="0">
                <a:solidFill>
                  <a:schemeClr val="bg1"/>
                </a:solidFill>
              </a:rPr>
              <a:t>Qualità ed esperienza pregressa del team formativo  </a:t>
            </a:r>
          </a:p>
        </p:txBody>
      </p:sp>
      <p:sp>
        <p:nvSpPr>
          <p:cNvPr id="820230" name="Rectangle 6">
            <a:extLst>
              <a:ext uri="{FF2B5EF4-FFF2-40B4-BE49-F238E27FC236}">
                <a16:creationId xmlns:a16="http://schemas.microsoft.com/office/drawing/2014/main" id="{BA0BD033-81E1-63C4-5F8F-C15DC65D53A6}"/>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57592982-E029-E20B-7A54-184C268B2698}"/>
              </a:ext>
            </a:extLst>
          </p:cNvPr>
          <p:cNvPicPr>
            <a:picLocks noChangeAspect="1" noChangeArrowheads="1"/>
          </p:cNvPicPr>
          <p:nvPr/>
        </p:nvPicPr>
        <p:blipFill>
          <a:blip r:embed="rId2" cstate="print"/>
          <a:srcRect/>
          <a:stretch>
            <a:fillRect/>
          </a:stretch>
        </p:blipFill>
        <p:spPr bwMode="auto">
          <a:xfrm>
            <a:off x="719471" y="982820"/>
            <a:ext cx="1918211" cy="1028245"/>
          </a:xfrm>
          <a:prstGeom prst="rect">
            <a:avLst/>
          </a:prstGeom>
          <a:noFill/>
          <a:ln w="9525">
            <a:noFill/>
            <a:miter lim="800000"/>
            <a:headEnd/>
            <a:tailEnd/>
          </a:ln>
        </p:spPr>
      </p:pic>
      <p:sp>
        <p:nvSpPr>
          <p:cNvPr id="3" name="CasellaDiTesto 2">
            <a:extLst>
              <a:ext uri="{FF2B5EF4-FFF2-40B4-BE49-F238E27FC236}">
                <a16:creationId xmlns:a16="http://schemas.microsoft.com/office/drawing/2014/main" id="{19791DEF-A095-3931-25AB-3367CDDC4350}"/>
              </a:ext>
            </a:extLst>
          </p:cNvPr>
          <p:cNvSpPr txBox="1"/>
          <p:nvPr/>
        </p:nvSpPr>
        <p:spPr>
          <a:xfrm>
            <a:off x="-13743502" y="3731491"/>
            <a:ext cx="7081446" cy="14219277"/>
          </a:xfrm>
          <a:prstGeom prst="rect">
            <a:avLst/>
          </a:prstGeom>
          <a:noFill/>
        </p:spPr>
        <p:txBody>
          <a:bodyPr wrap="square" rtlCol="0">
            <a:spAutoFit/>
          </a:bodyPr>
          <a:lstStyle/>
          <a:p>
            <a:pPr algn="just" rtl="0" fontAlgn="base"/>
            <a:r>
              <a:rPr lang="it-IT" sz="1800" b="1" i="0" dirty="0">
                <a:solidFill>
                  <a:srgbClr val="002060"/>
                </a:solidFill>
                <a:effectLst/>
                <a:latin typeface="Calibri" panose="020F0502020204030204" pitchFamily="34" charset="0"/>
              </a:rPr>
              <a:t>I Criterio di Valutazione</a:t>
            </a:r>
            <a:r>
              <a:rPr lang="it-IT" sz="1800" b="1" i="1" dirty="0">
                <a:solidFill>
                  <a:srgbClr val="002060"/>
                </a:solidFill>
                <a:effectLst/>
                <a:latin typeface="Calibri" panose="020F0502020204030204" pitchFamily="34" charset="0"/>
              </a:rPr>
              <a:t> – Qualità della piattaforma di monitoraggio e di programmazione corsi </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002060"/>
                </a:solidFill>
                <a:effectLst/>
                <a:latin typeface="Calibri" panose="020F0502020204030204" pitchFamily="34" charset="0"/>
              </a:rPr>
              <a:t>- Sub-criterio 1.1 : Piattaforma monitoraggio corsi</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Si riporta di seguito quanto specificato nel capitolato al paragrafo 8.2.1.1:</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“Il LSP mette a disposizione della stazione appaltante una piattaforma facilmente consultabile attraverso i principali browser che permette ai referenti della formazione delle Strutture INFN di accedere con proprie credenziali per la consultazione: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della tipologia di corsi erogati (in presenza, </a:t>
            </a:r>
            <a:r>
              <a:rPr lang="it-IT" sz="1800" b="0" i="1" dirty="0" err="1">
                <a:solidFill>
                  <a:srgbClr val="1F3864"/>
                </a:solidFill>
                <a:effectLst/>
                <a:latin typeface="Calibri" panose="020F0502020204030204" pitchFamily="34" charset="0"/>
              </a:rPr>
              <a:t>vdc</a:t>
            </a:r>
            <a:r>
              <a:rPr lang="it-IT" sz="1800" b="0" i="1" dirty="0">
                <a:solidFill>
                  <a:srgbClr val="1F3864"/>
                </a:solidFill>
                <a:effectLst/>
                <a:latin typeface="Calibri" panose="020F0502020204030204" pitchFamily="34" charset="0"/>
              </a:rPr>
              <a:t>, a catalogo, in e-learning), data di erogazione e, per i corsi in e-learning, stato di avanzamento, data di attivazione e data di ultimazione;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degli attestati, con possibilità di scaricare gli stessi;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indicazione della data in cui occorre effettuare il corso di aggiornamento”.</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Saranno oggetto di valutazione:</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qualità della piattaforma (interfaccia user friendly, completezza delle informazioni e tempi di aggiornamento, presenza di un tutor di sistema informatico con possibilità di apertura e gestione ticketing, </a:t>
            </a:r>
            <a:r>
              <a:rPr lang="it-IT" sz="1800" b="0" i="1" strike="sngStrike" dirty="0">
                <a:solidFill>
                  <a:srgbClr val="1F3864"/>
                </a:solidFill>
                <a:effectLst/>
                <a:latin typeface="Calibri" panose="020F0502020204030204" pitchFamily="34" charset="0"/>
              </a:rPr>
              <a:t>disponibilità a training iniziale illustrativo,</a:t>
            </a:r>
            <a:r>
              <a:rPr lang="it-IT" sz="1800" b="0" i="1" dirty="0">
                <a:solidFill>
                  <a:srgbClr val="1F3864"/>
                </a:solidFill>
                <a:effectLst/>
                <a:latin typeface="Calibri" panose="020F0502020204030204" pitchFamily="34" charset="0"/>
              </a:rPr>
              <a:t> ....); a questo proposito il LSP metterà a disposizione nel portale di gara il link di accesso ad una demo della suddetta piattaforma;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tempi di messa a disposizione all’inizio del contratto: 30 gg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 , 60 gg 0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002060"/>
                </a:solidFill>
                <a:effectLst/>
                <a:latin typeface="Calibri" panose="020F0502020204030204" pitchFamily="34" charset="0"/>
              </a:rPr>
              <a:t>- Sub-criterio 1.2:  Qualità di programmazione in progress dei corsi</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Si riporta di seguito quanto specificato nel capitolato al paragrafo 8.2.1.2:</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LSP si impegna a pubblicare nel proprio sito e tramite link nel sito INFN l’elenco in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progress dei corsi in programma e a mantenerlo costantemente aggiornato, inviando notifiche per diffondere le iniziative in corso ove richiesto dal Direttore del SPSSA, dal RUP e/o dal RSPP.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L’aggiornamento include lo stato del corso (iscrizioni aperte, numero posti disponibili, iscrizioni chiuse).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tabellone corsi riporta sia i corsi nazionali che locali erogati in presenza e in videoconferenza”.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Saranno oggetto di valutazione:</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qualità della piattaforma (interfaccia user friendly, completezza delle informazioni e tempi di aggiornamento); a questo proposito il LSP metterà a disposizione nel portale di gara il link di accesso ad una demo della suddetta piattaforma;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tempi di messa a disposizione all’inizio del contratto: 30 gg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 , 60 gg 0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LSP produrrà un documento inerente ai due sub-criteri indicante in particolare, oltre le demo, tempi di messa a disposizione della piattaforma e modalità di programmazione e condivisione dei corsi tramite apposito link.</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p:txBody>
      </p:sp>
      <p:sp>
        <p:nvSpPr>
          <p:cNvPr id="6" name="CasellaDiTesto 5">
            <a:extLst>
              <a:ext uri="{FF2B5EF4-FFF2-40B4-BE49-F238E27FC236}">
                <a16:creationId xmlns:a16="http://schemas.microsoft.com/office/drawing/2014/main" id="{A4CBC329-DF50-73DE-3D06-6EE8F8F1381A}"/>
              </a:ext>
            </a:extLst>
          </p:cNvPr>
          <p:cNvSpPr txBox="1"/>
          <p:nvPr/>
        </p:nvSpPr>
        <p:spPr>
          <a:xfrm>
            <a:off x="1145936" y="2617861"/>
            <a:ext cx="7134887" cy="923330"/>
          </a:xfrm>
          <a:prstGeom prst="rect">
            <a:avLst/>
          </a:prstGeom>
          <a:noFill/>
          <a:ln w="19050">
            <a:solidFill>
              <a:schemeClr val="tx2">
                <a:lumMod val="75000"/>
              </a:schemeClr>
            </a:solidFill>
          </a:ln>
        </p:spPr>
        <p:txBody>
          <a:bodyPr wrap="square" rtlCol="0">
            <a:spAutoFit/>
          </a:bodyPr>
          <a:lstStyle/>
          <a:p>
            <a:r>
              <a:rPr lang="it-IT" dirty="0">
                <a:solidFill>
                  <a:srgbClr val="002060"/>
                </a:solidFill>
              </a:rPr>
              <a:t>Sub-criterio 3.1 : esperienza maturata in termini di erogazione della formazione in presenza e/o in videoconferenza sincrona ex </a:t>
            </a:r>
            <a:r>
              <a:rPr lang="it-IT" dirty="0" err="1">
                <a:solidFill>
                  <a:srgbClr val="002060"/>
                </a:solidFill>
              </a:rPr>
              <a:t>D.Lgs.</a:t>
            </a:r>
            <a:r>
              <a:rPr lang="it-IT" dirty="0">
                <a:solidFill>
                  <a:srgbClr val="002060"/>
                </a:solidFill>
              </a:rPr>
              <a:t> 81/2008 a lavoratori di </a:t>
            </a:r>
            <a:r>
              <a:rPr lang="it-IT" u="sng" dirty="0">
                <a:solidFill>
                  <a:srgbClr val="002060"/>
                </a:solidFill>
              </a:rPr>
              <a:t>Università e/o Enti di Ricerca)</a:t>
            </a:r>
            <a:r>
              <a:rPr lang="it-IT" dirty="0">
                <a:solidFill>
                  <a:srgbClr val="002060"/>
                </a:solidFill>
              </a:rPr>
              <a:t>:  </a:t>
            </a:r>
            <a:endParaRPr lang="it-IT" dirty="0">
              <a:solidFill>
                <a:srgbClr val="002060"/>
              </a:solidFill>
              <a:latin typeface="Calibri" panose="020F0502020204030204" pitchFamily="34" charset="0"/>
            </a:endParaRPr>
          </a:p>
        </p:txBody>
      </p:sp>
      <p:sp>
        <p:nvSpPr>
          <p:cNvPr id="8" name="CasellaDiTesto 7">
            <a:extLst>
              <a:ext uri="{FF2B5EF4-FFF2-40B4-BE49-F238E27FC236}">
                <a16:creationId xmlns:a16="http://schemas.microsoft.com/office/drawing/2014/main" id="{A55AE65A-6E1A-72F2-D149-6C51C294CEBA}"/>
              </a:ext>
            </a:extLst>
          </p:cNvPr>
          <p:cNvSpPr txBox="1"/>
          <p:nvPr/>
        </p:nvSpPr>
        <p:spPr>
          <a:xfrm>
            <a:off x="1145936" y="3731491"/>
            <a:ext cx="7134885" cy="646331"/>
          </a:xfrm>
          <a:prstGeom prst="rect">
            <a:avLst/>
          </a:prstGeom>
          <a:noFill/>
          <a:ln w="12700">
            <a:solidFill>
              <a:schemeClr val="tx2">
                <a:lumMod val="75000"/>
              </a:schemeClr>
            </a:solidFill>
          </a:ln>
        </p:spPr>
        <p:txBody>
          <a:bodyPr wrap="square" rtlCol="0">
            <a:spAutoFit/>
          </a:bodyPr>
          <a:lstStyle/>
          <a:p>
            <a:r>
              <a:rPr lang="it-IT" dirty="0">
                <a:solidFill>
                  <a:srgbClr val="002060"/>
                </a:solidFill>
              </a:rPr>
              <a:t>Sub-criterio 3.2 : team docenti per i corsi erogati in lingua italiana (CV 5 docenti, ore corso nell’ultimo triennio)</a:t>
            </a:r>
          </a:p>
        </p:txBody>
      </p:sp>
      <p:sp>
        <p:nvSpPr>
          <p:cNvPr id="9" name="CasellaDiTesto 8">
            <a:extLst>
              <a:ext uri="{FF2B5EF4-FFF2-40B4-BE49-F238E27FC236}">
                <a16:creationId xmlns:a16="http://schemas.microsoft.com/office/drawing/2014/main" id="{93DFD3A9-94EB-B36F-BEE0-161F69545AC3}"/>
              </a:ext>
            </a:extLst>
          </p:cNvPr>
          <p:cNvSpPr txBox="1"/>
          <p:nvPr/>
        </p:nvSpPr>
        <p:spPr>
          <a:xfrm>
            <a:off x="1200647" y="4699221"/>
            <a:ext cx="7080174" cy="646331"/>
          </a:xfrm>
          <a:prstGeom prst="rect">
            <a:avLst/>
          </a:prstGeom>
          <a:noFill/>
          <a:ln w="12700">
            <a:solidFill>
              <a:srgbClr val="002060"/>
            </a:solidFill>
          </a:ln>
        </p:spPr>
        <p:txBody>
          <a:bodyPr wrap="square" rtlCol="0">
            <a:spAutoFit/>
          </a:bodyPr>
          <a:lstStyle/>
          <a:p>
            <a:r>
              <a:rPr lang="it-IT" dirty="0">
                <a:solidFill>
                  <a:srgbClr val="002060"/>
                </a:solidFill>
              </a:rPr>
              <a:t>Sub-criterio 3.3: team docenti per i corsi erogati in lingua inglese (CV 3 docenti, ore corso nell’ultimo triennio)</a:t>
            </a:r>
          </a:p>
        </p:txBody>
      </p:sp>
    </p:spTree>
    <p:extLst>
      <p:ext uri="{BB962C8B-B14F-4D97-AF65-F5344CB8AC3E}">
        <p14:creationId xmlns:p14="http://schemas.microsoft.com/office/powerpoint/2010/main" val="336519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43095-9B4B-1149-7EFE-F78DE4978694}"/>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463C2FE9-79DB-8EF3-8A4C-2009D5741672}"/>
              </a:ext>
            </a:extLst>
          </p:cNvPr>
          <p:cNvSpPr txBox="1">
            <a:spLocks noChangeArrowheads="1"/>
          </p:cNvSpPr>
          <p:nvPr/>
        </p:nvSpPr>
        <p:spPr bwMode="auto">
          <a:xfrm>
            <a:off x="2823749" y="1111242"/>
            <a:ext cx="5511783" cy="646331"/>
          </a:xfrm>
          <a:prstGeom prst="rect">
            <a:avLst/>
          </a:prstGeom>
          <a:solidFill>
            <a:srgbClr val="3366FF"/>
          </a:solidFill>
          <a:ln w="25400">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dirty="0">
                <a:solidFill>
                  <a:schemeClr val="bg1"/>
                </a:solidFill>
              </a:rPr>
              <a:t>IV criterio di valutazione</a:t>
            </a:r>
          </a:p>
          <a:p>
            <a:r>
              <a:rPr lang="it-IT" dirty="0">
                <a:solidFill>
                  <a:schemeClr val="bg1"/>
                </a:solidFill>
              </a:rPr>
              <a:t>Servizi aggiuntivi e migliorativi </a:t>
            </a:r>
          </a:p>
        </p:txBody>
      </p:sp>
      <p:sp>
        <p:nvSpPr>
          <p:cNvPr id="820230" name="Rectangle 6">
            <a:extLst>
              <a:ext uri="{FF2B5EF4-FFF2-40B4-BE49-F238E27FC236}">
                <a16:creationId xmlns:a16="http://schemas.microsoft.com/office/drawing/2014/main" id="{AF99A321-184D-9BD2-F9AD-4D19AC1485F1}"/>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63CE798D-7062-F61C-097E-9233C827ADFE}"/>
              </a:ext>
            </a:extLst>
          </p:cNvPr>
          <p:cNvPicPr>
            <a:picLocks noChangeAspect="1" noChangeArrowheads="1"/>
          </p:cNvPicPr>
          <p:nvPr/>
        </p:nvPicPr>
        <p:blipFill>
          <a:blip r:embed="rId2" cstate="print"/>
          <a:srcRect/>
          <a:stretch>
            <a:fillRect/>
          </a:stretch>
        </p:blipFill>
        <p:spPr bwMode="auto">
          <a:xfrm>
            <a:off x="719471" y="982820"/>
            <a:ext cx="1918211" cy="1028245"/>
          </a:xfrm>
          <a:prstGeom prst="rect">
            <a:avLst/>
          </a:prstGeom>
          <a:noFill/>
          <a:ln w="9525">
            <a:noFill/>
            <a:miter lim="800000"/>
            <a:headEnd/>
            <a:tailEnd/>
          </a:ln>
        </p:spPr>
      </p:pic>
      <p:sp>
        <p:nvSpPr>
          <p:cNvPr id="3" name="CasellaDiTesto 2">
            <a:extLst>
              <a:ext uri="{FF2B5EF4-FFF2-40B4-BE49-F238E27FC236}">
                <a16:creationId xmlns:a16="http://schemas.microsoft.com/office/drawing/2014/main" id="{C9EA9A65-8624-BA19-7EE4-7C5216B4736A}"/>
              </a:ext>
            </a:extLst>
          </p:cNvPr>
          <p:cNvSpPr txBox="1"/>
          <p:nvPr/>
        </p:nvSpPr>
        <p:spPr>
          <a:xfrm>
            <a:off x="-13743502" y="3731491"/>
            <a:ext cx="7081446" cy="14219277"/>
          </a:xfrm>
          <a:prstGeom prst="rect">
            <a:avLst/>
          </a:prstGeom>
          <a:noFill/>
        </p:spPr>
        <p:txBody>
          <a:bodyPr wrap="square" rtlCol="0">
            <a:spAutoFit/>
          </a:bodyPr>
          <a:lstStyle/>
          <a:p>
            <a:pPr algn="just" rtl="0" fontAlgn="base"/>
            <a:r>
              <a:rPr lang="it-IT" sz="1800" b="1" i="0" dirty="0">
                <a:solidFill>
                  <a:srgbClr val="002060"/>
                </a:solidFill>
                <a:effectLst/>
                <a:latin typeface="Calibri" panose="020F0502020204030204" pitchFamily="34" charset="0"/>
              </a:rPr>
              <a:t>I Criterio di Valutazione</a:t>
            </a:r>
            <a:r>
              <a:rPr lang="it-IT" sz="1800" b="1" i="1" dirty="0">
                <a:solidFill>
                  <a:srgbClr val="002060"/>
                </a:solidFill>
                <a:effectLst/>
                <a:latin typeface="Calibri" panose="020F0502020204030204" pitchFamily="34" charset="0"/>
              </a:rPr>
              <a:t> – Qualità della piattaforma di monitoraggio e di programmazione corsi </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002060"/>
                </a:solidFill>
                <a:effectLst/>
                <a:latin typeface="Calibri" panose="020F0502020204030204" pitchFamily="34" charset="0"/>
              </a:rPr>
              <a:t>- Sub-criterio 1.1 : Piattaforma monitoraggio corsi</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Si riporta di seguito quanto specificato nel capitolato al paragrafo 8.2.1.1:</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“Il LSP mette a disposizione della stazione appaltante una piattaforma facilmente consultabile attraverso i principali browser che permette ai referenti della formazione delle Strutture INFN di accedere con proprie credenziali per la consultazione: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della tipologia di corsi erogati (in presenza, </a:t>
            </a:r>
            <a:r>
              <a:rPr lang="it-IT" sz="1800" b="0" i="1" dirty="0" err="1">
                <a:solidFill>
                  <a:srgbClr val="1F3864"/>
                </a:solidFill>
                <a:effectLst/>
                <a:latin typeface="Calibri" panose="020F0502020204030204" pitchFamily="34" charset="0"/>
              </a:rPr>
              <a:t>vdc</a:t>
            </a:r>
            <a:r>
              <a:rPr lang="it-IT" sz="1800" b="0" i="1" dirty="0">
                <a:solidFill>
                  <a:srgbClr val="1F3864"/>
                </a:solidFill>
                <a:effectLst/>
                <a:latin typeface="Calibri" panose="020F0502020204030204" pitchFamily="34" charset="0"/>
              </a:rPr>
              <a:t>, a catalogo, in e-learning), data di erogazione e, per i corsi in e-learning, stato di avanzamento, data di attivazione e data di ultimazione;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degli attestati, con possibilità di scaricare gli stessi;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indicazione della data in cui occorre effettuare il corso di aggiornamento”.</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Saranno oggetto di valutazione:</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qualità della piattaforma (interfaccia user friendly, completezza delle informazioni e tempi di aggiornamento, presenza di un tutor di sistema informatico con possibilità di apertura e gestione ticketing, </a:t>
            </a:r>
            <a:r>
              <a:rPr lang="it-IT" sz="1800" b="0" i="1" strike="sngStrike" dirty="0">
                <a:solidFill>
                  <a:srgbClr val="1F3864"/>
                </a:solidFill>
                <a:effectLst/>
                <a:latin typeface="Calibri" panose="020F0502020204030204" pitchFamily="34" charset="0"/>
              </a:rPr>
              <a:t>disponibilità a training iniziale illustrativo,</a:t>
            </a:r>
            <a:r>
              <a:rPr lang="it-IT" sz="1800" b="0" i="1" dirty="0">
                <a:solidFill>
                  <a:srgbClr val="1F3864"/>
                </a:solidFill>
                <a:effectLst/>
                <a:latin typeface="Calibri" panose="020F0502020204030204" pitchFamily="34" charset="0"/>
              </a:rPr>
              <a:t> ....); a questo proposito il LSP metterà a disposizione nel portale di gara il link di accesso ad una demo della suddetta piattaforma;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tempi di messa a disposizione all’inizio del contratto: 30 gg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 , 60 gg 0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002060"/>
                </a:solidFill>
                <a:effectLst/>
                <a:latin typeface="Calibri" panose="020F0502020204030204" pitchFamily="34" charset="0"/>
              </a:rPr>
              <a:t>- Sub-criterio 1.2:  Qualità di programmazione in progress dei corsi</a:t>
            </a:r>
            <a:r>
              <a:rPr lang="it-IT" sz="1800" b="0" i="0" dirty="0">
                <a:solidFill>
                  <a:srgbClr val="002060"/>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Si riporta di seguito quanto specificato nel capitolato al paragrafo 8.2.1.2:</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LSP si impegna a pubblicare nel proprio sito e tramite link nel sito INFN l’elenco in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progress dei corsi in programma e a mantenerlo costantemente aggiornato, inviando notifiche per diffondere le iniziative in corso ove richiesto dal Direttore del SPSSA, dal RUP e/o dal RSPP.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L’aggiornamento include lo stato del corso (iscrizioni aperte, numero posti disponibili, iscrizioni chiuse). </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tabellone corsi riporta sia i corsi nazionali che locali erogati in presenza e in videoconferenza”.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Saranno oggetto di valutazione:</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qualità della piattaforma (interfaccia user friendly, completezza delle informazioni e tempi di aggiornamento); a questo proposito il LSP metterà a disposizione nel portale di gara il link di accesso ad una demo della suddetta piattaforma;</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 tempi di messa a disposizione all’inizio del contratto: 30 gg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 , 60 gg 0 </a:t>
            </a:r>
            <a:r>
              <a:rPr lang="it-IT" sz="1800" b="0" i="1" dirty="0" err="1">
                <a:solidFill>
                  <a:srgbClr val="1F3864"/>
                </a:solidFill>
                <a:effectLst/>
                <a:latin typeface="Calibri" panose="020F0502020204030204" pitchFamily="34" charset="0"/>
              </a:rPr>
              <a:t>pti</a:t>
            </a:r>
            <a:r>
              <a:rPr lang="it-IT" sz="1800" b="0" i="1" dirty="0">
                <a:solidFill>
                  <a:srgbClr val="1F3864"/>
                </a:solidFill>
                <a:effectLst/>
                <a:latin typeface="Calibri" panose="020F0502020204030204" pitchFamily="34" charset="0"/>
              </a:rPr>
              <a:t>.</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a:p>
            <a:pPr algn="just" rtl="0" fontAlgn="base"/>
            <a:r>
              <a:rPr lang="it-IT" sz="1800" b="0" i="1" dirty="0">
                <a:solidFill>
                  <a:srgbClr val="1F3864"/>
                </a:solidFill>
                <a:effectLst/>
                <a:latin typeface="Calibri" panose="020F0502020204030204" pitchFamily="34" charset="0"/>
              </a:rPr>
              <a:t>Il LSP produrrà un documento inerente ai due sub-criteri indicante in particolare, oltre le demo, tempi di messa a disposizione della piattaforma e modalità di programmazione e condivisione dei corsi tramite apposito link.</a:t>
            </a:r>
            <a:r>
              <a:rPr lang="it-IT" sz="1800" b="0" i="0" dirty="0">
                <a:solidFill>
                  <a:srgbClr val="1F3864"/>
                </a:solidFill>
                <a:effectLst/>
                <a:latin typeface="Calibri" panose="020F0502020204030204" pitchFamily="34" charset="0"/>
              </a:rPr>
              <a:t> </a:t>
            </a:r>
            <a:endParaRPr lang="it-IT" b="0" i="0" dirty="0">
              <a:solidFill>
                <a:srgbClr val="000000"/>
              </a:solidFill>
              <a:effectLst/>
              <a:latin typeface="Segoe UI" panose="020B0502040204020203" pitchFamily="34" charset="0"/>
            </a:endParaRPr>
          </a:p>
        </p:txBody>
      </p:sp>
      <p:sp>
        <p:nvSpPr>
          <p:cNvPr id="6" name="CasellaDiTesto 5">
            <a:extLst>
              <a:ext uri="{FF2B5EF4-FFF2-40B4-BE49-F238E27FC236}">
                <a16:creationId xmlns:a16="http://schemas.microsoft.com/office/drawing/2014/main" id="{E40E10D7-AD8D-DF8F-744E-5B2399B884D9}"/>
              </a:ext>
            </a:extLst>
          </p:cNvPr>
          <p:cNvSpPr txBox="1"/>
          <p:nvPr/>
        </p:nvSpPr>
        <p:spPr>
          <a:xfrm>
            <a:off x="1145934" y="2369401"/>
            <a:ext cx="7134887" cy="646331"/>
          </a:xfrm>
          <a:prstGeom prst="rect">
            <a:avLst/>
          </a:prstGeom>
          <a:noFill/>
          <a:ln w="19050">
            <a:solidFill>
              <a:schemeClr val="tx2">
                <a:lumMod val="75000"/>
              </a:schemeClr>
            </a:solidFill>
          </a:ln>
        </p:spPr>
        <p:txBody>
          <a:bodyPr wrap="square" rtlCol="0">
            <a:spAutoFit/>
          </a:bodyPr>
          <a:lstStyle/>
          <a:p>
            <a:r>
              <a:rPr lang="it-IT" dirty="0">
                <a:solidFill>
                  <a:srgbClr val="002060"/>
                </a:solidFill>
              </a:rPr>
              <a:t>Sub-criterio 4.1: possibilità di customizzare gli argomenti dei corsi e di calare i contenuti dei corsi nel contesto lavorativo dell’INFN</a:t>
            </a:r>
            <a:endParaRPr lang="it-IT" dirty="0">
              <a:solidFill>
                <a:srgbClr val="002060"/>
              </a:solidFill>
              <a:latin typeface="Calibri" panose="020F0502020204030204" pitchFamily="34" charset="0"/>
            </a:endParaRPr>
          </a:p>
        </p:txBody>
      </p:sp>
      <p:sp>
        <p:nvSpPr>
          <p:cNvPr id="8" name="CasellaDiTesto 7">
            <a:extLst>
              <a:ext uri="{FF2B5EF4-FFF2-40B4-BE49-F238E27FC236}">
                <a16:creationId xmlns:a16="http://schemas.microsoft.com/office/drawing/2014/main" id="{F9BEFBA0-D5EE-0B26-5AA7-B52CE5518527}"/>
              </a:ext>
            </a:extLst>
          </p:cNvPr>
          <p:cNvSpPr txBox="1"/>
          <p:nvPr/>
        </p:nvSpPr>
        <p:spPr>
          <a:xfrm>
            <a:off x="1145936" y="3242104"/>
            <a:ext cx="7134885" cy="1200329"/>
          </a:xfrm>
          <a:prstGeom prst="rect">
            <a:avLst/>
          </a:prstGeom>
          <a:noFill/>
          <a:ln w="12700">
            <a:solidFill>
              <a:schemeClr val="tx2">
                <a:lumMod val="75000"/>
              </a:schemeClr>
            </a:solidFill>
          </a:ln>
        </p:spPr>
        <p:txBody>
          <a:bodyPr wrap="square" rtlCol="0">
            <a:spAutoFit/>
          </a:bodyPr>
          <a:lstStyle/>
          <a:p>
            <a:r>
              <a:rPr lang="it-IT" dirty="0">
                <a:solidFill>
                  <a:srgbClr val="002060"/>
                </a:solidFill>
              </a:rPr>
              <a:t>Sub-criterio 4.2: ulteriori servizi migliorativi e/o integrativi, rispetto ai requisiti minimi previsti nel capitolato, che il concorrente si impegna ad offrire per meglio rispondere agli obiettivi del progetto formativo o per migliorarne le modalità esecutive senza oneri aggiuntivi per l’Ente. </a:t>
            </a:r>
          </a:p>
        </p:txBody>
      </p:sp>
      <p:sp>
        <p:nvSpPr>
          <p:cNvPr id="9" name="CasellaDiTesto 8">
            <a:extLst>
              <a:ext uri="{FF2B5EF4-FFF2-40B4-BE49-F238E27FC236}">
                <a16:creationId xmlns:a16="http://schemas.microsoft.com/office/drawing/2014/main" id="{32417F85-0029-F077-19B4-4A5573CF3375}"/>
              </a:ext>
            </a:extLst>
          </p:cNvPr>
          <p:cNvSpPr txBox="1"/>
          <p:nvPr/>
        </p:nvSpPr>
        <p:spPr>
          <a:xfrm>
            <a:off x="1145934" y="4848402"/>
            <a:ext cx="7080174" cy="369332"/>
          </a:xfrm>
          <a:prstGeom prst="rect">
            <a:avLst/>
          </a:prstGeom>
          <a:noFill/>
          <a:ln w="12700">
            <a:solidFill>
              <a:srgbClr val="002060"/>
            </a:solidFill>
          </a:ln>
        </p:spPr>
        <p:txBody>
          <a:bodyPr wrap="square" rtlCol="0">
            <a:spAutoFit/>
          </a:bodyPr>
          <a:lstStyle/>
          <a:p>
            <a:r>
              <a:rPr lang="it-IT" dirty="0">
                <a:solidFill>
                  <a:srgbClr val="002060"/>
                </a:solidFill>
              </a:rPr>
              <a:t>Sub-criterio 4.3: clausole sociali (parità di genere, </a:t>
            </a:r>
            <a:r>
              <a:rPr lang="it-IT" dirty="0" err="1">
                <a:solidFill>
                  <a:srgbClr val="002060"/>
                </a:solidFill>
              </a:rPr>
              <a:t>etc</a:t>
            </a:r>
            <a:r>
              <a:rPr lang="it-IT" dirty="0">
                <a:solidFill>
                  <a:srgbClr val="002060"/>
                </a:solidFill>
              </a:rPr>
              <a:t>)</a:t>
            </a:r>
          </a:p>
        </p:txBody>
      </p:sp>
    </p:spTree>
    <p:extLst>
      <p:ext uri="{BB962C8B-B14F-4D97-AF65-F5344CB8AC3E}">
        <p14:creationId xmlns:p14="http://schemas.microsoft.com/office/powerpoint/2010/main" val="246165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226" name="Text Box 2">
            <a:extLst>
              <a:ext uri="{FF2B5EF4-FFF2-40B4-BE49-F238E27FC236}">
                <a16:creationId xmlns:a16="http://schemas.microsoft.com/office/drawing/2014/main" id="{D894D20B-2B59-D154-37A3-DF75DAD07FCC}"/>
              </a:ext>
            </a:extLst>
          </p:cNvPr>
          <p:cNvSpPr txBox="1">
            <a:spLocks noChangeArrowheads="1"/>
          </p:cNvSpPr>
          <p:nvPr/>
        </p:nvSpPr>
        <p:spPr bwMode="auto">
          <a:xfrm>
            <a:off x="2823753" y="1252455"/>
            <a:ext cx="5511783" cy="523220"/>
          </a:xfrm>
          <a:prstGeom prst="rect">
            <a:avLst/>
          </a:prstGeom>
          <a:solidFill>
            <a:srgbClr val="3366FF"/>
          </a:solidFill>
          <a:ln w="25400">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2800" u="none" dirty="0">
                <a:solidFill>
                  <a:srgbClr val="FF9900"/>
                </a:solidFill>
              </a:rPr>
              <a:t> </a:t>
            </a:r>
            <a:r>
              <a:rPr lang="it-IT" altLang="it-IT" sz="2800" dirty="0">
                <a:solidFill>
                  <a:schemeClr val="bg1"/>
                </a:solidFill>
              </a:rPr>
              <a:t>Capitolato: rivisitazione con il CUG </a:t>
            </a:r>
            <a:endParaRPr lang="it-IT" altLang="it-IT" sz="2800" u="none" dirty="0"/>
          </a:p>
        </p:txBody>
      </p:sp>
      <p:sp>
        <p:nvSpPr>
          <p:cNvPr id="820228" name="Text Box 4">
            <a:extLst>
              <a:ext uri="{FF2B5EF4-FFF2-40B4-BE49-F238E27FC236}">
                <a16:creationId xmlns:a16="http://schemas.microsoft.com/office/drawing/2014/main" id="{C536764D-A15C-EA70-65E3-CC94A05A32BE}"/>
              </a:ext>
            </a:extLst>
          </p:cNvPr>
          <p:cNvSpPr txBox="1">
            <a:spLocks noChangeArrowheads="1"/>
          </p:cNvSpPr>
          <p:nvPr/>
        </p:nvSpPr>
        <p:spPr bwMode="auto">
          <a:xfrm>
            <a:off x="808463" y="2332695"/>
            <a:ext cx="7527073" cy="5392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r>
              <a:rPr lang="it-IT" dirty="0">
                <a:solidFill>
                  <a:srgbClr val="002060"/>
                </a:solidFill>
              </a:rPr>
              <a:t>I corsi dovranno prestare particolare attenzione alle differenze, in modo che chi segua il corso acquisisca indicazioni operative per la prevenzione dei rischi che tengano in considerazione le differenze di genere, di età, di caratteristiche biologiche (diversa abilità) e di provenienza geografica. I corsi dovranno inoltre prestare attenzione alla valutazione dei rischi </a:t>
            </a:r>
          </a:p>
          <a:p>
            <a:pPr fontAlgn="base"/>
            <a:r>
              <a:rPr lang="it-IT" dirty="0">
                <a:solidFill>
                  <a:srgbClr val="002060"/>
                </a:solidFill>
              </a:rPr>
              <a:t>nell’ottica di genere anche con riferimento ai rischi specifici; in particolare, per i rischi chimici vengono considerati anche gli effetti da esposizione agli interferenti endocrini. </a:t>
            </a:r>
          </a:p>
          <a:p>
            <a:pPr fontAlgn="base"/>
            <a:endParaRPr lang="it-IT" dirty="0">
              <a:solidFill>
                <a:srgbClr val="002060"/>
              </a:solidFill>
            </a:endParaRPr>
          </a:p>
          <a:p>
            <a:pPr fontAlgn="base"/>
            <a:r>
              <a:rPr lang="it-IT" u="sng" dirty="0">
                <a:solidFill>
                  <a:srgbClr val="002060"/>
                </a:solidFill>
              </a:rPr>
              <a:t>Il LSP si rende disponibile, su segnalazione del Comitato Unico di Garanzia (CUG) dell’Ente, ad apportare miglioramenti nei contenuti</a:t>
            </a:r>
            <a:r>
              <a:rPr lang="it-IT" dirty="0">
                <a:solidFill>
                  <a:srgbClr val="002060"/>
                </a:solidFill>
              </a:rPr>
              <a:t> ad es. di trasparenze portatrici di stereotipi di genere (ad es. nella parte descrittiva dei corsi GEPS la ricorrenza nelle trasparenze di medico uomo e di un’infermiera donna, etc.). </a:t>
            </a:r>
          </a:p>
          <a:p>
            <a:endParaRPr lang="it-IT" dirty="0">
              <a:solidFill>
                <a:schemeClr val="tx2">
                  <a:lumMod val="75000"/>
                </a:schemeClr>
              </a:solidFill>
            </a:endParaRPr>
          </a:p>
          <a:p>
            <a:endParaRPr lang="it-IT" dirty="0">
              <a:solidFill>
                <a:schemeClr val="tx2">
                  <a:lumMod val="75000"/>
                </a:schemeClr>
              </a:solidFill>
            </a:endParaRPr>
          </a:p>
          <a:p>
            <a:endParaRPr lang="it-IT" dirty="0">
              <a:solidFill>
                <a:schemeClr val="tx2">
                  <a:lumMod val="75000"/>
                </a:schemeClr>
              </a:solidFill>
            </a:endParaRPr>
          </a:p>
          <a:p>
            <a:endParaRPr lang="it-IT" dirty="0">
              <a:solidFill>
                <a:schemeClr val="tx2">
                  <a:lumMod val="75000"/>
                </a:schemeClr>
              </a:solidFill>
            </a:endParaRPr>
          </a:p>
          <a:p>
            <a:pPr>
              <a:spcBef>
                <a:spcPct val="20000"/>
              </a:spcBef>
            </a:pPr>
            <a:endParaRPr lang="it-IT" sz="3200" dirty="0">
              <a:solidFill>
                <a:srgbClr val="002060"/>
              </a:solidFill>
            </a:endParaRPr>
          </a:p>
        </p:txBody>
      </p:sp>
      <p:sp>
        <p:nvSpPr>
          <p:cNvPr id="820230" name="Rectangle 6">
            <a:extLst>
              <a:ext uri="{FF2B5EF4-FFF2-40B4-BE49-F238E27FC236}">
                <a16:creationId xmlns:a16="http://schemas.microsoft.com/office/drawing/2014/main" id="{09CB1E3D-54BC-3CAA-058D-5B0D06366DEF}"/>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5093CF59-A628-E7A9-EB71-0937E96C721A}"/>
              </a:ext>
            </a:extLst>
          </p:cNvPr>
          <p:cNvPicPr>
            <a:picLocks noChangeAspect="1" noChangeArrowheads="1"/>
          </p:cNvPicPr>
          <p:nvPr/>
        </p:nvPicPr>
        <p:blipFill>
          <a:blip r:embed="rId2" cstate="print"/>
          <a:srcRect/>
          <a:stretch>
            <a:fillRect/>
          </a:stretch>
        </p:blipFill>
        <p:spPr bwMode="auto">
          <a:xfrm>
            <a:off x="719471" y="982820"/>
            <a:ext cx="1918211" cy="1028245"/>
          </a:xfrm>
          <a:prstGeom prst="rect">
            <a:avLst/>
          </a:prstGeom>
          <a:noFill/>
          <a:ln w="9525">
            <a:noFill/>
            <a:miter lim="800000"/>
            <a:headEnd/>
            <a:tailEnd/>
          </a:ln>
        </p:spPr>
      </p:pic>
    </p:spTree>
    <p:extLst>
      <p:ext uri="{BB962C8B-B14F-4D97-AF65-F5344CB8AC3E}">
        <p14:creationId xmlns:p14="http://schemas.microsoft.com/office/powerpoint/2010/main" val="22936817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20228"/>
                                        </p:tgtEl>
                                        <p:attrNameLst>
                                          <p:attrName>style.visibility</p:attrName>
                                        </p:attrNameLst>
                                      </p:cBhvr>
                                      <p:to>
                                        <p:strVal val="visible"/>
                                      </p:to>
                                    </p:set>
                                    <p:animEffect transition="in" filter="wipe(left)">
                                      <p:cBhvr>
                                        <p:cTn id="7" dur="500"/>
                                        <p:tgtEl>
                                          <p:spTgt spid="820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28"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F031E-7158-88BD-1117-0F704B5943DF}"/>
            </a:ext>
          </a:extLst>
        </p:cNvPr>
        <p:cNvGrpSpPr/>
        <p:nvPr/>
      </p:nvGrpSpPr>
      <p:grpSpPr>
        <a:xfrm>
          <a:off x="0" y="0"/>
          <a:ext cx="0" cy="0"/>
          <a:chOff x="0" y="0"/>
          <a:chExt cx="0" cy="0"/>
        </a:xfrm>
      </p:grpSpPr>
      <p:sp>
        <p:nvSpPr>
          <p:cNvPr id="820226" name="Text Box 2">
            <a:extLst>
              <a:ext uri="{FF2B5EF4-FFF2-40B4-BE49-F238E27FC236}">
                <a16:creationId xmlns:a16="http://schemas.microsoft.com/office/drawing/2014/main" id="{5C47FCFF-C9CB-C808-A5B8-9B4021768B61}"/>
              </a:ext>
            </a:extLst>
          </p:cNvPr>
          <p:cNvSpPr txBox="1">
            <a:spLocks noChangeArrowheads="1"/>
          </p:cNvSpPr>
          <p:nvPr/>
        </p:nvSpPr>
        <p:spPr bwMode="auto">
          <a:xfrm>
            <a:off x="2823753" y="1252455"/>
            <a:ext cx="5511783" cy="523220"/>
          </a:xfrm>
          <a:prstGeom prst="rect">
            <a:avLst/>
          </a:prstGeom>
          <a:solidFill>
            <a:srgbClr val="3366FF"/>
          </a:solidFill>
          <a:ln w="25400">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2800" u="none" dirty="0">
                <a:solidFill>
                  <a:srgbClr val="FF9900"/>
                </a:solidFill>
              </a:rPr>
              <a:t> </a:t>
            </a:r>
            <a:r>
              <a:rPr lang="it-IT" altLang="it-IT" sz="2800" u="none" dirty="0">
                <a:solidFill>
                  <a:schemeClr val="bg1"/>
                </a:solidFill>
              </a:rPr>
              <a:t>Esempi di clausole sociali</a:t>
            </a:r>
            <a:r>
              <a:rPr lang="it-IT" altLang="it-IT" sz="2800" dirty="0">
                <a:solidFill>
                  <a:schemeClr val="bg1"/>
                </a:solidFill>
              </a:rPr>
              <a:t> </a:t>
            </a:r>
            <a:endParaRPr lang="it-IT" altLang="it-IT" sz="2800" u="none" dirty="0"/>
          </a:p>
        </p:txBody>
      </p:sp>
      <p:sp>
        <p:nvSpPr>
          <p:cNvPr id="820230" name="Rectangle 6">
            <a:extLst>
              <a:ext uri="{FF2B5EF4-FFF2-40B4-BE49-F238E27FC236}">
                <a16:creationId xmlns:a16="http://schemas.microsoft.com/office/drawing/2014/main" id="{5FB2B3A4-5CC2-0CE4-C931-127DBA767AEB}"/>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2" name="Picture 0" descr="logoci.tif">
            <a:extLst>
              <a:ext uri="{FF2B5EF4-FFF2-40B4-BE49-F238E27FC236}">
                <a16:creationId xmlns:a16="http://schemas.microsoft.com/office/drawing/2014/main" id="{6AEC62C3-0F99-952B-C966-A7E7356F4BAF}"/>
              </a:ext>
            </a:extLst>
          </p:cNvPr>
          <p:cNvPicPr>
            <a:picLocks noChangeAspect="1" noChangeArrowheads="1"/>
          </p:cNvPicPr>
          <p:nvPr/>
        </p:nvPicPr>
        <p:blipFill>
          <a:blip r:embed="rId2" cstate="print"/>
          <a:srcRect/>
          <a:stretch>
            <a:fillRect/>
          </a:stretch>
        </p:blipFill>
        <p:spPr bwMode="auto">
          <a:xfrm>
            <a:off x="719471" y="982820"/>
            <a:ext cx="1918211" cy="1028245"/>
          </a:xfrm>
          <a:prstGeom prst="rect">
            <a:avLst/>
          </a:prstGeom>
          <a:noFill/>
          <a:ln w="9525">
            <a:noFill/>
            <a:miter lim="800000"/>
            <a:headEnd/>
            <a:tailEnd/>
          </a:ln>
        </p:spPr>
      </p:pic>
      <p:pic>
        <p:nvPicPr>
          <p:cNvPr id="4" name="Immagine 3" descr="Immagine che contiene testo, linea, Carattere, numero&#10;&#10;Descrizione generata automaticamente">
            <a:extLst>
              <a:ext uri="{FF2B5EF4-FFF2-40B4-BE49-F238E27FC236}">
                <a16:creationId xmlns:a16="http://schemas.microsoft.com/office/drawing/2014/main" id="{EDC04A23-8B36-DAD6-F847-0A9EC57BB038}"/>
              </a:ext>
            </a:extLst>
          </p:cNvPr>
          <p:cNvPicPr>
            <a:picLocks noChangeAspect="1"/>
          </p:cNvPicPr>
          <p:nvPr/>
        </p:nvPicPr>
        <p:blipFill>
          <a:blip r:embed="rId3"/>
          <a:stretch>
            <a:fillRect/>
          </a:stretch>
        </p:blipFill>
        <p:spPr>
          <a:xfrm>
            <a:off x="719471" y="2145153"/>
            <a:ext cx="7772400" cy="4273958"/>
          </a:xfrm>
          <a:prstGeom prst="rect">
            <a:avLst/>
          </a:prstGeom>
        </p:spPr>
      </p:pic>
    </p:spTree>
    <p:extLst>
      <p:ext uri="{BB962C8B-B14F-4D97-AF65-F5344CB8AC3E}">
        <p14:creationId xmlns:p14="http://schemas.microsoft.com/office/powerpoint/2010/main" val="19731301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226" name="Text Box 2">
            <a:extLst>
              <a:ext uri="{FF2B5EF4-FFF2-40B4-BE49-F238E27FC236}">
                <a16:creationId xmlns:a16="http://schemas.microsoft.com/office/drawing/2014/main" id="{D894D20B-2B59-D154-37A3-DF75DAD07FCC}"/>
              </a:ext>
            </a:extLst>
          </p:cNvPr>
          <p:cNvSpPr txBox="1">
            <a:spLocks noChangeArrowheads="1"/>
          </p:cNvSpPr>
          <p:nvPr/>
        </p:nvSpPr>
        <p:spPr bwMode="auto">
          <a:xfrm>
            <a:off x="2823753" y="902046"/>
            <a:ext cx="5600776" cy="954107"/>
          </a:xfrm>
          <a:prstGeom prst="rect">
            <a:avLst/>
          </a:prstGeom>
          <a:noFill/>
          <a:ln w="28575">
            <a:solidFill>
              <a:srgbClr val="002060"/>
            </a:solidFill>
            <a:miter lim="800000"/>
            <a:headEnd/>
            <a:tailEnd/>
          </a:ln>
          <a:effectLst/>
        </p:spPr>
        <p:txBody>
          <a:bodyPr wrap="square">
            <a:spAutoFit/>
          </a:bodyPr>
          <a:lstStyle/>
          <a:p>
            <a:r>
              <a:rPr lang="it-IT" altLang="it-IT" sz="2800" b="1" dirty="0">
                <a:solidFill>
                  <a:schemeClr val="tx2">
                    <a:lumMod val="75000"/>
                  </a:schemeClr>
                </a:solidFill>
              </a:rPr>
              <a:t>Ricapitolando sui contratti </a:t>
            </a:r>
          </a:p>
          <a:p>
            <a:r>
              <a:rPr lang="it-IT" altLang="it-IT" sz="2800" b="1" dirty="0">
                <a:solidFill>
                  <a:schemeClr val="tx2">
                    <a:lumMod val="75000"/>
                  </a:schemeClr>
                </a:solidFill>
              </a:rPr>
              <a:t>in essere e in divenire</a:t>
            </a:r>
            <a:endParaRPr lang="it-IT" altLang="it-IT" sz="4000" u="none" dirty="0"/>
          </a:p>
        </p:txBody>
      </p:sp>
      <p:sp>
        <p:nvSpPr>
          <p:cNvPr id="820228" name="Text Box 4">
            <a:extLst>
              <a:ext uri="{FF2B5EF4-FFF2-40B4-BE49-F238E27FC236}">
                <a16:creationId xmlns:a16="http://schemas.microsoft.com/office/drawing/2014/main" id="{C536764D-A15C-EA70-65E3-CC94A05A32BE}"/>
              </a:ext>
            </a:extLst>
          </p:cNvPr>
          <p:cNvSpPr txBox="1">
            <a:spLocks noChangeArrowheads="1"/>
          </p:cNvSpPr>
          <p:nvPr/>
        </p:nvSpPr>
        <p:spPr bwMode="auto">
          <a:xfrm>
            <a:off x="1028700" y="2503287"/>
            <a:ext cx="6985000" cy="1643527"/>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a:solidFill>
              <a:srgbClr val="002060"/>
            </a:solidFill>
          </a:ln>
          <a:effectLst/>
        </p:spPr>
        <p:txBody>
          <a:bodyPr>
            <a:spAutoFit/>
          </a:bodyPr>
          <a:lstStyle/>
          <a:p>
            <a:pPr>
              <a:spcBef>
                <a:spcPct val="20000"/>
              </a:spcBef>
            </a:pPr>
            <a:r>
              <a:rPr lang="it-IT" sz="2400" dirty="0">
                <a:solidFill>
                  <a:srgbClr val="002060"/>
                </a:solidFill>
              </a:rPr>
              <a:t>Contratti centralizzati in essere:</a:t>
            </a:r>
          </a:p>
          <a:p>
            <a:pPr>
              <a:spcBef>
                <a:spcPct val="20000"/>
              </a:spcBef>
            </a:pPr>
            <a:r>
              <a:rPr lang="it-IT" sz="2400" dirty="0">
                <a:solidFill>
                  <a:srgbClr val="002060"/>
                </a:solidFill>
              </a:rPr>
              <a:t>e-learning personalizzato  per un quinquennio 2026-2030 con </a:t>
            </a:r>
            <a:r>
              <a:rPr lang="it-IT" sz="2400" dirty="0" err="1">
                <a:solidFill>
                  <a:srgbClr val="002060"/>
                </a:solidFill>
              </a:rPr>
              <a:t>Aifos</a:t>
            </a:r>
            <a:r>
              <a:rPr lang="it-IT" sz="2400" dirty="0">
                <a:solidFill>
                  <a:srgbClr val="002060"/>
                </a:solidFill>
              </a:rPr>
              <a:t> (corsi per lavoratori) e per un biennio residuo con Mega Italia Media (corsi dirigenti)</a:t>
            </a:r>
          </a:p>
        </p:txBody>
      </p:sp>
      <p:sp>
        <p:nvSpPr>
          <p:cNvPr id="820230" name="Rectangle 6">
            <a:extLst>
              <a:ext uri="{FF2B5EF4-FFF2-40B4-BE49-F238E27FC236}">
                <a16:creationId xmlns:a16="http://schemas.microsoft.com/office/drawing/2014/main" id="{09CB1E3D-54BC-3CAA-058D-5B0D06366DEF}"/>
              </a:ext>
            </a:extLst>
          </p:cNvPr>
          <p:cNvSpPr>
            <a:spLocks noChangeArrowheads="1"/>
          </p:cNvSpPr>
          <p:nvPr/>
        </p:nvSpPr>
        <p:spPr bwMode="auto">
          <a:xfrm>
            <a:off x="533400" y="685800"/>
            <a:ext cx="8077200" cy="5867400"/>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20231" name="Text Box 7">
            <a:extLst>
              <a:ext uri="{FF2B5EF4-FFF2-40B4-BE49-F238E27FC236}">
                <a16:creationId xmlns:a16="http://schemas.microsoft.com/office/drawing/2014/main" id="{B446ACA5-A0CB-58EA-6AEC-FF52343A8605}"/>
              </a:ext>
            </a:extLst>
          </p:cNvPr>
          <p:cNvSpPr txBox="1">
            <a:spLocks noChangeArrowheads="1"/>
          </p:cNvSpPr>
          <p:nvPr/>
        </p:nvSpPr>
        <p:spPr bwMode="auto">
          <a:xfrm>
            <a:off x="1028700" y="4444821"/>
            <a:ext cx="7086600" cy="150810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a:solidFill>
              <a:srgbClr val="002060"/>
            </a:solidFill>
          </a:ln>
          <a:effectLst/>
        </p:spPr>
        <p:txBody>
          <a:bodyPr>
            <a:spAutoFit/>
          </a:bodyPr>
          <a:lstStyle/>
          <a:p>
            <a:pPr>
              <a:buSzPct val="160000"/>
            </a:pPr>
            <a:endParaRPr lang="it-IT" sz="2400" b="1" dirty="0">
              <a:solidFill>
                <a:srgbClr val="000090"/>
              </a:solidFill>
            </a:endParaRPr>
          </a:p>
          <a:p>
            <a:pPr>
              <a:buSzPct val="160000"/>
            </a:pPr>
            <a:r>
              <a:rPr lang="it-IT" sz="2400" dirty="0">
                <a:solidFill>
                  <a:srgbClr val="002060"/>
                </a:solidFill>
              </a:rPr>
              <a:t>Nuova gara Accordo Quadro per tutte le tipologie di corsi quadro per un quadriennio</a:t>
            </a:r>
          </a:p>
          <a:p>
            <a:pPr algn="l">
              <a:buSzPct val="160000"/>
            </a:pPr>
            <a:endParaRPr lang="it-IT" altLang="it-IT" sz="2000" b="0" u="none" dirty="0">
              <a:solidFill>
                <a:srgbClr val="777777"/>
              </a:solidFill>
              <a:effectLst>
                <a:outerShdw blurRad="38100" dist="38100" dir="2700000" algn="tl">
                  <a:srgbClr val="C0C0C0"/>
                </a:outerShdw>
              </a:effectLst>
            </a:endParaRPr>
          </a:p>
        </p:txBody>
      </p:sp>
      <p:pic>
        <p:nvPicPr>
          <p:cNvPr id="2" name="Picture 0" descr="logoci.tif">
            <a:extLst>
              <a:ext uri="{FF2B5EF4-FFF2-40B4-BE49-F238E27FC236}">
                <a16:creationId xmlns:a16="http://schemas.microsoft.com/office/drawing/2014/main" id="{5093CF59-A628-E7A9-EB71-0937E96C721A}"/>
              </a:ext>
            </a:extLst>
          </p:cNvPr>
          <p:cNvPicPr>
            <a:picLocks noChangeAspect="1" noChangeArrowheads="1"/>
          </p:cNvPicPr>
          <p:nvPr/>
        </p:nvPicPr>
        <p:blipFill>
          <a:blip r:embed="rId2" cstate="print"/>
          <a:srcRect/>
          <a:stretch>
            <a:fillRect/>
          </a:stretch>
        </p:blipFill>
        <p:spPr bwMode="auto">
          <a:xfrm>
            <a:off x="719471" y="982820"/>
            <a:ext cx="1918211" cy="1028245"/>
          </a:xfrm>
          <a:prstGeom prst="rect">
            <a:avLst/>
          </a:prstGeom>
          <a:noFill/>
          <a:ln w="9525">
            <a:noFill/>
            <a:miter lim="800000"/>
            <a:headEnd/>
            <a:tailEnd/>
          </a:ln>
        </p:spPr>
      </p:pic>
    </p:spTree>
    <p:extLst>
      <p:ext uri="{BB962C8B-B14F-4D97-AF65-F5344CB8AC3E}">
        <p14:creationId xmlns:p14="http://schemas.microsoft.com/office/powerpoint/2010/main" val="34660025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20228"/>
                                        </p:tgtEl>
                                        <p:attrNameLst>
                                          <p:attrName>style.visibility</p:attrName>
                                        </p:attrNameLst>
                                      </p:cBhvr>
                                      <p:to>
                                        <p:strVal val="visible"/>
                                      </p:to>
                                    </p:set>
                                    <p:animEffect transition="in" filter="wipe(left)">
                                      <p:cBhvr>
                                        <p:cTn id="7" dur="500"/>
                                        <p:tgtEl>
                                          <p:spTgt spid="8202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20231"/>
                                        </p:tgtEl>
                                        <p:attrNameLst>
                                          <p:attrName>style.visibility</p:attrName>
                                        </p:attrNameLst>
                                      </p:cBhvr>
                                      <p:to>
                                        <p:strVal val="visible"/>
                                      </p:to>
                                    </p:set>
                                    <p:animEffect transition="in" filter="wipe(left)">
                                      <p:cBhvr>
                                        <p:cTn id="12" dur="500"/>
                                        <p:tgtEl>
                                          <p:spTgt spid="8202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28" grpId="0" autoUpdateAnimBg="0"/>
      <p:bldP spid="820231"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765445" y="1737174"/>
            <a:ext cx="2721330" cy="1016936"/>
          </a:xfrm>
        </p:spPr>
        <p:txBody>
          <a:bodyPr anchor="b">
            <a:noAutofit/>
          </a:bodyPr>
          <a:lstStyle/>
          <a:p>
            <a:r>
              <a:rPr lang="it-IT" sz="2000" b="1" i="1" dirty="0">
                <a:latin typeface="Comic Sans MS"/>
                <a:cs typeface="Comic Sans MS"/>
              </a:rPr>
              <a:t> </a:t>
            </a:r>
            <a:r>
              <a:rPr lang="it-IT" sz="2000" b="1" i="1" dirty="0">
                <a:solidFill>
                  <a:schemeClr val="tx2">
                    <a:lumMod val="75000"/>
                  </a:schemeClr>
                </a:solidFill>
                <a:latin typeface="Comic Sans MS"/>
                <a:cs typeface="Comic Sans MS"/>
              </a:rPr>
              <a:t>Grazie per l’attenzione</a:t>
            </a:r>
          </a:p>
        </p:txBody>
      </p:sp>
      <p:sp>
        <p:nvSpPr>
          <p:cNvPr id="3" name="Sottotitolo 2"/>
          <p:cNvSpPr>
            <a:spLocks noGrp="1"/>
          </p:cNvSpPr>
          <p:nvPr>
            <p:ph type="subTitle" idx="1"/>
          </p:nvPr>
        </p:nvSpPr>
        <p:spPr>
          <a:xfrm>
            <a:off x="5569463" y="3306235"/>
            <a:ext cx="3370283" cy="1886541"/>
          </a:xfrm>
        </p:spPr>
        <p:txBody>
          <a:bodyPr>
            <a:normAutofit/>
          </a:bodyPr>
          <a:lstStyle/>
          <a:p>
            <a:pPr>
              <a:lnSpc>
                <a:spcPct val="90000"/>
              </a:lnSpc>
            </a:pPr>
            <a:endParaRPr lang="it-IT" sz="1600" b="1" dirty="0">
              <a:latin typeface="Verdana"/>
              <a:cs typeface="Verdana"/>
            </a:endParaRPr>
          </a:p>
          <a:p>
            <a:pPr>
              <a:lnSpc>
                <a:spcPct val="90000"/>
              </a:lnSpc>
            </a:pPr>
            <a:r>
              <a:rPr lang="it-IT" sz="1600" b="1" dirty="0">
                <a:solidFill>
                  <a:schemeClr val="tx2">
                    <a:lumMod val="75000"/>
                  </a:schemeClr>
                </a:solidFill>
                <a:latin typeface="Verdana"/>
                <a:cs typeface="Verdana"/>
                <a:hlinkClick r:id="rId2">
                  <a:extLst>
                    <a:ext uri="{A12FA001-AC4F-418D-AE19-62706E023703}">
                      <ahyp:hlinkClr xmlns:ahyp="http://schemas.microsoft.com/office/drawing/2018/hyperlinkcolor" val="tx"/>
                    </a:ext>
                  </a:extLst>
                </a:hlinkClick>
              </a:rPr>
              <a:t>enrico.bonanno@lnf.infn.it</a:t>
            </a:r>
            <a:endParaRPr lang="it-IT" sz="1600" b="1" dirty="0">
              <a:solidFill>
                <a:schemeClr val="tx2">
                  <a:lumMod val="75000"/>
                </a:schemeClr>
              </a:solidFill>
              <a:latin typeface="Verdana"/>
              <a:cs typeface="Verdana"/>
            </a:endParaRPr>
          </a:p>
          <a:p>
            <a:pPr>
              <a:lnSpc>
                <a:spcPct val="90000"/>
              </a:lnSpc>
            </a:pPr>
            <a:r>
              <a:rPr lang="it-IT" sz="1600" b="1" dirty="0" err="1">
                <a:solidFill>
                  <a:schemeClr val="tx2">
                    <a:lumMod val="75000"/>
                  </a:schemeClr>
                </a:solidFill>
                <a:latin typeface="Verdana"/>
                <a:cs typeface="Verdana"/>
              </a:rPr>
              <a:t>tel</a:t>
            </a:r>
            <a:r>
              <a:rPr lang="it-IT" sz="1600" b="1" dirty="0">
                <a:solidFill>
                  <a:schemeClr val="tx2">
                    <a:lumMod val="75000"/>
                  </a:schemeClr>
                </a:solidFill>
                <a:latin typeface="Verdana"/>
                <a:cs typeface="Verdana"/>
              </a:rPr>
              <a:t> 06 9403 2482</a:t>
            </a:r>
          </a:p>
          <a:p>
            <a:pPr>
              <a:lnSpc>
                <a:spcPct val="90000"/>
              </a:lnSpc>
            </a:pPr>
            <a:r>
              <a:rPr lang="it-IT" sz="1600" b="1" dirty="0">
                <a:solidFill>
                  <a:schemeClr val="tx2">
                    <a:lumMod val="75000"/>
                  </a:schemeClr>
                </a:solidFill>
                <a:latin typeface="Verdana"/>
                <a:cs typeface="Verdana"/>
              </a:rPr>
              <a:t>Servizio Sicurezza, Salute e Ambiente AC</a:t>
            </a:r>
          </a:p>
        </p:txBody>
      </p:sp>
      <p:grpSp>
        <p:nvGrpSpPr>
          <p:cNvPr id="26" name="Group 25">
            <a:extLst>
              <a:ext uri="{FF2B5EF4-FFF2-40B4-BE49-F238E27FC236}">
                <a16:creationId xmlns:a16="http://schemas.microsoft.com/office/drawing/2014/main" id="{7864CD3D-6F45-794A-6C64-95CE88E003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26028" y="0"/>
            <a:ext cx="92521" cy="6858000"/>
            <a:chOff x="12068638" y="0"/>
            <a:chExt cx="123362" cy="6858000"/>
          </a:xfrm>
        </p:grpSpPr>
        <p:sp>
          <p:nvSpPr>
            <p:cNvPr id="27" name="Rectangle 26">
              <a:extLst>
                <a:ext uri="{FF2B5EF4-FFF2-40B4-BE49-F238E27FC236}">
                  <a16:creationId xmlns:a16="http://schemas.microsoft.com/office/drawing/2014/main" id="{D1DEDB7C-FF5E-0A71-CDF7-768ABB93E9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63B431F3-6E23-51C9-F038-63EE2BAEBC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34000">
                  <a:schemeClr val="accent5">
                    <a:alpha val="0"/>
                  </a:schemeClr>
                </a:gs>
                <a:gs pos="100000">
                  <a:schemeClr val="accent5">
                    <a:lumMod val="60000"/>
                    <a:lumOff val="40000"/>
                    <a:alpha val="73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0" descr="logoci.tif"/>
          <p:cNvPicPr>
            <a:picLocks noChangeAspect="1" noChangeArrowheads="1"/>
          </p:cNvPicPr>
          <p:nvPr/>
        </p:nvPicPr>
        <p:blipFill>
          <a:blip r:embed="rId3" cstate="print"/>
          <a:srcRect/>
          <a:stretch>
            <a:fillRect/>
          </a:stretch>
        </p:blipFill>
        <p:spPr bwMode="auto">
          <a:xfrm>
            <a:off x="7382588" y="269780"/>
            <a:ext cx="1317978" cy="706494"/>
          </a:xfrm>
          <a:prstGeom prst="rect">
            <a:avLst/>
          </a:prstGeom>
          <a:noFill/>
          <a:ln w="9525">
            <a:noFill/>
            <a:miter lim="800000"/>
            <a:headEnd/>
            <a:tailEnd/>
          </a:ln>
        </p:spPr>
      </p:pic>
      <p:pic>
        <p:nvPicPr>
          <p:cNvPr id="6" name="Immagine 5" descr="Immagine che contiene vestiti, uomo, persona, Viso umano&#10;&#10;Descrizione generata automaticamente">
            <a:extLst>
              <a:ext uri="{FF2B5EF4-FFF2-40B4-BE49-F238E27FC236}">
                <a16:creationId xmlns:a16="http://schemas.microsoft.com/office/drawing/2014/main" id="{98CE43B8-C745-8FE5-C60A-72841D7559FE}"/>
              </a:ext>
            </a:extLst>
          </p:cNvPr>
          <p:cNvPicPr>
            <a:picLocks noChangeAspect="1"/>
          </p:cNvPicPr>
          <p:nvPr/>
        </p:nvPicPr>
        <p:blipFill>
          <a:blip r:embed="rId4"/>
          <a:stretch>
            <a:fillRect/>
          </a:stretch>
        </p:blipFill>
        <p:spPr>
          <a:xfrm>
            <a:off x="204254" y="1922585"/>
            <a:ext cx="4810041" cy="3651030"/>
          </a:xfrm>
          <a:prstGeom prst="rect">
            <a:avLst/>
          </a:prstGeom>
        </p:spPr>
      </p:pic>
    </p:spTree>
    <p:extLst>
      <p:ext uri="{BB962C8B-B14F-4D97-AF65-F5344CB8AC3E}">
        <p14:creationId xmlns:p14="http://schemas.microsoft.com/office/powerpoint/2010/main" val="2642488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71889" y="512586"/>
            <a:ext cx="6618111" cy="1143000"/>
          </a:xfrm>
        </p:spPr>
        <p:txBody>
          <a:bodyPr>
            <a:normAutofit fontScale="90000"/>
          </a:bodyPr>
          <a:lstStyle/>
          <a:p>
            <a:r>
              <a:rPr lang="it-IT" sz="2800" b="1" dirty="0">
                <a:solidFill>
                  <a:srgbClr val="000090"/>
                </a:solidFill>
              </a:rPr>
              <a:t>   </a:t>
            </a:r>
            <a:r>
              <a:rPr lang="it-IT" sz="2800" b="1" dirty="0">
                <a:solidFill>
                  <a:srgbClr val="000090"/>
                </a:solidFill>
                <a:latin typeface="Verdana "/>
              </a:rPr>
              <a:t>III°</a:t>
            </a:r>
            <a:r>
              <a:rPr lang="it-IT" sz="2800" b="1" dirty="0">
                <a:solidFill>
                  <a:srgbClr val="000090"/>
                </a:solidFill>
                <a:latin typeface="Verdana "/>
                <a:cs typeface="Verdana "/>
              </a:rPr>
              <a:t> contratto centralizzato </a:t>
            </a:r>
            <a:br>
              <a:rPr lang="it-IT" sz="2800" b="1" dirty="0">
                <a:solidFill>
                  <a:srgbClr val="000090"/>
                </a:solidFill>
                <a:latin typeface="Verdana "/>
                <a:cs typeface="Verdana "/>
              </a:rPr>
            </a:br>
            <a:r>
              <a:rPr lang="it-IT" sz="2800" b="1" dirty="0">
                <a:solidFill>
                  <a:srgbClr val="000090"/>
                </a:solidFill>
                <a:latin typeface="Verdana "/>
                <a:cs typeface="Verdana "/>
              </a:rPr>
              <a:t>per la  formazione ex D.Lg. 81/08</a:t>
            </a:r>
          </a:p>
        </p:txBody>
      </p:sp>
      <p:sp>
        <p:nvSpPr>
          <p:cNvPr id="3" name="Segnaposto contenuto 2"/>
          <p:cNvSpPr>
            <a:spLocks noGrp="1"/>
          </p:cNvSpPr>
          <p:nvPr>
            <p:ph idx="1"/>
          </p:nvPr>
        </p:nvSpPr>
        <p:spPr>
          <a:xfrm>
            <a:off x="457200" y="2037644"/>
            <a:ext cx="8229600" cy="4525963"/>
          </a:xfrm>
        </p:spPr>
        <p:txBody>
          <a:bodyPr>
            <a:normAutofit/>
          </a:bodyPr>
          <a:lstStyle/>
          <a:p>
            <a:r>
              <a:rPr lang="it-IT" sz="2800" dirty="0">
                <a:solidFill>
                  <a:srgbClr val="000090"/>
                </a:solidFill>
                <a:latin typeface="Verdana (Corpo)"/>
                <a:cs typeface="Verdana (Corpo)"/>
              </a:rPr>
              <a:t>Formazione sia </a:t>
            </a:r>
            <a:r>
              <a:rPr lang="it-IT" sz="2800" i="1" dirty="0">
                <a:solidFill>
                  <a:srgbClr val="000090"/>
                </a:solidFill>
                <a:latin typeface="Verdana (Corpo)"/>
                <a:cs typeface="Verdana (Corpo)"/>
              </a:rPr>
              <a:t>e-learning</a:t>
            </a:r>
            <a:r>
              <a:rPr lang="it-IT" sz="2800" dirty="0">
                <a:solidFill>
                  <a:srgbClr val="000090"/>
                </a:solidFill>
                <a:latin typeface="Verdana (Corpo)"/>
                <a:cs typeface="Verdana (Corpo)"/>
              </a:rPr>
              <a:t> che in aula</a:t>
            </a:r>
          </a:p>
          <a:p>
            <a:r>
              <a:rPr lang="it-IT" sz="2800" dirty="0">
                <a:solidFill>
                  <a:srgbClr val="000090"/>
                </a:solidFill>
                <a:latin typeface="Verdana (Corpo)"/>
                <a:cs typeface="Verdana (Corpo)"/>
              </a:rPr>
              <a:t>Importo a base di gara pari a € 198.000</a:t>
            </a:r>
          </a:p>
          <a:p>
            <a:r>
              <a:rPr lang="it-IT" sz="2800" dirty="0">
                <a:solidFill>
                  <a:srgbClr val="000090"/>
                </a:solidFill>
                <a:latin typeface="Verdana (Corpo)"/>
                <a:cs typeface="Verdana (Corpo)"/>
              </a:rPr>
              <a:t>Criterio: gara aperta al prezzo più basso </a:t>
            </a:r>
            <a:r>
              <a:rPr lang="it-IT" sz="2400" dirty="0">
                <a:solidFill>
                  <a:srgbClr val="000090"/>
                </a:solidFill>
                <a:latin typeface="Verdana (Corpo)"/>
                <a:cs typeface="Verdana (Corpo)"/>
              </a:rPr>
              <a:t>(prodotti standardizzati)</a:t>
            </a:r>
          </a:p>
          <a:p>
            <a:r>
              <a:rPr lang="it-IT" sz="2800" dirty="0">
                <a:solidFill>
                  <a:srgbClr val="000090"/>
                </a:solidFill>
                <a:latin typeface="Verdana (Corpo)"/>
                <a:cs typeface="Verdana (Corpo)"/>
              </a:rPr>
              <a:t>Aggiudicatario: Accademia Eraclitea</a:t>
            </a:r>
          </a:p>
          <a:p>
            <a:r>
              <a:rPr lang="it-IT" sz="2800" dirty="0">
                <a:solidFill>
                  <a:srgbClr val="000090"/>
                </a:solidFill>
                <a:latin typeface="Verdana (Corpo)"/>
                <a:cs typeface="Verdana (Corpo)"/>
              </a:rPr>
              <a:t>Stipula: 20-06-2017 per un triennio</a:t>
            </a:r>
          </a:p>
          <a:p>
            <a:r>
              <a:rPr lang="it-IT" sz="2800" dirty="0">
                <a:solidFill>
                  <a:srgbClr val="000090"/>
                </a:solidFill>
                <a:latin typeface="Verdana (Corpo)"/>
                <a:cs typeface="Verdana (Corpo)"/>
              </a:rPr>
              <a:t>Durata: triennale </a:t>
            </a:r>
            <a:r>
              <a:rPr lang="it-IT" sz="2000" dirty="0">
                <a:solidFill>
                  <a:srgbClr val="000090"/>
                </a:solidFill>
                <a:latin typeface="Verdana (Corpo)"/>
                <a:cs typeface="Verdana (Corpo)"/>
              </a:rPr>
              <a:t>scad. 20-06-2020 </a:t>
            </a:r>
            <a:r>
              <a:rPr lang="it-IT" sz="2800" dirty="0">
                <a:solidFill>
                  <a:srgbClr val="000090"/>
                </a:solidFill>
                <a:latin typeface="Verdana (Corpo)"/>
                <a:cs typeface="Verdana (Corpo)"/>
              </a:rPr>
              <a:t>/a consumo</a:t>
            </a:r>
            <a:endParaRPr lang="it-IT" sz="1800" dirty="0">
              <a:solidFill>
                <a:srgbClr val="000090"/>
              </a:solidFill>
              <a:latin typeface="Verdana (Corpo)"/>
              <a:cs typeface="Verdana (Corpo)"/>
            </a:endParaRPr>
          </a:p>
          <a:p>
            <a:pPr marL="0" indent="0">
              <a:buNone/>
            </a:pPr>
            <a:endParaRPr lang="it-IT" dirty="0">
              <a:solidFill>
                <a:srgbClr val="000090"/>
              </a:solidFill>
              <a:latin typeface="Verdana (Corpo)"/>
              <a:cs typeface="Verdana (Corpo)"/>
            </a:endParaRPr>
          </a:p>
          <a:p>
            <a:endParaRPr lang="it-IT" dirty="0">
              <a:solidFill>
                <a:srgbClr val="000090"/>
              </a:solidFill>
              <a:latin typeface="Verdana (Corpo)"/>
              <a:cs typeface="Verdana (Corpo)"/>
            </a:endParaRPr>
          </a:p>
        </p:txBody>
      </p:sp>
      <p:pic>
        <p:nvPicPr>
          <p:cNvPr id="5" name="Picture 0" descr="logoci.tif"/>
          <p:cNvPicPr>
            <a:picLocks noChangeAspect="1" noChangeArrowheads="1"/>
          </p:cNvPicPr>
          <p:nvPr/>
        </p:nvPicPr>
        <p:blipFill>
          <a:blip r:embed="rId2" cstate="print"/>
          <a:srcRect/>
          <a:stretch>
            <a:fillRect/>
          </a:stretch>
        </p:blipFill>
        <p:spPr bwMode="auto">
          <a:xfrm>
            <a:off x="142316" y="443970"/>
            <a:ext cx="1988491" cy="1065919"/>
          </a:xfrm>
          <a:prstGeom prst="rect">
            <a:avLst/>
          </a:prstGeom>
          <a:noFill/>
          <a:ln w="9525">
            <a:noFill/>
            <a:miter lim="800000"/>
            <a:headEnd/>
            <a:tailEnd/>
          </a:ln>
        </p:spPr>
      </p:pic>
    </p:spTree>
    <p:extLst>
      <p:ext uri="{BB962C8B-B14F-4D97-AF65-F5344CB8AC3E}">
        <p14:creationId xmlns:p14="http://schemas.microsoft.com/office/powerpoint/2010/main" val="16129743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71889" y="512586"/>
            <a:ext cx="6618111" cy="1143000"/>
          </a:xfrm>
        </p:spPr>
        <p:txBody>
          <a:bodyPr>
            <a:normAutofit fontScale="90000"/>
          </a:bodyPr>
          <a:lstStyle/>
          <a:p>
            <a:r>
              <a:rPr lang="it-IT" sz="2800" b="1" dirty="0">
                <a:solidFill>
                  <a:srgbClr val="000090"/>
                </a:solidFill>
              </a:rPr>
              <a:t>   </a:t>
            </a:r>
            <a:r>
              <a:rPr lang="it-IT" sz="2800" b="1" dirty="0">
                <a:solidFill>
                  <a:srgbClr val="000090"/>
                </a:solidFill>
                <a:latin typeface="Verdana "/>
              </a:rPr>
              <a:t>IV°</a:t>
            </a:r>
            <a:r>
              <a:rPr lang="it-IT" sz="2800" b="1" dirty="0">
                <a:solidFill>
                  <a:srgbClr val="000090"/>
                </a:solidFill>
                <a:latin typeface="Verdana "/>
                <a:cs typeface="Verdana "/>
              </a:rPr>
              <a:t> contratto centralizzato </a:t>
            </a:r>
            <a:br>
              <a:rPr lang="it-IT" sz="2800" b="1" dirty="0">
                <a:solidFill>
                  <a:srgbClr val="000090"/>
                </a:solidFill>
                <a:latin typeface="Verdana "/>
                <a:cs typeface="Verdana "/>
              </a:rPr>
            </a:br>
            <a:r>
              <a:rPr lang="it-IT" sz="2800" b="1" dirty="0">
                <a:solidFill>
                  <a:srgbClr val="000090"/>
                </a:solidFill>
                <a:latin typeface="Verdana "/>
                <a:cs typeface="Verdana "/>
              </a:rPr>
              <a:t>per la  formazione ex D.Lg. 81/08</a:t>
            </a:r>
          </a:p>
        </p:txBody>
      </p:sp>
      <p:sp>
        <p:nvSpPr>
          <p:cNvPr id="3" name="Segnaposto contenuto 2"/>
          <p:cNvSpPr>
            <a:spLocks noGrp="1"/>
          </p:cNvSpPr>
          <p:nvPr>
            <p:ph idx="1"/>
          </p:nvPr>
        </p:nvSpPr>
        <p:spPr>
          <a:xfrm>
            <a:off x="457200" y="2037644"/>
            <a:ext cx="8229600" cy="4525963"/>
          </a:xfrm>
        </p:spPr>
        <p:txBody>
          <a:bodyPr>
            <a:normAutofit lnSpcReduction="10000"/>
          </a:bodyPr>
          <a:lstStyle/>
          <a:p>
            <a:r>
              <a:rPr lang="it-IT" sz="2800" dirty="0">
                <a:solidFill>
                  <a:srgbClr val="000090"/>
                </a:solidFill>
                <a:latin typeface="Verdana (Corpo)"/>
                <a:cs typeface="Verdana (Corpo)"/>
              </a:rPr>
              <a:t>Formazione sia </a:t>
            </a:r>
            <a:r>
              <a:rPr lang="it-IT" sz="2800" i="1" dirty="0">
                <a:solidFill>
                  <a:srgbClr val="000090"/>
                </a:solidFill>
                <a:latin typeface="Verdana (Corpo)"/>
                <a:cs typeface="Verdana (Corpo)"/>
              </a:rPr>
              <a:t>e-learning</a:t>
            </a:r>
            <a:r>
              <a:rPr lang="it-IT" sz="2800" dirty="0">
                <a:solidFill>
                  <a:srgbClr val="000090"/>
                </a:solidFill>
                <a:latin typeface="Verdana (Corpo)"/>
                <a:cs typeface="Verdana (Corpo)"/>
              </a:rPr>
              <a:t> che in aula</a:t>
            </a:r>
          </a:p>
          <a:p>
            <a:r>
              <a:rPr lang="it-IT" sz="2800" dirty="0">
                <a:solidFill>
                  <a:srgbClr val="000090"/>
                </a:solidFill>
                <a:latin typeface="Verdana (Corpo)"/>
                <a:cs typeface="Verdana (Corpo)"/>
              </a:rPr>
              <a:t>Importo a base di gara €160.000</a:t>
            </a:r>
          </a:p>
          <a:p>
            <a:r>
              <a:rPr lang="it-IT" sz="2800" dirty="0">
                <a:solidFill>
                  <a:srgbClr val="000090"/>
                </a:solidFill>
                <a:latin typeface="Verdana (Corpo)"/>
                <a:cs typeface="Verdana (Corpo)"/>
              </a:rPr>
              <a:t>Criterio: 5 inviti, prezzo più basso </a:t>
            </a:r>
            <a:r>
              <a:rPr lang="it-IT" sz="1800" dirty="0">
                <a:solidFill>
                  <a:srgbClr val="000090"/>
                </a:solidFill>
                <a:latin typeface="Verdana (Corpo)"/>
                <a:cs typeface="Verdana (Corpo)"/>
              </a:rPr>
              <a:t>(prodotti standardizzati)</a:t>
            </a:r>
          </a:p>
          <a:p>
            <a:r>
              <a:rPr lang="it-IT" sz="2800" dirty="0">
                <a:solidFill>
                  <a:srgbClr val="000090"/>
                </a:solidFill>
                <a:latin typeface="Verdana (Corpo)"/>
                <a:cs typeface="Verdana (Corpo)"/>
              </a:rPr>
              <a:t>Aggiudicatario: INFORMA (del GE 14-02-2020)</a:t>
            </a:r>
          </a:p>
          <a:p>
            <a:r>
              <a:rPr lang="it-IT" sz="2800" dirty="0">
                <a:solidFill>
                  <a:srgbClr val="000090"/>
                </a:solidFill>
                <a:latin typeface="Verdana (Corpo)"/>
                <a:cs typeface="Verdana (Corpo)"/>
              </a:rPr>
              <a:t>Importo aggiudicazione pari a €130.520</a:t>
            </a:r>
            <a:endParaRPr lang="it-IT" sz="1800" dirty="0">
              <a:solidFill>
                <a:srgbClr val="000090"/>
              </a:solidFill>
              <a:latin typeface="Verdana (Corpo)"/>
              <a:cs typeface="Verdana (Corpo)"/>
            </a:endParaRPr>
          </a:p>
          <a:p>
            <a:r>
              <a:rPr lang="it-IT" sz="2800" dirty="0">
                <a:solidFill>
                  <a:srgbClr val="000090"/>
                </a:solidFill>
                <a:latin typeface="Verdana (Corpo)"/>
                <a:cs typeface="Verdana (Corpo)"/>
              </a:rPr>
              <a:t>Stipula: 22.01.2020 per un triennio</a:t>
            </a:r>
          </a:p>
          <a:p>
            <a:r>
              <a:rPr lang="it-IT" sz="2800" dirty="0">
                <a:solidFill>
                  <a:srgbClr val="000090"/>
                </a:solidFill>
                <a:latin typeface="Verdana (Corpo)"/>
                <a:cs typeface="Verdana (Corpo)"/>
              </a:rPr>
              <a:t>Atto aggiuntivo del 10.11.2021: €65.260 </a:t>
            </a:r>
          </a:p>
          <a:p>
            <a:r>
              <a:rPr lang="it-IT" sz="2800" dirty="0">
                <a:solidFill>
                  <a:srgbClr val="000090"/>
                </a:solidFill>
                <a:latin typeface="Verdana (Corpo)"/>
                <a:cs typeface="Verdana (Corpo)"/>
              </a:rPr>
              <a:t>Durata: triennale</a:t>
            </a:r>
            <a:endParaRPr lang="it-IT" dirty="0">
              <a:solidFill>
                <a:srgbClr val="000090"/>
              </a:solidFill>
              <a:latin typeface="Verdana (Corpo)"/>
              <a:cs typeface="Verdana (Corpo)"/>
            </a:endParaRPr>
          </a:p>
          <a:p>
            <a:endParaRPr lang="it-IT" dirty="0">
              <a:solidFill>
                <a:srgbClr val="000090"/>
              </a:solidFill>
              <a:latin typeface="Verdana (Corpo)"/>
              <a:cs typeface="Verdana (Corpo)"/>
            </a:endParaRPr>
          </a:p>
        </p:txBody>
      </p:sp>
      <p:pic>
        <p:nvPicPr>
          <p:cNvPr id="5" name="Picture 0" descr="logoci.tif"/>
          <p:cNvPicPr>
            <a:picLocks noChangeAspect="1" noChangeArrowheads="1"/>
          </p:cNvPicPr>
          <p:nvPr/>
        </p:nvPicPr>
        <p:blipFill>
          <a:blip r:embed="rId2" cstate="print"/>
          <a:srcRect/>
          <a:stretch>
            <a:fillRect/>
          </a:stretch>
        </p:blipFill>
        <p:spPr bwMode="auto">
          <a:xfrm>
            <a:off x="142316" y="443970"/>
            <a:ext cx="1988491" cy="1065919"/>
          </a:xfrm>
          <a:prstGeom prst="rect">
            <a:avLst/>
          </a:prstGeom>
          <a:noFill/>
          <a:ln w="9525">
            <a:noFill/>
            <a:miter lim="800000"/>
            <a:headEnd/>
            <a:tailEnd/>
          </a:ln>
        </p:spPr>
      </p:pic>
    </p:spTree>
    <p:extLst>
      <p:ext uri="{BB962C8B-B14F-4D97-AF65-F5344CB8AC3E}">
        <p14:creationId xmlns:p14="http://schemas.microsoft.com/office/powerpoint/2010/main" val="39553332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15443" y="464609"/>
            <a:ext cx="5977467" cy="1028082"/>
          </a:xfrm>
        </p:spPr>
        <p:txBody>
          <a:bodyPr>
            <a:normAutofit fontScale="90000"/>
          </a:bodyPr>
          <a:lstStyle/>
          <a:p>
            <a:r>
              <a:rPr lang="it-IT" sz="3600" b="1" dirty="0">
                <a:solidFill>
                  <a:srgbClr val="000090"/>
                </a:solidFill>
              </a:rPr>
              <a:t> </a:t>
            </a:r>
            <a:r>
              <a:rPr lang="it-IT" sz="2500" b="1" dirty="0">
                <a:solidFill>
                  <a:srgbClr val="000090"/>
                </a:solidFill>
                <a:latin typeface="Verdana "/>
              </a:rPr>
              <a:t>V°</a:t>
            </a:r>
            <a:r>
              <a:rPr lang="it-IT" sz="2500" b="1" dirty="0">
                <a:solidFill>
                  <a:srgbClr val="000090"/>
                </a:solidFill>
                <a:latin typeface="Verdana "/>
                <a:cs typeface="Verdana "/>
              </a:rPr>
              <a:t> contratto centralizzato </a:t>
            </a:r>
            <a:br>
              <a:rPr lang="it-IT" sz="2500" b="1" dirty="0">
                <a:solidFill>
                  <a:srgbClr val="000090"/>
                </a:solidFill>
                <a:latin typeface="Verdana "/>
                <a:cs typeface="Verdana "/>
              </a:rPr>
            </a:br>
            <a:r>
              <a:rPr lang="it-IT" sz="2500" b="1" dirty="0">
                <a:solidFill>
                  <a:srgbClr val="000090"/>
                </a:solidFill>
                <a:latin typeface="Verdana "/>
                <a:cs typeface="Verdana "/>
              </a:rPr>
              <a:t>per la  formazione ex D.Lg. 81/08</a:t>
            </a:r>
            <a:endParaRPr lang="it-IT" sz="2500" b="1" dirty="0">
              <a:solidFill>
                <a:srgbClr val="000090"/>
              </a:solidFill>
            </a:endParaRPr>
          </a:p>
        </p:txBody>
      </p:sp>
      <p:sp>
        <p:nvSpPr>
          <p:cNvPr id="3" name="Segnaposto contenuto 2"/>
          <p:cNvSpPr>
            <a:spLocks noGrp="1"/>
          </p:cNvSpPr>
          <p:nvPr>
            <p:ph idx="1"/>
          </p:nvPr>
        </p:nvSpPr>
        <p:spPr>
          <a:xfrm>
            <a:off x="457200" y="1876778"/>
            <a:ext cx="8229600" cy="4249385"/>
          </a:xfrm>
        </p:spPr>
        <p:txBody>
          <a:bodyPr/>
          <a:lstStyle/>
          <a:p>
            <a:pPr marL="0" indent="0" algn="l">
              <a:buNone/>
            </a:pPr>
            <a:r>
              <a:rPr lang="it-IT" sz="2800" b="1" dirty="0">
                <a:solidFill>
                  <a:srgbClr val="000090"/>
                </a:solidFill>
              </a:rPr>
              <a:t>Contratto centralizzato per l’e-learning </a:t>
            </a:r>
            <a:r>
              <a:rPr lang="it-IT" sz="2800" b="1" u="sng" dirty="0">
                <a:solidFill>
                  <a:srgbClr val="000090"/>
                </a:solidFill>
              </a:rPr>
              <a:t>personalizzato</a:t>
            </a:r>
            <a:r>
              <a:rPr lang="it-IT" sz="2800" b="1" dirty="0">
                <a:solidFill>
                  <a:srgbClr val="000090"/>
                </a:solidFill>
              </a:rPr>
              <a:t> aggiudicato ad AIFOS il 24-05-2019 per un importo pari a €31.500 (con addendum incarico del 50% pari a €15.759 il  14-05-2020)</a:t>
            </a:r>
          </a:p>
          <a:p>
            <a:pPr marL="0" indent="0" algn="l">
              <a:buNone/>
            </a:pPr>
            <a:endParaRPr lang="it-IT" sz="2800" b="1" dirty="0">
              <a:solidFill>
                <a:srgbClr val="000090"/>
              </a:solidFill>
            </a:endParaRPr>
          </a:p>
          <a:p>
            <a:pPr marL="0" indent="0" algn="l">
              <a:buNone/>
            </a:pPr>
            <a:r>
              <a:rPr lang="it-IT" sz="2800" b="1" dirty="0">
                <a:solidFill>
                  <a:srgbClr val="000090"/>
                </a:solidFill>
              </a:rPr>
              <a:t>In fase iniziale del contratto coprogettazione (condivisione di materiale INFN da implementare nei pacchetti formativi del AIFOS)</a:t>
            </a:r>
          </a:p>
          <a:p>
            <a:pPr marL="0" indent="0">
              <a:buNone/>
            </a:pPr>
            <a:endParaRPr lang="it-IT" b="1" dirty="0">
              <a:solidFill>
                <a:srgbClr val="000090"/>
              </a:solidFill>
            </a:endParaRPr>
          </a:p>
          <a:p>
            <a:endParaRPr lang="it-IT" b="1" dirty="0">
              <a:solidFill>
                <a:srgbClr val="000090"/>
              </a:solidFill>
            </a:endParaRPr>
          </a:p>
        </p:txBody>
      </p:sp>
      <p:pic>
        <p:nvPicPr>
          <p:cNvPr id="5" name="Picture 0" descr="logoci.tif"/>
          <p:cNvPicPr>
            <a:picLocks noChangeAspect="1" noChangeArrowheads="1"/>
          </p:cNvPicPr>
          <p:nvPr/>
        </p:nvPicPr>
        <p:blipFill>
          <a:blip r:embed="rId2" cstate="print"/>
          <a:srcRect/>
          <a:stretch>
            <a:fillRect/>
          </a:stretch>
        </p:blipFill>
        <p:spPr bwMode="auto">
          <a:xfrm>
            <a:off x="142316" y="443971"/>
            <a:ext cx="1917905" cy="1028082"/>
          </a:xfrm>
          <a:prstGeom prst="rect">
            <a:avLst/>
          </a:prstGeom>
          <a:noFill/>
          <a:ln w="9525">
            <a:noFill/>
            <a:miter lim="800000"/>
            <a:headEnd/>
            <a:tailEnd/>
          </a:ln>
        </p:spPr>
      </p:pic>
    </p:spTree>
    <p:extLst>
      <p:ext uri="{BB962C8B-B14F-4D97-AF65-F5344CB8AC3E}">
        <p14:creationId xmlns:p14="http://schemas.microsoft.com/office/powerpoint/2010/main" val="1323586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71889" y="512586"/>
            <a:ext cx="6618111" cy="1143000"/>
          </a:xfrm>
        </p:spPr>
        <p:txBody>
          <a:bodyPr>
            <a:normAutofit fontScale="90000"/>
          </a:bodyPr>
          <a:lstStyle/>
          <a:p>
            <a:r>
              <a:rPr lang="it-IT" sz="2800" b="1" dirty="0">
                <a:solidFill>
                  <a:srgbClr val="000090"/>
                </a:solidFill>
              </a:rPr>
              <a:t>   </a:t>
            </a:r>
            <a:r>
              <a:rPr lang="it-IT" sz="2800" b="1" dirty="0">
                <a:solidFill>
                  <a:srgbClr val="000090"/>
                </a:solidFill>
                <a:latin typeface="Verdana "/>
              </a:rPr>
              <a:t>VI°</a:t>
            </a:r>
            <a:r>
              <a:rPr lang="it-IT" sz="2800" b="1" dirty="0">
                <a:solidFill>
                  <a:srgbClr val="000090"/>
                </a:solidFill>
                <a:latin typeface="Verdana "/>
                <a:cs typeface="Verdana "/>
              </a:rPr>
              <a:t> contratto centralizzato </a:t>
            </a:r>
            <a:br>
              <a:rPr lang="it-IT" sz="2800" b="1" dirty="0">
                <a:solidFill>
                  <a:srgbClr val="000090"/>
                </a:solidFill>
                <a:latin typeface="Verdana "/>
                <a:cs typeface="Verdana "/>
              </a:rPr>
            </a:br>
            <a:r>
              <a:rPr lang="it-IT" sz="2800" b="1" dirty="0">
                <a:solidFill>
                  <a:srgbClr val="000090"/>
                </a:solidFill>
                <a:latin typeface="Verdana "/>
                <a:cs typeface="Verdana "/>
              </a:rPr>
              <a:t>per la  formazione ex D.Lg. 81/08</a:t>
            </a:r>
          </a:p>
        </p:txBody>
      </p:sp>
      <p:sp>
        <p:nvSpPr>
          <p:cNvPr id="3" name="Segnaposto contenuto 2"/>
          <p:cNvSpPr>
            <a:spLocks noGrp="1"/>
          </p:cNvSpPr>
          <p:nvPr>
            <p:ph idx="1"/>
          </p:nvPr>
        </p:nvSpPr>
        <p:spPr>
          <a:xfrm>
            <a:off x="457200" y="2037644"/>
            <a:ext cx="8229600" cy="4525963"/>
          </a:xfrm>
        </p:spPr>
        <p:txBody>
          <a:bodyPr>
            <a:normAutofit/>
          </a:bodyPr>
          <a:lstStyle/>
          <a:p>
            <a:r>
              <a:rPr lang="it-IT" sz="2800" dirty="0">
                <a:solidFill>
                  <a:srgbClr val="000090"/>
                </a:solidFill>
                <a:latin typeface="Verdana (Corpo)"/>
                <a:cs typeface="Verdana (Corpo)"/>
              </a:rPr>
              <a:t>Formazione D.Lg. 81/2008</a:t>
            </a:r>
          </a:p>
          <a:p>
            <a:r>
              <a:rPr lang="it-IT" sz="2800" dirty="0">
                <a:solidFill>
                  <a:srgbClr val="000090"/>
                </a:solidFill>
                <a:latin typeface="Verdana (Corpo)"/>
                <a:cs typeface="Verdana (Corpo)"/>
              </a:rPr>
              <a:t>Importo a base di gara pari a € 209.387</a:t>
            </a:r>
          </a:p>
          <a:p>
            <a:r>
              <a:rPr lang="it-IT" sz="2800" dirty="0">
                <a:solidFill>
                  <a:srgbClr val="000090"/>
                </a:solidFill>
                <a:latin typeface="Verdana (Corpo)"/>
                <a:cs typeface="Verdana (Corpo)"/>
              </a:rPr>
              <a:t>Criterio: 5 inviti prezzo più basso </a:t>
            </a:r>
            <a:r>
              <a:rPr lang="it-IT" sz="2000" dirty="0">
                <a:solidFill>
                  <a:srgbClr val="000090"/>
                </a:solidFill>
                <a:latin typeface="Verdana (Corpo)"/>
                <a:cs typeface="Verdana (Corpo)"/>
              </a:rPr>
              <a:t>(prodotti standardizzati)</a:t>
            </a:r>
          </a:p>
          <a:p>
            <a:r>
              <a:rPr lang="it-IT" sz="2800" dirty="0">
                <a:solidFill>
                  <a:srgbClr val="000090"/>
                </a:solidFill>
                <a:latin typeface="Verdana (Corpo)"/>
                <a:cs typeface="Verdana (Corpo)"/>
              </a:rPr>
              <a:t>Aggiudicatario: </a:t>
            </a:r>
            <a:r>
              <a:rPr lang="it-IT" sz="2400" dirty="0">
                <a:solidFill>
                  <a:srgbClr val="000090"/>
                </a:solidFill>
                <a:latin typeface="Verdana (Corpo)"/>
                <a:cs typeface="Verdana (Corpo)"/>
              </a:rPr>
              <a:t>AIFOS SERVICE SOC. COOP.</a:t>
            </a:r>
          </a:p>
          <a:p>
            <a:r>
              <a:rPr lang="it-IT" sz="2800" dirty="0">
                <a:solidFill>
                  <a:srgbClr val="000090"/>
                </a:solidFill>
                <a:latin typeface="Verdana (Corpo)"/>
                <a:cs typeface="Verdana (Corpo)"/>
              </a:rPr>
              <a:t>Stipula: 17-04-2023 </a:t>
            </a:r>
          </a:p>
          <a:p>
            <a:r>
              <a:rPr lang="it-IT" sz="2800" dirty="0">
                <a:solidFill>
                  <a:srgbClr val="000090"/>
                </a:solidFill>
                <a:latin typeface="Verdana (Corpo)"/>
                <a:cs typeface="Verdana (Corpo)"/>
              </a:rPr>
              <a:t>Durata: triennale</a:t>
            </a:r>
            <a:endParaRPr lang="it-IT" dirty="0">
              <a:solidFill>
                <a:srgbClr val="000090"/>
              </a:solidFill>
              <a:latin typeface="Verdana (Corpo)"/>
              <a:cs typeface="Verdana (Corpo)"/>
            </a:endParaRPr>
          </a:p>
          <a:p>
            <a:endParaRPr lang="it-IT" dirty="0">
              <a:solidFill>
                <a:srgbClr val="000090"/>
              </a:solidFill>
              <a:latin typeface="Verdana (Corpo)"/>
              <a:cs typeface="Verdana (Corpo)"/>
            </a:endParaRPr>
          </a:p>
        </p:txBody>
      </p:sp>
      <p:pic>
        <p:nvPicPr>
          <p:cNvPr id="5" name="Picture 0" descr="logoci.tif"/>
          <p:cNvPicPr>
            <a:picLocks noChangeAspect="1" noChangeArrowheads="1"/>
          </p:cNvPicPr>
          <p:nvPr/>
        </p:nvPicPr>
        <p:blipFill>
          <a:blip r:embed="rId2" cstate="print"/>
          <a:srcRect/>
          <a:stretch>
            <a:fillRect/>
          </a:stretch>
        </p:blipFill>
        <p:spPr bwMode="auto">
          <a:xfrm>
            <a:off x="142316" y="443970"/>
            <a:ext cx="1988491" cy="1065919"/>
          </a:xfrm>
          <a:prstGeom prst="rect">
            <a:avLst/>
          </a:prstGeom>
          <a:noFill/>
          <a:ln w="9525">
            <a:noFill/>
            <a:miter lim="800000"/>
            <a:headEnd/>
            <a:tailEnd/>
          </a:ln>
        </p:spPr>
      </p:pic>
    </p:spTree>
    <p:extLst>
      <p:ext uri="{BB962C8B-B14F-4D97-AF65-F5344CB8AC3E}">
        <p14:creationId xmlns:p14="http://schemas.microsoft.com/office/powerpoint/2010/main" val="35262263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15443" y="464608"/>
            <a:ext cx="6097284" cy="1412170"/>
          </a:xfrm>
        </p:spPr>
        <p:txBody>
          <a:bodyPr>
            <a:normAutofit/>
          </a:bodyPr>
          <a:lstStyle/>
          <a:p>
            <a:r>
              <a:rPr lang="it-IT" sz="2000" b="1" dirty="0">
                <a:solidFill>
                  <a:srgbClr val="000090"/>
                </a:solidFill>
              </a:rPr>
              <a:t> </a:t>
            </a:r>
            <a: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t>Evoluzione dei </a:t>
            </a:r>
            <a:r>
              <a:rPr lang="it-IT" sz="2000" b="1" dirty="0" err="1">
                <a:solidFill>
                  <a:srgbClr val="000090"/>
                </a:solidFill>
                <a:latin typeface="Verdana" panose="020B0604030504040204" pitchFamily="34" charset="0"/>
                <a:ea typeface="Verdana" panose="020B0604030504040204" pitchFamily="34" charset="0"/>
                <a:cs typeface="Verdana" panose="020B0604030504040204" pitchFamily="34" charset="0"/>
              </a:rPr>
              <a:t>contartti</a:t>
            </a:r>
            <a: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t> </a:t>
            </a:r>
            <a:r>
              <a:rPr lang="it-IT" sz="2000" b="1" dirty="0" err="1">
                <a:solidFill>
                  <a:srgbClr val="000090"/>
                </a:solidFill>
                <a:latin typeface="Verdana" panose="020B0604030504040204" pitchFamily="34" charset="0"/>
                <a:ea typeface="Verdana" panose="020B0604030504040204" pitchFamily="34" charset="0"/>
                <a:cs typeface="Verdana" panose="020B0604030504040204" pitchFamily="34" charset="0"/>
              </a:rPr>
              <a:t>elearning</a:t>
            </a:r>
            <a: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t>: </a:t>
            </a:r>
            <a:b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br>
            <a: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t>il VII° contratto centralizzato </a:t>
            </a:r>
            <a:b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br>
            <a: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t>per la  formazione e-learning</a:t>
            </a:r>
          </a:p>
        </p:txBody>
      </p:sp>
      <p:sp>
        <p:nvSpPr>
          <p:cNvPr id="3" name="Segnaposto contenuto 2"/>
          <p:cNvSpPr>
            <a:spLocks noGrp="1"/>
          </p:cNvSpPr>
          <p:nvPr>
            <p:ph idx="1"/>
          </p:nvPr>
        </p:nvSpPr>
        <p:spPr>
          <a:xfrm>
            <a:off x="457200" y="1876778"/>
            <a:ext cx="8229600" cy="4249385"/>
          </a:xfrm>
        </p:spPr>
        <p:txBody>
          <a:bodyPr/>
          <a:lstStyle/>
          <a:p>
            <a:pPr marL="0" indent="0" algn="l">
              <a:buNone/>
            </a:pPr>
            <a:endParaRPr lang="it-IT" sz="2800" b="1" dirty="0">
              <a:solidFill>
                <a:srgbClr val="000090"/>
              </a:solidFill>
            </a:endParaRPr>
          </a:p>
          <a:p>
            <a:r>
              <a:rPr lang="it-IT" sz="2800" b="1" dirty="0">
                <a:solidFill>
                  <a:srgbClr val="000090"/>
                </a:solidFill>
              </a:rPr>
              <a:t>Interazioni con la CNF/referente formazione obbligatoria su criticità e-learning</a:t>
            </a:r>
          </a:p>
          <a:p>
            <a:r>
              <a:rPr lang="it-IT" sz="2800" b="1" dirty="0" err="1">
                <a:solidFill>
                  <a:srgbClr val="000090"/>
                </a:solidFill>
              </a:rPr>
              <a:t>GdL</a:t>
            </a:r>
            <a:r>
              <a:rPr lang="it-IT" sz="2800" b="1" dirty="0">
                <a:solidFill>
                  <a:srgbClr val="000090"/>
                </a:solidFill>
              </a:rPr>
              <a:t> esame dei prodotti «dirigenti 16 ore»</a:t>
            </a:r>
          </a:p>
          <a:p>
            <a:r>
              <a:rPr lang="it-IT" sz="2800" b="1" dirty="0">
                <a:solidFill>
                  <a:srgbClr val="000090"/>
                </a:solidFill>
              </a:rPr>
              <a:t>Affidamento e-learning dirigenti a Mega Italia Media (€21.000 in data 23-10-2024) </a:t>
            </a:r>
          </a:p>
          <a:p>
            <a:pPr marL="0" indent="0" algn="l">
              <a:buNone/>
            </a:pPr>
            <a:endParaRPr lang="it-IT" sz="2800" b="1" dirty="0">
              <a:solidFill>
                <a:srgbClr val="000090"/>
              </a:solidFill>
            </a:endParaRPr>
          </a:p>
          <a:p>
            <a:pPr marL="0" indent="0">
              <a:buNone/>
            </a:pPr>
            <a:endParaRPr lang="it-IT" b="1" dirty="0">
              <a:solidFill>
                <a:srgbClr val="000090"/>
              </a:solidFill>
            </a:endParaRPr>
          </a:p>
          <a:p>
            <a:endParaRPr lang="it-IT" b="1" dirty="0">
              <a:solidFill>
                <a:srgbClr val="000090"/>
              </a:solidFill>
            </a:endParaRPr>
          </a:p>
        </p:txBody>
      </p:sp>
      <p:pic>
        <p:nvPicPr>
          <p:cNvPr id="5" name="Picture 0" descr="logoci.tif"/>
          <p:cNvPicPr>
            <a:picLocks noChangeAspect="1" noChangeArrowheads="1"/>
          </p:cNvPicPr>
          <p:nvPr/>
        </p:nvPicPr>
        <p:blipFill>
          <a:blip r:embed="rId2" cstate="print"/>
          <a:srcRect/>
          <a:stretch>
            <a:fillRect/>
          </a:stretch>
        </p:blipFill>
        <p:spPr bwMode="auto">
          <a:xfrm>
            <a:off x="142316" y="443971"/>
            <a:ext cx="1917905" cy="1028082"/>
          </a:xfrm>
          <a:prstGeom prst="rect">
            <a:avLst/>
          </a:prstGeom>
          <a:noFill/>
          <a:ln w="9525">
            <a:noFill/>
            <a:miter lim="800000"/>
            <a:headEnd/>
            <a:tailEnd/>
          </a:ln>
        </p:spPr>
      </p:pic>
    </p:spTree>
    <p:extLst>
      <p:ext uri="{BB962C8B-B14F-4D97-AF65-F5344CB8AC3E}">
        <p14:creationId xmlns:p14="http://schemas.microsoft.com/office/powerpoint/2010/main" val="656293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15443" y="464608"/>
            <a:ext cx="6097284" cy="1412170"/>
          </a:xfrm>
        </p:spPr>
        <p:txBody>
          <a:bodyPr>
            <a:normAutofit/>
          </a:bodyPr>
          <a:lstStyle/>
          <a:p>
            <a:r>
              <a:rPr lang="it-IT" sz="2000" b="1" dirty="0">
                <a:solidFill>
                  <a:srgbClr val="000090"/>
                </a:solidFill>
              </a:rPr>
              <a:t> </a:t>
            </a:r>
            <a: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t>Evoluzione dei contratti </a:t>
            </a:r>
            <a:r>
              <a:rPr lang="it-IT" sz="2000" b="1" dirty="0" err="1">
                <a:solidFill>
                  <a:srgbClr val="000090"/>
                </a:solidFill>
                <a:latin typeface="Verdana" panose="020B0604030504040204" pitchFamily="34" charset="0"/>
                <a:ea typeface="Verdana" panose="020B0604030504040204" pitchFamily="34" charset="0"/>
                <a:cs typeface="Verdana" panose="020B0604030504040204" pitchFamily="34" charset="0"/>
              </a:rPr>
              <a:t>elearning</a:t>
            </a:r>
            <a: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t>: </a:t>
            </a:r>
            <a:b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br>
            <a: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t>il VIII° contratto centralizzato </a:t>
            </a:r>
            <a:b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br>
            <a:r>
              <a:rPr lang="it-IT" sz="2000" b="1" dirty="0">
                <a:solidFill>
                  <a:srgbClr val="000090"/>
                </a:solidFill>
                <a:latin typeface="Verdana" panose="020B0604030504040204" pitchFamily="34" charset="0"/>
                <a:ea typeface="Verdana" panose="020B0604030504040204" pitchFamily="34" charset="0"/>
                <a:cs typeface="Verdana" panose="020B0604030504040204" pitchFamily="34" charset="0"/>
              </a:rPr>
              <a:t>per la  formazione e-learning</a:t>
            </a:r>
          </a:p>
        </p:txBody>
      </p:sp>
      <p:sp>
        <p:nvSpPr>
          <p:cNvPr id="3" name="Segnaposto contenuto 2"/>
          <p:cNvSpPr>
            <a:spLocks noGrp="1"/>
          </p:cNvSpPr>
          <p:nvPr>
            <p:ph idx="1"/>
          </p:nvPr>
        </p:nvSpPr>
        <p:spPr>
          <a:xfrm>
            <a:off x="457200" y="1876778"/>
            <a:ext cx="8229600" cy="4249385"/>
          </a:xfrm>
        </p:spPr>
        <p:txBody>
          <a:bodyPr/>
          <a:lstStyle/>
          <a:p>
            <a:pPr marL="0" indent="0" algn="l">
              <a:buNone/>
            </a:pPr>
            <a:endParaRPr lang="it-IT" sz="2800" b="1" dirty="0">
              <a:solidFill>
                <a:srgbClr val="000090"/>
              </a:solidFill>
            </a:endParaRPr>
          </a:p>
          <a:p>
            <a:r>
              <a:rPr lang="it-IT" sz="2800" b="1" dirty="0">
                <a:solidFill>
                  <a:srgbClr val="000090"/>
                </a:solidFill>
              </a:rPr>
              <a:t>Esigenza di preservare il lavoro di coprogettazione con condivisione del materiale INFN e implementazione nei pacchetti formativi del AIFOS</a:t>
            </a:r>
          </a:p>
          <a:p>
            <a:r>
              <a:rPr lang="it-IT" sz="2800" b="1" dirty="0">
                <a:solidFill>
                  <a:srgbClr val="000090"/>
                </a:solidFill>
              </a:rPr>
              <a:t>Affidamento ad </a:t>
            </a:r>
            <a:r>
              <a:rPr lang="it-IT" sz="2800" b="1" dirty="0" err="1">
                <a:solidFill>
                  <a:srgbClr val="000090"/>
                </a:solidFill>
              </a:rPr>
              <a:t>Aifos</a:t>
            </a:r>
            <a:r>
              <a:rPr lang="it-IT" sz="2800" b="1" dirty="0">
                <a:solidFill>
                  <a:srgbClr val="000090"/>
                </a:solidFill>
              </a:rPr>
              <a:t> 10k€ annui per un </a:t>
            </a:r>
            <a:r>
              <a:rPr lang="it-IT" sz="2800" b="1" dirty="0" err="1">
                <a:solidFill>
                  <a:srgbClr val="000090"/>
                </a:solidFill>
              </a:rPr>
              <a:t>quinquiennio</a:t>
            </a:r>
            <a:r>
              <a:rPr lang="it-IT" sz="2800" b="1" dirty="0">
                <a:solidFill>
                  <a:srgbClr val="000090"/>
                </a:solidFill>
              </a:rPr>
              <a:t> stipula del 18-09-2025</a:t>
            </a:r>
          </a:p>
          <a:p>
            <a:pPr marL="0" indent="0" algn="l">
              <a:buNone/>
            </a:pPr>
            <a:endParaRPr lang="it-IT" sz="2800" b="1" dirty="0">
              <a:solidFill>
                <a:srgbClr val="000090"/>
              </a:solidFill>
            </a:endParaRPr>
          </a:p>
          <a:p>
            <a:pPr marL="0" indent="0">
              <a:buNone/>
            </a:pPr>
            <a:endParaRPr lang="it-IT" b="1" dirty="0">
              <a:solidFill>
                <a:srgbClr val="000090"/>
              </a:solidFill>
            </a:endParaRPr>
          </a:p>
          <a:p>
            <a:endParaRPr lang="it-IT" b="1" dirty="0">
              <a:solidFill>
                <a:srgbClr val="000090"/>
              </a:solidFill>
            </a:endParaRPr>
          </a:p>
        </p:txBody>
      </p:sp>
      <p:pic>
        <p:nvPicPr>
          <p:cNvPr id="5" name="Picture 0" descr="logoci.tif"/>
          <p:cNvPicPr>
            <a:picLocks noChangeAspect="1" noChangeArrowheads="1"/>
          </p:cNvPicPr>
          <p:nvPr/>
        </p:nvPicPr>
        <p:blipFill>
          <a:blip r:embed="rId2" cstate="print"/>
          <a:srcRect/>
          <a:stretch>
            <a:fillRect/>
          </a:stretch>
        </p:blipFill>
        <p:spPr bwMode="auto">
          <a:xfrm>
            <a:off x="142316" y="443971"/>
            <a:ext cx="1917905" cy="1028082"/>
          </a:xfrm>
          <a:prstGeom prst="rect">
            <a:avLst/>
          </a:prstGeom>
          <a:noFill/>
          <a:ln w="9525">
            <a:noFill/>
            <a:miter lim="800000"/>
            <a:headEnd/>
            <a:tailEnd/>
          </a:ln>
        </p:spPr>
      </p:pic>
    </p:spTree>
    <p:extLst>
      <p:ext uri="{BB962C8B-B14F-4D97-AF65-F5344CB8AC3E}">
        <p14:creationId xmlns:p14="http://schemas.microsoft.com/office/powerpoint/2010/main" val="1149067709"/>
      </p:ext>
    </p:extLst>
  </p:cSld>
  <p:clrMapOvr>
    <a:masterClrMapping/>
  </p:clrMapOvr>
</p:sld>
</file>

<file path=ppt/theme/theme1.xml><?xml version="1.0" encoding="utf-8"?>
<a:theme xmlns:a="http://schemas.openxmlformats.org/drawingml/2006/main" name="Tema di Office">
  <a:themeElements>
    <a:clrScheme name="Impostazioni personalizzate 3">
      <a:dk1>
        <a:sysClr val="windowText" lastClr="000000"/>
      </a:dk1>
      <a:lt1>
        <a:sysClr val="window" lastClr="FFFFFF"/>
      </a:lt1>
      <a:dk2>
        <a:srgbClr val="1F497D"/>
      </a:dk2>
      <a:lt2>
        <a:srgbClr val="EEECE1"/>
      </a:lt2>
      <a:accent1>
        <a:srgbClr val="5D97DF"/>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1188</TotalTime>
  <Words>5512</Words>
  <Application>Microsoft Macintosh PowerPoint</Application>
  <PresentationFormat>Presentazione su schermo (4:3)</PresentationFormat>
  <Paragraphs>597</Paragraphs>
  <Slides>38</Slides>
  <Notes>0</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38</vt:i4>
      </vt:variant>
    </vt:vector>
  </HeadingPairs>
  <TitlesOfParts>
    <vt:vector size="49" baseType="lpstr">
      <vt:lpstr>Aptos</vt:lpstr>
      <vt:lpstr>Arial</vt:lpstr>
      <vt:lpstr>Calibri</vt:lpstr>
      <vt:lpstr>Comic Sans MS</vt:lpstr>
      <vt:lpstr>New Century Schlbk</vt:lpstr>
      <vt:lpstr>Palatino</vt:lpstr>
      <vt:lpstr>Segoe UI</vt:lpstr>
      <vt:lpstr>Verdana</vt:lpstr>
      <vt:lpstr>Verdana </vt:lpstr>
      <vt:lpstr>Verdana (Corpo)</vt:lpstr>
      <vt:lpstr>Tema di Office</vt:lpstr>
      <vt:lpstr>     Riunione CNPISA del 18-11-2025    </vt:lpstr>
      <vt:lpstr>Premessa: La scelta dei contratti  centralizzati</vt:lpstr>
      <vt:lpstr>Contratti centralizzati: l’inizio</vt:lpstr>
      <vt:lpstr>   III° contratto centralizzato  per la  formazione ex D.Lg. 81/08</vt:lpstr>
      <vt:lpstr>   IV° contratto centralizzato  per la  formazione ex D.Lg. 81/08</vt:lpstr>
      <vt:lpstr> V° contratto centralizzato  per la  formazione ex D.Lg. 81/08</vt:lpstr>
      <vt:lpstr>   VI° contratto centralizzato  per la  formazione ex D.Lg. 81/08</vt:lpstr>
      <vt:lpstr> Evoluzione dei contartti elearning:  il VII° contratto centralizzato  per la  formazione e-learning</vt:lpstr>
      <vt:lpstr> Evoluzione dei contratti elearning:  il VIII° contratto centralizzato  per la  formazione e-learning</vt:lpstr>
      <vt:lpstr>Presentazione standard di PowerPoint</vt:lpstr>
      <vt:lpstr>     Contratto: residuo e  consumo annuale    </vt:lpstr>
      <vt:lpstr>Presentazione standard di PowerPoint</vt:lpstr>
      <vt:lpstr>Presentazione standard di PowerPoint</vt:lpstr>
      <vt:lpstr>Presentazione standard di PowerPoint</vt:lpstr>
      <vt:lpstr> </vt:lpstr>
      <vt:lpstr>        </vt:lpstr>
      <vt:lpstr>        </vt:lpstr>
      <vt:lpstr>       </vt:lpstr>
      <vt:lpstr>       </vt:lpstr>
      <vt:lpstr>       </vt:lpstr>
      <vt:lpstr>Capitolato gara formazione centralizzata   6. Erogazione della formazione</vt:lpstr>
      <vt:lpstr>Presentazione standard di PowerPoint</vt:lpstr>
      <vt:lpstr>Formazione in modalità  mista/congiunta INFN-LSP </vt:lpstr>
      <vt:lpstr>Criteri di qualificazione del formatore  (art 6 co.8 l m-bis D.Lg 81/08) </vt:lpstr>
      <vt:lpstr>     Criticità contratto centralizzato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Grazie per l’attenzione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Enrico Bonanno</dc:creator>
  <cp:lastModifiedBy>Enrico Bonanno</cp:lastModifiedBy>
  <cp:revision>153</cp:revision>
  <dcterms:created xsi:type="dcterms:W3CDTF">2019-09-18T12:47:00Z</dcterms:created>
  <dcterms:modified xsi:type="dcterms:W3CDTF">2025-11-17T14:13:59Z</dcterms:modified>
</cp:coreProperties>
</file>