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1091" r:id="rId2"/>
    <p:sldId id="1188" r:id="rId3"/>
    <p:sldId id="1237" r:id="rId4"/>
    <p:sldId id="1221" r:id="rId5"/>
    <p:sldId id="1142" r:id="rId6"/>
    <p:sldId id="1095" r:id="rId7"/>
    <p:sldId id="1138" r:id="rId8"/>
    <p:sldId id="1145" r:id="rId9"/>
    <p:sldId id="1126" r:id="rId10"/>
    <p:sldId id="1143" r:id="rId11"/>
    <p:sldId id="1061" r:id="rId12"/>
    <p:sldId id="1209" r:id="rId13"/>
    <p:sldId id="1222" r:id="rId14"/>
    <p:sldId id="1211" r:id="rId15"/>
    <p:sldId id="1215" r:id="rId16"/>
    <p:sldId id="1212" r:id="rId17"/>
    <p:sldId id="1223" r:id="rId18"/>
    <p:sldId id="1213" r:id="rId19"/>
    <p:sldId id="1218" r:id="rId20"/>
    <p:sldId id="1224" r:id="rId21"/>
    <p:sldId id="1214" r:id="rId22"/>
    <p:sldId id="1220" r:id="rId23"/>
    <p:sldId id="1219" r:id="rId24"/>
    <p:sldId id="1225" r:id="rId25"/>
    <p:sldId id="1226" r:id="rId26"/>
    <p:sldId id="1227" r:id="rId27"/>
    <p:sldId id="1231" r:id="rId28"/>
    <p:sldId id="1232" r:id="rId29"/>
    <p:sldId id="1233" r:id="rId30"/>
    <p:sldId id="1234" r:id="rId31"/>
    <p:sldId id="1235" r:id="rId32"/>
    <p:sldId id="1236" r:id="rId33"/>
    <p:sldId id="1171" r:id="rId34"/>
    <p:sldId id="1135" r:id="rId35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D9D9D9"/>
    <a:srgbClr val="595959"/>
    <a:srgbClr val="FBE5D6"/>
    <a:srgbClr val="E8DEDE"/>
    <a:srgbClr val="FCECE8"/>
    <a:srgbClr val="00B050"/>
    <a:srgbClr val="CAC5C7"/>
    <a:srgbClr val="F5F5F5"/>
    <a:srgbClr val="920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D73BFB-475C-44A3-B9D4-C1E282C57466}" v="1938" dt="2025-12-14T10:14:06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1189" autoAdjust="0"/>
  </p:normalViewPr>
  <p:slideViewPr>
    <p:cSldViewPr snapToGrid="0">
      <p:cViewPr varScale="1">
        <p:scale>
          <a:sx n="57" d="100"/>
          <a:sy n="57" d="100"/>
        </p:scale>
        <p:origin x="144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Spatafora" userId="332efa6e-618b-4640-b6f3-9826aa63d7bd" providerId="ADAL" clId="{D0210681-D52D-4195-B6B9-85D45741BA69}"/>
    <pc:docChg chg="undo redo custSel addSld delSld modSld sldOrd modMainMaster">
      <pc:chgData name="Alessandro Spatafora" userId="332efa6e-618b-4640-b6f3-9826aa63d7bd" providerId="ADAL" clId="{D0210681-D52D-4195-B6B9-85D45741BA69}" dt="2025-12-14T10:14:06.454" v="12309" actId="20577"/>
      <pc:docMkLst>
        <pc:docMk/>
      </pc:docMkLst>
      <pc:sldChg chg="add mod modShow">
        <pc:chgData name="Alessandro Spatafora" userId="332efa6e-618b-4640-b6f3-9826aa63d7bd" providerId="ADAL" clId="{D0210681-D52D-4195-B6B9-85D45741BA69}" dt="2025-12-13T16:20:51.811" v="12231" actId="729"/>
        <pc:sldMkLst>
          <pc:docMk/>
          <pc:sldMk cId="387455415" sldId="259"/>
        </pc:sldMkLst>
      </pc:sldChg>
      <pc:sldChg chg="addSp modSp add del mod">
        <pc:chgData name="Alessandro Spatafora" userId="332efa6e-618b-4640-b6f3-9826aa63d7bd" providerId="ADAL" clId="{D0210681-D52D-4195-B6B9-85D45741BA69}" dt="2025-12-13T10:10:37.695" v="9491" actId="2696"/>
        <pc:sldMkLst>
          <pc:docMk/>
          <pc:sldMk cId="2904059436" sldId="259"/>
        </pc:sldMkLst>
      </pc:sldChg>
      <pc:sldChg chg="add mod modShow">
        <pc:chgData name="Alessandro Spatafora" userId="332efa6e-618b-4640-b6f3-9826aa63d7bd" providerId="ADAL" clId="{D0210681-D52D-4195-B6B9-85D45741BA69}" dt="2025-12-13T16:20:51.811" v="12231" actId="729"/>
        <pc:sldMkLst>
          <pc:docMk/>
          <pc:sldMk cId="574994329" sldId="261"/>
        </pc:sldMkLst>
      </pc:sldChg>
      <pc:sldChg chg="addSp modSp add del mod ord">
        <pc:chgData name="Alessandro Spatafora" userId="332efa6e-618b-4640-b6f3-9826aa63d7bd" providerId="ADAL" clId="{D0210681-D52D-4195-B6B9-85D45741BA69}" dt="2025-12-13T10:10:37.695" v="9491" actId="2696"/>
        <pc:sldMkLst>
          <pc:docMk/>
          <pc:sldMk cId="3834891905" sldId="261"/>
        </pc:sldMkLst>
      </pc:sldChg>
      <pc:sldChg chg="add del">
        <pc:chgData name="Alessandro Spatafora" userId="332efa6e-618b-4640-b6f3-9826aa63d7bd" providerId="ADAL" clId="{D0210681-D52D-4195-B6B9-85D45741BA69}" dt="2025-12-13T10:10:37.695" v="9491" actId="2696"/>
        <pc:sldMkLst>
          <pc:docMk/>
          <pc:sldMk cId="1734569568" sldId="262"/>
        </pc:sldMkLst>
      </pc:sldChg>
      <pc:sldChg chg="add mod modShow">
        <pc:chgData name="Alessandro Spatafora" userId="332efa6e-618b-4640-b6f3-9826aa63d7bd" providerId="ADAL" clId="{D0210681-D52D-4195-B6B9-85D45741BA69}" dt="2025-12-13T16:20:51.811" v="12231" actId="729"/>
        <pc:sldMkLst>
          <pc:docMk/>
          <pc:sldMk cId="3487437728" sldId="262"/>
        </pc:sldMkLst>
      </pc:sldChg>
      <pc:sldChg chg="add mod modShow">
        <pc:chgData name="Alessandro Spatafora" userId="332efa6e-618b-4640-b6f3-9826aa63d7bd" providerId="ADAL" clId="{D0210681-D52D-4195-B6B9-85D45741BA69}" dt="2025-12-13T16:20:51.811" v="12231" actId="729"/>
        <pc:sldMkLst>
          <pc:docMk/>
          <pc:sldMk cId="536198333" sldId="263"/>
        </pc:sldMkLst>
      </pc:sldChg>
      <pc:sldChg chg="modSp add del">
        <pc:chgData name="Alessandro Spatafora" userId="332efa6e-618b-4640-b6f3-9826aa63d7bd" providerId="ADAL" clId="{D0210681-D52D-4195-B6B9-85D45741BA69}" dt="2025-12-13T10:10:37.695" v="9491" actId="2696"/>
        <pc:sldMkLst>
          <pc:docMk/>
          <pc:sldMk cId="3232646062" sldId="263"/>
        </pc:sldMkLst>
      </pc:sldChg>
      <pc:sldChg chg="add mod modShow">
        <pc:chgData name="Alessandro Spatafora" userId="332efa6e-618b-4640-b6f3-9826aa63d7bd" providerId="ADAL" clId="{D0210681-D52D-4195-B6B9-85D45741BA69}" dt="2025-12-13T16:20:51.811" v="12231" actId="729"/>
        <pc:sldMkLst>
          <pc:docMk/>
          <pc:sldMk cId="2020851823" sldId="264"/>
        </pc:sldMkLst>
      </pc:sldChg>
      <pc:sldChg chg="addSp modSp add del mod ord">
        <pc:chgData name="Alessandro Spatafora" userId="332efa6e-618b-4640-b6f3-9826aa63d7bd" providerId="ADAL" clId="{D0210681-D52D-4195-B6B9-85D45741BA69}" dt="2025-12-13T10:10:37.695" v="9491" actId="2696"/>
        <pc:sldMkLst>
          <pc:docMk/>
          <pc:sldMk cId="2665276891" sldId="264"/>
        </pc:sldMkLst>
      </pc:sldChg>
      <pc:sldChg chg="delSp mod">
        <pc:chgData name="Alessandro Spatafora" userId="332efa6e-618b-4640-b6f3-9826aa63d7bd" providerId="ADAL" clId="{D0210681-D52D-4195-B6B9-85D45741BA69}" dt="2025-12-10T14:12:54.303" v="544" actId="478"/>
        <pc:sldMkLst>
          <pc:docMk/>
          <pc:sldMk cId="2939369814" sldId="1061"/>
        </pc:sldMkLst>
      </pc:sldChg>
      <pc:sldChg chg="addSp delSp modSp mod">
        <pc:chgData name="Alessandro Spatafora" userId="332efa6e-618b-4640-b6f3-9826aa63d7bd" providerId="ADAL" clId="{D0210681-D52D-4195-B6B9-85D45741BA69}" dt="2025-12-12T10:00:22.446" v="4222" actId="1076"/>
        <pc:sldMkLst>
          <pc:docMk/>
          <pc:sldMk cId="2507410400" sldId="1091"/>
        </pc:sldMkLst>
        <pc:spChg chg="mod">
          <ac:chgData name="Alessandro Spatafora" userId="332efa6e-618b-4640-b6f3-9826aa63d7bd" providerId="ADAL" clId="{D0210681-D52D-4195-B6B9-85D45741BA69}" dt="2025-12-09T17:20:24.100" v="124" actId="20577"/>
          <ac:spMkLst>
            <pc:docMk/>
            <pc:sldMk cId="2507410400" sldId="1091"/>
            <ac:spMk id="2" creationId="{00000000-0000-0000-0000-000000000000}"/>
          </ac:spMkLst>
        </pc:spChg>
        <pc:spChg chg="mod">
          <ac:chgData name="Alessandro Spatafora" userId="332efa6e-618b-4640-b6f3-9826aa63d7bd" providerId="ADAL" clId="{D0210681-D52D-4195-B6B9-85D45741BA69}" dt="2025-12-10T14:03:47.487" v="342" actId="1076"/>
          <ac:spMkLst>
            <pc:docMk/>
            <pc:sldMk cId="2507410400" sldId="1091"/>
            <ac:spMk id="3" creationId="{00000000-0000-0000-0000-000000000000}"/>
          </ac:spMkLst>
        </pc:spChg>
        <pc:spChg chg="mod topLvl">
          <ac:chgData name="Alessandro Spatafora" userId="332efa6e-618b-4640-b6f3-9826aa63d7bd" providerId="ADAL" clId="{D0210681-D52D-4195-B6B9-85D45741BA69}" dt="2025-12-12T09:58:10.475" v="4200" actId="164"/>
          <ac:spMkLst>
            <pc:docMk/>
            <pc:sldMk cId="2507410400" sldId="1091"/>
            <ac:spMk id="17" creationId="{404034FA-5F28-4D1B-BB51-2C5B95AC2D43}"/>
          </ac:spMkLst>
        </pc:spChg>
        <pc:spChg chg="mod">
          <ac:chgData name="Alessandro Spatafora" userId="332efa6e-618b-4640-b6f3-9826aa63d7bd" providerId="ADAL" clId="{D0210681-D52D-4195-B6B9-85D45741BA69}" dt="2025-12-12T10:00:09.349" v="4220" actId="1037"/>
          <ac:spMkLst>
            <pc:docMk/>
            <pc:sldMk cId="2507410400" sldId="1091"/>
            <ac:spMk id="21" creationId="{784A537A-B3C7-4299-9A45-BF9FCD942689}"/>
          </ac:spMkLst>
        </pc:spChg>
        <pc:grpChg chg="add mod">
          <ac:chgData name="Alessandro Spatafora" userId="332efa6e-618b-4640-b6f3-9826aa63d7bd" providerId="ADAL" clId="{D0210681-D52D-4195-B6B9-85D45741BA69}" dt="2025-12-12T09:58:13.902" v="4201" actId="1076"/>
          <ac:grpSpMkLst>
            <pc:docMk/>
            <pc:sldMk cId="2507410400" sldId="1091"/>
            <ac:grpSpMk id="5" creationId="{38072DCC-A050-CD6E-00A4-E1C678D46990}"/>
          </ac:grpSpMkLst>
        </pc:grpChg>
        <pc:grpChg chg="mod topLvl">
          <ac:chgData name="Alessandro Spatafora" userId="332efa6e-618b-4640-b6f3-9826aa63d7bd" providerId="ADAL" clId="{D0210681-D52D-4195-B6B9-85D45741BA69}" dt="2025-12-12T10:00:19.746" v="4221" actId="164"/>
          <ac:grpSpMkLst>
            <pc:docMk/>
            <pc:sldMk cId="2507410400" sldId="1091"/>
            <ac:grpSpMk id="14" creationId="{D79EFB45-16BF-A551-2904-8D3E90446531}"/>
          </ac:grpSpMkLst>
        </pc:grpChg>
        <pc:grpChg chg="add mod">
          <ac:chgData name="Alessandro Spatafora" userId="332efa6e-618b-4640-b6f3-9826aa63d7bd" providerId="ADAL" clId="{D0210681-D52D-4195-B6B9-85D45741BA69}" dt="2025-12-12T10:00:22.446" v="4222" actId="1076"/>
          <ac:grpSpMkLst>
            <pc:docMk/>
            <pc:sldMk cId="2507410400" sldId="1091"/>
            <ac:grpSpMk id="18" creationId="{0A195B66-EA3C-88DC-C875-635806B5E8ED}"/>
          </ac:grpSpMkLst>
        </pc:grpChg>
        <pc:picChg chg="add mod topLvl">
          <ac:chgData name="Alessandro Spatafora" userId="332efa6e-618b-4640-b6f3-9826aa63d7bd" providerId="ADAL" clId="{D0210681-D52D-4195-B6B9-85D45741BA69}" dt="2025-12-12T09:58:10.475" v="4200" actId="164"/>
          <ac:picMkLst>
            <pc:docMk/>
            <pc:sldMk cId="2507410400" sldId="1091"/>
            <ac:picMk id="6" creationId="{BC551E9F-E510-BD05-801F-DD9E8BADB192}"/>
          </ac:picMkLst>
        </pc:picChg>
        <pc:picChg chg="mod topLvl">
          <ac:chgData name="Alessandro Spatafora" userId="332efa6e-618b-4640-b6f3-9826aa63d7bd" providerId="ADAL" clId="{D0210681-D52D-4195-B6B9-85D45741BA69}" dt="2025-12-12T09:58:10.475" v="4200" actId="164"/>
          <ac:picMkLst>
            <pc:docMk/>
            <pc:sldMk cId="2507410400" sldId="1091"/>
            <ac:picMk id="7" creationId="{225CD7BB-B960-4448-8BFF-1F5E97742499}"/>
          </ac:picMkLst>
        </pc:picChg>
        <pc:picChg chg="add mod ord topLvl">
          <ac:chgData name="Alessandro Spatafora" userId="332efa6e-618b-4640-b6f3-9826aa63d7bd" providerId="ADAL" clId="{D0210681-D52D-4195-B6B9-85D45741BA69}" dt="2025-12-12T09:58:10.475" v="4200" actId="164"/>
          <ac:picMkLst>
            <pc:docMk/>
            <pc:sldMk cId="2507410400" sldId="1091"/>
            <ac:picMk id="9" creationId="{7653FAFB-A17F-629F-E360-C54607E1F49D}"/>
          </ac:picMkLst>
        </pc:picChg>
        <pc:picChg chg="add mod topLvl modCrop">
          <ac:chgData name="Alessandro Spatafora" userId="332efa6e-618b-4640-b6f3-9826aa63d7bd" providerId="ADAL" clId="{D0210681-D52D-4195-B6B9-85D45741BA69}" dt="2025-12-12T09:58:10.475" v="4200" actId="164"/>
          <ac:picMkLst>
            <pc:docMk/>
            <pc:sldMk cId="2507410400" sldId="1091"/>
            <ac:picMk id="10" creationId="{9010A0A7-B4D2-39B4-8EDF-F09903E20F85}"/>
          </ac:picMkLst>
        </pc:picChg>
        <pc:picChg chg="add mod">
          <ac:chgData name="Alessandro Spatafora" userId="332efa6e-618b-4640-b6f3-9826aa63d7bd" providerId="ADAL" clId="{D0210681-D52D-4195-B6B9-85D45741BA69}" dt="2025-12-12T10:00:19.746" v="4221" actId="164"/>
          <ac:picMkLst>
            <pc:docMk/>
            <pc:sldMk cId="2507410400" sldId="1091"/>
            <ac:picMk id="16" creationId="{A4F38D6C-DABE-40EB-0A6F-318BDB9F5E7C}"/>
          </ac:picMkLst>
        </pc:picChg>
        <pc:cxnChg chg="mod">
          <ac:chgData name="Alessandro Spatafora" userId="332efa6e-618b-4640-b6f3-9826aa63d7bd" providerId="ADAL" clId="{D0210681-D52D-4195-B6B9-85D45741BA69}" dt="2025-12-12T09:56:37.734" v="4130" actId="165"/>
          <ac:cxnSpMkLst>
            <pc:docMk/>
            <pc:sldMk cId="2507410400" sldId="1091"/>
            <ac:cxnSpMk id="12" creationId="{4CC7C14D-9305-2A92-3780-509DE69B9D06}"/>
          </ac:cxnSpMkLst>
        </pc:cxnChg>
      </pc:sldChg>
      <pc:sldChg chg="delSp mod">
        <pc:chgData name="Alessandro Spatafora" userId="332efa6e-618b-4640-b6f3-9826aa63d7bd" providerId="ADAL" clId="{D0210681-D52D-4195-B6B9-85D45741BA69}" dt="2025-12-10T14:13:10.747" v="549" actId="478"/>
        <pc:sldMkLst>
          <pc:docMk/>
          <pc:sldMk cId="3805639194" sldId="1095"/>
        </pc:sldMkLst>
      </pc:sldChg>
      <pc:sldChg chg="delSp del mod modShow">
        <pc:chgData name="Alessandro Spatafora" userId="332efa6e-618b-4640-b6f3-9826aa63d7bd" providerId="ADAL" clId="{D0210681-D52D-4195-B6B9-85D45741BA69}" dt="2025-12-13T09:28:17.188" v="8426" actId="47"/>
        <pc:sldMkLst>
          <pc:docMk/>
          <pc:sldMk cId="1797126534" sldId="1113"/>
        </pc:sldMkLst>
      </pc:sldChg>
      <pc:sldChg chg="delSp mod">
        <pc:chgData name="Alessandro Spatafora" userId="332efa6e-618b-4640-b6f3-9826aa63d7bd" providerId="ADAL" clId="{D0210681-D52D-4195-B6B9-85D45741BA69}" dt="2025-12-10T14:13:00.925" v="546" actId="478"/>
        <pc:sldMkLst>
          <pc:docMk/>
          <pc:sldMk cId="105321379" sldId="1126"/>
        </pc:sldMkLst>
      </pc:sldChg>
      <pc:sldChg chg="addSp delSp modSp mod">
        <pc:chgData name="Alessandro Spatafora" userId="332efa6e-618b-4640-b6f3-9826aa63d7bd" providerId="ADAL" clId="{D0210681-D52D-4195-B6B9-85D45741BA69}" dt="2025-12-13T17:52:13.232" v="12258" actId="20577"/>
        <pc:sldMkLst>
          <pc:docMk/>
          <pc:sldMk cId="2646747027" sldId="1135"/>
        </pc:sldMkLst>
        <pc:spChg chg="mod">
          <ac:chgData name="Alessandro Spatafora" userId="332efa6e-618b-4640-b6f3-9826aa63d7bd" providerId="ADAL" clId="{D0210681-D52D-4195-B6B9-85D45741BA69}" dt="2025-12-13T17:52:13.232" v="12258" actId="20577"/>
          <ac:spMkLst>
            <pc:docMk/>
            <pc:sldMk cId="2646747027" sldId="1135"/>
            <ac:spMk id="3" creationId="{9B7AA5A1-0008-26BF-CCEF-8C5DDB305EE8}"/>
          </ac:spMkLst>
        </pc:spChg>
        <pc:picChg chg="add mod">
          <ac:chgData name="Alessandro Spatafora" userId="332efa6e-618b-4640-b6f3-9826aa63d7bd" providerId="ADAL" clId="{D0210681-D52D-4195-B6B9-85D45741BA69}" dt="2025-12-13T15:51:48.567" v="12227" actId="1076"/>
          <ac:picMkLst>
            <pc:docMk/>
            <pc:sldMk cId="2646747027" sldId="1135"/>
            <ac:picMk id="2050" creationId="{309A8421-51AB-581B-BF71-A9B47ADE8A8C}"/>
          </ac:picMkLst>
        </pc:picChg>
      </pc:sldChg>
      <pc:sldChg chg="delSp modSp mod">
        <pc:chgData name="Alessandro Spatafora" userId="332efa6e-618b-4640-b6f3-9826aa63d7bd" providerId="ADAL" clId="{D0210681-D52D-4195-B6B9-85D45741BA69}" dt="2025-12-10T14:13:07.067" v="548" actId="478"/>
        <pc:sldMkLst>
          <pc:docMk/>
          <pc:sldMk cId="2382829392" sldId="1138"/>
        </pc:sldMkLst>
        <pc:spChg chg="mod">
          <ac:chgData name="Alessandro Spatafora" userId="332efa6e-618b-4640-b6f3-9826aa63d7bd" providerId="ADAL" clId="{D0210681-D52D-4195-B6B9-85D45741BA69}" dt="2025-12-10T14:11:30.508" v="503" actId="1035"/>
          <ac:spMkLst>
            <pc:docMk/>
            <pc:sldMk cId="2382829392" sldId="1138"/>
            <ac:spMk id="22" creationId="{C02973E3-CE10-44BD-9B89-AD86BB3F16E8}"/>
          </ac:spMkLst>
        </pc:spChg>
      </pc:sldChg>
      <pc:sldChg chg="delSp modSp mod">
        <pc:chgData name="Alessandro Spatafora" userId="332efa6e-618b-4640-b6f3-9826aa63d7bd" providerId="ADAL" clId="{D0210681-D52D-4195-B6B9-85D45741BA69}" dt="2025-12-12T16:44:28.899" v="5713" actId="13926"/>
        <pc:sldMkLst>
          <pc:docMk/>
          <pc:sldMk cId="3468958199" sldId="1142"/>
        </pc:sldMkLst>
        <pc:spChg chg="mod">
          <ac:chgData name="Alessandro Spatafora" userId="332efa6e-618b-4640-b6f3-9826aa63d7bd" providerId="ADAL" clId="{D0210681-D52D-4195-B6B9-85D45741BA69}" dt="2025-12-12T16:44:28.899" v="5713" actId="13926"/>
          <ac:spMkLst>
            <pc:docMk/>
            <pc:sldMk cId="3468958199" sldId="1142"/>
            <ac:spMk id="34" creationId="{BDB2EAB6-8258-0AFC-3B05-86AD1F74046A}"/>
          </ac:spMkLst>
        </pc:spChg>
      </pc:sldChg>
      <pc:sldChg chg="delSp modSp mod">
        <pc:chgData name="Alessandro Spatafora" userId="332efa6e-618b-4640-b6f3-9826aa63d7bd" providerId="ADAL" clId="{D0210681-D52D-4195-B6B9-85D45741BA69}" dt="2025-12-12T16:45:16.675" v="5714" actId="478"/>
        <pc:sldMkLst>
          <pc:docMk/>
          <pc:sldMk cId="336048937" sldId="1143"/>
        </pc:sldMkLst>
        <pc:picChg chg="mod">
          <ac:chgData name="Alessandro Spatafora" userId="332efa6e-618b-4640-b6f3-9826aa63d7bd" providerId="ADAL" clId="{D0210681-D52D-4195-B6B9-85D45741BA69}" dt="2025-12-10T14:12:09.039" v="506" actId="1076"/>
          <ac:picMkLst>
            <pc:docMk/>
            <pc:sldMk cId="336048937" sldId="1143"/>
            <ac:picMk id="51" creationId="{06AF9C5A-A0C8-8DF6-EA61-6F2C80046483}"/>
          </ac:picMkLst>
        </pc:picChg>
      </pc:sldChg>
      <pc:sldChg chg="delSp mod">
        <pc:chgData name="Alessandro Spatafora" userId="332efa6e-618b-4640-b6f3-9826aa63d7bd" providerId="ADAL" clId="{D0210681-D52D-4195-B6B9-85D45741BA69}" dt="2025-12-10T14:13:03.204" v="547" actId="478"/>
        <pc:sldMkLst>
          <pc:docMk/>
          <pc:sldMk cId="3773551881" sldId="1145"/>
        </pc:sldMkLst>
      </pc:sldChg>
      <pc:sldChg chg="addSp delSp modSp del mod modNotesTx">
        <pc:chgData name="Alessandro Spatafora" userId="332efa6e-618b-4640-b6f3-9826aa63d7bd" providerId="ADAL" clId="{D0210681-D52D-4195-B6B9-85D45741BA69}" dt="2025-12-13T15:13:47.833" v="11832" actId="47"/>
        <pc:sldMkLst>
          <pc:docMk/>
          <pc:sldMk cId="1969362732" sldId="1163"/>
        </pc:sldMkLst>
        <pc:spChg chg="add del mod">
          <ac:chgData name="Alessandro Spatafora" userId="332efa6e-618b-4640-b6f3-9826aa63d7bd" providerId="ADAL" clId="{D0210681-D52D-4195-B6B9-85D45741BA69}" dt="2025-12-13T15:03:13.594" v="11592" actId="21"/>
          <ac:spMkLst>
            <pc:docMk/>
            <pc:sldMk cId="1969362732" sldId="1163"/>
            <ac:spMk id="7" creationId="{7F2EBE2B-D43B-7F3A-EF48-FB1639A93526}"/>
          </ac:spMkLst>
        </pc:spChg>
        <pc:spChg chg="add del mod">
          <ac:chgData name="Alessandro Spatafora" userId="332efa6e-618b-4640-b6f3-9826aa63d7bd" providerId="ADAL" clId="{D0210681-D52D-4195-B6B9-85D45741BA69}" dt="2025-12-13T14:53:30.657" v="11326" actId="22"/>
          <ac:spMkLst>
            <pc:docMk/>
            <pc:sldMk cId="1969362732" sldId="1163"/>
            <ac:spMk id="17" creationId="{D4D7C5A0-4AA3-E7DF-05A1-90452795D630}"/>
          </ac:spMkLst>
        </pc:spChg>
        <pc:spChg chg="add del">
          <ac:chgData name="Alessandro Spatafora" userId="332efa6e-618b-4640-b6f3-9826aa63d7bd" providerId="ADAL" clId="{D0210681-D52D-4195-B6B9-85D45741BA69}" dt="2025-12-13T14:53:34.746" v="11330" actId="22"/>
          <ac:spMkLst>
            <pc:docMk/>
            <pc:sldMk cId="1969362732" sldId="1163"/>
            <ac:spMk id="19" creationId="{4CFB84D1-554A-0E7F-0B3F-EF35AFC0CAA0}"/>
          </ac:spMkLst>
        </pc:spChg>
        <pc:spChg chg="add del mod">
          <ac:chgData name="Alessandro Spatafora" userId="332efa6e-618b-4640-b6f3-9826aa63d7bd" providerId="ADAL" clId="{D0210681-D52D-4195-B6B9-85D45741BA69}" dt="2025-12-13T15:03:13.594" v="11592" actId="21"/>
          <ac:spMkLst>
            <pc:docMk/>
            <pc:sldMk cId="1969362732" sldId="1163"/>
            <ac:spMk id="21" creationId="{659EB041-90AB-8325-DDE6-93023C93DB0D}"/>
          </ac:spMkLst>
        </pc:spChg>
        <pc:spChg chg="mod">
          <ac:chgData name="Alessandro Spatafora" userId="332efa6e-618b-4640-b6f3-9826aa63d7bd" providerId="ADAL" clId="{D0210681-D52D-4195-B6B9-85D45741BA69}" dt="2025-12-13T14:20:46.865" v="11056" actId="20577"/>
          <ac:spMkLst>
            <pc:docMk/>
            <pc:sldMk cId="1969362732" sldId="1163"/>
            <ac:spMk id="28" creationId="{4AB34380-C2D0-4E46-ADA2-36BCAD628D48}"/>
          </ac:spMkLst>
        </pc:spChg>
        <pc:picChg chg="add del mod">
          <ac:chgData name="Alessandro Spatafora" userId="332efa6e-618b-4640-b6f3-9826aa63d7bd" providerId="ADAL" clId="{D0210681-D52D-4195-B6B9-85D45741BA69}" dt="2025-12-13T15:03:13.594" v="11592" actId="21"/>
          <ac:picMkLst>
            <pc:docMk/>
            <pc:sldMk cId="1969362732" sldId="1163"/>
            <ac:picMk id="9" creationId="{00CDD1B9-CA32-F7DE-605A-947279DAAF25}"/>
          </ac:picMkLst>
        </pc:picChg>
        <pc:picChg chg="add del mod">
          <ac:chgData name="Alessandro Spatafora" userId="332efa6e-618b-4640-b6f3-9826aa63d7bd" providerId="ADAL" clId="{D0210681-D52D-4195-B6B9-85D45741BA69}" dt="2025-12-13T14:50:23.380" v="11319" actId="478"/>
          <ac:picMkLst>
            <pc:docMk/>
            <pc:sldMk cId="1969362732" sldId="1163"/>
            <ac:picMk id="15" creationId="{055B2EC0-E6F8-AE79-4528-17D7344A1C5C}"/>
          </ac:picMkLst>
        </pc:picChg>
        <pc:cxnChg chg="add del mod">
          <ac:chgData name="Alessandro Spatafora" userId="332efa6e-618b-4640-b6f3-9826aa63d7bd" providerId="ADAL" clId="{D0210681-D52D-4195-B6B9-85D45741BA69}" dt="2025-12-13T15:03:13.594" v="11592" actId="21"/>
          <ac:cxnSpMkLst>
            <pc:docMk/>
            <pc:sldMk cId="1969362732" sldId="1163"/>
            <ac:cxnSpMk id="23" creationId="{B22F3AB4-60E2-565E-B920-2C7F492518E1}"/>
          </ac:cxnSpMkLst>
        </pc:cxnChg>
      </pc:sldChg>
      <pc:sldChg chg="addSp delSp modSp mod">
        <pc:chgData name="Alessandro Spatafora" userId="332efa6e-618b-4640-b6f3-9826aa63d7bd" providerId="ADAL" clId="{D0210681-D52D-4195-B6B9-85D45741BA69}" dt="2025-12-13T15:52:03.515" v="12230" actId="167"/>
        <pc:sldMkLst>
          <pc:docMk/>
          <pc:sldMk cId="678451060" sldId="1171"/>
        </pc:sldMkLst>
        <pc:picChg chg="add mod">
          <ac:chgData name="Alessandro Spatafora" userId="332efa6e-618b-4640-b6f3-9826aa63d7bd" providerId="ADAL" clId="{D0210681-D52D-4195-B6B9-85D45741BA69}" dt="2025-12-13T15:52:03.515" v="12230" actId="167"/>
          <ac:picMkLst>
            <pc:docMk/>
            <pc:sldMk cId="678451060" sldId="1171"/>
            <ac:picMk id="4" creationId="{DF469766-DA52-5788-3AF1-31BBAFC6F78F}"/>
          </ac:picMkLst>
        </pc:picChg>
      </pc:sldChg>
      <pc:sldChg chg="delSp modSp mod">
        <pc:chgData name="Alessandro Spatafora" userId="332efa6e-618b-4640-b6f3-9826aa63d7bd" providerId="ADAL" clId="{D0210681-D52D-4195-B6B9-85D45741BA69}" dt="2025-12-13T15:14:05.211" v="11845" actId="1035"/>
        <pc:sldMkLst>
          <pc:docMk/>
          <pc:sldMk cId="2871279017" sldId="1188"/>
        </pc:sldMkLst>
        <pc:graphicFrameChg chg="mod modGraphic">
          <ac:chgData name="Alessandro Spatafora" userId="332efa6e-618b-4640-b6f3-9826aa63d7bd" providerId="ADAL" clId="{D0210681-D52D-4195-B6B9-85D45741BA69}" dt="2025-12-13T08:02:47.083" v="6708" actId="20577"/>
          <ac:graphicFrameMkLst>
            <pc:docMk/>
            <pc:sldMk cId="2871279017" sldId="1188"/>
            <ac:graphicFrameMk id="16" creationId="{9C13A97C-0414-0FD3-84F9-87763DC4B5C0}"/>
          </ac:graphicFrameMkLst>
        </pc:graphicFrameChg>
        <pc:picChg chg="mod">
          <ac:chgData name="Alessandro Spatafora" userId="332efa6e-618b-4640-b6f3-9826aa63d7bd" providerId="ADAL" clId="{D0210681-D52D-4195-B6B9-85D45741BA69}" dt="2025-12-13T15:14:05.211" v="11845" actId="1035"/>
          <ac:picMkLst>
            <pc:docMk/>
            <pc:sldMk cId="2871279017" sldId="1188"/>
            <ac:picMk id="14" creationId="{5C53AD5A-F486-3D1F-D50A-0CF7552FA6E5}"/>
          </ac:picMkLst>
        </pc:picChg>
      </pc:sldChg>
      <pc:sldChg chg="del ord">
        <pc:chgData name="Alessandro Spatafora" userId="332efa6e-618b-4640-b6f3-9826aa63d7bd" providerId="ADAL" clId="{D0210681-D52D-4195-B6B9-85D45741BA69}" dt="2025-12-13T10:15:02.431" v="9527" actId="47"/>
        <pc:sldMkLst>
          <pc:docMk/>
          <pc:sldMk cId="2306883477" sldId="1197"/>
        </pc:sldMkLst>
      </pc:sldChg>
      <pc:sldChg chg="del ord">
        <pc:chgData name="Alessandro Spatafora" userId="332efa6e-618b-4640-b6f3-9826aa63d7bd" providerId="ADAL" clId="{D0210681-D52D-4195-B6B9-85D45741BA69}" dt="2025-12-13T10:15:02.431" v="9527" actId="47"/>
        <pc:sldMkLst>
          <pc:docMk/>
          <pc:sldMk cId="1860338252" sldId="1207"/>
        </pc:sldMkLst>
      </pc:sldChg>
      <pc:sldChg chg="del ord">
        <pc:chgData name="Alessandro Spatafora" userId="332efa6e-618b-4640-b6f3-9826aa63d7bd" providerId="ADAL" clId="{D0210681-D52D-4195-B6B9-85D45741BA69}" dt="2025-12-13T10:15:02.431" v="9527" actId="47"/>
        <pc:sldMkLst>
          <pc:docMk/>
          <pc:sldMk cId="318507952" sldId="1208"/>
        </pc:sldMkLst>
      </pc:sldChg>
      <pc:sldChg chg="delSp modSp add mod">
        <pc:chgData name="Alessandro Spatafora" userId="332efa6e-618b-4640-b6f3-9826aa63d7bd" providerId="ADAL" clId="{D0210681-D52D-4195-B6B9-85D45741BA69}" dt="2025-12-13T08:02:59.110" v="6710"/>
        <pc:sldMkLst>
          <pc:docMk/>
          <pc:sldMk cId="1512395795" sldId="1209"/>
        </pc:sldMkLst>
        <pc:graphicFrameChg chg="mod modGraphic">
          <ac:chgData name="Alessandro Spatafora" userId="332efa6e-618b-4640-b6f3-9826aa63d7bd" providerId="ADAL" clId="{D0210681-D52D-4195-B6B9-85D45741BA69}" dt="2025-12-13T08:02:59.110" v="6710"/>
          <ac:graphicFrameMkLst>
            <pc:docMk/>
            <pc:sldMk cId="1512395795" sldId="1209"/>
            <ac:graphicFrameMk id="16" creationId="{8DB3A3F0-B4D0-C6EF-B9A3-E7E6DB98A3A2}"/>
          </ac:graphicFrameMkLst>
        </pc:graphicFrameChg>
        <pc:picChg chg="mod">
          <ac:chgData name="Alessandro Spatafora" userId="332efa6e-618b-4640-b6f3-9826aa63d7bd" providerId="ADAL" clId="{D0210681-D52D-4195-B6B9-85D45741BA69}" dt="2025-12-10T14:12:41.117" v="542" actId="1035"/>
          <ac:picMkLst>
            <pc:docMk/>
            <pc:sldMk cId="1512395795" sldId="1209"/>
            <ac:picMk id="14" creationId="{A2527499-C61A-B338-3FFD-97E95B080E23}"/>
          </ac:picMkLst>
        </pc:picChg>
      </pc:sldChg>
      <pc:sldChg chg="addSp delSp modSp add mod">
        <pc:chgData name="Alessandro Spatafora" userId="332efa6e-618b-4640-b6f3-9826aa63d7bd" providerId="ADAL" clId="{D0210681-D52D-4195-B6B9-85D45741BA69}" dt="2025-12-13T17:47:04.611" v="12232" actId="14100"/>
        <pc:sldMkLst>
          <pc:docMk/>
          <pc:sldMk cId="576197861" sldId="1211"/>
        </pc:sldMkLst>
        <pc:spChg chg="add del mod">
          <ac:chgData name="Alessandro Spatafora" userId="332efa6e-618b-4640-b6f3-9826aa63d7bd" providerId="ADAL" clId="{D0210681-D52D-4195-B6B9-85D45741BA69}" dt="2025-12-13T07:20:51.189" v="5804" actId="478"/>
          <ac:spMkLst>
            <pc:docMk/>
            <pc:sldMk cId="576197861" sldId="1211"/>
            <ac:spMk id="2" creationId="{20963B6A-2860-84EE-EEE1-1E2095423EB5}"/>
          </ac:spMkLst>
        </pc:spChg>
        <pc:spChg chg="add mod">
          <ac:chgData name="Alessandro Spatafora" userId="332efa6e-618b-4640-b6f3-9826aa63d7bd" providerId="ADAL" clId="{D0210681-D52D-4195-B6B9-85D45741BA69}" dt="2025-12-13T07:47:01.869" v="6372" actId="1076"/>
          <ac:spMkLst>
            <pc:docMk/>
            <pc:sldMk cId="576197861" sldId="1211"/>
            <ac:spMk id="3" creationId="{78542B5D-3AA6-008C-F23F-BF4C745199C2}"/>
          </ac:spMkLst>
        </pc:spChg>
        <pc:spChg chg="mod">
          <ac:chgData name="Alessandro Spatafora" userId="332efa6e-618b-4640-b6f3-9826aa63d7bd" providerId="ADAL" clId="{D0210681-D52D-4195-B6B9-85D45741BA69}" dt="2025-12-11T09:57:31.201" v="2302" actId="1035"/>
          <ac:spMkLst>
            <pc:docMk/>
            <pc:sldMk cId="576197861" sldId="1211"/>
            <ac:spMk id="8" creationId="{99FAAF24-8551-698A-AEB3-1EC120927D6E}"/>
          </ac:spMkLst>
        </pc:spChg>
        <pc:spChg chg="mod">
          <ac:chgData name="Alessandro Spatafora" userId="332efa6e-618b-4640-b6f3-9826aa63d7bd" providerId="ADAL" clId="{D0210681-D52D-4195-B6B9-85D45741BA69}" dt="2025-12-11T09:08:40.203" v="1123" actId="2711"/>
          <ac:spMkLst>
            <pc:docMk/>
            <pc:sldMk cId="576197861" sldId="1211"/>
            <ac:spMk id="10" creationId="{C7675DC7-0F77-E356-C8B2-9F34A40C8FE9}"/>
          </ac:spMkLst>
        </pc:spChg>
        <pc:spChg chg="add mod">
          <ac:chgData name="Alessandro Spatafora" userId="332efa6e-618b-4640-b6f3-9826aa63d7bd" providerId="ADAL" clId="{D0210681-D52D-4195-B6B9-85D45741BA69}" dt="2025-12-11T09:57:46.118" v="2304" actId="20577"/>
          <ac:spMkLst>
            <pc:docMk/>
            <pc:sldMk cId="576197861" sldId="1211"/>
            <ac:spMk id="14" creationId="{A314D21E-CA63-3C34-5683-AF434A17ADEC}"/>
          </ac:spMkLst>
        </pc:spChg>
        <pc:spChg chg="add mod">
          <ac:chgData name="Alessandro Spatafora" userId="332efa6e-618b-4640-b6f3-9826aa63d7bd" providerId="ADAL" clId="{D0210681-D52D-4195-B6B9-85D45741BA69}" dt="2025-12-13T17:47:04.611" v="12232" actId="14100"/>
          <ac:spMkLst>
            <pc:docMk/>
            <pc:sldMk cId="576197861" sldId="1211"/>
            <ac:spMk id="18" creationId="{4916FEA2-086C-FDB9-28FF-96009429EB12}"/>
          </ac:spMkLst>
        </pc:spChg>
        <pc:spChg chg="mod">
          <ac:chgData name="Alessandro Spatafora" userId="332efa6e-618b-4640-b6f3-9826aa63d7bd" providerId="ADAL" clId="{D0210681-D52D-4195-B6B9-85D45741BA69}" dt="2025-12-11T09:58:00.474" v="2314" actId="113"/>
          <ac:spMkLst>
            <pc:docMk/>
            <pc:sldMk cId="576197861" sldId="1211"/>
            <ac:spMk id="28" creationId="{7E2B4ABD-C50E-065F-1E24-DB8C9098F06F}"/>
          </ac:spMkLst>
        </pc:spChg>
        <pc:grpChg chg="add mod">
          <ac:chgData name="Alessandro Spatafora" userId="332efa6e-618b-4640-b6f3-9826aa63d7bd" providerId="ADAL" clId="{D0210681-D52D-4195-B6B9-85D45741BA69}" dt="2025-12-11T09:57:52.763" v="2305" actId="1076"/>
          <ac:grpSpMkLst>
            <pc:docMk/>
            <pc:sldMk cId="576197861" sldId="1211"/>
            <ac:grpSpMk id="12" creationId="{1E3D228A-EF8F-001A-3925-183137C68306}"/>
          </ac:grpSpMkLst>
        </pc:grpChg>
        <pc:grpChg chg="add mod">
          <ac:chgData name="Alessandro Spatafora" userId="332efa6e-618b-4640-b6f3-9826aa63d7bd" providerId="ADAL" clId="{D0210681-D52D-4195-B6B9-85D45741BA69}" dt="2025-12-13T07:21:00.438" v="5839" actId="1036"/>
          <ac:grpSpMkLst>
            <pc:docMk/>
            <pc:sldMk cId="576197861" sldId="1211"/>
            <ac:grpSpMk id="16" creationId="{F2DADA5F-1ABA-CBA1-1B0C-FA05D607C6F9}"/>
          </ac:grpSpMkLst>
        </pc:grpChg>
        <pc:picChg chg="add mod ord modCrop">
          <ac:chgData name="Alessandro Spatafora" userId="332efa6e-618b-4640-b6f3-9826aa63d7bd" providerId="ADAL" clId="{D0210681-D52D-4195-B6B9-85D45741BA69}" dt="2025-12-11T09:57:26.363" v="2295" actId="403"/>
          <ac:picMkLst>
            <pc:docMk/>
            <pc:sldMk cId="576197861" sldId="1211"/>
            <ac:picMk id="11" creationId="{FA9C236D-6B68-73F9-2D2C-46CB962FC050}"/>
          </ac:picMkLst>
        </pc:picChg>
        <pc:picChg chg="add mod">
          <ac:chgData name="Alessandro Spatafora" userId="332efa6e-618b-4640-b6f3-9826aa63d7bd" providerId="ADAL" clId="{D0210681-D52D-4195-B6B9-85D45741BA69}" dt="2025-12-11T09:23:17.142" v="1458" actId="164"/>
          <ac:picMkLst>
            <pc:docMk/>
            <pc:sldMk cId="576197861" sldId="1211"/>
            <ac:picMk id="15" creationId="{61C89AE3-72C3-4ACB-0208-B192431B9560}"/>
          </ac:picMkLst>
        </pc:picChg>
      </pc:sldChg>
      <pc:sldChg chg="addSp delSp modSp add mod modNotesTx">
        <pc:chgData name="Alessandro Spatafora" userId="332efa6e-618b-4640-b6f3-9826aa63d7bd" providerId="ADAL" clId="{D0210681-D52D-4195-B6B9-85D45741BA69}" dt="2025-12-13T17:47:22.757" v="12233" actId="20577"/>
        <pc:sldMkLst>
          <pc:docMk/>
          <pc:sldMk cId="1963965498" sldId="1212"/>
        </pc:sldMkLst>
        <pc:spChg chg="add del mod">
          <ac:chgData name="Alessandro Spatafora" userId="332efa6e-618b-4640-b6f3-9826aa63d7bd" providerId="ADAL" clId="{D0210681-D52D-4195-B6B9-85D45741BA69}" dt="2025-12-13T07:28:23.858" v="6163"/>
          <ac:spMkLst>
            <pc:docMk/>
            <pc:sldMk cId="1963965498" sldId="1212"/>
            <ac:spMk id="2" creationId="{0A2BF727-5A4F-2F07-9AD3-830672782539}"/>
          </ac:spMkLst>
        </pc:spChg>
        <pc:spChg chg="add mod">
          <ac:chgData name="Alessandro Spatafora" userId="332efa6e-618b-4640-b6f3-9826aa63d7bd" providerId="ADAL" clId="{D0210681-D52D-4195-B6B9-85D45741BA69}" dt="2025-12-13T07:29:34.190" v="6177" actId="208"/>
          <ac:spMkLst>
            <pc:docMk/>
            <pc:sldMk cId="1963965498" sldId="1212"/>
            <ac:spMk id="3" creationId="{732D2FEA-E5C4-F968-2F80-0EBD56774420}"/>
          </ac:spMkLst>
        </pc:spChg>
        <pc:spChg chg="add mod">
          <ac:chgData name="Alessandro Spatafora" userId="332efa6e-618b-4640-b6f3-9826aa63d7bd" providerId="ADAL" clId="{D0210681-D52D-4195-B6B9-85D45741BA69}" dt="2025-12-13T07:29:34.190" v="6177" actId="208"/>
          <ac:spMkLst>
            <pc:docMk/>
            <pc:sldMk cId="1963965498" sldId="1212"/>
            <ac:spMk id="4" creationId="{03E876D9-3E85-6307-B4DF-6DDD1B59D0BE}"/>
          </ac:spMkLst>
        </pc:spChg>
        <pc:spChg chg="add mod">
          <ac:chgData name="Alessandro Spatafora" userId="332efa6e-618b-4640-b6f3-9826aa63d7bd" providerId="ADAL" clId="{D0210681-D52D-4195-B6B9-85D45741BA69}" dt="2025-12-13T07:29:34.190" v="6177" actId="208"/>
          <ac:spMkLst>
            <pc:docMk/>
            <pc:sldMk cId="1963965498" sldId="1212"/>
            <ac:spMk id="5" creationId="{71C2ACE3-4752-D90C-7A78-9D0C97C5839E}"/>
          </ac:spMkLst>
        </pc:spChg>
        <pc:spChg chg="mod">
          <ac:chgData name="Alessandro Spatafora" userId="332efa6e-618b-4640-b6f3-9826aa63d7bd" providerId="ADAL" clId="{D0210681-D52D-4195-B6B9-85D45741BA69}" dt="2025-12-11T09:49:53.117" v="2111" actId="2711"/>
          <ac:spMkLst>
            <pc:docMk/>
            <pc:sldMk cId="1963965498" sldId="1212"/>
            <ac:spMk id="10" creationId="{47AFA474-65BB-BFDE-6A4B-C910F69F841C}"/>
          </ac:spMkLst>
        </pc:spChg>
        <pc:spChg chg="add mod">
          <ac:chgData name="Alessandro Spatafora" userId="332efa6e-618b-4640-b6f3-9826aa63d7bd" providerId="ADAL" clId="{D0210681-D52D-4195-B6B9-85D45741BA69}" dt="2025-12-13T07:30:07.731" v="6179" actId="6549"/>
          <ac:spMkLst>
            <pc:docMk/>
            <pc:sldMk cId="1963965498" sldId="1212"/>
            <ac:spMk id="14" creationId="{094E4D35-C589-6732-9F4F-3C3346503BC2}"/>
          </ac:spMkLst>
        </pc:spChg>
        <pc:spChg chg="add mod">
          <ac:chgData name="Alessandro Spatafora" userId="332efa6e-618b-4640-b6f3-9826aa63d7bd" providerId="ADAL" clId="{D0210681-D52D-4195-B6B9-85D45741BA69}" dt="2025-12-13T17:47:22.757" v="12233" actId="20577"/>
          <ac:spMkLst>
            <pc:docMk/>
            <pc:sldMk cId="1963965498" sldId="1212"/>
            <ac:spMk id="15" creationId="{B40F9F12-5A62-1326-567A-BA243675AD76}"/>
          </ac:spMkLst>
        </pc:spChg>
        <pc:spChg chg="add del mod">
          <ac:chgData name="Alessandro Spatafora" userId="332efa6e-618b-4640-b6f3-9826aa63d7bd" providerId="ADAL" clId="{D0210681-D52D-4195-B6B9-85D45741BA69}" dt="2025-12-13T07:30:11.257" v="6180" actId="478"/>
          <ac:spMkLst>
            <pc:docMk/>
            <pc:sldMk cId="1963965498" sldId="1212"/>
            <ac:spMk id="17" creationId="{CDAE1D66-3AD6-CC7D-782F-BC55704C054D}"/>
          </ac:spMkLst>
        </pc:spChg>
        <pc:spChg chg="mod">
          <ac:chgData name="Alessandro Spatafora" userId="332efa6e-618b-4640-b6f3-9826aa63d7bd" providerId="ADAL" clId="{D0210681-D52D-4195-B6B9-85D45741BA69}" dt="2025-12-11T09:50:06.394" v="2117" actId="20577"/>
          <ac:spMkLst>
            <pc:docMk/>
            <pc:sldMk cId="1963965498" sldId="1212"/>
            <ac:spMk id="28" creationId="{8CCBCF56-72B2-CB98-65A5-36EC8DC940D5}"/>
          </ac:spMkLst>
        </pc:spChg>
        <pc:picChg chg="add mod">
          <ac:chgData name="Alessandro Spatafora" userId="332efa6e-618b-4640-b6f3-9826aa63d7bd" providerId="ADAL" clId="{D0210681-D52D-4195-B6B9-85D45741BA69}" dt="2025-12-11T09:55:32.338" v="2235" actId="1038"/>
          <ac:picMkLst>
            <pc:docMk/>
            <pc:sldMk cId="1963965498" sldId="1212"/>
            <ac:picMk id="11" creationId="{8CC5D2B6-4D09-B95B-7D71-B69B456D3733}"/>
          </ac:picMkLst>
        </pc:picChg>
        <pc:picChg chg="add del mod">
          <ac:chgData name="Alessandro Spatafora" userId="332efa6e-618b-4640-b6f3-9826aa63d7bd" providerId="ADAL" clId="{D0210681-D52D-4195-B6B9-85D45741BA69}" dt="2025-12-13T07:30:13.870" v="6181" actId="478"/>
          <ac:picMkLst>
            <pc:docMk/>
            <pc:sldMk cId="1963965498" sldId="1212"/>
            <ac:picMk id="19" creationId="{A3F2FCAB-9427-6684-72E7-8B12AD512097}"/>
          </ac:picMkLst>
        </pc:picChg>
      </pc:sldChg>
      <pc:sldChg chg="addSp delSp modSp add mod setBg">
        <pc:chgData name="Alessandro Spatafora" userId="332efa6e-618b-4640-b6f3-9826aa63d7bd" providerId="ADAL" clId="{D0210681-D52D-4195-B6B9-85D45741BA69}" dt="2025-12-13T15:17:55.328" v="11848" actId="478"/>
        <pc:sldMkLst>
          <pc:docMk/>
          <pc:sldMk cId="3740756798" sldId="1213"/>
        </pc:sldMkLst>
        <pc:spChg chg="add mod">
          <ac:chgData name="Alessandro Spatafora" userId="332efa6e-618b-4640-b6f3-9826aa63d7bd" providerId="ADAL" clId="{D0210681-D52D-4195-B6B9-85D45741BA69}" dt="2025-12-13T07:58:46.991" v="6672" actId="1076"/>
          <ac:spMkLst>
            <pc:docMk/>
            <pc:sldMk cId="3740756798" sldId="1213"/>
            <ac:spMk id="2" creationId="{004A8ED2-25A4-C7E2-C26C-FAF8F2B891A9}"/>
          </ac:spMkLst>
        </pc:spChg>
        <pc:spChg chg="add mod">
          <ac:chgData name="Alessandro Spatafora" userId="332efa6e-618b-4640-b6f3-9826aa63d7bd" providerId="ADAL" clId="{D0210681-D52D-4195-B6B9-85D45741BA69}" dt="2025-12-13T07:58:37.503" v="6671" actId="1076"/>
          <ac:spMkLst>
            <pc:docMk/>
            <pc:sldMk cId="3740756798" sldId="1213"/>
            <ac:spMk id="3" creationId="{D5F68838-D1AE-A7FF-4B4C-4D4DF767C10D}"/>
          </ac:spMkLst>
        </pc:spChg>
        <pc:spChg chg="mod">
          <ac:chgData name="Alessandro Spatafora" userId="332efa6e-618b-4640-b6f3-9826aa63d7bd" providerId="ADAL" clId="{D0210681-D52D-4195-B6B9-85D45741BA69}" dt="2025-12-11T11:21:48.567" v="2769" actId="2711"/>
          <ac:spMkLst>
            <pc:docMk/>
            <pc:sldMk cId="3740756798" sldId="1213"/>
            <ac:spMk id="10" creationId="{1B2B02ED-BC02-80FE-BD39-68DBAB0B3D34}"/>
          </ac:spMkLst>
        </pc:spChg>
        <pc:spChg chg="add mod">
          <ac:chgData name="Alessandro Spatafora" userId="332efa6e-618b-4640-b6f3-9826aa63d7bd" providerId="ADAL" clId="{D0210681-D52D-4195-B6B9-85D45741BA69}" dt="2025-12-11T12:05:03.131" v="3386" actId="1076"/>
          <ac:spMkLst>
            <pc:docMk/>
            <pc:sldMk cId="3740756798" sldId="1213"/>
            <ac:spMk id="22" creationId="{3A8C2AE8-CA2D-1F55-4929-A520D75BEFA3}"/>
          </ac:spMkLst>
        </pc:spChg>
        <pc:spChg chg="add del mod">
          <ac:chgData name="Alessandro Spatafora" userId="332efa6e-618b-4640-b6f3-9826aa63d7bd" providerId="ADAL" clId="{D0210681-D52D-4195-B6B9-85D45741BA69}" dt="2025-12-13T15:17:55.328" v="11848" actId="478"/>
          <ac:spMkLst>
            <pc:docMk/>
            <pc:sldMk cId="3740756798" sldId="1213"/>
            <ac:spMk id="23" creationId="{4BD13FF0-9EAC-A428-B4D3-1477CF22B7AF}"/>
          </ac:spMkLst>
        </pc:spChg>
        <pc:spChg chg="add mod ord">
          <ac:chgData name="Alessandro Spatafora" userId="332efa6e-618b-4640-b6f3-9826aa63d7bd" providerId="ADAL" clId="{D0210681-D52D-4195-B6B9-85D45741BA69}" dt="2025-12-11T11:55:09.455" v="3297" actId="164"/>
          <ac:spMkLst>
            <pc:docMk/>
            <pc:sldMk cId="3740756798" sldId="1213"/>
            <ac:spMk id="24" creationId="{95BCCA8C-AD1A-9843-42D6-81513C8635AF}"/>
          </ac:spMkLst>
        </pc:spChg>
        <pc:spChg chg="mod">
          <ac:chgData name="Alessandro Spatafora" userId="332efa6e-618b-4640-b6f3-9826aa63d7bd" providerId="ADAL" clId="{D0210681-D52D-4195-B6B9-85D45741BA69}" dt="2025-12-11T11:21:48.567" v="2769" actId="2711"/>
          <ac:spMkLst>
            <pc:docMk/>
            <pc:sldMk cId="3740756798" sldId="1213"/>
            <ac:spMk id="28" creationId="{DD641862-9C04-8D71-F8DA-1CD2D81AB4DC}"/>
          </ac:spMkLst>
        </pc:spChg>
        <pc:spChg chg="add mod">
          <ac:chgData name="Alessandro Spatafora" userId="332efa6e-618b-4640-b6f3-9826aa63d7bd" providerId="ADAL" clId="{D0210681-D52D-4195-B6B9-85D45741BA69}" dt="2025-12-11T12:09:24.142" v="3559" actId="1035"/>
          <ac:spMkLst>
            <pc:docMk/>
            <pc:sldMk cId="3740756798" sldId="1213"/>
            <ac:spMk id="30" creationId="{9F7D5847-4E0F-E40F-6194-2ADA5C0E4495}"/>
          </ac:spMkLst>
        </pc:spChg>
        <pc:grpChg chg="add mod">
          <ac:chgData name="Alessandro Spatafora" userId="332efa6e-618b-4640-b6f3-9826aa63d7bd" providerId="ADAL" clId="{D0210681-D52D-4195-B6B9-85D45741BA69}" dt="2025-12-11T11:55:09.455" v="3297" actId="164"/>
          <ac:grpSpMkLst>
            <pc:docMk/>
            <pc:sldMk cId="3740756798" sldId="1213"/>
            <ac:grpSpMk id="20" creationId="{F333B279-A218-CA77-1A85-4CC0B61BEA86}"/>
          </ac:grpSpMkLst>
        </pc:grpChg>
        <pc:grpChg chg="add mod">
          <ac:chgData name="Alessandro Spatafora" userId="332efa6e-618b-4640-b6f3-9826aa63d7bd" providerId="ADAL" clId="{D0210681-D52D-4195-B6B9-85D45741BA69}" dt="2025-12-11T12:09:28.494" v="3568" actId="1038"/>
          <ac:grpSpMkLst>
            <pc:docMk/>
            <pc:sldMk cId="3740756798" sldId="1213"/>
            <ac:grpSpMk id="25" creationId="{B9EA0F53-43A8-AD22-A3C1-7E43C468AB46}"/>
          </ac:grpSpMkLst>
        </pc:grpChg>
        <pc:picChg chg="add mod modCrop">
          <ac:chgData name="Alessandro Spatafora" userId="332efa6e-618b-4640-b6f3-9826aa63d7bd" providerId="ADAL" clId="{D0210681-D52D-4195-B6B9-85D45741BA69}" dt="2025-12-11T11:47:38.705" v="3033" actId="164"/>
          <ac:picMkLst>
            <pc:docMk/>
            <pc:sldMk cId="3740756798" sldId="1213"/>
            <ac:picMk id="18" creationId="{D50525E1-4480-0605-661E-877841F46A4B}"/>
          </ac:picMkLst>
        </pc:picChg>
        <pc:picChg chg="add mod ord modCrop">
          <ac:chgData name="Alessandro Spatafora" userId="332efa6e-618b-4640-b6f3-9826aa63d7bd" providerId="ADAL" clId="{D0210681-D52D-4195-B6B9-85D45741BA69}" dt="2025-12-11T11:47:38.705" v="3033" actId="164"/>
          <ac:picMkLst>
            <pc:docMk/>
            <pc:sldMk cId="3740756798" sldId="1213"/>
            <ac:picMk id="19" creationId="{E563CEB4-1AB2-8E7E-C59F-EE52868773C4}"/>
          </ac:picMkLst>
        </pc:picChg>
        <pc:picChg chg="add mod">
          <ac:chgData name="Alessandro Spatafora" userId="332efa6e-618b-4640-b6f3-9826aa63d7bd" providerId="ADAL" clId="{D0210681-D52D-4195-B6B9-85D45741BA69}" dt="2025-12-11T12:09:08.587" v="3546" actId="1038"/>
          <ac:picMkLst>
            <pc:docMk/>
            <pc:sldMk cId="3740756798" sldId="1213"/>
            <ac:picMk id="26" creationId="{06F1C079-8723-B1A2-5ACA-610DDDDFF44C}"/>
          </ac:picMkLst>
        </pc:picChg>
        <pc:picChg chg="add mod">
          <ac:chgData name="Alessandro Spatafora" userId="332efa6e-618b-4640-b6f3-9826aa63d7bd" providerId="ADAL" clId="{D0210681-D52D-4195-B6B9-85D45741BA69}" dt="2025-12-13T07:58:30.882" v="6670" actId="1035"/>
          <ac:picMkLst>
            <pc:docMk/>
            <pc:sldMk cId="3740756798" sldId="1213"/>
            <ac:picMk id="27" creationId="{387DF1CB-B921-34CA-D8C2-B048CAB283FD}"/>
          </ac:picMkLst>
        </pc:picChg>
      </pc:sldChg>
      <pc:sldChg chg="addSp delSp modSp add mod">
        <pc:chgData name="Alessandro Spatafora" userId="332efa6e-618b-4640-b6f3-9826aa63d7bd" providerId="ADAL" clId="{D0210681-D52D-4195-B6B9-85D45741BA69}" dt="2025-12-14T09:50:41.654" v="12303" actId="113"/>
        <pc:sldMkLst>
          <pc:docMk/>
          <pc:sldMk cId="1729517806" sldId="1214"/>
        </pc:sldMkLst>
        <pc:spChg chg="add mod">
          <ac:chgData name="Alessandro Spatafora" userId="332efa6e-618b-4640-b6f3-9826aa63d7bd" providerId="ADAL" clId="{D0210681-D52D-4195-B6B9-85D45741BA69}" dt="2025-12-14T09:50:41.654" v="12303" actId="113"/>
          <ac:spMkLst>
            <pc:docMk/>
            <pc:sldMk cId="1729517806" sldId="1214"/>
            <ac:spMk id="15" creationId="{EA0BE652-9922-E1B9-9F36-B679EC5A88BD}"/>
          </ac:spMkLst>
        </pc:spChg>
        <pc:spChg chg="add mod ord">
          <ac:chgData name="Alessandro Spatafora" userId="332efa6e-618b-4640-b6f3-9826aa63d7bd" providerId="ADAL" clId="{D0210681-D52D-4195-B6B9-85D45741BA69}" dt="2025-12-13T10:12:32.253" v="9495" actId="2711"/>
          <ac:spMkLst>
            <pc:docMk/>
            <pc:sldMk cId="1729517806" sldId="1214"/>
            <ac:spMk id="16" creationId="{39F0D621-39B3-9FAB-2CC1-19392EF12C66}"/>
          </ac:spMkLst>
        </pc:spChg>
        <pc:spChg chg="mod">
          <ac:chgData name="Alessandro Spatafora" userId="332efa6e-618b-4640-b6f3-9826aa63d7bd" providerId="ADAL" clId="{D0210681-D52D-4195-B6B9-85D45741BA69}" dt="2025-12-10T14:25:11.965" v="886" actId="20577"/>
          <ac:spMkLst>
            <pc:docMk/>
            <pc:sldMk cId="1729517806" sldId="1214"/>
            <ac:spMk id="28" creationId="{6BCA2C45-D780-1D4F-56C0-F0F590C14E82}"/>
          </ac:spMkLst>
        </pc:spChg>
        <pc:grpChg chg="add mod">
          <ac:chgData name="Alessandro Spatafora" userId="332efa6e-618b-4640-b6f3-9826aa63d7bd" providerId="ADAL" clId="{D0210681-D52D-4195-B6B9-85D45741BA69}" dt="2025-12-13T15:30:52.230" v="12124" actId="164"/>
          <ac:grpSpMkLst>
            <pc:docMk/>
            <pc:sldMk cId="1729517806" sldId="1214"/>
            <ac:grpSpMk id="7" creationId="{B7E888C0-23D1-902F-490E-40CCED980364}"/>
          </ac:grpSpMkLst>
        </pc:grpChg>
        <pc:grpChg chg="add del mod">
          <ac:chgData name="Alessandro Spatafora" userId="332efa6e-618b-4640-b6f3-9826aa63d7bd" providerId="ADAL" clId="{D0210681-D52D-4195-B6B9-85D45741BA69}" dt="2025-12-13T07:52:23.369" v="6479" actId="478"/>
          <ac:grpSpMkLst>
            <pc:docMk/>
            <pc:sldMk cId="1729517806" sldId="1214"/>
            <ac:grpSpMk id="20" creationId="{A1B58F38-A6D0-1400-B17E-715320EDC3A1}"/>
          </ac:grpSpMkLst>
        </pc:grpChg>
        <pc:grpChg chg="add mod">
          <ac:chgData name="Alessandro Spatafora" userId="332efa6e-618b-4640-b6f3-9826aa63d7bd" providerId="ADAL" clId="{D0210681-D52D-4195-B6B9-85D45741BA69}" dt="2025-12-13T15:30:52.230" v="12124" actId="164"/>
          <ac:grpSpMkLst>
            <pc:docMk/>
            <pc:sldMk cId="1729517806" sldId="1214"/>
            <ac:grpSpMk id="21" creationId="{10041647-06FF-7F65-FCBC-7BD10231D166}"/>
          </ac:grpSpMkLst>
        </pc:grpChg>
        <pc:picChg chg="add mod">
          <ac:chgData name="Alessandro Spatafora" userId="332efa6e-618b-4640-b6f3-9826aa63d7bd" providerId="ADAL" clId="{D0210681-D52D-4195-B6B9-85D45741BA69}" dt="2025-12-13T07:52:28.629" v="6480" actId="14100"/>
          <ac:picMkLst>
            <pc:docMk/>
            <pc:sldMk cId="1729517806" sldId="1214"/>
            <ac:picMk id="4" creationId="{BA0AABAC-290B-8A73-8E01-C7DA8F523E59}"/>
          </ac:picMkLst>
        </pc:picChg>
        <pc:picChg chg="add del mod">
          <ac:chgData name="Alessandro Spatafora" userId="332efa6e-618b-4640-b6f3-9826aa63d7bd" providerId="ADAL" clId="{D0210681-D52D-4195-B6B9-85D45741BA69}" dt="2025-12-13T07:52:23.369" v="6479" actId="478"/>
          <ac:picMkLst>
            <pc:docMk/>
            <pc:sldMk cId="1729517806" sldId="1214"/>
            <ac:picMk id="5" creationId="{A603F361-F230-BD5F-8074-ED3BCE59294C}"/>
          </ac:picMkLst>
        </pc:picChg>
        <pc:picChg chg="add del mod">
          <ac:chgData name="Alessandro Spatafora" userId="332efa6e-618b-4640-b6f3-9826aa63d7bd" providerId="ADAL" clId="{D0210681-D52D-4195-B6B9-85D45741BA69}" dt="2025-12-13T07:54:01.807" v="6564" actId="478"/>
          <ac:picMkLst>
            <pc:docMk/>
            <pc:sldMk cId="1729517806" sldId="1214"/>
            <ac:picMk id="25" creationId="{8B2BDFAB-D045-B131-29B6-4510898F2513}"/>
          </ac:picMkLst>
        </pc:picChg>
        <pc:cxnChg chg="add mod">
          <ac:chgData name="Alessandro Spatafora" userId="332efa6e-618b-4640-b6f3-9826aa63d7bd" providerId="ADAL" clId="{D0210681-D52D-4195-B6B9-85D45741BA69}" dt="2025-12-13T15:30:52.230" v="12124" actId="164"/>
          <ac:cxnSpMkLst>
            <pc:docMk/>
            <pc:sldMk cId="1729517806" sldId="1214"/>
            <ac:cxnSpMk id="3" creationId="{627B7C74-F020-8EEA-7000-A2A1B2DD4E39}"/>
          </ac:cxnSpMkLst>
        </pc:cxnChg>
      </pc:sldChg>
      <pc:sldChg chg="addSp modSp add mod">
        <pc:chgData name="Alessandro Spatafora" userId="332efa6e-618b-4640-b6f3-9826aa63d7bd" providerId="ADAL" clId="{D0210681-D52D-4195-B6B9-85D45741BA69}" dt="2025-12-13T17:47:43.067" v="12234" actId="14100"/>
        <pc:sldMkLst>
          <pc:docMk/>
          <pc:sldMk cId="396786295" sldId="1215"/>
        </pc:sldMkLst>
        <pc:spChg chg="add mod">
          <ac:chgData name="Alessandro Spatafora" userId="332efa6e-618b-4640-b6f3-9826aa63d7bd" providerId="ADAL" clId="{D0210681-D52D-4195-B6B9-85D45741BA69}" dt="2025-12-13T07:46:51.122" v="6370" actId="1076"/>
          <ac:spMkLst>
            <pc:docMk/>
            <pc:sldMk cId="396786295" sldId="1215"/>
            <ac:spMk id="2" creationId="{5F02165B-AC9E-2259-67CA-5F7CB6511D2A}"/>
          </ac:spMkLst>
        </pc:spChg>
        <pc:spChg chg="mod">
          <ac:chgData name="Alessandro Spatafora" userId="332efa6e-618b-4640-b6f3-9826aa63d7bd" providerId="ADAL" clId="{D0210681-D52D-4195-B6B9-85D45741BA69}" dt="2025-12-13T17:47:43.067" v="12234" actId="14100"/>
          <ac:spMkLst>
            <pc:docMk/>
            <pc:sldMk cId="396786295" sldId="1215"/>
            <ac:spMk id="3" creationId="{794F7AFB-84B8-E332-FDE6-A05576A9DEFE}"/>
          </ac:spMkLst>
        </pc:spChg>
        <pc:spChg chg="add mod">
          <ac:chgData name="Alessandro Spatafora" userId="332efa6e-618b-4640-b6f3-9826aa63d7bd" providerId="ADAL" clId="{D0210681-D52D-4195-B6B9-85D45741BA69}" dt="2025-12-13T07:27:19.078" v="6093" actId="1076"/>
          <ac:spMkLst>
            <pc:docMk/>
            <pc:sldMk cId="396786295" sldId="1215"/>
            <ac:spMk id="4" creationId="{C26456B0-F7D9-86E6-D1BD-2963D5A05457}"/>
          </ac:spMkLst>
        </pc:spChg>
        <pc:spChg chg="mod">
          <ac:chgData name="Alessandro Spatafora" userId="332efa6e-618b-4640-b6f3-9826aa63d7bd" providerId="ADAL" clId="{D0210681-D52D-4195-B6B9-85D45741BA69}" dt="2025-12-11T12:29:42.378" v="3844" actId="1036"/>
          <ac:spMkLst>
            <pc:docMk/>
            <pc:sldMk cId="396786295" sldId="1215"/>
            <ac:spMk id="6" creationId="{D293499A-0F97-F35C-F46A-A7C423F62200}"/>
          </ac:spMkLst>
        </pc:spChg>
        <pc:spChg chg="mod">
          <ac:chgData name="Alessandro Spatafora" userId="332efa6e-618b-4640-b6f3-9826aa63d7bd" providerId="ADAL" clId="{D0210681-D52D-4195-B6B9-85D45741BA69}" dt="2025-12-11T12:29:42.378" v="3844" actId="1036"/>
          <ac:spMkLst>
            <pc:docMk/>
            <pc:sldMk cId="396786295" sldId="1215"/>
            <ac:spMk id="8" creationId="{0EA11E8F-6A08-0E15-3768-B31F3975AF50}"/>
          </ac:spMkLst>
        </pc:spChg>
        <pc:spChg chg="mod">
          <ac:chgData name="Alessandro Spatafora" userId="332efa6e-618b-4640-b6f3-9826aa63d7bd" providerId="ADAL" clId="{D0210681-D52D-4195-B6B9-85D45741BA69}" dt="2025-12-13T07:27:25.214" v="6094" actId="1076"/>
          <ac:spMkLst>
            <pc:docMk/>
            <pc:sldMk cId="396786295" sldId="1215"/>
            <ac:spMk id="9" creationId="{85DB7CE2-D2C5-C1B3-64C6-424CB96EBCA7}"/>
          </ac:spMkLst>
        </pc:spChg>
        <pc:grpChg chg="mod">
          <ac:chgData name="Alessandro Spatafora" userId="332efa6e-618b-4640-b6f3-9826aa63d7bd" providerId="ADAL" clId="{D0210681-D52D-4195-B6B9-85D45741BA69}" dt="2025-12-11T12:29:42.378" v="3844" actId="1036"/>
          <ac:grpSpMkLst>
            <pc:docMk/>
            <pc:sldMk cId="396786295" sldId="1215"/>
            <ac:grpSpMk id="12" creationId="{1B50B771-805B-E3AD-306E-20AC48CDB8AD}"/>
          </ac:grpSpMkLst>
        </pc:grpChg>
        <pc:picChg chg="mod">
          <ac:chgData name="Alessandro Spatafora" userId="332efa6e-618b-4640-b6f3-9826aa63d7bd" providerId="ADAL" clId="{D0210681-D52D-4195-B6B9-85D45741BA69}" dt="2025-12-11T12:29:42.378" v="3844" actId="1036"/>
          <ac:picMkLst>
            <pc:docMk/>
            <pc:sldMk cId="396786295" sldId="1215"/>
            <ac:picMk id="11" creationId="{87D8829E-F4D1-B783-473A-3A9A9373E4E9}"/>
          </ac:picMkLst>
        </pc:picChg>
        <pc:picChg chg="mod">
          <ac:chgData name="Alessandro Spatafora" userId="332efa6e-618b-4640-b6f3-9826aa63d7bd" providerId="ADAL" clId="{D0210681-D52D-4195-B6B9-85D45741BA69}" dt="2025-12-13T07:27:39.122" v="6159" actId="1036"/>
          <ac:picMkLst>
            <pc:docMk/>
            <pc:sldMk cId="396786295" sldId="1215"/>
            <ac:picMk id="13" creationId="{32FE55F7-A4F9-7DE5-A59D-AF61E9FAAE54}"/>
          </ac:picMkLst>
        </pc:picChg>
      </pc:sldChg>
      <pc:sldChg chg="addSp delSp modSp add del mod ord">
        <pc:chgData name="Alessandro Spatafora" userId="332efa6e-618b-4640-b6f3-9826aa63d7bd" providerId="ADAL" clId="{D0210681-D52D-4195-B6B9-85D45741BA69}" dt="2025-12-13T07:39:33.210" v="6272" actId="47"/>
        <pc:sldMkLst>
          <pc:docMk/>
          <pc:sldMk cId="769032194" sldId="1216"/>
        </pc:sldMkLst>
        <pc:spChg chg="add del mod">
          <ac:chgData name="Alessandro Spatafora" userId="332efa6e-618b-4640-b6f3-9826aa63d7bd" providerId="ADAL" clId="{D0210681-D52D-4195-B6B9-85D45741BA69}" dt="2025-12-13T07:39:29.053" v="6271" actId="478"/>
          <ac:spMkLst>
            <pc:docMk/>
            <pc:sldMk cId="769032194" sldId="1216"/>
            <ac:spMk id="3" creationId="{CAA67A92-6FAC-12A6-9B67-74B69BBAC8F8}"/>
          </ac:spMkLst>
        </pc:spChg>
        <pc:spChg chg="add del mod">
          <ac:chgData name="Alessandro Spatafora" userId="332efa6e-618b-4640-b6f3-9826aa63d7bd" providerId="ADAL" clId="{D0210681-D52D-4195-B6B9-85D45741BA69}" dt="2025-12-13T07:39:23.080" v="6270" actId="478"/>
          <ac:spMkLst>
            <pc:docMk/>
            <pc:sldMk cId="769032194" sldId="1216"/>
            <ac:spMk id="15" creationId="{D3BFE5A2-44D7-473F-C6D0-2497CE393DC2}"/>
          </ac:spMkLst>
        </pc:spChg>
      </pc:sldChg>
      <pc:sldChg chg="addSp delSp modSp add mod ord setBg">
        <pc:chgData name="Alessandro Spatafora" userId="332efa6e-618b-4640-b6f3-9826aa63d7bd" providerId="ADAL" clId="{D0210681-D52D-4195-B6B9-85D45741BA69}" dt="2025-12-13T15:17:33.809" v="11847"/>
        <pc:sldMkLst>
          <pc:docMk/>
          <pc:sldMk cId="868099240" sldId="1218"/>
        </pc:sldMkLst>
        <pc:spChg chg="add del mod">
          <ac:chgData name="Alessandro Spatafora" userId="332efa6e-618b-4640-b6f3-9826aa63d7bd" providerId="ADAL" clId="{D0210681-D52D-4195-B6B9-85D45741BA69}" dt="2025-12-13T07:51:25.775" v="6471" actId="478"/>
          <ac:spMkLst>
            <pc:docMk/>
            <pc:sldMk cId="868099240" sldId="1218"/>
            <ac:spMk id="3" creationId="{F28919A8-951F-2429-6E53-35B26EA37E84}"/>
          </ac:spMkLst>
        </pc:spChg>
        <pc:spChg chg="add del mod">
          <ac:chgData name="Alessandro Spatafora" userId="332efa6e-618b-4640-b6f3-9826aa63d7bd" providerId="ADAL" clId="{D0210681-D52D-4195-B6B9-85D45741BA69}" dt="2025-12-13T07:50:33.992" v="6453" actId="478"/>
          <ac:spMkLst>
            <pc:docMk/>
            <pc:sldMk cId="868099240" sldId="1218"/>
            <ac:spMk id="4" creationId="{B3DAF450-8B7A-6C81-4D73-00B92AADAB90}"/>
          </ac:spMkLst>
        </pc:spChg>
        <pc:spChg chg="mod">
          <ac:chgData name="Alessandro Spatafora" userId="332efa6e-618b-4640-b6f3-9826aa63d7bd" providerId="ADAL" clId="{D0210681-D52D-4195-B6B9-85D45741BA69}" dt="2025-12-13T07:51:58.222" v="6478" actId="113"/>
          <ac:spMkLst>
            <pc:docMk/>
            <pc:sldMk cId="868099240" sldId="1218"/>
            <ac:spMk id="6" creationId="{46AFD61C-6DE8-C3E5-99AD-6943671F83FC}"/>
          </ac:spMkLst>
        </pc:spChg>
        <pc:picChg chg="add del mod">
          <ac:chgData name="Alessandro Spatafora" userId="332efa6e-618b-4640-b6f3-9826aa63d7bd" providerId="ADAL" clId="{D0210681-D52D-4195-B6B9-85D45741BA69}" dt="2025-12-13T07:51:01.383" v="6467" actId="478"/>
          <ac:picMkLst>
            <pc:docMk/>
            <pc:sldMk cId="868099240" sldId="1218"/>
            <ac:picMk id="2" creationId="{4D906B49-62C9-957C-95BF-4183BBE9EDA0}"/>
          </ac:picMkLst>
        </pc:picChg>
      </pc:sldChg>
      <pc:sldChg chg="addSp delSp modSp add mod">
        <pc:chgData name="Alessandro Spatafora" userId="332efa6e-618b-4640-b6f3-9826aa63d7bd" providerId="ADAL" clId="{D0210681-D52D-4195-B6B9-85D45741BA69}" dt="2025-12-13T08:15:56.769" v="7166" actId="113"/>
        <pc:sldMkLst>
          <pc:docMk/>
          <pc:sldMk cId="3695184286" sldId="1219"/>
        </pc:sldMkLst>
        <pc:spChg chg="add mod">
          <ac:chgData name="Alessandro Spatafora" userId="332efa6e-618b-4640-b6f3-9826aa63d7bd" providerId="ADAL" clId="{D0210681-D52D-4195-B6B9-85D45741BA69}" dt="2025-12-13T08:13:29.641" v="7064" actId="1036"/>
          <ac:spMkLst>
            <pc:docMk/>
            <pc:sldMk cId="3695184286" sldId="1219"/>
            <ac:spMk id="2" creationId="{EEDE19DB-9F51-23DB-7857-300637B6E16B}"/>
          </ac:spMkLst>
        </pc:spChg>
        <pc:spChg chg="add mod">
          <ac:chgData name="Alessandro Spatafora" userId="332efa6e-618b-4640-b6f3-9826aa63d7bd" providerId="ADAL" clId="{D0210681-D52D-4195-B6B9-85D45741BA69}" dt="2025-12-13T08:13:29.641" v="7064" actId="1036"/>
          <ac:spMkLst>
            <pc:docMk/>
            <pc:sldMk cId="3695184286" sldId="1219"/>
            <ac:spMk id="3" creationId="{7F971DD2-3161-A7C0-08B0-5A63797029A9}"/>
          </ac:spMkLst>
        </pc:spChg>
        <pc:spChg chg="add mod">
          <ac:chgData name="Alessandro Spatafora" userId="332efa6e-618b-4640-b6f3-9826aa63d7bd" providerId="ADAL" clId="{D0210681-D52D-4195-B6B9-85D45741BA69}" dt="2025-12-13T08:14:32.345" v="7137" actId="1036"/>
          <ac:spMkLst>
            <pc:docMk/>
            <pc:sldMk cId="3695184286" sldId="1219"/>
            <ac:spMk id="5" creationId="{FEEF029B-92FC-D7C5-B5FD-04D872C3EE7C}"/>
          </ac:spMkLst>
        </pc:spChg>
        <pc:spChg chg="add mod">
          <ac:chgData name="Alessandro Spatafora" userId="332efa6e-618b-4640-b6f3-9826aa63d7bd" providerId="ADAL" clId="{D0210681-D52D-4195-B6B9-85D45741BA69}" dt="2025-12-13T08:11:09.470" v="6988" actId="113"/>
          <ac:spMkLst>
            <pc:docMk/>
            <pc:sldMk cId="3695184286" sldId="1219"/>
            <ac:spMk id="7" creationId="{5AD20A9C-3968-780C-2B64-22E2B0191C2F}"/>
          </ac:spMkLst>
        </pc:spChg>
        <pc:spChg chg="add mod">
          <ac:chgData name="Alessandro Spatafora" userId="332efa6e-618b-4640-b6f3-9826aa63d7bd" providerId="ADAL" clId="{D0210681-D52D-4195-B6B9-85D45741BA69}" dt="2025-12-13T08:14:32.345" v="7137" actId="1036"/>
          <ac:spMkLst>
            <pc:docMk/>
            <pc:sldMk cId="3695184286" sldId="1219"/>
            <ac:spMk id="8" creationId="{B469EB11-E042-092C-A0DF-06C771B14A1F}"/>
          </ac:spMkLst>
        </pc:spChg>
        <pc:spChg chg="mod">
          <ac:chgData name="Alessandro Spatafora" userId="332efa6e-618b-4640-b6f3-9826aa63d7bd" providerId="ADAL" clId="{D0210681-D52D-4195-B6B9-85D45741BA69}" dt="2025-12-13T08:14:37.635" v="7138" actId="113"/>
          <ac:spMkLst>
            <pc:docMk/>
            <pc:sldMk cId="3695184286" sldId="1219"/>
            <ac:spMk id="24" creationId="{2F3ABDAC-A7C4-9F6A-F1E3-BEAC7CC8E5CA}"/>
          </ac:spMkLst>
        </pc:spChg>
        <pc:spChg chg="mod">
          <ac:chgData name="Alessandro Spatafora" userId="332efa6e-618b-4640-b6f3-9826aa63d7bd" providerId="ADAL" clId="{D0210681-D52D-4195-B6B9-85D45741BA69}" dt="2025-12-13T08:15:56.769" v="7166" actId="113"/>
          <ac:spMkLst>
            <pc:docMk/>
            <pc:sldMk cId="3695184286" sldId="1219"/>
            <ac:spMk id="28" creationId="{8669246F-A7EA-CE11-8E26-77A748CFDE86}"/>
          </ac:spMkLst>
        </pc:spChg>
      </pc:sldChg>
      <pc:sldChg chg="modSp add mod">
        <pc:chgData name="Alessandro Spatafora" userId="332efa6e-618b-4640-b6f3-9826aa63d7bd" providerId="ADAL" clId="{D0210681-D52D-4195-B6B9-85D45741BA69}" dt="2025-12-13T08:03:08.807" v="6712"/>
        <pc:sldMkLst>
          <pc:docMk/>
          <pc:sldMk cId="3449585717" sldId="1220"/>
        </pc:sldMkLst>
        <pc:graphicFrameChg chg="mod modGraphic">
          <ac:chgData name="Alessandro Spatafora" userId="332efa6e-618b-4640-b6f3-9826aa63d7bd" providerId="ADAL" clId="{D0210681-D52D-4195-B6B9-85D45741BA69}" dt="2025-12-13T08:03:08.807" v="6712"/>
          <ac:graphicFrameMkLst>
            <pc:docMk/>
            <pc:sldMk cId="3449585717" sldId="1220"/>
            <ac:graphicFrameMk id="16" creationId="{CE527D78-FD34-8139-DC89-E2CA54A59633}"/>
          </ac:graphicFrameMkLst>
        </pc:graphicFrameChg>
        <pc:picChg chg="mod">
          <ac:chgData name="Alessandro Spatafora" userId="332efa6e-618b-4640-b6f3-9826aa63d7bd" providerId="ADAL" clId="{D0210681-D52D-4195-B6B9-85D45741BA69}" dt="2025-12-11T12:40:52.328" v="3953" actId="1036"/>
          <ac:picMkLst>
            <pc:docMk/>
            <pc:sldMk cId="3449585717" sldId="1220"/>
            <ac:picMk id="14" creationId="{E30C146C-B1EE-2476-8ADE-2ECDF5709A46}"/>
          </ac:picMkLst>
        </pc:picChg>
      </pc:sldChg>
      <pc:sldChg chg="modSp add mod">
        <pc:chgData name="Alessandro Spatafora" userId="332efa6e-618b-4640-b6f3-9826aa63d7bd" providerId="ADAL" clId="{D0210681-D52D-4195-B6B9-85D45741BA69}" dt="2025-12-12T10:20:17.003" v="4462" actId="20577"/>
        <pc:sldMkLst>
          <pc:docMk/>
          <pc:sldMk cId="541732395" sldId="1221"/>
        </pc:sldMkLst>
        <pc:spChg chg="mod">
          <ac:chgData name="Alessandro Spatafora" userId="332efa6e-618b-4640-b6f3-9826aa63d7bd" providerId="ADAL" clId="{D0210681-D52D-4195-B6B9-85D45741BA69}" dt="2025-12-12T10:16:51.052" v="4459" actId="20577"/>
          <ac:spMkLst>
            <pc:docMk/>
            <pc:sldMk cId="541732395" sldId="1221"/>
            <ac:spMk id="28" creationId="{2452BAB4-7008-EDC8-450B-480B86E30F3A}"/>
          </ac:spMkLst>
        </pc:spChg>
        <pc:spChg chg="mod">
          <ac:chgData name="Alessandro Spatafora" userId="332efa6e-618b-4640-b6f3-9826aa63d7bd" providerId="ADAL" clId="{D0210681-D52D-4195-B6B9-85D45741BA69}" dt="2025-12-12T10:20:17.003" v="4462" actId="20577"/>
          <ac:spMkLst>
            <pc:docMk/>
            <pc:sldMk cId="541732395" sldId="1221"/>
            <ac:spMk id="46" creationId="{9EBF747B-F7A8-B112-64FD-A0DB30413C43}"/>
          </ac:spMkLst>
        </pc:spChg>
      </pc:sldChg>
      <pc:sldChg chg="addSp delSp modSp add mod">
        <pc:chgData name="Alessandro Spatafora" userId="332efa6e-618b-4640-b6f3-9826aa63d7bd" providerId="ADAL" clId="{D0210681-D52D-4195-B6B9-85D45741BA69}" dt="2025-12-13T07:59:51.927" v="6681"/>
        <pc:sldMkLst>
          <pc:docMk/>
          <pc:sldMk cId="1098523267" sldId="1222"/>
        </pc:sldMkLst>
        <pc:spChg chg="add mod">
          <ac:chgData name="Alessandro Spatafora" userId="332efa6e-618b-4640-b6f3-9826aa63d7bd" providerId="ADAL" clId="{D0210681-D52D-4195-B6B9-85D45741BA69}" dt="2025-12-13T07:59:43.478" v="6680" actId="113"/>
          <ac:spMkLst>
            <pc:docMk/>
            <pc:sldMk cId="1098523267" sldId="1222"/>
            <ac:spMk id="2" creationId="{C48C3744-DAAA-4750-EEEB-C58660F7DECF}"/>
          </ac:spMkLst>
        </pc:spChg>
        <pc:picChg chg="add mod">
          <ac:chgData name="Alessandro Spatafora" userId="332efa6e-618b-4640-b6f3-9826aa63d7bd" providerId="ADAL" clId="{D0210681-D52D-4195-B6B9-85D45741BA69}" dt="2025-12-13T07:59:51.927" v="6681"/>
          <ac:picMkLst>
            <pc:docMk/>
            <pc:sldMk cId="1098523267" sldId="1222"/>
            <ac:picMk id="3" creationId="{6CB70417-43C8-DF54-5FEB-01D9CAF8A359}"/>
          </ac:picMkLst>
        </pc:picChg>
      </pc:sldChg>
      <pc:sldChg chg="addSp delSp modSp add mod">
        <pc:chgData name="Alessandro Spatafora" userId="332efa6e-618b-4640-b6f3-9826aa63d7bd" providerId="ADAL" clId="{D0210681-D52D-4195-B6B9-85D45741BA69}" dt="2025-12-13T17:47:59.971" v="12235" actId="20577"/>
        <pc:sldMkLst>
          <pc:docMk/>
          <pc:sldMk cId="53242672" sldId="1223"/>
        </pc:sldMkLst>
        <pc:spChg chg="del">
          <ac:chgData name="Alessandro Spatafora" userId="332efa6e-618b-4640-b6f3-9826aa63d7bd" providerId="ADAL" clId="{D0210681-D52D-4195-B6B9-85D45741BA69}" dt="2025-12-13T07:30:20.527" v="6182" actId="478"/>
          <ac:spMkLst>
            <pc:docMk/>
            <pc:sldMk cId="53242672" sldId="1223"/>
            <ac:spMk id="2" creationId="{8DE2C529-5697-2DAD-A326-F58462D0DF21}"/>
          </ac:spMkLst>
        </pc:spChg>
        <pc:spChg chg="add mod ord">
          <ac:chgData name="Alessandro Spatafora" userId="332efa6e-618b-4640-b6f3-9826aa63d7bd" providerId="ADAL" clId="{D0210681-D52D-4195-B6B9-85D45741BA69}" dt="2025-12-13T07:33:46.757" v="6263" actId="2085"/>
          <ac:spMkLst>
            <pc:docMk/>
            <pc:sldMk cId="53242672" sldId="1223"/>
            <ac:spMk id="3" creationId="{BDC7D3AC-8B70-46E1-C1CB-706476E86EAB}"/>
          </ac:spMkLst>
        </pc:spChg>
        <pc:spChg chg="mod">
          <ac:chgData name="Alessandro Spatafora" userId="332efa6e-618b-4640-b6f3-9826aa63d7bd" providerId="ADAL" clId="{D0210681-D52D-4195-B6B9-85D45741BA69}" dt="2025-12-13T07:32:05.612" v="6186" actId="13926"/>
          <ac:spMkLst>
            <pc:docMk/>
            <pc:sldMk cId="53242672" sldId="1223"/>
            <ac:spMk id="14" creationId="{D136465D-FA3C-67CC-03E6-01B4D5E77C5E}"/>
          </ac:spMkLst>
        </pc:spChg>
        <pc:spChg chg="mod">
          <ac:chgData name="Alessandro Spatafora" userId="332efa6e-618b-4640-b6f3-9826aa63d7bd" providerId="ADAL" clId="{D0210681-D52D-4195-B6B9-85D45741BA69}" dt="2025-12-13T17:47:59.971" v="12235" actId="20577"/>
          <ac:spMkLst>
            <pc:docMk/>
            <pc:sldMk cId="53242672" sldId="1223"/>
            <ac:spMk id="15" creationId="{A1176017-6F74-0450-9438-D2A1B8CC812E}"/>
          </ac:spMkLst>
        </pc:spChg>
        <pc:spChg chg="mod">
          <ac:chgData name="Alessandro Spatafora" userId="332efa6e-618b-4640-b6f3-9826aa63d7bd" providerId="ADAL" clId="{D0210681-D52D-4195-B6B9-85D45741BA69}" dt="2025-12-13T07:33:23.431" v="6230" actId="164"/>
          <ac:spMkLst>
            <pc:docMk/>
            <pc:sldMk cId="53242672" sldId="1223"/>
            <ac:spMk id="17" creationId="{3A02E868-BC8A-900A-1E87-EE80EDD60DC1}"/>
          </ac:spMkLst>
        </pc:spChg>
        <pc:grpChg chg="add mod">
          <ac:chgData name="Alessandro Spatafora" userId="332efa6e-618b-4640-b6f3-9826aa63d7bd" providerId="ADAL" clId="{D0210681-D52D-4195-B6B9-85D45741BA69}" dt="2025-12-13T07:33:29.102" v="6261" actId="1037"/>
          <ac:grpSpMkLst>
            <pc:docMk/>
            <pc:sldMk cId="53242672" sldId="1223"/>
            <ac:grpSpMk id="4" creationId="{D444D784-E53A-F819-C038-3615ED4B9C73}"/>
          </ac:grpSpMkLst>
        </pc:grpChg>
        <pc:picChg chg="add mod">
          <ac:chgData name="Alessandro Spatafora" userId="332efa6e-618b-4640-b6f3-9826aa63d7bd" providerId="ADAL" clId="{D0210681-D52D-4195-B6B9-85D45741BA69}" dt="2025-12-13T07:34:42.749" v="6269" actId="1076"/>
          <ac:picMkLst>
            <pc:docMk/>
            <pc:sldMk cId="53242672" sldId="1223"/>
            <ac:picMk id="5" creationId="{C8A913A8-2E89-D421-E556-16122AC00723}"/>
          </ac:picMkLst>
        </pc:picChg>
        <pc:picChg chg="mod">
          <ac:chgData name="Alessandro Spatafora" userId="332efa6e-618b-4640-b6f3-9826aa63d7bd" providerId="ADAL" clId="{D0210681-D52D-4195-B6B9-85D45741BA69}" dt="2025-12-13T07:33:23.431" v="6230" actId="164"/>
          <ac:picMkLst>
            <pc:docMk/>
            <pc:sldMk cId="53242672" sldId="1223"/>
            <ac:picMk id="19" creationId="{0D16F3DD-E16A-A160-D4A3-03E304DBD364}"/>
          </ac:picMkLst>
        </pc:picChg>
      </pc:sldChg>
      <pc:sldChg chg="addSp delSp modSp add mod">
        <pc:chgData name="Alessandro Spatafora" userId="332efa6e-618b-4640-b6f3-9826aa63d7bd" providerId="ADAL" clId="{D0210681-D52D-4195-B6B9-85D45741BA69}" dt="2025-12-13T17:48:23.491" v="12239" actId="20577"/>
        <pc:sldMkLst>
          <pc:docMk/>
          <pc:sldMk cId="3869418973" sldId="1224"/>
        </pc:sldMkLst>
        <pc:spChg chg="del">
          <ac:chgData name="Alessandro Spatafora" userId="332efa6e-618b-4640-b6f3-9826aa63d7bd" providerId="ADAL" clId="{D0210681-D52D-4195-B6B9-85D45741BA69}" dt="2025-12-13T07:39:38.047" v="6273" actId="478"/>
          <ac:spMkLst>
            <pc:docMk/>
            <pc:sldMk cId="3869418973" sldId="1224"/>
            <ac:spMk id="3" creationId="{2E7897D0-E11A-7709-D353-2FB6E1645445}"/>
          </ac:spMkLst>
        </pc:spChg>
        <pc:spChg chg="mod">
          <ac:chgData name="Alessandro Spatafora" userId="332efa6e-618b-4640-b6f3-9826aa63d7bd" providerId="ADAL" clId="{D0210681-D52D-4195-B6B9-85D45741BA69}" dt="2025-12-13T17:48:20.777" v="12237" actId="20577"/>
          <ac:spMkLst>
            <pc:docMk/>
            <pc:sldMk cId="3869418973" sldId="1224"/>
            <ac:spMk id="5" creationId="{6D7DA25C-CC24-7DC4-9DCB-686E7E67C87B}"/>
          </ac:spMkLst>
        </pc:spChg>
        <pc:spChg chg="add mod">
          <ac:chgData name="Alessandro Spatafora" userId="332efa6e-618b-4640-b6f3-9826aa63d7bd" providerId="ADAL" clId="{D0210681-D52D-4195-B6B9-85D45741BA69}" dt="2025-12-13T07:45:16.847" v="6335" actId="1076"/>
          <ac:spMkLst>
            <pc:docMk/>
            <pc:sldMk cId="3869418973" sldId="1224"/>
            <ac:spMk id="6" creationId="{B74ED3D8-4AED-4606-CD29-72918BADAE7A}"/>
          </ac:spMkLst>
        </pc:spChg>
        <pc:spChg chg="add del mod">
          <ac:chgData name="Alessandro Spatafora" userId="332efa6e-618b-4640-b6f3-9826aa63d7bd" providerId="ADAL" clId="{D0210681-D52D-4195-B6B9-85D45741BA69}" dt="2025-12-13T07:45:28.808" v="6338" actId="478"/>
          <ac:spMkLst>
            <pc:docMk/>
            <pc:sldMk cId="3869418973" sldId="1224"/>
            <ac:spMk id="9" creationId="{BCF8CE7B-9AAE-6A14-F201-C5AA828AACF1}"/>
          </ac:spMkLst>
        </pc:spChg>
        <pc:spChg chg="mod">
          <ac:chgData name="Alessandro Spatafora" userId="332efa6e-618b-4640-b6f3-9826aa63d7bd" providerId="ADAL" clId="{D0210681-D52D-4195-B6B9-85D45741BA69}" dt="2025-12-13T17:48:23.491" v="12239" actId="20577"/>
          <ac:spMkLst>
            <pc:docMk/>
            <pc:sldMk cId="3869418973" sldId="1224"/>
            <ac:spMk id="15" creationId="{C4DC17E3-F456-616A-BF33-356E1B50FA81}"/>
          </ac:spMkLst>
        </pc:spChg>
        <pc:spChg chg="add del mod">
          <ac:chgData name="Alessandro Spatafora" userId="332efa6e-618b-4640-b6f3-9826aa63d7bd" providerId="ADAL" clId="{D0210681-D52D-4195-B6B9-85D45741BA69}" dt="2025-12-13T07:45:38.874" v="6340" actId="478"/>
          <ac:spMkLst>
            <pc:docMk/>
            <pc:sldMk cId="3869418973" sldId="1224"/>
            <ac:spMk id="16" creationId="{C2443C5B-87CB-984E-EFEC-34EB3BF3B2C5}"/>
          </ac:spMkLst>
        </pc:spChg>
        <pc:spChg chg="add mod">
          <ac:chgData name="Alessandro Spatafora" userId="332efa6e-618b-4640-b6f3-9826aa63d7bd" providerId="ADAL" clId="{D0210681-D52D-4195-B6B9-85D45741BA69}" dt="2025-12-13T07:45:49.559" v="6346" actId="20577"/>
          <ac:spMkLst>
            <pc:docMk/>
            <pc:sldMk cId="3869418973" sldId="1224"/>
            <ac:spMk id="17" creationId="{2E25EF76-EB6F-EA4B-7E6A-762358CA2B69}"/>
          </ac:spMkLst>
        </pc:spChg>
        <pc:spChg chg="add mod">
          <ac:chgData name="Alessandro Spatafora" userId="332efa6e-618b-4640-b6f3-9826aa63d7bd" providerId="ADAL" clId="{D0210681-D52D-4195-B6B9-85D45741BA69}" dt="2025-12-13T07:46:05.052" v="6351" actId="1076"/>
          <ac:spMkLst>
            <pc:docMk/>
            <pc:sldMk cId="3869418973" sldId="1224"/>
            <ac:spMk id="19" creationId="{87BA110D-D40F-FEFE-07CB-426D224C3761}"/>
          </ac:spMkLst>
        </pc:spChg>
        <pc:grpChg chg="mod">
          <ac:chgData name="Alessandro Spatafora" userId="332efa6e-618b-4640-b6f3-9826aa63d7bd" providerId="ADAL" clId="{D0210681-D52D-4195-B6B9-85D45741BA69}" dt="2025-12-13T07:45:59.202" v="6350" actId="1076"/>
          <ac:grpSpMkLst>
            <pc:docMk/>
            <pc:sldMk cId="3869418973" sldId="1224"/>
            <ac:grpSpMk id="7" creationId="{25F3F525-D4DE-CFC4-EBB0-0B0B59873892}"/>
          </ac:grpSpMkLst>
        </pc:grpChg>
      </pc:sldChg>
      <pc:sldChg chg="addSp delSp modSp add mod">
        <pc:chgData name="Alessandro Spatafora" userId="332efa6e-618b-4640-b6f3-9826aa63d7bd" providerId="ADAL" clId="{D0210681-D52D-4195-B6B9-85D45741BA69}" dt="2025-12-13T09:27:52.162" v="8425" actId="20577"/>
        <pc:sldMkLst>
          <pc:docMk/>
          <pc:sldMk cId="4157151545" sldId="1225"/>
        </pc:sldMkLst>
        <pc:spChg chg="del">
          <ac:chgData name="Alessandro Spatafora" userId="332efa6e-618b-4640-b6f3-9826aa63d7bd" providerId="ADAL" clId="{D0210681-D52D-4195-B6B9-85D45741BA69}" dt="2025-12-13T08:17:01.983" v="7169" actId="478"/>
          <ac:spMkLst>
            <pc:docMk/>
            <pc:sldMk cId="4157151545" sldId="1225"/>
            <ac:spMk id="2" creationId="{218EE33A-A28E-E5DA-7D9D-D20736DE1D03}"/>
          </ac:spMkLst>
        </pc:spChg>
        <pc:spChg chg="del">
          <ac:chgData name="Alessandro Spatafora" userId="332efa6e-618b-4640-b6f3-9826aa63d7bd" providerId="ADAL" clId="{D0210681-D52D-4195-B6B9-85D45741BA69}" dt="2025-12-13T08:17:01.983" v="7169" actId="478"/>
          <ac:spMkLst>
            <pc:docMk/>
            <pc:sldMk cId="4157151545" sldId="1225"/>
            <ac:spMk id="3" creationId="{E00DEC2C-2C25-678B-AC8C-151EA3E47244}"/>
          </ac:spMkLst>
        </pc:spChg>
        <pc:spChg chg="del">
          <ac:chgData name="Alessandro Spatafora" userId="332efa6e-618b-4640-b6f3-9826aa63d7bd" providerId="ADAL" clId="{D0210681-D52D-4195-B6B9-85D45741BA69}" dt="2025-12-13T08:16:51.068" v="7168" actId="478"/>
          <ac:spMkLst>
            <pc:docMk/>
            <pc:sldMk cId="4157151545" sldId="1225"/>
            <ac:spMk id="5" creationId="{EBF97BB9-3C68-BCC2-1140-6521A653561D}"/>
          </ac:spMkLst>
        </pc:spChg>
        <pc:spChg chg="add mod">
          <ac:chgData name="Alessandro Spatafora" userId="332efa6e-618b-4640-b6f3-9826aa63d7bd" providerId="ADAL" clId="{D0210681-D52D-4195-B6B9-85D45741BA69}" dt="2025-12-13T09:27:52.162" v="8425" actId="20577"/>
          <ac:spMkLst>
            <pc:docMk/>
            <pc:sldMk cId="4157151545" sldId="1225"/>
            <ac:spMk id="6" creationId="{0B9C79D2-2D1D-2396-5453-B7375921C399}"/>
          </ac:spMkLst>
        </pc:spChg>
        <pc:spChg chg="del">
          <ac:chgData name="Alessandro Spatafora" userId="332efa6e-618b-4640-b6f3-9826aa63d7bd" providerId="ADAL" clId="{D0210681-D52D-4195-B6B9-85D45741BA69}" dt="2025-12-13T08:17:01.983" v="7169" actId="478"/>
          <ac:spMkLst>
            <pc:docMk/>
            <pc:sldMk cId="4157151545" sldId="1225"/>
            <ac:spMk id="7" creationId="{6DCDBCBE-B2B2-3715-22F2-D5BA7F340580}"/>
          </ac:spMkLst>
        </pc:spChg>
        <pc:spChg chg="del">
          <ac:chgData name="Alessandro Spatafora" userId="332efa6e-618b-4640-b6f3-9826aa63d7bd" providerId="ADAL" clId="{D0210681-D52D-4195-B6B9-85D45741BA69}" dt="2025-12-13T08:17:01.983" v="7169" actId="478"/>
          <ac:spMkLst>
            <pc:docMk/>
            <pc:sldMk cId="4157151545" sldId="1225"/>
            <ac:spMk id="8" creationId="{9EE743F2-C468-8935-7681-BB5797D86131}"/>
          </ac:spMkLst>
        </pc:spChg>
        <pc:spChg chg="add mod">
          <ac:chgData name="Alessandro Spatafora" userId="332efa6e-618b-4640-b6f3-9826aa63d7bd" providerId="ADAL" clId="{D0210681-D52D-4195-B6B9-85D45741BA69}" dt="2025-12-13T08:50:41.779" v="7644" actId="1076"/>
          <ac:spMkLst>
            <pc:docMk/>
            <pc:sldMk cId="4157151545" sldId="1225"/>
            <ac:spMk id="9" creationId="{DBCE61E2-DA31-C5CA-2D1D-F6788B7B44E3}"/>
          </ac:spMkLst>
        </pc:spChg>
        <pc:spChg chg="mod">
          <ac:chgData name="Alessandro Spatafora" userId="332efa6e-618b-4640-b6f3-9826aa63d7bd" providerId="ADAL" clId="{D0210681-D52D-4195-B6B9-85D45741BA69}" dt="2025-12-13T08:50:41.779" v="7644" actId="1076"/>
          <ac:spMkLst>
            <pc:docMk/>
            <pc:sldMk cId="4157151545" sldId="1225"/>
            <ac:spMk id="10" creationId="{2D523922-6CA8-A044-9408-854D70F6EADE}"/>
          </ac:spMkLst>
        </pc:spChg>
        <pc:spChg chg="add mod">
          <ac:chgData name="Alessandro Spatafora" userId="332efa6e-618b-4640-b6f3-9826aa63d7bd" providerId="ADAL" clId="{D0210681-D52D-4195-B6B9-85D45741BA69}" dt="2025-12-13T09:19:51.396" v="8271" actId="20577"/>
          <ac:spMkLst>
            <pc:docMk/>
            <pc:sldMk cId="4157151545" sldId="1225"/>
            <ac:spMk id="12" creationId="{646AEA92-9F7E-1CAE-13C9-6D8BBC462500}"/>
          </ac:spMkLst>
        </pc:spChg>
        <pc:spChg chg="add del mod">
          <ac:chgData name="Alessandro Spatafora" userId="332efa6e-618b-4640-b6f3-9826aa63d7bd" providerId="ADAL" clId="{D0210681-D52D-4195-B6B9-85D45741BA69}" dt="2025-12-13T08:49:42.150" v="7636"/>
          <ac:spMkLst>
            <pc:docMk/>
            <pc:sldMk cId="4157151545" sldId="1225"/>
            <ac:spMk id="14" creationId="{4C5AD9B4-1642-3516-F6D2-5F328AB3C5E2}"/>
          </ac:spMkLst>
        </pc:spChg>
        <pc:spChg chg="add mod">
          <ac:chgData name="Alessandro Spatafora" userId="332efa6e-618b-4640-b6f3-9826aa63d7bd" providerId="ADAL" clId="{D0210681-D52D-4195-B6B9-85D45741BA69}" dt="2025-12-13T08:58:51.197" v="7797" actId="1076"/>
          <ac:spMkLst>
            <pc:docMk/>
            <pc:sldMk cId="4157151545" sldId="1225"/>
            <ac:spMk id="15" creationId="{5215355A-751C-D59D-D7BD-5211302CD1F5}"/>
          </ac:spMkLst>
        </pc:spChg>
        <pc:spChg chg="del">
          <ac:chgData name="Alessandro Spatafora" userId="332efa6e-618b-4640-b6f3-9826aa63d7bd" providerId="ADAL" clId="{D0210681-D52D-4195-B6B9-85D45741BA69}" dt="2025-12-13T08:17:01.983" v="7169" actId="478"/>
          <ac:spMkLst>
            <pc:docMk/>
            <pc:sldMk cId="4157151545" sldId="1225"/>
            <ac:spMk id="24" creationId="{69910AB7-19E2-8C58-7735-BBDFFC89451E}"/>
          </ac:spMkLst>
        </pc:spChg>
        <pc:spChg chg="mod">
          <ac:chgData name="Alessandro Spatafora" userId="332efa6e-618b-4640-b6f3-9826aa63d7bd" providerId="ADAL" clId="{D0210681-D52D-4195-B6B9-85D45741BA69}" dt="2025-12-13T08:50:41.779" v="7644" actId="1076"/>
          <ac:spMkLst>
            <pc:docMk/>
            <pc:sldMk cId="4157151545" sldId="1225"/>
            <ac:spMk id="28" creationId="{2EF3A146-8635-608A-03F8-4A91925717DE}"/>
          </ac:spMkLst>
        </pc:spChg>
        <pc:picChg chg="add mod">
          <ac:chgData name="Alessandro Spatafora" userId="332efa6e-618b-4640-b6f3-9826aa63d7bd" providerId="ADAL" clId="{D0210681-D52D-4195-B6B9-85D45741BA69}" dt="2025-12-13T09:17:57.542" v="8268" actId="1076"/>
          <ac:picMkLst>
            <pc:docMk/>
            <pc:sldMk cId="4157151545" sldId="1225"/>
            <ac:picMk id="16" creationId="{2A9C8966-F175-2704-6200-A9B989EB3B3B}"/>
          </ac:picMkLst>
        </pc:picChg>
      </pc:sldChg>
      <pc:sldChg chg="addSp delSp modSp add mod modNotesTx">
        <pc:chgData name="Alessandro Spatafora" userId="332efa6e-618b-4640-b6f3-9826aa63d7bd" providerId="ADAL" clId="{D0210681-D52D-4195-B6B9-85D45741BA69}" dt="2025-12-14T09:51:57.038" v="12308" actId="113"/>
        <pc:sldMkLst>
          <pc:docMk/>
          <pc:sldMk cId="391130998" sldId="1226"/>
        </pc:sldMkLst>
        <pc:spChg chg="add mod">
          <ac:chgData name="Alessandro Spatafora" userId="332efa6e-618b-4640-b6f3-9826aa63d7bd" providerId="ADAL" clId="{D0210681-D52D-4195-B6B9-85D45741BA69}" dt="2025-12-13T09:10:54.378" v="8006" actId="113"/>
          <ac:spMkLst>
            <pc:docMk/>
            <pc:sldMk cId="391130998" sldId="1226"/>
            <ac:spMk id="2" creationId="{A357A020-CFB0-9F2D-C748-88FC66054D5B}"/>
          </ac:spMkLst>
        </pc:spChg>
        <pc:spChg chg="add mod">
          <ac:chgData name="Alessandro Spatafora" userId="332efa6e-618b-4640-b6f3-9826aa63d7bd" providerId="ADAL" clId="{D0210681-D52D-4195-B6B9-85D45741BA69}" dt="2025-12-13T08:57:31.287" v="7785"/>
          <ac:spMkLst>
            <pc:docMk/>
            <pc:sldMk cId="391130998" sldId="1226"/>
            <ac:spMk id="5" creationId="{691AA46D-285D-53CA-2401-B64A761F160E}"/>
          </ac:spMkLst>
        </pc:spChg>
        <pc:spChg chg="del">
          <ac:chgData name="Alessandro Spatafora" userId="332efa6e-618b-4640-b6f3-9826aa63d7bd" providerId="ADAL" clId="{D0210681-D52D-4195-B6B9-85D45741BA69}" dt="2025-12-13T08:54:18.357" v="7701" actId="478"/>
          <ac:spMkLst>
            <pc:docMk/>
            <pc:sldMk cId="391130998" sldId="1226"/>
            <ac:spMk id="6" creationId="{A9099BC4-9A8C-46DB-2F28-6D31EC8B7CDB}"/>
          </ac:spMkLst>
        </pc:spChg>
        <pc:spChg chg="add mod">
          <ac:chgData name="Alessandro Spatafora" userId="332efa6e-618b-4640-b6f3-9826aa63d7bd" providerId="ADAL" clId="{D0210681-D52D-4195-B6B9-85D45741BA69}" dt="2025-12-13T09:26:10.118" v="8401" actId="1076"/>
          <ac:spMkLst>
            <pc:docMk/>
            <pc:sldMk cId="391130998" sldId="1226"/>
            <ac:spMk id="7" creationId="{2705CD97-F0DB-EA5C-C504-837332E6D2AF}"/>
          </ac:spMkLst>
        </pc:spChg>
        <pc:spChg chg="add mod">
          <ac:chgData name="Alessandro Spatafora" userId="332efa6e-618b-4640-b6f3-9826aa63d7bd" providerId="ADAL" clId="{D0210681-D52D-4195-B6B9-85D45741BA69}" dt="2025-12-14T09:51:57.038" v="12308" actId="113"/>
          <ac:spMkLst>
            <pc:docMk/>
            <pc:sldMk cId="391130998" sldId="1226"/>
            <ac:spMk id="8" creationId="{1A673F6C-1876-44A0-7C35-9E54D17F142F}"/>
          </ac:spMkLst>
        </pc:spChg>
        <pc:spChg chg="del">
          <ac:chgData name="Alessandro Spatafora" userId="332efa6e-618b-4640-b6f3-9826aa63d7bd" providerId="ADAL" clId="{D0210681-D52D-4195-B6B9-85D45741BA69}" dt="2025-12-13T08:54:18.357" v="7701" actId="478"/>
          <ac:spMkLst>
            <pc:docMk/>
            <pc:sldMk cId="391130998" sldId="1226"/>
            <ac:spMk id="9" creationId="{C77FFD79-2402-32D2-DAD3-68B1D50ABB35}"/>
          </ac:spMkLst>
        </pc:spChg>
        <pc:spChg chg="add del mod">
          <ac:chgData name="Alessandro Spatafora" userId="332efa6e-618b-4640-b6f3-9826aa63d7bd" providerId="ADAL" clId="{D0210681-D52D-4195-B6B9-85D45741BA69}" dt="2025-12-13T09:25:03.885" v="8359" actId="478"/>
          <ac:spMkLst>
            <pc:docMk/>
            <pc:sldMk cId="391130998" sldId="1226"/>
            <ac:spMk id="11" creationId="{8D14545A-D4B2-8BC6-A4E0-C2AE97196B56}"/>
          </ac:spMkLst>
        </pc:spChg>
        <pc:spChg chg="del">
          <ac:chgData name="Alessandro Spatafora" userId="332efa6e-618b-4640-b6f3-9826aa63d7bd" providerId="ADAL" clId="{D0210681-D52D-4195-B6B9-85D45741BA69}" dt="2025-12-13T08:54:18.357" v="7701" actId="478"/>
          <ac:spMkLst>
            <pc:docMk/>
            <pc:sldMk cId="391130998" sldId="1226"/>
            <ac:spMk id="12" creationId="{41A7A702-6896-A561-89B3-0D6D6409E701}"/>
          </ac:spMkLst>
        </pc:spChg>
        <pc:spChg chg="add mod">
          <ac:chgData name="Alessandro Spatafora" userId="332efa6e-618b-4640-b6f3-9826aa63d7bd" providerId="ADAL" clId="{D0210681-D52D-4195-B6B9-85D45741BA69}" dt="2025-12-13T08:56:07.758" v="7721" actId="1076"/>
          <ac:spMkLst>
            <pc:docMk/>
            <pc:sldMk cId="391130998" sldId="1226"/>
            <ac:spMk id="14" creationId="{4B9A0E85-EDB6-965D-14D2-A595BAB8E7D7}"/>
          </ac:spMkLst>
        </pc:spChg>
        <pc:spChg chg="del">
          <ac:chgData name="Alessandro Spatafora" userId="332efa6e-618b-4640-b6f3-9826aa63d7bd" providerId="ADAL" clId="{D0210681-D52D-4195-B6B9-85D45741BA69}" dt="2025-12-13T08:54:18.357" v="7701" actId="478"/>
          <ac:spMkLst>
            <pc:docMk/>
            <pc:sldMk cId="391130998" sldId="1226"/>
            <ac:spMk id="15" creationId="{76FC1008-1658-5C57-0A6B-7F8D94444264}"/>
          </ac:spMkLst>
        </pc:spChg>
        <pc:spChg chg="add mod">
          <ac:chgData name="Alessandro Spatafora" userId="332efa6e-618b-4640-b6f3-9826aa63d7bd" providerId="ADAL" clId="{D0210681-D52D-4195-B6B9-85D45741BA69}" dt="2025-12-14T09:51:40.694" v="12305" actId="2711"/>
          <ac:spMkLst>
            <pc:docMk/>
            <pc:sldMk cId="391130998" sldId="1226"/>
            <ac:spMk id="20" creationId="{60BE378A-A5B3-4822-C869-56E1BAD2BDBB}"/>
          </ac:spMkLst>
        </pc:spChg>
        <pc:spChg chg="mod">
          <ac:chgData name="Alessandro Spatafora" userId="332efa6e-618b-4640-b6f3-9826aa63d7bd" providerId="ADAL" clId="{D0210681-D52D-4195-B6B9-85D45741BA69}" dt="2025-12-13T08:54:10.104" v="7700" actId="947"/>
          <ac:spMkLst>
            <pc:docMk/>
            <pc:sldMk cId="391130998" sldId="1226"/>
            <ac:spMk id="28" creationId="{CE43BA94-0F95-4433-9A87-52E7A236ACBE}"/>
          </ac:spMkLst>
        </pc:spChg>
        <pc:picChg chg="add mod">
          <ac:chgData name="Alessandro Spatafora" userId="332efa6e-618b-4640-b6f3-9826aa63d7bd" providerId="ADAL" clId="{D0210681-D52D-4195-B6B9-85D45741BA69}" dt="2025-12-13T08:55:39.790" v="7710" actId="14100"/>
          <ac:picMkLst>
            <pc:docMk/>
            <pc:sldMk cId="391130998" sldId="1226"/>
            <ac:picMk id="3" creationId="{21818430-5777-4274-8F9E-C515E6D72F15}"/>
          </ac:picMkLst>
        </pc:picChg>
        <pc:picChg chg="add mod">
          <ac:chgData name="Alessandro Spatafora" userId="332efa6e-618b-4640-b6f3-9826aa63d7bd" providerId="ADAL" clId="{D0210681-D52D-4195-B6B9-85D45741BA69}" dt="2025-12-13T09:05:57.672" v="7854" actId="1036"/>
          <ac:picMkLst>
            <pc:docMk/>
            <pc:sldMk cId="391130998" sldId="1226"/>
            <ac:picMk id="19" creationId="{9044F930-8BAA-C868-31C8-4635768772EE}"/>
          </ac:picMkLst>
        </pc:picChg>
        <pc:cxnChg chg="add del mod">
          <ac:chgData name="Alessandro Spatafora" userId="332efa6e-618b-4640-b6f3-9826aa63d7bd" providerId="ADAL" clId="{D0210681-D52D-4195-B6B9-85D45741BA69}" dt="2025-12-13T08:56:45.296" v="7742" actId="478"/>
          <ac:cxnSpMkLst>
            <pc:docMk/>
            <pc:sldMk cId="391130998" sldId="1226"/>
            <ac:cxnSpMk id="4" creationId="{B21FFFE2-0593-95D0-134F-AD87458F4D26}"/>
          </ac:cxnSpMkLst>
        </pc:cxnChg>
        <pc:cxnChg chg="add mod">
          <ac:chgData name="Alessandro Spatafora" userId="332efa6e-618b-4640-b6f3-9826aa63d7bd" providerId="ADAL" clId="{D0210681-D52D-4195-B6B9-85D45741BA69}" dt="2025-12-13T08:55:59.974" v="7720" actId="1037"/>
          <ac:cxnSpMkLst>
            <pc:docMk/>
            <pc:sldMk cId="391130998" sldId="1226"/>
            <ac:cxnSpMk id="13" creationId="{0832B2AE-078D-D7E8-DEF9-C39A271CDE1B}"/>
          </ac:cxnSpMkLst>
        </pc:cxnChg>
      </pc:sldChg>
      <pc:sldChg chg="addSp delSp modSp add mod modNotesTx">
        <pc:chgData name="Alessandro Spatafora" userId="332efa6e-618b-4640-b6f3-9826aa63d7bd" providerId="ADAL" clId="{D0210681-D52D-4195-B6B9-85D45741BA69}" dt="2025-12-13T10:15:42.579" v="9531" actId="6549"/>
        <pc:sldMkLst>
          <pc:docMk/>
          <pc:sldMk cId="1343632153" sldId="1227"/>
        </pc:sldMkLst>
        <pc:spChg chg="mod">
          <ac:chgData name="Alessandro Spatafora" userId="332efa6e-618b-4640-b6f3-9826aa63d7bd" providerId="ADAL" clId="{D0210681-D52D-4195-B6B9-85D45741BA69}" dt="2025-12-13T10:14:32.601" v="9522" actId="6549"/>
          <ac:spMkLst>
            <pc:docMk/>
            <pc:sldMk cId="1343632153" sldId="1227"/>
            <ac:spMk id="2" creationId="{0CCD3C46-CADD-7E25-DFE1-99D269760824}"/>
          </ac:spMkLst>
        </pc:spChg>
        <pc:spChg chg="del">
          <ac:chgData name="Alessandro Spatafora" userId="332efa6e-618b-4640-b6f3-9826aa63d7bd" providerId="ADAL" clId="{D0210681-D52D-4195-B6B9-85D45741BA69}" dt="2025-12-13T09:31:19.704" v="8483" actId="478"/>
          <ac:spMkLst>
            <pc:docMk/>
            <pc:sldMk cId="1343632153" sldId="1227"/>
            <ac:spMk id="5" creationId="{3210741C-26F0-0AD9-13BA-CB3B8CE8F0C4}"/>
          </ac:spMkLst>
        </pc:spChg>
        <pc:spChg chg="add mod">
          <ac:chgData name="Alessandro Spatafora" userId="332efa6e-618b-4640-b6f3-9826aa63d7bd" providerId="ADAL" clId="{D0210681-D52D-4195-B6B9-85D45741BA69}" dt="2025-12-13T09:50:20.184" v="8950" actId="14100"/>
          <ac:spMkLst>
            <pc:docMk/>
            <pc:sldMk cId="1343632153" sldId="1227"/>
            <ac:spMk id="6" creationId="{B98F56A0-9D36-B996-0523-2B9A934393E9}"/>
          </ac:spMkLst>
        </pc:spChg>
        <pc:spChg chg="del">
          <ac:chgData name="Alessandro Spatafora" userId="332efa6e-618b-4640-b6f3-9826aa63d7bd" providerId="ADAL" clId="{D0210681-D52D-4195-B6B9-85D45741BA69}" dt="2025-12-13T09:31:19.704" v="8483" actId="478"/>
          <ac:spMkLst>
            <pc:docMk/>
            <pc:sldMk cId="1343632153" sldId="1227"/>
            <ac:spMk id="7" creationId="{7BF21325-D119-72EB-B335-3B99D24492F5}"/>
          </ac:spMkLst>
        </pc:spChg>
        <pc:spChg chg="del">
          <ac:chgData name="Alessandro Spatafora" userId="332efa6e-618b-4640-b6f3-9826aa63d7bd" providerId="ADAL" clId="{D0210681-D52D-4195-B6B9-85D45741BA69}" dt="2025-12-13T09:31:19.704" v="8483" actId="478"/>
          <ac:spMkLst>
            <pc:docMk/>
            <pc:sldMk cId="1343632153" sldId="1227"/>
            <ac:spMk id="8" creationId="{ED55EF95-0611-C11A-9DE8-5066884E1C43}"/>
          </ac:spMkLst>
        </pc:spChg>
        <pc:spChg chg="del">
          <ac:chgData name="Alessandro Spatafora" userId="332efa6e-618b-4640-b6f3-9826aa63d7bd" providerId="ADAL" clId="{D0210681-D52D-4195-B6B9-85D45741BA69}" dt="2025-12-13T09:31:19.704" v="8483" actId="478"/>
          <ac:spMkLst>
            <pc:docMk/>
            <pc:sldMk cId="1343632153" sldId="1227"/>
            <ac:spMk id="14" creationId="{A914A07E-068D-6046-75F6-E60D1E3F9F66}"/>
          </ac:spMkLst>
        </pc:spChg>
        <pc:spChg chg="del">
          <ac:chgData name="Alessandro Spatafora" userId="332efa6e-618b-4640-b6f3-9826aa63d7bd" providerId="ADAL" clId="{D0210681-D52D-4195-B6B9-85D45741BA69}" dt="2025-12-13T09:31:19.704" v="8483" actId="478"/>
          <ac:spMkLst>
            <pc:docMk/>
            <pc:sldMk cId="1343632153" sldId="1227"/>
            <ac:spMk id="20" creationId="{D688720B-9223-476A-D63B-EE292636D75E}"/>
          </ac:spMkLst>
        </pc:spChg>
        <pc:spChg chg="mod">
          <ac:chgData name="Alessandro Spatafora" userId="332efa6e-618b-4640-b6f3-9826aa63d7bd" providerId="ADAL" clId="{D0210681-D52D-4195-B6B9-85D45741BA69}" dt="2025-12-13T09:30:06.239" v="8470" actId="20577"/>
          <ac:spMkLst>
            <pc:docMk/>
            <pc:sldMk cId="1343632153" sldId="1227"/>
            <ac:spMk id="28" creationId="{085A170A-EFC8-A837-8404-15D6F9BD652E}"/>
          </ac:spMkLst>
        </pc:spChg>
        <pc:graphicFrameChg chg="add mod modGraphic">
          <ac:chgData name="Alessandro Spatafora" userId="332efa6e-618b-4640-b6f3-9826aa63d7bd" providerId="ADAL" clId="{D0210681-D52D-4195-B6B9-85D45741BA69}" dt="2025-12-13T09:46:30.424" v="8806" actId="207"/>
          <ac:graphicFrameMkLst>
            <pc:docMk/>
            <pc:sldMk cId="1343632153" sldId="1227"/>
            <ac:graphicFrameMk id="4" creationId="{B39C760E-3433-6E7C-9E6F-88C7DF93FE40}"/>
          </ac:graphicFrameMkLst>
        </pc:graphicFrameChg>
        <pc:picChg chg="del">
          <ac:chgData name="Alessandro Spatafora" userId="332efa6e-618b-4640-b6f3-9826aa63d7bd" providerId="ADAL" clId="{D0210681-D52D-4195-B6B9-85D45741BA69}" dt="2025-12-13T09:31:21.697" v="8484" actId="478"/>
          <ac:picMkLst>
            <pc:docMk/>
            <pc:sldMk cId="1343632153" sldId="1227"/>
            <ac:picMk id="3" creationId="{34745CE5-4835-4E78-3C36-8F682BB08E29}"/>
          </ac:picMkLst>
        </pc:picChg>
        <pc:picChg chg="del">
          <ac:chgData name="Alessandro Spatafora" userId="332efa6e-618b-4640-b6f3-9826aa63d7bd" providerId="ADAL" clId="{D0210681-D52D-4195-B6B9-85D45741BA69}" dt="2025-12-13T09:31:09.089" v="8482" actId="478"/>
          <ac:picMkLst>
            <pc:docMk/>
            <pc:sldMk cId="1343632153" sldId="1227"/>
            <ac:picMk id="19" creationId="{A3FA923F-6FC2-6628-F4CE-F4266812C8AD}"/>
          </ac:picMkLst>
        </pc:picChg>
        <pc:cxnChg chg="del">
          <ac:chgData name="Alessandro Spatafora" userId="332efa6e-618b-4640-b6f3-9826aa63d7bd" providerId="ADAL" clId="{D0210681-D52D-4195-B6B9-85D45741BA69}" dt="2025-12-13T09:31:19.704" v="8483" actId="478"/>
          <ac:cxnSpMkLst>
            <pc:docMk/>
            <pc:sldMk cId="1343632153" sldId="1227"/>
            <ac:cxnSpMk id="13" creationId="{E1DB5BD3-DEE9-B1E2-74DF-2FF51CAA4F54}"/>
          </ac:cxnSpMkLst>
        </pc:cxnChg>
      </pc:sldChg>
      <pc:sldChg chg="add del">
        <pc:chgData name="Alessandro Spatafora" userId="332efa6e-618b-4640-b6f3-9826aa63d7bd" providerId="ADAL" clId="{D0210681-D52D-4195-B6B9-85D45741BA69}" dt="2025-12-13T10:02:51.945" v="9240" actId="47"/>
        <pc:sldMkLst>
          <pc:docMk/>
          <pc:sldMk cId="2913811079" sldId="1228"/>
        </pc:sldMkLst>
      </pc:sldChg>
      <pc:sldChg chg="add del">
        <pc:chgData name="Alessandro Spatafora" userId="332efa6e-618b-4640-b6f3-9826aa63d7bd" providerId="ADAL" clId="{D0210681-D52D-4195-B6B9-85D45741BA69}" dt="2025-12-13T10:02:51.945" v="9240" actId="47"/>
        <pc:sldMkLst>
          <pc:docMk/>
          <pc:sldMk cId="2485491726" sldId="1229"/>
        </pc:sldMkLst>
      </pc:sldChg>
      <pc:sldChg chg="add del">
        <pc:chgData name="Alessandro Spatafora" userId="332efa6e-618b-4640-b6f3-9826aa63d7bd" providerId="ADAL" clId="{D0210681-D52D-4195-B6B9-85D45741BA69}" dt="2025-12-13T10:02:51.945" v="9240" actId="47"/>
        <pc:sldMkLst>
          <pc:docMk/>
          <pc:sldMk cId="1957272776" sldId="1230"/>
        </pc:sldMkLst>
      </pc:sldChg>
      <pc:sldChg chg="modSp add mod modNotesTx">
        <pc:chgData name="Alessandro Spatafora" userId="332efa6e-618b-4640-b6f3-9826aa63d7bd" providerId="ADAL" clId="{D0210681-D52D-4195-B6B9-85D45741BA69}" dt="2025-12-13T10:15:38.814" v="9530" actId="6549"/>
        <pc:sldMkLst>
          <pc:docMk/>
          <pc:sldMk cId="1118400754" sldId="1231"/>
        </pc:sldMkLst>
        <pc:spChg chg="mod">
          <ac:chgData name="Alessandro Spatafora" userId="332efa6e-618b-4640-b6f3-9826aa63d7bd" providerId="ADAL" clId="{D0210681-D52D-4195-B6B9-85D45741BA69}" dt="2025-12-13T10:14:24.004" v="9521" actId="6549"/>
          <ac:spMkLst>
            <pc:docMk/>
            <pc:sldMk cId="1118400754" sldId="1231"/>
            <ac:spMk id="2" creationId="{26DE5AEA-BEC7-BCCA-03BE-1C4BA4E0C5FC}"/>
          </ac:spMkLst>
        </pc:spChg>
        <pc:spChg chg="mod">
          <ac:chgData name="Alessandro Spatafora" userId="332efa6e-618b-4640-b6f3-9826aa63d7bd" providerId="ADAL" clId="{D0210681-D52D-4195-B6B9-85D45741BA69}" dt="2025-12-13T09:52:20.651" v="8991" actId="20577"/>
          <ac:spMkLst>
            <pc:docMk/>
            <pc:sldMk cId="1118400754" sldId="1231"/>
            <ac:spMk id="6" creationId="{BE93A904-5B90-F427-7DFB-33D0AC4D3467}"/>
          </ac:spMkLst>
        </pc:spChg>
        <pc:graphicFrameChg chg="modGraphic">
          <ac:chgData name="Alessandro Spatafora" userId="332efa6e-618b-4640-b6f3-9826aa63d7bd" providerId="ADAL" clId="{D0210681-D52D-4195-B6B9-85D45741BA69}" dt="2025-12-13T09:49:00.100" v="8877" actId="207"/>
          <ac:graphicFrameMkLst>
            <pc:docMk/>
            <pc:sldMk cId="1118400754" sldId="1231"/>
            <ac:graphicFrameMk id="4" creationId="{51C0865B-399A-9208-924B-F7CBA887D88D}"/>
          </ac:graphicFrameMkLst>
        </pc:graphicFrameChg>
      </pc:sldChg>
      <pc:sldChg chg="addSp delSp modSp add mod modNotesTx">
        <pc:chgData name="Alessandro Spatafora" userId="332efa6e-618b-4640-b6f3-9826aa63d7bd" providerId="ADAL" clId="{D0210681-D52D-4195-B6B9-85D45741BA69}" dt="2025-12-13T10:15:35.782" v="9529" actId="6549"/>
        <pc:sldMkLst>
          <pc:docMk/>
          <pc:sldMk cId="2250692158" sldId="1232"/>
        </pc:sldMkLst>
        <pc:spChg chg="mod">
          <ac:chgData name="Alessandro Spatafora" userId="332efa6e-618b-4640-b6f3-9826aa63d7bd" providerId="ADAL" clId="{D0210681-D52D-4195-B6B9-85D45741BA69}" dt="2025-12-13T10:14:16.703" v="9520" actId="20577"/>
          <ac:spMkLst>
            <pc:docMk/>
            <pc:sldMk cId="2250692158" sldId="1232"/>
            <ac:spMk id="2" creationId="{F1881850-B974-68C2-9F68-62A24BA567EA}"/>
          </ac:spMkLst>
        </pc:spChg>
        <pc:spChg chg="add mod">
          <ac:chgData name="Alessandro Spatafora" userId="332efa6e-618b-4640-b6f3-9826aa63d7bd" providerId="ADAL" clId="{D0210681-D52D-4195-B6B9-85D45741BA69}" dt="2025-12-13T10:12:55.402" v="9501" actId="113"/>
          <ac:spMkLst>
            <pc:docMk/>
            <pc:sldMk cId="2250692158" sldId="1232"/>
            <ac:spMk id="5" creationId="{362CAC5D-38C0-DA84-8164-1C8160714988}"/>
          </ac:spMkLst>
        </pc:spChg>
        <pc:spChg chg="del mod">
          <ac:chgData name="Alessandro Spatafora" userId="332efa6e-618b-4640-b6f3-9826aa63d7bd" providerId="ADAL" clId="{D0210681-D52D-4195-B6B9-85D45741BA69}" dt="2025-12-13T10:01:54.765" v="9235" actId="478"/>
          <ac:spMkLst>
            <pc:docMk/>
            <pc:sldMk cId="2250692158" sldId="1232"/>
            <ac:spMk id="6" creationId="{1F5637B1-2EEB-7332-29D8-91A2C51B355A}"/>
          </ac:spMkLst>
        </pc:spChg>
        <pc:graphicFrameChg chg="modGraphic">
          <ac:chgData name="Alessandro Spatafora" userId="332efa6e-618b-4640-b6f3-9826aa63d7bd" providerId="ADAL" clId="{D0210681-D52D-4195-B6B9-85D45741BA69}" dt="2025-12-13T09:53:08.655" v="8995" actId="207"/>
          <ac:graphicFrameMkLst>
            <pc:docMk/>
            <pc:sldMk cId="2250692158" sldId="1232"/>
            <ac:graphicFrameMk id="4" creationId="{8B6806F0-007F-6B1B-374D-A8674589BE23}"/>
          </ac:graphicFrameMkLst>
        </pc:graphicFrameChg>
        <pc:picChg chg="add mod">
          <ac:chgData name="Alessandro Spatafora" userId="332efa6e-618b-4640-b6f3-9826aa63d7bd" providerId="ADAL" clId="{D0210681-D52D-4195-B6B9-85D45741BA69}" dt="2025-12-13T10:01:28.104" v="9232" actId="1076"/>
          <ac:picMkLst>
            <pc:docMk/>
            <pc:sldMk cId="2250692158" sldId="1232"/>
            <ac:picMk id="3" creationId="{D4ED110B-2185-CDE6-922D-6D870FB5259A}"/>
          </ac:picMkLst>
        </pc:picChg>
      </pc:sldChg>
      <pc:sldChg chg="addSp delSp modSp add mod modNotesTx">
        <pc:chgData name="Alessandro Spatafora" userId="332efa6e-618b-4640-b6f3-9826aa63d7bd" providerId="ADAL" clId="{D0210681-D52D-4195-B6B9-85D45741BA69}" dt="2025-12-14T10:14:06.454" v="12309" actId="20577"/>
        <pc:sldMkLst>
          <pc:docMk/>
          <pc:sldMk cId="2560189390" sldId="1233"/>
        </pc:sldMkLst>
        <pc:spChg chg="mod">
          <ac:chgData name="Alessandro Spatafora" userId="332efa6e-618b-4640-b6f3-9826aa63d7bd" providerId="ADAL" clId="{D0210681-D52D-4195-B6B9-85D45741BA69}" dt="2025-12-13T10:14:07.555" v="9518" actId="20577"/>
          <ac:spMkLst>
            <pc:docMk/>
            <pc:sldMk cId="2560189390" sldId="1233"/>
            <ac:spMk id="2" creationId="{E23A5559-7ADE-C223-B6A6-596A8DF95858}"/>
          </ac:spMkLst>
        </pc:spChg>
        <pc:spChg chg="mod">
          <ac:chgData name="Alessandro Spatafora" userId="332efa6e-618b-4640-b6f3-9826aa63d7bd" providerId="ADAL" clId="{D0210681-D52D-4195-B6B9-85D45741BA69}" dt="2025-12-14T10:14:06.454" v="12309" actId="20577"/>
          <ac:spMkLst>
            <pc:docMk/>
            <pc:sldMk cId="2560189390" sldId="1233"/>
            <ac:spMk id="5" creationId="{E7CF53C4-266F-9FC3-CACE-9D41E98BB44E}"/>
          </ac:spMkLst>
        </pc:spChg>
        <pc:graphicFrameChg chg="modGraphic">
          <ac:chgData name="Alessandro Spatafora" userId="332efa6e-618b-4640-b6f3-9826aa63d7bd" providerId="ADAL" clId="{D0210681-D52D-4195-B6B9-85D45741BA69}" dt="2025-12-13T10:19:37.290" v="9584" actId="113"/>
          <ac:graphicFrameMkLst>
            <pc:docMk/>
            <pc:sldMk cId="2560189390" sldId="1233"/>
            <ac:graphicFrameMk id="4" creationId="{0489A1C9-0381-EC2C-8C84-78A14112D51A}"/>
          </ac:graphicFrameMkLst>
        </pc:graphicFrameChg>
        <pc:picChg chg="del">
          <ac:chgData name="Alessandro Spatafora" userId="332efa6e-618b-4640-b6f3-9826aa63d7bd" providerId="ADAL" clId="{D0210681-D52D-4195-B6B9-85D45741BA69}" dt="2025-12-13T10:03:07.220" v="9241" actId="478"/>
          <ac:picMkLst>
            <pc:docMk/>
            <pc:sldMk cId="2560189390" sldId="1233"/>
            <ac:picMk id="3" creationId="{A501D2B3-BBEB-D14F-9867-A8114FCB49A5}"/>
          </ac:picMkLst>
        </pc:picChg>
        <pc:picChg chg="add del mod">
          <ac:chgData name="Alessandro Spatafora" userId="332efa6e-618b-4640-b6f3-9826aa63d7bd" providerId="ADAL" clId="{D0210681-D52D-4195-B6B9-85D45741BA69}" dt="2025-12-13T10:19:30.970" v="9582" actId="478"/>
          <ac:picMkLst>
            <pc:docMk/>
            <pc:sldMk cId="2560189390" sldId="1233"/>
            <ac:picMk id="6" creationId="{9537C28D-D121-F505-CAE9-651EEA2553C6}"/>
          </ac:picMkLst>
        </pc:picChg>
      </pc:sldChg>
      <pc:sldChg chg="modSp add mod">
        <pc:chgData name="Alessandro Spatafora" userId="332efa6e-618b-4640-b6f3-9826aa63d7bd" providerId="ADAL" clId="{D0210681-D52D-4195-B6B9-85D45741BA69}" dt="2025-12-13T10:18:00.458" v="9566" actId="1035"/>
        <pc:sldMkLst>
          <pc:docMk/>
          <pc:sldMk cId="3163737983" sldId="1234"/>
        </pc:sldMkLst>
        <pc:picChg chg="mod">
          <ac:chgData name="Alessandro Spatafora" userId="332efa6e-618b-4640-b6f3-9826aa63d7bd" providerId="ADAL" clId="{D0210681-D52D-4195-B6B9-85D45741BA69}" dt="2025-12-13T10:18:00.458" v="9566" actId="1035"/>
          <ac:picMkLst>
            <pc:docMk/>
            <pc:sldMk cId="3163737983" sldId="1234"/>
            <ac:picMk id="14" creationId="{79CA80A1-207C-BAC9-5E6B-B3D91814CA4A}"/>
          </ac:picMkLst>
        </pc:picChg>
      </pc:sldChg>
      <pc:sldChg chg="addSp delSp modSp add del mod">
        <pc:chgData name="Alessandro Spatafora" userId="332efa6e-618b-4640-b6f3-9826aa63d7bd" providerId="ADAL" clId="{D0210681-D52D-4195-B6B9-85D45741BA69}" dt="2025-12-13T17:50:22.290" v="12248" actId="207"/>
        <pc:sldMkLst>
          <pc:docMk/>
          <pc:sldMk cId="1652405557" sldId="1235"/>
        </pc:sldMkLst>
        <pc:spChg chg="del">
          <ac:chgData name="Alessandro Spatafora" userId="332efa6e-618b-4640-b6f3-9826aa63d7bd" providerId="ADAL" clId="{D0210681-D52D-4195-B6B9-85D45741BA69}" dt="2025-12-13T10:20:24.493" v="9588" actId="478"/>
          <ac:spMkLst>
            <pc:docMk/>
            <pc:sldMk cId="1652405557" sldId="1235"/>
            <ac:spMk id="2" creationId="{CD9A2909-1441-9304-437F-04C2DF5D9479}"/>
          </ac:spMkLst>
        </pc:spChg>
        <pc:spChg chg="add mod">
          <ac:chgData name="Alessandro Spatafora" userId="332efa6e-618b-4640-b6f3-9826aa63d7bd" providerId="ADAL" clId="{D0210681-D52D-4195-B6B9-85D45741BA69}" dt="2025-12-13T15:29:12.082" v="12114" actId="207"/>
          <ac:spMkLst>
            <pc:docMk/>
            <pc:sldMk cId="1652405557" sldId="1235"/>
            <ac:spMk id="3" creationId="{D392A59E-123E-4E0C-9E96-414B80150ECF}"/>
          </ac:spMkLst>
        </pc:spChg>
        <pc:spChg chg="del">
          <ac:chgData name="Alessandro Spatafora" userId="332efa6e-618b-4640-b6f3-9826aa63d7bd" providerId="ADAL" clId="{D0210681-D52D-4195-B6B9-85D45741BA69}" dt="2025-12-13T10:20:32.467" v="9590" actId="478"/>
          <ac:spMkLst>
            <pc:docMk/>
            <pc:sldMk cId="1652405557" sldId="1235"/>
            <ac:spMk id="5" creationId="{FD7AA290-D706-64F0-19C8-30C0EC4C0144}"/>
          </ac:spMkLst>
        </pc:spChg>
        <pc:spChg chg="add del mod">
          <ac:chgData name="Alessandro Spatafora" userId="332efa6e-618b-4640-b6f3-9826aa63d7bd" providerId="ADAL" clId="{D0210681-D52D-4195-B6B9-85D45741BA69}" dt="2025-12-13T15:38:28.893" v="12130" actId="478"/>
          <ac:spMkLst>
            <pc:docMk/>
            <pc:sldMk cId="1652405557" sldId="1235"/>
            <ac:spMk id="8" creationId="{13CF8190-DEB2-B517-CB51-18B21450A04D}"/>
          </ac:spMkLst>
        </pc:spChg>
        <pc:spChg chg="add del">
          <ac:chgData name="Alessandro Spatafora" userId="332efa6e-618b-4640-b6f3-9826aa63d7bd" providerId="ADAL" clId="{D0210681-D52D-4195-B6B9-85D45741BA69}" dt="2025-12-13T15:38:16.951" v="12126" actId="22"/>
          <ac:spMkLst>
            <pc:docMk/>
            <pc:sldMk cId="1652405557" sldId="1235"/>
            <ac:spMk id="11" creationId="{68D99CC8-2C14-6B1B-CD4D-CF4EB1B981FE}"/>
          </ac:spMkLst>
        </pc:spChg>
        <pc:spChg chg="add mod">
          <ac:chgData name="Alessandro Spatafora" userId="332efa6e-618b-4640-b6f3-9826aa63d7bd" providerId="ADAL" clId="{D0210681-D52D-4195-B6B9-85D45741BA69}" dt="2025-12-13T17:50:22.290" v="12248" actId="207"/>
          <ac:spMkLst>
            <pc:docMk/>
            <pc:sldMk cId="1652405557" sldId="1235"/>
            <ac:spMk id="13" creationId="{606754C0-EB36-3C9F-2FA8-5FC1BB081072}"/>
          </ac:spMkLst>
        </pc:spChg>
        <pc:spChg chg="mod">
          <ac:chgData name="Alessandro Spatafora" userId="332efa6e-618b-4640-b6f3-9826aa63d7bd" providerId="ADAL" clId="{D0210681-D52D-4195-B6B9-85D45741BA69}" dt="2025-12-13T10:18:16.305" v="9578" actId="20577"/>
          <ac:spMkLst>
            <pc:docMk/>
            <pc:sldMk cId="1652405557" sldId="1235"/>
            <ac:spMk id="28" creationId="{684A0F18-70D8-FF47-1C47-60022C4E7F62}"/>
          </ac:spMkLst>
        </pc:spChg>
        <pc:graphicFrameChg chg="del mod modGraphic">
          <ac:chgData name="Alessandro Spatafora" userId="332efa6e-618b-4640-b6f3-9826aa63d7bd" providerId="ADAL" clId="{D0210681-D52D-4195-B6B9-85D45741BA69}" dt="2025-12-13T10:20:29.108" v="9589" actId="478"/>
          <ac:graphicFrameMkLst>
            <pc:docMk/>
            <pc:sldMk cId="1652405557" sldId="1235"/>
            <ac:graphicFrameMk id="4" creationId="{E86B7C79-BBEC-ED36-14EC-6838B3EBF7C1}"/>
          </ac:graphicFrameMkLst>
        </pc:graphicFrameChg>
        <pc:picChg chg="del">
          <ac:chgData name="Alessandro Spatafora" userId="332efa6e-618b-4640-b6f3-9826aa63d7bd" providerId="ADAL" clId="{D0210681-D52D-4195-B6B9-85D45741BA69}" dt="2025-12-13T10:20:35.170" v="9591" actId="478"/>
          <ac:picMkLst>
            <pc:docMk/>
            <pc:sldMk cId="1652405557" sldId="1235"/>
            <ac:picMk id="6" creationId="{D50E8244-D393-A965-9C3C-8649C86B8E45}"/>
          </ac:picMkLst>
        </pc:picChg>
        <pc:picChg chg="add mod">
          <ac:chgData name="Alessandro Spatafora" userId="332efa6e-618b-4640-b6f3-9826aa63d7bd" providerId="ADAL" clId="{D0210681-D52D-4195-B6B9-85D45741BA69}" dt="2025-12-13T15:42:16.690" v="12157" actId="1076"/>
          <ac:picMkLst>
            <pc:docMk/>
            <pc:sldMk cId="1652405557" sldId="1235"/>
            <ac:picMk id="1026" creationId="{4D5E5D13-AD59-8B98-541A-9F17C498FF57}"/>
          </ac:picMkLst>
        </pc:picChg>
      </pc:sldChg>
      <pc:sldChg chg="addSp modSp add mod">
        <pc:chgData name="Alessandro Spatafora" userId="332efa6e-618b-4640-b6f3-9826aa63d7bd" providerId="ADAL" clId="{D0210681-D52D-4195-B6B9-85D45741BA69}" dt="2025-12-14T09:49:25.025" v="12299" actId="113"/>
        <pc:sldMkLst>
          <pc:docMk/>
          <pc:sldMk cId="978348478" sldId="1236"/>
        </pc:sldMkLst>
        <pc:spChg chg="mod">
          <ac:chgData name="Alessandro Spatafora" userId="332efa6e-618b-4640-b6f3-9826aa63d7bd" providerId="ADAL" clId="{D0210681-D52D-4195-B6B9-85D45741BA69}" dt="2025-12-14T09:49:25.025" v="12299" actId="113"/>
          <ac:spMkLst>
            <pc:docMk/>
            <pc:sldMk cId="978348478" sldId="1236"/>
            <ac:spMk id="3" creationId="{89A70BBE-868C-A83C-7CA6-883DF46BF371}"/>
          </ac:spMkLst>
        </pc:spChg>
        <pc:picChg chg="add mod modCrop">
          <ac:chgData name="Alessandro Spatafora" userId="332efa6e-618b-4640-b6f3-9826aa63d7bd" providerId="ADAL" clId="{D0210681-D52D-4195-B6B9-85D45741BA69}" dt="2025-12-13T15:50:22.099" v="12222" actId="14100"/>
          <ac:picMkLst>
            <pc:docMk/>
            <pc:sldMk cId="978348478" sldId="1236"/>
            <ac:picMk id="4" creationId="{EB3921ED-63C1-B8E0-A50C-836943914029}"/>
          </ac:picMkLst>
        </pc:picChg>
      </pc:sldChg>
      <pc:sldChg chg="addSp delSp modSp add mod">
        <pc:chgData name="Alessandro Spatafora" userId="332efa6e-618b-4640-b6f3-9826aa63d7bd" providerId="ADAL" clId="{D0210681-D52D-4195-B6B9-85D45741BA69}" dt="2025-12-13T15:13:20.549" v="11831" actId="1076"/>
        <pc:sldMkLst>
          <pc:docMk/>
          <pc:sldMk cId="2280177782" sldId="1237"/>
        </pc:sldMkLst>
        <pc:spChg chg="add mod ord topLvl">
          <ac:chgData name="Alessandro Spatafora" userId="332efa6e-618b-4640-b6f3-9826aa63d7bd" providerId="ADAL" clId="{D0210681-D52D-4195-B6B9-85D45741BA69}" dt="2025-12-13T15:06:33.915" v="11666" actId="164"/>
          <ac:spMkLst>
            <pc:docMk/>
            <pc:sldMk cId="2280177782" sldId="1237"/>
            <ac:spMk id="2" creationId="{92FE2063-FEDD-D31A-BC6D-BA331ED99DFA}"/>
          </ac:spMkLst>
        </pc:spChg>
        <pc:spChg chg="add mod ord topLvl">
          <ac:chgData name="Alessandro Spatafora" userId="332efa6e-618b-4640-b6f3-9826aa63d7bd" providerId="ADAL" clId="{D0210681-D52D-4195-B6B9-85D45741BA69}" dt="2025-12-13T15:12:45.932" v="11828" actId="1036"/>
          <ac:spMkLst>
            <pc:docMk/>
            <pc:sldMk cId="2280177782" sldId="1237"/>
            <ac:spMk id="7" creationId="{7F2EBE2B-D43B-7F3A-EF48-FB1639A93526}"/>
          </ac:spMkLst>
        </pc:spChg>
        <pc:spChg chg="add mod">
          <ac:chgData name="Alessandro Spatafora" userId="332efa6e-618b-4640-b6f3-9826aa63d7bd" providerId="ADAL" clId="{D0210681-D52D-4195-B6B9-85D45741BA69}" dt="2025-12-13T15:10:27.619" v="11713"/>
          <ac:spMkLst>
            <pc:docMk/>
            <pc:sldMk cId="2280177782" sldId="1237"/>
            <ac:spMk id="19" creationId="{0DECCD59-C24A-CF25-2D7B-8A3051A1E054}"/>
          </ac:spMkLst>
        </pc:spChg>
        <pc:spChg chg="add mod">
          <ac:chgData name="Alessandro Spatafora" userId="332efa6e-618b-4640-b6f3-9826aa63d7bd" providerId="ADAL" clId="{D0210681-D52D-4195-B6B9-85D45741BA69}" dt="2025-12-13T15:08:37.052" v="11712" actId="1076"/>
          <ac:spMkLst>
            <pc:docMk/>
            <pc:sldMk cId="2280177782" sldId="1237"/>
            <ac:spMk id="21" creationId="{659EB041-90AB-8325-DDE6-93023C93DB0D}"/>
          </ac:spMkLst>
        </pc:spChg>
        <pc:spChg chg="add mod">
          <ac:chgData name="Alessandro Spatafora" userId="332efa6e-618b-4640-b6f3-9826aa63d7bd" providerId="ADAL" clId="{D0210681-D52D-4195-B6B9-85D45741BA69}" dt="2025-12-13T15:10:27.619" v="11713"/>
          <ac:spMkLst>
            <pc:docMk/>
            <pc:sldMk cId="2280177782" sldId="1237"/>
            <ac:spMk id="22" creationId="{18518A75-3A66-72B5-103C-ADD80358A573}"/>
          </ac:spMkLst>
        </pc:spChg>
        <pc:grpChg chg="add del mod">
          <ac:chgData name="Alessandro Spatafora" userId="332efa6e-618b-4640-b6f3-9826aa63d7bd" providerId="ADAL" clId="{D0210681-D52D-4195-B6B9-85D45741BA69}" dt="2025-12-13T15:05:55.156" v="11651" actId="165"/>
          <ac:grpSpMkLst>
            <pc:docMk/>
            <pc:sldMk cId="2280177782" sldId="1237"/>
            <ac:grpSpMk id="5" creationId="{967CED9B-5A07-D599-797A-58AB8F83C3C3}"/>
          </ac:grpSpMkLst>
        </pc:grpChg>
        <pc:grpChg chg="add mod">
          <ac:chgData name="Alessandro Spatafora" userId="332efa6e-618b-4640-b6f3-9826aa63d7bd" providerId="ADAL" clId="{D0210681-D52D-4195-B6B9-85D45741BA69}" dt="2025-12-13T15:08:21.144" v="11709" actId="1036"/>
          <ac:grpSpMkLst>
            <pc:docMk/>
            <pc:sldMk cId="2280177782" sldId="1237"/>
            <ac:grpSpMk id="10" creationId="{929A03FA-63E4-DD59-2263-7AE8635DCF3F}"/>
          </ac:grpSpMkLst>
        </pc:grpChg>
        <pc:graphicFrameChg chg="del">
          <ac:chgData name="Alessandro Spatafora" userId="332efa6e-618b-4640-b6f3-9826aa63d7bd" providerId="ADAL" clId="{D0210681-D52D-4195-B6B9-85D45741BA69}" dt="2025-12-13T15:03:03.332" v="11590" actId="478"/>
          <ac:graphicFrameMkLst>
            <pc:docMk/>
            <pc:sldMk cId="2280177782" sldId="1237"/>
            <ac:graphicFrameMk id="16" creationId="{58A92171-A2F7-0BD1-A415-E51B2E5587CA}"/>
          </ac:graphicFrameMkLst>
        </pc:graphicFrameChg>
        <pc:picChg chg="add mod">
          <ac:chgData name="Alessandro Spatafora" userId="332efa6e-618b-4640-b6f3-9826aa63d7bd" providerId="ADAL" clId="{D0210681-D52D-4195-B6B9-85D45741BA69}" dt="2025-12-13T15:11:14.527" v="11756" actId="1037"/>
          <ac:picMkLst>
            <pc:docMk/>
            <pc:sldMk cId="2280177782" sldId="1237"/>
            <ac:picMk id="9" creationId="{00CDD1B9-CA32-F7DE-605A-947279DAAF25}"/>
          </ac:picMkLst>
        </pc:picChg>
        <pc:picChg chg="del">
          <ac:chgData name="Alessandro Spatafora" userId="332efa6e-618b-4640-b6f3-9826aa63d7bd" providerId="ADAL" clId="{D0210681-D52D-4195-B6B9-85D45741BA69}" dt="2025-12-13T15:03:05.539" v="11591" actId="478"/>
          <ac:picMkLst>
            <pc:docMk/>
            <pc:sldMk cId="2280177782" sldId="1237"/>
            <ac:picMk id="14" creationId="{02574797-D83E-85C0-8E83-E2595597AEC2}"/>
          </ac:picMkLst>
        </pc:picChg>
        <pc:picChg chg="add mod">
          <ac:chgData name="Alessandro Spatafora" userId="332efa6e-618b-4640-b6f3-9826aa63d7bd" providerId="ADAL" clId="{D0210681-D52D-4195-B6B9-85D45741BA69}" dt="2025-12-13T15:10:27.619" v="11713"/>
          <ac:picMkLst>
            <pc:docMk/>
            <pc:sldMk cId="2280177782" sldId="1237"/>
            <ac:picMk id="20" creationId="{37F74171-D3BB-B788-957E-CA63E9058666}"/>
          </ac:picMkLst>
        </pc:picChg>
        <pc:picChg chg="add mod modCrop">
          <ac:chgData name="Alessandro Spatafora" userId="332efa6e-618b-4640-b6f3-9826aa63d7bd" providerId="ADAL" clId="{D0210681-D52D-4195-B6B9-85D45741BA69}" dt="2025-12-13T15:13:20.549" v="11831" actId="1076"/>
          <ac:picMkLst>
            <pc:docMk/>
            <pc:sldMk cId="2280177782" sldId="1237"/>
            <ac:picMk id="26" creationId="{0B0FAF65-E657-DBFA-C544-2AE28E735AFA}"/>
          </ac:picMkLst>
        </pc:picChg>
        <pc:cxnChg chg="add mod">
          <ac:chgData name="Alessandro Spatafora" userId="332efa6e-618b-4640-b6f3-9826aa63d7bd" providerId="ADAL" clId="{D0210681-D52D-4195-B6B9-85D45741BA69}" dt="2025-12-13T15:08:37.052" v="11712" actId="1076"/>
          <ac:cxnSpMkLst>
            <pc:docMk/>
            <pc:sldMk cId="2280177782" sldId="1237"/>
            <ac:cxnSpMk id="23" creationId="{B22F3AB4-60E2-565E-B920-2C7F492518E1}"/>
          </ac:cxnSpMkLst>
        </pc:cxnChg>
        <pc:cxnChg chg="add mod">
          <ac:chgData name="Alessandro Spatafora" userId="332efa6e-618b-4640-b6f3-9826aa63d7bd" providerId="ADAL" clId="{D0210681-D52D-4195-B6B9-85D45741BA69}" dt="2025-12-13T15:10:27.619" v="11713"/>
          <ac:cxnSpMkLst>
            <pc:docMk/>
            <pc:sldMk cId="2280177782" sldId="1237"/>
            <ac:cxnSpMk id="24" creationId="{1C003D68-B8AA-CCD8-47EA-0B3D2524DEFE}"/>
          </ac:cxnSpMkLst>
        </pc:cxnChg>
      </pc:sldChg>
      <pc:sldMasterChg chg="modSp mod delSldLayout">
        <pc:chgData name="Alessandro Spatafora" userId="332efa6e-618b-4640-b6f3-9826aa63d7bd" providerId="ADAL" clId="{D0210681-D52D-4195-B6B9-85D45741BA69}" dt="2025-12-12T10:18:15.029" v="4461" actId="20577"/>
        <pc:sldMasterMkLst>
          <pc:docMk/>
          <pc:sldMasterMk cId="1023574960" sldId="2147483648"/>
        </pc:sldMasterMkLst>
        <pc:spChg chg="mod">
          <ac:chgData name="Alessandro Spatafora" userId="332efa6e-618b-4640-b6f3-9826aa63d7bd" providerId="ADAL" clId="{D0210681-D52D-4195-B6B9-85D45741BA69}" dt="2025-12-12T10:18:15.029" v="4461" actId="20577"/>
          <ac:spMkLst>
            <pc:docMk/>
            <pc:sldMasterMk cId="1023574960" sldId="2147483648"/>
            <ac:spMk id="7" creationId="{0230E647-8556-CDD0-9E4C-315B3F57052E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B5568-178F-44DA-A38F-96359B140AA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BCD4D35-CED9-4C72-A7B1-4ACC4CA2AE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gm:t>
    </dgm:pt>
    <dgm:pt modelId="{4E851136-E53B-4653-BD20-647B82226A39}" type="par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90E22C-1D18-4B08-86F8-73A2F5B22DAA}" type="sib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13298-0E8F-42E6-B011-9A91C0FD748D}">
      <dgm:prSet phldrT="[Testo]"/>
      <dgm:spPr/>
      <dgm:t>
        <a:bodyPr/>
        <a:lstStyle/>
        <a:p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gm:t>
    </dgm:pt>
    <dgm:pt modelId="{B1271D82-DDA1-4D86-A263-A42E682E93FD}" type="par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392F91-AD24-4760-B640-DBF0C259290A}" type="sib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44FDD-05DE-4192-A15F-A7B63EA84B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D5CED60-160A-46D0-8953-69A9E50366FA}" type="par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4B53BB-ADDA-4779-BE58-0B18A392520A}" type="sib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F0A8FC-9B54-4E8C-9AEA-BB9E4CB35399}">
      <dgm:prSet phldrT="[Testo]"/>
      <dgm:spPr/>
      <dgm:t>
        <a:bodyPr/>
        <a:lstStyle/>
        <a:p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B0ADE4-CFBA-4780-8494-DD5A5E4295A5}" type="parTrans" cxnId="{B751CBA4-653B-4DFF-8DEF-B2D03216855F}">
      <dgm:prSet/>
      <dgm:spPr/>
      <dgm:t>
        <a:bodyPr/>
        <a:lstStyle/>
        <a:p>
          <a:endParaRPr lang="it-IT"/>
        </a:p>
      </dgm:t>
    </dgm:pt>
    <dgm:pt modelId="{28AEC3C0-DC8A-4D50-8A8A-A466A9D9A51A}" type="sibTrans" cxnId="{B751CBA4-653B-4DFF-8DEF-B2D03216855F}">
      <dgm:prSet/>
      <dgm:spPr/>
      <dgm:t>
        <a:bodyPr/>
        <a:lstStyle/>
        <a:p>
          <a:endParaRPr lang="it-IT"/>
        </a:p>
      </dgm:t>
    </dgm:pt>
    <dgm:pt modelId="{663E7D8B-B795-45A3-9EF9-490FD71AA69F}" type="pres">
      <dgm:prSet presAssocID="{A30B5568-178F-44DA-A38F-96359B140AA3}" presName="linear" presStyleCnt="0">
        <dgm:presLayoutVars>
          <dgm:animLvl val="lvl"/>
          <dgm:resizeHandles val="exact"/>
        </dgm:presLayoutVars>
      </dgm:prSet>
      <dgm:spPr/>
    </dgm:pt>
    <dgm:pt modelId="{505D1A65-CBB5-4C7C-B485-EC247CC4905D}" type="pres">
      <dgm:prSet presAssocID="{1BCD4D35-CED9-4C72-A7B1-4ACC4CA2AE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94F2DB-BB99-4652-B514-453399CD437E}" type="pres">
      <dgm:prSet presAssocID="{3C90E22C-1D18-4B08-86F8-73A2F5B22DAA}" presName="spacer" presStyleCnt="0"/>
      <dgm:spPr/>
    </dgm:pt>
    <dgm:pt modelId="{F79664F8-297D-4A33-9D3D-2C76E7A4AFD8}" type="pres">
      <dgm:prSet presAssocID="{7EB13298-0E8F-42E6-B011-9A91C0FD74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CB7FB8-606A-4C57-8457-283FD3514C77}" type="pres">
      <dgm:prSet presAssocID="{95392F91-AD24-4760-B640-DBF0C259290A}" presName="spacer" presStyleCnt="0"/>
      <dgm:spPr/>
    </dgm:pt>
    <dgm:pt modelId="{5BBC34C6-DAD9-4622-A396-3837E100357F}" type="pres">
      <dgm:prSet presAssocID="{77344FDD-05DE-4192-A15F-A7B63EA84B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ED77D8-3BCC-4096-99C2-AF84A6C3E875}" type="pres">
      <dgm:prSet presAssocID="{A04B53BB-ADDA-4779-BE58-0B18A392520A}" presName="spacer" presStyleCnt="0"/>
      <dgm:spPr/>
    </dgm:pt>
    <dgm:pt modelId="{0A6123A7-2B42-439D-B2B7-F6303BBA7539}" type="pres">
      <dgm:prSet presAssocID="{EEF0A8FC-9B54-4E8C-9AEA-BB9E4CB353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62E7914-18C2-4E9E-BFC4-9AC8B50DBCED}" type="presOf" srcId="{7EB13298-0E8F-42E6-B011-9A91C0FD748D}" destId="{F79664F8-297D-4A33-9D3D-2C76E7A4AFD8}" srcOrd="0" destOrd="0" presId="urn:microsoft.com/office/officeart/2005/8/layout/vList2"/>
    <dgm:cxn modelId="{A6DEEA49-D41D-4D6E-AA01-32082809DA3D}" srcId="{A30B5568-178F-44DA-A38F-96359B140AA3}" destId="{77344FDD-05DE-4192-A15F-A7B63EA84BC1}" srcOrd="2" destOrd="0" parTransId="{7D5CED60-160A-46D0-8953-69A9E50366FA}" sibTransId="{A04B53BB-ADDA-4779-BE58-0B18A392520A}"/>
    <dgm:cxn modelId="{99365050-C562-4275-8B8A-2DB288DF8CCF}" type="presOf" srcId="{EEF0A8FC-9B54-4E8C-9AEA-BB9E4CB35399}" destId="{0A6123A7-2B42-439D-B2B7-F6303BBA7539}" srcOrd="0" destOrd="0" presId="urn:microsoft.com/office/officeart/2005/8/layout/vList2"/>
    <dgm:cxn modelId="{66D69898-03BF-4D7F-A32B-6060B585EF2E}" type="presOf" srcId="{77344FDD-05DE-4192-A15F-A7B63EA84BC1}" destId="{5BBC34C6-DAD9-4622-A396-3837E100357F}" srcOrd="0" destOrd="0" presId="urn:microsoft.com/office/officeart/2005/8/layout/vList2"/>
    <dgm:cxn modelId="{B751CBA4-653B-4DFF-8DEF-B2D03216855F}" srcId="{A30B5568-178F-44DA-A38F-96359B140AA3}" destId="{EEF0A8FC-9B54-4E8C-9AEA-BB9E4CB35399}" srcOrd="3" destOrd="0" parTransId="{0FB0ADE4-CFBA-4780-8494-DD5A5E4295A5}" sibTransId="{28AEC3C0-DC8A-4D50-8A8A-A466A9D9A51A}"/>
    <dgm:cxn modelId="{4E550BB0-7E7B-4983-9F2E-279B722DD98D}" srcId="{A30B5568-178F-44DA-A38F-96359B140AA3}" destId="{7EB13298-0E8F-42E6-B011-9A91C0FD748D}" srcOrd="1" destOrd="0" parTransId="{B1271D82-DDA1-4D86-A263-A42E682E93FD}" sibTransId="{95392F91-AD24-4760-B640-DBF0C259290A}"/>
    <dgm:cxn modelId="{7397B6B4-058F-4260-B257-EC483A7966B5}" type="presOf" srcId="{A30B5568-178F-44DA-A38F-96359B140AA3}" destId="{663E7D8B-B795-45A3-9EF9-490FD71AA69F}" srcOrd="0" destOrd="0" presId="urn:microsoft.com/office/officeart/2005/8/layout/vList2"/>
    <dgm:cxn modelId="{02C3C5B6-4DB1-4488-A61F-73391E184262}" type="presOf" srcId="{1BCD4D35-CED9-4C72-A7B1-4ACC4CA2AEC1}" destId="{505D1A65-CBB5-4C7C-B485-EC247CC4905D}" srcOrd="0" destOrd="0" presId="urn:microsoft.com/office/officeart/2005/8/layout/vList2"/>
    <dgm:cxn modelId="{FB7A46F1-7375-4BD7-AE65-B0E998BB7FDB}" srcId="{A30B5568-178F-44DA-A38F-96359B140AA3}" destId="{1BCD4D35-CED9-4C72-A7B1-4ACC4CA2AEC1}" srcOrd="0" destOrd="0" parTransId="{4E851136-E53B-4653-BD20-647B82226A39}" sibTransId="{3C90E22C-1D18-4B08-86F8-73A2F5B22DAA}"/>
    <dgm:cxn modelId="{E2AA9817-5254-4C27-8B25-C48369410AFB}" type="presParOf" srcId="{663E7D8B-B795-45A3-9EF9-490FD71AA69F}" destId="{505D1A65-CBB5-4C7C-B485-EC247CC4905D}" srcOrd="0" destOrd="0" presId="urn:microsoft.com/office/officeart/2005/8/layout/vList2"/>
    <dgm:cxn modelId="{45E872A2-7290-4CAC-A8D9-82F8FA3B97FE}" type="presParOf" srcId="{663E7D8B-B795-45A3-9EF9-490FD71AA69F}" destId="{7994F2DB-BB99-4652-B514-453399CD437E}" srcOrd="1" destOrd="0" presId="urn:microsoft.com/office/officeart/2005/8/layout/vList2"/>
    <dgm:cxn modelId="{B73E47B3-145A-4619-A48E-DD62A11ADD45}" type="presParOf" srcId="{663E7D8B-B795-45A3-9EF9-490FD71AA69F}" destId="{F79664F8-297D-4A33-9D3D-2C76E7A4AFD8}" srcOrd="2" destOrd="0" presId="urn:microsoft.com/office/officeart/2005/8/layout/vList2"/>
    <dgm:cxn modelId="{FDB7DA31-34EC-4BC2-A920-8EA9C941B5D2}" type="presParOf" srcId="{663E7D8B-B795-45A3-9EF9-490FD71AA69F}" destId="{7CCB7FB8-606A-4C57-8457-283FD3514C77}" srcOrd="3" destOrd="0" presId="urn:microsoft.com/office/officeart/2005/8/layout/vList2"/>
    <dgm:cxn modelId="{516C6A4C-91EB-4371-81F1-FE39D993834D}" type="presParOf" srcId="{663E7D8B-B795-45A3-9EF9-490FD71AA69F}" destId="{5BBC34C6-DAD9-4622-A396-3837E100357F}" srcOrd="4" destOrd="0" presId="urn:microsoft.com/office/officeart/2005/8/layout/vList2"/>
    <dgm:cxn modelId="{B1BE23E2-DA37-4BBC-93B6-AB2D4B25C838}" type="presParOf" srcId="{663E7D8B-B795-45A3-9EF9-490FD71AA69F}" destId="{E1ED77D8-3BCC-4096-99C2-AF84A6C3E875}" srcOrd="5" destOrd="0" presId="urn:microsoft.com/office/officeart/2005/8/layout/vList2"/>
    <dgm:cxn modelId="{F9F43F8C-316C-42BF-81E7-5B6DA01A97E9}" type="presParOf" srcId="{663E7D8B-B795-45A3-9EF9-490FD71AA69F}" destId="{0A6123A7-2B42-439D-B2B7-F6303BBA75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0B5568-178F-44DA-A38F-96359B140AA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BCD4D35-CED9-4C72-A7B1-4ACC4CA2AE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gm:t>
    </dgm:pt>
    <dgm:pt modelId="{4E851136-E53B-4653-BD20-647B82226A39}" type="par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90E22C-1D18-4B08-86F8-73A2F5B22DAA}" type="sib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13298-0E8F-42E6-B011-9A91C0FD748D}">
      <dgm:prSet phldrT="[Testo]"/>
      <dgm:spPr/>
      <dgm:t>
        <a:bodyPr/>
        <a:lstStyle/>
        <a:p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gm:t>
    </dgm:pt>
    <dgm:pt modelId="{B1271D82-DDA1-4D86-A263-A42E682E93FD}" type="par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392F91-AD24-4760-B640-DBF0C259290A}" type="sib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44FDD-05DE-4192-A15F-A7B63EA84B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D5CED60-160A-46D0-8953-69A9E50366FA}" type="par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4B53BB-ADDA-4779-BE58-0B18A392520A}" type="sib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F0A8FC-9B54-4E8C-9AEA-BB9E4CB35399}">
      <dgm:prSet phldrT="[Testo]"/>
      <dgm:spPr/>
      <dgm:t>
        <a:bodyPr/>
        <a:lstStyle/>
        <a:p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B0ADE4-CFBA-4780-8494-DD5A5E4295A5}" type="parTrans" cxnId="{B751CBA4-653B-4DFF-8DEF-B2D03216855F}">
      <dgm:prSet/>
      <dgm:spPr/>
      <dgm:t>
        <a:bodyPr/>
        <a:lstStyle/>
        <a:p>
          <a:endParaRPr lang="it-IT"/>
        </a:p>
      </dgm:t>
    </dgm:pt>
    <dgm:pt modelId="{28AEC3C0-DC8A-4D50-8A8A-A466A9D9A51A}" type="sibTrans" cxnId="{B751CBA4-653B-4DFF-8DEF-B2D03216855F}">
      <dgm:prSet/>
      <dgm:spPr/>
      <dgm:t>
        <a:bodyPr/>
        <a:lstStyle/>
        <a:p>
          <a:endParaRPr lang="it-IT"/>
        </a:p>
      </dgm:t>
    </dgm:pt>
    <dgm:pt modelId="{663E7D8B-B795-45A3-9EF9-490FD71AA69F}" type="pres">
      <dgm:prSet presAssocID="{A30B5568-178F-44DA-A38F-96359B140AA3}" presName="linear" presStyleCnt="0">
        <dgm:presLayoutVars>
          <dgm:animLvl val="lvl"/>
          <dgm:resizeHandles val="exact"/>
        </dgm:presLayoutVars>
      </dgm:prSet>
      <dgm:spPr/>
    </dgm:pt>
    <dgm:pt modelId="{505D1A65-CBB5-4C7C-B485-EC247CC4905D}" type="pres">
      <dgm:prSet presAssocID="{1BCD4D35-CED9-4C72-A7B1-4ACC4CA2AE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94F2DB-BB99-4652-B514-453399CD437E}" type="pres">
      <dgm:prSet presAssocID="{3C90E22C-1D18-4B08-86F8-73A2F5B22DAA}" presName="spacer" presStyleCnt="0"/>
      <dgm:spPr/>
    </dgm:pt>
    <dgm:pt modelId="{F79664F8-297D-4A33-9D3D-2C76E7A4AFD8}" type="pres">
      <dgm:prSet presAssocID="{7EB13298-0E8F-42E6-B011-9A91C0FD74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CB7FB8-606A-4C57-8457-283FD3514C77}" type="pres">
      <dgm:prSet presAssocID="{95392F91-AD24-4760-B640-DBF0C259290A}" presName="spacer" presStyleCnt="0"/>
      <dgm:spPr/>
    </dgm:pt>
    <dgm:pt modelId="{5BBC34C6-DAD9-4622-A396-3837E100357F}" type="pres">
      <dgm:prSet presAssocID="{77344FDD-05DE-4192-A15F-A7B63EA84B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ED77D8-3BCC-4096-99C2-AF84A6C3E875}" type="pres">
      <dgm:prSet presAssocID="{A04B53BB-ADDA-4779-BE58-0B18A392520A}" presName="spacer" presStyleCnt="0"/>
      <dgm:spPr/>
    </dgm:pt>
    <dgm:pt modelId="{0A6123A7-2B42-439D-B2B7-F6303BBA7539}" type="pres">
      <dgm:prSet presAssocID="{EEF0A8FC-9B54-4E8C-9AEA-BB9E4CB353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62E7914-18C2-4E9E-BFC4-9AC8B50DBCED}" type="presOf" srcId="{7EB13298-0E8F-42E6-B011-9A91C0FD748D}" destId="{F79664F8-297D-4A33-9D3D-2C76E7A4AFD8}" srcOrd="0" destOrd="0" presId="urn:microsoft.com/office/officeart/2005/8/layout/vList2"/>
    <dgm:cxn modelId="{A6DEEA49-D41D-4D6E-AA01-32082809DA3D}" srcId="{A30B5568-178F-44DA-A38F-96359B140AA3}" destId="{77344FDD-05DE-4192-A15F-A7B63EA84BC1}" srcOrd="2" destOrd="0" parTransId="{7D5CED60-160A-46D0-8953-69A9E50366FA}" sibTransId="{A04B53BB-ADDA-4779-BE58-0B18A392520A}"/>
    <dgm:cxn modelId="{99365050-C562-4275-8B8A-2DB288DF8CCF}" type="presOf" srcId="{EEF0A8FC-9B54-4E8C-9AEA-BB9E4CB35399}" destId="{0A6123A7-2B42-439D-B2B7-F6303BBA7539}" srcOrd="0" destOrd="0" presId="urn:microsoft.com/office/officeart/2005/8/layout/vList2"/>
    <dgm:cxn modelId="{66D69898-03BF-4D7F-A32B-6060B585EF2E}" type="presOf" srcId="{77344FDD-05DE-4192-A15F-A7B63EA84BC1}" destId="{5BBC34C6-DAD9-4622-A396-3837E100357F}" srcOrd="0" destOrd="0" presId="urn:microsoft.com/office/officeart/2005/8/layout/vList2"/>
    <dgm:cxn modelId="{B751CBA4-653B-4DFF-8DEF-B2D03216855F}" srcId="{A30B5568-178F-44DA-A38F-96359B140AA3}" destId="{EEF0A8FC-9B54-4E8C-9AEA-BB9E4CB35399}" srcOrd="3" destOrd="0" parTransId="{0FB0ADE4-CFBA-4780-8494-DD5A5E4295A5}" sibTransId="{28AEC3C0-DC8A-4D50-8A8A-A466A9D9A51A}"/>
    <dgm:cxn modelId="{4E550BB0-7E7B-4983-9F2E-279B722DD98D}" srcId="{A30B5568-178F-44DA-A38F-96359B140AA3}" destId="{7EB13298-0E8F-42E6-B011-9A91C0FD748D}" srcOrd="1" destOrd="0" parTransId="{B1271D82-DDA1-4D86-A263-A42E682E93FD}" sibTransId="{95392F91-AD24-4760-B640-DBF0C259290A}"/>
    <dgm:cxn modelId="{7397B6B4-058F-4260-B257-EC483A7966B5}" type="presOf" srcId="{A30B5568-178F-44DA-A38F-96359B140AA3}" destId="{663E7D8B-B795-45A3-9EF9-490FD71AA69F}" srcOrd="0" destOrd="0" presId="urn:microsoft.com/office/officeart/2005/8/layout/vList2"/>
    <dgm:cxn modelId="{02C3C5B6-4DB1-4488-A61F-73391E184262}" type="presOf" srcId="{1BCD4D35-CED9-4C72-A7B1-4ACC4CA2AEC1}" destId="{505D1A65-CBB5-4C7C-B485-EC247CC4905D}" srcOrd="0" destOrd="0" presId="urn:microsoft.com/office/officeart/2005/8/layout/vList2"/>
    <dgm:cxn modelId="{FB7A46F1-7375-4BD7-AE65-B0E998BB7FDB}" srcId="{A30B5568-178F-44DA-A38F-96359B140AA3}" destId="{1BCD4D35-CED9-4C72-A7B1-4ACC4CA2AEC1}" srcOrd="0" destOrd="0" parTransId="{4E851136-E53B-4653-BD20-647B82226A39}" sibTransId="{3C90E22C-1D18-4B08-86F8-73A2F5B22DAA}"/>
    <dgm:cxn modelId="{E2AA9817-5254-4C27-8B25-C48369410AFB}" type="presParOf" srcId="{663E7D8B-B795-45A3-9EF9-490FD71AA69F}" destId="{505D1A65-CBB5-4C7C-B485-EC247CC4905D}" srcOrd="0" destOrd="0" presId="urn:microsoft.com/office/officeart/2005/8/layout/vList2"/>
    <dgm:cxn modelId="{45E872A2-7290-4CAC-A8D9-82F8FA3B97FE}" type="presParOf" srcId="{663E7D8B-B795-45A3-9EF9-490FD71AA69F}" destId="{7994F2DB-BB99-4652-B514-453399CD437E}" srcOrd="1" destOrd="0" presId="urn:microsoft.com/office/officeart/2005/8/layout/vList2"/>
    <dgm:cxn modelId="{B73E47B3-145A-4619-A48E-DD62A11ADD45}" type="presParOf" srcId="{663E7D8B-B795-45A3-9EF9-490FD71AA69F}" destId="{F79664F8-297D-4A33-9D3D-2C76E7A4AFD8}" srcOrd="2" destOrd="0" presId="urn:microsoft.com/office/officeart/2005/8/layout/vList2"/>
    <dgm:cxn modelId="{FDB7DA31-34EC-4BC2-A920-8EA9C941B5D2}" type="presParOf" srcId="{663E7D8B-B795-45A3-9EF9-490FD71AA69F}" destId="{7CCB7FB8-606A-4C57-8457-283FD3514C77}" srcOrd="3" destOrd="0" presId="urn:microsoft.com/office/officeart/2005/8/layout/vList2"/>
    <dgm:cxn modelId="{516C6A4C-91EB-4371-81F1-FE39D993834D}" type="presParOf" srcId="{663E7D8B-B795-45A3-9EF9-490FD71AA69F}" destId="{5BBC34C6-DAD9-4622-A396-3837E100357F}" srcOrd="4" destOrd="0" presId="urn:microsoft.com/office/officeart/2005/8/layout/vList2"/>
    <dgm:cxn modelId="{B1BE23E2-DA37-4BBC-93B6-AB2D4B25C838}" type="presParOf" srcId="{663E7D8B-B795-45A3-9EF9-490FD71AA69F}" destId="{E1ED77D8-3BCC-4096-99C2-AF84A6C3E875}" srcOrd="5" destOrd="0" presId="urn:microsoft.com/office/officeart/2005/8/layout/vList2"/>
    <dgm:cxn modelId="{F9F43F8C-316C-42BF-81E7-5B6DA01A97E9}" type="presParOf" srcId="{663E7D8B-B795-45A3-9EF9-490FD71AA69F}" destId="{0A6123A7-2B42-439D-B2B7-F6303BBA75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0B5568-178F-44DA-A38F-96359B140AA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BCD4D35-CED9-4C72-A7B1-4ACC4CA2AE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gm:t>
    </dgm:pt>
    <dgm:pt modelId="{4E851136-E53B-4653-BD20-647B82226A39}" type="par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90E22C-1D18-4B08-86F8-73A2F5B22DAA}" type="sib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13298-0E8F-42E6-B011-9A91C0FD748D}">
      <dgm:prSet phldrT="[Testo]"/>
      <dgm:spPr/>
      <dgm:t>
        <a:bodyPr/>
        <a:lstStyle/>
        <a:p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gm:t>
    </dgm:pt>
    <dgm:pt modelId="{B1271D82-DDA1-4D86-A263-A42E682E93FD}" type="par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392F91-AD24-4760-B640-DBF0C259290A}" type="sib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44FDD-05DE-4192-A15F-A7B63EA84B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D5CED60-160A-46D0-8953-69A9E50366FA}" type="par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4B53BB-ADDA-4779-BE58-0B18A392520A}" type="sib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F0A8FC-9B54-4E8C-9AEA-BB9E4CB35399}">
      <dgm:prSet phldrT="[Testo]"/>
      <dgm:spPr/>
      <dgm:t>
        <a:bodyPr/>
        <a:lstStyle/>
        <a:p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B0ADE4-CFBA-4780-8494-DD5A5E4295A5}" type="parTrans" cxnId="{B751CBA4-653B-4DFF-8DEF-B2D03216855F}">
      <dgm:prSet/>
      <dgm:spPr/>
      <dgm:t>
        <a:bodyPr/>
        <a:lstStyle/>
        <a:p>
          <a:endParaRPr lang="it-IT"/>
        </a:p>
      </dgm:t>
    </dgm:pt>
    <dgm:pt modelId="{28AEC3C0-DC8A-4D50-8A8A-A466A9D9A51A}" type="sibTrans" cxnId="{B751CBA4-653B-4DFF-8DEF-B2D03216855F}">
      <dgm:prSet/>
      <dgm:spPr/>
      <dgm:t>
        <a:bodyPr/>
        <a:lstStyle/>
        <a:p>
          <a:endParaRPr lang="it-IT"/>
        </a:p>
      </dgm:t>
    </dgm:pt>
    <dgm:pt modelId="{663E7D8B-B795-45A3-9EF9-490FD71AA69F}" type="pres">
      <dgm:prSet presAssocID="{A30B5568-178F-44DA-A38F-96359B140AA3}" presName="linear" presStyleCnt="0">
        <dgm:presLayoutVars>
          <dgm:animLvl val="lvl"/>
          <dgm:resizeHandles val="exact"/>
        </dgm:presLayoutVars>
      </dgm:prSet>
      <dgm:spPr/>
    </dgm:pt>
    <dgm:pt modelId="{505D1A65-CBB5-4C7C-B485-EC247CC4905D}" type="pres">
      <dgm:prSet presAssocID="{1BCD4D35-CED9-4C72-A7B1-4ACC4CA2AE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94F2DB-BB99-4652-B514-453399CD437E}" type="pres">
      <dgm:prSet presAssocID="{3C90E22C-1D18-4B08-86F8-73A2F5B22DAA}" presName="spacer" presStyleCnt="0"/>
      <dgm:spPr/>
    </dgm:pt>
    <dgm:pt modelId="{F79664F8-297D-4A33-9D3D-2C76E7A4AFD8}" type="pres">
      <dgm:prSet presAssocID="{7EB13298-0E8F-42E6-B011-9A91C0FD74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CB7FB8-606A-4C57-8457-283FD3514C77}" type="pres">
      <dgm:prSet presAssocID="{95392F91-AD24-4760-B640-DBF0C259290A}" presName="spacer" presStyleCnt="0"/>
      <dgm:spPr/>
    </dgm:pt>
    <dgm:pt modelId="{5BBC34C6-DAD9-4622-A396-3837E100357F}" type="pres">
      <dgm:prSet presAssocID="{77344FDD-05DE-4192-A15F-A7B63EA84B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ED77D8-3BCC-4096-99C2-AF84A6C3E875}" type="pres">
      <dgm:prSet presAssocID="{A04B53BB-ADDA-4779-BE58-0B18A392520A}" presName="spacer" presStyleCnt="0"/>
      <dgm:spPr/>
    </dgm:pt>
    <dgm:pt modelId="{0A6123A7-2B42-439D-B2B7-F6303BBA7539}" type="pres">
      <dgm:prSet presAssocID="{EEF0A8FC-9B54-4E8C-9AEA-BB9E4CB353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62E7914-18C2-4E9E-BFC4-9AC8B50DBCED}" type="presOf" srcId="{7EB13298-0E8F-42E6-B011-9A91C0FD748D}" destId="{F79664F8-297D-4A33-9D3D-2C76E7A4AFD8}" srcOrd="0" destOrd="0" presId="urn:microsoft.com/office/officeart/2005/8/layout/vList2"/>
    <dgm:cxn modelId="{A6DEEA49-D41D-4D6E-AA01-32082809DA3D}" srcId="{A30B5568-178F-44DA-A38F-96359B140AA3}" destId="{77344FDD-05DE-4192-A15F-A7B63EA84BC1}" srcOrd="2" destOrd="0" parTransId="{7D5CED60-160A-46D0-8953-69A9E50366FA}" sibTransId="{A04B53BB-ADDA-4779-BE58-0B18A392520A}"/>
    <dgm:cxn modelId="{99365050-C562-4275-8B8A-2DB288DF8CCF}" type="presOf" srcId="{EEF0A8FC-9B54-4E8C-9AEA-BB9E4CB35399}" destId="{0A6123A7-2B42-439D-B2B7-F6303BBA7539}" srcOrd="0" destOrd="0" presId="urn:microsoft.com/office/officeart/2005/8/layout/vList2"/>
    <dgm:cxn modelId="{66D69898-03BF-4D7F-A32B-6060B585EF2E}" type="presOf" srcId="{77344FDD-05DE-4192-A15F-A7B63EA84BC1}" destId="{5BBC34C6-DAD9-4622-A396-3837E100357F}" srcOrd="0" destOrd="0" presId="urn:microsoft.com/office/officeart/2005/8/layout/vList2"/>
    <dgm:cxn modelId="{B751CBA4-653B-4DFF-8DEF-B2D03216855F}" srcId="{A30B5568-178F-44DA-A38F-96359B140AA3}" destId="{EEF0A8FC-9B54-4E8C-9AEA-BB9E4CB35399}" srcOrd="3" destOrd="0" parTransId="{0FB0ADE4-CFBA-4780-8494-DD5A5E4295A5}" sibTransId="{28AEC3C0-DC8A-4D50-8A8A-A466A9D9A51A}"/>
    <dgm:cxn modelId="{4E550BB0-7E7B-4983-9F2E-279B722DD98D}" srcId="{A30B5568-178F-44DA-A38F-96359B140AA3}" destId="{7EB13298-0E8F-42E6-B011-9A91C0FD748D}" srcOrd="1" destOrd="0" parTransId="{B1271D82-DDA1-4D86-A263-A42E682E93FD}" sibTransId="{95392F91-AD24-4760-B640-DBF0C259290A}"/>
    <dgm:cxn modelId="{7397B6B4-058F-4260-B257-EC483A7966B5}" type="presOf" srcId="{A30B5568-178F-44DA-A38F-96359B140AA3}" destId="{663E7D8B-B795-45A3-9EF9-490FD71AA69F}" srcOrd="0" destOrd="0" presId="urn:microsoft.com/office/officeart/2005/8/layout/vList2"/>
    <dgm:cxn modelId="{02C3C5B6-4DB1-4488-A61F-73391E184262}" type="presOf" srcId="{1BCD4D35-CED9-4C72-A7B1-4ACC4CA2AEC1}" destId="{505D1A65-CBB5-4C7C-B485-EC247CC4905D}" srcOrd="0" destOrd="0" presId="urn:microsoft.com/office/officeart/2005/8/layout/vList2"/>
    <dgm:cxn modelId="{FB7A46F1-7375-4BD7-AE65-B0E998BB7FDB}" srcId="{A30B5568-178F-44DA-A38F-96359B140AA3}" destId="{1BCD4D35-CED9-4C72-A7B1-4ACC4CA2AEC1}" srcOrd="0" destOrd="0" parTransId="{4E851136-E53B-4653-BD20-647B82226A39}" sibTransId="{3C90E22C-1D18-4B08-86F8-73A2F5B22DAA}"/>
    <dgm:cxn modelId="{E2AA9817-5254-4C27-8B25-C48369410AFB}" type="presParOf" srcId="{663E7D8B-B795-45A3-9EF9-490FD71AA69F}" destId="{505D1A65-CBB5-4C7C-B485-EC247CC4905D}" srcOrd="0" destOrd="0" presId="urn:microsoft.com/office/officeart/2005/8/layout/vList2"/>
    <dgm:cxn modelId="{45E872A2-7290-4CAC-A8D9-82F8FA3B97FE}" type="presParOf" srcId="{663E7D8B-B795-45A3-9EF9-490FD71AA69F}" destId="{7994F2DB-BB99-4652-B514-453399CD437E}" srcOrd="1" destOrd="0" presId="urn:microsoft.com/office/officeart/2005/8/layout/vList2"/>
    <dgm:cxn modelId="{B73E47B3-145A-4619-A48E-DD62A11ADD45}" type="presParOf" srcId="{663E7D8B-B795-45A3-9EF9-490FD71AA69F}" destId="{F79664F8-297D-4A33-9D3D-2C76E7A4AFD8}" srcOrd="2" destOrd="0" presId="urn:microsoft.com/office/officeart/2005/8/layout/vList2"/>
    <dgm:cxn modelId="{FDB7DA31-34EC-4BC2-A920-8EA9C941B5D2}" type="presParOf" srcId="{663E7D8B-B795-45A3-9EF9-490FD71AA69F}" destId="{7CCB7FB8-606A-4C57-8457-283FD3514C77}" srcOrd="3" destOrd="0" presId="urn:microsoft.com/office/officeart/2005/8/layout/vList2"/>
    <dgm:cxn modelId="{516C6A4C-91EB-4371-81F1-FE39D993834D}" type="presParOf" srcId="{663E7D8B-B795-45A3-9EF9-490FD71AA69F}" destId="{5BBC34C6-DAD9-4622-A396-3837E100357F}" srcOrd="4" destOrd="0" presId="urn:microsoft.com/office/officeart/2005/8/layout/vList2"/>
    <dgm:cxn modelId="{B1BE23E2-DA37-4BBC-93B6-AB2D4B25C838}" type="presParOf" srcId="{663E7D8B-B795-45A3-9EF9-490FD71AA69F}" destId="{E1ED77D8-3BCC-4096-99C2-AF84A6C3E875}" srcOrd="5" destOrd="0" presId="urn:microsoft.com/office/officeart/2005/8/layout/vList2"/>
    <dgm:cxn modelId="{F9F43F8C-316C-42BF-81E7-5B6DA01A97E9}" type="presParOf" srcId="{663E7D8B-B795-45A3-9EF9-490FD71AA69F}" destId="{0A6123A7-2B42-439D-B2B7-F6303BBA75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0B5568-178F-44DA-A38F-96359B140AA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BCD4D35-CED9-4C72-A7B1-4ACC4CA2AE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gm:t>
    </dgm:pt>
    <dgm:pt modelId="{4E851136-E53B-4653-BD20-647B82226A39}" type="par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90E22C-1D18-4B08-86F8-73A2F5B22DAA}" type="sibTrans" cxnId="{FB7A46F1-7375-4BD7-AE65-B0E998BB7FDB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13298-0E8F-42E6-B011-9A91C0FD748D}">
      <dgm:prSet phldrT="[Testo]"/>
      <dgm:spPr/>
      <dgm:t>
        <a:bodyPr/>
        <a:lstStyle/>
        <a:p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gm:t>
    </dgm:pt>
    <dgm:pt modelId="{B1271D82-DDA1-4D86-A263-A42E682E93FD}" type="par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392F91-AD24-4760-B640-DBF0C259290A}" type="sibTrans" cxnId="{4E550BB0-7E7B-4983-9F2E-279B722DD98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44FDD-05DE-4192-A15F-A7B63EA84BC1}">
      <dgm:prSet phldrT="[Testo]"/>
      <dgm:spPr/>
      <dgm:t>
        <a:bodyPr/>
        <a:lstStyle/>
        <a:p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D5CED60-160A-46D0-8953-69A9E50366FA}" type="par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4B53BB-ADDA-4779-BE58-0B18A392520A}" type="sibTrans" cxnId="{A6DEEA49-D41D-4D6E-AA01-32082809DA3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F0A8FC-9B54-4E8C-9AEA-BB9E4CB35399}">
      <dgm:prSet phldrT="[Testo]"/>
      <dgm:spPr/>
      <dgm:t>
        <a:bodyPr/>
        <a:lstStyle/>
        <a:p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B0ADE4-CFBA-4780-8494-DD5A5E4295A5}" type="parTrans" cxnId="{B751CBA4-653B-4DFF-8DEF-B2D03216855F}">
      <dgm:prSet/>
      <dgm:spPr/>
      <dgm:t>
        <a:bodyPr/>
        <a:lstStyle/>
        <a:p>
          <a:endParaRPr lang="it-IT"/>
        </a:p>
      </dgm:t>
    </dgm:pt>
    <dgm:pt modelId="{28AEC3C0-DC8A-4D50-8A8A-A466A9D9A51A}" type="sibTrans" cxnId="{B751CBA4-653B-4DFF-8DEF-B2D03216855F}">
      <dgm:prSet/>
      <dgm:spPr/>
      <dgm:t>
        <a:bodyPr/>
        <a:lstStyle/>
        <a:p>
          <a:endParaRPr lang="it-IT"/>
        </a:p>
      </dgm:t>
    </dgm:pt>
    <dgm:pt modelId="{663E7D8B-B795-45A3-9EF9-490FD71AA69F}" type="pres">
      <dgm:prSet presAssocID="{A30B5568-178F-44DA-A38F-96359B140AA3}" presName="linear" presStyleCnt="0">
        <dgm:presLayoutVars>
          <dgm:animLvl val="lvl"/>
          <dgm:resizeHandles val="exact"/>
        </dgm:presLayoutVars>
      </dgm:prSet>
      <dgm:spPr/>
    </dgm:pt>
    <dgm:pt modelId="{505D1A65-CBB5-4C7C-B485-EC247CC4905D}" type="pres">
      <dgm:prSet presAssocID="{1BCD4D35-CED9-4C72-A7B1-4ACC4CA2AE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94F2DB-BB99-4652-B514-453399CD437E}" type="pres">
      <dgm:prSet presAssocID="{3C90E22C-1D18-4B08-86F8-73A2F5B22DAA}" presName="spacer" presStyleCnt="0"/>
      <dgm:spPr/>
    </dgm:pt>
    <dgm:pt modelId="{F79664F8-297D-4A33-9D3D-2C76E7A4AFD8}" type="pres">
      <dgm:prSet presAssocID="{7EB13298-0E8F-42E6-B011-9A91C0FD74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CB7FB8-606A-4C57-8457-283FD3514C77}" type="pres">
      <dgm:prSet presAssocID="{95392F91-AD24-4760-B640-DBF0C259290A}" presName="spacer" presStyleCnt="0"/>
      <dgm:spPr/>
    </dgm:pt>
    <dgm:pt modelId="{5BBC34C6-DAD9-4622-A396-3837E100357F}" type="pres">
      <dgm:prSet presAssocID="{77344FDD-05DE-4192-A15F-A7B63EA84B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ED77D8-3BCC-4096-99C2-AF84A6C3E875}" type="pres">
      <dgm:prSet presAssocID="{A04B53BB-ADDA-4779-BE58-0B18A392520A}" presName="spacer" presStyleCnt="0"/>
      <dgm:spPr/>
    </dgm:pt>
    <dgm:pt modelId="{0A6123A7-2B42-439D-B2B7-F6303BBA7539}" type="pres">
      <dgm:prSet presAssocID="{EEF0A8FC-9B54-4E8C-9AEA-BB9E4CB353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62E7914-18C2-4E9E-BFC4-9AC8B50DBCED}" type="presOf" srcId="{7EB13298-0E8F-42E6-B011-9A91C0FD748D}" destId="{F79664F8-297D-4A33-9D3D-2C76E7A4AFD8}" srcOrd="0" destOrd="0" presId="urn:microsoft.com/office/officeart/2005/8/layout/vList2"/>
    <dgm:cxn modelId="{A6DEEA49-D41D-4D6E-AA01-32082809DA3D}" srcId="{A30B5568-178F-44DA-A38F-96359B140AA3}" destId="{77344FDD-05DE-4192-A15F-A7B63EA84BC1}" srcOrd="2" destOrd="0" parTransId="{7D5CED60-160A-46D0-8953-69A9E50366FA}" sibTransId="{A04B53BB-ADDA-4779-BE58-0B18A392520A}"/>
    <dgm:cxn modelId="{99365050-C562-4275-8B8A-2DB288DF8CCF}" type="presOf" srcId="{EEF0A8FC-9B54-4E8C-9AEA-BB9E4CB35399}" destId="{0A6123A7-2B42-439D-B2B7-F6303BBA7539}" srcOrd="0" destOrd="0" presId="urn:microsoft.com/office/officeart/2005/8/layout/vList2"/>
    <dgm:cxn modelId="{66D69898-03BF-4D7F-A32B-6060B585EF2E}" type="presOf" srcId="{77344FDD-05DE-4192-A15F-A7B63EA84BC1}" destId="{5BBC34C6-DAD9-4622-A396-3837E100357F}" srcOrd="0" destOrd="0" presId="urn:microsoft.com/office/officeart/2005/8/layout/vList2"/>
    <dgm:cxn modelId="{B751CBA4-653B-4DFF-8DEF-B2D03216855F}" srcId="{A30B5568-178F-44DA-A38F-96359B140AA3}" destId="{EEF0A8FC-9B54-4E8C-9AEA-BB9E4CB35399}" srcOrd="3" destOrd="0" parTransId="{0FB0ADE4-CFBA-4780-8494-DD5A5E4295A5}" sibTransId="{28AEC3C0-DC8A-4D50-8A8A-A466A9D9A51A}"/>
    <dgm:cxn modelId="{4E550BB0-7E7B-4983-9F2E-279B722DD98D}" srcId="{A30B5568-178F-44DA-A38F-96359B140AA3}" destId="{7EB13298-0E8F-42E6-B011-9A91C0FD748D}" srcOrd="1" destOrd="0" parTransId="{B1271D82-DDA1-4D86-A263-A42E682E93FD}" sibTransId="{95392F91-AD24-4760-B640-DBF0C259290A}"/>
    <dgm:cxn modelId="{7397B6B4-058F-4260-B257-EC483A7966B5}" type="presOf" srcId="{A30B5568-178F-44DA-A38F-96359B140AA3}" destId="{663E7D8B-B795-45A3-9EF9-490FD71AA69F}" srcOrd="0" destOrd="0" presId="urn:microsoft.com/office/officeart/2005/8/layout/vList2"/>
    <dgm:cxn modelId="{02C3C5B6-4DB1-4488-A61F-73391E184262}" type="presOf" srcId="{1BCD4D35-CED9-4C72-A7B1-4ACC4CA2AEC1}" destId="{505D1A65-CBB5-4C7C-B485-EC247CC4905D}" srcOrd="0" destOrd="0" presId="urn:microsoft.com/office/officeart/2005/8/layout/vList2"/>
    <dgm:cxn modelId="{FB7A46F1-7375-4BD7-AE65-B0E998BB7FDB}" srcId="{A30B5568-178F-44DA-A38F-96359B140AA3}" destId="{1BCD4D35-CED9-4C72-A7B1-4ACC4CA2AEC1}" srcOrd="0" destOrd="0" parTransId="{4E851136-E53B-4653-BD20-647B82226A39}" sibTransId="{3C90E22C-1D18-4B08-86F8-73A2F5B22DAA}"/>
    <dgm:cxn modelId="{E2AA9817-5254-4C27-8B25-C48369410AFB}" type="presParOf" srcId="{663E7D8B-B795-45A3-9EF9-490FD71AA69F}" destId="{505D1A65-CBB5-4C7C-B485-EC247CC4905D}" srcOrd="0" destOrd="0" presId="urn:microsoft.com/office/officeart/2005/8/layout/vList2"/>
    <dgm:cxn modelId="{45E872A2-7290-4CAC-A8D9-82F8FA3B97FE}" type="presParOf" srcId="{663E7D8B-B795-45A3-9EF9-490FD71AA69F}" destId="{7994F2DB-BB99-4652-B514-453399CD437E}" srcOrd="1" destOrd="0" presId="urn:microsoft.com/office/officeart/2005/8/layout/vList2"/>
    <dgm:cxn modelId="{B73E47B3-145A-4619-A48E-DD62A11ADD45}" type="presParOf" srcId="{663E7D8B-B795-45A3-9EF9-490FD71AA69F}" destId="{F79664F8-297D-4A33-9D3D-2C76E7A4AFD8}" srcOrd="2" destOrd="0" presId="urn:microsoft.com/office/officeart/2005/8/layout/vList2"/>
    <dgm:cxn modelId="{FDB7DA31-34EC-4BC2-A920-8EA9C941B5D2}" type="presParOf" srcId="{663E7D8B-B795-45A3-9EF9-490FD71AA69F}" destId="{7CCB7FB8-606A-4C57-8457-283FD3514C77}" srcOrd="3" destOrd="0" presId="urn:microsoft.com/office/officeart/2005/8/layout/vList2"/>
    <dgm:cxn modelId="{516C6A4C-91EB-4371-81F1-FE39D993834D}" type="presParOf" srcId="{663E7D8B-B795-45A3-9EF9-490FD71AA69F}" destId="{5BBC34C6-DAD9-4622-A396-3837E100357F}" srcOrd="4" destOrd="0" presId="urn:microsoft.com/office/officeart/2005/8/layout/vList2"/>
    <dgm:cxn modelId="{B1BE23E2-DA37-4BBC-93B6-AB2D4B25C838}" type="presParOf" srcId="{663E7D8B-B795-45A3-9EF9-490FD71AA69F}" destId="{E1ED77D8-3BCC-4096-99C2-AF84A6C3E875}" srcOrd="5" destOrd="0" presId="urn:microsoft.com/office/officeart/2005/8/layout/vList2"/>
    <dgm:cxn modelId="{F9F43F8C-316C-42BF-81E7-5B6DA01A97E9}" type="presParOf" srcId="{663E7D8B-B795-45A3-9EF9-490FD71AA69F}" destId="{0A6123A7-2B42-439D-B2B7-F6303BBA75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1A65-CBB5-4C7C-B485-EC247CC4905D}">
      <dsp:nvSpPr>
        <dsp:cNvPr id="0" name=""/>
        <dsp:cNvSpPr/>
      </dsp:nvSpPr>
      <dsp:spPr>
        <a:xfrm>
          <a:off x="0" y="19675"/>
          <a:ext cx="6813890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sp:txBody>
      <dsp:txXfrm>
        <a:off x="37696" y="57371"/>
        <a:ext cx="6738498" cy="696808"/>
      </dsp:txXfrm>
    </dsp:sp>
    <dsp:sp modelId="{F79664F8-297D-4A33-9D3D-2C76E7A4AFD8}">
      <dsp:nvSpPr>
        <dsp:cNvPr id="0" name=""/>
        <dsp:cNvSpPr/>
      </dsp:nvSpPr>
      <dsp:spPr>
        <a:xfrm>
          <a:off x="0" y="878275"/>
          <a:ext cx="6813890" cy="7722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sp:txBody>
      <dsp:txXfrm>
        <a:off x="37696" y="915971"/>
        <a:ext cx="6738498" cy="696808"/>
      </dsp:txXfrm>
    </dsp:sp>
    <dsp:sp modelId="{5BBC34C6-DAD9-4622-A396-3837E100357F}">
      <dsp:nvSpPr>
        <dsp:cNvPr id="0" name=""/>
        <dsp:cNvSpPr/>
      </dsp:nvSpPr>
      <dsp:spPr>
        <a:xfrm>
          <a:off x="0" y="1736875"/>
          <a:ext cx="6813890" cy="7722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1774571"/>
        <a:ext cx="6738498" cy="696808"/>
      </dsp:txXfrm>
    </dsp:sp>
    <dsp:sp modelId="{0A6123A7-2B42-439D-B2B7-F6303BBA7539}">
      <dsp:nvSpPr>
        <dsp:cNvPr id="0" name=""/>
        <dsp:cNvSpPr/>
      </dsp:nvSpPr>
      <dsp:spPr>
        <a:xfrm>
          <a:off x="0" y="2595475"/>
          <a:ext cx="6813890" cy="7722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2633171"/>
        <a:ext cx="6738498" cy="696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1A65-CBB5-4C7C-B485-EC247CC4905D}">
      <dsp:nvSpPr>
        <dsp:cNvPr id="0" name=""/>
        <dsp:cNvSpPr/>
      </dsp:nvSpPr>
      <dsp:spPr>
        <a:xfrm>
          <a:off x="0" y="19675"/>
          <a:ext cx="6813890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sp:txBody>
      <dsp:txXfrm>
        <a:off x="37696" y="57371"/>
        <a:ext cx="6738498" cy="696808"/>
      </dsp:txXfrm>
    </dsp:sp>
    <dsp:sp modelId="{F79664F8-297D-4A33-9D3D-2C76E7A4AFD8}">
      <dsp:nvSpPr>
        <dsp:cNvPr id="0" name=""/>
        <dsp:cNvSpPr/>
      </dsp:nvSpPr>
      <dsp:spPr>
        <a:xfrm>
          <a:off x="0" y="878275"/>
          <a:ext cx="6813890" cy="7722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sp:txBody>
      <dsp:txXfrm>
        <a:off x="37696" y="915971"/>
        <a:ext cx="6738498" cy="696808"/>
      </dsp:txXfrm>
    </dsp:sp>
    <dsp:sp modelId="{5BBC34C6-DAD9-4622-A396-3837E100357F}">
      <dsp:nvSpPr>
        <dsp:cNvPr id="0" name=""/>
        <dsp:cNvSpPr/>
      </dsp:nvSpPr>
      <dsp:spPr>
        <a:xfrm>
          <a:off x="0" y="1736875"/>
          <a:ext cx="6813890" cy="7722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1774571"/>
        <a:ext cx="6738498" cy="696808"/>
      </dsp:txXfrm>
    </dsp:sp>
    <dsp:sp modelId="{0A6123A7-2B42-439D-B2B7-F6303BBA7539}">
      <dsp:nvSpPr>
        <dsp:cNvPr id="0" name=""/>
        <dsp:cNvSpPr/>
      </dsp:nvSpPr>
      <dsp:spPr>
        <a:xfrm>
          <a:off x="0" y="2595475"/>
          <a:ext cx="6813890" cy="7722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2633171"/>
        <a:ext cx="6738498" cy="696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1A65-CBB5-4C7C-B485-EC247CC4905D}">
      <dsp:nvSpPr>
        <dsp:cNvPr id="0" name=""/>
        <dsp:cNvSpPr/>
      </dsp:nvSpPr>
      <dsp:spPr>
        <a:xfrm>
          <a:off x="0" y="19675"/>
          <a:ext cx="6813890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sp:txBody>
      <dsp:txXfrm>
        <a:off x="37696" y="57371"/>
        <a:ext cx="6738498" cy="696808"/>
      </dsp:txXfrm>
    </dsp:sp>
    <dsp:sp modelId="{F79664F8-297D-4A33-9D3D-2C76E7A4AFD8}">
      <dsp:nvSpPr>
        <dsp:cNvPr id="0" name=""/>
        <dsp:cNvSpPr/>
      </dsp:nvSpPr>
      <dsp:spPr>
        <a:xfrm>
          <a:off x="0" y="878275"/>
          <a:ext cx="6813890" cy="7722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sp:txBody>
      <dsp:txXfrm>
        <a:off x="37696" y="915971"/>
        <a:ext cx="6738498" cy="696808"/>
      </dsp:txXfrm>
    </dsp:sp>
    <dsp:sp modelId="{5BBC34C6-DAD9-4622-A396-3837E100357F}">
      <dsp:nvSpPr>
        <dsp:cNvPr id="0" name=""/>
        <dsp:cNvSpPr/>
      </dsp:nvSpPr>
      <dsp:spPr>
        <a:xfrm>
          <a:off x="0" y="1736875"/>
          <a:ext cx="6813890" cy="7722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1774571"/>
        <a:ext cx="6738498" cy="696808"/>
      </dsp:txXfrm>
    </dsp:sp>
    <dsp:sp modelId="{0A6123A7-2B42-439D-B2B7-F6303BBA7539}">
      <dsp:nvSpPr>
        <dsp:cNvPr id="0" name=""/>
        <dsp:cNvSpPr/>
      </dsp:nvSpPr>
      <dsp:spPr>
        <a:xfrm>
          <a:off x="0" y="2595475"/>
          <a:ext cx="6813890" cy="7722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2633171"/>
        <a:ext cx="6738498" cy="696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1A65-CBB5-4C7C-B485-EC247CC4905D}">
      <dsp:nvSpPr>
        <dsp:cNvPr id="0" name=""/>
        <dsp:cNvSpPr/>
      </dsp:nvSpPr>
      <dsp:spPr>
        <a:xfrm>
          <a:off x="0" y="19675"/>
          <a:ext cx="6813890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Context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</a:t>
          </a:r>
          <a:r>
            <a:rPr lang="el-G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0νββ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decay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DCE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</a:t>
          </a:r>
        </a:p>
      </dsp:txBody>
      <dsp:txXfrm>
        <a:off x="37696" y="57371"/>
        <a:ext cx="6738498" cy="696808"/>
      </dsp:txXfrm>
    </dsp:sp>
    <dsp:sp modelId="{F79664F8-297D-4A33-9D3D-2C76E7A4AFD8}">
      <dsp:nvSpPr>
        <dsp:cNvPr id="0" name=""/>
        <dsp:cNvSpPr/>
      </dsp:nvSpPr>
      <dsp:spPr>
        <a:xfrm>
          <a:off x="0" y="878275"/>
          <a:ext cx="6813890" cy="7722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Idea: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LDCE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reactions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as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LNV</a:t>
          </a:r>
          <a:r>
            <a:rPr lang="it-IT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probe</a:t>
          </a:r>
        </a:p>
      </dsp:txBody>
      <dsp:txXfrm>
        <a:off x="37696" y="915971"/>
        <a:ext cx="6738498" cy="696808"/>
      </dsp:txXfrm>
    </dsp:sp>
    <dsp:sp modelId="{5BBC34C6-DAD9-4622-A396-3837E100357F}">
      <dsp:nvSpPr>
        <dsp:cNvPr id="0" name=""/>
        <dsp:cNvSpPr/>
      </dsp:nvSpPr>
      <dsp:spPr>
        <a:xfrm>
          <a:off x="0" y="1736875"/>
          <a:ext cx="6813890" cy="7722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Proposal</a:t>
          </a:r>
          <a:r>
            <a:rPr lang="it-IT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: the </a:t>
          </a:r>
          <a:r>
            <a:rPr lang="it-IT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JLAB </a:t>
          </a:r>
          <a:r>
            <a:rPr lang="it-IT" sz="3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experiment</a:t>
          </a:r>
          <a:endParaRPr lang="it-IT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1774571"/>
        <a:ext cx="6738498" cy="696808"/>
      </dsp:txXfrm>
    </dsp:sp>
    <dsp:sp modelId="{0A6123A7-2B42-439D-B2B7-F6303BBA7539}">
      <dsp:nvSpPr>
        <dsp:cNvPr id="0" name=""/>
        <dsp:cNvSpPr/>
      </dsp:nvSpPr>
      <dsp:spPr>
        <a:xfrm>
          <a:off x="0" y="2595475"/>
          <a:ext cx="6813890" cy="7722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Conclusions</a:t>
          </a:r>
          <a:endParaRPr lang="it-IT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37696" y="2633171"/>
        <a:ext cx="6738498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8352494-96B1-4580-A5C5-CE6E7D9B8C1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C7969F2-EE33-4F80-857C-B1E1096B2ED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9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990478">
              <a:defRPr/>
            </a:pPr>
            <a:fld id="{DF61EA0F-A667-4B49-8422-0062BC55E249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C883E433-DA3C-41E9-943E-E9672C545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Slide4-4</a:t>
            </a:r>
          </a:p>
        </p:txBody>
      </p:sp>
    </p:spTree>
    <p:extLst>
      <p:ext uri="{BB962C8B-B14F-4D97-AF65-F5344CB8AC3E}">
        <p14:creationId xmlns:p14="http://schemas.microsoft.com/office/powerpoint/2010/main" val="2150136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C883E433-DA3C-41E9-943E-E9672C545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401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1DBD-1FE8-512B-9471-31BD391D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07C71D-94F9-BD01-94AB-4D641DEE7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5E5C89-7DB8-7C21-F656-69B0F5B8A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DF725E-E8BC-D8A4-A566-AA1C1E589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12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DD1A-31AD-F1E3-1BF0-6E7B4266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9C1E82-3DBC-614B-02C9-6921EEA59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AC6DCE-D2D0-F457-40E4-BD64020EA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E58A79-8D62-D623-C175-A878753CD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921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9F48B-0EBD-BB78-3AF1-C0A61B2A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A5B6102E-9803-B5EC-494F-014D5C4B4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800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B2A7F-B630-2DF5-54E9-C28402E1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64C893EF-9B1A-9226-7FAD-E6F8C9B9B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0214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6701-FA35-13AD-6EB0-A116589C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F3699614-B524-76F3-B824-A633FDFDB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0852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35807-A0E1-6067-0B1A-463F6DC0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3BF77672-E5A6-7BA7-E12E-B6D970FC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5711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E82BB-0368-5FEC-729B-7FA28CD4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93226D07-34F4-638E-81AF-C741FAB6F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0541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480F7-E702-D693-C97B-3000DDD3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C58914E0-986A-7730-B3D8-5D5AE4A88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001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0FA9-04BD-72F6-7390-4C638900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1C554C4-A058-C772-9600-6E47FBCF4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589069-5E58-1C0B-718F-0137FBD4F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A882F2-C350-2636-4F81-C6A0277FA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532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0E3C-9501-A910-A3F4-87A8D2B73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8D336DF5-31CD-CC95-668B-7AD6C5530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2072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D841D-057A-88CC-D20D-16B31ADB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E26A6AA4-BAA6-F7A7-289D-2D30C1ABF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3018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E8D5-CBF3-82F1-F6CC-2125D535D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0B892F6-829C-6021-B4DC-AA4257F03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5133B3-2831-D6D4-C110-3FF8827C3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6F650A-C36D-1A2C-71A9-D436C399F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30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49A47-7322-5A6A-0CA4-1564C6600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F81B945E-CC99-FE8F-720F-25CA5911A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0117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4F47A-4B50-DB84-46EC-94F99F52C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52EA3079-D5A0-DBA0-CEBE-9AAF3A77A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1335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3AB70-7240-74C5-9CC3-9FD67A7A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67A3D367-14EE-6D68-D3F0-C0D50CDBA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100 </a:t>
            </a:r>
            <a:r>
              <a:rPr lang="it-IT" dirty="0" err="1"/>
              <a:t>uA</a:t>
            </a:r>
            <a:r>
              <a:rPr lang="it-IT" dirty="0"/>
              <a:t> sono 6,25*10^14 </a:t>
            </a:r>
            <a:r>
              <a:rPr lang="it-IT" dirty="0" err="1"/>
              <a:t>pps</a:t>
            </a:r>
            <a:r>
              <a:rPr lang="it-IT" dirty="0"/>
              <a:t>. Ho simulato 2.3 * 10^12 particelle che corrispondono a 3,7 </a:t>
            </a:r>
            <a:r>
              <a:rPr lang="it-IT" dirty="0" err="1"/>
              <a:t>ms</a:t>
            </a:r>
            <a:r>
              <a:rPr lang="it-IT" dirty="0"/>
              <a:t> di tempo fascio</a:t>
            </a:r>
          </a:p>
          <a:p>
            <a:r>
              <a:rPr lang="it-IT" dirty="0"/>
              <a:t>Ho 32 conteggi nella ROI in 3,7 </a:t>
            </a:r>
            <a:r>
              <a:rPr lang="it-IT" dirty="0" err="1"/>
              <a:t>ms</a:t>
            </a:r>
            <a:r>
              <a:rPr lang="it-IT" dirty="0"/>
              <a:t> che corrisponderebbero ad un rate di background di 8,7 kHz. Tuttavia la simulazione è stata fatta con 1 g/cm^2 e non 0.5 come dichiarato. Quindi scaliamo con un fattore 2 ed approssimiamo a 5 kHz.</a:t>
            </a:r>
          </a:p>
        </p:txBody>
      </p:sp>
    </p:spTree>
    <p:extLst>
      <p:ext uri="{BB962C8B-B14F-4D97-AF65-F5344CB8AC3E}">
        <p14:creationId xmlns:p14="http://schemas.microsoft.com/office/powerpoint/2010/main" val="701855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11677-0D04-1875-A55A-55447F79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8AE63B11-7A47-88F0-FAC7-2E9C6E4C1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7182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59DDD-4591-C04D-95FC-E44F11107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96386ABB-92D3-005B-6FAF-34D28D21A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1468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6C01-E4D1-814D-E04D-F672F589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F4D607EE-9552-CF66-CA65-1EAD32929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9132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2567-62FE-9F8F-981A-F59C590CC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46F649B3-2A47-BE1B-125A-AC639625F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904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B240-C800-AD06-1874-DD6FDA6EA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7AA67C4-9635-29D1-8364-3F4B1C652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0E56AB-AA42-49B6-0932-7BAB2507D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6C30EF-617C-128D-6298-115F7D7D5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968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C1F1C-ABB3-69A4-5D17-803B80EF2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E99942-1557-716F-7598-DE641B686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DBC02D-D321-AF67-D770-7ADCC5CCE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676228-F743-D85A-20C3-D73C25A4F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368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E4D9-D9EC-54C0-5727-87E795D3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4939A6AD-F991-8AB4-3056-C5C61F81D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9685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774E-D6F5-A30D-FF47-3532DE69B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52107CDB-9AEB-09C3-69AD-E94EEB130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4177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114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969F2-EE33-4F80-857C-B1E1096B2ED6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63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98452-F4BB-0075-DC70-C35C3B19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8C158C1B-331A-AF05-DE21-3BC9F3687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Slide2-11</a:t>
            </a:r>
          </a:p>
        </p:txBody>
      </p:sp>
    </p:spTree>
    <p:extLst>
      <p:ext uri="{BB962C8B-B14F-4D97-AF65-F5344CB8AC3E}">
        <p14:creationId xmlns:p14="http://schemas.microsoft.com/office/powerpoint/2010/main" val="362002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3E7DD0B3-997C-4DA6-8A68-AB2E1880B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Slide13-2</a:t>
            </a:r>
          </a:p>
        </p:txBody>
      </p:sp>
    </p:spTree>
    <p:extLst>
      <p:ext uri="{BB962C8B-B14F-4D97-AF65-F5344CB8AC3E}">
        <p14:creationId xmlns:p14="http://schemas.microsoft.com/office/powerpoint/2010/main" val="1649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3E7DD0B3-997C-4DA6-8A68-AB2E1880B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Slide13-2</a:t>
            </a:r>
          </a:p>
        </p:txBody>
      </p:sp>
    </p:spTree>
    <p:extLst>
      <p:ext uri="{BB962C8B-B14F-4D97-AF65-F5344CB8AC3E}">
        <p14:creationId xmlns:p14="http://schemas.microsoft.com/office/powerpoint/2010/main" val="238761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C883E433-DA3C-41E9-943E-E9672C545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275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C883E433-DA3C-41E9-943E-E9672C545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8979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C883E433-DA3C-41E9-943E-E9672C545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27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3DF136-A984-4888-B1A1-A3FB02109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B164A2-D645-4735-A0AB-DE9A2A4B2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15D137-DA7B-4598-A60B-58BBAB50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9820C2-0947-4D5F-9ECC-1555E41D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8C2AA5-0352-4D2C-AE86-4E7895CA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82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02DFB-52A6-4B04-8ED3-7DBBC072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5E744A7-EED7-4E6D-8418-4D796CD2E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9EE992-E7C2-4593-A0AC-CB52DE154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635105-2552-46EC-B70E-2AC68412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8916B7-2965-488F-9CFD-148BD5E0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77C2EA-5974-410B-B78B-1FF8C003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26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DBCFCF5-7583-48AF-9F94-03DAC1513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58303D-F26F-49D6-A806-8CAB4683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CC16C2-23F4-4600-8C93-33845095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7B4BEB-C19B-4054-9AEF-0FF9EE81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4F6E06-E94E-4A3B-AD88-8095D57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69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it-IT" sz="1800" noProof="0"/>
          </a:p>
        </p:txBody>
      </p:sp>
      <p:cxnSp>
        <p:nvCxnSpPr>
          <p:cNvPr id="12" name="Connettore dirit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  <a:prstGeom prst="rect">
            <a:avLst/>
          </a:prstGeo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Fare clic per modificare gli stili del testo dello schema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Secondo livello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Terzo livello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Quarto livello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Quinto livello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4D9FC215-2AE6-4A69-BF36-8F60B92E22C0}" type="datetime1">
              <a:rPr lang="it-IT" noProof="0" smtClean="0"/>
              <a:t>15/12/2025</a:t>
            </a:fld>
            <a:endParaRPr lang="it-IT" noProof="0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35981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800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9135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D3B572-1889-411D-BD73-90B3422D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1A6C08-DEF9-44EA-9988-112042D2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31A276-C225-4B12-B2B0-56EFAA57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5E2CFA-AF8D-4C2E-8191-A2A2F7B8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42A87C-2441-4AB3-90E5-399D5849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30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15BCE0-3D82-4EB0-8CC0-2333CD19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0CF6FD-6E83-46BE-BC09-1486C0F9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9FF868-AAF5-4193-9ABD-46FFFEEC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49E67-4684-4A2C-9891-D89045E8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1BF5DD-D94D-441A-B4DE-0A34610D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95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06A49-9D38-48D9-ADB9-C3FF3FDD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B7E130-9935-4422-AFF3-7213349B6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B0A23A-40F4-4C61-8C84-0FEF9812F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669934-55AD-42EE-B251-D37ABFF0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EF4260-BB67-413B-905F-ED1BF672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4F653E-FC10-49AC-98EE-2124E2DE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32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59F17-D0FA-427F-BCBB-801F085D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1A1AB9-95BA-44D3-BA4B-73D72A600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F0FAAB-9AAF-4D64-8E7B-AA78B14EF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011C53-AC47-4B15-99B6-E80E67383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45CA21-71F6-49BC-8845-B65341CE9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ABDD35-308D-4487-81D5-F4223FD33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42DAF35-07CB-4D77-9F7C-BBC8AC89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488552B-CCFE-4020-A95F-F125AF0E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84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939B20-C881-431E-B3E7-DA8A1684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0ABC2B-EA9F-4F25-8D78-98A83D8E0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911D24-F5CD-4E02-8ADD-C66F5BC7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8E1206-48B1-444D-9279-9BF22B7D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69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138C60-1CC8-4FF8-B4E6-61BE4C74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E0DADD0-A1B6-402A-A637-FED52506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034845-4936-47FC-A9F8-ED44DBBC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55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FF194-ED54-4117-8AB7-7EFA6BF7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F64EFB-4037-448A-9889-C3ECFF01C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A30C4D-3336-40AC-80DE-9FA5B3F32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FD8FD9-690C-4399-9E49-172E1038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F4EBC2-52B6-4A45-BFAA-65BBA85F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BFD161-E6FD-493C-84E3-7B89606F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1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7CA412-6957-4838-8CFD-8E7F9A54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0B764B-7EE1-4C09-9123-87F6FE506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D8D7D-14C1-4D5C-83F2-5399496D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829A77-F491-4F54-8A65-7D5BEBDE3B2D}" type="datetimeFigureOut">
              <a:rPr lang="it-IT" smtClean="0"/>
              <a:t>15/12/2025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41974D-BDDC-4C7A-9EB2-164C2FA1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BE0104-28C0-4D63-BB02-B54E9C63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24EDB-D131-48BE-9340-A5EC21A0B7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99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30E647-8556-CDD0-9E4C-315B3F57052E}"/>
              </a:ext>
            </a:extLst>
          </p:cNvPr>
          <p:cNvSpPr txBox="1"/>
          <p:nvPr userDrawn="1"/>
        </p:nvSpPr>
        <p:spPr>
          <a:xfrm>
            <a:off x="6176865" y="6572665"/>
            <a:ext cx="6015135" cy="28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it-IT" sz="1200" dirty="0">
                <a:latin typeface="+mj-lt"/>
              </a:rPr>
              <a:t>Spatafora – JLAB12 Collaboration Meeting - 15</a:t>
            </a:r>
            <a:r>
              <a:rPr lang="it-IT" sz="1200" baseline="30000" dirty="0">
                <a:latin typeface="+mj-lt"/>
              </a:rPr>
              <a:t>th</a:t>
            </a:r>
            <a:r>
              <a:rPr lang="it-IT" sz="1200" dirty="0">
                <a:latin typeface="+mj-lt"/>
              </a:rPr>
              <a:t> </a:t>
            </a:r>
            <a:r>
              <a:rPr lang="it-IT" sz="1200" dirty="0" err="1">
                <a:latin typeface="+mj-lt"/>
              </a:rPr>
              <a:t>December</a:t>
            </a:r>
            <a:r>
              <a:rPr lang="it-IT" sz="1200" dirty="0">
                <a:latin typeface="+mj-lt"/>
              </a:rPr>
              <a:t> 2025 - LNF, </a:t>
            </a:r>
            <a:r>
              <a:rPr lang="it-IT" sz="1200" dirty="0" err="1">
                <a:latin typeface="+mj-lt"/>
              </a:rPr>
              <a:t>Italy</a:t>
            </a:r>
            <a:endParaRPr lang="en-US" sz="1200" b="1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35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7" r:id="rId10"/>
    <p:sldLayoutId id="2147483659" r:id="rId11"/>
    <p:sldLayoutId id="2147483661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40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180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110.png"/><Relationship Id="rId4" Type="http://schemas.openxmlformats.org/officeDocument/2006/relationships/image" Target="../media/image28.sv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110.png"/><Relationship Id="rId4" Type="http://schemas.openxmlformats.org/officeDocument/2006/relationships/image" Target="../media/image28.sv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3040" y="582123"/>
            <a:ext cx="11775440" cy="1510529"/>
          </a:xfrm>
        </p:spPr>
        <p:txBody>
          <a:bodyPr rtlCol="0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Lepton Double Charge Exchange: a new way to the physics beyond the standard model</a:t>
            </a:r>
            <a:endParaRPr lang="it-I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2049584" y="2292793"/>
            <a:ext cx="8089698" cy="515968"/>
          </a:xfrm>
          <a:prstGeom prst="rect">
            <a:avLst/>
          </a:prstGeom>
        </p:spPr>
        <p:txBody>
          <a:bodyPr rtlCol="0"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A. Spatafora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F. Cappuzzello and H.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Lenske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26C2FBE-C46B-2D69-F801-C18466C632E4}"/>
              </a:ext>
            </a:extLst>
          </p:cNvPr>
          <p:cNvSpPr/>
          <p:nvPr/>
        </p:nvSpPr>
        <p:spPr>
          <a:xfrm>
            <a:off x="5018314" y="6611797"/>
            <a:ext cx="7162800" cy="235317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072DCC-A050-CD6E-00A4-E1C678D46990}"/>
              </a:ext>
            </a:extLst>
          </p:cNvPr>
          <p:cNvGrpSpPr/>
          <p:nvPr/>
        </p:nvGrpSpPr>
        <p:grpSpPr>
          <a:xfrm>
            <a:off x="830772" y="3244728"/>
            <a:ext cx="10527322" cy="1213543"/>
            <a:chOff x="597878" y="3176682"/>
            <a:chExt cx="10527322" cy="1213543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04034FA-5F28-4D1B-BB51-2C5B95AC2D43}"/>
                </a:ext>
              </a:extLst>
            </p:cNvPr>
            <p:cNvSpPr/>
            <p:nvPr/>
          </p:nvSpPr>
          <p:spPr>
            <a:xfrm>
              <a:off x="597878" y="3176682"/>
              <a:ext cx="10527322" cy="1213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25CD7BB-B960-4448-8BFF-1F5E9774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581" y="3333453"/>
              <a:ext cx="1991150" cy="900000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C551E9F-E510-BD05-801F-DD9E8BAD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5903" y="3422944"/>
              <a:ext cx="1991150" cy="721018"/>
            </a:xfrm>
            <a:prstGeom prst="rect">
              <a:avLst/>
            </a:prstGeom>
          </p:spPr>
        </p:pic>
        <p:pic>
          <p:nvPicPr>
            <p:cNvPr id="10" name="Picture 9" descr="A logo with text on it&#10;&#10;AI-generated content may be incorrect.">
              <a:extLst>
                <a:ext uri="{FF2B5EF4-FFF2-40B4-BE49-F238E27FC236}">
                  <a16:creationId xmlns:a16="http://schemas.microsoft.com/office/drawing/2014/main" id="{9010A0A7-B4D2-39B4-8EDF-F09903E2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17430" r="6509" b="13725"/>
            <a:stretch>
              <a:fillRect/>
            </a:stretch>
          </p:blipFill>
          <p:spPr>
            <a:xfrm>
              <a:off x="3050180" y="3333453"/>
              <a:ext cx="2259275" cy="900000"/>
            </a:xfrm>
            <a:prstGeom prst="rect">
              <a:avLst/>
            </a:prstGeom>
          </p:spPr>
        </p:pic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7653FAFB-A17F-629F-E360-C54607E1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8118" y="3417201"/>
              <a:ext cx="2616016" cy="726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195B66-EA3C-88DC-C875-635806B5E8ED}"/>
              </a:ext>
            </a:extLst>
          </p:cNvPr>
          <p:cNvGrpSpPr/>
          <p:nvPr/>
        </p:nvGrpSpPr>
        <p:grpSpPr>
          <a:xfrm>
            <a:off x="2535030" y="5003575"/>
            <a:ext cx="7604252" cy="1213543"/>
            <a:chOff x="2535030" y="4894239"/>
            <a:chExt cx="7604252" cy="1213543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D79EFB45-16BF-A551-2904-8D3E90446531}"/>
                </a:ext>
              </a:extLst>
            </p:cNvPr>
            <p:cNvGrpSpPr/>
            <p:nvPr/>
          </p:nvGrpSpPr>
          <p:grpSpPr>
            <a:xfrm>
              <a:off x="2535030" y="4894239"/>
              <a:ext cx="3959987" cy="1213543"/>
              <a:chOff x="1784212" y="5103587"/>
              <a:chExt cx="3959987" cy="1213543"/>
            </a:xfrm>
          </p:grpSpPr>
          <p:sp>
            <p:nvSpPr>
              <p:cNvPr id="21" name="Sottotitolo 2">
                <a:extLst>
                  <a:ext uri="{FF2B5EF4-FFF2-40B4-BE49-F238E27FC236}">
                    <a16:creationId xmlns:a16="http://schemas.microsoft.com/office/drawing/2014/main" id="{784A537A-B3C7-4299-9A45-BF9FCD9426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212" y="5103587"/>
                <a:ext cx="3867179" cy="12135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GB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</a:rPr>
                  <a:t>JLAB12 - Italia collaboration meeting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it-IT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</a:rPr>
                  <a:t>15</a:t>
                </a:r>
                <a:r>
                  <a:rPr lang="it-IT" sz="2000" b="1" u="sng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</a:rPr>
                  <a:t>th</a:t>
                </a: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:r>
                  <a:rPr lang="it-IT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</a:rPr>
                  <a:t>Dec</a:t>
                </a: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2025 - LNF, Roma, </a:t>
                </a:r>
                <a:r>
                  <a:rPr kumimoji="0" lang="it-IT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Italy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/>
                </a:endParaRPr>
              </a:p>
            </p:txBody>
          </p:sp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4CC7C14D-9305-2A92-3780-509DE69B9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4199" y="5262651"/>
                <a:ext cx="0" cy="93600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15" descr="A close-up of a black background&#10;&#10;AI-generated content may be incorrect.">
              <a:extLst>
                <a:ext uri="{FF2B5EF4-FFF2-40B4-BE49-F238E27FC236}">
                  <a16:creationId xmlns:a16="http://schemas.microsoft.com/office/drawing/2014/main" id="{A4F38D6C-DABE-40EB-0A6F-318BDB9F5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555" y="5053303"/>
              <a:ext cx="3421727" cy="781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4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NUMEN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Experiments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0" name="Immagine 39" descr="Immagine che contiene cibo&#10;&#10;Descrizione generata automaticamente">
            <a:extLst>
              <a:ext uri="{FF2B5EF4-FFF2-40B4-BE49-F238E27FC236}">
                <a16:creationId xmlns:a16="http://schemas.microsoft.com/office/drawing/2014/main" id="{387A54F3-A0B0-43E2-B0F7-E876BC58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02" y="4985880"/>
            <a:ext cx="1505548" cy="1449962"/>
          </a:xfrm>
          <a:prstGeom prst="rect">
            <a:avLst/>
          </a:prstGeom>
          <a:effectLst/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EB5024F-F799-4EB5-BC44-E30F7E8A2B9C}"/>
              </a:ext>
            </a:extLst>
          </p:cNvPr>
          <p:cNvSpPr/>
          <p:nvPr/>
        </p:nvSpPr>
        <p:spPr>
          <a:xfrm>
            <a:off x="453038" y="4012446"/>
            <a:ext cx="3790473" cy="646331"/>
          </a:xfrm>
          <a:prstGeom prst="rect">
            <a:avLst/>
          </a:prstGeom>
          <a:solidFill>
            <a:srgbClr val="FCECE8"/>
          </a:solidFill>
          <a:ln w="19050">
            <a:solidFill>
              <a:srgbClr val="D30A0A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</a:rPr>
              <a:t>Two (or more) </a:t>
            </a:r>
            <a:r>
              <a:rPr lang="it-IT" b="1" dirty="0" err="1">
                <a:latin typeface="+mn-lt"/>
              </a:rPr>
              <a:t>incident</a:t>
            </a:r>
            <a:r>
              <a:rPr lang="it-IT" b="1" dirty="0">
                <a:latin typeface="+mn-lt"/>
              </a:rPr>
              <a:t> energies </a:t>
            </a:r>
            <a:r>
              <a:rPr lang="it-IT" dirty="0">
                <a:latin typeface="+mn-lt"/>
              </a:rPr>
              <a:t>to study the reaction </a:t>
            </a:r>
            <a:r>
              <a:rPr lang="it-IT" dirty="0" err="1">
                <a:latin typeface="+mn-lt"/>
              </a:rPr>
              <a:t>mechanism</a:t>
            </a:r>
            <a:endParaRPr lang="it-IT" dirty="0">
              <a:latin typeface="+mn-lt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26AF4E9-A041-409C-8A86-C7516B9CD190}"/>
              </a:ext>
            </a:extLst>
          </p:cNvPr>
          <p:cNvSpPr/>
          <p:nvPr/>
        </p:nvSpPr>
        <p:spPr>
          <a:xfrm>
            <a:off x="447343" y="1532285"/>
            <a:ext cx="3789336" cy="646331"/>
          </a:xfrm>
          <a:prstGeom prst="rect">
            <a:avLst/>
          </a:prstGeom>
          <a:solidFill>
            <a:srgbClr val="FCECE8"/>
          </a:solidFill>
          <a:ln w="19050">
            <a:solidFill>
              <a:srgbClr val="D30A0A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</a:rPr>
              <a:t> Two </a:t>
            </a:r>
            <a:r>
              <a:rPr lang="it-IT" b="1" dirty="0" err="1">
                <a:latin typeface="+mn-lt"/>
              </a:rPr>
              <a:t>directions</a:t>
            </a:r>
            <a:r>
              <a:rPr lang="it-IT" dirty="0">
                <a:latin typeface="+mn-lt"/>
              </a:rPr>
              <a:t>: </a:t>
            </a:r>
            <a:r>
              <a:rPr lang="el-GR" dirty="0">
                <a:latin typeface="+mn-lt"/>
              </a:rPr>
              <a:t>ββ</a:t>
            </a:r>
            <a:r>
              <a:rPr lang="it-IT" baseline="30000" dirty="0">
                <a:latin typeface="+mn-lt"/>
              </a:rPr>
              <a:t>-</a:t>
            </a:r>
            <a:r>
              <a:rPr lang="it-IT" dirty="0">
                <a:latin typeface="+mn-lt"/>
              </a:rPr>
              <a:t> via (</a:t>
            </a:r>
            <a:r>
              <a:rPr lang="it-IT" baseline="30000" dirty="0">
                <a:latin typeface="+mn-lt"/>
              </a:rPr>
              <a:t>20</a:t>
            </a:r>
            <a:r>
              <a:rPr lang="it-IT" dirty="0">
                <a:latin typeface="+mn-lt"/>
              </a:rPr>
              <a:t>Ne,</a:t>
            </a:r>
            <a:r>
              <a:rPr lang="it-IT" baseline="30000" dirty="0">
                <a:latin typeface="+mn-lt"/>
              </a:rPr>
              <a:t>20</a:t>
            </a:r>
            <a:r>
              <a:rPr lang="it-IT" dirty="0">
                <a:latin typeface="+mn-lt"/>
              </a:rPr>
              <a:t>O) and </a:t>
            </a:r>
            <a:r>
              <a:rPr lang="el-GR" dirty="0">
                <a:latin typeface="+mn-lt"/>
              </a:rPr>
              <a:t>ββ</a:t>
            </a:r>
            <a:r>
              <a:rPr lang="it-IT" baseline="30000" dirty="0">
                <a:latin typeface="+mn-lt"/>
              </a:rPr>
              <a:t>+</a:t>
            </a:r>
            <a:r>
              <a:rPr lang="it-IT" dirty="0">
                <a:latin typeface="+mn-lt"/>
              </a:rPr>
              <a:t> via (</a:t>
            </a:r>
            <a:r>
              <a:rPr lang="it-IT" baseline="30000" dirty="0">
                <a:latin typeface="+mn-lt"/>
              </a:rPr>
              <a:t>18</a:t>
            </a:r>
            <a:r>
              <a:rPr lang="it-IT" dirty="0">
                <a:latin typeface="+mn-lt"/>
              </a:rPr>
              <a:t>O,</a:t>
            </a:r>
            <a:r>
              <a:rPr lang="it-IT" baseline="30000" dirty="0">
                <a:latin typeface="+mn-lt"/>
              </a:rPr>
              <a:t>18</a:t>
            </a:r>
            <a:r>
              <a:rPr lang="it-IT" dirty="0">
                <a:latin typeface="+mn-lt"/>
              </a:rPr>
              <a:t>Ne)</a:t>
            </a:r>
          </a:p>
        </p:txBody>
      </p:sp>
      <p:sp>
        <p:nvSpPr>
          <p:cNvPr id="26" name="Rettangolo 115">
            <a:extLst>
              <a:ext uri="{FF2B5EF4-FFF2-40B4-BE49-F238E27FC236}">
                <a16:creationId xmlns:a16="http://schemas.microsoft.com/office/drawing/2014/main" id="{6AB758A7-7F3C-4731-904B-DD2C628F8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06" y="5079999"/>
            <a:ext cx="3797305" cy="1200329"/>
          </a:xfrm>
          <a:prstGeom prst="rect">
            <a:avLst/>
          </a:prstGeom>
          <a:solidFill>
            <a:srgbClr val="FCECE8"/>
          </a:solidFill>
          <a:ln w="19050">
            <a:solidFill>
              <a:srgbClr val="D30A0A"/>
            </a:solidFill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it-IT" altLang="it-IT" b="1" dirty="0" err="1"/>
              <a:t>Transitions</a:t>
            </a:r>
            <a:r>
              <a:rPr lang="it-IT" altLang="it-IT" b="1" dirty="0"/>
              <a:t> of </a:t>
            </a:r>
            <a:r>
              <a:rPr lang="it-IT" altLang="it-IT" b="1" dirty="0" err="1"/>
              <a:t>interest</a:t>
            </a:r>
            <a:r>
              <a:rPr lang="it-IT" altLang="it-IT" b="1" dirty="0"/>
              <a:t> for 0</a:t>
            </a:r>
            <a:r>
              <a:rPr lang="el-GR" altLang="it-IT" b="1" dirty="0"/>
              <a:t>νββ</a:t>
            </a:r>
            <a:r>
              <a:rPr lang="it-IT" altLang="it-IT" b="1" dirty="0"/>
              <a:t>: </a:t>
            </a:r>
            <a:r>
              <a:rPr lang="it-IT" altLang="it-IT" dirty="0"/>
              <a:t> Limited </a:t>
            </a:r>
            <a:r>
              <a:rPr lang="it-IT" altLang="it-IT" dirty="0" err="1"/>
              <a:t>number</a:t>
            </a:r>
            <a:r>
              <a:rPr lang="it-IT" altLang="it-IT" dirty="0"/>
              <a:t> of targets so far, </a:t>
            </a:r>
            <a:r>
              <a:rPr lang="it-IT" altLang="it-IT" dirty="0" err="1"/>
              <a:t>systematic</a:t>
            </a:r>
            <a:r>
              <a:rPr lang="it-IT" altLang="it-IT" dirty="0"/>
              <a:t> </a:t>
            </a:r>
            <a:r>
              <a:rPr lang="it-IT" altLang="it-IT" dirty="0" err="1"/>
              <a:t>exploration</a:t>
            </a:r>
            <a:r>
              <a:rPr lang="it-IT" altLang="it-IT" dirty="0"/>
              <a:t> of </a:t>
            </a:r>
            <a:r>
              <a:rPr lang="it-IT" altLang="it-IT" dirty="0" err="1"/>
              <a:t>all</a:t>
            </a:r>
            <a:r>
              <a:rPr lang="it-IT" altLang="it-IT" dirty="0"/>
              <a:t> the </a:t>
            </a:r>
            <a:r>
              <a:rPr lang="it-IT" altLang="it-IT" dirty="0" err="1"/>
              <a:t>candidates</a:t>
            </a:r>
            <a:endParaRPr lang="it-IT" alt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F2622DA5-5511-4214-96FD-DDC61117B1EE}"/>
              </a:ext>
            </a:extLst>
          </p:cNvPr>
          <p:cNvSpPr/>
          <p:nvPr/>
        </p:nvSpPr>
        <p:spPr>
          <a:xfrm>
            <a:off x="447343" y="2390896"/>
            <a:ext cx="3776818" cy="1200329"/>
          </a:xfrm>
          <a:prstGeom prst="rect">
            <a:avLst/>
          </a:prstGeom>
          <a:solidFill>
            <a:srgbClr val="FCECE8"/>
          </a:solidFill>
          <a:ln w="19050">
            <a:solidFill>
              <a:srgbClr val="D30A0A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</a:rPr>
              <a:t>Complete net </a:t>
            </a:r>
            <a:r>
              <a:rPr lang="it-IT" dirty="0">
                <a:latin typeface="+mn-lt"/>
              </a:rPr>
              <a:t>of reactions </a:t>
            </a:r>
            <a:r>
              <a:rPr lang="it-IT" dirty="0" err="1">
                <a:latin typeface="+mn-lt"/>
              </a:rPr>
              <a:t>which</a:t>
            </a:r>
            <a:r>
              <a:rPr lang="it-IT" dirty="0">
                <a:latin typeface="+mn-lt"/>
              </a:rPr>
              <a:t> can </a:t>
            </a:r>
            <a:r>
              <a:rPr lang="it-IT" dirty="0" err="1">
                <a:latin typeface="+mn-lt"/>
              </a:rPr>
              <a:t>contribute</a:t>
            </a:r>
            <a:r>
              <a:rPr lang="it-IT" dirty="0">
                <a:latin typeface="+mn-lt"/>
              </a:rPr>
              <a:t> to the DCE cross-</a:t>
            </a:r>
            <a:r>
              <a:rPr lang="it-IT" dirty="0" err="1">
                <a:latin typeface="+mn-lt"/>
              </a:rPr>
              <a:t>section</a:t>
            </a:r>
            <a:r>
              <a:rPr lang="it-IT" dirty="0">
                <a:latin typeface="+mn-lt"/>
              </a:rPr>
              <a:t>: 1p, 2p, 1n, 2n transfer, SCE, </a:t>
            </a:r>
            <a:r>
              <a:rPr lang="it-IT" dirty="0" err="1">
                <a:latin typeface="+mn-lt"/>
              </a:rPr>
              <a:t>elastic</a:t>
            </a:r>
            <a:r>
              <a:rPr lang="it-IT" dirty="0">
                <a:latin typeface="+mn-lt"/>
              </a:rPr>
              <a:t> and </a:t>
            </a:r>
            <a:r>
              <a:rPr lang="it-IT" dirty="0" err="1">
                <a:latin typeface="+mn-lt"/>
              </a:rPr>
              <a:t>inelastic</a:t>
            </a:r>
            <a:endParaRPr lang="it-IT" dirty="0"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D6BFBB-0D85-A4D2-F588-873A420835A6}"/>
              </a:ext>
            </a:extLst>
          </p:cNvPr>
          <p:cNvSpPr txBox="1"/>
          <p:nvPr/>
        </p:nvSpPr>
        <p:spPr>
          <a:xfrm>
            <a:off x="4686156" y="1708320"/>
            <a:ext cx="280347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srgbClr val="C00000"/>
                </a:solidFill>
              </a:rPr>
              <a:t>Limitations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past</a:t>
            </a:r>
            <a:r>
              <a:rPr lang="it-IT" sz="2000" b="1" dirty="0">
                <a:solidFill>
                  <a:srgbClr val="C00000"/>
                </a:solidFill>
              </a:rPr>
              <a:t> HI-DCE </a:t>
            </a:r>
            <a:r>
              <a:rPr lang="it-IT" sz="2000" b="1" dirty="0" err="1">
                <a:solidFill>
                  <a:srgbClr val="C00000"/>
                </a:solidFill>
              </a:rPr>
              <a:t>experiments</a:t>
            </a:r>
            <a:r>
              <a:rPr lang="it-IT" sz="2000" b="1" dirty="0">
                <a:solidFill>
                  <a:srgbClr val="C00000"/>
                </a:solidFill>
              </a:rPr>
              <a:t> are </a:t>
            </a:r>
            <a:r>
              <a:rPr lang="it-IT" sz="2000" b="1" dirty="0" err="1">
                <a:solidFill>
                  <a:srgbClr val="C00000"/>
                </a:solidFill>
              </a:rPr>
              <a:t>overcome</a:t>
            </a:r>
            <a:r>
              <a:rPr lang="it-IT" sz="2000" b="1" dirty="0">
                <a:solidFill>
                  <a:srgbClr val="C00000"/>
                </a:solidFill>
              </a:rPr>
              <a:t>!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64344BC-1ECA-9DEC-B37A-88CB929D805F}"/>
              </a:ext>
            </a:extLst>
          </p:cNvPr>
          <p:cNvGrpSpPr/>
          <p:nvPr/>
        </p:nvGrpSpPr>
        <p:grpSpPr>
          <a:xfrm>
            <a:off x="4615117" y="3030488"/>
            <a:ext cx="5458255" cy="3530560"/>
            <a:chOff x="6093111" y="3223134"/>
            <a:chExt cx="5458255" cy="353056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2AB738D-9E7C-BBEE-F70F-BF3E5DE61D04}"/>
                </a:ext>
              </a:extLst>
            </p:cNvPr>
            <p:cNvSpPr/>
            <p:nvPr/>
          </p:nvSpPr>
          <p:spPr>
            <a:xfrm>
              <a:off x="6093111" y="3223134"/>
              <a:ext cx="5458255" cy="35305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F342625-44EE-4690-F026-67341BE19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460" y="3557164"/>
              <a:ext cx="5264239" cy="3061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</p:grp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6ACA1E4-4527-4F2B-85CB-5FAA612D1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42" y="1346830"/>
            <a:ext cx="2054089" cy="1980000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8887003-3E8E-4E0F-9A6A-70F8F37DD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58" y="3113747"/>
            <a:ext cx="2051904" cy="1980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7478D46-6FB9-4604-223C-FC0F187F6594}"/>
              </a:ext>
            </a:extLst>
          </p:cNvPr>
          <p:cNvSpPr txBox="1"/>
          <p:nvPr/>
        </p:nvSpPr>
        <p:spPr>
          <a:xfrm>
            <a:off x="7241489" y="3230008"/>
            <a:ext cx="2483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Zero-degrees </a:t>
            </a:r>
            <a:r>
              <a:rPr lang="it-IT" b="1" dirty="0" err="1"/>
              <a:t>measurements</a:t>
            </a:r>
            <a:r>
              <a:rPr lang="it-IT" b="1" dirty="0"/>
              <a:t> with the </a:t>
            </a:r>
            <a:r>
              <a:rPr lang="it-IT" b="1" dirty="0">
                <a:solidFill>
                  <a:srgbClr val="C00000"/>
                </a:solidFill>
              </a:rPr>
              <a:t>MAGNEX</a:t>
            </a:r>
            <a:r>
              <a:rPr lang="it-IT" b="1" dirty="0"/>
              <a:t> </a:t>
            </a:r>
            <a:r>
              <a:rPr lang="it-IT" b="1" dirty="0" err="1"/>
              <a:t>magnetic</a:t>
            </a:r>
            <a:r>
              <a:rPr lang="it-IT" b="1" dirty="0"/>
              <a:t> </a:t>
            </a:r>
            <a:r>
              <a:rPr lang="it-IT" b="1" dirty="0" err="1"/>
              <a:t>spectrometer</a:t>
            </a:r>
            <a:endParaRPr lang="it-IT" b="1" dirty="0"/>
          </a:p>
        </p:txBody>
      </p:sp>
      <p:pic>
        <p:nvPicPr>
          <p:cNvPr id="51" name="Picture 19" descr="Logo_LNS_new_LR.tif">
            <a:extLst>
              <a:ext uri="{FF2B5EF4-FFF2-40B4-BE49-F238E27FC236}">
                <a16:creationId xmlns:a16="http://schemas.microsoft.com/office/drawing/2014/main" id="{06AF9C5A-A0C8-8DF6-EA61-6F2C80046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86" y="5867286"/>
            <a:ext cx="1107705" cy="5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Heavy-Ion Double-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Charge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Exchange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Experiments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@ LNS</a:t>
            </a:r>
          </a:p>
        </p:txBody>
      </p:sp>
      <p:graphicFrame>
        <p:nvGraphicFramePr>
          <p:cNvPr id="50" name="Tabella 49">
            <a:extLst>
              <a:ext uri="{FF2B5EF4-FFF2-40B4-BE49-F238E27FC236}">
                <a16:creationId xmlns:a16="http://schemas.microsoft.com/office/drawing/2014/main" id="{9F7463B5-94FB-4590-B661-C41302441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45469"/>
              </p:ext>
            </p:extLst>
          </p:nvPr>
        </p:nvGraphicFramePr>
        <p:xfrm>
          <a:off x="816363" y="4843174"/>
          <a:ext cx="4615759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09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Optical characteristics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Measured values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Angular acceptance (Solid angle)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50 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</a:rPr>
                        <a:t>msr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2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Angular range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–20° -  +85°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2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Momentum</a:t>
                      </a:r>
                      <a:r>
                        <a:rPr lang="en-US" sz="1200" b="1" baseline="0" dirty="0"/>
                        <a:t> (energy) acceptance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-14%, +10% (-28%,+20%)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2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Momentum dispersion for k= - 0.104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3.68 cm/%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2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Maximum</a:t>
                      </a:r>
                      <a:r>
                        <a:rPr lang="en-US" sz="1200" b="1" baseline="0" dirty="0"/>
                        <a:t> magnetic rigidity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1.8 T</a:t>
                      </a:r>
                      <a:r>
                        <a:rPr lang="en-US" sz="1200" b="1" baseline="0" dirty="0"/>
                        <a:t> m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" name="Immagine 50" descr="magnex04.JPG">
            <a:extLst>
              <a:ext uri="{FF2B5EF4-FFF2-40B4-BE49-F238E27FC236}">
                <a16:creationId xmlns:a16="http://schemas.microsoft.com/office/drawing/2014/main" id="{5EA667F1-1E90-4558-AD15-A1496AF87B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9650" b="2545"/>
          <a:stretch>
            <a:fillRect/>
          </a:stretch>
        </p:blipFill>
        <p:spPr>
          <a:xfrm>
            <a:off x="816363" y="2014262"/>
            <a:ext cx="4615759" cy="2668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F41EF67-2F5E-4F18-A9DC-504EE1AF3948}"/>
              </a:ext>
            </a:extLst>
          </p:cNvPr>
          <p:cNvSpPr txBox="1"/>
          <p:nvPr/>
        </p:nvSpPr>
        <p:spPr>
          <a:xfrm>
            <a:off x="816362" y="1602273"/>
            <a:ext cx="2553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/>
              <a:t>F. </a:t>
            </a:r>
            <a:r>
              <a:rPr lang="it-IT" sz="1100" i="1" dirty="0" err="1"/>
              <a:t>Cappuzzello</a:t>
            </a:r>
            <a:r>
              <a:rPr lang="it-IT" sz="1100" i="1" dirty="0"/>
              <a:t> et al., EPJ A (2016) 52:167</a:t>
            </a:r>
          </a:p>
          <a:p>
            <a:r>
              <a:rPr lang="it-IT" sz="1100" i="1" dirty="0"/>
              <a:t>M. Cavallaro et al., NIM B 463 (2020)</a:t>
            </a:r>
            <a:r>
              <a:rPr lang="en-US" sz="1100" dirty="0"/>
              <a:t> 334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5DFADBE-A519-AAF7-3A50-CA701DF5E677}"/>
              </a:ext>
            </a:extLst>
          </p:cNvPr>
          <p:cNvGrpSpPr/>
          <p:nvPr/>
        </p:nvGrpSpPr>
        <p:grpSpPr>
          <a:xfrm>
            <a:off x="5940711" y="1300413"/>
            <a:ext cx="5458255" cy="1401223"/>
            <a:chOff x="5940711" y="1300413"/>
            <a:chExt cx="5458255" cy="1401223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FC9B7F4-708F-4E93-9880-DC442DDCE550}"/>
                </a:ext>
              </a:extLst>
            </p:cNvPr>
            <p:cNvSpPr/>
            <p:nvPr/>
          </p:nvSpPr>
          <p:spPr>
            <a:xfrm>
              <a:off x="5940711" y="1300413"/>
              <a:ext cx="5458255" cy="1401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Text Box 316">
              <a:extLst>
                <a:ext uri="{FF2B5EF4-FFF2-40B4-BE49-F238E27FC236}">
                  <a16:creationId xmlns:a16="http://schemas.microsoft.com/office/drawing/2014/main" id="{DF22A5DB-6249-441A-86FC-559922450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8490" y="1408800"/>
              <a:ext cx="3058768" cy="1202510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l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Measured resolution:</a:t>
              </a:r>
            </a:p>
            <a:p>
              <a:pPr algn="l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Energy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  E/E 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/>
                </a:rPr>
                <a:t>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 1/1000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Angle  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θ 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/>
                </a:rPr>
                <a:t>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 0.2°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Mass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 pitchFamily="18" charset="2"/>
                </a:rPr>
                <a:t>  m/m  </a:t>
              </a:r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  <a:sym typeface="Symbol"/>
                </a:rPr>
                <a:t> 1/300 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  <a:sym typeface="Symbol" pitchFamily="18" charset="2"/>
              </a:endParaRP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337A7977-ACCE-4D69-9146-9FFB5AEA1CF0}"/>
                </a:ext>
              </a:extLst>
            </p:cNvPr>
            <p:cNvSpPr txBox="1"/>
            <p:nvPr/>
          </p:nvSpPr>
          <p:spPr>
            <a:xfrm>
              <a:off x="8311105" y="1577027"/>
              <a:ext cx="29796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Wide mass range </a:t>
              </a:r>
              <a:r>
                <a:rPr lang="it-IT" sz="1400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it-IT" sz="1400" dirty="0" err="1">
                  <a:latin typeface="Arial" pitchFamily="34" charset="0"/>
                  <a:cs typeface="Arial" pitchFamily="34" charset="0"/>
                </a:rPr>
                <a:t>protons</a:t>
              </a:r>
              <a:r>
                <a:rPr lang="it-IT" sz="1400" dirty="0">
                  <a:latin typeface="Arial" pitchFamily="34" charset="0"/>
                  <a:cs typeface="Arial" pitchFamily="34" charset="0"/>
                </a:rPr>
                <a:t> to medium-mass)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it-IT" sz="1400" dirty="0" err="1">
                  <a:latin typeface="Arial" pitchFamily="34" charset="0"/>
                  <a:cs typeface="Arial" pitchFamily="34" charset="0"/>
                </a:rPr>
                <a:t>Measurement</a:t>
              </a:r>
              <a:r>
                <a:rPr lang="it-IT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1400" dirty="0" err="1">
                  <a:latin typeface="Arial" pitchFamily="34" charset="0"/>
                  <a:cs typeface="Arial" pitchFamily="34" charset="0"/>
                </a:rPr>
                <a:t>at</a:t>
              </a:r>
              <a:r>
                <a:rPr lang="it-IT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1400" b="1" dirty="0">
                  <a:latin typeface="Arial" pitchFamily="34" charset="0"/>
                  <a:cs typeface="Arial" pitchFamily="34" charset="0"/>
                </a:rPr>
                <a:t>zero-</a:t>
              </a:r>
              <a:r>
                <a:rPr lang="it-IT" sz="1400" b="1" dirty="0" err="1">
                  <a:latin typeface="Arial" pitchFamily="34" charset="0"/>
                  <a:cs typeface="Arial" pitchFamily="34" charset="0"/>
                </a:rPr>
                <a:t>degrees</a:t>
              </a:r>
              <a:endParaRPr lang="it-IT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Immagine 3" descr="CS_2000-03-02_a.JPG">
            <a:extLst>
              <a:ext uri="{FF2B5EF4-FFF2-40B4-BE49-F238E27FC236}">
                <a16:creationId xmlns:a16="http://schemas.microsoft.com/office/drawing/2014/main" id="{0A4FC7F3-DE38-4BB6-C44A-4F6493B0B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8"/>
          <a:stretch/>
        </p:blipFill>
        <p:spPr>
          <a:xfrm>
            <a:off x="6108490" y="3052053"/>
            <a:ext cx="2584998" cy="3271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1F2E6D-B941-0C26-4F83-437E446AA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6003" y="5280973"/>
            <a:ext cx="2156510" cy="1043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476A8F-2619-71F7-AD53-6DB16D73D853}"/>
              </a:ext>
            </a:extLst>
          </p:cNvPr>
          <p:cNvSpPr txBox="1"/>
          <p:nvPr/>
        </p:nvSpPr>
        <p:spPr>
          <a:xfrm>
            <a:off x="8813969" y="3760861"/>
            <a:ext cx="2584997" cy="1308608"/>
          </a:xfrm>
          <a:prstGeom prst="rect">
            <a:avLst/>
          </a:prstGeom>
          <a:noFill/>
        </p:spPr>
        <p:txBody>
          <a:bodyPr wrap="square" lIns="76750" tIns="38376" rIns="76750" bIns="38376" rtlCol="0">
            <a:spAutoFit/>
          </a:bodyPr>
          <a:lstStyle/>
          <a:p>
            <a:pPr marL="143906" marR="0" lvl="0" indent="-143906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operation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since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1996. </a:t>
            </a:r>
          </a:p>
          <a:p>
            <a:pPr marL="143906" marR="0" lvl="0" indent="-143906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ccelerates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from H to U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ions</a:t>
            </a:r>
            <a:endParaRPr kumimoji="0" lang="it-IT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43906" marR="0" lvl="0" indent="-143906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Maximum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80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MeV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/u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6D9E52-1654-F8F7-6247-B0E45C2821AC}"/>
              </a:ext>
            </a:extLst>
          </p:cNvPr>
          <p:cNvSpPr txBox="1"/>
          <p:nvPr/>
        </p:nvSpPr>
        <p:spPr>
          <a:xfrm>
            <a:off x="8813969" y="2980248"/>
            <a:ext cx="25849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K800 </a:t>
            </a:r>
            <a:r>
              <a:rPr lang="it-IT" dirty="0" err="1"/>
              <a:t>Superconducting</a:t>
            </a:r>
            <a:r>
              <a:rPr lang="it-IT" dirty="0"/>
              <a:t> </a:t>
            </a:r>
            <a:r>
              <a:rPr lang="it-IT" dirty="0" err="1"/>
              <a:t>Cyclotron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7B64AB-1577-0A03-1D04-E05216EC9B44}"/>
              </a:ext>
            </a:extLst>
          </p:cNvPr>
          <p:cNvSpPr txBox="1"/>
          <p:nvPr/>
        </p:nvSpPr>
        <p:spPr>
          <a:xfrm>
            <a:off x="816362" y="1259255"/>
            <a:ext cx="461575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MAGNEX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E9D221-1AC1-F4A0-8CEE-E1B5390B289B}"/>
              </a:ext>
            </a:extLst>
          </p:cNvPr>
          <p:cNvSpPr txBox="1"/>
          <p:nvPr/>
        </p:nvSpPr>
        <p:spPr>
          <a:xfrm>
            <a:off x="8311105" y="2395866"/>
            <a:ext cx="2449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/>
              <a:t>A. </a:t>
            </a:r>
            <a:r>
              <a:rPr lang="it-IT" sz="1100" i="1" dirty="0" err="1"/>
              <a:t>Badalà</a:t>
            </a:r>
            <a:r>
              <a:rPr lang="it-IT" sz="1100" i="1" dirty="0"/>
              <a:t> et al., Riv. Nuovo </a:t>
            </a:r>
            <a:r>
              <a:rPr lang="it-IT" sz="1100" i="1" dirty="0" err="1"/>
              <a:t>Cim</a:t>
            </a:r>
            <a:r>
              <a:rPr lang="it-IT" sz="1100" i="1" dirty="0"/>
              <a:t>. (2020)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93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BC38-96AB-A770-624B-66E253E48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8DB3A3F0-B4D0-C6EF-B9A3-E7E6DB98A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78301"/>
              </p:ext>
            </p:extLst>
          </p:nvPr>
        </p:nvGraphicFramePr>
        <p:xfrm>
          <a:off x="360943" y="2982129"/>
          <a:ext cx="6813890" cy="338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Elemento grafico 13" descr="Gesto doppio tocco con riempimento a tinta unita">
            <a:extLst>
              <a:ext uri="{FF2B5EF4-FFF2-40B4-BE49-F238E27FC236}">
                <a16:creationId xmlns:a16="http://schemas.microsoft.com/office/drawing/2014/main" id="{A2527499-C61A-B338-3FFD-97E95B080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6975006" y="3809289"/>
            <a:ext cx="1103237" cy="1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9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754BB-1578-53C7-27CB-463B85904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8C3744-DAAA-4750-EEEB-C58660F7DECF}"/>
              </a:ext>
            </a:extLst>
          </p:cNvPr>
          <p:cNvSpPr txBox="1"/>
          <p:nvPr/>
        </p:nvSpPr>
        <p:spPr>
          <a:xfrm>
            <a:off x="3117362" y="2489200"/>
            <a:ext cx="664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new idea</a:t>
            </a:r>
            <a:r>
              <a:rPr lang="it-IT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</a:p>
          <a:p>
            <a:pPr algn="ctr"/>
            <a:r>
              <a:rPr lang="it-IT" sz="3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r>
              <a:rPr lang="it-IT" sz="3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epton</a:t>
            </a:r>
            <a:r>
              <a:rPr lang="it-IT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</a:t>
            </a:r>
            <a:r>
              <a:rPr lang="it-IT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ouble </a:t>
            </a:r>
            <a:r>
              <a:rPr lang="it-IT" sz="3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it-IT" sz="3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harge</a:t>
            </a:r>
            <a:r>
              <a:rPr lang="it-IT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</a:t>
            </a:r>
            <a:r>
              <a:rPr lang="it-IT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xchange</a:t>
            </a:r>
            <a:endParaRPr lang="en-GB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Elemento grafico 37" descr="Lampadina e ingranaggio con riempimento a tinta unita">
            <a:extLst>
              <a:ext uri="{FF2B5EF4-FFF2-40B4-BE49-F238E27FC236}">
                <a16:creationId xmlns:a16="http://schemas.microsoft.com/office/drawing/2014/main" id="{6CB70417-43C8-DF54-5FEB-01D9CAF8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4940" y="1032955"/>
            <a:ext cx="1631318" cy="163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5BA2-7C04-709E-C644-E55A0081D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C7675DC7-0F77-E356-C8B2-9F34A40C8FE9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7E2B4ABD-C50E-065F-1E24-DB8C9098F06F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LDCE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reactions and 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LNV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D228A-EF8F-001A-3925-183137C68306}"/>
              </a:ext>
            </a:extLst>
          </p:cNvPr>
          <p:cNvGrpSpPr/>
          <p:nvPr/>
        </p:nvGrpSpPr>
        <p:grpSpPr>
          <a:xfrm>
            <a:off x="1140537" y="1579055"/>
            <a:ext cx="3220819" cy="4354502"/>
            <a:chOff x="3269141" y="2895600"/>
            <a:chExt cx="3220819" cy="4354502"/>
          </a:xfrm>
        </p:grpSpPr>
        <p:pic>
          <p:nvPicPr>
            <p:cNvPr id="11" name="Picture 10" descr="A diagram of a machine&#10;&#10;AI-generated content may be incorrect.">
              <a:extLst>
                <a:ext uri="{FF2B5EF4-FFF2-40B4-BE49-F238E27FC236}">
                  <a16:creationId xmlns:a16="http://schemas.microsoft.com/office/drawing/2014/main" id="{FA9C236D-6B68-73F9-2D2C-46CB962F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80" t="-192" r="27604" b="27729"/>
            <a:stretch>
              <a:fillRect/>
            </a:stretch>
          </p:blipFill>
          <p:spPr>
            <a:xfrm>
              <a:off x="3269141" y="2895600"/>
              <a:ext cx="3220819" cy="43545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99FAAF24-8551-698A-AEB3-1EC120927D6E}"/>
                    </a:ext>
                  </a:extLst>
                </p:cNvPr>
                <p:cNvSpPr txBox="1"/>
                <p:nvPr/>
              </p:nvSpPr>
              <p:spPr>
                <a:xfrm>
                  <a:off x="3604326" y="3157520"/>
                  <a:ext cx="255044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GB" sz="24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1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24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sz="2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400" b="1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24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GB" sz="2400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</a:t>
                  </a:r>
                </a:p>
                <a:p>
                  <a:pPr algn="ctr"/>
                  <a:r>
                    <a:rPr lang="en-GB" sz="2400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QE-LDCE reaction </a:t>
                  </a:r>
                  <a:endParaRPr lang="en-GB" sz="240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99FAAF24-8551-698A-AEB3-1EC120927D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326" y="3157520"/>
                  <a:ext cx="2550447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2392" r="-5502" b="-169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DADA5F-1ABA-CBA1-1B0C-FA05D607C6F9}"/>
              </a:ext>
            </a:extLst>
          </p:cNvPr>
          <p:cNvGrpSpPr/>
          <p:nvPr/>
        </p:nvGrpSpPr>
        <p:grpSpPr>
          <a:xfrm>
            <a:off x="5608405" y="1032955"/>
            <a:ext cx="5117853" cy="2669270"/>
            <a:chOff x="7230692" y="1405197"/>
            <a:chExt cx="5117853" cy="26692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ttangolo 23">
                  <a:extLst>
                    <a:ext uri="{FF2B5EF4-FFF2-40B4-BE49-F238E27FC236}">
                      <a16:creationId xmlns:a16="http://schemas.microsoft.com/office/drawing/2014/main" id="{A314D21E-CA63-3C34-5683-AF434A17ADEC}"/>
                    </a:ext>
                  </a:extLst>
                </p:cNvPr>
                <p:cNvSpPr/>
                <p:nvPr/>
              </p:nvSpPr>
              <p:spPr>
                <a:xfrm>
                  <a:off x="7230692" y="2751028"/>
                  <a:ext cx="4373809" cy="1323439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The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2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sz="20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2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GB" sz="20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GB" sz="2000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Lepton Double Charge Exchange (</a:t>
                  </a:r>
                  <a:r>
                    <a:rPr lang="en-GB" sz="2000" b="1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LDCE</a:t>
                  </a:r>
                  <a:r>
                    <a:rPr lang="en-GB" sz="2000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) reaction on nuclear targets as versatile </a:t>
                  </a:r>
                  <a:r>
                    <a:rPr lang="en-GB" sz="2000" b="1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probe</a:t>
                  </a:r>
                  <a:r>
                    <a:rPr lang="en-GB" sz="2000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for Lepton Number Violation (</a:t>
                  </a:r>
                  <a:r>
                    <a:rPr lang="en-GB" sz="2000" b="1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LNV</a:t>
                  </a:r>
                  <a:r>
                    <a:rPr lang="en-GB" sz="2000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).</a:t>
                  </a:r>
                  <a:endParaRPr lang="it-IT" sz="200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4" name="Rettangolo 23">
                  <a:extLst>
                    <a:ext uri="{FF2B5EF4-FFF2-40B4-BE49-F238E27FC236}">
                      <a16:creationId xmlns:a16="http://schemas.microsoft.com/office/drawing/2014/main" id="{A314D21E-CA63-3C34-5683-AF434A17AD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0692" y="2751028"/>
                  <a:ext cx="4373809" cy="1323439"/>
                </a:xfrm>
                <a:prstGeom prst="rect">
                  <a:avLst/>
                </a:prstGeom>
                <a:blipFill>
                  <a:blip r:embed="rId5"/>
                  <a:stretch>
                    <a:fillRect t="-2304" b="-783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Elemento grafico 37" descr="Lampadina e ingranaggio con riempimento a tinta unita">
              <a:extLst>
                <a:ext uri="{FF2B5EF4-FFF2-40B4-BE49-F238E27FC236}">
                  <a16:creationId xmlns:a16="http://schemas.microsoft.com/office/drawing/2014/main" id="{61C89AE3-72C3-4ACB-0208-B192431B9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7227" y="1405197"/>
              <a:ext cx="1631318" cy="16313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16FEA2-086C-FDB9-28FF-96009429EB12}"/>
                  </a:ext>
                </a:extLst>
              </p:cNvPr>
              <p:cNvSpPr txBox="1"/>
              <p:nvPr/>
            </p:nvSpPr>
            <p:spPr>
              <a:xfrm>
                <a:off x="5633819" y="4140985"/>
                <a:ext cx="528818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Second-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order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Charged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Current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(CC) interaction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Two 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SM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vertices</a:t>
                </a:r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Δ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 = 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𝝂</m:t>
                    </m:r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it-IT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dirty="0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endParaRPr lang="it-IT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GB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16FEA2-086C-FDB9-28FF-96009429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819" y="4140985"/>
                <a:ext cx="5288181" cy="1477328"/>
              </a:xfrm>
              <a:prstGeom prst="rect">
                <a:avLst/>
              </a:prstGeom>
              <a:blipFill>
                <a:blip r:embed="rId8"/>
                <a:stretch>
                  <a:fillRect l="-691" t="-1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10">
            <a:extLst>
              <a:ext uri="{FF2B5EF4-FFF2-40B4-BE49-F238E27FC236}">
                <a16:creationId xmlns:a16="http://schemas.microsoft.com/office/drawing/2014/main" id="{78542B5D-3AA6-008C-F23F-BF4C745199C2}"/>
              </a:ext>
            </a:extLst>
          </p:cNvPr>
          <p:cNvSpPr txBox="1"/>
          <p:nvPr/>
        </p:nvSpPr>
        <p:spPr>
          <a:xfrm>
            <a:off x="1235550" y="1395529"/>
            <a:ext cx="303079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t-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61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44EB1-1A99-9828-806C-7568342D4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2812BF68-7CA2-3EB2-4FC8-2D227B69BF92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23743265-4FC0-5BB5-0A40-74798DE741E6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0νββ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decay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vs 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LDCE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reactions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50B771-805B-E3AD-306E-20AC48CDB8AD}"/>
              </a:ext>
            </a:extLst>
          </p:cNvPr>
          <p:cNvGrpSpPr/>
          <p:nvPr/>
        </p:nvGrpSpPr>
        <p:grpSpPr>
          <a:xfrm>
            <a:off x="659114" y="1816100"/>
            <a:ext cx="5182886" cy="3478468"/>
            <a:chOff x="659114" y="2895600"/>
            <a:chExt cx="5182886" cy="3478468"/>
          </a:xfrm>
        </p:grpSpPr>
        <p:pic>
          <p:nvPicPr>
            <p:cNvPr id="11" name="Picture 10" descr="A diagram of a machine&#10;&#10;AI-generated content may be incorrect.">
              <a:extLst>
                <a:ext uri="{FF2B5EF4-FFF2-40B4-BE49-F238E27FC236}">
                  <a16:creationId xmlns:a16="http://schemas.microsoft.com/office/drawing/2014/main" id="{87D8829E-F4D1-B783-473A-3A9A9373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7" t="-192" r="27604" b="27729"/>
            <a:stretch>
              <a:fillRect/>
            </a:stretch>
          </p:blipFill>
          <p:spPr>
            <a:xfrm>
              <a:off x="659114" y="2895600"/>
              <a:ext cx="5182886" cy="34784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D293499A-0F97-F35C-F46A-A7C423F62200}"/>
                    </a:ext>
                  </a:extLst>
                </p:cNvPr>
                <p:cNvSpPr txBox="1"/>
                <p:nvPr/>
              </p:nvSpPr>
              <p:spPr>
                <a:xfrm flipH="1">
                  <a:off x="939479" y="3186224"/>
                  <a:ext cx="164289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𝜈𝛽𝛽</m:t>
                      </m:r>
                    </m:oMath>
                  </a14:m>
                  <a:r>
                    <a:rPr lang="en-GB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decay</a:t>
                  </a:r>
                </a:p>
              </p:txBody>
            </p:sp>
          </mc:Choice>
          <mc:Fallback xmlns="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D293499A-0F97-F35C-F46A-A7C423F622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39479" y="3186224"/>
                  <a:ext cx="1642898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0EA11E8F-6A08-0E15-3768-B31F3975AF50}"/>
                    </a:ext>
                  </a:extLst>
                </p:cNvPr>
                <p:cNvSpPr txBox="1"/>
                <p:nvPr/>
              </p:nvSpPr>
              <p:spPr>
                <a:xfrm>
                  <a:off x="3269142" y="3047725"/>
                  <a:ext cx="2550447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GB" sz="18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GB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</a:t>
                  </a:r>
                </a:p>
                <a:p>
                  <a:pPr algn="ctr"/>
                  <a:r>
                    <a:rPr lang="en-GB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QE-LDCE reaction </a:t>
                  </a:r>
                  <a:endParaRPr lang="en-GB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0EA11E8F-6A08-0E15-3768-B31F3975A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142" y="3047725"/>
                  <a:ext cx="2550447" cy="646331"/>
                </a:xfrm>
                <a:prstGeom prst="rect">
                  <a:avLst/>
                </a:prstGeom>
                <a:blipFill>
                  <a:blip r:embed="rId5"/>
                  <a:stretch>
                    <a:fillRect b="-150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5DB7CE2-D2C5-C1B3-64C6-424CB96EBCA7}"/>
                  </a:ext>
                </a:extLst>
              </p:cNvPr>
              <p:cNvSpPr txBox="1"/>
              <p:nvPr/>
            </p:nvSpPr>
            <p:spPr>
              <a:xfrm>
                <a:off x="5949520" y="1968225"/>
                <a:ext cx="5829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Striking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similarity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between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Lepton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Double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Charge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Exchange </a:t>
                </a:r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LDCE.*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5DB7CE2-D2C5-C1B3-64C6-424CB96EB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520" y="1968225"/>
                <a:ext cx="5829783" cy="646331"/>
              </a:xfrm>
              <a:prstGeom prst="rect">
                <a:avLst/>
              </a:prstGeom>
              <a:blipFill>
                <a:blip r:embed="rId6"/>
                <a:stretch>
                  <a:fillRect l="-941" t="-4717" r="-837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http://4.bp.blogspot.com/-eiboQBoPImw/VWYc7EkozHI/AAAAAAAAEM0/x4MIji4Ekj8/s1600/versus-hombres-y-mujeres1.png">
            <a:extLst>
              <a:ext uri="{FF2B5EF4-FFF2-40B4-BE49-F238E27FC236}">
                <a16:creationId xmlns:a16="http://schemas.microsoft.com/office/drawing/2014/main" id="{32FE55F7-A4F9-7DE5-A59D-AF61E9FA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48" y="2599789"/>
            <a:ext cx="2073518" cy="73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794F7AFB-84B8-E332-FDE6-A05576A9DEFE}"/>
              </a:ext>
            </a:extLst>
          </p:cNvPr>
          <p:cNvSpPr txBox="1"/>
          <p:nvPr/>
        </p:nvSpPr>
        <p:spPr>
          <a:xfrm>
            <a:off x="5981217" y="3018127"/>
            <a:ext cx="5067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err="1">
                <a:solidFill>
                  <a:srgbClr val="FF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Differences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MeV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vs </a:t>
            </a:r>
            <a:r>
              <a:rPr lang="it-IT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GeV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scale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No </a:t>
            </a:r>
            <a:r>
              <a:rPr lang="it-IT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Q-</a:t>
            </a:r>
            <a:r>
              <a:rPr lang="it-IT" b="1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value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issues</a:t>
            </a:r>
            <a:endParaRPr lang="it-IT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LDCE is free of the </a:t>
            </a:r>
            <a:r>
              <a:rPr lang="el-GR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0νββ </a:t>
            </a:r>
            <a:r>
              <a:rPr lang="en-GB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nuclear structure and </a:t>
            </a:r>
            <a:r>
              <a:rPr lang="it-IT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Q-</a:t>
            </a:r>
            <a:r>
              <a:rPr lang="it-IT" b="1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value</a:t>
            </a:r>
            <a:r>
              <a:rPr lang="en-GB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constraints</a:t>
            </a:r>
            <a:endParaRPr lang="it-IT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Full </a:t>
            </a:r>
            <a:r>
              <a:rPr lang="it-IT" b="1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spectrum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of the </a:t>
            </a: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final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nucleus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is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it-IT" b="1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populated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in </a:t>
            </a:r>
            <a:r>
              <a:rPr lang="it-IT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LDCE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All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nuclei are good </a:t>
            </a: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candidates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as</a:t>
            </a:r>
            <a:r>
              <a:rPr lang="it-IT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target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highlight>
                  <a:srgbClr val="FFFF00"/>
                </a:highlight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s-</a:t>
            </a:r>
            <a:r>
              <a:rPr lang="it-IT" dirty="0">
                <a:highlight>
                  <a:srgbClr val="FFFF00"/>
                </a:highlight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vs </a:t>
            </a:r>
            <a:r>
              <a:rPr lang="it-IT" b="1" dirty="0">
                <a:highlight>
                  <a:srgbClr val="FFFF00"/>
                </a:highlight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t-</a:t>
            </a:r>
            <a:r>
              <a:rPr lang="it-IT" b="1" dirty="0" err="1">
                <a:highlight>
                  <a:srgbClr val="FFFF00"/>
                </a:highlight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channel</a:t>
            </a:r>
            <a:endParaRPr lang="en-GB" b="1" dirty="0">
              <a:highlight>
                <a:srgbClr val="FFFF00"/>
              </a:highlight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456B0-F7D9-86E6-D1BD-2963D5A05457}"/>
              </a:ext>
            </a:extLst>
          </p:cNvPr>
          <p:cNvSpPr txBox="1"/>
          <p:nvPr/>
        </p:nvSpPr>
        <p:spPr>
          <a:xfrm>
            <a:off x="608314" y="5341427"/>
            <a:ext cx="5182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*Similar analogy with the </a:t>
            </a:r>
            <a:r>
              <a:rPr lang="en-GB" sz="16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LNV-</a:t>
            </a:r>
            <a:r>
              <a:rPr lang="en-GB" sz="1600" b="1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dijet</a:t>
            </a:r>
            <a:r>
              <a:rPr lang="en-GB" sz="16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emissions </a:t>
            </a:r>
          </a:p>
          <a:p>
            <a:r>
              <a:rPr lang="en-GB" sz="16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(to be explored at the future FCC collider)</a:t>
            </a:r>
            <a:endParaRPr lang="en-GB" sz="1600" dirty="0"/>
          </a:p>
        </p:txBody>
      </p:sp>
      <p:sp>
        <p:nvSpPr>
          <p:cNvPr id="2" name="CasellaDiTesto 10">
            <a:extLst>
              <a:ext uri="{FF2B5EF4-FFF2-40B4-BE49-F238E27FC236}">
                <a16:creationId xmlns:a16="http://schemas.microsoft.com/office/drawing/2014/main" id="{5F02165B-AC9E-2259-67CA-5F7CB6511D2A}"/>
              </a:ext>
            </a:extLst>
          </p:cNvPr>
          <p:cNvSpPr txBox="1"/>
          <p:nvPr/>
        </p:nvSpPr>
        <p:spPr>
          <a:xfrm>
            <a:off x="1614531" y="1630015"/>
            <a:ext cx="303079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t-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7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E1BED-17E7-0069-431A-600AD06B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7AFA474-65BB-BFDE-6A4B-C910F69F841C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8CCBCF56-72B2-CB98-65A5-36EC8DC940D5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Black Box Theorem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BBT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 descr="A diagram of electrical diagrams&#10;&#10;AI-generated content may be incorrect.">
            <a:extLst>
              <a:ext uri="{FF2B5EF4-FFF2-40B4-BE49-F238E27FC236}">
                <a16:creationId xmlns:a16="http://schemas.microsoft.com/office/drawing/2014/main" id="{8CC5D2B6-4D09-B95B-7D71-B69B456D3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4" y="1420705"/>
            <a:ext cx="4509786" cy="3946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4E4D35-C589-6732-9F4F-3C3346503BC2}"/>
                  </a:ext>
                </a:extLst>
              </p:cNvPr>
              <p:cNvSpPr txBox="1"/>
              <p:nvPr/>
            </p:nvSpPr>
            <p:spPr>
              <a:xfrm>
                <a:off x="5626100" y="3524250"/>
                <a:ext cx="594412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 other words,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LNV-</a:t>
                </a:r>
                <a:r>
                  <a:rPr lang="en-GB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dijet</a:t>
                </a:r>
                <a:r>
                  <a:rPr lang="en-GB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processes they either exist altogether, or they do not exist altogether!</a:t>
                </a:r>
                <a:endParaRPr lang="en-GB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endParaRPr lang="en-GB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4E4D35-C589-6732-9F4F-3C3346503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100" y="3524250"/>
                <a:ext cx="5944128" cy="923330"/>
              </a:xfrm>
              <a:prstGeom prst="rect">
                <a:avLst/>
              </a:prstGeom>
              <a:blipFill>
                <a:blip r:embed="rId4"/>
                <a:stretch>
                  <a:fillRect l="-923" t="-2632" r="-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23">
                <a:extLst>
                  <a:ext uri="{FF2B5EF4-FFF2-40B4-BE49-F238E27FC236}">
                    <a16:creationId xmlns:a16="http://schemas.microsoft.com/office/drawing/2014/main" id="{B40F9F12-5A62-1326-567A-BA243675AD76}"/>
                  </a:ext>
                </a:extLst>
              </p:cNvPr>
              <p:cNvSpPr/>
              <p:nvPr/>
            </p:nvSpPr>
            <p:spPr>
              <a:xfrm>
                <a:off x="5626100" y="1420705"/>
                <a:ext cx="5944128" cy="1877437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The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Black Box Theorem</a:t>
                </a:r>
                <a:r>
                  <a:rPr lang="en-GB" sz="2000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(BBT) establishes that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whatever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the mechanism at the origin of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or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high-energy LNV-</a:t>
                </a:r>
                <a:r>
                  <a:rPr lang="en-GB" sz="2000" b="1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dijet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emission it is, the observation of such events will prove that the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neutrinos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are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Majorana fermions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en-GB" sz="16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(J. Schechter and J.W.F. Valle, PRD 25 (1982) - K.S. Babu, et al., JHEP 06 (2024) 132.)</a:t>
                </a:r>
              </a:p>
            </p:txBody>
          </p:sp>
        </mc:Choice>
        <mc:Fallback xmlns="">
          <p:sp>
            <p:nvSpPr>
              <p:cNvPr id="15" name="Rettangolo 23">
                <a:extLst>
                  <a:ext uri="{FF2B5EF4-FFF2-40B4-BE49-F238E27FC236}">
                    <a16:creationId xmlns:a16="http://schemas.microsoft.com/office/drawing/2014/main" id="{B40F9F12-5A62-1326-567A-BA243675A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100" y="1420705"/>
                <a:ext cx="5944128" cy="1877437"/>
              </a:xfrm>
              <a:prstGeom prst="rect">
                <a:avLst/>
              </a:prstGeom>
              <a:blipFill>
                <a:blip r:embed="rId5"/>
                <a:stretch>
                  <a:fillRect l="-1128" t="-1299" r="-1026" b="-2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32D2FEA-E5C4-F968-2F80-0EBD56774420}"/>
              </a:ext>
            </a:extLst>
          </p:cNvPr>
          <p:cNvSpPr/>
          <p:nvPr/>
        </p:nvSpPr>
        <p:spPr>
          <a:xfrm>
            <a:off x="914400" y="3937000"/>
            <a:ext cx="2644140" cy="1341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876D9-3E85-6307-B4DF-6DDD1B59D0BE}"/>
              </a:ext>
            </a:extLst>
          </p:cNvPr>
          <p:cNvSpPr/>
          <p:nvPr/>
        </p:nvSpPr>
        <p:spPr>
          <a:xfrm>
            <a:off x="2236470" y="4221480"/>
            <a:ext cx="2644140" cy="99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C2ACE3-4752-D90C-7A78-9D0C97C5839E}"/>
              </a:ext>
            </a:extLst>
          </p:cNvPr>
          <p:cNvSpPr/>
          <p:nvPr/>
        </p:nvSpPr>
        <p:spPr>
          <a:xfrm>
            <a:off x="3878580" y="3937000"/>
            <a:ext cx="1306830" cy="1341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24E20-E904-177A-5BD6-35923BCDE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29575CB9-0A06-9B5E-0AC7-2037A963BA34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3D8AE5B3-241B-3298-50D9-8E47D5213463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Black Box Theorem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BBT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 descr="A diagram of electrical diagrams&#10;&#10;AI-generated content may be incorrect.">
            <a:extLst>
              <a:ext uri="{FF2B5EF4-FFF2-40B4-BE49-F238E27FC236}">
                <a16:creationId xmlns:a16="http://schemas.microsoft.com/office/drawing/2014/main" id="{FAE7DB56-9780-495E-8E73-048E643FE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4" y="1420705"/>
            <a:ext cx="4509786" cy="3946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6465D-FA3C-67CC-03E6-01B4D5E77C5E}"/>
                  </a:ext>
                </a:extLst>
              </p:cNvPr>
              <p:cNvSpPr txBox="1"/>
              <p:nvPr/>
            </p:nvSpPr>
            <p:spPr>
              <a:xfrm>
                <a:off x="5626100" y="3524250"/>
                <a:ext cx="5944128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 other words,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LNV-</a:t>
                </a:r>
                <a:r>
                  <a:rPr lang="en-GB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dijet</a:t>
                </a:r>
                <a:r>
                  <a:rPr lang="en-GB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GB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and LDCE </a:t>
                </a:r>
                <a:r>
                  <a:rPr lang="en-GB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processes they either exist altogether, or they do not exist altogether!</a:t>
                </a:r>
                <a:endParaRPr lang="en-GB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endParaRPr lang="en-GB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The three classes of processes pertain at different energy scales, i.e. </a:t>
                </a:r>
                <a:r>
                  <a:rPr lang="en-GB" b="1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MeV</a:t>
                </a:r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, multi </a:t>
                </a:r>
                <a:r>
                  <a:rPr lang="en-GB" b="1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TeV</a:t>
                </a:r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for the </a:t>
                </a:r>
                <a:r>
                  <a:rPr lang="en-GB" b="1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LNV-</a:t>
                </a:r>
                <a:r>
                  <a:rPr lang="en-GB" b="1" dirty="0" err="1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dijet</a:t>
                </a:r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and, bridging the gap among these, </a:t>
                </a:r>
                <a:r>
                  <a:rPr lang="en-GB" b="1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GeV</a:t>
                </a:r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for the </a:t>
                </a:r>
                <a:r>
                  <a:rPr lang="en-GB" b="1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LDCE</a:t>
                </a:r>
                <a:r>
                  <a:rPr lang="en-GB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6465D-FA3C-67CC-03E6-01B4D5E77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100" y="3524250"/>
                <a:ext cx="5944128" cy="1754326"/>
              </a:xfrm>
              <a:prstGeom prst="rect">
                <a:avLst/>
              </a:prstGeom>
              <a:blipFill>
                <a:blip r:embed="rId4"/>
                <a:stretch>
                  <a:fillRect l="-923" t="-1389" r="-821" b="-4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23">
                <a:extLst>
                  <a:ext uri="{FF2B5EF4-FFF2-40B4-BE49-F238E27FC236}">
                    <a16:creationId xmlns:a16="http://schemas.microsoft.com/office/drawing/2014/main" id="{A1176017-6F74-0450-9438-D2A1B8CC812E}"/>
                  </a:ext>
                </a:extLst>
              </p:cNvPr>
              <p:cNvSpPr/>
              <p:nvPr/>
            </p:nvSpPr>
            <p:spPr>
              <a:xfrm>
                <a:off x="5626100" y="1420705"/>
                <a:ext cx="5944128" cy="1877437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The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Black Box Theorem</a:t>
                </a:r>
                <a:r>
                  <a:rPr lang="en-GB" sz="2000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(BBT) establishes that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whatever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the mechanism at the origin of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or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high-energy LNV-</a:t>
                </a:r>
                <a:r>
                  <a:rPr lang="en-GB" sz="2000" b="1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dijet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emission </a:t>
                </a:r>
                <a:r>
                  <a:rPr lang="en-GB" sz="2000" dirty="0">
                    <a:highlight>
                      <a:srgbClr val="FFFF00"/>
                    </a:highlight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or </a:t>
                </a:r>
                <a:r>
                  <a:rPr lang="en-GB" sz="2000" b="1" dirty="0">
                    <a:highlight>
                      <a:srgbClr val="FFFF00"/>
                    </a:highlight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LDCE</a:t>
                </a:r>
                <a:r>
                  <a:rPr lang="en-GB" sz="2000" dirty="0">
                    <a:highlight>
                      <a:srgbClr val="FFFF00"/>
                    </a:highlight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it is, the observation of such events will prove that the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neutrinos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are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Majorana fermions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en-GB" sz="16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(J. Schechter and J.W.F. Valle, PRD 25 (1982) - K.S. Babu, et al., JHEP 06 (2024) 132.)</a:t>
                </a:r>
              </a:p>
            </p:txBody>
          </p:sp>
        </mc:Choice>
        <mc:Fallback xmlns="">
          <p:sp>
            <p:nvSpPr>
              <p:cNvPr id="15" name="Rettangolo 23">
                <a:extLst>
                  <a:ext uri="{FF2B5EF4-FFF2-40B4-BE49-F238E27FC236}">
                    <a16:creationId xmlns:a16="http://schemas.microsoft.com/office/drawing/2014/main" id="{A1176017-6F74-0450-9438-D2A1B8CC8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100" y="1420705"/>
                <a:ext cx="5944128" cy="1877437"/>
              </a:xfrm>
              <a:prstGeom prst="rect">
                <a:avLst/>
              </a:prstGeom>
              <a:blipFill>
                <a:blip r:embed="rId5"/>
                <a:stretch>
                  <a:fillRect l="-1128" t="-1299" r="-1026" b="-2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44D784-E53A-F819-C038-3615ED4B9C73}"/>
              </a:ext>
            </a:extLst>
          </p:cNvPr>
          <p:cNvGrpSpPr/>
          <p:nvPr/>
        </p:nvGrpSpPr>
        <p:grpSpPr>
          <a:xfrm>
            <a:off x="1146238" y="5447266"/>
            <a:ext cx="10034907" cy="1022978"/>
            <a:chOff x="567501" y="5458841"/>
            <a:chExt cx="10034907" cy="10229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C7D3AC-8B70-46E1-C1CB-706476E86EAB}"/>
                </a:ext>
              </a:extLst>
            </p:cNvPr>
            <p:cNvSpPr/>
            <p:nvPr/>
          </p:nvSpPr>
          <p:spPr>
            <a:xfrm>
              <a:off x="567501" y="5458841"/>
              <a:ext cx="10034907" cy="10229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A02E868-BC8A-900A-1E87-EE80EDD60DC1}"/>
                    </a:ext>
                  </a:extLst>
                </p:cNvPr>
                <p:cNvSpPr txBox="1"/>
                <p:nvPr/>
              </p:nvSpPr>
              <p:spPr>
                <a:xfrm>
                  <a:off x="1834507" y="5518106"/>
                  <a:ext cx="8522986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Major efforts for </a:t>
                  </a:r>
                  <a14:m>
                    <m:oMath xmlns:m="http://schemas.openxmlformats.org/officeDocument/2006/math">
                      <m:r>
                        <a:rPr lang="en-GB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𝜈𝛽𝛽</m:t>
                      </m:r>
                    </m:oMath>
                  </a14:m>
                  <a:r>
                    <a:rPr lang="en-GB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 and </a:t>
                  </a:r>
                  <a:r>
                    <a:rPr lang="en-GB" b="1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LNV-</a:t>
                  </a:r>
                  <a:r>
                    <a:rPr lang="en-GB" b="1" dirty="0" err="1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dijet</a:t>
                  </a:r>
                  <a:r>
                    <a:rPr lang="en-GB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, but nothing for </a:t>
                  </a:r>
                  <a:r>
                    <a:rPr lang="en-GB" b="1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LDCE. LDCE can be explored today at </a:t>
                  </a:r>
                  <a:r>
                    <a:rPr lang="en-GB" b="1" dirty="0" err="1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Jlab</a:t>
                  </a:r>
                  <a:r>
                    <a:rPr lang="en-GB" b="1" dirty="0">
                      <a:latin typeface="Segoe UI Light" panose="020B0502040204020203" pitchFamily="34" charset="0"/>
                      <a:ea typeface="Times New Roman" panose="02020603050405020304" pitchFamily="18" charset="0"/>
                      <a:cs typeface="Segoe UI Light" panose="020B0502040204020203" pitchFamily="34" charset="0"/>
                    </a:rPr>
                    <a:t>, practically with no competition for years, due to the interplay of energy and luminosity available</a:t>
                  </a:r>
                  <a:endParaRPr lang="en-GB" sz="1600" b="1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A02E868-BC8A-900A-1E87-EE80EDD60D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4507" y="5518106"/>
                  <a:ext cx="8522986" cy="923330"/>
                </a:xfrm>
                <a:prstGeom prst="rect">
                  <a:avLst/>
                </a:prstGeom>
                <a:blipFill>
                  <a:blip r:embed="rId6"/>
                  <a:stretch>
                    <a:fillRect l="-644" t="-2632" r="-572" b="-98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18" descr="A black and red logo with a red circle&#10;&#10;AI-generated content may be incorrect.">
              <a:extLst>
                <a:ext uri="{FF2B5EF4-FFF2-40B4-BE49-F238E27FC236}">
                  <a16:creationId xmlns:a16="http://schemas.microsoft.com/office/drawing/2014/main" id="{0D16F3DD-E16A-A160-D4A3-03E304DB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01" y="5751939"/>
              <a:ext cx="1028700" cy="561675"/>
            </a:xfrm>
            <a:prstGeom prst="rect">
              <a:avLst/>
            </a:prstGeom>
          </p:spPr>
        </p:pic>
      </p:grpSp>
      <p:pic>
        <p:nvPicPr>
          <p:cNvPr id="5" name="Elemento grafico 13" descr="Gesto doppio tocco con riempimento a tinta unita">
            <a:extLst>
              <a:ext uri="{FF2B5EF4-FFF2-40B4-BE49-F238E27FC236}">
                <a16:creationId xmlns:a16="http://schemas.microsoft.com/office/drawing/2014/main" id="{C8A913A8-2E89-D421-E556-16122AC00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996684" flipH="1">
            <a:off x="3319657" y="4525179"/>
            <a:ext cx="1103237" cy="1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B8FA1C0-6908-D4EB-7386-5C323AA5B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1B2B02ED-BC02-80FE-BD39-68DBAB0B3D34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DD641862-9C04-8D71-F8DA-1CD2D81AB4DC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LDCE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cross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Rettangolo 23">
            <a:extLst>
              <a:ext uri="{FF2B5EF4-FFF2-40B4-BE49-F238E27FC236}">
                <a16:creationId xmlns:a16="http://schemas.microsoft.com/office/drawing/2014/main" id="{3A8C2AE8-CA2D-1F55-4929-A520D75BEFA3}"/>
              </a:ext>
            </a:extLst>
          </p:cNvPr>
          <p:cNvSpPr/>
          <p:nvPr/>
        </p:nvSpPr>
        <p:spPr>
          <a:xfrm>
            <a:off x="1465053" y="1479712"/>
            <a:ext cx="9261894" cy="1015663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Calculations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the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semi-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phenomenological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approach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utilizing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Left-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Right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Symmetric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Model (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LRSM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to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explore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cross-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vs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beam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energy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target mass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dependence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performed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by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H.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Lenske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EA0F53-43A8-AD22-A3C1-7E43C468AB46}"/>
              </a:ext>
            </a:extLst>
          </p:cNvPr>
          <p:cNvGrpSpPr>
            <a:grpSpLocks noChangeAspect="1"/>
          </p:cNvGrpSpPr>
          <p:nvPr/>
        </p:nvGrpSpPr>
        <p:grpSpPr>
          <a:xfrm>
            <a:off x="368312" y="2594822"/>
            <a:ext cx="4312867" cy="2880000"/>
            <a:chOff x="508000" y="2696422"/>
            <a:chExt cx="5588000" cy="37314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BCCA8C-AD1A-9843-42D6-81513C8635AF}"/>
                </a:ext>
              </a:extLst>
            </p:cNvPr>
            <p:cNvSpPr/>
            <p:nvPr/>
          </p:nvSpPr>
          <p:spPr>
            <a:xfrm>
              <a:off x="508000" y="2696422"/>
              <a:ext cx="5588000" cy="3731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33B279-A218-CA77-1A85-4CC0B61BEA86}"/>
                </a:ext>
              </a:extLst>
            </p:cNvPr>
            <p:cNvGrpSpPr/>
            <p:nvPr/>
          </p:nvGrpSpPr>
          <p:grpSpPr>
            <a:xfrm>
              <a:off x="702742" y="3369522"/>
              <a:ext cx="5198517" cy="2949042"/>
              <a:chOff x="45170" y="3114893"/>
              <a:chExt cx="5198517" cy="2949042"/>
            </a:xfrm>
          </p:grpSpPr>
          <p:pic>
            <p:nvPicPr>
              <p:cNvPr id="19" name="Picture 18" descr="A diagram of electrical circuits&#10;&#10;AI-generated content may be incorrect.">
                <a:extLst>
                  <a:ext uri="{FF2B5EF4-FFF2-40B4-BE49-F238E27FC236}">
                    <a16:creationId xmlns:a16="http://schemas.microsoft.com/office/drawing/2014/main" id="{E563CEB4-1AB2-8E7E-C59F-EE5286877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51839"/>
              <a:stretch>
                <a:fillRect/>
              </a:stretch>
            </p:blipFill>
            <p:spPr>
              <a:xfrm>
                <a:off x="2434183" y="3114893"/>
                <a:ext cx="2809504" cy="2947561"/>
              </a:xfrm>
              <a:prstGeom prst="rect">
                <a:avLst/>
              </a:prstGeom>
            </p:spPr>
          </p:pic>
          <p:pic>
            <p:nvPicPr>
              <p:cNvPr id="18" name="Picture 17" descr="A diagram of electrical circuits&#10;&#10;AI-generated content may be incorrect.">
                <a:extLst>
                  <a:ext uri="{FF2B5EF4-FFF2-40B4-BE49-F238E27FC236}">
                    <a16:creationId xmlns:a16="http://schemas.microsoft.com/office/drawing/2014/main" id="{D50525E1-4480-0605-661E-877841F46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4499"/>
              <a:stretch>
                <a:fillRect/>
              </a:stretch>
            </p:blipFill>
            <p:spPr>
              <a:xfrm>
                <a:off x="45170" y="3116374"/>
                <a:ext cx="2654300" cy="2947561"/>
              </a:xfrm>
              <a:prstGeom prst="rect">
                <a:avLst/>
              </a:prstGeom>
            </p:spPr>
          </p:pic>
        </p:grpSp>
      </p:grpSp>
      <p:pic>
        <p:nvPicPr>
          <p:cNvPr id="26" name="Immagine 5">
            <a:extLst>
              <a:ext uri="{FF2B5EF4-FFF2-40B4-BE49-F238E27FC236}">
                <a16:creationId xmlns:a16="http://schemas.microsoft.com/office/drawing/2014/main" id="{06F1C079-8723-B1A2-5ACA-610DDDDFF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50" y="2607521"/>
            <a:ext cx="3578492" cy="247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6">
            <a:extLst>
              <a:ext uri="{FF2B5EF4-FFF2-40B4-BE49-F238E27FC236}">
                <a16:creationId xmlns:a16="http://schemas.microsoft.com/office/drawing/2014/main" id="{387DF1CB-B921-34CA-D8C2-B048CAB28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01" y="3993273"/>
            <a:ext cx="3630401" cy="253868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F7D5847-4E0F-E40F-6194-2ADA5C0E4495}"/>
                  </a:ext>
                </a:extLst>
              </p:cNvPr>
              <p:cNvSpPr txBox="1"/>
              <p:nvPr/>
            </p:nvSpPr>
            <p:spPr>
              <a:xfrm>
                <a:off x="215900" y="5608300"/>
                <a:ext cx="8013700" cy="929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Resembling the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case, LDCE cross section is roughly factorizable into unknown (normalized) Beyond the Standard Model matrix elements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and in principle known reduced cross sections of reaction-dynamical content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F7D5847-4E0F-E40F-6194-2ADA5C0E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0" y="5608300"/>
                <a:ext cx="8013700" cy="929550"/>
              </a:xfrm>
              <a:prstGeom prst="rect">
                <a:avLst/>
              </a:prstGeom>
              <a:blipFill>
                <a:blip r:embed="rId7"/>
                <a:stretch>
                  <a:fillRect l="-456" t="-3289" r="-608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4A8ED2-25A4-C7E2-C26C-FAF8F2B891A9}"/>
                  </a:ext>
                </a:extLst>
              </p:cNvPr>
              <p:cNvSpPr txBox="1"/>
              <p:nvPr/>
            </p:nvSpPr>
            <p:spPr>
              <a:xfrm>
                <a:off x="5542843" y="5121215"/>
                <a:ext cx="1840119" cy="2995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4A8ED2-25A4-C7E2-C26C-FAF8F2B89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843" y="5121215"/>
                <a:ext cx="1840119" cy="299506"/>
              </a:xfrm>
              <a:prstGeom prst="rect">
                <a:avLst/>
              </a:prstGeom>
              <a:blipFill>
                <a:blip r:embed="rId8"/>
                <a:stretch>
                  <a:fillRect l="-1325" r="-2649" b="-20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F68838-D1AE-A7FF-4B4C-4D4DF767C10D}"/>
                  </a:ext>
                </a:extLst>
              </p:cNvPr>
              <p:cNvSpPr txBox="1"/>
              <p:nvPr/>
            </p:nvSpPr>
            <p:spPr>
              <a:xfrm>
                <a:off x="9210454" y="3692286"/>
                <a:ext cx="1825693" cy="2995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F68838-D1AE-A7FF-4B4C-4D4DF767C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54" y="3692286"/>
                <a:ext cx="1825693" cy="299506"/>
              </a:xfrm>
              <a:prstGeom prst="rect">
                <a:avLst/>
              </a:prstGeom>
              <a:blipFill>
                <a:blip r:embed="rId9"/>
                <a:stretch>
                  <a:fillRect l="-1338" r="-2676" b="-18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756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248A6-EF2D-D8F3-CFEC-144103270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3BE4AF73-1431-CD41-DE08-DBA3BA72F7E1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312F741E-DF50-C406-5637-3EDD129B8934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LDCE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cross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7">
                <a:extLst>
                  <a:ext uri="{FF2B5EF4-FFF2-40B4-BE49-F238E27FC236}">
                    <a16:creationId xmlns:a16="http://schemas.microsoft.com/office/drawing/2014/main" id="{46AFD61C-6DE8-C3E5-99AD-6943671F83FC}"/>
                  </a:ext>
                </a:extLst>
              </p:cNvPr>
              <p:cNvSpPr txBox="1"/>
              <p:nvPr/>
            </p:nvSpPr>
            <p:spPr>
              <a:xfrm>
                <a:off x="5905500" y="2978090"/>
                <a:ext cx="5969000" cy="2597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Majorana </a:t>
                </a:r>
                <a:r>
                  <a:rPr lang="en-GB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mass term dominant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in the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to date, experiments indicate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sub>
                            </m:sSub>
                          </m:e>
                        </m:d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in units of the electron mass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r>
                  <a:rPr lang="en-GB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Other BSM operators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</a:t>
                </a:r>
                <a:r>
                  <a:rPr lang="en-GB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energy dependent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dim-7 and dim-9) will lead to significantly </a:t>
                </a:r>
                <a:r>
                  <a:rPr lang="en-GB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larger values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for </a:t>
                </a:r>
                <a:r>
                  <a:rPr lang="en-GB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LDCE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:r>
                  <a:rPr lang="en-GB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di-jet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ü"/>
                </a:pP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Irrespective of direct LNV signals, </a:t>
                </a:r>
                <a:r>
                  <a:rPr lang="en-GB" b="1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unique experimental constraints can be derived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𝛌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from LDCE cross section measurement at </a:t>
                </a:r>
                <a:r>
                  <a:rPr lang="en-GB" b="1" dirty="0" err="1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Jlab</a:t>
                </a:r>
                <a:endParaRPr lang="en-GB" b="1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6" name="CasellaDiTesto 7">
                <a:extLst>
                  <a:ext uri="{FF2B5EF4-FFF2-40B4-BE49-F238E27FC236}">
                    <a16:creationId xmlns:a16="http://schemas.microsoft.com/office/drawing/2014/main" id="{46AFD61C-6DE8-C3E5-99AD-6943671F8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2978090"/>
                <a:ext cx="5969000" cy="2597762"/>
              </a:xfrm>
              <a:prstGeom prst="rect">
                <a:avLst/>
              </a:prstGeom>
              <a:blipFill>
                <a:blip r:embed="rId3"/>
                <a:stretch>
                  <a:fillRect l="-715" t="-1174" r="-817" b="-30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tangolo 23">
            <a:extLst>
              <a:ext uri="{FF2B5EF4-FFF2-40B4-BE49-F238E27FC236}">
                <a16:creationId xmlns:a16="http://schemas.microsoft.com/office/drawing/2014/main" id="{55BC9640-1420-2531-B5CC-515489940748}"/>
              </a:ext>
            </a:extLst>
          </p:cNvPr>
          <p:cNvSpPr/>
          <p:nvPr/>
        </p:nvSpPr>
        <p:spPr>
          <a:xfrm>
            <a:off x="1465053" y="1479712"/>
            <a:ext cx="9261894" cy="1015663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Calculations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the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semi-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phenomenological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approach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utilizing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Left-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Right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Symmetric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Model (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LRSM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to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explore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cross-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vs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beam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energy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target mass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dependence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performed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by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H.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Lenske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B1DF1B-662A-3432-40D0-DD44DE3DA38B}"/>
              </a:ext>
            </a:extLst>
          </p:cNvPr>
          <p:cNvGrpSpPr/>
          <p:nvPr/>
        </p:nvGrpSpPr>
        <p:grpSpPr>
          <a:xfrm>
            <a:off x="317500" y="2645622"/>
            <a:ext cx="5588000" cy="3731492"/>
            <a:chOff x="508000" y="2696422"/>
            <a:chExt cx="5588000" cy="37314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D4284C-342F-0CF1-F0F9-4C0E1D93906F}"/>
                </a:ext>
              </a:extLst>
            </p:cNvPr>
            <p:cNvSpPr/>
            <p:nvPr/>
          </p:nvSpPr>
          <p:spPr>
            <a:xfrm>
              <a:off x="508000" y="2696422"/>
              <a:ext cx="5588000" cy="3731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406108F-588F-FA6F-22A4-85B7C840D87B}"/>
                </a:ext>
              </a:extLst>
            </p:cNvPr>
            <p:cNvGrpSpPr/>
            <p:nvPr/>
          </p:nvGrpSpPr>
          <p:grpSpPr>
            <a:xfrm>
              <a:off x="702742" y="3369522"/>
              <a:ext cx="5198517" cy="2949042"/>
              <a:chOff x="45170" y="3114893"/>
              <a:chExt cx="5198517" cy="2949042"/>
            </a:xfrm>
          </p:grpSpPr>
          <p:pic>
            <p:nvPicPr>
              <p:cNvPr id="19" name="Picture 18" descr="A diagram of electrical circuits&#10;&#10;AI-generated content may be incorrect.">
                <a:extLst>
                  <a:ext uri="{FF2B5EF4-FFF2-40B4-BE49-F238E27FC236}">
                    <a16:creationId xmlns:a16="http://schemas.microsoft.com/office/drawing/2014/main" id="{EF534B7C-F49C-6D33-8288-AA179890A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51839"/>
              <a:stretch>
                <a:fillRect/>
              </a:stretch>
            </p:blipFill>
            <p:spPr>
              <a:xfrm>
                <a:off x="2434183" y="3114893"/>
                <a:ext cx="2809504" cy="2947561"/>
              </a:xfrm>
              <a:prstGeom prst="rect">
                <a:avLst/>
              </a:prstGeom>
            </p:spPr>
          </p:pic>
          <p:pic>
            <p:nvPicPr>
              <p:cNvPr id="18" name="Picture 17" descr="A diagram of electrical circuits&#10;&#10;AI-generated content may be incorrect.">
                <a:extLst>
                  <a:ext uri="{FF2B5EF4-FFF2-40B4-BE49-F238E27FC236}">
                    <a16:creationId xmlns:a16="http://schemas.microsoft.com/office/drawing/2014/main" id="{2B49BD9B-49AA-4CC9-604C-FA5579102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4499"/>
              <a:stretch>
                <a:fillRect/>
              </a:stretch>
            </p:blipFill>
            <p:spPr>
              <a:xfrm>
                <a:off x="45170" y="3116374"/>
                <a:ext cx="2654300" cy="2947561"/>
              </a:xfrm>
              <a:prstGeom prst="rect">
                <a:avLst/>
              </a:prstGeom>
            </p:spPr>
          </p:pic>
        </p:grpSp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5E1A8B1C-68E1-E175-7614-61002AC80250}"/>
                </a:ext>
              </a:extLst>
            </p:cNvPr>
            <p:cNvSpPr txBox="1"/>
            <p:nvPr/>
          </p:nvSpPr>
          <p:spPr>
            <a:xfrm>
              <a:off x="2009502" y="3028890"/>
              <a:ext cx="2584997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 b="1">
                  <a:solidFill>
                    <a:srgbClr val="C00000"/>
                  </a:solidFill>
                </a:defRPr>
              </a:lvl1pPr>
            </a:lstStyle>
            <a:p>
              <a:r>
                <a:rPr lang="it-IT" dirty="0"/>
                <a:t>s-</a:t>
              </a:r>
              <a:r>
                <a:rPr lang="it-IT" dirty="0" err="1"/>
                <a:t>channel</a:t>
              </a:r>
              <a:r>
                <a:rPr lang="it-IT" dirty="0"/>
                <a:t> </a:t>
              </a:r>
              <a:r>
                <a:rPr lang="it-IT" dirty="0" err="1"/>
                <a:t>process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8680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2108-A4E8-E84D-9CAC-E818FDA83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9C13A97C-0414-0FD3-84F9-87763DC4B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314980"/>
              </p:ext>
            </p:extLst>
          </p:nvPr>
        </p:nvGraphicFramePr>
        <p:xfrm>
          <a:off x="360943" y="2982129"/>
          <a:ext cx="6813890" cy="338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Elemento grafico 13" descr="Gesto doppio tocco con riempimento a tinta unita">
            <a:extLst>
              <a:ext uri="{FF2B5EF4-FFF2-40B4-BE49-F238E27FC236}">
                <a16:creationId xmlns:a16="http://schemas.microsoft.com/office/drawing/2014/main" id="{5C53AD5A-F486-3D1F-D50A-0CF7552FA6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6975006" y="2928891"/>
            <a:ext cx="1103237" cy="1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79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38954-6AA8-301D-95C1-CC0E309A7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1AF9BAC7-AC95-307D-9DBA-5DCDB548089A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E8619091-7CB7-DC15-4166-DC9A08AEDFE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LDCE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cross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Grafik 2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62A8AD1F-EDEE-FE48-32C8-70EE1266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459" y="2753989"/>
            <a:ext cx="5736747" cy="34955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F3F525-D4DE-CFC4-EBB0-0B0B59873892}"/>
              </a:ext>
            </a:extLst>
          </p:cNvPr>
          <p:cNvGrpSpPr>
            <a:grpSpLocks noChangeAspect="1"/>
          </p:cNvGrpSpPr>
          <p:nvPr/>
        </p:nvGrpSpPr>
        <p:grpSpPr>
          <a:xfrm>
            <a:off x="647393" y="2753990"/>
            <a:ext cx="5135067" cy="3492000"/>
            <a:chOff x="1624329" y="1313027"/>
            <a:chExt cx="4255386" cy="2893792"/>
          </a:xfrm>
        </p:grpSpPr>
        <p:pic>
          <p:nvPicPr>
            <p:cNvPr id="8" name="Immagine 3" descr="Immagine che contiene testo, linea, Diagramm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832B12F7-2731-3DC4-DA5D-B16EB61E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4329" y="1313027"/>
              <a:ext cx="4255386" cy="28937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CB8B38-2533-B391-46F5-345EA7265F05}"/>
                </a:ext>
              </a:extLst>
            </p:cNvPr>
            <p:cNvSpPr txBox="1"/>
            <p:nvPr/>
          </p:nvSpPr>
          <p:spPr>
            <a:xfrm>
              <a:off x="3990147" y="2137798"/>
              <a:ext cx="572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0C4BE2-5B10-66E3-D683-E62D9A2048A8}"/>
                </a:ext>
              </a:extLst>
            </p:cNvPr>
            <p:cNvSpPr txBox="1"/>
            <p:nvPr/>
          </p:nvSpPr>
          <p:spPr>
            <a:xfrm>
              <a:off x="4761671" y="1703321"/>
              <a:ext cx="639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DESY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EFD416-04FE-2F42-19B2-6B4B2050CEC1}"/>
                </a:ext>
              </a:extLst>
            </p:cNvPr>
            <p:cNvCxnSpPr/>
            <p:nvPr/>
          </p:nvCxnSpPr>
          <p:spPr>
            <a:xfrm>
              <a:off x="4852034" y="1724025"/>
              <a:ext cx="367666" cy="2476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5A5189-68D4-B357-C710-ABE17385F8E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52034" y="1724025"/>
              <a:ext cx="367666" cy="2476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ttangolo 23">
            <a:extLst>
              <a:ext uri="{FF2B5EF4-FFF2-40B4-BE49-F238E27FC236}">
                <a16:creationId xmlns:a16="http://schemas.microsoft.com/office/drawing/2014/main" id="{AE5B0E23-D17B-2A7C-211E-2A0F0B68D6D9}"/>
              </a:ext>
            </a:extLst>
          </p:cNvPr>
          <p:cNvSpPr/>
          <p:nvPr/>
        </p:nvSpPr>
        <p:spPr>
          <a:xfrm>
            <a:off x="1465053" y="1479712"/>
            <a:ext cx="9261894" cy="1015663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Calculations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the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semi-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phenomenological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approach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utilizing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Left-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Right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Symmetric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Model (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LRSM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to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explore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cross-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vs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beam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energy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target mass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dependence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performed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by 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H.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Lenske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DA25C-CC24-7DC4-9DCB-686E7E67C87B}"/>
              </a:ext>
            </a:extLst>
          </p:cNvPr>
          <p:cNvSpPr txBox="1"/>
          <p:nvPr/>
        </p:nvSpPr>
        <p:spPr>
          <a:xfrm>
            <a:off x="1440052" y="330586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Beam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energy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dependence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C17E3-F456-616A-BF33-356E1B50FA81}"/>
              </a:ext>
            </a:extLst>
          </p:cNvPr>
          <p:cNvSpPr txBox="1"/>
          <p:nvPr/>
        </p:nvSpPr>
        <p:spPr>
          <a:xfrm>
            <a:off x="8775700" y="4608404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Target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mass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dependence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Picture 17" descr="A black and red logo with a red circle&#10;&#10;AI-generated content may be incorrect.">
            <a:extLst>
              <a:ext uri="{FF2B5EF4-FFF2-40B4-BE49-F238E27FC236}">
                <a16:creationId xmlns:a16="http://schemas.microsoft.com/office/drawing/2014/main" id="{068EDEBD-80A2-7816-A8FF-8F9801B7E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4467708"/>
            <a:ext cx="1028700" cy="561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4ED3D8-4AED-4606-CD29-72918BADAE7A}"/>
                  </a:ext>
                </a:extLst>
              </p:cNvPr>
              <p:cNvSpPr txBox="1"/>
              <p:nvPr/>
            </p:nvSpPr>
            <p:spPr>
              <a:xfrm>
                <a:off x="2489307" y="5029383"/>
                <a:ext cx="1012970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36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4ED3D8-4AED-4606-CD29-72918BADA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307" y="5029383"/>
                <a:ext cx="1012970" cy="5558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25EF76-EB6F-EA4B-7E6A-762358CA2B69}"/>
                  </a:ext>
                </a:extLst>
              </p:cNvPr>
              <p:cNvSpPr txBox="1"/>
              <p:nvPr/>
            </p:nvSpPr>
            <p:spPr>
              <a:xfrm>
                <a:off x="3214926" y="4035207"/>
                <a:ext cx="1012970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25EF76-EB6F-EA4B-7E6A-762358CA2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926" y="4035207"/>
                <a:ext cx="1012970" cy="5558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BA110D-D40F-FEFE-07CB-426D224C3761}"/>
                  </a:ext>
                </a:extLst>
              </p:cNvPr>
              <p:cNvSpPr txBox="1"/>
              <p:nvPr/>
            </p:nvSpPr>
            <p:spPr>
              <a:xfrm>
                <a:off x="4312356" y="3619589"/>
                <a:ext cx="1012970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BA110D-D40F-FEFE-07CB-426D224C3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356" y="3619589"/>
                <a:ext cx="1012970" cy="5558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4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47761-DC5A-16CD-7ECB-B108D2951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6E873F39-9671-D397-662B-E0493DDE8BD7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6BCA2C45-D780-1D4F-56C0-F0F590C14E82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LDCE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reaction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mechanism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CasellaDiTesto 8">
            <a:extLst>
              <a:ext uri="{FF2B5EF4-FFF2-40B4-BE49-F238E27FC236}">
                <a16:creationId xmlns:a16="http://schemas.microsoft.com/office/drawing/2014/main" id="{EA0BE652-9922-E1B9-9F36-B679EC5A88BD}"/>
              </a:ext>
            </a:extLst>
          </p:cNvPr>
          <p:cNvSpPr txBox="1"/>
          <p:nvPr/>
        </p:nvSpPr>
        <p:spPr>
          <a:xfrm>
            <a:off x="6188167" y="2491569"/>
            <a:ext cx="5001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At 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  <a:sym typeface="Symbol" panose="05050102010706020507" pitchFamily="18" charset="2"/>
              </a:rPr>
              <a:t> 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10 GeV scale the LDCE reaction can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proceed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via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Quasi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Elastic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(QE),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Resonant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(RES) and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Deep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Inelastic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Scattering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(DIS)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competing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mechanisms</a:t>
            </a:r>
            <a:endParaRPr lang="it-IT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it-IT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proposed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experiment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is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thus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line with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typical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inleastic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scattering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studies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conducted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E888C0-23D1-902F-490E-40CCED980364}"/>
              </a:ext>
            </a:extLst>
          </p:cNvPr>
          <p:cNvGrpSpPr/>
          <p:nvPr/>
        </p:nvGrpSpPr>
        <p:grpSpPr>
          <a:xfrm>
            <a:off x="608314" y="2040751"/>
            <a:ext cx="5314334" cy="4099986"/>
            <a:chOff x="608314" y="2040751"/>
            <a:chExt cx="5314334" cy="40999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041647-06FF-7F65-FCBC-7BD10231D166}"/>
                </a:ext>
              </a:extLst>
            </p:cNvPr>
            <p:cNvGrpSpPr/>
            <p:nvPr/>
          </p:nvGrpSpPr>
          <p:grpSpPr>
            <a:xfrm>
              <a:off x="608314" y="2040751"/>
              <a:ext cx="5314334" cy="4099986"/>
              <a:chOff x="429894" y="1672451"/>
              <a:chExt cx="5314334" cy="4099986"/>
            </a:xfrm>
          </p:grpSpPr>
          <p:pic>
            <p:nvPicPr>
              <p:cNvPr id="4" name="Immagine 5">
                <a:extLst>
                  <a:ext uri="{FF2B5EF4-FFF2-40B4-BE49-F238E27FC236}">
                    <a16:creationId xmlns:a16="http://schemas.microsoft.com/office/drawing/2014/main" id="{BA0AABAC-290B-8A73-8E01-C7DA8F523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894" y="1672451"/>
                <a:ext cx="5314334" cy="36737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CasellaDiTesto 10">
                <a:extLst>
                  <a:ext uri="{FF2B5EF4-FFF2-40B4-BE49-F238E27FC236}">
                    <a16:creationId xmlns:a16="http://schemas.microsoft.com/office/drawing/2014/main" id="{39F0D621-39B3-9FAB-2CC1-19392EF12C66}"/>
                  </a:ext>
                </a:extLst>
              </p:cNvPr>
              <p:cNvSpPr txBox="1"/>
              <p:nvPr/>
            </p:nvSpPr>
            <p:spPr>
              <a:xfrm>
                <a:off x="609301" y="5464660"/>
                <a:ext cx="513492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J. A. Formaggio and G. P. Zeller., Rev. Mod. </a:t>
                </a:r>
                <a:r>
                  <a:rPr lang="en-GB" sz="14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Phys., 84 (2012) 1307</a:t>
                </a:r>
                <a:endParaRPr lang="en-GB" sz="1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27B7C74-F020-8EEA-7000-A2A1B2DD4E39}"/>
                </a:ext>
              </a:extLst>
            </p:cNvPr>
            <p:cNvCxnSpPr>
              <a:cxnSpLocks/>
            </p:cNvCxnSpPr>
            <p:nvPr/>
          </p:nvCxnSpPr>
          <p:spPr>
            <a:xfrm>
              <a:off x="3762415" y="2145792"/>
              <a:ext cx="0" cy="295044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9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B593-AD03-83D1-E931-AD47A683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CE527D78-FD34-8139-DC89-E2CA54A596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695606"/>
              </p:ext>
            </p:extLst>
          </p:nvPr>
        </p:nvGraphicFramePr>
        <p:xfrm>
          <a:off x="360943" y="2982129"/>
          <a:ext cx="6813890" cy="338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Elemento grafico 13" descr="Gesto doppio tocco con riempimento a tinta unita">
            <a:extLst>
              <a:ext uri="{FF2B5EF4-FFF2-40B4-BE49-F238E27FC236}">
                <a16:creationId xmlns:a16="http://schemas.microsoft.com/office/drawing/2014/main" id="{E30C146C-B1EE-2476-8ADE-2ECDF5709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6975006" y="4634789"/>
            <a:ext cx="1103237" cy="1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5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88DBA-A3A6-1350-EE1D-E8603A52C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6DAC32AB-B928-A9BC-C512-C75A62EB3D61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8669246F-A7EA-CE11-8E26-77A748CFDE86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experiment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13">
                <a:extLst>
                  <a:ext uri="{FF2B5EF4-FFF2-40B4-BE49-F238E27FC236}">
                    <a16:creationId xmlns:a16="http://schemas.microsoft.com/office/drawing/2014/main" id="{2F3ABDAC-A7C4-9F6A-F1E3-BEAC7CC8E5CA}"/>
                  </a:ext>
                </a:extLst>
              </p:cNvPr>
              <p:cNvSpPr txBox="1"/>
              <p:nvPr/>
            </p:nvSpPr>
            <p:spPr>
              <a:xfrm>
                <a:off x="2871164" y="3242569"/>
                <a:ext cx="6880506" cy="102265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000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One can </a:t>
                </a:r>
                <a:r>
                  <a:rPr lang="en-GB" sz="20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explore </a:t>
                </a:r>
                <a:r>
                  <a:rPr lang="en-GB" sz="2000" b="1" u="sng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in principle</a:t>
                </a:r>
                <a:r>
                  <a:rPr lang="en-GB" sz="20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LDCE with a </a:t>
                </a:r>
                <a:r>
                  <a:rPr lang="en-GB" sz="2000" b="1" dirty="0">
                    <a:solidFill>
                      <a:srgbClr val="FF0000"/>
                    </a:solidFill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sensitivity</a:t>
                </a:r>
                <a:r>
                  <a:rPr lang="en-GB" sz="20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it-IT" sz="2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in </a:t>
                </a:r>
                <a:r>
                  <a:rPr lang="en-GB" sz="2000" b="1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10 days</a:t>
                </a:r>
                <a:r>
                  <a:rPr lang="en-GB" sz="20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data taking, corresponding to a sensitivity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sz="20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1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1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𝜞</m:t>
                                </m:r>
                              </m:e>
                              <m:sub>
                                <m:r>
                                  <a:rPr lang="it-IT" sz="2000" b="1" i="1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𝑳𝑹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GB" sz="20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GB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en-GB" sz="2000" b="1" dirty="0">
                  <a:solidFill>
                    <a:srgbClr val="FF0000"/>
                  </a:solidFill>
                  <a:effectLst/>
                  <a:latin typeface="Segoe UI Light" panose="020B0502040204020203" pitchFamily="34" charset="0"/>
                  <a:ea typeface="Times New Roman" panose="02020603050405020304" pitchFamily="18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4" name="CasellaDiTesto 13">
                <a:extLst>
                  <a:ext uri="{FF2B5EF4-FFF2-40B4-BE49-F238E27FC236}">
                    <a16:creationId xmlns:a16="http://schemas.microsoft.com/office/drawing/2014/main" id="{2F3ABDAC-A7C4-9F6A-F1E3-BEAC7CC8E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164" y="3242569"/>
                <a:ext cx="6880506" cy="1022652"/>
              </a:xfrm>
              <a:prstGeom prst="rect">
                <a:avLst/>
              </a:prstGeom>
              <a:blipFill>
                <a:blip r:embed="rId3"/>
                <a:stretch>
                  <a:fillRect l="-974" t="-2976" r="-797" b="-101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DE19DB-9F51-23DB-7857-300637B6E16B}"/>
                  </a:ext>
                </a:extLst>
              </p:cNvPr>
              <p:cNvSpPr txBox="1"/>
              <p:nvPr/>
            </p:nvSpPr>
            <p:spPr>
              <a:xfrm>
                <a:off x="2042931" y="2219122"/>
                <a:ext cx="3657540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−35</m:t>
                          </m:r>
                        </m:sup>
                      </m:sSup>
                      <m:sSup>
                        <m:sSupPr>
                          <m:ctrlPr>
                            <a:rPr lang="en-GB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𝛤</m:t>
                                  </m:r>
                                </m:e>
                                <m:sub>
                                  <m:r>
                                    <a:rPr lang="it-IT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𝐿𝑅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DE19DB-9F51-23DB-7857-300637B6E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931" y="2219122"/>
                <a:ext cx="3657540" cy="4980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971DD2-3161-A7C0-08B0-5A63797029A9}"/>
                  </a:ext>
                </a:extLst>
              </p:cNvPr>
              <p:cNvSpPr txBox="1"/>
              <p:nvPr/>
            </p:nvSpPr>
            <p:spPr>
              <a:xfrm>
                <a:off x="7021974" y="2219122"/>
                <a:ext cx="33406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sup>
                      </m:sSup>
                      <m:r>
                        <a:rPr lang="it-IT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32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971DD2-3161-A7C0-08B0-5A6379702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974" y="2219122"/>
                <a:ext cx="334065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EF029B-92FC-D7C5-B5FD-04D872C3EE7C}"/>
                  </a:ext>
                </a:extLst>
              </p:cNvPr>
              <p:cNvSpPr txBox="1"/>
              <p:nvPr/>
            </p:nvSpPr>
            <p:spPr>
              <a:xfrm>
                <a:off x="2138392" y="1453409"/>
                <a:ext cx="3466618" cy="676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PrePr>
                      <m:sub/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</m:sPre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egoe UI Light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egoe UI Light" panose="020B0502040204020203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egoe UI Light" panose="020B0502040204020203" pitchFamily="34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egoe UI Light" panose="020B0502040204020203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egoe UI Light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egoe UI Light" panose="020B0502040204020203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egoe UI Light" panose="020B0502040204020203" pitchFamily="34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en-GB" dirty="0"/>
                  <a:t> cross section </a:t>
                </a:r>
              </a:p>
              <a:p>
                <a:pPr algn="ctr"/>
                <a:r>
                  <a:rPr lang="en-GB" dirty="0"/>
                  <a:t>(but limited to the LR term only)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EF029B-92FC-D7C5-B5FD-04D872C3E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392" y="1453409"/>
                <a:ext cx="3466618" cy="676404"/>
              </a:xfrm>
              <a:prstGeom prst="rect">
                <a:avLst/>
              </a:prstGeom>
              <a:blipFill>
                <a:blip r:embed="rId6"/>
                <a:stretch>
                  <a:fillRect t="-901" b="-1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AD20A9C-3968-780C-2B64-22E2B0191C2F}"/>
              </a:ext>
            </a:extLst>
          </p:cNvPr>
          <p:cNvSpPr txBox="1"/>
          <p:nvPr/>
        </p:nvSpPr>
        <p:spPr>
          <a:xfrm>
            <a:off x="3651812" y="5064453"/>
            <a:ext cx="609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What about detection </a:t>
            </a:r>
            <a:r>
              <a:rPr lang="en-GB" sz="28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efficiency</a:t>
            </a:r>
            <a:r>
              <a:rPr lang="en-GB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? 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9EB11-E042-092C-A0DF-06C771B14A1F}"/>
              </a:ext>
            </a:extLst>
          </p:cNvPr>
          <p:cNvSpPr txBox="1"/>
          <p:nvPr/>
        </p:nvSpPr>
        <p:spPr>
          <a:xfrm>
            <a:off x="7021974" y="1468446"/>
            <a:ext cx="3466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Jefferson Laboratory Luminosity </a:t>
            </a:r>
          </a:p>
          <a:p>
            <a:pPr algn="ctr"/>
            <a:r>
              <a:rPr lang="en-GB" dirty="0"/>
              <a:t>(but only in Hall C)</a:t>
            </a:r>
          </a:p>
        </p:txBody>
      </p:sp>
    </p:spTree>
    <p:extLst>
      <p:ext uri="{BB962C8B-B14F-4D97-AF65-F5344CB8AC3E}">
        <p14:creationId xmlns:p14="http://schemas.microsoft.com/office/powerpoint/2010/main" val="36951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1E04-3A5B-FA91-AC85-04682CD4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2D523922-6CA8-A044-9408-854D70F6EADE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2EF3A146-8635-608A-03F8-4A91925717DE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experiment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C79D2-2D1D-2396-5453-B7375921C399}"/>
                  </a:ext>
                </a:extLst>
              </p:cNvPr>
              <p:cNvSpPr txBox="1"/>
              <p:nvPr/>
            </p:nvSpPr>
            <p:spPr>
              <a:xfrm>
                <a:off x="660101" y="1475699"/>
                <a:ext cx="4933987" cy="3297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2400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Experimental setup</a:t>
                </a:r>
                <a:endParaRPr lang="it-IT" b="1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energy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10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12 GeV </a:t>
                </a:r>
              </a:p>
              <a:p>
                <a:pPr algn="just"/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intensity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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100 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A (full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intensity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</a:t>
                </a: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Target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208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Pb 1 g/cm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;</a:t>
                </a: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Experiment location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Jlab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Hall C</a:t>
                </a:r>
              </a:p>
              <a:p>
                <a:pPr algn="just"/>
                <a:r>
                  <a:rPr lang="en-GB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HRMS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 </a:t>
                </a:r>
              </a:p>
              <a:p>
                <a:pPr algn="just"/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GB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𝑙𝑎𝑏</m:t>
                        </m:r>
                      </m:sub>
                    </m:sSub>
                    <m: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>
                        <a:latin typeface="Cambria Math" panose="02040503050406030204" pitchFamily="18" charset="0"/>
                      </a:rPr>
                      <m:t>~ </m:t>
                    </m:r>
                    <m:r>
                      <a:rPr lang="it-IT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°−</m:t>
                    </m:r>
                    <m:r>
                      <a:rPr lang="it-IT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8 −11 </m:t>
                    </m:r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HCAL for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neutrons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charged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particles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</a:t>
                </a:r>
              </a:p>
              <a:p>
                <a:pPr algn="just"/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~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~ 1−2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endParaRPr lang="en-GB" dirty="0"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C79D2-2D1D-2396-5453-B7375921C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01" y="1475699"/>
                <a:ext cx="4933987" cy="3297634"/>
              </a:xfrm>
              <a:prstGeom prst="rect">
                <a:avLst/>
              </a:prstGeom>
              <a:blipFill>
                <a:blip r:embed="rId3"/>
                <a:stretch>
                  <a:fillRect l="-1852" t="-1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CE61E2-DA31-C5CA-2D1D-F6788B7B44E3}"/>
                  </a:ext>
                </a:extLst>
              </p:cNvPr>
              <p:cNvSpPr txBox="1"/>
              <p:nvPr/>
            </p:nvSpPr>
            <p:spPr>
              <a:xfrm>
                <a:off x="5594088" y="1474218"/>
                <a:ext cx="609985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2400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Detection strategy</a:t>
                </a:r>
              </a:p>
              <a:p>
                <a:pPr algn="just"/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Multiple </a:t>
                </a:r>
                <a:r>
                  <a:rPr lang="it-IT" b="1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coincidence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neutrons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pions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emitted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in the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final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reaction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to reduce the background from events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originated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by EM interactions</a:t>
                </a:r>
              </a:p>
              <a:p>
                <a:pPr algn="just"/>
                <a:endParaRPr lang="it-IT" b="1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CE61E2-DA31-C5CA-2D1D-F6788B7B4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088" y="1474218"/>
                <a:ext cx="6099858" cy="1569660"/>
              </a:xfrm>
              <a:prstGeom prst="rect">
                <a:avLst/>
              </a:prstGeom>
              <a:blipFill>
                <a:blip r:embed="rId4"/>
                <a:stretch>
                  <a:fillRect l="-1600" t="-2724" r="-9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6AEA92-9F7E-1CAE-13C9-6D8BBC462500}"/>
                  </a:ext>
                </a:extLst>
              </p:cNvPr>
              <p:cNvSpPr txBox="1"/>
              <p:nvPr/>
            </p:nvSpPr>
            <p:spPr>
              <a:xfrm>
                <a:off x="6251515" y="3514306"/>
                <a:ext cx="3793752" cy="120032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Reaction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channel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𝑋𝑌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where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are the reaction products from the target,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including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nucleons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pions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hadronic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jets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6AEA92-9F7E-1CAE-13C9-6D8BBC462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515" y="3514306"/>
                <a:ext cx="3793752" cy="1200329"/>
              </a:xfrm>
              <a:prstGeom prst="rect">
                <a:avLst/>
              </a:prstGeom>
              <a:blipFill>
                <a:blip r:embed="rId5"/>
                <a:stretch>
                  <a:fillRect l="-1447" t="-2030" r="-1286" b="-7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215355A-751C-D59D-D7BD-5211302CD1F5}"/>
              </a:ext>
            </a:extLst>
          </p:cNvPr>
          <p:cNvSpPr txBox="1"/>
          <p:nvPr/>
        </p:nvSpPr>
        <p:spPr>
          <a:xfrm>
            <a:off x="2943551" y="5243761"/>
            <a:ext cx="5301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What about EM </a:t>
            </a:r>
            <a:r>
              <a:rPr lang="en-GB" sz="28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background</a:t>
            </a:r>
            <a:r>
              <a:rPr lang="en-GB" sz="28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? </a:t>
            </a:r>
            <a:endParaRPr lang="en-GB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Elemento grafico 13" descr="Gesto doppio tocco con riempimento a tinta unita">
            <a:extLst>
              <a:ext uri="{FF2B5EF4-FFF2-40B4-BE49-F238E27FC236}">
                <a16:creationId xmlns:a16="http://schemas.microsoft.com/office/drawing/2014/main" id="{2A9C8966-F175-2704-6200-A9B989EB3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9933282" y="3633978"/>
            <a:ext cx="1103237" cy="1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8C30-F94A-16CB-1B0F-3B78FA85D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695ABB6B-1803-856E-4727-0BD88BC7F0C4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CE43BA94-0F95-4433-9A87-52E7A236ACBE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e</a:t>
            </a:r>
            <a:r>
              <a:rPr lang="it-IT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+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background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A357A020-CFB0-9F2D-C748-88FC66054D5B}"/>
                  </a:ext>
                </a:extLst>
              </p:cNvPr>
              <p:cNvSpPr txBox="1"/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2.3 x 10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e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@11 GeV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 (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corresponding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 to 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3,7 </a:t>
                </a:r>
                <a:r>
                  <a:rPr lang="it-IT" b="1" dirty="0" err="1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ms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 of </a:t>
                </a:r>
                <a:r>
                  <a:rPr lang="it-IT" b="1" dirty="0" err="1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beam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 time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</a:t>
                </a: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Target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208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Pb (0.5 g/cm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);</a:t>
                </a:r>
              </a:p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detector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HRMS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at forward scattering angles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𝑙𝑎𝑏</m:t>
                            </m:r>
                          </m:sub>
                        </m:sSub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°−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7.5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d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Overall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detection</a:t>
                </a:r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efficiency</a:t>
                </a:r>
                <a:r>
                  <a:rPr lang="it-IT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4.2% 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(100%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intrinsic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4.2% </a:t>
                </a:r>
                <a:r>
                  <a:rPr lang="it-IT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geometric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A357A020-CFB0-9F2D-C748-88FC66054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blipFill>
                <a:blip r:embed="rId3"/>
                <a:stretch>
                  <a:fillRect l="-748" t="-1961" b="-68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1">
            <a:extLst>
              <a:ext uri="{FF2B5EF4-FFF2-40B4-BE49-F238E27FC236}">
                <a16:creationId xmlns:a16="http://schemas.microsoft.com/office/drawing/2014/main" id="{21818430-5777-4274-8F9E-C515E6D7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14" y="2641716"/>
            <a:ext cx="4966986" cy="3820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1AA46D-285D-53CA-2401-B64A761F160E}"/>
                  </a:ext>
                </a:extLst>
              </p:cNvPr>
              <p:cNvSpPr txBox="1"/>
              <p:nvPr/>
            </p:nvSpPr>
            <p:spPr>
              <a:xfrm>
                <a:off x="4251353" y="2645398"/>
                <a:ext cx="11842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gs</a:t>
                </a:r>
                <a:r>
                  <a:rPr lang="it-IT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-to-</a:t>
                </a:r>
                <a:r>
                  <a:rPr lang="it-IT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gs</a:t>
                </a:r>
                <a:r>
                  <a:rPr lang="it-IT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LDCE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kinematics</a:t>
                </a:r>
                <a:endParaRPr lang="en-GB" dirty="0">
                  <a:solidFill>
                    <a:srgbClr val="FF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1AA46D-285D-53CA-2401-B64A761F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53" y="2645398"/>
                <a:ext cx="1184244" cy="923330"/>
              </a:xfrm>
              <a:prstGeom prst="rect">
                <a:avLst/>
              </a:prstGeom>
              <a:blipFill>
                <a:blip r:embed="rId5"/>
                <a:stretch>
                  <a:fillRect l="-4103" t="-3311" r="-4103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705CD97-F0DB-EA5C-C504-837332E6D2AF}"/>
              </a:ext>
            </a:extLst>
          </p:cNvPr>
          <p:cNvSpPr txBox="1"/>
          <p:nvPr/>
        </p:nvSpPr>
        <p:spPr>
          <a:xfrm>
            <a:off x="6616702" y="2873956"/>
            <a:ext cx="4158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</a:t>
            </a:r>
            <a:r>
              <a:rPr lang="it-IT" sz="2400" baseline="30000" dirty="0">
                <a:latin typeface="Segoe UI Light" panose="020B0502040204020203" pitchFamily="34" charset="0"/>
                <a:cs typeface="Segoe UI Light" panose="020B0502040204020203" pitchFamily="34" charset="0"/>
              </a:rPr>
              <a:t>+ </a:t>
            </a:r>
            <a:r>
              <a:rPr lang="it-IT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count</a:t>
            </a: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rate in the HRMS in the ROI</a:t>
            </a:r>
            <a:r>
              <a:rPr lang="it-IT" sz="2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@ 100 µA</a:t>
            </a:r>
            <a:endParaRPr lang="en-GB" sz="24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73F6C-1876-44A0-7C35-9E54D17F142F}"/>
              </a:ext>
            </a:extLst>
          </p:cNvPr>
          <p:cNvSpPr txBox="1"/>
          <p:nvPr/>
        </p:nvSpPr>
        <p:spPr>
          <a:xfrm>
            <a:off x="6946902" y="4852540"/>
            <a:ext cx="375277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Multiple </a:t>
            </a:r>
            <a:r>
              <a:rPr lang="it-IT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coincidences</a:t>
            </a: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it-IT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needed</a:t>
            </a: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  <a:endParaRPr lang="en-GB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32B2AE-078D-D7E8-DEF9-C39A271CDE1B}"/>
              </a:ext>
            </a:extLst>
          </p:cNvPr>
          <p:cNvCxnSpPr>
            <a:cxnSpLocks/>
          </p:cNvCxnSpPr>
          <p:nvPr/>
        </p:nvCxnSpPr>
        <p:spPr>
          <a:xfrm flipV="1">
            <a:off x="2514600" y="2722007"/>
            <a:ext cx="0" cy="339504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9A0E85-EDB6-965D-14D2-A595BAB8E7D7}"/>
              </a:ext>
            </a:extLst>
          </p:cNvPr>
          <p:cNvSpPr txBox="1"/>
          <p:nvPr/>
        </p:nvSpPr>
        <p:spPr>
          <a:xfrm>
            <a:off x="3023903" y="3244334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ROI</a:t>
            </a:r>
          </a:p>
        </p:txBody>
      </p:sp>
      <p:pic>
        <p:nvPicPr>
          <p:cNvPr id="19" name="Picture 1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044F930-8BAA-C868-31C8-463576877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1" y="1294481"/>
            <a:ext cx="3731675" cy="1242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BE378A-A5B3-4822-C869-56E1BAD2BDBB}"/>
                  </a:ext>
                </a:extLst>
              </p:cNvPr>
              <p:cNvSpPr txBox="1"/>
              <p:nvPr/>
            </p:nvSpPr>
            <p:spPr>
              <a:xfrm>
                <a:off x="6744120" y="3699119"/>
                <a:ext cx="4158342" cy="83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Background</a:t>
                </a:r>
                <a:r>
                  <a:rPr lang="it-IT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:r>
                  <a:rPr lang="it-IT" sz="2400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5 kHz</a:t>
                </a:r>
              </a:p>
              <a:p>
                <a:pPr algn="ctr"/>
                <a:r>
                  <a:rPr lang="it-IT" sz="2400" b="1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Signal</a:t>
                </a:r>
                <a:r>
                  <a:rPr lang="it-IT" sz="24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𝜞</m:t>
                                </m:r>
                              </m:e>
                              <m:sub>
                                <m:r>
                                  <a:rPr lang="it-IT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𝑳𝑹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400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Hz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BE378A-A5B3-4822-C869-56E1BAD2B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120" y="3699119"/>
                <a:ext cx="4158342" cy="839332"/>
              </a:xfrm>
              <a:prstGeom prst="rect">
                <a:avLst/>
              </a:prstGeom>
              <a:blipFill>
                <a:blip r:embed="rId7"/>
                <a:stretch>
                  <a:fillRect t="-5109" b="-167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A77B0-843A-AA61-BACF-CE44EF8B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63B6C64-C66B-2888-F557-2C7AA6E8A54C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085A170A-EFC8-A837-8404-15D6F9BD652E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in a multiple-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coincidence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0CCD3C46-CADD-7E25-DFE1-99D269760824}"/>
                  </a:ext>
                </a:extLst>
              </p:cNvPr>
              <p:cNvSpPr txBox="1"/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e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@11 GeV</a:t>
                </a:r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  <a:sym typeface="Symbol" panose="05050102010706020507" pitchFamily="18" charset="2"/>
                </a:endParaRP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Target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208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Pb (1-0.1 g/cm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);</a:t>
                </a: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HRMS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detection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𝑙𝑎𝑏</m:t>
                            </m:r>
                          </m:sub>
                        </m:sSub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°−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7.5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d>
                  </m:oMath>
                </a14:m>
                <a:endParaRPr lang="it-IT" dirty="0">
                  <a:latin typeface="Segoe UI Light" panose="020B0502040204020203" pitchFamily="34" charset="0"/>
                </a:endParaRP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HCAL for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detection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~ </m:t>
                    </m:r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~ 1−2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0CCD3C46-CADD-7E25-DFE1-99D269760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blipFill>
                <a:blip r:embed="rId3"/>
                <a:stretch>
                  <a:fillRect l="-748" t="-1961" b="-68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39C760E-3433-6E7C-9E6F-88C7DF93FE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9273255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8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800" b="1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𝜞</m:t>
                                          </m:r>
                                        </m:e>
                                        <m:sub>
                                          <m:r>
                                            <a:rPr lang="it-IT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𝑳𝑹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1" dirty="0">
                              <a:solidFill>
                                <a:schemeClr val="tx1"/>
                              </a:solidFill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sensitivity</a:t>
                          </a:r>
                          <a:endParaRPr lang="en-GB" sz="1800" b="1" dirty="0">
                            <a:solidFill>
                              <a:schemeClr val="tx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𝒏𝒏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39C760E-3433-6E7C-9E6F-88C7DF93FE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9273255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1281" t="-6557" b="-457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0000" r="-45016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96970" r="-450166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1538" r="-45016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01538" r="-450166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98F56A0-9D36-B996-0523-2B9A934393E9}"/>
              </a:ext>
            </a:extLst>
          </p:cNvPr>
          <p:cNvSpPr txBox="1"/>
          <p:nvPr/>
        </p:nvSpPr>
        <p:spPr>
          <a:xfrm>
            <a:off x="1111455" y="5163409"/>
            <a:ext cx="101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Luminosity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it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refers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the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number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nuclei (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not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nucleons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!).</a:t>
            </a: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Target thickness</a:t>
            </a: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chosen to minimize the EM background according to GEANT IV simulations.</a:t>
            </a:r>
          </a:p>
        </p:txBody>
      </p:sp>
    </p:spTree>
    <p:extLst>
      <p:ext uri="{BB962C8B-B14F-4D97-AF65-F5344CB8AC3E}">
        <p14:creationId xmlns:p14="http://schemas.microsoft.com/office/powerpoint/2010/main" val="13436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6351-4D42-F01E-062A-BE0905A8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D026C6A9-3681-1B95-1F2F-5B8FFC570195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26F43FF8-CDB5-CEB3-A608-9FC48ED673F1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in a multiple-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coincidence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26DE5AEA-BEC7-BCCA-03BE-1C4BA4E0C5FC}"/>
                  </a:ext>
                </a:extLst>
              </p:cNvPr>
              <p:cNvSpPr txBox="1"/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e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@11 GeV</a:t>
                </a:r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  <a:sym typeface="Symbol" panose="05050102010706020507" pitchFamily="18" charset="2"/>
                </a:endParaRP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Target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208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Pb (1-0.1 g/cm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);</a:t>
                </a: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HRMS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detection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𝑙𝑎𝑏</m:t>
                            </m:r>
                          </m:sub>
                        </m:sSub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°−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7.5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d>
                  </m:oMath>
                </a14:m>
                <a:endParaRPr lang="it-IT" dirty="0">
                  <a:latin typeface="Segoe UI Light" panose="020B0502040204020203" pitchFamily="34" charset="0"/>
                </a:endParaRP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HCAL for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detection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~ </m:t>
                    </m:r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~ 1−2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26DE5AEA-BEC7-BCCA-03BE-1C4BA4E0C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blipFill>
                <a:blip r:embed="rId3"/>
                <a:stretch>
                  <a:fillRect l="-748" t="-1961" b="-68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1C0865B-399A-9208-924B-F7CBA887D8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638204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8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800" b="1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𝜞</m:t>
                                          </m:r>
                                        </m:e>
                                        <m:sub>
                                          <m:r>
                                            <a:rPr lang="it-IT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𝑳𝑹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1" dirty="0">
                              <a:solidFill>
                                <a:schemeClr val="tx1"/>
                              </a:solidFill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sensitivity</a:t>
                          </a:r>
                          <a:endParaRPr lang="en-GB" sz="1800" b="1" dirty="0">
                            <a:solidFill>
                              <a:schemeClr val="tx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𝒏𝒏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1C0865B-399A-9208-924B-F7CBA887D8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638204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1281" t="-6557" b="-457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0000" r="-45016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96970" r="-450166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1538" r="-45016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01538" r="-450166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E93A904-5B90-F427-7DFB-33D0AC4D3467}"/>
              </a:ext>
            </a:extLst>
          </p:cNvPr>
          <p:cNvSpPr txBox="1"/>
          <p:nvPr/>
        </p:nvSpPr>
        <p:spPr>
          <a:xfrm>
            <a:off x="1111455" y="5163409"/>
            <a:ext cx="7251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Detection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efficiency</a:t>
            </a:r>
            <a:r>
              <a:rPr lang="it-IT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according to the data on HCAL on literature.</a:t>
            </a:r>
          </a:p>
          <a:p>
            <a:endParaRPr lang="it-IT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C216-E5BE-231A-E789-0FA09C88C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61CA2404-C981-D834-E87A-91F93F5F69C2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DE9C1F68-DCB4-3AAA-7010-A6629199D431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in a multiple-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coincidence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F1881850-B974-68C2-9F68-62A24BA567EA}"/>
                  </a:ext>
                </a:extLst>
              </p:cNvPr>
              <p:cNvSpPr txBox="1"/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e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@11 GeV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 </a:t>
                </a: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Target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208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Pb (1-0.1 g/cm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);</a:t>
                </a: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HRMS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detection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𝑙𝑎𝑏</m:t>
                            </m:r>
                          </m:sub>
                        </m:sSub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°−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7.5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d>
                  </m:oMath>
                </a14:m>
                <a:endParaRPr lang="it-IT" dirty="0">
                  <a:latin typeface="Segoe UI Light" panose="020B0502040204020203" pitchFamily="34" charset="0"/>
                </a:endParaRP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HCAL for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detection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~ </m:t>
                    </m:r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~ 1−2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F1881850-B974-68C2-9F68-62A24BA56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blipFill>
                <a:blip r:embed="rId3"/>
                <a:stretch>
                  <a:fillRect l="-748" t="-1961" b="-68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B6806F0-007F-6B1B-374D-A8674589BE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5289440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8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800" b="1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𝜞</m:t>
                                          </m:r>
                                        </m:e>
                                        <m:sub>
                                          <m:r>
                                            <a:rPr lang="it-IT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𝑳𝑹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1" dirty="0">
                              <a:solidFill>
                                <a:schemeClr val="tx1"/>
                              </a:solidFill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sensitivity</a:t>
                          </a:r>
                          <a:endParaRPr lang="en-GB" sz="1800" b="1" dirty="0">
                            <a:solidFill>
                              <a:schemeClr val="tx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𝒏𝒏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B6806F0-007F-6B1B-374D-A8674589BE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5289440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1281" t="-6557" b="-457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0000" r="-45016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96970" r="-450166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1538" r="-45016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01538" r="-450166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4ED110B-2185-CDE6-922D-6D870FB5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80" t="5485" r="9997" b="34820"/>
          <a:stretch>
            <a:fillRect/>
          </a:stretch>
        </p:blipFill>
        <p:spPr>
          <a:xfrm>
            <a:off x="2857449" y="1392667"/>
            <a:ext cx="5092752" cy="3676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2CAC5D-38C0-DA84-8164-1C8160714988}"/>
                  </a:ext>
                </a:extLst>
              </p:cNvPr>
              <p:cNvSpPr txBox="1"/>
              <p:nvPr/>
            </p:nvSpPr>
            <p:spPr>
              <a:xfrm>
                <a:off x="1111455" y="5163408"/>
                <a:ext cx="1023105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BR: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according to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this plot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</a:t>
                </a:r>
                <a:r>
                  <a:rPr lang="it-IT" sz="2000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J. A. Formaggio and G. P. Zeller., Rev. Mod. </a:t>
                </a:r>
                <a:r>
                  <a:rPr lang="en-GB" sz="2000" dirty="0"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Phys., 84 (2012) 1307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)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where in CC reactions the QE channel is expected to be 1% of the total cross section while the </a:t>
                </a:r>
                <a14:m>
                  <m:oMath xmlns:m="http://schemas.openxmlformats.org/officeDocument/2006/math">
                    <m:r>
                      <a:rPr lang="it-IT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reaction channels are expected to cover the 95% of the total cross section.</a:t>
                </a:r>
                <a:endParaRPr lang="it-IT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2CAC5D-38C0-DA84-8164-1C8160714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455" y="5163408"/>
                <a:ext cx="10231058" cy="1015663"/>
              </a:xfrm>
              <a:prstGeom prst="rect">
                <a:avLst/>
              </a:prstGeom>
              <a:blipFill>
                <a:blip r:embed="rId6"/>
                <a:stretch>
                  <a:fillRect l="-596" t="-2395" b="-10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6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0540D-02F0-A4CB-306B-2C2DEB3CF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FEAE48C9-11C3-ACA6-7E16-3C561DD94E0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9222F1C3-B9DA-302A-7BD3-9588EFB29CA0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LDCE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in a multiple-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coincidence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E23A5559-7ADE-C223-B6A6-596A8DF95858}"/>
                  </a:ext>
                </a:extLst>
              </p:cNvPr>
              <p:cNvSpPr txBox="1"/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e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@11 GeV</a:t>
                </a:r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  <a:sym typeface="Symbol" panose="05050102010706020507" pitchFamily="18" charset="2"/>
                </a:endParaRPr>
              </a:p>
              <a:p>
                <a:pPr algn="just"/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Target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: 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208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Pb (1-0.1 g/cm</a:t>
                </a:r>
                <a:r>
                  <a:rPr lang="it-IT" baseline="30000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  <a:sym typeface="Symbol" panose="05050102010706020507" pitchFamily="18" charset="2"/>
                  </a:rPr>
                  <a:t>);</a:t>
                </a: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HRMS 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detection</a:t>
                </a:r>
                <a:r>
                  <a:rPr lang="en-GB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GB" smtClean="0">
                                <a:latin typeface="Cambria Math" panose="02040503050406030204" pitchFamily="18" charset="0"/>
                              </a:rPr>
                              <m:t>𝑙𝑎𝑏</m:t>
                            </m:r>
                          </m:sub>
                        </m:sSub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°−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7.5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d>
                  </m:oMath>
                </a14:m>
                <a:endParaRPr lang="it-IT" dirty="0">
                  <a:latin typeface="Segoe UI Light" panose="020B0502040204020203" pitchFamily="34" charset="0"/>
                </a:endParaRPr>
              </a:p>
              <a:p>
                <a:pPr algn="just"/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HCAL for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it-IT" b="1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detection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~ </m:t>
                    </m:r>
                    <m:r>
                      <a:rPr lang="it-IT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it-IT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~ 1−2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CasellaDiTesto 11">
                <a:extLst>
                  <a:ext uri="{FF2B5EF4-FFF2-40B4-BE49-F238E27FC236}">
                    <a16:creationId xmlns:a16="http://schemas.microsoft.com/office/drawing/2014/main" id="{E23A5559-7ADE-C223-B6A6-596A8DF95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15" y="1294481"/>
                <a:ext cx="7341886" cy="1242648"/>
              </a:xfrm>
              <a:prstGeom prst="rect">
                <a:avLst/>
              </a:prstGeom>
              <a:blipFill>
                <a:blip r:embed="rId3"/>
                <a:stretch>
                  <a:fillRect l="-748" t="-1961" b="-68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489A1C9-0381-EC2C-8C84-78A14112D5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4262281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8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800" b="1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1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𝜞</m:t>
                                          </m:r>
                                        </m:e>
                                        <m:sub>
                                          <m:r>
                                            <a:rPr lang="it-IT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𝑳𝑹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1" dirty="0">
                              <a:solidFill>
                                <a:schemeClr val="tx1"/>
                              </a:solidFill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sensitivity</a:t>
                          </a:r>
                          <a:endParaRPr lang="en-GB" sz="1800" b="1" dirty="0">
                            <a:solidFill>
                              <a:schemeClr val="tx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𝒏𝒏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it-IT" sz="20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GB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𝝅𝝅𝝅</m:t>
                                </m:r>
                                <m:r>
                                  <a:rPr lang="it-IT" sz="2000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489A1C9-0381-EC2C-8C84-78A14112D5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4262281"/>
                  </p:ext>
                </p:extLst>
              </p:nvPr>
            </p:nvGraphicFramePr>
            <p:xfrm>
              <a:off x="1111455" y="2647144"/>
              <a:ext cx="10089945" cy="1956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34945">
                      <a:extLst>
                        <a:ext uri="{9D8B030D-6E8A-4147-A177-3AD203B41FA5}">
                          <a16:colId xmlns:a16="http://schemas.microsoft.com/office/drawing/2014/main" val="2870148639"/>
                        </a:ext>
                      </a:extLst>
                    </a:gridCol>
                    <a:gridCol w="2374900">
                      <a:extLst>
                        <a:ext uri="{9D8B030D-6E8A-4147-A177-3AD203B41FA5}">
                          <a16:colId xmlns:a16="http://schemas.microsoft.com/office/drawing/2014/main" val="3146014922"/>
                        </a:ext>
                      </a:extLst>
                    </a:gridCol>
                    <a:gridCol w="2953059">
                      <a:extLst>
                        <a:ext uri="{9D8B030D-6E8A-4147-A177-3AD203B41FA5}">
                          <a16:colId xmlns:a16="http://schemas.microsoft.com/office/drawing/2014/main" val="1421468611"/>
                        </a:ext>
                      </a:extLst>
                    </a:gridCol>
                    <a:gridCol w="740747">
                      <a:extLst>
                        <a:ext uri="{9D8B030D-6E8A-4147-A177-3AD203B41FA5}">
                          <a16:colId xmlns:a16="http://schemas.microsoft.com/office/drawing/2014/main" val="3813961803"/>
                        </a:ext>
                      </a:extLst>
                    </a:gridCol>
                    <a:gridCol w="2186294">
                      <a:extLst>
                        <a:ext uri="{9D8B030D-6E8A-4147-A177-3AD203B41FA5}">
                          <a16:colId xmlns:a16="http://schemas.microsoft.com/office/drawing/2014/main" val="328931065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Reaction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channel</a:t>
                          </a:r>
                          <a:endParaRPr lang="en-GB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Luminosity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(cm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s</a:t>
                          </a:r>
                          <a:r>
                            <a:rPr lang="it-IT" sz="18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-1</a:t>
                          </a:r>
                          <a:r>
                            <a:rPr lang="it-IT" sz="1800" b="1" baseline="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)</a:t>
                          </a:r>
                          <a:endParaRPr lang="en-GB" sz="1800" b="1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Detection</a:t>
                          </a:r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 </a:t>
                          </a:r>
                          <a:r>
                            <a:rPr lang="it-IT" sz="1800" b="1" dirty="0" err="1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efficiency</a:t>
                          </a:r>
                          <a:endParaRPr lang="it-IT" sz="1800" b="1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BR %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1281" t="-6557" b="-457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5431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0000" r="-45016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en-GB" sz="2000" baseline="300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863213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96970" r="-450166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1.7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74654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1538" r="-45016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3.6*10</a:t>
                          </a:r>
                          <a:r>
                            <a:rPr lang="en-GB" sz="20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65519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01538" r="-450166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34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3.8*10</a:t>
                          </a:r>
                          <a:r>
                            <a:rPr lang="en-GB" sz="2000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95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1.8*10</a:t>
                          </a:r>
                          <a:r>
                            <a:rPr lang="en-GB" sz="2000" b="1" baseline="30000" dirty="0"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11662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CF53C4-266F-9FC3-CACE-9D41E98BB44E}"/>
                  </a:ext>
                </a:extLst>
              </p:cNvPr>
              <p:cNvSpPr txBox="1"/>
              <p:nvPr/>
            </p:nvSpPr>
            <p:spPr>
              <a:xfrm>
                <a:off x="1111455" y="5163408"/>
                <a:ext cx="10231058" cy="1022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𝜞</m:t>
                                </m:r>
                              </m:e>
                              <m:sub>
                                <m:r>
                                  <a:rPr lang="it-IT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𝑳𝑹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sz="2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sensitivity: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evaluated in a 10 days experiment at 5</a:t>
                </a:r>
                <a:r>
                  <a:rPr lang="el-GR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σ</a:t>
                </a:r>
                <a:r>
                  <a:rPr lang="it-IT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C.L. 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It includes background contributions both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it-IT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according to GEANT IV simulations and </a:t>
                </a:r>
                <a:r>
                  <a:rPr lang="en-GB" sz="20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 ns</a:t>
                </a:r>
                <a:r>
                  <a:rPr lang="en-GB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time windows </a:t>
                </a:r>
                <a:r>
                  <a:rPr lang="en-GB" sz="200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coincidence. </a:t>
                </a:r>
                <a:endParaRPr lang="it-IT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CF53C4-266F-9FC3-CACE-9D41E98BB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455" y="5163408"/>
                <a:ext cx="10231058" cy="1022652"/>
              </a:xfrm>
              <a:prstGeom prst="rect">
                <a:avLst/>
              </a:prstGeom>
              <a:blipFill>
                <a:blip r:embed="rId5"/>
                <a:stretch>
                  <a:fillRect l="-596" t="-1786" r="-596" b="-101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01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7B121-C97B-B221-4B29-7B4D1E9E2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9A03FA-63E4-DD59-2263-7AE8635DCF3F}"/>
              </a:ext>
            </a:extLst>
          </p:cNvPr>
          <p:cNvGrpSpPr/>
          <p:nvPr/>
        </p:nvGrpSpPr>
        <p:grpSpPr>
          <a:xfrm>
            <a:off x="591791" y="910590"/>
            <a:ext cx="5846195" cy="3139321"/>
            <a:chOff x="5477096" y="153599"/>
            <a:chExt cx="5846195" cy="313932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FE2063-FEDD-D31A-BC6D-BA331ED99DFA}"/>
                </a:ext>
              </a:extLst>
            </p:cNvPr>
            <p:cNvSpPr/>
            <p:nvPr/>
          </p:nvSpPr>
          <p:spPr>
            <a:xfrm>
              <a:off x="5477096" y="2654682"/>
              <a:ext cx="5317903" cy="3933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2EBE2B-D43B-7F3A-EF48-FB1639A93526}"/>
                </a:ext>
              </a:extLst>
            </p:cNvPr>
            <p:cNvSpPr txBox="1"/>
            <p:nvPr/>
          </p:nvSpPr>
          <p:spPr>
            <a:xfrm>
              <a:off x="5477096" y="153599"/>
              <a:ext cx="5846195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The SM </a:t>
              </a:r>
              <a:r>
                <a:rPr lang="it-IT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has</a:t>
              </a:r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no problem (for </a:t>
              </a:r>
              <a:r>
                <a:rPr lang="it-IT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today</a:t>
              </a:r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)!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Measurements</a:t>
              </a:r>
              <a:r>
                <a:rPr lang="it-IT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it-IT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agrees</a:t>
              </a:r>
              <a:r>
                <a:rPr lang="it-IT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with theory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it-IT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However</a:t>
              </a:r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Hierarchy</a:t>
              </a:r>
              <a:r>
                <a:rPr lang="it-IT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of Scales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Dark </a:t>
              </a:r>
              <a:r>
                <a:rPr lang="it-IT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matter</a:t>
              </a:r>
              <a:endParaRPr lang="it-IT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Neutrinos</a:t>
              </a:r>
              <a:r>
                <a:rPr lang="it-IT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it-IT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have</a:t>
              </a:r>
              <a:r>
                <a:rPr lang="it-IT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masses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Matter-</a:t>
              </a:r>
              <a:r>
                <a:rPr lang="it-IT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antimatter</a:t>
              </a:r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it-IT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asymmetry</a:t>
              </a:r>
              <a:r>
                <a:rPr lang="it-IT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and </a:t>
              </a:r>
              <a:r>
                <a:rPr lang="it-IT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baryogenesis</a:t>
              </a:r>
              <a:endParaRPr lang="it-IT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GB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0CDD1B9-CA32-F7DE-605A-947279DA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890" y="598127"/>
            <a:ext cx="4227763" cy="40452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9EB041-90AB-8325-DDE6-93023C93DB0D}"/>
              </a:ext>
            </a:extLst>
          </p:cNvPr>
          <p:cNvSpPr txBox="1"/>
          <p:nvPr/>
        </p:nvSpPr>
        <p:spPr>
          <a:xfrm>
            <a:off x="1030338" y="5169445"/>
            <a:ext cx="1013132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Search for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lepton number violation (LNV)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. Its observation would have profound impact in our understanding of the cosmos, since the same interactions can lead to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baryon-antibaryon asymmetry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the universe via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leptogenesis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. (</a:t>
            </a: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M. </a:t>
            </a:r>
            <a:r>
              <a:rPr lang="en-GB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Fukugita</a:t>
            </a: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T. Yanagida, Physics Letters B 174, 45(1986)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22F3AB4-60E2-565E-B920-2C7F492518E1}"/>
              </a:ext>
            </a:extLst>
          </p:cNvPr>
          <p:cNvCxnSpPr>
            <a:cxnSpLocks/>
            <a:stCxn id="2" idx="2"/>
            <a:endCxn id="21" idx="1"/>
          </p:cNvCxnSpPr>
          <p:nvPr/>
        </p:nvCxnSpPr>
        <p:spPr>
          <a:xfrm rot="5400000">
            <a:off x="1227482" y="3607848"/>
            <a:ext cx="1826119" cy="2220405"/>
          </a:xfrm>
          <a:prstGeom prst="bentConnector4">
            <a:avLst>
              <a:gd name="adj1" fmla="val 37359"/>
              <a:gd name="adj2" fmla="val 11029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erson with a mustache and a hand on his head&#10;&#10;AI-generated content may be incorrect.">
            <a:extLst>
              <a:ext uri="{FF2B5EF4-FFF2-40B4-BE49-F238E27FC236}">
                <a16:creationId xmlns:a16="http://schemas.microsoft.com/office/drawing/2014/main" id="{0B0FAF65-E657-DBFA-C544-2AE28E735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>
            <a:fillRect/>
          </a:stretch>
        </p:blipFill>
        <p:spPr>
          <a:xfrm>
            <a:off x="4345506" y="598127"/>
            <a:ext cx="2515152" cy="18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7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A2035-18E7-972A-35FC-7525D479D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B1E14A45-098B-7BD9-49E0-6F048E4E0EB8}"/>
              </a:ext>
            </a:extLst>
          </p:cNvPr>
          <p:cNvGraphicFramePr/>
          <p:nvPr/>
        </p:nvGraphicFramePr>
        <p:xfrm>
          <a:off x="360943" y="2982129"/>
          <a:ext cx="6813890" cy="338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Elemento grafico 13" descr="Gesto doppio tocco con riempimento a tinta unita">
            <a:extLst>
              <a:ext uri="{FF2B5EF4-FFF2-40B4-BE49-F238E27FC236}">
                <a16:creationId xmlns:a16="http://schemas.microsoft.com/office/drawing/2014/main" id="{79CA80A1-207C-BAC9-5E6B-B3D91814C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6975006" y="5511089"/>
            <a:ext cx="1103237" cy="11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7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A9A4C-83AA-BFC0-B84A-0A2B586F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BCA6A7A0-80B5-4D58-0694-33E53FFE90B1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684A0F18-70D8-FF47-1C47-60022C4E7F62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Conclusions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2A59E-123E-4E0C-9E96-414B80150ECF}"/>
              </a:ext>
            </a:extLst>
          </p:cNvPr>
          <p:cNvSpPr txBox="1"/>
          <p:nvPr/>
        </p:nvSpPr>
        <p:spPr>
          <a:xfrm>
            <a:off x="1117599" y="1790700"/>
            <a:ext cx="9623707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LDCE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is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it-IT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new (!)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promising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way to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LNV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physics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BSM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A </a:t>
            </a:r>
            <a:r>
              <a:rPr lang="it-IT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new (!)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semi-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phenomenological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theory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based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on the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LRSM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gives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reliable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encouraging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cross-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section</a:t>
            </a:r>
            <a:r>
              <a:rPr lang="it-IT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estimates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 (PRL </a:t>
            </a:r>
            <a:r>
              <a:rPr lang="it-IT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submission</a:t>
            </a:r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, 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Today,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at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JLAB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, without developing new detectors or technologies, it is possible to attempt a measurement with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interesting sensitivities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10 days measurement.</a:t>
            </a:r>
            <a:endParaRPr lang="it-IT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754C0-EB36-3C9F-2FA8-5FC1BB081072}"/>
              </a:ext>
            </a:extLst>
          </p:cNvPr>
          <p:cNvSpPr txBox="1"/>
          <p:nvPr/>
        </p:nvSpPr>
        <p:spPr>
          <a:xfrm>
            <a:off x="1117599" y="4023836"/>
            <a:ext cx="609600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There are still many </a:t>
            </a:r>
            <a:r>
              <a:rPr lang="en-GB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open questions</a:t>
            </a:r>
            <a:r>
              <a:rPr lang="en-GB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the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best signature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are the reaction products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angularly correlated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the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background angular distribution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can we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verify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results of the GEANT IV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simulations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the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detection efficiency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high-multiplicity events?</a:t>
            </a:r>
          </a:p>
        </p:txBody>
      </p:sp>
      <p:pic>
        <p:nvPicPr>
          <p:cNvPr id="1026" name="Picture 2" descr="SO MANY QUESTIONS - Jackie Chan Why? Meme Generator">
            <a:extLst>
              <a:ext uri="{FF2B5EF4-FFF2-40B4-BE49-F238E27FC236}">
                <a16:creationId xmlns:a16="http://schemas.microsoft.com/office/drawing/2014/main" id="{4D5E5D13-AD59-8B98-541A-9F17C498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66" y="3874262"/>
            <a:ext cx="2948940" cy="19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1F23-A814-871A-F272-9E1F53039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E4E4AC2D-52CA-EDD0-F851-808553D59325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A1880E10-3010-1BFC-2B0A-7AA3289F19E3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Conclusions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70BBE-868C-A83C-7CA6-883DF46BF371}"/>
              </a:ext>
            </a:extLst>
          </p:cNvPr>
          <p:cNvSpPr txBox="1"/>
          <p:nvPr/>
        </p:nvSpPr>
        <p:spPr>
          <a:xfrm>
            <a:off x="608314" y="1794013"/>
            <a:ext cx="5170186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to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answer questions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Look at the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experimental data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(if available) for the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angular distribution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the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backgrounds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their time and/or angle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correlations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CLAS12 (Hall B) 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would be the ideal instrument for an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initial measurement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at a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lower luminosity 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large acceptance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conditions. A bit of luck would allow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signal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be observed already under these conditions. In any case, the data would be invaluable for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planning a maximum-intensity 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measurement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 Hall C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EB3921ED-63C1-B8E0-A50C-83694391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6116"/>
          <a:stretch>
            <a:fillRect/>
          </a:stretch>
        </p:blipFill>
        <p:spPr>
          <a:xfrm>
            <a:off x="6413502" y="1794014"/>
            <a:ext cx="4676153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 siamo – INFN-LNF">
            <a:extLst>
              <a:ext uri="{FF2B5EF4-FFF2-40B4-BE49-F238E27FC236}">
                <a16:creationId xmlns:a16="http://schemas.microsoft.com/office/drawing/2014/main" id="{DF469766-DA52-5788-3AF1-31BBAFC6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4AE0072-78C2-AC32-4CBF-1D28F1840742}"/>
              </a:ext>
            </a:extLst>
          </p:cNvPr>
          <p:cNvSpPr/>
          <p:nvPr/>
        </p:nvSpPr>
        <p:spPr>
          <a:xfrm>
            <a:off x="-175847" y="-117231"/>
            <a:ext cx="12707815" cy="709246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795412" y="4000914"/>
                </a:moveTo>
                <a:lnTo>
                  <a:pt x="6003920" y="4000914"/>
                </a:lnTo>
                <a:lnTo>
                  <a:pt x="6003920" y="4331052"/>
                </a:lnTo>
                <a:cubicBezTo>
                  <a:pt x="5937313" y="4406347"/>
                  <a:pt x="5871792" y="4463542"/>
                  <a:pt x="5807357" y="4502637"/>
                </a:cubicBezTo>
                <a:cubicBezTo>
                  <a:pt x="5742922" y="4541732"/>
                  <a:pt x="5672334" y="4561280"/>
                  <a:pt x="5595591" y="4561280"/>
                </a:cubicBezTo>
                <a:cubicBezTo>
                  <a:pt x="5504369" y="4561280"/>
                  <a:pt x="5433057" y="4538113"/>
                  <a:pt x="5381653" y="4491778"/>
                </a:cubicBezTo>
                <a:cubicBezTo>
                  <a:pt x="5330250" y="4445442"/>
                  <a:pt x="5304548" y="4381732"/>
                  <a:pt x="5304548" y="4300645"/>
                </a:cubicBezTo>
                <a:cubicBezTo>
                  <a:pt x="5304548" y="4252862"/>
                  <a:pt x="5313599" y="4210509"/>
                  <a:pt x="5331698" y="4173585"/>
                </a:cubicBezTo>
                <a:cubicBezTo>
                  <a:pt x="5349797" y="4136662"/>
                  <a:pt x="5378395" y="4105168"/>
                  <a:pt x="5417490" y="4079105"/>
                </a:cubicBezTo>
                <a:cubicBezTo>
                  <a:pt x="5456586" y="4053041"/>
                  <a:pt x="5507265" y="4033494"/>
                  <a:pt x="5569528" y="4020462"/>
                </a:cubicBezTo>
                <a:cubicBezTo>
                  <a:pt x="5631791" y="4007430"/>
                  <a:pt x="5707085" y="4000914"/>
                  <a:pt x="5795412" y="4000914"/>
                </a:cubicBezTo>
                <a:close/>
                <a:moveTo>
                  <a:pt x="10809747" y="3149506"/>
                </a:moveTo>
                <a:cubicBezTo>
                  <a:pt x="10947305" y="3149506"/>
                  <a:pt x="11049026" y="3193307"/>
                  <a:pt x="11114908" y="3280909"/>
                </a:cubicBezTo>
                <a:cubicBezTo>
                  <a:pt x="11180791" y="3368512"/>
                  <a:pt x="11211560" y="3489056"/>
                  <a:pt x="11207216" y="3642541"/>
                </a:cubicBezTo>
                <a:lnTo>
                  <a:pt x="10390559" y="3642541"/>
                </a:lnTo>
                <a:cubicBezTo>
                  <a:pt x="10393455" y="3574486"/>
                  <a:pt x="10403953" y="3510413"/>
                  <a:pt x="10422052" y="3450322"/>
                </a:cubicBezTo>
                <a:cubicBezTo>
                  <a:pt x="10440152" y="3390232"/>
                  <a:pt x="10466216" y="3338105"/>
                  <a:pt x="10500243" y="3293941"/>
                </a:cubicBezTo>
                <a:cubicBezTo>
                  <a:pt x="10534271" y="3249778"/>
                  <a:pt x="10576986" y="3214665"/>
                  <a:pt x="10628388" y="3188601"/>
                </a:cubicBezTo>
                <a:cubicBezTo>
                  <a:pt x="10679792" y="3162538"/>
                  <a:pt x="10740244" y="3149506"/>
                  <a:pt x="10809747" y="3149506"/>
                </a:cubicBezTo>
                <a:close/>
                <a:moveTo>
                  <a:pt x="7089979" y="2812852"/>
                </a:moveTo>
                <a:cubicBezTo>
                  <a:pt x="7074052" y="2812852"/>
                  <a:pt x="7060296" y="2816472"/>
                  <a:pt x="7048712" y="2823712"/>
                </a:cubicBezTo>
                <a:cubicBezTo>
                  <a:pt x="7037128" y="2830952"/>
                  <a:pt x="7027717" y="2842898"/>
                  <a:pt x="7020476" y="2859550"/>
                </a:cubicBezTo>
                <a:cubicBezTo>
                  <a:pt x="7013237" y="2876201"/>
                  <a:pt x="7007807" y="2898645"/>
                  <a:pt x="7004187" y="2926880"/>
                </a:cubicBezTo>
                <a:cubicBezTo>
                  <a:pt x="7000567" y="2955116"/>
                  <a:pt x="6998757" y="2990229"/>
                  <a:pt x="6998757" y="3032220"/>
                </a:cubicBezTo>
                <a:cubicBezTo>
                  <a:pt x="6998757" y="3108963"/>
                  <a:pt x="7007083" y="3164710"/>
                  <a:pt x="7023734" y="3199461"/>
                </a:cubicBezTo>
                <a:cubicBezTo>
                  <a:pt x="7040386" y="3234212"/>
                  <a:pt x="7062468" y="3251588"/>
                  <a:pt x="7089979" y="3251588"/>
                </a:cubicBezTo>
                <a:lnTo>
                  <a:pt x="7776319" y="3251588"/>
                </a:lnTo>
                <a:lnTo>
                  <a:pt x="7050884" y="4372320"/>
                </a:lnTo>
                <a:cubicBezTo>
                  <a:pt x="7033508" y="4396935"/>
                  <a:pt x="7019390" y="4419379"/>
                  <a:pt x="7008531" y="4439650"/>
                </a:cubicBezTo>
                <a:cubicBezTo>
                  <a:pt x="6997671" y="4459922"/>
                  <a:pt x="6988983" y="4479832"/>
                  <a:pt x="6982467" y="4499379"/>
                </a:cubicBezTo>
                <a:cubicBezTo>
                  <a:pt x="6975951" y="4518927"/>
                  <a:pt x="6971607" y="4539199"/>
                  <a:pt x="6969435" y="4560194"/>
                </a:cubicBezTo>
                <a:cubicBezTo>
                  <a:pt x="6967263" y="4581190"/>
                  <a:pt x="6966177" y="4604719"/>
                  <a:pt x="6966177" y="4630783"/>
                </a:cubicBezTo>
                <a:lnTo>
                  <a:pt x="6966177" y="4730693"/>
                </a:lnTo>
                <a:cubicBezTo>
                  <a:pt x="6966177" y="4790060"/>
                  <a:pt x="6976675" y="4832775"/>
                  <a:pt x="6997671" y="4858839"/>
                </a:cubicBezTo>
                <a:cubicBezTo>
                  <a:pt x="7018667" y="4884902"/>
                  <a:pt x="7048712" y="4897934"/>
                  <a:pt x="7087807" y="4897934"/>
                </a:cubicBezTo>
                <a:lnTo>
                  <a:pt x="8354060" y="4897934"/>
                </a:lnTo>
                <a:cubicBezTo>
                  <a:pt x="8368540" y="4897934"/>
                  <a:pt x="8381572" y="4894676"/>
                  <a:pt x="8393155" y="4888160"/>
                </a:cubicBezTo>
                <a:cubicBezTo>
                  <a:pt x="8404739" y="4881644"/>
                  <a:pt x="8414151" y="4869699"/>
                  <a:pt x="8421390" y="4852323"/>
                </a:cubicBezTo>
                <a:cubicBezTo>
                  <a:pt x="8428631" y="4834947"/>
                  <a:pt x="8434422" y="4811418"/>
                  <a:pt x="8438766" y="4781734"/>
                </a:cubicBezTo>
                <a:cubicBezTo>
                  <a:pt x="8443110" y="4752051"/>
                  <a:pt x="8445282" y="4716213"/>
                  <a:pt x="8445282" y="4674222"/>
                </a:cubicBezTo>
                <a:cubicBezTo>
                  <a:pt x="8445282" y="4630783"/>
                  <a:pt x="8443110" y="4594946"/>
                  <a:pt x="8438766" y="4566710"/>
                </a:cubicBezTo>
                <a:cubicBezTo>
                  <a:pt x="8434422" y="4538475"/>
                  <a:pt x="8428268" y="4516393"/>
                  <a:pt x="8420304" y="4500465"/>
                </a:cubicBezTo>
                <a:cubicBezTo>
                  <a:pt x="8412341" y="4484538"/>
                  <a:pt x="8402568" y="4473678"/>
                  <a:pt x="8390983" y="4467886"/>
                </a:cubicBezTo>
                <a:cubicBezTo>
                  <a:pt x="8379400" y="4462094"/>
                  <a:pt x="8367092" y="4459198"/>
                  <a:pt x="8354060" y="4459198"/>
                </a:cubicBezTo>
                <a:lnTo>
                  <a:pt x="7589530" y="4459198"/>
                </a:lnTo>
                <a:lnTo>
                  <a:pt x="8310621" y="3340638"/>
                </a:lnTo>
                <a:cubicBezTo>
                  <a:pt x="8325101" y="3317471"/>
                  <a:pt x="8337770" y="3295751"/>
                  <a:pt x="8348630" y="3275480"/>
                </a:cubicBezTo>
                <a:cubicBezTo>
                  <a:pt x="8359490" y="3255208"/>
                  <a:pt x="8367816" y="3234936"/>
                  <a:pt x="8373608" y="3214665"/>
                </a:cubicBezTo>
                <a:cubicBezTo>
                  <a:pt x="8379400" y="3194393"/>
                  <a:pt x="8383744" y="3173036"/>
                  <a:pt x="8386639" y="3150592"/>
                </a:cubicBezTo>
                <a:cubicBezTo>
                  <a:pt x="8389536" y="3128148"/>
                  <a:pt x="8390983" y="3102447"/>
                  <a:pt x="8390983" y="3073487"/>
                </a:cubicBezTo>
                <a:lnTo>
                  <a:pt x="8390983" y="2967062"/>
                </a:lnTo>
                <a:cubicBezTo>
                  <a:pt x="8390983" y="2936654"/>
                  <a:pt x="8388450" y="2911314"/>
                  <a:pt x="8383381" y="2891043"/>
                </a:cubicBezTo>
                <a:cubicBezTo>
                  <a:pt x="8378314" y="2870771"/>
                  <a:pt x="8371074" y="2854843"/>
                  <a:pt x="8361662" y="2843260"/>
                </a:cubicBezTo>
                <a:cubicBezTo>
                  <a:pt x="8352250" y="2831676"/>
                  <a:pt x="8340304" y="2823712"/>
                  <a:pt x="8325825" y="2819368"/>
                </a:cubicBezTo>
                <a:cubicBezTo>
                  <a:pt x="8311345" y="2815024"/>
                  <a:pt x="8293969" y="2812852"/>
                  <a:pt x="8273697" y="2812852"/>
                </a:cubicBezTo>
                <a:close/>
                <a:moveTo>
                  <a:pt x="9135296" y="2799820"/>
                </a:moveTo>
                <a:cubicBezTo>
                  <a:pt x="9081721" y="2799820"/>
                  <a:pt x="9037558" y="2801992"/>
                  <a:pt x="9002806" y="2806336"/>
                </a:cubicBezTo>
                <a:cubicBezTo>
                  <a:pt x="8968055" y="2810680"/>
                  <a:pt x="8940182" y="2816834"/>
                  <a:pt x="8919186" y="2824798"/>
                </a:cubicBezTo>
                <a:cubicBezTo>
                  <a:pt x="8898191" y="2832762"/>
                  <a:pt x="8883348" y="2842174"/>
                  <a:pt x="8874661" y="2853033"/>
                </a:cubicBezTo>
                <a:cubicBezTo>
                  <a:pt x="8865973" y="2863893"/>
                  <a:pt x="8861629" y="2876563"/>
                  <a:pt x="8861629" y="2891043"/>
                </a:cubicBezTo>
                <a:lnTo>
                  <a:pt x="8861629" y="4824087"/>
                </a:lnTo>
                <a:cubicBezTo>
                  <a:pt x="8861629" y="4838567"/>
                  <a:pt x="8865973" y="4851237"/>
                  <a:pt x="8874661" y="4862097"/>
                </a:cubicBezTo>
                <a:cubicBezTo>
                  <a:pt x="8883348" y="4872956"/>
                  <a:pt x="8898190" y="4882006"/>
                  <a:pt x="8919186" y="4889246"/>
                </a:cubicBezTo>
                <a:cubicBezTo>
                  <a:pt x="8940182" y="4896486"/>
                  <a:pt x="8968055" y="4901916"/>
                  <a:pt x="9002806" y="4905536"/>
                </a:cubicBezTo>
                <a:cubicBezTo>
                  <a:pt x="9037558" y="4909156"/>
                  <a:pt x="9081721" y="4910966"/>
                  <a:pt x="9135296" y="4910966"/>
                </a:cubicBezTo>
                <a:cubicBezTo>
                  <a:pt x="9188870" y="4910966"/>
                  <a:pt x="9233034" y="4909156"/>
                  <a:pt x="9267785" y="4905536"/>
                </a:cubicBezTo>
                <a:cubicBezTo>
                  <a:pt x="9302537" y="4901916"/>
                  <a:pt x="9330411" y="4896486"/>
                  <a:pt x="9351406" y="4889246"/>
                </a:cubicBezTo>
                <a:cubicBezTo>
                  <a:pt x="9372401" y="4882006"/>
                  <a:pt x="9387243" y="4872956"/>
                  <a:pt x="9395931" y="4862097"/>
                </a:cubicBezTo>
                <a:cubicBezTo>
                  <a:pt x="9404619" y="4851237"/>
                  <a:pt x="9408963" y="4838567"/>
                  <a:pt x="9408963" y="4824087"/>
                </a:cubicBezTo>
                <a:lnTo>
                  <a:pt x="9408963" y="2891043"/>
                </a:lnTo>
                <a:cubicBezTo>
                  <a:pt x="9408963" y="2876563"/>
                  <a:pt x="9404619" y="2863893"/>
                  <a:pt x="9395931" y="2853033"/>
                </a:cubicBezTo>
                <a:cubicBezTo>
                  <a:pt x="9387243" y="2842174"/>
                  <a:pt x="9372401" y="2832762"/>
                  <a:pt x="9351406" y="2824798"/>
                </a:cubicBezTo>
                <a:cubicBezTo>
                  <a:pt x="9330411" y="2816834"/>
                  <a:pt x="9302537" y="2810680"/>
                  <a:pt x="9267785" y="2806336"/>
                </a:cubicBezTo>
                <a:cubicBezTo>
                  <a:pt x="9233034" y="2801992"/>
                  <a:pt x="9188870" y="2799820"/>
                  <a:pt x="9135296" y="2799820"/>
                </a:cubicBezTo>
                <a:close/>
                <a:moveTo>
                  <a:pt x="10822779" y="2762897"/>
                </a:moveTo>
                <a:cubicBezTo>
                  <a:pt x="10669294" y="2762897"/>
                  <a:pt x="10531375" y="2788237"/>
                  <a:pt x="10409020" y="2838916"/>
                </a:cubicBezTo>
                <a:cubicBezTo>
                  <a:pt x="10286667" y="2889595"/>
                  <a:pt x="10182775" y="2963079"/>
                  <a:pt x="10097344" y="3059370"/>
                </a:cubicBezTo>
                <a:cubicBezTo>
                  <a:pt x="10011914" y="3155660"/>
                  <a:pt x="9946755" y="3272946"/>
                  <a:pt x="9901867" y="3411227"/>
                </a:cubicBezTo>
                <a:cubicBezTo>
                  <a:pt x="9856980" y="3549509"/>
                  <a:pt x="9834536" y="3704804"/>
                  <a:pt x="9834536" y="3877113"/>
                </a:cubicBezTo>
                <a:cubicBezTo>
                  <a:pt x="9834536" y="4058109"/>
                  <a:pt x="9855894" y="4215938"/>
                  <a:pt x="9898609" y="4350600"/>
                </a:cubicBezTo>
                <a:cubicBezTo>
                  <a:pt x="9941325" y="4485262"/>
                  <a:pt x="10006122" y="4596756"/>
                  <a:pt x="10093000" y="4685082"/>
                </a:cubicBezTo>
                <a:cubicBezTo>
                  <a:pt x="10179879" y="4773408"/>
                  <a:pt x="10288115" y="4839291"/>
                  <a:pt x="10417708" y="4882730"/>
                </a:cubicBezTo>
                <a:cubicBezTo>
                  <a:pt x="10547303" y="4926170"/>
                  <a:pt x="10698254" y="4947889"/>
                  <a:pt x="10870562" y="4947889"/>
                </a:cubicBezTo>
                <a:cubicBezTo>
                  <a:pt x="10966128" y="4947889"/>
                  <a:pt x="11055903" y="4941736"/>
                  <a:pt x="11139885" y="4929428"/>
                </a:cubicBezTo>
                <a:cubicBezTo>
                  <a:pt x="11223868" y="4917120"/>
                  <a:pt x="11298438" y="4902640"/>
                  <a:pt x="11363597" y="4885988"/>
                </a:cubicBezTo>
                <a:cubicBezTo>
                  <a:pt x="11428756" y="4869337"/>
                  <a:pt x="11482332" y="4852323"/>
                  <a:pt x="11524322" y="4834947"/>
                </a:cubicBezTo>
                <a:cubicBezTo>
                  <a:pt x="11566314" y="4817571"/>
                  <a:pt x="11592016" y="4803816"/>
                  <a:pt x="11601427" y="4793680"/>
                </a:cubicBezTo>
                <a:cubicBezTo>
                  <a:pt x="11610839" y="4783544"/>
                  <a:pt x="11618441" y="4773046"/>
                  <a:pt x="11624232" y="4762186"/>
                </a:cubicBezTo>
                <a:cubicBezTo>
                  <a:pt x="11630025" y="4751327"/>
                  <a:pt x="11634369" y="4737933"/>
                  <a:pt x="11637264" y="4722005"/>
                </a:cubicBezTo>
                <a:cubicBezTo>
                  <a:pt x="11640160" y="4706078"/>
                  <a:pt x="11642332" y="4686892"/>
                  <a:pt x="11643780" y="4664448"/>
                </a:cubicBezTo>
                <a:cubicBezTo>
                  <a:pt x="11645229" y="4642005"/>
                  <a:pt x="11645952" y="4614855"/>
                  <a:pt x="11645952" y="4583000"/>
                </a:cubicBezTo>
                <a:cubicBezTo>
                  <a:pt x="11645952" y="4546800"/>
                  <a:pt x="11644866" y="4516755"/>
                  <a:pt x="11642694" y="4492863"/>
                </a:cubicBezTo>
                <a:cubicBezTo>
                  <a:pt x="11640522" y="4468972"/>
                  <a:pt x="11636541" y="4450510"/>
                  <a:pt x="11630748" y="4437479"/>
                </a:cubicBezTo>
                <a:cubicBezTo>
                  <a:pt x="11624957" y="4424447"/>
                  <a:pt x="11617716" y="4415397"/>
                  <a:pt x="11609029" y="4410329"/>
                </a:cubicBezTo>
                <a:cubicBezTo>
                  <a:pt x="11600341" y="4405261"/>
                  <a:pt x="11589481" y="4402727"/>
                  <a:pt x="11576449" y="4402727"/>
                </a:cubicBezTo>
                <a:cubicBezTo>
                  <a:pt x="11554730" y="4402727"/>
                  <a:pt x="11526494" y="4409605"/>
                  <a:pt x="11491743" y="4423361"/>
                </a:cubicBezTo>
                <a:cubicBezTo>
                  <a:pt x="11456991" y="4437116"/>
                  <a:pt x="11413190" y="4452320"/>
                  <a:pt x="11360339" y="4468972"/>
                </a:cubicBezTo>
                <a:cubicBezTo>
                  <a:pt x="11307489" y="4485624"/>
                  <a:pt x="11244864" y="4500827"/>
                  <a:pt x="11172464" y="4514583"/>
                </a:cubicBezTo>
                <a:cubicBezTo>
                  <a:pt x="11100067" y="4528339"/>
                  <a:pt x="11016083" y="4535217"/>
                  <a:pt x="10920517" y="4535217"/>
                </a:cubicBezTo>
                <a:cubicBezTo>
                  <a:pt x="10826400" y="4535217"/>
                  <a:pt x="10745674" y="4522909"/>
                  <a:pt x="10678343" y="4498293"/>
                </a:cubicBezTo>
                <a:cubicBezTo>
                  <a:pt x="10611013" y="4473678"/>
                  <a:pt x="10555990" y="4437841"/>
                  <a:pt x="10513274" y="4390781"/>
                </a:cubicBezTo>
                <a:cubicBezTo>
                  <a:pt x="10470560" y="4343722"/>
                  <a:pt x="10439428" y="4286527"/>
                  <a:pt x="10419880" y="4219196"/>
                </a:cubicBezTo>
                <a:cubicBezTo>
                  <a:pt x="10400333" y="4151866"/>
                  <a:pt x="10390559" y="4076933"/>
                  <a:pt x="10390559" y="3994398"/>
                </a:cubicBezTo>
                <a:lnTo>
                  <a:pt x="11569933" y="3994398"/>
                </a:lnTo>
                <a:cubicBezTo>
                  <a:pt x="11622060" y="3994398"/>
                  <a:pt x="11662966" y="3978471"/>
                  <a:pt x="11692649" y="3946615"/>
                </a:cubicBezTo>
                <a:cubicBezTo>
                  <a:pt x="11722333" y="3914760"/>
                  <a:pt x="11737174" y="3865529"/>
                  <a:pt x="11737174" y="3798922"/>
                </a:cubicBezTo>
                <a:lnTo>
                  <a:pt x="11737174" y="3712044"/>
                </a:lnTo>
                <a:cubicBezTo>
                  <a:pt x="11737174" y="3575934"/>
                  <a:pt x="11719799" y="3449960"/>
                  <a:pt x="11685047" y="3334122"/>
                </a:cubicBezTo>
                <a:cubicBezTo>
                  <a:pt x="11650296" y="3218285"/>
                  <a:pt x="11595997" y="3118013"/>
                  <a:pt x="11522150" y="3033306"/>
                </a:cubicBezTo>
                <a:cubicBezTo>
                  <a:pt x="11448303" y="2948600"/>
                  <a:pt x="11353823" y="2882355"/>
                  <a:pt x="11238709" y="2834572"/>
                </a:cubicBezTo>
                <a:cubicBezTo>
                  <a:pt x="11123595" y="2786789"/>
                  <a:pt x="10984953" y="2762897"/>
                  <a:pt x="10822779" y="2762897"/>
                </a:cubicBezTo>
                <a:close/>
                <a:moveTo>
                  <a:pt x="5684642" y="2762897"/>
                </a:moveTo>
                <a:cubicBezTo>
                  <a:pt x="5599211" y="2762897"/>
                  <a:pt x="5516315" y="2769775"/>
                  <a:pt x="5435952" y="2783531"/>
                </a:cubicBezTo>
                <a:cubicBezTo>
                  <a:pt x="5355590" y="2797286"/>
                  <a:pt x="5281381" y="2815024"/>
                  <a:pt x="5213326" y="2836744"/>
                </a:cubicBezTo>
                <a:cubicBezTo>
                  <a:pt x="5145272" y="2858464"/>
                  <a:pt x="5085904" y="2881993"/>
                  <a:pt x="5035226" y="2907332"/>
                </a:cubicBezTo>
                <a:cubicBezTo>
                  <a:pt x="4984547" y="2932672"/>
                  <a:pt x="4949071" y="2955839"/>
                  <a:pt x="4928800" y="2976835"/>
                </a:cubicBezTo>
                <a:cubicBezTo>
                  <a:pt x="4908528" y="2997831"/>
                  <a:pt x="4894773" y="3021360"/>
                  <a:pt x="4887532" y="3047424"/>
                </a:cubicBezTo>
                <a:cubicBezTo>
                  <a:pt x="4880293" y="3073487"/>
                  <a:pt x="4876673" y="3108963"/>
                  <a:pt x="4876673" y="3153850"/>
                </a:cubicBezTo>
                <a:cubicBezTo>
                  <a:pt x="4876673" y="3187153"/>
                  <a:pt x="4878845" y="3217561"/>
                  <a:pt x="4883189" y="3245072"/>
                </a:cubicBezTo>
                <a:cubicBezTo>
                  <a:pt x="4887532" y="3272584"/>
                  <a:pt x="4893686" y="3295751"/>
                  <a:pt x="4901650" y="3314575"/>
                </a:cubicBezTo>
                <a:cubicBezTo>
                  <a:pt x="4909614" y="3333399"/>
                  <a:pt x="4919750" y="3347878"/>
                  <a:pt x="4932058" y="3358014"/>
                </a:cubicBezTo>
                <a:cubicBezTo>
                  <a:pt x="4944366" y="3368150"/>
                  <a:pt x="4958484" y="3373218"/>
                  <a:pt x="4974411" y="3373218"/>
                </a:cubicBezTo>
                <a:cubicBezTo>
                  <a:pt x="4997579" y="3373218"/>
                  <a:pt x="5027625" y="3363082"/>
                  <a:pt x="5064547" y="3342810"/>
                </a:cubicBezTo>
                <a:cubicBezTo>
                  <a:pt x="5101471" y="3322539"/>
                  <a:pt x="5147444" y="3300095"/>
                  <a:pt x="5202466" y="3275480"/>
                </a:cubicBezTo>
                <a:cubicBezTo>
                  <a:pt x="5257489" y="3250864"/>
                  <a:pt x="5320838" y="3228421"/>
                  <a:pt x="5392513" y="3208149"/>
                </a:cubicBezTo>
                <a:cubicBezTo>
                  <a:pt x="5464188" y="3187878"/>
                  <a:pt x="5545636" y="3177741"/>
                  <a:pt x="5636858" y="3177741"/>
                </a:cubicBezTo>
                <a:cubicBezTo>
                  <a:pt x="5706361" y="3177741"/>
                  <a:pt x="5764642" y="3184981"/>
                  <a:pt x="5811701" y="3199461"/>
                </a:cubicBezTo>
                <a:cubicBezTo>
                  <a:pt x="5858761" y="3213941"/>
                  <a:pt x="5896408" y="3236384"/>
                  <a:pt x="5924644" y="3266792"/>
                </a:cubicBezTo>
                <a:cubicBezTo>
                  <a:pt x="5952879" y="3297199"/>
                  <a:pt x="5973150" y="3335208"/>
                  <a:pt x="5985458" y="3380820"/>
                </a:cubicBezTo>
                <a:cubicBezTo>
                  <a:pt x="5997766" y="3426431"/>
                  <a:pt x="6003920" y="3479644"/>
                  <a:pt x="6003920" y="3540459"/>
                </a:cubicBezTo>
                <a:lnTo>
                  <a:pt x="6003920" y="3657745"/>
                </a:lnTo>
                <a:lnTo>
                  <a:pt x="5814959" y="3657745"/>
                </a:lnTo>
                <a:cubicBezTo>
                  <a:pt x="5642651" y="3657745"/>
                  <a:pt x="5491337" y="3670776"/>
                  <a:pt x="5361019" y="3696840"/>
                </a:cubicBezTo>
                <a:cubicBezTo>
                  <a:pt x="5230702" y="3722903"/>
                  <a:pt x="5121742" y="3763085"/>
                  <a:pt x="5034140" y="3817384"/>
                </a:cubicBezTo>
                <a:cubicBezTo>
                  <a:pt x="4946538" y="3871683"/>
                  <a:pt x="4880654" y="3940462"/>
                  <a:pt x="4836492" y="4023720"/>
                </a:cubicBezTo>
                <a:cubicBezTo>
                  <a:pt x="4792328" y="4106979"/>
                  <a:pt x="4770247" y="4205079"/>
                  <a:pt x="4770247" y="4318021"/>
                </a:cubicBezTo>
                <a:cubicBezTo>
                  <a:pt x="4770247" y="4422275"/>
                  <a:pt x="4787622" y="4513497"/>
                  <a:pt x="4822374" y="4591688"/>
                </a:cubicBezTo>
                <a:cubicBezTo>
                  <a:pt x="4857125" y="4669878"/>
                  <a:pt x="4905994" y="4735399"/>
                  <a:pt x="4968981" y="4788250"/>
                </a:cubicBezTo>
                <a:cubicBezTo>
                  <a:pt x="5031968" y="4841101"/>
                  <a:pt x="5106538" y="4880921"/>
                  <a:pt x="5192693" y="4907708"/>
                </a:cubicBezTo>
                <a:cubicBezTo>
                  <a:pt x="5278847" y="4934496"/>
                  <a:pt x="5373327" y="4947889"/>
                  <a:pt x="5476133" y="4947889"/>
                </a:cubicBezTo>
                <a:cubicBezTo>
                  <a:pt x="5600659" y="4947889"/>
                  <a:pt x="5713963" y="4923998"/>
                  <a:pt x="5816045" y="4876214"/>
                </a:cubicBezTo>
                <a:cubicBezTo>
                  <a:pt x="5918127" y="4828431"/>
                  <a:pt x="6008987" y="4761825"/>
                  <a:pt x="6088626" y="4676394"/>
                </a:cubicBezTo>
                <a:lnTo>
                  <a:pt x="6088626" y="4830603"/>
                </a:lnTo>
                <a:cubicBezTo>
                  <a:pt x="6088626" y="4850875"/>
                  <a:pt x="6094780" y="4866803"/>
                  <a:pt x="6107088" y="4878386"/>
                </a:cubicBezTo>
                <a:cubicBezTo>
                  <a:pt x="6119396" y="4889970"/>
                  <a:pt x="6140391" y="4898296"/>
                  <a:pt x="6170075" y="4903364"/>
                </a:cubicBezTo>
                <a:cubicBezTo>
                  <a:pt x="6199758" y="4908432"/>
                  <a:pt x="6247179" y="4910966"/>
                  <a:pt x="6312338" y="4910966"/>
                </a:cubicBezTo>
                <a:cubicBezTo>
                  <a:pt x="6373153" y="4910966"/>
                  <a:pt x="6419126" y="4908432"/>
                  <a:pt x="6450258" y="4903364"/>
                </a:cubicBezTo>
                <a:cubicBezTo>
                  <a:pt x="6481389" y="4898296"/>
                  <a:pt x="6504194" y="4889970"/>
                  <a:pt x="6518674" y="4878386"/>
                </a:cubicBezTo>
                <a:cubicBezTo>
                  <a:pt x="6533154" y="4866803"/>
                  <a:pt x="6540394" y="4850875"/>
                  <a:pt x="6540394" y="4830603"/>
                </a:cubicBezTo>
                <a:lnTo>
                  <a:pt x="6540394" y="3527427"/>
                </a:lnTo>
                <a:cubicBezTo>
                  <a:pt x="6540394" y="3394214"/>
                  <a:pt x="6524466" y="3279100"/>
                  <a:pt x="6492611" y="3182085"/>
                </a:cubicBezTo>
                <a:cubicBezTo>
                  <a:pt x="6460755" y="3085071"/>
                  <a:pt x="6410076" y="3005795"/>
                  <a:pt x="6340574" y="2944256"/>
                </a:cubicBezTo>
                <a:cubicBezTo>
                  <a:pt x="6271071" y="2882717"/>
                  <a:pt x="6182383" y="2837106"/>
                  <a:pt x="6074508" y="2807422"/>
                </a:cubicBezTo>
                <a:cubicBezTo>
                  <a:pt x="5966634" y="2777739"/>
                  <a:pt x="5836679" y="2762897"/>
                  <a:pt x="5684642" y="2762897"/>
                </a:cubicBezTo>
                <a:close/>
                <a:moveTo>
                  <a:pt x="4385530" y="2762897"/>
                </a:moveTo>
                <a:cubicBezTo>
                  <a:pt x="4344987" y="2762897"/>
                  <a:pt x="4304444" y="2768327"/>
                  <a:pt x="4263902" y="2779187"/>
                </a:cubicBezTo>
                <a:cubicBezTo>
                  <a:pt x="4223357" y="2790047"/>
                  <a:pt x="4182814" y="2809232"/>
                  <a:pt x="4142271" y="2836744"/>
                </a:cubicBezTo>
                <a:cubicBezTo>
                  <a:pt x="4101728" y="2864255"/>
                  <a:pt x="4059012" y="2901540"/>
                  <a:pt x="4014126" y="2948600"/>
                </a:cubicBezTo>
                <a:cubicBezTo>
                  <a:pt x="3969238" y="2995659"/>
                  <a:pt x="3921455" y="3055388"/>
                  <a:pt x="3870776" y="3127786"/>
                </a:cubicBezTo>
                <a:lnTo>
                  <a:pt x="3870776" y="2886699"/>
                </a:lnTo>
                <a:cubicBezTo>
                  <a:pt x="3870776" y="2872219"/>
                  <a:pt x="3867156" y="2859550"/>
                  <a:pt x="3859916" y="2848689"/>
                </a:cubicBezTo>
                <a:cubicBezTo>
                  <a:pt x="3852676" y="2837830"/>
                  <a:pt x="3840730" y="2828780"/>
                  <a:pt x="3824079" y="2821540"/>
                </a:cubicBezTo>
                <a:cubicBezTo>
                  <a:pt x="3807427" y="2814300"/>
                  <a:pt x="3783898" y="2808870"/>
                  <a:pt x="3753490" y="2805250"/>
                </a:cubicBezTo>
                <a:cubicBezTo>
                  <a:pt x="3723083" y="2801630"/>
                  <a:pt x="3684711" y="2799820"/>
                  <a:pt x="3638376" y="2799820"/>
                </a:cubicBezTo>
                <a:cubicBezTo>
                  <a:pt x="3593489" y="2799820"/>
                  <a:pt x="3556204" y="2801630"/>
                  <a:pt x="3526521" y="2805250"/>
                </a:cubicBezTo>
                <a:cubicBezTo>
                  <a:pt x="3496837" y="2808870"/>
                  <a:pt x="3472583" y="2814300"/>
                  <a:pt x="3453760" y="2821540"/>
                </a:cubicBezTo>
                <a:cubicBezTo>
                  <a:pt x="3434936" y="2828780"/>
                  <a:pt x="3421904" y="2837830"/>
                  <a:pt x="3414665" y="2848689"/>
                </a:cubicBezTo>
                <a:cubicBezTo>
                  <a:pt x="3407425" y="2859550"/>
                  <a:pt x="3403804" y="2872219"/>
                  <a:pt x="3403804" y="2886699"/>
                </a:cubicBezTo>
                <a:lnTo>
                  <a:pt x="3403804" y="4824087"/>
                </a:lnTo>
                <a:cubicBezTo>
                  <a:pt x="3403804" y="4838567"/>
                  <a:pt x="3408149" y="4851237"/>
                  <a:pt x="3416836" y="4862097"/>
                </a:cubicBezTo>
                <a:cubicBezTo>
                  <a:pt x="3425524" y="4872956"/>
                  <a:pt x="3440366" y="4882006"/>
                  <a:pt x="3461361" y="4889246"/>
                </a:cubicBezTo>
                <a:cubicBezTo>
                  <a:pt x="3482357" y="4896486"/>
                  <a:pt x="3510231" y="4901916"/>
                  <a:pt x="3544982" y="4905536"/>
                </a:cubicBezTo>
                <a:cubicBezTo>
                  <a:pt x="3579733" y="4909156"/>
                  <a:pt x="3623897" y="4910966"/>
                  <a:pt x="3677472" y="4910966"/>
                </a:cubicBezTo>
                <a:cubicBezTo>
                  <a:pt x="3731047" y="4910966"/>
                  <a:pt x="3775210" y="4909156"/>
                  <a:pt x="3809961" y="4905536"/>
                </a:cubicBezTo>
                <a:cubicBezTo>
                  <a:pt x="3844712" y="4901916"/>
                  <a:pt x="3872586" y="4896486"/>
                  <a:pt x="3893582" y="4889246"/>
                </a:cubicBezTo>
                <a:cubicBezTo>
                  <a:pt x="3914577" y="4882006"/>
                  <a:pt x="3929419" y="4872956"/>
                  <a:pt x="3938107" y="4862097"/>
                </a:cubicBezTo>
                <a:cubicBezTo>
                  <a:pt x="3946795" y="4851237"/>
                  <a:pt x="3951139" y="4838567"/>
                  <a:pt x="3951139" y="4824087"/>
                </a:cubicBezTo>
                <a:lnTo>
                  <a:pt x="3951139" y="3616477"/>
                </a:lnTo>
                <a:cubicBezTo>
                  <a:pt x="3991682" y="3552767"/>
                  <a:pt x="4029691" y="3499191"/>
                  <a:pt x="4065166" y="3455752"/>
                </a:cubicBezTo>
                <a:cubicBezTo>
                  <a:pt x="4100642" y="3412313"/>
                  <a:pt x="4134669" y="3377562"/>
                  <a:pt x="4167248" y="3351498"/>
                </a:cubicBezTo>
                <a:cubicBezTo>
                  <a:pt x="4199828" y="3325435"/>
                  <a:pt x="4231321" y="3306249"/>
                  <a:pt x="4261729" y="3293941"/>
                </a:cubicBezTo>
                <a:cubicBezTo>
                  <a:pt x="4292137" y="3281634"/>
                  <a:pt x="4322544" y="3275480"/>
                  <a:pt x="4352951" y="3275480"/>
                </a:cubicBezTo>
                <a:cubicBezTo>
                  <a:pt x="4379015" y="3275480"/>
                  <a:pt x="4402906" y="3278014"/>
                  <a:pt x="4424626" y="3283081"/>
                </a:cubicBezTo>
                <a:cubicBezTo>
                  <a:pt x="4446345" y="3288149"/>
                  <a:pt x="4466255" y="3293579"/>
                  <a:pt x="4484355" y="3299371"/>
                </a:cubicBezTo>
                <a:cubicBezTo>
                  <a:pt x="4502454" y="3305163"/>
                  <a:pt x="4518744" y="3310593"/>
                  <a:pt x="4533224" y="3315661"/>
                </a:cubicBezTo>
                <a:cubicBezTo>
                  <a:pt x="4547703" y="3320729"/>
                  <a:pt x="4560735" y="3323263"/>
                  <a:pt x="4572319" y="3323263"/>
                </a:cubicBezTo>
                <a:cubicBezTo>
                  <a:pt x="4586799" y="3323263"/>
                  <a:pt x="4598745" y="3319643"/>
                  <a:pt x="4608156" y="3312403"/>
                </a:cubicBezTo>
                <a:cubicBezTo>
                  <a:pt x="4617569" y="3305163"/>
                  <a:pt x="4625171" y="3292132"/>
                  <a:pt x="4630962" y="3273308"/>
                </a:cubicBezTo>
                <a:cubicBezTo>
                  <a:pt x="4636754" y="3254484"/>
                  <a:pt x="4641098" y="3228421"/>
                  <a:pt x="4643994" y="3195117"/>
                </a:cubicBezTo>
                <a:cubicBezTo>
                  <a:pt x="4646889" y="3161814"/>
                  <a:pt x="4648338" y="3119099"/>
                  <a:pt x="4648338" y="3066972"/>
                </a:cubicBezTo>
                <a:cubicBezTo>
                  <a:pt x="4648338" y="3014845"/>
                  <a:pt x="4647614" y="2973577"/>
                  <a:pt x="4646166" y="2943170"/>
                </a:cubicBezTo>
                <a:cubicBezTo>
                  <a:pt x="4644718" y="2912763"/>
                  <a:pt x="4642546" y="2889957"/>
                  <a:pt x="4639650" y="2874753"/>
                </a:cubicBezTo>
                <a:cubicBezTo>
                  <a:pt x="4636754" y="2859550"/>
                  <a:pt x="4633496" y="2847603"/>
                  <a:pt x="4629876" y="2838916"/>
                </a:cubicBezTo>
                <a:cubicBezTo>
                  <a:pt x="4626256" y="2830228"/>
                  <a:pt x="4620464" y="2822264"/>
                  <a:pt x="4612501" y="2815024"/>
                </a:cubicBezTo>
                <a:cubicBezTo>
                  <a:pt x="4604537" y="2807784"/>
                  <a:pt x="4591867" y="2800906"/>
                  <a:pt x="4574491" y="2794390"/>
                </a:cubicBezTo>
                <a:cubicBezTo>
                  <a:pt x="4557116" y="2787875"/>
                  <a:pt x="4536844" y="2782083"/>
                  <a:pt x="4513676" y="2777015"/>
                </a:cubicBezTo>
                <a:cubicBezTo>
                  <a:pt x="4490509" y="2771947"/>
                  <a:pt x="4468065" y="2768327"/>
                  <a:pt x="4446345" y="2766155"/>
                </a:cubicBezTo>
                <a:cubicBezTo>
                  <a:pt x="4424626" y="2763983"/>
                  <a:pt x="4404354" y="2762897"/>
                  <a:pt x="4385530" y="2762897"/>
                </a:cubicBezTo>
                <a:close/>
                <a:moveTo>
                  <a:pt x="1914142" y="2039634"/>
                </a:moveTo>
                <a:cubicBezTo>
                  <a:pt x="1692602" y="2039634"/>
                  <a:pt x="1491696" y="2073662"/>
                  <a:pt x="1311423" y="2141717"/>
                </a:cubicBezTo>
                <a:cubicBezTo>
                  <a:pt x="1131150" y="2209771"/>
                  <a:pt x="977303" y="2307871"/>
                  <a:pt x="849881" y="2436017"/>
                </a:cubicBezTo>
                <a:cubicBezTo>
                  <a:pt x="722459" y="2564163"/>
                  <a:pt x="623997" y="2719820"/>
                  <a:pt x="554495" y="2902988"/>
                </a:cubicBezTo>
                <a:cubicBezTo>
                  <a:pt x="484992" y="3086157"/>
                  <a:pt x="450241" y="3292855"/>
                  <a:pt x="450241" y="3523083"/>
                </a:cubicBezTo>
                <a:cubicBezTo>
                  <a:pt x="450241" y="3746071"/>
                  <a:pt x="482820" y="3945529"/>
                  <a:pt x="547979" y="4121458"/>
                </a:cubicBezTo>
                <a:cubicBezTo>
                  <a:pt x="613137" y="4297387"/>
                  <a:pt x="707256" y="4446528"/>
                  <a:pt x="830334" y="4568882"/>
                </a:cubicBezTo>
                <a:cubicBezTo>
                  <a:pt x="953411" y="4691236"/>
                  <a:pt x="1103639" y="4784630"/>
                  <a:pt x="1281015" y="4849065"/>
                </a:cubicBezTo>
                <a:cubicBezTo>
                  <a:pt x="1458392" y="4913500"/>
                  <a:pt x="1659299" y="4945717"/>
                  <a:pt x="1883734" y="4945717"/>
                </a:cubicBezTo>
                <a:cubicBezTo>
                  <a:pt x="1960477" y="4945717"/>
                  <a:pt x="2036858" y="4942097"/>
                  <a:pt x="2112876" y="4934857"/>
                </a:cubicBezTo>
                <a:cubicBezTo>
                  <a:pt x="2188895" y="4927618"/>
                  <a:pt x="2264190" y="4916758"/>
                  <a:pt x="2338760" y="4902278"/>
                </a:cubicBezTo>
                <a:cubicBezTo>
                  <a:pt x="2413331" y="4887798"/>
                  <a:pt x="2485367" y="4870423"/>
                  <a:pt x="2554870" y="4850151"/>
                </a:cubicBezTo>
                <a:cubicBezTo>
                  <a:pt x="2624373" y="4829879"/>
                  <a:pt x="2682654" y="4810332"/>
                  <a:pt x="2729713" y="4791508"/>
                </a:cubicBezTo>
                <a:cubicBezTo>
                  <a:pt x="2776772" y="4772684"/>
                  <a:pt x="2807904" y="4746983"/>
                  <a:pt x="2823107" y="4714403"/>
                </a:cubicBezTo>
                <a:cubicBezTo>
                  <a:pt x="2838311" y="4681824"/>
                  <a:pt x="2845913" y="4643815"/>
                  <a:pt x="2845913" y="4600375"/>
                </a:cubicBezTo>
                <a:lnTo>
                  <a:pt x="2845913" y="3481816"/>
                </a:lnTo>
                <a:cubicBezTo>
                  <a:pt x="2845913" y="3452857"/>
                  <a:pt x="2842293" y="3427155"/>
                  <a:pt x="2835053" y="3404711"/>
                </a:cubicBezTo>
                <a:cubicBezTo>
                  <a:pt x="2827813" y="3382268"/>
                  <a:pt x="2817316" y="3363082"/>
                  <a:pt x="2803560" y="3347154"/>
                </a:cubicBezTo>
                <a:cubicBezTo>
                  <a:pt x="2789804" y="3331227"/>
                  <a:pt x="2773877" y="3319281"/>
                  <a:pt x="2755777" y="3311317"/>
                </a:cubicBezTo>
                <a:cubicBezTo>
                  <a:pt x="2737677" y="3303353"/>
                  <a:pt x="2717043" y="3299371"/>
                  <a:pt x="2693875" y="3299371"/>
                </a:cubicBezTo>
                <a:lnTo>
                  <a:pt x="1744729" y="3299371"/>
                </a:lnTo>
                <a:cubicBezTo>
                  <a:pt x="1731697" y="3299371"/>
                  <a:pt x="1720113" y="3303353"/>
                  <a:pt x="1709978" y="3311317"/>
                </a:cubicBezTo>
                <a:cubicBezTo>
                  <a:pt x="1699842" y="3319281"/>
                  <a:pt x="1691154" y="3331589"/>
                  <a:pt x="1683914" y="3348240"/>
                </a:cubicBezTo>
                <a:cubicBezTo>
                  <a:pt x="1676674" y="3364892"/>
                  <a:pt x="1671245" y="3386974"/>
                  <a:pt x="1667624" y="3414485"/>
                </a:cubicBezTo>
                <a:cubicBezTo>
                  <a:pt x="1664004" y="3441997"/>
                  <a:pt x="1662195" y="3476024"/>
                  <a:pt x="1662195" y="3516567"/>
                </a:cubicBezTo>
                <a:cubicBezTo>
                  <a:pt x="1662195" y="3594758"/>
                  <a:pt x="1669434" y="3650143"/>
                  <a:pt x="1683914" y="3682722"/>
                </a:cubicBezTo>
                <a:cubicBezTo>
                  <a:pt x="1698394" y="3715302"/>
                  <a:pt x="1718666" y="3731591"/>
                  <a:pt x="1744729" y="3731591"/>
                </a:cubicBezTo>
                <a:lnTo>
                  <a:pt x="2276860" y="3731591"/>
                </a:lnTo>
                <a:lnTo>
                  <a:pt x="2276860" y="4383179"/>
                </a:lnTo>
                <a:cubicBezTo>
                  <a:pt x="2223284" y="4412139"/>
                  <a:pt x="2165365" y="4433859"/>
                  <a:pt x="2103103" y="4448338"/>
                </a:cubicBezTo>
                <a:cubicBezTo>
                  <a:pt x="2040840" y="4462818"/>
                  <a:pt x="1977853" y="4470058"/>
                  <a:pt x="1914142" y="4470058"/>
                </a:cubicBezTo>
                <a:cubicBezTo>
                  <a:pt x="1783824" y="4470058"/>
                  <a:pt x="1664729" y="4449062"/>
                  <a:pt x="1556854" y="4407071"/>
                </a:cubicBezTo>
                <a:cubicBezTo>
                  <a:pt x="1448980" y="4365080"/>
                  <a:pt x="1356672" y="4302817"/>
                  <a:pt x="1279930" y="4220282"/>
                </a:cubicBezTo>
                <a:cubicBezTo>
                  <a:pt x="1203187" y="4137748"/>
                  <a:pt x="1143458" y="4035304"/>
                  <a:pt x="1100743" y="3912950"/>
                </a:cubicBezTo>
                <a:cubicBezTo>
                  <a:pt x="1058027" y="3790596"/>
                  <a:pt x="1036670" y="3649057"/>
                  <a:pt x="1036670" y="3488332"/>
                </a:cubicBezTo>
                <a:cubicBezTo>
                  <a:pt x="1036670" y="3342087"/>
                  <a:pt x="1057666" y="3208511"/>
                  <a:pt x="1099657" y="3087605"/>
                </a:cubicBezTo>
                <a:cubicBezTo>
                  <a:pt x="1141648" y="2966699"/>
                  <a:pt x="1201739" y="2863169"/>
                  <a:pt x="1279930" y="2777015"/>
                </a:cubicBezTo>
                <a:cubicBezTo>
                  <a:pt x="1358120" y="2690860"/>
                  <a:pt x="1452238" y="2624254"/>
                  <a:pt x="1562284" y="2577195"/>
                </a:cubicBezTo>
                <a:cubicBezTo>
                  <a:pt x="1672330" y="2530135"/>
                  <a:pt x="1795408" y="2506606"/>
                  <a:pt x="1931518" y="2506606"/>
                </a:cubicBezTo>
                <a:cubicBezTo>
                  <a:pt x="2058939" y="2506606"/>
                  <a:pt x="2170795" y="2519638"/>
                  <a:pt x="2267086" y="2545701"/>
                </a:cubicBezTo>
                <a:cubicBezTo>
                  <a:pt x="2363376" y="2571765"/>
                  <a:pt x="2446272" y="2600000"/>
                  <a:pt x="2515775" y="2630408"/>
                </a:cubicBezTo>
                <a:cubicBezTo>
                  <a:pt x="2585278" y="2660815"/>
                  <a:pt x="2641025" y="2689050"/>
                  <a:pt x="2683016" y="2715114"/>
                </a:cubicBezTo>
                <a:cubicBezTo>
                  <a:pt x="2725007" y="2741177"/>
                  <a:pt x="2755415" y="2754209"/>
                  <a:pt x="2774238" y="2754209"/>
                </a:cubicBezTo>
                <a:cubicBezTo>
                  <a:pt x="2787270" y="2754209"/>
                  <a:pt x="2798492" y="2750589"/>
                  <a:pt x="2807904" y="2743349"/>
                </a:cubicBezTo>
                <a:cubicBezTo>
                  <a:pt x="2817316" y="2736110"/>
                  <a:pt x="2825279" y="2723440"/>
                  <a:pt x="2831795" y="2705340"/>
                </a:cubicBezTo>
                <a:cubicBezTo>
                  <a:pt x="2838311" y="2687241"/>
                  <a:pt x="2843379" y="2662987"/>
                  <a:pt x="2846999" y="2632579"/>
                </a:cubicBezTo>
                <a:cubicBezTo>
                  <a:pt x="2850619" y="2602172"/>
                  <a:pt x="2852429" y="2565973"/>
                  <a:pt x="2852429" y="2523982"/>
                </a:cubicBezTo>
                <a:cubicBezTo>
                  <a:pt x="2852429" y="2451583"/>
                  <a:pt x="2848085" y="2396922"/>
                  <a:pt x="2839397" y="2359998"/>
                </a:cubicBezTo>
                <a:cubicBezTo>
                  <a:pt x="2830709" y="2323075"/>
                  <a:pt x="2816591" y="2294478"/>
                  <a:pt x="2797044" y="2274206"/>
                </a:cubicBezTo>
                <a:cubicBezTo>
                  <a:pt x="2777496" y="2253934"/>
                  <a:pt x="2743107" y="2230043"/>
                  <a:pt x="2693875" y="2202531"/>
                </a:cubicBezTo>
                <a:cubicBezTo>
                  <a:pt x="2644644" y="2175020"/>
                  <a:pt x="2582744" y="2149318"/>
                  <a:pt x="2508173" y="2125427"/>
                </a:cubicBezTo>
                <a:cubicBezTo>
                  <a:pt x="2433603" y="2101535"/>
                  <a:pt x="2346362" y="2081263"/>
                  <a:pt x="2246452" y="2064612"/>
                </a:cubicBezTo>
                <a:cubicBezTo>
                  <a:pt x="2146542" y="2047960"/>
                  <a:pt x="2035772" y="2039634"/>
                  <a:pt x="1914142" y="2039634"/>
                </a:cubicBezTo>
                <a:close/>
                <a:moveTo>
                  <a:pt x="9137468" y="1948412"/>
                </a:moveTo>
                <a:cubicBezTo>
                  <a:pt x="9014390" y="1948412"/>
                  <a:pt x="8930769" y="1969770"/>
                  <a:pt x="8886606" y="2012485"/>
                </a:cubicBezTo>
                <a:cubicBezTo>
                  <a:pt x="8842443" y="2055200"/>
                  <a:pt x="8820362" y="2131581"/>
                  <a:pt x="8820362" y="2241627"/>
                </a:cubicBezTo>
                <a:cubicBezTo>
                  <a:pt x="8820362" y="2347329"/>
                  <a:pt x="8841719" y="2420451"/>
                  <a:pt x="8884434" y="2460995"/>
                </a:cubicBezTo>
                <a:cubicBezTo>
                  <a:pt x="8927150" y="2501538"/>
                  <a:pt x="9010046" y="2521809"/>
                  <a:pt x="9133124" y="2521809"/>
                </a:cubicBezTo>
                <a:cubicBezTo>
                  <a:pt x="9254754" y="2521809"/>
                  <a:pt x="9338012" y="2500814"/>
                  <a:pt x="9382899" y="2458823"/>
                </a:cubicBezTo>
                <a:cubicBezTo>
                  <a:pt x="9427786" y="2416831"/>
                  <a:pt x="9450230" y="2340813"/>
                  <a:pt x="9450230" y="2230767"/>
                </a:cubicBezTo>
                <a:cubicBezTo>
                  <a:pt x="9450230" y="2125065"/>
                  <a:pt x="9428510" y="2051580"/>
                  <a:pt x="9385071" y="2010313"/>
                </a:cubicBezTo>
                <a:cubicBezTo>
                  <a:pt x="9341632" y="1969046"/>
                  <a:pt x="9259098" y="1948412"/>
                  <a:pt x="9137468" y="194841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451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siamo – INFN-LNF">
            <a:extLst>
              <a:ext uri="{FF2B5EF4-FFF2-40B4-BE49-F238E27FC236}">
                <a16:creationId xmlns:a16="http://schemas.microsoft.com/office/drawing/2014/main" id="{309A8421-51AB-581B-BF71-A9B47ADE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4AE0072-78C2-AC32-4CBF-1D28F1840742}"/>
              </a:ext>
            </a:extLst>
          </p:cNvPr>
          <p:cNvSpPr>
            <a:spLocks noChangeAspect="1"/>
          </p:cNvSpPr>
          <p:nvPr/>
        </p:nvSpPr>
        <p:spPr>
          <a:xfrm>
            <a:off x="-141270800" y="-86791800"/>
            <a:ext cx="288000000" cy="162000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795412" y="4000914"/>
                </a:moveTo>
                <a:lnTo>
                  <a:pt x="6003920" y="4000914"/>
                </a:lnTo>
                <a:lnTo>
                  <a:pt x="6003920" y="4331052"/>
                </a:lnTo>
                <a:cubicBezTo>
                  <a:pt x="5937313" y="4406347"/>
                  <a:pt x="5871792" y="4463542"/>
                  <a:pt x="5807357" y="4502637"/>
                </a:cubicBezTo>
                <a:cubicBezTo>
                  <a:pt x="5742922" y="4541732"/>
                  <a:pt x="5672334" y="4561280"/>
                  <a:pt x="5595591" y="4561280"/>
                </a:cubicBezTo>
                <a:cubicBezTo>
                  <a:pt x="5504369" y="4561280"/>
                  <a:pt x="5433057" y="4538113"/>
                  <a:pt x="5381653" y="4491778"/>
                </a:cubicBezTo>
                <a:cubicBezTo>
                  <a:pt x="5330250" y="4445442"/>
                  <a:pt x="5304548" y="4381732"/>
                  <a:pt x="5304548" y="4300645"/>
                </a:cubicBezTo>
                <a:cubicBezTo>
                  <a:pt x="5304548" y="4252862"/>
                  <a:pt x="5313599" y="4210509"/>
                  <a:pt x="5331698" y="4173585"/>
                </a:cubicBezTo>
                <a:cubicBezTo>
                  <a:pt x="5349797" y="4136662"/>
                  <a:pt x="5378395" y="4105168"/>
                  <a:pt x="5417490" y="4079105"/>
                </a:cubicBezTo>
                <a:cubicBezTo>
                  <a:pt x="5456586" y="4053041"/>
                  <a:pt x="5507265" y="4033494"/>
                  <a:pt x="5569528" y="4020462"/>
                </a:cubicBezTo>
                <a:cubicBezTo>
                  <a:pt x="5631791" y="4007430"/>
                  <a:pt x="5707085" y="4000914"/>
                  <a:pt x="5795412" y="4000914"/>
                </a:cubicBezTo>
                <a:close/>
                <a:moveTo>
                  <a:pt x="10809747" y="3149506"/>
                </a:moveTo>
                <a:cubicBezTo>
                  <a:pt x="10947305" y="3149506"/>
                  <a:pt x="11049026" y="3193307"/>
                  <a:pt x="11114908" y="3280909"/>
                </a:cubicBezTo>
                <a:cubicBezTo>
                  <a:pt x="11180791" y="3368512"/>
                  <a:pt x="11211560" y="3489056"/>
                  <a:pt x="11207216" y="3642541"/>
                </a:cubicBezTo>
                <a:lnTo>
                  <a:pt x="10390559" y="3642541"/>
                </a:lnTo>
                <a:cubicBezTo>
                  <a:pt x="10393455" y="3574486"/>
                  <a:pt x="10403953" y="3510413"/>
                  <a:pt x="10422052" y="3450322"/>
                </a:cubicBezTo>
                <a:cubicBezTo>
                  <a:pt x="10440152" y="3390232"/>
                  <a:pt x="10466216" y="3338105"/>
                  <a:pt x="10500243" y="3293941"/>
                </a:cubicBezTo>
                <a:cubicBezTo>
                  <a:pt x="10534271" y="3249778"/>
                  <a:pt x="10576986" y="3214665"/>
                  <a:pt x="10628388" y="3188601"/>
                </a:cubicBezTo>
                <a:cubicBezTo>
                  <a:pt x="10679792" y="3162538"/>
                  <a:pt x="10740244" y="3149506"/>
                  <a:pt x="10809747" y="3149506"/>
                </a:cubicBezTo>
                <a:close/>
                <a:moveTo>
                  <a:pt x="7089979" y="2812852"/>
                </a:moveTo>
                <a:cubicBezTo>
                  <a:pt x="7074052" y="2812852"/>
                  <a:pt x="7060296" y="2816472"/>
                  <a:pt x="7048712" y="2823712"/>
                </a:cubicBezTo>
                <a:cubicBezTo>
                  <a:pt x="7037128" y="2830952"/>
                  <a:pt x="7027717" y="2842898"/>
                  <a:pt x="7020476" y="2859550"/>
                </a:cubicBezTo>
                <a:cubicBezTo>
                  <a:pt x="7013237" y="2876201"/>
                  <a:pt x="7007807" y="2898645"/>
                  <a:pt x="7004187" y="2926880"/>
                </a:cubicBezTo>
                <a:cubicBezTo>
                  <a:pt x="7000567" y="2955116"/>
                  <a:pt x="6998757" y="2990229"/>
                  <a:pt x="6998757" y="3032220"/>
                </a:cubicBezTo>
                <a:cubicBezTo>
                  <a:pt x="6998757" y="3108963"/>
                  <a:pt x="7007083" y="3164710"/>
                  <a:pt x="7023734" y="3199461"/>
                </a:cubicBezTo>
                <a:cubicBezTo>
                  <a:pt x="7040386" y="3234212"/>
                  <a:pt x="7062468" y="3251588"/>
                  <a:pt x="7089979" y="3251588"/>
                </a:cubicBezTo>
                <a:lnTo>
                  <a:pt x="7776319" y="3251588"/>
                </a:lnTo>
                <a:lnTo>
                  <a:pt x="7050884" y="4372320"/>
                </a:lnTo>
                <a:cubicBezTo>
                  <a:pt x="7033508" y="4396935"/>
                  <a:pt x="7019390" y="4419379"/>
                  <a:pt x="7008531" y="4439650"/>
                </a:cubicBezTo>
                <a:cubicBezTo>
                  <a:pt x="6997671" y="4459922"/>
                  <a:pt x="6988983" y="4479832"/>
                  <a:pt x="6982467" y="4499379"/>
                </a:cubicBezTo>
                <a:cubicBezTo>
                  <a:pt x="6975951" y="4518927"/>
                  <a:pt x="6971607" y="4539199"/>
                  <a:pt x="6969435" y="4560194"/>
                </a:cubicBezTo>
                <a:cubicBezTo>
                  <a:pt x="6967263" y="4581190"/>
                  <a:pt x="6966177" y="4604719"/>
                  <a:pt x="6966177" y="4630783"/>
                </a:cubicBezTo>
                <a:lnTo>
                  <a:pt x="6966177" y="4730693"/>
                </a:lnTo>
                <a:cubicBezTo>
                  <a:pt x="6966177" y="4790060"/>
                  <a:pt x="6976675" y="4832775"/>
                  <a:pt x="6997671" y="4858839"/>
                </a:cubicBezTo>
                <a:cubicBezTo>
                  <a:pt x="7018667" y="4884902"/>
                  <a:pt x="7048712" y="4897934"/>
                  <a:pt x="7087807" y="4897934"/>
                </a:cubicBezTo>
                <a:lnTo>
                  <a:pt x="8354060" y="4897934"/>
                </a:lnTo>
                <a:cubicBezTo>
                  <a:pt x="8368540" y="4897934"/>
                  <a:pt x="8381572" y="4894676"/>
                  <a:pt x="8393155" y="4888160"/>
                </a:cubicBezTo>
                <a:cubicBezTo>
                  <a:pt x="8404739" y="4881644"/>
                  <a:pt x="8414151" y="4869699"/>
                  <a:pt x="8421390" y="4852323"/>
                </a:cubicBezTo>
                <a:cubicBezTo>
                  <a:pt x="8428631" y="4834947"/>
                  <a:pt x="8434422" y="4811418"/>
                  <a:pt x="8438766" y="4781734"/>
                </a:cubicBezTo>
                <a:cubicBezTo>
                  <a:pt x="8443110" y="4752051"/>
                  <a:pt x="8445282" y="4716213"/>
                  <a:pt x="8445282" y="4674222"/>
                </a:cubicBezTo>
                <a:cubicBezTo>
                  <a:pt x="8445282" y="4630783"/>
                  <a:pt x="8443110" y="4594946"/>
                  <a:pt x="8438766" y="4566710"/>
                </a:cubicBezTo>
                <a:cubicBezTo>
                  <a:pt x="8434422" y="4538475"/>
                  <a:pt x="8428268" y="4516393"/>
                  <a:pt x="8420304" y="4500465"/>
                </a:cubicBezTo>
                <a:cubicBezTo>
                  <a:pt x="8412341" y="4484538"/>
                  <a:pt x="8402568" y="4473678"/>
                  <a:pt x="8390983" y="4467886"/>
                </a:cubicBezTo>
                <a:cubicBezTo>
                  <a:pt x="8379400" y="4462094"/>
                  <a:pt x="8367092" y="4459198"/>
                  <a:pt x="8354060" y="4459198"/>
                </a:cubicBezTo>
                <a:lnTo>
                  <a:pt x="7589530" y="4459198"/>
                </a:lnTo>
                <a:lnTo>
                  <a:pt x="8310621" y="3340638"/>
                </a:lnTo>
                <a:cubicBezTo>
                  <a:pt x="8325101" y="3317471"/>
                  <a:pt x="8337770" y="3295751"/>
                  <a:pt x="8348630" y="3275480"/>
                </a:cubicBezTo>
                <a:cubicBezTo>
                  <a:pt x="8359490" y="3255208"/>
                  <a:pt x="8367816" y="3234936"/>
                  <a:pt x="8373608" y="3214665"/>
                </a:cubicBezTo>
                <a:cubicBezTo>
                  <a:pt x="8379400" y="3194393"/>
                  <a:pt x="8383744" y="3173036"/>
                  <a:pt x="8386639" y="3150592"/>
                </a:cubicBezTo>
                <a:cubicBezTo>
                  <a:pt x="8389536" y="3128148"/>
                  <a:pt x="8390983" y="3102447"/>
                  <a:pt x="8390983" y="3073487"/>
                </a:cubicBezTo>
                <a:lnTo>
                  <a:pt x="8390983" y="2967062"/>
                </a:lnTo>
                <a:cubicBezTo>
                  <a:pt x="8390983" y="2936654"/>
                  <a:pt x="8388450" y="2911314"/>
                  <a:pt x="8383381" y="2891043"/>
                </a:cubicBezTo>
                <a:cubicBezTo>
                  <a:pt x="8378314" y="2870771"/>
                  <a:pt x="8371074" y="2854843"/>
                  <a:pt x="8361662" y="2843260"/>
                </a:cubicBezTo>
                <a:cubicBezTo>
                  <a:pt x="8352250" y="2831676"/>
                  <a:pt x="8340304" y="2823712"/>
                  <a:pt x="8325825" y="2819368"/>
                </a:cubicBezTo>
                <a:cubicBezTo>
                  <a:pt x="8311345" y="2815024"/>
                  <a:pt x="8293969" y="2812852"/>
                  <a:pt x="8273697" y="2812852"/>
                </a:cubicBezTo>
                <a:close/>
                <a:moveTo>
                  <a:pt x="9135296" y="2799820"/>
                </a:moveTo>
                <a:cubicBezTo>
                  <a:pt x="9081721" y="2799820"/>
                  <a:pt x="9037558" y="2801992"/>
                  <a:pt x="9002806" y="2806336"/>
                </a:cubicBezTo>
                <a:cubicBezTo>
                  <a:pt x="8968055" y="2810680"/>
                  <a:pt x="8940182" y="2816834"/>
                  <a:pt x="8919186" y="2824798"/>
                </a:cubicBezTo>
                <a:cubicBezTo>
                  <a:pt x="8898191" y="2832762"/>
                  <a:pt x="8883348" y="2842174"/>
                  <a:pt x="8874661" y="2853033"/>
                </a:cubicBezTo>
                <a:cubicBezTo>
                  <a:pt x="8865973" y="2863893"/>
                  <a:pt x="8861629" y="2876563"/>
                  <a:pt x="8861629" y="2891043"/>
                </a:cubicBezTo>
                <a:lnTo>
                  <a:pt x="8861629" y="4824087"/>
                </a:lnTo>
                <a:cubicBezTo>
                  <a:pt x="8861629" y="4838567"/>
                  <a:pt x="8865973" y="4851237"/>
                  <a:pt x="8874661" y="4862097"/>
                </a:cubicBezTo>
                <a:cubicBezTo>
                  <a:pt x="8883348" y="4872956"/>
                  <a:pt x="8898190" y="4882006"/>
                  <a:pt x="8919186" y="4889246"/>
                </a:cubicBezTo>
                <a:cubicBezTo>
                  <a:pt x="8940182" y="4896486"/>
                  <a:pt x="8968055" y="4901916"/>
                  <a:pt x="9002806" y="4905536"/>
                </a:cubicBezTo>
                <a:cubicBezTo>
                  <a:pt x="9037558" y="4909156"/>
                  <a:pt x="9081721" y="4910966"/>
                  <a:pt x="9135296" y="4910966"/>
                </a:cubicBezTo>
                <a:cubicBezTo>
                  <a:pt x="9188870" y="4910966"/>
                  <a:pt x="9233034" y="4909156"/>
                  <a:pt x="9267785" y="4905536"/>
                </a:cubicBezTo>
                <a:cubicBezTo>
                  <a:pt x="9302537" y="4901916"/>
                  <a:pt x="9330411" y="4896486"/>
                  <a:pt x="9351406" y="4889246"/>
                </a:cubicBezTo>
                <a:cubicBezTo>
                  <a:pt x="9372401" y="4882006"/>
                  <a:pt x="9387243" y="4872956"/>
                  <a:pt x="9395931" y="4862097"/>
                </a:cubicBezTo>
                <a:cubicBezTo>
                  <a:pt x="9404619" y="4851237"/>
                  <a:pt x="9408963" y="4838567"/>
                  <a:pt x="9408963" y="4824087"/>
                </a:cubicBezTo>
                <a:lnTo>
                  <a:pt x="9408963" y="2891043"/>
                </a:lnTo>
                <a:cubicBezTo>
                  <a:pt x="9408963" y="2876563"/>
                  <a:pt x="9404619" y="2863893"/>
                  <a:pt x="9395931" y="2853033"/>
                </a:cubicBezTo>
                <a:cubicBezTo>
                  <a:pt x="9387243" y="2842174"/>
                  <a:pt x="9372401" y="2832762"/>
                  <a:pt x="9351406" y="2824798"/>
                </a:cubicBezTo>
                <a:cubicBezTo>
                  <a:pt x="9330411" y="2816834"/>
                  <a:pt x="9302537" y="2810680"/>
                  <a:pt x="9267785" y="2806336"/>
                </a:cubicBezTo>
                <a:cubicBezTo>
                  <a:pt x="9233034" y="2801992"/>
                  <a:pt x="9188870" y="2799820"/>
                  <a:pt x="9135296" y="2799820"/>
                </a:cubicBezTo>
                <a:close/>
                <a:moveTo>
                  <a:pt x="10822779" y="2762897"/>
                </a:moveTo>
                <a:cubicBezTo>
                  <a:pt x="10669294" y="2762897"/>
                  <a:pt x="10531375" y="2788237"/>
                  <a:pt x="10409020" y="2838916"/>
                </a:cubicBezTo>
                <a:cubicBezTo>
                  <a:pt x="10286667" y="2889595"/>
                  <a:pt x="10182775" y="2963079"/>
                  <a:pt x="10097344" y="3059370"/>
                </a:cubicBezTo>
                <a:cubicBezTo>
                  <a:pt x="10011914" y="3155660"/>
                  <a:pt x="9946755" y="3272946"/>
                  <a:pt x="9901867" y="3411227"/>
                </a:cubicBezTo>
                <a:cubicBezTo>
                  <a:pt x="9856980" y="3549509"/>
                  <a:pt x="9834536" y="3704804"/>
                  <a:pt x="9834536" y="3877113"/>
                </a:cubicBezTo>
                <a:cubicBezTo>
                  <a:pt x="9834536" y="4058109"/>
                  <a:pt x="9855894" y="4215938"/>
                  <a:pt x="9898609" y="4350600"/>
                </a:cubicBezTo>
                <a:cubicBezTo>
                  <a:pt x="9941325" y="4485262"/>
                  <a:pt x="10006122" y="4596756"/>
                  <a:pt x="10093000" y="4685082"/>
                </a:cubicBezTo>
                <a:cubicBezTo>
                  <a:pt x="10179879" y="4773408"/>
                  <a:pt x="10288115" y="4839291"/>
                  <a:pt x="10417708" y="4882730"/>
                </a:cubicBezTo>
                <a:cubicBezTo>
                  <a:pt x="10547303" y="4926170"/>
                  <a:pt x="10698254" y="4947889"/>
                  <a:pt x="10870562" y="4947889"/>
                </a:cubicBezTo>
                <a:cubicBezTo>
                  <a:pt x="10966128" y="4947889"/>
                  <a:pt x="11055903" y="4941736"/>
                  <a:pt x="11139885" y="4929428"/>
                </a:cubicBezTo>
                <a:cubicBezTo>
                  <a:pt x="11223868" y="4917120"/>
                  <a:pt x="11298438" y="4902640"/>
                  <a:pt x="11363597" y="4885988"/>
                </a:cubicBezTo>
                <a:cubicBezTo>
                  <a:pt x="11428756" y="4869337"/>
                  <a:pt x="11482332" y="4852323"/>
                  <a:pt x="11524322" y="4834947"/>
                </a:cubicBezTo>
                <a:cubicBezTo>
                  <a:pt x="11566314" y="4817571"/>
                  <a:pt x="11592016" y="4803816"/>
                  <a:pt x="11601427" y="4793680"/>
                </a:cubicBezTo>
                <a:cubicBezTo>
                  <a:pt x="11610839" y="4783544"/>
                  <a:pt x="11618441" y="4773046"/>
                  <a:pt x="11624232" y="4762186"/>
                </a:cubicBezTo>
                <a:cubicBezTo>
                  <a:pt x="11630025" y="4751327"/>
                  <a:pt x="11634369" y="4737933"/>
                  <a:pt x="11637264" y="4722005"/>
                </a:cubicBezTo>
                <a:cubicBezTo>
                  <a:pt x="11640160" y="4706078"/>
                  <a:pt x="11642332" y="4686892"/>
                  <a:pt x="11643780" y="4664448"/>
                </a:cubicBezTo>
                <a:cubicBezTo>
                  <a:pt x="11645229" y="4642005"/>
                  <a:pt x="11645952" y="4614855"/>
                  <a:pt x="11645952" y="4583000"/>
                </a:cubicBezTo>
                <a:cubicBezTo>
                  <a:pt x="11645952" y="4546800"/>
                  <a:pt x="11644866" y="4516755"/>
                  <a:pt x="11642694" y="4492863"/>
                </a:cubicBezTo>
                <a:cubicBezTo>
                  <a:pt x="11640522" y="4468972"/>
                  <a:pt x="11636541" y="4450510"/>
                  <a:pt x="11630748" y="4437479"/>
                </a:cubicBezTo>
                <a:cubicBezTo>
                  <a:pt x="11624957" y="4424447"/>
                  <a:pt x="11617716" y="4415397"/>
                  <a:pt x="11609029" y="4410329"/>
                </a:cubicBezTo>
                <a:cubicBezTo>
                  <a:pt x="11600341" y="4405261"/>
                  <a:pt x="11589481" y="4402727"/>
                  <a:pt x="11576449" y="4402727"/>
                </a:cubicBezTo>
                <a:cubicBezTo>
                  <a:pt x="11554730" y="4402727"/>
                  <a:pt x="11526494" y="4409605"/>
                  <a:pt x="11491743" y="4423361"/>
                </a:cubicBezTo>
                <a:cubicBezTo>
                  <a:pt x="11456991" y="4437116"/>
                  <a:pt x="11413190" y="4452320"/>
                  <a:pt x="11360339" y="4468972"/>
                </a:cubicBezTo>
                <a:cubicBezTo>
                  <a:pt x="11307489" y="4485624"/>
                  <a:pt x="11244864" y="4500827"/>
                  <a:pt x="11172464" y="4514583"/>
                </a:cubicBezTo>
                <a:cubicBezTo>
                  <a:pt x="11100067" y="4528339"/>
                  <a:pt x="11016083" y="4535217"/>
                  <a:pt x="10920517" y="4535217"/>
                </a:cubicBezTo>
                <a:cubicBezTo>
                  <a:pt x="10826400" y="4535217"/>
                  <a:pt x="10745674" y="4522909"/>
                  <a:pt x="10678343" y="4498293"/>
                </a:cubicBezTo>
                <a:cubicBezTo>
                  <a:pt x="10611013" y="4473678"/>
                  <a:pt x="10555990" y="4437841"/>
                  <a:pt x="10513274" y="4390781"/>
                </a:cubicBezTo>
                <a:cubicBezTo>
                  <a:pt x="10470560" y="4343722"/>
                  <a:pt x="10439428" y="4286527"/>
                  <a:pt x="10419880" y="4219196"/>
                </a:cubicBezTo>
                <a:cubicBezTo>
                  <a:pt x="10400333" y="4151866"/>
                  <a:pt x="10390559" y="4076933"/>
                  <a:pt x="10390559" y="3994398"/>
                </a:cubicBezTo>
                <a:lnTo>
                  <a:pt x="11569933" y="3994398"/>
                </a:lnTo>
                <a:cubicBezTo>
                  <a:pt x="11622060" y="3994398"/>
                  <a:pt x="11662966" y="3978471"/>
                  <a:pt x="11692649" y="3946615"/>
                </a:cubicBezTo>
                <a:cubicBezTo>
                  <a:pt x="11722333" y="3914760"/>
                  <a:pt x="11737174" y="3865529"/>
                  <a:pt x="11737174" y="3798922"/>
                </a:cubicBezTo>
                <a:lnTo>
                  <a:pt x="11737174" y="3712044"/>
                </a:lnTo>
                <a:cubicBezTo>
                  <a:pt x="11737174" y="3575934"/>
                  <a:pt x="11719799" y="3449960"/>
                  <a:pt x="11685047" y="3334122"/>
                </a:cubicBezTo>
                <a:cubicBezTo>
                  <a:pt x="11650296" y="3218285"/>
                  <a:pt x="11595997" y="3118013"/>
                  <a:pt x="11522150" y="3033306"/>
                </a:cubicBezTo>
                <a:cubicBezTo>
                  <a:pt x="11448303" y="2948600"/>
                  <a:pt x="11353823" y="2882355"/>
                  <a:pt x="11238709" y="2834572"/>
                </a:cubicBezTo>
                <a:cubicBezTo>
                  <a:pt x="11123595" y="2786789"/>
                  <a:pt x="10984953" y="2762897"/>
                  <a:pt x="10822779" y="2762897"/>
                </a:cubicBezTo>
                <a:close/>
                <a:moveTo>
                  <a:pt x="5684642" y="2762897"/>
                </a:moveTo>
                <a:cubicBezTo>
                  <a:pt x="5599211" y="2762897"/>
                  <a:pt x="5516315" y="2769775"/>
                  <a:pt x="5435952" y="2783531"/>
                </a:cubicBezTo>
                <a:cubicBezTo>
                  <a:pt x="5355590" y="2797286"/>
                  <a:pt x="5281381" y="2815024"/>
                  <a:pt x="5213326" y="2836744"/>
                </a:cubicBezTo>
                <a:cubicBezTo>
                  <a:pt x="5145272" y="2858464"/>
                  <a:pt x="5085904" y="2881993"/>
                  <a:pt x="5035226" y="2907332"/>
                </a:cubicBezTo>
                <a:cubicBezTo>
                  <a:pt x="4984547" y="2932672"/>
                  <a:pt x="4949071" y="2955839"/>
                  <a:pt x="4928800" y="2976835"/>
                </a:cubicBezTo>
                <a:cubicBezTo>
                  <a:pt x="4908528" y="2997831"/>
                  <a:pt x="4894773" y="3021360"/>
                  <a:pt x="4887532" y="3047424"/>
                </a:cubicBezTo>
                <a:cubicBezTo>
                  <a:pt x="4880293" y="3073487"/>
                  <a:pt x="4876673" y="3108963"/>
                  <a:pt x="4876673" y="3153850"/>
                </a:cubicBezTo>
                <a:cubicBezTo>
                  <a:pt x="4876673" y="3187153"/>
                  <a:pt x="4878845" y="3217561"/>
                  <a:pt x="4883189" y="3245072"/>
                </a:cubicBezTo>
                <a:cubicBezTo>
                  <a:pt x="4887532" y="3272584"/>
                  <a:pt x="4893686" y="3295751"/>
                  <a:pt x="4901650" y="3314575"/>
                </a:cubicBezTo>
                <a:cubicBezTo>
                  <a:pt x="4909614" y="3333399"/>
                  <a:pt x="4919750" y="3347878"/>
                  <a:pt x="4932058" y="3358014"/>
                </a:cubicBezTo>
                <a:cubicBezTo>
                  <a:pt x="4944366" y="3368150"/>
                  <a:pt x="4958484" y="3373218"/>
                  <a:pt x="4974411" y="3373218"/>
                </a:cubicBezTo>
                <a:cubicBezTo>
                  <a:pt x="4997579" y="3373218"/>
                  <a:pt x="5027625" y="3363082"/>
                  <a:pt x="5064547" y="3342810"/>
                </a:cubicBezTo>
                <a:cubicBezTo>
                  <a:pt x="5101471" y="3322539"/>
                  <a:pt x="5147444" y="3300095"/>
                  <a:pt x="5202466" y="3275480"/>
                </a:cubicBezTo>
                <a:cubicBezTo>
                  <a:pt x="5257489" y="3250864"/>
                  <a:pt x="5320838" y="3228421"/>
                  <a:pt x="5392513" y="3208149"/>
                </a:cubicBezTo>
                <a:cubicBezTo>
                  <a:pt x="5464188" y="3187878"/>
                  <a:pt x="5545636" y="3177741"/>
                  <a:pt x="5636858" y="3177741"/>
                </a:cubicBezTo>
                <a:cubicBezTo>
                  <a:pt x="5706361" y="3177741"/>
                  <a:pt x="5764642" y="3184981"/>
                  <a:pt x="5811701" y="3199461"/>
                </a:cubicBezTo>
                <a:cubicBezTo>
                  <a:pt x="5858761" y="3213941"/>
                  <a:pt x="5896408" y="3236384"/>
                  <a:pt x="5924644" y="3266792"/>
                </a:cubicBezTo>
                <a:cubicBezTo>
                  <a:pt x="5952879" y="3297199"/>
                  <a:pt x="5973150" y="3335208"/>
                  <a:pt x="5985458" y="3380820"/>
                </a:cubicBezTo>
                <a:cubicBezTo>
                  <a:pt x="5997766" y="3426431"/>
                  <a:pt x="6003920" y="3479644"/>
                  <a:pt x="6003920" y="3540459"/>
                </a:cubicBezTo>
                <a:lnTo>
                  <a:pt x="6003920" y="3657745"/>
                </a:lnTo>
                <a:lnTo>
                  <a:pt x="5814959" y="3657745"/>
                </a:lnTo>
                <a:cubicBezTo>
                  <a:pt x="5642651" y="3657745"/>
                  <a:pt x="5491337" y="3670776"/>
                  <a:pt x="5361019" y="3696840"/>
                </a:cubicBezTo>
                <a:cubicBezTo>
                  <a:pt x="5230702" y="3722903"/>
                  <a:pt x="5121742" y="3763085"/>
                  <a:pt x="5034140" y="3817384"/>
                </a:cubicBezTo>
                <a:cubicBezTo>
                  <a:pt x="4946538" y="3871683"/>
                  <a:pt x="4880654" y="3940462"/>
                  <a:pt x="4836492" y="4023720"/>
                </a:cubicBezTo>
                <a:cubicBezTo>
                  <a:pt x="4792328" y="4106979"/>
                  <a:pt x="4770247" y="4205079"/>
                  <a:pt x="4770247" y="4318021"/>
                </a:cubicBezTo>
                <a:cubicBezTo>
                  <a:pt x="4770247" y="4422275"/>
                  <a:pt x="4787622" y="4513497"/>
                  <a:pt x="4822374" y="4591688"/>
                </a:cubicBezTo>
                <a:cubicBezTo>
                  <a:pt x="4857125" y="4669878"/>
                  <a:pt x="4905994" y="4735399"/>
                  <a:pt x="4968981" y="4788250"/>
                </a:cubicBezTo>
                <a:cubicBezTo>
                  <a:pt x="5031968" y="4841101"/>
                  <a:pt x="5106538" y="4880921"/>
                  <a:pt x="5192693" y="4907708"/>
                </a:cubicBezTo>
                <a:cubicBezTo>
                  <a:pt x="5278847" y="4934496"/>
                  <a:pt x="5373327" y="4947889"/>
                  <a:pt x="5476133" y="4947889"/>
                </a:cubicBezTo>
                <a:cubicBezTo>
                  <a:pt x="5600659" y="4947889"/>
                  <a:pt x="5713963" y="4923998"/>
                  <a:pt x="5816045" y="4876214"/>
                </a:cubicBezTo>
                <a:cubicBezTo>
                  <a:pt x="5918127" y="4828431"/>
                  <a:pt x="6008987" y="4761825"/>
                  <a:pt x="6088626" y="4676394"/>
                </a:cubicBezTo>
                <a:lnTo>
                  <a:pt x="6088626" y="4830603"/>
                </a:lnTo>
                <a:cubicBezTo>
                  <a:pt x="6088626" y="4850875"/>
                  <a:pt x="6094780" y="4866803"/>
                  <a:pt x="6107088" y="4878386"/>
                </a:cubicBezTo>
                <a:cubicBezTo>
                  <a:pt x="6119396" y="4889970"/>
                  <a:pt x="6140391" y="4898296"/>
                  <a:pt x="6170075" y="4903364"/>
                </a:cubicBezTo>
                <a:cubicBezTo>
                  <a:pt x="6199758" y="4908432"/>
                  <a:pt x="6247179" y="4910966"/>
                  <a:pt x="6312338" y="4910966"/>
                </a:cubicBezTo>
                <a:cubicBezTo>
                  <a:pt x="6373153" y="4910966"/>
                  <a:pt x="6419126" y="4908432"/>
                  <a:pt x="6450258" y="4903364"/>
                </a:cubicBezTo>
                <a:cubicBezTo>
                  <a:pt x="6481389" y="4898296"/>
                  <a:pt x="6504194" y="4889970"/>
                  <a:pt x="6518674" y="4878386"/>
                </a:cubicBezTo>
                <a:cubicBezTo>
                  <a:pt x="6533154" y="4866803"/>
                  <a:pt x="6540394" y="4850875"/>
                  <a:pt x="6540394" y="4830603"/>
                </a:cubicBezTo>
                <a:lnTo>
                  <a:pt x="6540394" y="3527427"/>
                </a:lnTo>
                <a:cubicBezTo>
                  <a:pt x="6540394" y="3394214"/>
                  <a:pt x="6524466" y="3279100"/>
                  <a:pt x="6492611" y="3182085"/>
                </a:cubicBezTo>
                <a:cubicBezTo>
                  <a:pt x="6460755" y="3085071"/>
                  <a:pt x="6410076" y="3005795"/>
                  <a:pt x="6340574" y="2944256"/>
                </a:cubicBezTo>
                <a:cubicBezTo>
                  <a:pt x="6271071" y="2882717"/>
                  <a:pt x="6182383" y="2837106"/>
                  <a:pt x="6074508" y="2807422"/>
                </a:cubicBezTo>
                <a:cubicBezTo>
                  <a:pt x="5966634" y="2777739"/>
                  <a:pt x="5836679" y="2762897"/>
                  <a:pt x="5684642" y="2762897"/>
                </a:cubicBezTo>
                <a:close/>
                <a:moveTo>
                  <a:pt x="4385530" y="2762897"/>
                </a:moveTo>
                <a:cubicBezTo>
                  <a:pt x="4344987" y="2762897"/>
                  <a:pt x="4304444" y="2768327"/>
                  <a:pt x="4263902" y="2779187"/>
                </a:cubicBezTo>
                <a:cubicBezTo>
                  <a:pt x="4223357" y="2790047"/>
                  <a:pt x="4182814" y="2809232"/>
                  <a:pt x="4142271" y="2836744"/>
                </a:cubicBezTo>
                <a:cubicBezTo>
                  <a:pt x="4101728" y="2864255"/>
                  <a:pt x="4059012" y="2901540"/>
                  <a:pt x="4014126" y="2948600"/>
                </a:cubicBezTo>
                <a:cubicBezTo>
                  <a:pt x="3969238" y="2995659"/>
                  <a:pt x="3921455" y="3055388"/>
                  <a:pt x="3870776" y="3127786"/>
                </a:cubicBezTo>
                <a:lnTo>
                  <a:pt x="3870776" y="2886699"/>
                </a:lnTo>
                <a:cubicBezTo>
                  <a:pt x="3870776" y="2872219"/>
                  <a:pt x="3867156" y="2859550"/>
                  <a:pt x="3859916" y="2848689"/>
                </a:cubicBezTo>
                <a:cubicBezTo>
                  <a:pt x="3852676" y="2837830"/>
                  <a:pt x="3840730" y="2828780"/>
                  <a:pt x="3824079" y="2821540"/>
                </a:cubicBezTo>
                <a:cubicBezTo>
                  <a:pt x="3807427" y="2814300"/>
                  <a:pt x="3783898" y="2808870"/>
                  <a:pt x="3753490" y="2805250"/>
                </a:cubicBezTo>
                <a:cubicBezTo>
                  <a:pt x="3723083" y="2801630"/>
                  <a:pt x="3684711" y="2799820"/>
                  <a:pt x="3638376" y="2799820"/>
                </a:cubicBezTo>
                <a:cubicBezTo>
                  <a:pt x="3593489" y="2799820"/>
                  <a:pt x="3556204" y="2801630"/>
                  <a:pt x="3526521" y="2805250"/>
                </a:cubicBezTo>
                <a:cubicBezTo>
                  <a:pt x="3496837" y="2808870"/>
                  <a:pt x="3472583" y="2814300"/>
                  <a:pt x="3453760" y="2821540"/>
                </a:cubicBezTo>
                <a:cubicBezTo>
                  <a:pt x="3434936" y="2828780"/>
                  <a:pt x="3421904" y="2837830"/>
                  <a:pt x="3414665" y="2848689"/>
                </a:cubicBezTo>
                <a:cubicBezTo>
                  <a:pt x="3407425" y="2859550"/>
                  <a:pt x="3403804" y="2872219"/>
                  <a:pt x="3403804" y="2886699"/>
                </a:cubicBezTo>
                <a:lnTo>
                  <a:pt x="3403804" y="4824087"/>
                </a:lnTo>
                <a:cubicBezTo>
                  <a:pt x="3403804" y="4838567"/>
                  <a:pt x="3408149" y="4851237"/>
                  <a:pt x="3416836" y="4862097"/>
                </a:cubicBezTo>
                <a:cubicBezTo>
                  <a:pt x="3425524" y="4872956"/>
                  <a:pt x="3440366" y="4882006"/>
                  <a:pt x="3461361" y="4889246"/>
                </a:cubicBezTo>
                <a:cubicBezTo>
                  <a:pt x="3482357" y="4896486"/>
                  <a:pt x="3510231" y="4901916"/>
                  <a:pt x="3544982" y="4905536"/>
                </a:cubicBezTo>
                <a:cubicBezTo>
                  <a:pt x="3579733" y="4909156"/>
                  <a:pt x="3623897" y="4910966"/>
                  <a:pt x="3677472" y="4910966"/>
                </a:cubicBezTo>
                <a:cubicBezTo>
                  <a:pt x="3731047" y="4910966"/>
                  <a:pt x="3775210" y="4909156"/>
                  <a:pt x="3809961" y="4905536"/>
                </a:cubicBezTo>
                <a:cubicBezTo>
                  <a:pt x="3844712" y="4901916"/>
                  <a:pt x="3872586" y="4896486"/>
                  <a:pt x="3893582" y="4889246"/>
                </a:cubicBezTo>
                <a:cubicBezTo>
                  <a:pt x="3914577" y="4882006"/>
                  <a:pt x="3929419" y="4872956"/>
                  <a:pt x="3938107" y="4862097"/>
                </a:cubicBezTo>
                <a:cubicBezTo>
                  <a:pt x="3946795" y="4851237"/>
                  <a:pt x="3951139" y="4838567"/>
                  <a:pt x="3951139" y="4824087"/>
                </a:cubicBezTo>
                <a:lnTo>
                  <a:pt x="3951139" y="3616477"/>
                </a:lnTo>
                <a:cubicBezTo>
                  <a:pt x="3991682" y="3552767"/>
                  <a:pt x="4029691" y="3499191"/>
                  <a:pt x="4065166" y="3455752"/>
                </a:cubicBezTo>
                <a:cubicBezTo>
                  <a:pt x="4100642" y="3412313"/>
                  <a:pt x="4134669" y="3377562"/>
                  <a:pt x="4167248" y="3351498"/>
                </a:cubicBezTo>
                <a:cubicBezTo>
                  <a:pt x="4199828" y="3325435"/>
                  <a:pt x="4231321" y="3306249"/>
                  <a:pt x="4261729" y="3293941"/>
                </a:cubicBezTo>
                <a:cubicBezTo>
                  <a:pt x="4292137" y="3281634"/>
                  <a:pt x="4322544" y="3275480"/>
                  <a:pt x="4352951" y="3275480"/>
                </a:cubicBezTo>
                <a:cubicBezTo>
                  <a:pt x="4379015" y="3275480"/>
                  <a:pt x="4402906" y="3278014"/>
                  <a:pt x="4424626" y="3283081"/>
                </a:cubicBezTo>
                <a:cubicBezTo>
                  <a:pt x="4446345" y="3288149"/>
                  <a:pt x="4466255" y="3293579"/>
                  <a:pt x="4484355" y="3299371"/>
                </a:cubicBezTo>
                <a:cubicBezTo>
                  <a:pt x="4502454" y="3305163"/>
                  <a:pt x="4518744" y="3310593"/>
                  <a:pt x="4533224" y="3315661"/>
                </a:cubicBezTo>
                <a:cubicBezTo>
                  <a:pt x="4547703" y="3320729"/>
                  <a:pt x="4560735" y="3323263"/>
                  <a:pt x="4572319" y="3323263"/>
                </a:cubicBezTo>
                <a:cubicBezTo>
                  <a:pt x="4586799" y="3323263"/>
                  <a:pt x="4598745" y="3319643"/>
                  <a:pt x="4608156" y="3312403"/>
                </a:cubicBezTo>
                <a:cubicBezTo>
                  <a:pt x="4617569" y="3305163"/>
                  <a:pt x="4625171" y="3292132"/>
                  <a:pt x="4630962" y="3273308"/>
                </a:cubicBezTo>
                <a:cubicBezTo>
                  <a:pt x="4636754" y="3254484"/>
                  <a:pt x="4641098" y="3228421"/>
                  <a:pt x="4643994" y="3195117"/>
                </a:cubicBezTo>
                <a:cubicBezTo>
                  <a:pt x="4646889" y="3161814"/>
                  <a:pt x="4648338" y="3119099"/>
                  <a:pt x="4648338" y="3066972"/>
                </a:cubicBezTo>
                <a:cubicBezTo>
                  <a:pt x="4648338" y="3014845"/>
                  <a:pt x="4647614" y="2973577"/>
                  <a:pt x="4646166" y="2943170"/>
                </a:cubicBezTo>
                <a:cubicBezTo>
                  <a:pt x="4644718" y="2912763"/>
                  <a:pt x="4642546" y="2889957"/>
                  <a:pt x="4639650" y="2874753"/>
                </a:cubicBezTo>
                <a:cubicBezTo>
                  <a:pt x="4636754" y="2859550"/>
                  <a:pt x="4633496" y="2847603"/>
                  <a:pt x="4629876" y="2838916"/>
                </a:cubicBezTo>
                <a:cubicBezTo>
                  <a:pt x="4626256" y="2830228"/>
                  <a:pt x="4620464" y="2822264"/>
                  <a:pt x="4612501" y="2815024"/>
                </a:cubicBezTo>
                <a:cubicBezTo>
                  <a:pt x="4604537" y="2807784"/>
                  <a:pt x="4591867" y="2800906"/>
                  <a:pt x="4574491" y="2794390"/>
                </a:cubicBezTo>
                <a:cubicBezTo>
                  <a:pt x="4557116" y="2787875"/>
                  <a:pt x="4536844" y="2782083"/>
                  <a:pt x="4513676" y="2777015"/>
                </a:cubicBezTo>
                <a:cubicBezTo>
                  <a:pt x="4490509" y="2771947"/>
                  <a:pt x="4468065" y="2768327"/>
                  <a:pt x="4446345" y="2766155"/>
                </a:cubicBezTo>
                <a:cubicBezTo>
                  <a:pt x="4424626" y="2763983"/>
                  <a:pt x="4404354" y="2762897"/>
                  <a:pt x="4385530" y="2762897"/>
                </a:cubicBezTo>
                <a:close/>
                <a:moveTo>
                  <a:pt x="1914142" y="2039634"/>
                </a:moveTo>
                <a:cubicBezTo>
                  <a:pt x="1692602" y="2039634"/>
                  <a:pt x="1491696" y="2073662"/>
                  <a:pt x="1311423" y="2141717"/>
                </a:cubicBezTo>
                <a:cubicBezTo>
                  <a:pt x="1131150" y="2209771"/>
                  <a:pt x="977303" y="2307871"/>
                  <a:pt x="849881" y="2436017"/>
                </a:cubicBezTo>
                <a:cubicBezTo>
                  <a:pt x="722459" y="2564163"/>
                  <a:pt x="623997" y="2719820"/>
                  <a:pt x="554495" y="2902988"/>
                </a:cubicBezTo>
                <a:cubicBezTo>
                  <a:pt x="484992" y="3086157"/>
                  <a:pt x="450241" y="3292855"/>
                  <a:pt x="450241" y="3523083"/>
                </a:cubicBezTo>
                <a:cubicBezTo>
                  <a:pt x="450241" y="3746071"/>
                  <a:pt x="482820" y="3945529"/>
                  <a:pt x="547979" y="4121458"/>
                </a:cubicBezTo>
                <a:cubicBezTo>
                  <a:pt x="613137" y="4297387"/>
                  <a:pt x="707256" y="4446528"/>
                  <a:pt x="830334" y="4568882"/>
                </a:cubicBezTo>
                <a:cubicBezTo>
                  <a:pt x="953411" y="4691236"/>
                  <a:pt x="1103639" y="4784630"/>
                  <a:pt x="1281015" y="4849065"/>
                </a:cubicBezTo>
                <a:cubicBezTo>
                  <a:pt x="1458392" y="4913500"/>
                  <a:pt x="1659299" y="4945717"/>
                  <a:pt x="1883734" y="4945717"/>
                </a:cubicBezTo>
                <a:cubicBezTo>
                  <a:pt x="1960477" y="4945717"/>
                  <a:pt x="2036858" y="4942097"/>
                  <a:pt x="2112876" y="4934857"/>
                </a:cubicBezTo>
                <a:cubicBezTo>
                  <a:pt x="2188895" y="4927618"/>
                  <a:pt x="2264190" y="4916758"/>
                  <a:pt x="2338760" y="4902278"/>
                </a:cubicBezTo>
                <a:cubicBezTo>
                  <a:pt x="2413331" y="4887798"/>
                  <a:pt x="2485367" y="4870423"/>
                  <a:pt x="2554870" y="4850151"/>
                </a:cubicBezTo>
                <a:cubicBezTo>
                  <a:pt x="2624373" y="4829879"/>
                  <a:pt x="2682654" y="4810332"/>
                  <a:pt x="2729713" y="4791508"/>
                </a:cubicBezTo>
                <a:cubicBezTo>
                  <a:pt x="2776772" y="4772684"/>
                  <a:pt x="2807904" y="4746983"/>
                  <a:pt x="2823107" y="4714403"/>
                </a:cubicBezTo>
                <a:cubicBezTo>
                  <a:pt x="2838311" y="4681824"/>
                  <a:pt x="2845913" y="4643815"/>
                  <a:pt x="2845913" y="4600375"/>
                </a:cubicBezTo>
                <a:lnTo>
                  <a:pt x="2845913" y="3481816"/>
                </a:lnTo>
                <a:cubicBezTo>
                  <a:pt x="2845913" y="3452857"/>
                  <a:pt x="2842293" y="3427155"/>
                  <a:pt x="2835053" y="3404711"/>
                </a:cubicBezTo>
                <a:cubicBezTo>
                  <a:pt x="2827813" y="3382268"/>
                  <a:pt x="2817316" y="3363082"/>
                  <a:pt x="2803560" y="3347154"/>
                </a:cubicBezTo>
                <a:cubicBezTo>
                  <a:pt x="2789804" y="3331227"/>
                  <a:pt x="2773877" y="3319281"/>
                  <a:pt x="2755777" y="3311317"/>
                </a:cubicBezTo>
                <a:cubicBezTo>
                  <a:pt x="2737677" y="3303353"/>
                  <a:pt x="2717043" y="3299371"/>
                  <a:pt x="2693875" y="3299371"/>
                </a:cubicBezTo>
                <a:lnTo>
                  <a:pt x="1744729" y="3299371"/>
                </a:lnTo>
                <a:cubicBezTo>
                  <a:pt x="1731697" y="3299371"/>
                  <a:pt x="1720113" y="3303353"/>
                  <a:pt x="1709978" y="3311317"/>
                </a:cubicBezTo>
                <a:cubicBezTo>
                  <a:pt x="1699842" y="3319281"/>
                  <a:pt x="1691154" y="3331589"/>
                  <a:pt x="1683914" y="3348240"/>
                </a:cubicBezTo>
                <a:cubicBezTo>
                  <a:pt x="1676674" y="3364892"/>
                  <a:pt x="1671245" y="3386974"/>
                  <a:pt x="1667624" y="3414485"/>
                </a:cubicBezTo>
                <a:cubicBezTo>
                  <a:pt x="1664004" y="3441997"/>
                  <a:pt x="1662195" y="3476024"/>
                  <a:pt x="1662195" y="3516567"/>
                </a:cubicBezTo>
                <a:cubicBezTo>
                  <a:pt x="1662195" y="3594758"/>
                  <a:pt x="1669434" y="3650143"/>
                  <a:pt x="1683914" y="3682722"/>
                </a:cubicBezTo>
                <a:cubicBezTo>
                  <a:pt x="1698394" y="3715302"/>
                  <a:pt x="1718666" y="3731591"/>
                  <a:pt x="1744729" y="3731591"/>
                </a:cubicBezTo>
                <a:lnTo>
                  <a:pt x="2276860" y="3731591"/>
                </a:lnTo>
                <a:lnTo>
                  <a:pt x="2276860" y="4383179"/>
                </a:lnTo>
                <a:cubicBezTo>
                  <a:pt x="2223284" y="4412139"/>
                  <a:pt x="2165365" y="4433859"/>
                  <a:pt x="2103103" y="4448338"/>
                </a:cubicBezTo>
                <a:cubicBezTo>
                  <a:pt x="2040840" y="4462818"/>
                  <a:pt x="1977853" y="4470058"/>
                  <a:pt x="1914142" y="4470058"/>
                </a:cubicBezTo>
                <a:cubicBezTo>
                  <a:pt x="1783824" y="4470058"/>
                  <a:pt x="1664729" y="4449062"/>
                  <a:pt x="1556854" y="4407071"/>
                </a:cubicBezTo>
                <a:cubicBezTo>
                  <a:pt x="1448980" y="4365080"/>
                  <a:pt x="1356672" y="4302817"/>
                  <a:pt x="1279930" y="4220282"/>
                </a:cubicBezTo>
                <a:cubicBezTo>
                  <a:pt x="1203187" y="4137748"/>
                  <a:pt x="1143458" y="4035304"/>
                  <a:pt x="1100743" y="3912950"/>
                </a:cubicBezTo>
                <a:cubicBezTo>
                  <a:pt x="1058027" y="3790596"/>
                  <a:pt x="1036670" y="3649057"/>
                  <a:pt x="1036670" y="3488332"/>
                </a:cubicBezTo>
                <a:cubicBezTo>
                  <a:pt x="1036670" y="3342087"/>
                  <a:pt x="1057666" y="3208511"/>
                  <a:pt x="1099657" y="3087605"/>
                </a:cubicBezTo>
                <a:cubicBezTo>
                  <a:pt x="1141648" y="2966699"/>
                  <a:pt x="1201739" y="2863169"/>
                  <a:pt x="1279930" y="2777015"/>
                </a:cubicBezTo>
                <a:cubicBezTo>
                  <a:pt x="1358120" y="2690860"/>
                  <a:pt x="1452238" y="2624254"/>
                  <a:pt x="1562284" y="2577195"/>
                </a:cubicBezTo>
                <a:cubicBezTo>
                  <a:pt x="1672330" y="2530135"/>
                  <a:pt x="1795408" y="2506606"/>
                  <a:pt x="1931518" y="2506606"/>
                </a:cubicBezTo>
                <a:cubicBezTo>
                  <a:pt x="2058939" y="2506606"/>
                  <a:pt x="2170795" y="2519638"/>
                  <a:pt x="2267086" y="2545701"/>
                </a:cubicBezTo>
                <a:cubicBezTo>
                  <a:pt x="2363376" y="2571765"/>
                  <a:pt x="2446272" y="2600000"/>
                  <a:pt x="2515775" y="2630408"/>
                </a:cubicBezTo>
                <a:cubicBezTo>
                  <a:pt x="2585278" y="2660815"/>
                  <a:pt x="2641025" y="2689050"/>
                  <a:pt x="2683016" y="2715114"/>
                </a:cubicBezTo>
                <a:cubicBezTo>
                  <a:pt x="2725007" y="2741177"/>
                  <a:pt x="2755415" y="2754209"/>
                  <a:pt x="2774238" y="2754209"/>
                </a:cubicBezTo>
                <a:cubicBezTo>
                  <a:pt x="2787270" y="2754209"/>
                  <a:pt x="2798492" y="2750589"/>
                  <a:pt x="2807904" y="2743349"/>
                </a:cubicBezTo>
                <a:cubicBezTo>
                  <a:pt x="2817316" y="2736110"/>
                  <a:pt x="2825279" y="2723440"/>
                  <a:pt x="2831795" y="2705340"/>
                </a:cubicBezTo>
                <a:cubicBezTo>
                  <a:pt x="2838311" y="2687241"/>
                  <a:pt x="2843379" y="2662987"/>
                  <a:pt x="2846999" y="2632579"/>
                </a:cubicBezTo>
                <a:cubicBezTo>
                  <a:pt x="2850619" y="2602172"/>
                  <a:pt x="2852429" y="2565973"/>
                  <a:pt x="2852429" y="2523982"/>
                </a:cubicBezTo>
                <a:cubicBezTo>
                  <a:pt x="2852429" y="2451583"/>
                  <a:pt x="2848085" y="2396922"/>
                  <a:pt x="2839397" y="2359998"/>
                </a:cubicBezTo>
                <a:cubicBezTo>
                  <a:pt x="2830709" y="2323075"/>
                  <a:pt x="2816591" y="2294478"/>
                  <a:pt x="2797044" y="2274206"/>
                </a:cubicBezTo>
                <a:cubicBezTo>
                  <a:pt x="2777496" y="2253934"/>
                  <a:pt x="2743107" y="2230043"/>
                  <a:pt x="2693875" y="2202531"/>
                </a:cubicBezTo>
                <a:cubicBezTo>
                  <a:pt x="2644644" y="2175020"/>
                  <a:pt x="2582744" y="2149318"/>
                  <a:pt x="2508173" y="2125427"/>
                </a:cubicBezTo>
                <a:cubicBezTo>
                  <a:pt x="2433603" y="2101535"/>
                  <a:pt x="2346362" y="2081263"/>
                  <a:pt x="2246452" y="2064612"/>
                </a:cubicBezTo>
                <a:cubicBezTo>
                  <a:pt x="2146542" y="2047960"/>
                  <a:pt x="2035772" y="2039634"/>
                  <a:pt x="1914142" y="2039634"/>
                </a:cubicBezTo>
                <a:close/>
                <a:moveTo>
                  <a:pt x="9137468" y="1948412"/>
                </a:moveTo>
                <a:cubicBezTo>
                  <a:pt x="9014390" y="1948412"/>
                  <a:pt x="8930769" y="1969770"/>
                  <a:pt x="8886606" y="2012485"/>
                </a:cubicBezTo>
                <a:cubicBezTo>
                  <a:pt x="8842443" y="2055200"/>
                  <a:pt x="8820362" y="2131581"/>
                  <a:pt x="8820362" y="2241627"/>
                </a:cubicBezTo>
                <a:cubicBezTo>
                  <a:pt x="8820362" y="2347329"/>
                  <a:pt x="8841719" y="2420451"/>
                  <a:pt x="8884434" y="2460995"/>
                </a:cubicBezTo>
                <a:cubicBezTo>
                  <a:pt x="8927150" y="2501538"/>
                  <a:pt x="9010046" y="2521809"/>
                  <a:pt x="9133124" y="2521809"/>
                </a:cubicBezTo>
                <a:cubicBezTo>
                  <a:pt x="9254754" y="2521809"/>
                  <a:pt x="9338012" y="2500814"/>
                  <a:pt x="9382899" y="2458823"/>
                </a:cubicBezTo>
                <a:cubicBezTo>
                  <a:pt x="9427786" y="2416831"/>
                  <a:pt x="9450230" y="2340813"/>
                  <a:pt x="9450230" y="2230767"/>
                </a:cubicBezTo>
                <a:cubicBezTo>
                  <a:pt x="9450230" y="2125065"/>
                  <a:pt x="9428510" y="2051580"/>
                  <a:pt x="9385071" y="2010313"/>
                </a:cubicBezTo>
                <a:cubicBezTo>
                  <a:pt x="9341632" y="1969046"/>
                  <a:pt x="9259098" y="1948412"/>
                  <a:pt x="9137468" y="194841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AA5A1-0008-26BF-CCEF-8C5DDB305EE8}"/>
              </a:ext>
            </a:extLst>
          </p:cNvPr>
          <p:cNvSpPr txBox="1"/>
          <p:nvPr/>
        </p:nvSpPr>
        <p:spPr>
          <a:xfrm>
            <a:off x="1432560" y="396240"/>
            <a:ext cx="309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for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74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CB132-B68B-48AE-70BD-6A71DF16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9D7E37BE-87BA-9653-0EAE-EFCD5DA9B825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569F994-25CF-BAE5-9E36-84D5D7AF1264}"/>
              </a:ext>
            </a:extLst>
          </p:cNvPr>
          <p:cNvGrpSpPr/>
          <p:nvPr/>
        </p:nvGrpSpPr>
        <p:grpSpPr>
          <a:xfrm>
            <a:off x="1465643" y="1275923"/>
            <a:ext cx="9260713" cy="1141266"/>
            <a:chOff x="568065" y="1277849"/>
            <a:chExt cx="9260713" cy="11412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3564849E-4B84-70C3-CA5C-56D5B739D72E}"/>
                </a:ext>
              </a:extLst>
            </p:cNvPr>
            <p:cNvGrpSpPr/>
            <p:nvPr/>
          </p:nvGrpSpPr>
          <p:grpSpPr>
            <a:xfrm>
              <a:off x="568065" y="1277849"/>
              <a:ext cx="4167308" cy="1141266"/>
              <a:chOff x="227242" y="4412624"/>
              <a:chExt cx="3606794" cy="1141266"/>
            </a:xfrm>
          </p:grpSpPr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EBF747B-F7A8-B112-64FD-A0DB30413C43}"/>
                  </a:ext>
                </a:extLst>
              </p:cNvPr>
              <p:cNvSpPr txBox="1"/>
              <p:nvPr/>
            </p:nvSpPr>
            <p:spPr>
              <a:xfrm>
                <a:off x="227242" y="4630560"/>
                <a:ext cx="3318577" cy="92333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>
                    <a:solidFill>
                      <a:srgbClr val="C00000"/>
                    </a:solidFill>
                  </a:rPr>
                  <a:t>Problems</a:t>
                </a:r>
                <a:r>
                  <a:rPr lang="it-IT" dirty="0"/>
                  <a:t> in </a:t>
                </a:r>
                <a:r>
                  <a:rPr lang="it-IT" dirty="0" err="1"/>
                  <a:t>modern</a:t>
                </a:r>
                <a:r>
                  <a:rPr lang="it-IT" dirty="0"/>
                  <a:t> </a:t>
                </a:r>
                <a:r>
                  <a:rPr lang="it-IT" dirty="0" err="1"/>
                  <a:t>physics</a:t>
                </a:r>
                <a:r>
                  <a:rPr lang="it-IT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Neutrinos</a:t>
                </a:r>
                <a:r>
                  <a:rPr lang="it-IT" dirty="0"/>
                  <a:t> </a:t>
                </a:r>
                <a:r>
                  <a:rPr lang="it-IT" dirty="0" err="1"/>
                  <a:t>absolute</a:t>
                </a:r>
                <a:r>
                  <a:rPr lang="it-IT" dirty="0"/>
                  <a:t> mass-scale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Neutrinos</a:t>
                </a:r>
                <a:r>
                  <a:rPr lang="it-IT" dirty="0"/>
                  <a:t>: Dirac or Majorana</a:t>
                </a:r>
              </a:p>
            </p:txBody>
          </p:sp>
          <p:pic>
            <p:nvPicPr>
              <p:cNvPr id="47" name="Elemento grafico 46" descr="Punto interrogativo con riempimento a tinta unita">
                <a:extLst>
                  <a:ext uri="{FF2B5EF4-FFF2-40B4-BE49-F238E27FC236}">
                    <a16:creationId xmlns:a16="http://schemas.microsoft.com/office/drawing/2014/main" id="{05933B86-6989-9D06-5237-C22B693A9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9636" y="4412624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D0918BFA-D864-BE73-7221-834A2D8AF5AD}"/>
                </a:ext>
              </a:extLst>
            </p:cNvPr>
            <p:cNvGrpSpPr/>
            <p:nvPr/>
          </p:nvGrpSpPr>
          <p:grpSpPr>
            <a:xfrm>
              <a:off x="5706544" y="1417298"/>
              <a:ext cx="4122234" cy="914400"/>
              <a:chOff x="4920211" y="1493420"/>
              <a:chExt cx="4122234" cy="914400"/>
            </a:xfrm>
          </p:grpSpPr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B9C82E3-0867-9F24-CBCD-E5E0AB298B73}"/>
                  </a:ext>
                </a:extLst>
              </p:cNvPr>
              <p:cNvSpPr txBox="1"/>
              <p:nvPr/>
            </p:nvSpPr>
            <p:spPr>
              <a:xfrm>
                <a:off x="4920211" y="1831789"/>
                <a:ext cx="3834302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it-IT" b="1" dirty="0">
                    <a:solidFill>
                      <a:srgbClr val="C00000"/>
                    </a:solidFill>
                  </a:rPr>
                  <a:t>0</a:t>
                </a:r>
                <a:r>
                  <a:rPr lang="el-GR" b="1" dirty="0">
                    <a:solidFill>
                      <a:srgbClr val="C00000"/>
                    </a:solidFill>
                  </a:rPr>
                  <a:t>ν</a:t>
                </a:r>
                <a:r>
                  <a:rPr lang="el-GR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ββ</a:t>
                </a:r>
                <a:r>
                  <a:rPr lang="it-IT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most</a:t>
                </a:r>
                <a:r>
                  <a:rPr lang="it-IT" dirty="0"/>
                  <a:t> </a:t>
                </a:r>
                <a:r>
                  <a:rPr lang="it-IT" dirty="0" err="1"/>
                  <a:t>promising</a:t>
                </a:r>
                <a:r>
                  <a:rPr lang="it-IT" dirty="0"/>
                  <a:t> </a:t>
                </a:r>
                <a:r>
                  <a:rPr lang="it-IT" dirty="0" err="1"/>
                  <a:t>approach</a:t>
                </a:r>
                <a:endParaRPr lang="it-IT" dirty="0"/>
              </a:p>
            </p:txBody>
          </p:sp>
          <p:pic>
            <p:nvPicPr>
              <p:cNvPr id="65" name="Elemento grafico 64" descr="Punto esclamativo con riempimento a tinta unita">
                <a:extLst>
                  <a:ext uri="{FF2B5EF4-FFF2-40B4-BE49-F238E27FC236}">
                    <a16:creationId xmlns:a16="http://schemas.microsoft.com/office/drawing/2014/main" id="{E68F65C6-0C81-6BEF-0F2C-2D2F94773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28045" y="1493420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12" name="Elemento grafico 11" descr="Dorso della mano con indice che punta verso destra con riempimento a tinta unita">
              <a:extLst>
                <a:ext uri="{FF2B5EF4-FFF2-40B4-BE49-F238E27FC236}">
                  <a16:creationId xmlns:a16="http://schemas.microsoft.com/office/drawing/2014/main" id="{2D78167B-5E93-199E-0006-ECC6DA304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20501" y="1453031"/>
              <a:ext cx="914400" cy="914400"/>
            </a:xfrm>
            <a:prstGeom prst="rect">
              <a:avLst/>
            </a:prstGeom>
          </p:spPr>
        </p:pic>
      </p:grpSp>
      <p:sp>
        <p:nvSpPr>
          <p:cNvPr id="28" name="Titolo 7">
            <a:extLst>
              <a:ext uri="{FF2B5EF4-FFF2-40B4-BE49-F238E27FC236}">
                <a16:creationId xmlns:a16="http://schemas.microsoft.com/office/drawing/2014/main" id="{2452BAB4-7008-EDC8-450B-480B86E30F3A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0νββ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decay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: new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physics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Beyond the Standard Model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358FF4D-A148-2DED-DAA9-AE110C602C8D}"/>
              </a:ext>
            </a:extLst>
          </p:cNvPr>
          <p:cNvGrpSpPr/>
          <p:nvPr/>
        </p:nvGrpSpPr>
        <p:grpSpPr>
          <a:xfrm>
            <a:off x="761367" y="2603007"/>
            <a:ext cx="10682412" cy="3804329"/>
            <a:chOff x="754794" y="2809988"/>
            <a:chExt cx="10682412" cy="3804329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C9EC141-F156-01AB-D691-825C9C20F28E}"/>
                </a:ext>
              </a:extLst>
            </p:cNvPr>
            <p:cNvSpPr/>
            <p:nvPr/>
          </p:nvSpPr>
          <p:spPr>
            <a:xfrm>
              <a:off x="754794" y="2809988"/>
              <a:ext cx="10682412" cy="3804329"/>
            </a:xfrm>
            <a:prstGeom prst="rect">
              <a:avLst/>
            </a:prstGeom>
            <a:solidFill>
              <a:srgbClr val="FCECE8">
                <a:alpha val="50000"/>
              </a:srgbClr>
            </a:solidFill>
            <a:ln w="28575">
              <a:solidFill>
                <a:srgbClr val="D24726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0" name="Picture 2" descr="http://wwwkm.phys.sci.osaka-u.ac.jp/en/research/img/r01_img01.gif">
              <a:extLst>
                <a:ext uri="{FF2B5EF4-FFF2-40B4-BE49-F238E27FC236}">
                  <a16:creationId xmlns:a16="http://schemas.microsoft.com/office/drawing/2014/main" id="{579A8B8C-0E2A-696E-EE9A-2DFD4311E4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48611" t="-1591" r="34" b="13280"/>
            <a:stretch/>
          </p:blipFill>
          <p:spPr bwMode="auto">
            <a:xfrm>
              <a:off x="809256" y="2839007"/>
              <a:ext cx="1186734" cy="1111260"/>
            </a:xfrm>
            <a:prstGeom prst="rect">
              <a:avLst/>
            </a:prstGeom>
            <a:noFill/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9C8B336E-1852-AB5E-5CD5-F9C405B156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290"/>
            <a:stretch/>
          </p:blipFill>
          <p:spPr bwMode="auto">
            <a:xfrm>
              <a:off x="9658530" y="2984958"/>
              <a:ext cx="776582" cy="109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 descr="http://media.thecrimson.com.s3-website-us-east-1.amazonaws.com/photos/2003/06/02/122547_3010.jpg">
              <a:extLst>
                <a:ext uri="{FF2B5EF4-FFF2-40B4-BE49-F238E27FC236}">
                  <a16:creationId xmlns:a16="http://schemas.microsoft.com/office/drawing/2014/main" id="{984BCB99-3E5C-0070-EDDD-8D2FD3442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4"/>
            <a:stretch/>
          </p:blipFill>
          <p:spPr bwMode="auto">
            <a:xfrm>
              <a:off x="10416847" y="2984784"/>
              <a:ext cx="776582" cy="1095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8721A550-8E3E-EEE3-52D3-8F8970948FB2}"/>
                </a:ext>
              </a:extLst>
            </p:cNvPr>
            <p:cNvSpPr txBox="1"/>
            <p:nvPr/>
          </p:nvSpPr>
          <p:spPr>
            <a:xfrm>
              <a:off x="1995990" y="2913221"/>
              <a:ext cx="8953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Neutrinoless</a:t>
              </a:r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double beta </a:t>
              </a:r>
              <a:r>
                <a:rPr lang="it-IT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decay</a:t>
              </a:r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**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B585D04B-DD10-48A5-4057-20C8992E93C5}"/>
                </a:ext>
              </a:extLst>
            </p:cNvPr>
            <p:cNvSpPr txBox="1"/>
            <p:nvPr/>
          </p:nvSpPr>
          <p:spPr>
            <a:xfrm>
              <a:off x="4715578" y="4250766"/>
              <a:ext cx="3321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/>
                <a:t>Still </a:t>
              </a:r>
              <a:r>
                <a:rPr lang="it-IT" sz="2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</a:t>
              </a:r>
              <a:r>
                <a:rPr lang="it-IT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sz="2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observed</a:t>
              </a:r>
              <a:r>
                <a:rPr lang="it-IT" sz="2400" dirty="0"/>
                <a:t>!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D4C0D7B8-C7A1-76D5-C469-D1575B29E94C}"/>
                </a:ext>
              </a:extLst>
            </p:cNvPr>
            <p:cNvSpPr txBox="1"/>
            <p:nvPr/>
          </p:nvSpPr>
          <p:spPr>
            <a:xfrm>
              <a:off x="1075723" y="4643184"/>
              <a:ext cx="535675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/>
                <a:t>Beyond the  </a:t>
              </a:r>
              <a:r>
                <a:rPr lang="it-IT" sz="2000" b="1" dirty="0"/>
                <a:t>standard model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it-IT" sz="2000" dirty="0" err="1"/>
                <a:t>Violation</a:t>
              </a:r>
              <a:r>
                <a:rPr lang="it-IT" sz="2000" dirty="0"/>
                <a:t> of </a:t>
              </a:r>
              <a:r>
                <a:rPr lang="it-IT" sz="2000" b="1" dirty="0" err="1"/>
                <a:t>lepton</a:t>
              </a:r>
              <a:r>
                <a:rPr lang="it-IT" sz="2000" b="1" dirty="0"/>
                <a:t> </a:t>
              </a:r>
              <a:r>
                <a:rPr lang="it-IT" sz="2000" b="1" dirty="0" err="1"/>
                <a:t>number</a:t>
              </a:r>
              <a:r>
                <a:rPr lang="it-IT" sz="2000" b="1" dirty="0"/>
                <a:t> </a:t>
              </a:r>
              <a:r>
                <a:rPr lang="it-IT" sz="2000" b="1" dirty="0" err="1"/>
                <a:t>conservation</a:t>
              </a:r>
              <a:r>
                <a:rPr lang="it-IT" sz="2000" b="1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it-IT" sz="2000" b="1" dirty="0"/>
                <a:t>CP </a:t>
              </a:r>
              <a:r>
                <a:rPr lang="it-IT" sz="2000" b="1" dirty="0" err="1"/>
                <a:t>violation</a:t>
              </a:r>
              <a:r>
                <a:rPr lang="it-IT" sz="2000" b="1" dirty="0"/>
                <a:t> </a:t>
              </a:r>
              <a:r>
                <a:rPr lang="it-IT" sz="2000" dirty="0"/>
                <a:t>in </a:t>
              </a:r>
              <a:r>
                <a:rPr lang="it-IT" sz="2000" dirty="0" err="1"/>
                <a:t>lepton</a:t>
              </a:r>
              <a:r>
                <a:rPr lang="it-IT" sz="2000" dirty="0"/>
                <a:t> </a:t>
              </a:r>
              <a:r>
                <a:rPr lang="it-IT" sz="2000" dirty="0" err="1"/>
                <a:t>sector</a:t>
              </a:r>
              <a:endParaRPr lang="it-IT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/>
                <a:t>Way to </a:t>
              </a:r>
              <a:r>
                <a:rPr lang="it-IT" sz="2000" b="1" dirty="0" err="1"/>
                <a:t>leptogenesis</a:t>
              </a:r>
              <a:r>
                <a:rPr lang="it-IT" sz="2000" b="1" dirty="0"/>
                <a:t> </a:t>
              </a:r>
              <a:r>
                <a:rPr lang="it-IT" sz="2000" dirty="0"/>
                <a:t>and </a:t>
              </a:r>
              <a:r>
                <a:rPr lang="it-IT" sz="2000" b="1" dirty="0"/>
                <a:t>GUT</a:t>
              </a:r>
              <a:r>
                <a:rPr lang="it-IT" sz="2000" dirty="0"/>
                <a:t>…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/>
                <a:t>Access to </a:t>
              </a:r>
              <a:r>
                <a:rPr lang="en-GB" sz="2000" dirty="0"/>
                <a:t>effective</a:t>
              </a:r>
              <a:r>
                <a:rPr lang="it-IT" sz="2000" dirty="0"/>
                <a:t> neutrino masses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C4930ED-AD04-7767-EAD5-B853F6518EE0}"/>
                </a:ext>
              </a:extLst>
            </p:cNvPr>
            <p:cNvSpPr txBox="1"/>
            <p:nvPr/>
          </p:nvSpPr>
          <p:spPr>
            <a:xfrm>
              <a:off x="8509519" y="4053045"/>
              <a:ext cx="27812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**E. Majorana, Il Nuovo Cimento 14 (1937) 171 </a:t>
              </a:r>
            </a:p>
            <a:p>
              <a:pPr algn="r"/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     W. H. </a:t>
              </a:r>
              <a:r>
                <a:rPr lang="it-IT" sz="1050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Furry</a:t>
              </a:r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it-IT" sz="1050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Phys</a:t>
              </a:r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. Rev. 56 (1939) 1184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31DAC484-D3A0-9EF9-6894-3C35E0102AEF}"/>
                    </a:ext>
                  </a:extLst>
                </p:cNvPr>
                <p:cNvSpPr txBox="1"/>
                <p:nvPr/>
              </p:nvSpPr>
              <p:spPr>
                <a:xfrm>
                  <a:off x="4924469" y="3501524"/>
                  <a:ext cx="3096701" cy="677045"/>
                </a:xfrm>
                <a:prstGeom prst="rect">
                  <a:avLst/>
                </a:prstGeom>
                <a:solidFill>
                  <a:srgbClr val="D24726">
                    <a:alpha val="38000"/>
                  </a:srgb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it-IT" i="1">
                                  <a:latin typeface="Cambria Math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𝑋</m:t>
                              </m:r>
                            </m:e>
                          </m:sPre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it-IT" i="1">
                          <a:latin typeface="Cambria Math"/>
                          <a:ea typeface="Cambria Math"/>
                        </a:rPr>
                        <m:t>→</m:t>
                      </m:r>
                    </m:oMath>
                  </a14:m>
                  <a:r>
                    <a:rPr lang="it-IT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it-IT" i="1">
                                  <a:latin typeface="Cambria Math"/>
                                </a:rPr>
                                <m:t>𝑍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</m:sPre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  <m:r>
                            <a:rPr lang="it-IT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a14:m>
                  <a:endParaRPr lang="it-IT" dirty="0"/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it-IT" i="1">
                                  <a:latin typeface="Cambria Math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𝑋</m:t>
                              </m:r>
                            </m:e>
                          </m:sPre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it-IT" i="1">
                          <a:latin typeface="Cambria Math"/>
                          <a:ea typeface="Cambria Math"/>
                        </a:rPr>
                        <m:t>→</m:t>
                      </m:r>
                    </m:oMath>
                  </a14:m>
                  <a:r>
                    <a:rPr lang="it-IT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it-IT" i="1">
                                  <a:latin typeface="Cambria Math"/>
                                </a:rPr>
                                <m:t>𝑍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𝑌</m:t>
                              </m:r>
                            </m:e>
                          </m:sPre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  <m:r>
                            <a:rPr lang="it-IT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8B1BB88B-9B86-46D2-AC20-0DFB94123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469" y="3501524"/>
                  <a:ext cx="3096701" cy="67704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574721F8-2C5C-B9E9-D3AB-6185AFE1426E}"/>
              </a:ext>
            </a:extLst>
          </p:cNvPr>
          <p:cNvGrpSpPr/>
          <p:nvPr/>
        </p:nvGrpSpPr>
        <p:grpSpPr>
          <a:xfrm>
            <a:off x="6197600" y="4737480"/>
            <a:ext cx="5803900" cy="1491212"/>
            <a:chOff x="3876312" y="2684148"/>
            <a:chExt cx="5803900" cy="14912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DF33AF90-162D-AD92-D460-E96C52557C65}"/>
                    </a:ext>
                  </a:extLst>
                </p:cNvPr>
                <p:cNvSpPr txBox="1"/>
                <p:nvPr/>
              </p:nvSpPr>
              <p:spPr>
                <a:xfrm>
                  <a:off x="3876312" y="2684148"/>
                  <a:ext cx="5803900" cy="104028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solidFill>
                    <a:srgbClr val="C0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it-IT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it-IT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it-IT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it-IT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</m:sup>
                            </m:sSubSup>
                          </m:den>
                        </m:f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it-IT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bSup>
                          <m:sSubSupPr>
                            <m:ctrlP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  <m:sup>
                            <m:r>
                              <a:rPr lang="it-IT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bSup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sub>
                        </m:sSub>
                        <m:sSup>
                          <m:sSupPr>
                            <m:ctrlPr>
                              <a:rPr lang="it-IT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p>
                                    <m:r>
                                      <a:rPr lang="it-IT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it-IT" sz="24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𝝂𝜷𝜷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it-IT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it-IT" sz="2400" b="1" i="1" smtClean="0">
                                <a:solidFill>
                                  <a:srgbClr val="CA990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1" i="1">
                                    <a:solidFill>
                                      <a:srgbClr val="CA990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2400" b="1" i="1">
                                        <a:solidFill>
                                          <a:srgbClr val="CA990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it-IT" sz="2400" b="1" i="1">
                                            <a:solidFill>
                                              <a:srgbClr val="CA990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2400" b="1" i="1">
                                                <a:solidFill>
                                                  <a:srgbClr val="CA9904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2400" b="1" i="1">
                                                <a:solidFill>
                                                  <a:srgbClr val="CA9904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𝒎</m:t>
                                            </m:r>
                                          </m:e>
                                          <m:sub>
                                            <m:r>
                                              <a:rPr lang="it-IT" sz="2400" b="1" i="1" smtClean="0">
                                                <a:solidFill>
                                                  <a:srgbClr val="CA9904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𝜷𝜷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2400" b="1" i="1">
                                            <a:solidFill>
                                              <a:srgbClr val="CA990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b="1" i="1">
                                            <a:solidFill>
                                              <a:srgbClr val="CA990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it-IT" sz="2400" b="1" i="1">
                                            <a:solidFill>
                                              <a:srgbClr val="CA990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sz="2400" b="1" i="1">
                                <a:solidFill>
                                  <a:srgbClr val="CA9904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5FE3217A-C0DC-92B2-7103-4D0DA09BC9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6312" y="2684148"/>
                  <a:ext cx="5803900" cy="104028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Elemento grafico 5" descr="Gesto doppio tocco con riempimento a tinta unita">
              <a:extLst>
                <a:ext uri="{FF2B5EF4-FFF2-40B4-BE49-F238E27FC236}">
                  <a16:creationId xmlns:a16="http://schemas.microsoft.com/office/drawing/2014/main" id="{F5166B2A-1448-2B1A-B211-086DA0783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82396" y="326096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17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70"/>
    </mc:Choice>
    <mc:Fallback xmlns="">
      <p:transition advTm="217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N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uclear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atrix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lements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NME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):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6B2553B-02A7-469C-947C-4B3FDD8BC5BB}"/>
              </a:ext>
            </a:extLst>
          </p:cNvPr>
          <p:cNvGrpSpPr/>
          <p:nvPr/>
        </p:nvGrpSpPr>
        <p:grpSpPr>
          <a:xfrm>
            <a:off x="435334" y="1596556"/>
            <a:ext cx="5693574" cy="936137"/>
            <a:chOff x="128203" y="1385908"/>
            <a:chExt cx="5693574" cy="936137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A302C92-5459-4FC0-9E56-0F96277D53FA}"/>
                </a:ext>
              </a:extLst>
            </p:cNvPr>
            <p:cNvSpPr/>
            <p:nvPr/>
          </p:nvSpPr>
          <p:spPr>
            <a:xfrm>
              <a:off x="318809" y="1387389"/>
              <a:ext cx="5502968" cy="934656"/>
            </a:xfrm>
            <a:prstGeom prst="rect">
              <a:avLst/>
            </a:prstGeom>
            <a:solidFill>
              <a:srgbClr val="FFF2CC"/>
            </a:solidFill>
            <a:ln w="19050">
              <a:solidFill>
                <a:srgbClr val="D247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CasellaDiTesto 78">
                  <a:extLst>
                    <a:ext uri="{FF2B5EF4-FFF2-40B4-BE49-F238E27FC236}">
                      <a16:creationId xmlns:a16="http://schemas.microsoft.com/office/drawing/2014/main" id="{4C9D6004-78B0-4C31-83FC-0F0F3951F2AF}"/>
                    </a:ext>
                  </a:extLst>
                </p:cNvPr>
                <p:cNvSpPr txBox="1"/>
                <p:nvPr/>
              </p:nvSpPr>
              <p:spPr>
                <a:xfrm>
                  <a:off x="1824005" y="1623475"/>
                  <a:ext cx="3954737" cy="4983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p>
                                    <m:r>
                                      <a:rPr lang="it-IT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it-IT" sz="24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𝝂𝜷𝜷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it-IT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it-IT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it-IT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it-IT" sz="2400" i="1">
                                                <a:latin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𝜈𝛽𝛽</m:t>
                                        </m:r>
                                      </m:sup>
                                    </m:sSup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79" name="CasellaDiTesto 78">
                  <a:extLst>
                    <a:ext uri="{FF2B5EF4-FFF2-40B4-BE49-F238E27FC236}">
                      <a16:creationId xmlns:a16="http://schemas.microsoft.com/office/drawing/2014/main" id="{4C9D6004-78B0-4C31-83FC-0F0F3951F2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005" y="1623475"/>
                  <a:ext cx="3954737" cy="4983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523D198-4794-40D8-B98F-A799CEE9E5C0}"/>
                </a:ext>
              </a:extLst>
            </p:cNvPr>
            <p:cNvSpPr txBox="1"/>
            <p:nvPr/>
          </p:nvSpPr>
          <p:spPr>
            <a:xfrm>
              <a:off x="128203" y="1385908"/>
              <a:ext cx="2222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Nuclear</a:t>
              </a:r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transition</a:t>
              </a:r>
              <a:r>
                <a:rPr lang="it-I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probability</a:t>
              </a:r>
              <a:endPara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5" name="Elemento grafico 64" descr="Punto interrogativo con riempimento a tinta unita">
            <a:extLst>
              <a:ext uri="{FF2B5EF4-FFF2-40B4-BE49-F238E27FC236}">
                <a16:creationId xmlns:a16="http://schemas.microsoft.com/office/drawing/2014/main" id="{E3D7F453-6178-43F0-B5FC-4AB8B2610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4989" y="1356337"/>
            <a:ext cx="1056502" cy="9144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BBCE665B-282F-CE18-4636-EA2D8930E604}"/>
              </a:ext>
            </a:extLst>
          </p:cNvPr>
          <p:cNvGrpSpPr/>
          <p:nvPr/>
        </p:nvGrpSpPr>
        <p:grpSpPr>
          <a:xfrm>
            <a:off x="625940" y="2768779"/>
            <a:ext cx="5502967" cy="3727831"/>
            <a:chOff x="262865" y="2880539"/>
            <a:chExt cx="5502967" cy="3727831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4F39931E-2323-4712-BD7C-837DEFC87241}"/>
                </a:ext>
              </a:extLst>
            </p:cNvPr>
            <p:cNvGrpSpPr/>
            <p:nvPr/>
          </p:nvGrpSpPr>
          <p:grpSpPr>
            <a:xfrm>
              <a:off x="262865" y="2880539"/>
              <a:ext cx="5502967" cy="3727831"/>
              <a:chOff x="122118" y="2730523"/>
              <a:chExt cx="5502967" cy="3727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B731A8E2-3EBA-4E6F-B2A3-CA03AC6B2631}"/>
                  </a:ext>
                </a:extLst>
              </p:cNvPr>
              <p:cNvSpPr/>
              <p:nvPr/>
            </p:nvSpPr>
            <p:spPr>
              <a:xfrm>
                <a:off x="122118" y="2730523"/>
                <a:ext cx="5502967" cy="3727831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484301D-180A-4585-9D4F-B97C983572D9}"/>
                  </a:ext>
                </a:extLst>
              </p:cNvPr>
              <p:cNvSpPr txBox="1"/>
              <p:nvPr/>
            </p:nvSpPr>
            <p:spPr>
              <a:xfrm>
                <a:off x="350065" y="6042856"/>
                <a:ext cx="517144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1050" b="0" i="0" u="none" strike="noStrike" baseline="0" dirty="0"/>
                  <a:t>M. Agostini et al., </a:t>
                </a:r>
                <a:r>
                  <a:rPr lang="da-DK" sz="1050" b="0" i="0" u="none" strike="noStrike" baseline="0" dirty="0"/>
                  <a:t>Rev. Mod. Phys. 95, 025002 (2023)</a:t>
                </a:r>
                <a:endParaRPr lang="it-IT" sz="1050" b="0" i="0" u="none" strike="noStrike" baseline="0" dirty="0"/>
              </a:p>
              <a:p>
                <a:pPr algn="l"/>
                <a:r>
                  <a:rPr lang="it-IT" sz="1050" b="0" i="0" u="none" strike="noStrike" baseline="0" dirty="0"/>
                  <a:t>H. </a:t>
                </a:r>
                <a:r>
                  <a:rPr lang="it-IT" sz="1050" b="0" i="0" u="none" strike="noStrike" baseline="0" dirty="0" err="1"/>
                  <a:t>Ejiri</a:t>
                </a:r>
                <a:r>
                  <a:rPr lang="it-IT" sz="1050" b="0" i="0" u="none" strike="noStrike" baseline="0" dirty="0"/>
                  <a:t> et al., </a:t>
                </a:r>
                <a:r>
                  <a:rPr lang="it-IT" sz="1050" b="0" i="0" u="none" strike="noStrike" baseline="0" dirty="0" err="1"/>
                  <a:t>Phys</a:t>
                </a:r>
                <a:r>
                  <a:rPr lang="it-IT" sz="1050" b="0" i="0" u="none" strike="noStrike" baseline="0" dirty="0"/>
                  <a:t>. Rep. 797 (2019) 1–102</a:t>
                </a:r>
                <a:endParaRPr lang="it-IT" sz="1050" dirty="0"/>
              </a:p>
            </p:txBody>
          </p:sp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8E2FF16-6573-810C-33AF-5C00A702F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466"/>
            <a:stretch/>
          </p:blipFill>
          <p:spPr>
            <a:xfrm>
              <a:off x="490812" y="2995223"/>
              <a:ext cx="5037087" cy="312896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B337C586-DF5C-3649-8A8F-5A2620334B24}"/>
              </a:ext>
            </a:extLst>
          </p:cNvPr>
          <p:cNvGrpSpPr/>
          <p:nvPr/>
        </p:nvGrpSpPr>
        <p:grpSpPr>
          <a:xfrm>
            <a:off x="5772442" y="1581103"/>
            <a:ext cx="5828384" cy="4915507"/>
            <a:chOff x="5935423" y="1538141"/>
            <a:chExt cx="5828384" cy="4915507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A6829F20-E716-D837-CB9E-5C07E8CD2862}"/>
                </a:ext>
              </a:extLst>
            </p:cNvPr>
            <p:cNvGrpSpPr/>
            <p:nvPr/>
          </p:nvGrpSpPr>
          <p:grpSpPr>
            <a:xfrm>
              <a:off x="6626303" y="1538141"/>
              <a:ext cx="5137504" cy="4915507"/>
              <a:chOff x="6624057" y="1398107"/>
              <a:chExt cx="5137504" cy="4915507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951A6928-4A71-1926-8DB9-75B25E9F9E31}"/>
                  </a:ext>
                </a:extLst>
              </p:cNvPr>
              <p:cNvSpPr/>
              <p:nvPr/>
            </p:nvSpPr>
            <p:spPr>
              <a:xfrm>
                <a:off x="6624057" y="1398107"/>
                <a:ext cx="5137504" cy="4915507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62BA1CF-51DA-B5D5-FBBD-7A1FF84E259D}"/>
                  </a:ext>
                </a:extLst>
              </p:cNvPr>
              <p:cNvSpPr txBox="1"/>
              <p:nvPr/>
            </p:nvSpPr>
            <p:spPr>
              <a:xfrm>
                <a:off x="6694453" y="1756732"/>
                <a:ext cx="4849506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it-IT" sz="2000" b="1" dirty="0" err="1">
                    <a:solidFill>
                      <a:srgbClr val="C00000"/>
                    </a:solidFill>
                    <a:ea typeface="MS PGothic" panose="020B0600070205080204" pitchFamily="34" charset="-128"/>
                  </a:rPr>
                  <a:t>Measurements</a:t>
                </a:r>
                <a:r>
                  <a:rPr lang="it-IT" sz="2000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it-IT" sz="2000" dirty="0">
                    <a:solidFill>
                      <a:prstClr val="black"/>
                    </a:solidFill>
                    <a:ea typeface="MS PGothic" panose="020B0600070205080204" pitchFamily="34" charset="-128"/>
                  </a:rPr>
                  <a:t>(still not conclusive for 0</a:t>
                </a:r>
                <a:r>
                  <a:rPr lang="it-IT" sz="2000" dirty="0">
                    <a:solidFill>
                      <a:prstClr val="black"/>
                    </a:solidFill>
                    <a:ea typeface="MS PGothic" panose="020B0600070205080204" pitchFamily="34" charset="-128"/>
                    <a:sym typeface="Symbol"/>
                  </a:rPr>
                  <a:t>)</a:t>
                </a:r>
                <a:r>
                  <a:rPr lang="it-IT" sz="2000" dirty="0">
                    <a:solidFill>
                      <a:prstClr val="black"/>
                    </a:solidFill>
                    <a:ea typeface="MS PGothic" panose="020B0600070205080204" pitchFamily="34" charset="-128"/>
                  </a:rPr>
                  <a:t> </a:t>
                </a:r>
                <a:endParaRPr lang="it-IT" sz="2400" dirty="0">
                  <a:solidFill>
                    <a:prstClr val="black"/>
                  </a:solidFill>
                  <a:ea typeface="MS PGothic" panose="020B0600070205080204" pitchFamily="34" charset="-128"/>
                </a:endParaRPr>
              </a:p>
            </p:txBody>
          </p:sp>
          <p:grpSp>
            <p:nvGrpSpPr>
              <p:cNvPr id="2" name="Gruppo 1">
                <a:extLst>
                  <a:ext uri="{FF2B5EF4-FFF2-40B4-BE49-F238E27FC236}">
                    <a16:creationId xmlns:a16="http://schemas.microsoft.com/office/drawing/2014/main" id="{8A754025-D1CA-B314-6CD7-4C46E80B948D}"/>
                  </a:ext>
                </a:extLst>
              </p:cNvPr>
              <p:cNvGrpSpPr/>
              <p:nvPr/>
            </p:nvGrpSpPr>
            <p:grpSpPr>
              <a:xfrm>
                <a:off x="6865369" y="5090432"/>
                <a:ext cx="3400112" cy="783846"/>
                <a:chOff x="9878288" y="2890842"/>
                <a:chExt cx="3400112" cy="783846"/>
              </a:xfrm>
            </p:grpSpPr>
            <p:sp>
              <p:nvSpPr>
                <p:cNvPr id="29" name="Rettangolo 28">
                  <a:extLst>
                    <a:ext uri="{FF2B5EF4-FFF2-40B4-BE49-F238E27FC236}">
                      <a16:creationId xmlns:a16="http://schemas.microsoft.com/office/drawing/2014/main" id="{1D052C1A-4143-B340-8DA2-96B81D70ED81}"/>
                    </a:ext>
                  </a:extLst>
                </p:cNvPr>
                <p:cNvSpPr/>
                <p:nvPr/>
              </p:nvSpPr>
              <p:spPr>
                <a:xfrm>
                  <a:off x="9878288" y="3345762"/>
                  <a:ext cx="576064" cy="28408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B5547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25B47B7A-713A-FE66-AA0F-ADE492751484}"/>
                    </a:ext>
                  </a:extLst>
                </p:cNvPr>
                <p:cNvSpPr txBox="1"/>
                <p:nvPr/>
              </p:nvSpPr>
              <p:spPr>
                <a:xfrm>
                  <a:off x="10614104" y="3305356"/>
                  <a:ext cx="26642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it-IT" sz="18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it-IT" sz="1800" b="1" baseline="30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nd</a:t>
                  </a:r>
                  <a:r>
                    <a:rPr lang="it-IT" sz="18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order</a:t>
                  </a:r>
                  <a:r>
                    <a:rPr lang="it-IT" sz="18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isospin</a:t>
                  </a:r>
                  <a:r>
                    <a:rPr lang="it-IT" sz="18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probes</a:t>
                  </a:r>
                  <a:endParaRPr lang="it-IT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ettangolo 31">
                  <a:extLst>
                    <a:ext uri="{FF2B5EF4-FFF2-40B4-BE49-F238E27FC236}">
                      <a16:creationId xmlns:a16="http://schemas.microsoft.com/office/drawing/2014/main" id="{FD57DDB5-F913-F462-03E0-7FC736AE65C1}"/>
                    </a:ext>
                  </a:extLst>
                </p:cNvPr>
                <p:cNvSpPr/>
                <p:nvPr/>
              </p:nvSpPr>
              <p:spPr>
                <a:xfrm>
                  <a:off x="9878288" y="2893112"/>
                  <a:ext cx="576064" cy="28408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7165AC52-DC92-C462-6CAF-9B0294E61D83}"/>
                    </a:ext>
                  </a:extLst>
                </p:cNvPr>
                <p:cNvSpPr txBox="1"/>
                <p:nvPr/>
              </p:nvSpPr>
              <p:spPr>
                <a:xfrm>
                  <a:off x="10614104" y="2890842"/>
                  <a:ext cx="26642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it-IT" sz="18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it-IT" sz="1800" b="1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</a:t>
                  </a:r>
                  <a:r>
                    <a:rPr lang="it-IT" sz="18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1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order</a:t>
                  </a:r>
                  <a:r>
                    <a:rPr lang="it-IT" sz="18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1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isospin</a:t>
                  </a:r>
                  <a:r>
                    <a:rPr lang="it-IT" sz="18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1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probes</a:t>
                  </a:r>
                  <a:endParaRPr lang="it-IT" sz="1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BDB2EAB6-8258-0AFC-3B05-86AD1F74046A}"/>
                  </a:ext>
                </a:extLst>
              </p:cNvPr>
              <p:cNvSpPr/>
              <p:nvPr/>
            </p:nvSpPr>
            <p:spPr>
              <a:xfrm>
                <a:off x="6671670" y="2299693"/>
                <a:ext cx="507599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  <a:defRPr/>
                </a:pPr>
                <a:r>
                  <a:rPr lang="it-IT" b="1" dirty="0">
                    <a:solidFill>
                      <a:srgbClr val="00B050"/>
                    </a:solidFill>
                    <a:latin typeface="Calibri"/>
                    <a:sym typeface="Symbol" panose="05050102010706020507" pitchFamily="18" charset="2"/>
                  </a:rPr>
                  <a:t>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  <a:sym typeface="Symbol" panose="05050102010706020507" pitchFamily="18" charset="2"/>
                  </a:rPr>
                  <a:t>-</a:t>
                </a:r>
                <a:r>
                  <a:rPr lang="it-IT" dirty="0" err="1">
                    <a:solidFill>
                      <a:schemeClr val="tx1"/>
                    </a:solidFill>
                    <a:latin typeface="Calibri"/>
                    <a:sym typeface="Symbol" panose="05050102010706020507" pitchFamily="18" charset="2"/>
                  </a:rPr>
                  <a:t>decay</a:t>
                </a:r>
                <a:r>
                  <a:rPr lang="it-IT" dirty="0">
                    <a:solidFill>
                      <a:srgbClr val="FF0000"/>
                    </a:solidFill>
                    <a:latin typeface="Calibri"/>
                    <a:sym typeface="Symbol" panose="05050102010706020507" pitchFamily="18" charset="2"/>
                  </a:rPr>
                  <a:t> </a:t>
                </a:r>
                <a:r>
                  <a:rPr lang="it-IT" dirty="0">
                    <a:solidFill>
                      <a:schemeClr val="tx1"/>
                    </a:solidFill>
                    <a:latin typeface="Calibri"/>
                    <a:sym typeface="Symbol" panose="05050102010706020507" pitchFamily="18" charset="2"/>
                  </a:rPr>
                  <a:t>and</a:t>
                </a:r>
                <a:r>
                  <a:rPr lang="it-IT" dirty="0">
                    <a:solidFill>
                      <a:srgbClr val="FF0000"/>
                    </a:solidFill>
                    <a:latin typeface="Calibri"/>
                    <a:sym typeface="Symbol" panose="05050102010706020507" pitchFamily="18" charset="2"/>
                  </a:rPr>
                  <a:t> 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  <a:sym typeface="Symbol" panose="05050102010706020507" pitchFamily="18" charset="2"/>
                  </a:rPr>
                  <a:t>2</a:t>
                </a:r>
                <a:r>
                  <a:rPr lang="it-IT" b="1" dirty="0">
                    <a:solidFill>
                      <a:srgbClr val="B55475"/>
                    </a:solidFill>
                    <a:latin typeface="Calibri"/>
                    <a:sym typeface="Symbol" panose="05050102010706020507" pitchFamily="18" charset="2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Calibri"/>
                    <a:sym typeface="Symbol" panose="05050102010706020507" pitchFamily="18" charset="2"/>
                  </a:rPr>
                  <a:t>decay</a:t>
                </a:r>
                <a:endParaRPr lang="it-IT" dirty="0">
                  <a:latin typeface="Calibri"/>
                  <a:sym typeface="Symbol" panose="05050102010706020507" pitchFamily="18" charset="2"/>
                </a:endParaRPr>
              </a:p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>
                  <a:solidFill>
                    <a:schemeClr val="tx1"/>
                  </a:solidFill>
                  <a:latin typeface="Calibri"/>
                  <a:sym typeface="Symbol" panose="05050102010706020507" pitchFamily="18" charset="2"/>
                </a:endParaRPr>
              </a:p>
              <a:p>
                <a:pPr marL="285750" indent="-285750" algn="just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  <a:defRPr/>
                </a:pPr>
                <a:r>
                  <a:rPr lang="it-IT" b="1" dirty="0">
                    <a:solidFill>
                      <a:srgbClr val="C00000"/>
                    </a:solidFill>
                    <a:latin typeface="Calibri"/>
                  </a:rPr>
                  <a:t>(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  <a:sym typeface="Symbol"/>
                  </a:rPr>
                  <a:t></a:t>
                </a:r>
                <a:r>
                  <a:rPr lang="it-IT" b="1" baseline="30000" dirty="0">
                    <a:solidFill>
                      <a:srgbClr val="C00000"/>
                    </a:solidFill>
                    <a:latin typeface="Calibri"/>
                    <a:sym typeface="Symbol"/>
                  </a:rPr>
                  <a:t>+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  <a:sym typeface="Symbol"/>
                  </a:rPr>
                  <a:t>, </a:t>
                </a:r>
                <a:r>
                  <a:rPr lang="it-IT" b="1" baseline="30000" dirty="0">
                    <a:solidFill>
                      <a:srgbClr val="C00000"/>
                    </a:solidFill>
                    <a:latin typeface="Calibri"/>
                    <a:sym typeface="Symbol"/>
                  </a:rPr>
                  <a:t>-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  <a:sym typeface="Symbol"/>
                  </a:rPr>
                  <a:t>),</a:t>
                </a:r>
                <a:r>
                  <a:rPr lang="it-IT" b="1" dirty="0">
                    <a:solidFill>
                      <a:srgbClr val="B55475"/>
                    </a:solidFill>
                    <a:latin typeface="Calibri"/>
                    <a:sym typeface="Symbol"/>
                  </a:rPr>
                  <a:t> 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single charge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exchange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(</a:t>
                </a:r>
                <a:r>
                  <a:rPr lang="it-IT" baseline="30000" dirty="0">
                    <a:solidFill>
                      <a:srgbClr val="00B050"/>
                    </a:solidFill>
                    <a:latin typeface="Calibri"/>
                  </a:rPr>
                  <a:t>3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He,t), (d,</a:t>
                </a:r>
                <a:r>
                  <a:rPr lang="it-IT" baseline="30000" dirty="0">
                    <a:solidFill>
                      <a:srgbClr val="00B050"/>
                    </a:solidFill>
                    <a:latin typeface="Calibri"/>
                  </a:rPr>
                  <a:t>2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He), HI-SCE, electron </a:t>
                </a:r>
                <a:r>
                  <a:rPr lang="it-IT" dirty="0" err="1">
                    <a:solidFill>
                      <a:srgbClr val="00B050"/>
                    </a:solidFill>
                    <a:latin typeface="Calibri"/>
                  </a:rPr>
                  <a:t>capture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, </a:t>
                </a:r>
                <a:r>
                  <a:rPr lang="it-IT" b="1" dirty="0">
                    <a:solidFill>
                      <a:prstClr val="black"/>
                    </a:solidFill>
                    <a:latin typeface="Calibri"/>
                  </a:rPr>
                  <a:t>transfer reactions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, 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  <a:sym typeface="Symbol" panose="05050102010706020507" pitchFamily="18" charset="2"/>
                  </a:rPr>
                  <a:t>-</a:t>
                </a:r>
                <a:r>
                  <a:rPr lang="it-IT" dirty="0" err="1">
                    <a:solidFill>
                      <a:srgbClr val="00B050"/>
                    </a:solidFill>
                    <a:latin typeface="Calibri"/>
                    <a:sym typeface="Symbol" panose="05050102010706020507" pitchFamily="18" charset="2"/>
                  </a:rPr>
                  <a:t>capture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, 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  <a:sym typeface="Symbol" panose="05050102010706020507" pitchFamily="18" charset="2"/>
                  </a:rPr>
                  <a:t>-ray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srgbClr val="00B050"/>
                    </a:solidFill>
                    <a:latin typeface="Calibri"/>
                  </a:rPr>
                  <a:t>spectroscopy</a:t>
                </a:r>
                <a:r>
                  <a:rPr lang="it-IT" dirty="0">
                    <a:solidFill>
                      <a:srgbClr val="00B050"/>
                    </a:solidFill>
                    <a:latin typeface="Calibri"/>
                  </a:rPr>
                  <a:t>, 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  <a:sym typeface="Symbol" panose="05050102010706020507" pitchFamily="18" charset="2"/>
                  </a:rPr>
                  <a:t>-</a:t>
                </a:r>
                <a:r>
                  <a:rPr lang="it-IT" b="1" dirty="0" err="1">
                    <a:solidFill>
                      <a:srgbClr val="C00000"/>
                    </a:solidFill>
                    <a:latin typeface="Calibri"/>
                    <a:sym typeface="Symbol" panose="05050102010706020507" pitchFamily="18" charset="2"/>
                  </a:rPr>
                  <a:t>decay</a:t>
                </a:r>
                <a:r>
                  <a:rPr lang="it-IT" b="1" dirty="0">
                    <a:solidFill>
                      <a:srgbClr val="B55475"/>
                    </a:solidFill>
                    <a:latin typeface="Calibri"/>
                    <a:sym typeface="Symbol" panose="05050102010706020507" pitchFamily="18" charset="2"/>
                  </a:rPr>
                  <a:t> </a:t>
                </a:r>
                <a:r>
                  <a:rPr lang="it-IT" dirty="0">
                    <a:solidFill>
                      <a:srgbClr val="002A48"/>
                    </a:solidFill>
                    <a:latin typeface="Calibri"/>
                    <a:sym typeface="Symbol" panose="05050102010706020507" pitchFamily="18" charset="2"/>
                  </a:rPr>
                  <a:t>etc.</a:t>
                </a:r>
                <a:endParaRPr lang="it-IT" dirty="0">
                  <a:solidFill>
                    <a:srgbClr val="002A48"/>
                  </a:solidFill>
                  <a:latin typeface="Calibri"/>
                </a:endParaRPr>
              </a:p>
              <a:p>
                <a:pPr marL="273050"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>
                  <a:solidFill>
                    <a:prstClr val="black"/>
                  </a:solidFill>
                  <a:latin typeface="Calibri"/>
                </a:endParaRPr>
              </a:p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  <a:defRPr/>
                </a:pP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A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promising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experimental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tool: 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</a:rPr>
                  <a:t>Heavy-Ion Double </a:t>
                </a:r>
                <a:r>
                  <a:rPr lang="it-IT" b="1" dirty="0" err="1">
                    <a:solidFill>
                      <a:srgbClr val="C00000"/>
                    </a:solidFill>
                    <a:latin typeface="Calibri"/>
                  </a:rPr>
                  <a:t>Charge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</a:rPr>
                  <a:t>-Exchange</a:t>
                </a:r>
                <a:r>
                  <a:rPr lang="it-IT" dirty="0">
                    <a:solidFill>
                      <a:srgbClr val="C00000"/>
                    </a:solidFill>
                    <a:latin typeface="Calibri"/>
                  </a:rPr>
                  <a:t> </a:t>
                </a:r>
                <a:r>
                  <a:rPr lang="it-IT" b="1" dirty="0">
                    <a:solidFill>
                      <a:srgbClr val="C00000"/>
                    </a:solidFill>
                    <a:latin typeface="Calibri"/>
                  </a:rPr>
                  <a:t>(HI-DCE)</a:t>
                </a:r>
              </a:p>
            </p:txBody>
          </p:sp>
        </p:grpSp>
        <p:pic>
          <p:nvPicPr>
            <p:cNvPr id="37" name="Elemento grafico 36" descr="Gesto doppio tocco con riempimento a tinta unita">
              <a:extLst>
                <a:ext uri="{FF2B5EF4-FFF2-40B4-BE49-F238E27FC236}">
                  <a16:creationId xmlns:a16="http://schemas.microsoft.com/office/drawing/2014/main" id="{C9344BFE-3A3B-CE29-FC4B-626382A95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5935423" y="405782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89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Double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Charge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Exchange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reactions (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DCE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8A7D15A5-68D8-4B59-B6D2-32E697D2AFF6}"/>
              </a:ext>
            </a:extLst>
          </p:cNvPr>
          <p:cNvSpPr/>
          <p:nvPr/>
        </p:nvSpPr>
        <p:spPr>
          <a:xfrm>
            <a:off x="468594" y="1513614"/>
            <a:ext cx="6497989" cy="5014508"/>
          </a:xfrm>
          <a:prstGeom prst="rect">
            <a:avLst/>
          </a:prstGeom>
          <a:solidFill>
            <a:srgbClr val="FCECE8"/>
          </a:solidFill>
          <a:ln w="19050">
            <a:solidFill>
              <a:srgbClr val="D24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1E1D3F1-B81B-4F04-8221-0CB8EF8BE484}"/>
              </a:ext>
            </a:extLst>
          </p:cNvPr>
          <p:cNvGrpSpPr/>
          <p:nvPr/>
        </p:nvGrpSpPr>
        <p:grpSpPr>
          <a:xfrm>
            <a:off x="468594" y="1699315"/>
            <a:ext cx="5818578" cy="1381038"/>
            <a:chOff x="6907959" y="3331058"/>
            <a:chExt cx="3857152" cy="1381038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421939CE-0472-400D-9EAF-97A5971D2247}"/>
                </a:ext>
              </a:extLst>
            </p:cNvPr>
            <p:cNvGrpSpPr/>
            <p:nvPr/>
          </p:nvGrpSpPr>
          <p:grpSpPr>
            <a:xfrm>
              <a:off x="6907959" y="3331058"/>
              <a:ext cx="3857152" cy="880768"/>
              <a:chOff x="6907959" y="3331058"/>
              <a:chExt cx="3857152" cy="8807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CasellaDiTesto 21">
                    <a:extLst>
                      <a:ext uri="{FF2B5EF4-FFF2-40B4-BE49-F238E27FC236}">
                        <a16:creationId xmlns:a16="http://schemas.microsoft.com/office/drawing/2014/main" id="{C0BDA935-4631-4235-9301-CECB0D1E0F8F}"/>
                      </a:ext>
                    </a:extLst>
                  </p:cNvPr>
                  <p:cNvSpPr txBox="1"/>
                  <p:nvPr/>
                </p:nvSpPr>
                <p:spPr>
                  <a:xfrm>
                    <a:off x="6907959" y="3714574"/>
                    <a:ext cx="3857152" cy="4972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Pre>
                                  <m:sPre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sz="2400" i="1">
                                        <a:latin typeface="Cambria Math"/>
                                      </a:rPr>
                                      <m:t>𝑍</m:t>
                                    </m:r>
                                  </m:sub>
                                  <m:sup>
                                    <m:r>
                                      <a:rPr lang="it-IT" sz="2400" i="1">
                                        <a:latin typeface="Cambria Math"/>
                                      </a:rPr>
                                      <m:t>𝐴</m:t>
                                    </m:r>
                                  </m:sup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sPre>
                              </m:e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Pre>
                              <m:sPre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𝑍</m:t>
                                </m:r>
                              </m:sub>
                              <m:sup>
                                <m:r>
                                  <a:rPr lang="it-IT" sz="2400" i="1">
                                    <a:latin typeface="Cambria Math"/>
                                  </a:rPr>
                                  <m:t>𝐴</m:t>
                                </m:r>
                              </m:sup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𝑋</m:t>
                                </m:r>
                              </m:e>
                            </m:sPre>
                          </m:e>
                          <m:sub>
                            <m:r>
                              <a:rPr lang="it-IT" sz="24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r>
                          <a:rPr lang="it-IT" sz="2400" i="1">
                            <a:latin typeface="Cambria Math"/>
                            <a:ea typeface="Cambria Math"/>
                          </a:rPr>
                          <m:t>→</m:t>
                        </m:r>
                      </m:oMath>
                    </a14:m>
                    <a:r>
                      <a:rPr lang="it-IT" sz="24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𝑍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∓</m:t>
                                </m:r>
                                <m:r>
                                  <a:rPr lang="it-IT" sz="24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it-IT" sz="2400" i="1">
                                    <a:latin typeface="Cambria Math"/>
                                  </a:rPr>
                                  <m:t>𝐴</m:t>
                                </m:r>
                              </m:sup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sPre>
                          </m:e>
                          <m:sub>
                            <m:r>
                              <a:rPr lang="it-IT" sz="2400" i="1">
                                <a:latin typeface="Cambria Math"/>
                              </a:rPr>
                              <m:t>𝑁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it-IT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it-IT" sz="2400" dirty="0"/>
                      <a:t> +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𝑍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it-IT" sz="2400" i="1">
                                    <a:latin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it-IT" sz="2400" i="1">
                                    <a:latin typeface="Cambria Math"/>
                                  </a:rPr>
                                  <m:t>𝐴</m:t>
                                </m:r>
                              </m:sup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𝑌</m:t>
                                </m:r>
                              </m:e>
                            </m:sPre>
                          </m:e>
                          <m:sub>
                            <m:r>
                              <a:rPr lang="it-IT" sz="2400" i="1">
                                <a:latin typeface="Cambria Math"/>
                              </a:rPr>
                              <m:t>𝑁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∓</m:t>
                            </m:r>
                            <m:r>
                              <a:rPr lang="it-IT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it-IT" sz="2400" dirty="0"/>
                  </a:p>
                </p:txBody>
              </p:sp>
            </mc:Choice>
            <mc:Fallback xmlns="">
              <p:sp>
                <p:nvSpPr>
                  <p:cNvPr id="22" name="CasellaDiTesto 21">
                    <a:extLst>
                      <a:ext uri="{FF2B5EF4-FFF2-40B4-BE49-F238E27FC236}">
                        <a16:creationId xmlns:a16="http://schemas.microsoft.com/office/drawing/2014/main" id="{C0BDA935-4631-4235-9301-CECB0D1E0F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7959" y="3714574"/>
                    <a:ext cx="3857152" cy="49725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4938" b="-2592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Freccia circolare in giù 24">
                <a:extLst>
                  <a:ext uri="{FF2B5EF4-FFF2-40B4-BE49-F238E27FC236}">
                    <a16:creationId xmlns:a16="http://schemas.microsoft.com/office/drawing/2014/main" id="{837DA409-0AD6-4AA1-B90A-DD34B55C7A7B}"/>
                  </a:ext>
                </a:extLst>
              </p:cNvPr>
              <p:cNvSpPr/>
              <p:nvPr/>
            </p:nvSpPr>
            <p:spPr>
              <a:xfrm>
                <a:off x="7533421" y="3331058"/>
                <a:ext cx="1572943" cy="537354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Freccia circolare in su 25">
              <a:extLst>
                <a:ext uri="{FF2B5EF4-FFF2-40B4-BE49-F238E27FC236}">
                  <a16:creationId xmlns:a16="http://schemas.microsoft.com/office/drawing/2014/main" id="{A07E869F-AFF1-4332-972A-A7EF8D97174A}"/>
                </a:ext>
              </a:extLst>
            </p:cNvPr>
            <p:cNvSpPr/>
            <p:nvPr/>
          </p:nvSpPr>
          <p:spPr>
            <a:xfrm>
              <a:off x="8125750" y="4174742"/>
              <a:ext cx="1832303" cy="537354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>
                <a:solidFill>
                  <a:schemeClr val="tx1"/>
                </a:solidFill>
              </a:endParaRP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13CC2FF-342C-420F-AF8D-5F0C8B4284CF}"/>
              </a:ext>
            </a:extLst>
          </p:cNvPr>
          <p:cNvSpPr txBox="1"/>
          <p:nvPr/>
        </p:nvSpPr>
        <p:spPr>
          <a:xfrm>
            <a:off x="3835864" y="3507544"/>
            <a:ext cx="2911654" cy="2585323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b="1" dirty="0" err="1"/>
              <a:t>Why</a:t>
            </a:r>
            <a:r>
              <a:rPr lang="it-IT" dirty="0"/>
              <a:t> to study DCE?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Population</a:t>
            </a:r>
            <a:r>
              <a:rPr lang="it-IT" dirty="0"/>
              <a:t> of </a:t>
            </a:r>
            <a:r>
              <a:rPr lang="it-IT" dirty="0" err="1"/>
              <a:t>exotic</a:t>
            </a:r>
            <a:r>
              <a:rPr lang="it-IT" dirty="0"/>
              <a:t> nuclei from </a:t>
            </a:r>
            <a:r>
              <a:rPr lang="it-IT" dirty="0" err="1"/>
              <a:t>stable</a:t>
            </a:r>
            <a:r>
              <a:rPr lang="it-IT" dirty="0"/>
              <a:t> target and </a:t>
            </a:r>
            <a:r>
              <a:rPr lang="it-IT" dirty="0" err="1"/>
              <a:t>projectile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to second order </a:t>
            </a:r>
            <a:r>
              <a:rPr lang="it-IT" dirty="0" err="1"/>
              <a:t>isospin</a:t>
            </a:r>
            <a:r>
              <a:rPr lang="it-IT" dirty="0"/>
              <a:t>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Connection with second order </a:t>
            </a:r>
            <a:r>
              <a:rPr lang="it-IT" b="1" dirty="0" err="1"/>
              <a:t>weak</a:t>
            </a:r>
            <a:r>
              <a:rPr lang="it-IT" b="1" dirty="0"/>
              <a:t> </a:t>
            </a:r>
            <a:r>
              <a:rPr lang="it-IT" b="1" dirty="0" err="1"/>
              <a:t>processes</a:t>
            </a:r>
            <a:r>
              <a:rPr lang="it-IT" b="1" dirty="0"/>
              <a:t>   </a:t>
            </a:r>
          </a:p>
        </p:txBody>
      </p:sp>
      <p:sp>
        <p:nvSpPr>
          <p:cNvPr id="32" name="CasellaDiTesto 3">
            <a:extLst>
              <a:ext uri="{FF2B5EF4-FFF2-40B4-BE49-F238E27FC236}">
                <a16:creationId xmlns:a16="http://schemas.microsoft.com/office/drawing/2014/main" id="{061A9E88-4010-42DF-9F5E-CABFC3F8DC55}"/>
              </a:ext>
            </a:extLst>
          </p:cNvPr>
          <p:cNvSpPr txBox="1"/>
          <p:nvPr/>
        </p:nvSpPr>
        <p:spPr>
          <a:xfrm>
            <a:off x="-2994793" y="580791"/>
            <a:ext cx="2955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i="1" dirty="0"/>
              <a:t>Isobaric nuclear </a:t>
            </a:r>
            <a:r>
              <a:rPr lang="en-GB" sz="1600" b="1" i="1" dirty="0"/>
              <a:t>reaction</a:t>
            </a:r>
            <a:r>
              <a:rPr lang="en-GB" sz="1600" i="1" dirty="0"/>
              <a:t> where a parent </a:t>
            </a:r>
            <a:r>
              <a:rPr lang="en-GB" sz="1600" b="1" i="1" dirty="0"/>
              <a:t>target</a:t>
            </a:r>
            <a:r>
              <a:rPr lang="en-GB" sz="1600" i="1" dirty="0"/>
              <a:t> transforms into a daughter nucleus changing by two units its charge leaving the mass number unchanged. The opposite occurs in the </a:t>
            </a:r>
            <a:r>
              <a:rPr lang="en-GB" sz="1600" b="1" i="1" dirty="0"/>
              <a:t>projectile</a:t>
            </a:r>
            <a:r>
              <a:rPr lang="en-GB" sz="1600" i="1" dirty="0"/>
              <a:t>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34DE2F4-B9BF-6443-7590-49892E2F306F}"/>
              </a:ext>
            </a:extLst>
          </p:cNvPr>
          <p:cNvGrpSpPr/>
          <p:nvPr/>
        </p:nvGrpSpPr>
        <p:grpSpPr>
          <a:xfrm>
            <a:off x="7230692" y="852475"/>
            <a:ext cx="4614415" cy="3529769"/>
            <a:chOff x="11803065" y="-1969807"/>
            <a:chExt cx="4614415" cy="3529769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643A1FC-4EEB-CF2A-AD3E-9E9D849F1D85}"/>
                </a:ext>
              </a:extLst>
            </p:cNvPr>
            <p:cNvSpPr/>
            <p:nvPr/>
          </p:nvSpPr>
          <p:spPr>
            <a:xfrm>
              <a:off x="11803065" y="-71254"/>
              <a:ext cx="4373809" cy="16312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 err="1">
                  <a:latin typeface="+mn-lt"/>
                </a:rPr>
                <a:t>Nuclear</a:t>
              </a:r>
              <a:r>
                <a:rPr lang="it-IT" sz="2000" dirty="0">
                  <a:latin typeface="+mn-lt"/>
                </a:rPr>
                <a:t> </a:t>
              </a:r>
              <a:r>
                <a:rPr lang="it-IT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Double </a:t>
              </a:r>
              <a:r>
                <a:rPr lang="it-IT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Charge</a:t>
              </a:r>
              <a:r>
                <a:rPr lang="it-IT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Exchange reactions (DCE) </a:t>
              </a:r>
              <a:r>
                <a:rPr lang="it-IT" sz="2000" dirty="0">
                  <a:latin typeface="+mn-lt"/>
                </a:rPr>
                <a:t>to </a:t>
              </a:r>
              <a:r>
                <a:rPr lang="it-IT" sz="2000" dirty="0" err="1">
                  <a:latin typeface="+mn-lt"/>
                </a:rPr>
                <a:t>stimulate</a:t>
              </a:r>
              <a:r>
                <a:rPr lang="it-IT" sz="2000" dirty="0">
                  <a:latin typeface="+mn-lt"/>
                </a:rPr>
                <a:t> in the </a:t>
              </a:r>
              <a:r>
                <a:rPr lang="it-IT" sz="2000" dirty="0" err="1">
                  <a:latin typeface="+mn-lt"/>
                </a:rPr>
                <a:t>laboratory</a:t>
              </a:r>
              <a:r>
                <a:rPr lang="it-IT" sz="2000" dirty="0">
                  <a:latin typeface="+mn-lt"/>
                </a:rPr>
                <a:t> the </a:t>
              </a:r>
              <a:r>
                <a:rPr lang="it-IT" sz="2000" dirty="0" err="1">
                  <a:latin typeface="+mn-lt"/>
                </a:rPr>
                <a:t>same</a:t>
              </a:r>
              <a:r>
                <a:rPr lang="it-IT" sz="2000" dirty="0">
                  <a:latin typeface="+mn-lt"/>
                </a:rPr>
                <a:t> </a:t>
              </a:r>
              <a:r>
                <a:rPr lang="it-IT" sz="2000" dirty="0" err="1">
                  <a:latin typeface="+mn-lt"/>
                </a:rPr>
                <a:t>nuclear</a:t>
              </a:r>
              <a:r>
                <a:rPr lang="it-IT" sz="2000" dirty="0">
                  <a:latin typeface="+mn-lt"/>
                </a:rPr>
                <a:t> </a:t>
              </a:r>
              <a:r>
                <a:rPr lang="it-IT" sz="2000" dirty="0" err="1">
                  <a:latin typeface="+mn-lt"/>
                </a:rPr>
                <a:t>transition</a:t>
              </a:r>
              <a:r>
                <a:rPr lang="it-IT" sz="2000" dirty="0">
                  <a:latin typeface="+mn-lt"/>
                </a:rPr>
                <a:t> (</a:t>
              </a:r>
              <a:r>
                <a:rPr lang="it-IT" sz="2000" b="1" dirty="0" err="1">
                  <a:latin typeface="+mn-lt"/>
                </a:rPr>
                <a:t>g.s</a:t>
              </a:r>
              <a:r>
                <a:rPr lang="it-IT" sz="2000" b="1" dirty="0">
                  <a:latin typeface="+mn-lt"/>
                </a:rPr>
                <a:t>. to </a:t>
              </a:r>
              <a:r>
                <a:rPr lang="it-IT" sz="2000" b="1" dirty="0" err="1">
                  <a:latin typeface="+mn-lt"/>
                </a:rPr>
                <a:t>g.s</a:t>
              </a:r>
              <a:r>
                <a:rPr lang="it-IT" sz="2000" dirty="0">
                  <a:latin typeface="+mn-lt"/>
                </a:rPr>
                <a:t>.) </a:t>
              </a:r>
              <a:r>
                <a:rPr lang="it-IT" sz="2000" dirty="0" err="1">
                  <a:latin typeface="+mn-lt"/>
                </a:rPr>
                <a:t>occurring</a:t>
              </a:r>
              <a:r>
                <a:rPr lang="it-IT" sz="2000" dirty="0">
                  <a:latin typeface="+mn-lt"/>
                </a:rPr>
                <a:t> in 0</a:t>
              </a:r>
              <a:r>
                <a:rPr lang="el-GR" sz="2000" dirty="0">
                  <a:latin typeface="+mn-lt"/>
                </a:rPr>
                <a:t>νββ</a:t>
              </a:r>
              <a:r>
                <a:rPr lang="it-IT" sz="2000" dirty="0">
                  <a:latin typeface="+mn-lt"/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000" dirty="0">
                <a:latin typeface="+mn-lt"/>
              </a:endParaRPr>
            </a:p>
          </p:txBody>
        </p:sp>
        <p:pic>
          <p:nvPicPr>
            <p:cNvPr id="38" name="Elemento grafico 37" descr="Lampadina e ingranaggio con riempimento a tinta unita">
              <a:extLst>
                <a:ext uri="{FF2B5EF4-FFF2-40B4-BE49-F238E27FC236}">
                  <a16:creationId xmlns:a16="http://schemas.microsoft.com/office/drawing/2014/main" id="{047FC1CB-0DD3-FB28-CFFB-5842A764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283568" y="-1969807"/>
              <a:ext cx="2133912" cy="2133912"/>
            </a:xfrm>
            <a:prstGeom prst="rect">
              <a:avLst/>
            </a:prstGeom>
          </p:spPr>
        </p:pic>
        <p:sp>
          <p:nvSpPr>
            <p:cNvPr id="45" name="CasellaDiTesto 3">
              <a:extLst>
                <a:ext uri="{FF2B5EF4-FFF2-40B4-BE49-F238E27FC236}">
                  <a16:creationId xmlns:a16="http://schemas.microsoft.com/office/drawing/2014/main" id="{ABEEB632-455A-E908-898F-6DC03DC9CF7B}"/>
                </a:ext>
              </a:extLst>
            </p:cNvPr>
            <p:cNvSpPr txBox="1"/>
            <p:nvPr/>
          </p:nvSpPr>
          <p:spPr>
            <a:xfrm>
              <a:off x="11814159" y="1221408"/>
              <a:ext cx="4331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r>
                <a:rPr lang="it-IT" sz="1600" i="1" dirty="0"/>
                <a:t>F. </a:t>
              </a:r>
              <a:r>
                <a:rPr lang="it-IT" sz="1600" i="1" dirty="0" err="1"/>
                <a:t>Cappuzzello</a:t>
              </a:r>
              <a:r>
                <a:rPr lang="it-IT" sz="1600" i="1" dirty="0"/>
                <a:t> et al., EPJ A (2018) 54:72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D87E609-3016-EE27-C7E5-D1B5E53FA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01" y="3356545"/>
            <a:ext cx="2911654" cy="2887322"/>
          </a:xfrm>
          <a:prstGeom prst="rect">
            <a:avLst/>
          </a:prstGeom>
        </p:spPr>
      </p:pic>
      <p:pic>
        <p:nvPicPr>
          <p:cNvPr id="11" name="Picture 2" descr="http://4.bp.blogspot.com/-eiboQBoPImw/VWYc7EkozHI/AAAAAAAAEM0/x4MIji4Ekj8/s1600/versus-hombres-y-mujeres1.png">
            <a:extLst>
              <a:ext uri="{FF2B5EF4-FFF2-40B4-BE49-F238E27FC236}">
                <a16:creationId xmlns:a16="http://schemas.microsoft.com/office/drawing/2014/main" id="{A364E403-97AA-9A97-DE1B-509D8E6D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837" y="5241806"/>
            <a:ext cx="2073518" cy="73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7">
            <a:extLst>
              <a:ext uri="{FF2B5EF4-FFF2-40B4-BE49-F238E27FC236}">
                <a16:creationId xmlns:a16="http://schemas.microsoft.com/office/drawing/2014/main" id="{30C4BB4E-080E-19E0-4B76-174C4F5148FC}"/>
              </a:ext>
            </a:extLst>
          </p:cNvPr>
          <p:cNvSpPr txBox="1">
            <a:spLocks/>
          </p:cNvSpPr>
          <p:nvPr/>
        </p:nvSpPr>
        <p:spPr>
          <a:xfrm>
            <a:off x="7011627" y="4601726"/>
            <a:ext cx="454539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Differences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|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Similarities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NUMEN project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5105DF7-155B-44BB-AC02-80609A3CDF9B}"/>
              </a:ext>
            </a:extLst>
          </p:cNvPr>
          <p:cNvSpPr txBox="1"/>
          <p:nvPr/>
        </p:nvSpPr>
        <p:spPr>
          <a:xfrm>
            <a:off x="216406" y="4236807"/>
            <a:ext cx="152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C00000"/>
                </a:solidFill>
              </a:rPr>
              <a:t>Where</a:t>
            </a:r>
            <a:r>
              <a:rPr lang="it-IT" sz="3200" b="1" dirty="0">
                <a:solidFill>
                  <a:srgbClr val="C00000"/>
                </a:solidFill>
              </a:rPr>
              <a:t>?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D6754A-6DE1-4219-8B88-9410F3828CE9}"/>
              </a:ext>
            </a:extLst>
          </p:cNvPr>
          <p:cNvGrpSpPr/>
          <p:nvPr/>
        </p:nvGrpSpPr>
        <p:grpSpPr>
          <a:xfrm>
            <a:off x="826975" y="2871444"/>
            <a:ext cx="11365025" cy="1575236"/>
            <a:chOff x="639907" y="825271"/>
            <a:chExt cx="11365025" cy="1575236"/>
          </a:xfrm>
        </p:grpSpPr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7BE339A2-2F5F-4AAA-BB16-341C438A172D}"/>
                </a:ext>
              </a:extLst>
            </p:cNvPr>
            <p:cNvSpPr txBox="1">
              <a:spLocks/>
            </p:cNvSpPr>
            <p:nvPr/>
          </p:nvSpPr>
          <p:spPr>
            <a:xfrm>
              <a:off x="1585001" y="1225505"/>
              <a:ext cx="9438763" cy="1175002"/>
            </a:xfrm>
            <a:prstGeom prst="rect">
              <a:avLst/>
            </a:prstGeom>
            <a:solidFill>
              <a:srgbClr val="FCECE8"/>
            </a:solidFill>
            <a:ln w="19050">
              <a:solidFill>
                <a:srgbClr val="C00000"/>
              </a:solidFill>
            </a:ln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just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To extract </a:t>
              </a:r>
              <a:r>
                <a:rPr lang="en-US" b="1" dirty="0">
                  <a:solidFill>
                    <a:srgbClr val="C00000"/>
                  </a:solidFill>
                </a:rPr>
                <a:t>“data-driven” information </a:t>
              </a:r>
              <a:r>
                <a:rPr lang="en-US" dirty="0"/>
                <a:t>on NME for all the systems candidate for 0νββ: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C00000"/>
                  </a:solidFill>
                  <a:latin typeface="+mn-lt"/>
                </a:rPr>
                <a:t>Constraints </a:t>
              </a:r>
              <a:r>
                <a:rPr lang="en-US" sz="1400" dirty="0">
                  <a:latin typeface="+mn-lt"/>
                </a:rPr>
                <a:t>to the existing theories of NMEs (nuclear wave functions)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/>
                <a:t>Model-independent </a:t>
              </a:r>
              <a:r>
                <a:rPr lang="en-US" sz="1400" dirty="0">
                  <a:solidFill>
                    <a:srgbClr val="C00000"/>
                  </a:solidFill>
                </a:rPr>
                <a:t>comparative information</a:t>
              </a:r>
              <a:r>
                <a:rPr lang="en-US" sz="1400" b="1" dirty="0">
                  <a:solidFill>
                    <a:srgbClr val="C00000"/>
                  </a:solidFill>
                </a:rPr>
                <a:t> </a:t>
              </a:r>
              <a:r>
                <a:rPr lang="en-US" sz="1400" dirty="0"/>
                <a:t>on the sensitivity of half-life experiments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/>
                <a:t>Complete</a:t>
              </a:r>
              <a:r>
                <a:rPr lang="en-US" sz="1400" dirty="0">
                  <a:solidFill>
                    <a:srgbClr val="C00000"/>
                  </a:solidFill>
                </a:rPr>
                <a:t> </a:t>
              </a:r>
              <a:r>
                <a:rPr lang="en-US" sz="1400" dirty="0"/>
                <a:t>study of the </a:t>
              </a:r>
              <a:r>
                <a:rPr lang="en-US" sz="1400" dirty="0">
                  <a:solidFill>
                    <a:srgbClr val="C00000"/>
                  </a:solidFill>
                </a:rPr>
                <a:t>reaction mechanism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02973E3-CE10-44BD-9B89-AD86BB3F16E8}"/>
                </a:ext>
              </a:extLst>
            </p:cNvPr>
            <p:cNvSpPr txBox="1"/>
            <p:nvPr/>
          </p:nvSpPr>
          <p:spPr>
            <a:xfrm>
              <a:off x="639907" y="961500"/>
              <a:ext cx="1522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err="1">
                  <a:solidFill>
                    <a:srgbClr val="C00000"/>
                  </a:solidFill>
                </a:rPr>
                <a:t>Why</a:t>
              </a:r>
              <a:r>
                <a:rPr lang="it-IT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pic>
          <p:nvPicPr>
            <p:cNvPr id="3" name="Elemento grafico 2" descr="Tiro a segno con riempimento a tinta unita">
              <a:extLst>
                <a:ext uri="{FF2B5EF4-FFF2-40B4-BE49-F238E27FC236}">
                  <a16:creationId xmlns:a16="http://schemas.microsoft.com/office/drawing/2014/main" id="{A434CE14-A435-4AAA-A331-192B26F60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8782" y="825271"/>
              <a:ext cx="1156150" cy="1156150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F8062D43-15D7-4ED1-8B15-96846C89EAB7}"/>
              </a:ext>
            </a:extLst>
          </p:cNvPr>
          <p:cNvGrpSpPr/>
          <p:nvPr/>
        </p:nvGrpSpPr>
        <p:grpSpPr>
          <a:xfrm>
            <a:off x="351325" y="4684088"/>
            <a:ext cx="11443662" cy="1920756"/>
            <a:chOff x="662613" y="4712663"/>
            <a:chExt cx="11443662" cy="1920756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15F2915B-7F34-4677-BAC5-58091904BC2C}"/>
                </a:ext>
              </a:extLst>
            </p:cNvPr>
            <p:cNvSpPr/>
            <p:nvPr/>
          </p:nvSpPr>
          <p:spPr>
            <a:xfrm>
              <a:off x="662613" y="4712663"/>
              <a:ext cx="11443662" cy="1920756"/>
            </a:xfrm>
            <a:prstGeom prst="rect">
              <a:avLst/>
            </a:prstGeom>
            <a:solidFill>
              <a:srgbClr val="FCECE8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7D948BA3-0B68-4400-899B-63D8E15D4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7" t="835" r="19607" b="8795"/>
            <a:stretch/>
          </p:blipFill>
          <p:spPr>
            <a:xfrm>
              <a:off x="9694355" y="5287134"/>
              <a:ext cx="2353136" cy="1323099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D85227F-B233-4163-A88E-7AFB17719152}"/>
                </a:ext>
              </a:extLst>
            </p:cNvPr>
            <p:cNvSpPr txBox="1"/>
            <p:nvPr/>
          </p:nvSpPr>
          <p:spPr>
            <a:xfrm>
              <a:off x="4419694" y="5062547"/>
              <a:ext cx="35883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Catania, </a:t>
              </a:r>
              <a:r>
                <a:rPr lang="it-IT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LNS-INFN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 dirty="0"/>
                <a:t>K800</a:t>
              </a:r>
              <a:r>
                <a:rPr lang="it-IT" sz="1600" dirty="0"/>
                <a:t> </a:t>
              </a:r>
              <a:r>
                <a:rPr lang="it-IT" sz="1600" dirty="0" err="1"/>
                <a:t>Superconducting</a:t>
              </a:r>
              <a:r>
                <a:rPr lang="it-IT" sz="1600" dirty="0"/>
                <a:t> </a:t>
              </a:r>
              <a:r>
                <a:rPr lang="it-IT" sz="1600" dirty="0" err="1"/>
                <a:t>Cyclotron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 dirty="0"/>
                <a:t>MAGNEX</a:t>
              </a:r>
              <a:r>
                <a:rPr lang="it-IT" sz="1600" dirty="0"/>
                <a:t> </a:t>
              </a:r>
              <a:r>
                <a:rPr lang="it-IT" sz="1600" dirty="0" err="1"/>
                <a:t>magnetic</a:t>
              </a:r>
              <a:r>
                <a:rPr lang="it-IT" sz="1600" dirty="0"/>
                <a:t> </a:t>
              </a:r>
              <a:r>
                <a:rPr lang="it-IT" sz="1600" dirty="0" err="1"/>
                <a:t>spectrometer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/>
                <a:t>Experience in </a:t>
              </a:r>
              <a:r>
                <a:rPr lang="it-IT" sz="1600" b="1" dirty="0" err="1"/>
                <a:t>nuclear</a:t>
              </a:r>
              <a:r>
                <a:rPr lang="it-IT" sz="1600" b="1" dirty="0"/>
                <a:t> reactions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CE5B3C6-EFAB-4C95-8237-38650E573C55}"/>
                </a:ext>
              </a:extLst>
            </p:cNvPr>
            <p:cNvSpPr txBox="1"/>
            <p:nvPr/>
          </p:nvSpPr>
          <p:spPr>
            <a:xfrm>
              <a:off x="9797520" y="5104902"/>
              <a:ext cx="22625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F.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Cappuzzello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 et al., EPJ A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O0600"/>
                  <a:ea typeface="+mn-ea"/>
                  <a:cs typeface="+mn-cs"/>
                </a:rPr>
                <a:t>52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(2016) 167</a:t>
              </a:r>
            </a:p>
          </p:txBody>
        </p:sp>
        <p:pic>
          <p:nvPicPr>
            <p:cNvPr id="8" name="Immagine 7" descr="Immagine che contiene edificio, cielo, esterni, vecchio&#10;&#10;Descrizione generata automaticamente">
              <a:extLst>
                <a:ext uri="{FF2B5EF4-FFF2-40B4-BE49-F238E27FC236}">
                  <a16:creationId xmlns:a16="http://schemas.microsoft.com/office/drawing/2014/main" id="{926094C3-317B-4546-BBEA-32A87597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10" y="4755167"/>
              <a:ext cx="3634168" cy="1817084"/>
            </a:xfrm>
            <a:prstGeom prst="rect">
              <a:avLst/>
            </a:prstGeom>
          </p:spPr>
        </p:pic>
        <p:pic>
          <p:nvPicPr>
            <p:cNvPr id="18" name="Immagine 17" descr="Immagine che contiene interni, metallo, pentola, stufa&#10;&#10;Descrizione generata automaticamente">
              <a:extLst>
                <a:ext uri="{FF2B5EF4-FFF2-40B4-BE49-F238E27FC236}">
                  <a16:creationId xmlns:a16="http://schemas.microsoft.com/office/drawing/2014/main" id="{B3EF6B27-E588-4F7C-A7E2-90119584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401" y="4755167"/>
              <a:ext cx="1980216" cy="148668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59667FEB-5B63-62B9-892B-E42AFB806997}"/>
              </a:ext>
            </a:extLst>
          </p:cNvPr>
          <p:cNvGrpSpPr/>
          <p:nvPr/>
        </p:nvGrpSpPr>
        <p:grpSpPr>
          <a:xfrm>
            <a:off x="501185" y="1022008"/>
            <a:ext cx="11434944" cy="2248189"/>
            <a:chOff x="351325" y="2342836"/>
            <a:chExt cx="11434944" cy="2248189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9E702D8C-7414-6428-4BED-9875A12BD674}"/>
                </a:ext>
              </a:extLst>
            </p:cNvPr>
            <p:cNvGrpSpPr/>
            <p:nvPr/>
          </p:nvGrpSpPr>
          <p:grpSpPr>
            <a:xfrm>
              <a:off x="507231" y="3099813"/>
              <a:ext cx="4708711" cy="1491212"/>
              <a:chOff x="4158104" y="2684148"/>
              <a:chExt cx="4708711" cy="14912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0C112893-2A90-10AB-64A7-773E8C42AFBE}"/>
                      </a:ext>
                    </a:extLst>
                  </p:cNvPr>
                  <p:cNvSpPr txBox="1"/>
                  <p:nvPr/>
                </p:nvSpPr>
                <p:spPr>
                  <a:xfrm>
                    <a:off x="4158104" y="2684148"/>
                    <a:ext cx="4708711" cy="806183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28575">
                    <a:solidFill>
                      <a:srgbClr val="C00000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it-IT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it-IT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𝝂𝜷𝜷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rgbClr val="CA990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000" b="1" i="1">
                                      <a:solidFill>
                                        <a:srgbClr val="CA990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b="1" i="1">
                                          <a:solidFill>
                                            <a:srgbClr val="CA990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000" b="1" i="1">
                                                  <a:solidFill>
                                                    <a:srgbClr val="CA990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000" b="1" i="1">
                                                  <a:solidFill>
                                                    <a:srgbClr val="CA990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𝒎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000" b="1" i="1">
                                                  <a:solidFill>
                                                    <a:srgbClr val="CA9904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b="1" i="1">
                                  <a:solidFill>
                                    <a:srgbClr val="CA9904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oMath>
                      </m:oMathPara>
                    </a14:m>
                    <a:endParaRPr lang="it-IT" sz="2000" b="1" dirty="0"/>
                  </a:p>
                </p:txBody>
              </p:sp>
            </mc:Choice>
            <mc:Fallback xmlns="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0C112893-2A90-10AB-64A7-773E8C42AF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8104" y="2684148"/>
                    <a:ext cx="4708711" cy="80618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8575"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1" name="Elemento grafico 30" descr="Gesto doppio tocco con riempimento a tinta unita">
                <a:extLst>
                  <a:ext uri="{FF2B5EF4-FFF2-40B4-BE49-F238E27FC236}">
                    <a16:creationId xmlns:a16="http://schemas.microsoft.com/office/drawing/2014/main" id="{8625FBB4-EE90-1D88-6317-A07E2EE5D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07828" y="326096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92D10D48-7EBB-8054-3054-C6ED123E8149}"/>
                </a:ext>
              </a:extLst>
            </p:cNvPr>
            <p:cNvGrpSpPr/>
            <p:nvPr/>
          </p:nvGrpSpPr>
          <p:grpSpPr>
            <a:xfrm>
              <a:off x="5466283" y="2342836"/>
              <a:ext cx="6319986" cy="1858103"/>
              <a:chOff x="5616758" y="2342836"/>
              <a:chExt cx="6319986" cy="1858103"/>
            </a:xfrm>
          </p:grpSpPr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9969ADDE-44C7-89EE-E5E6-1DF1181CFA35}"/>
                  </a:ext>
                </a:extLst>
              </p:cNvPr>
              <p:cNvSpPr/>
              <p:nvPr/>
            </p:nvSpPr>
            <p:spPr>
              <a:xfrm>
                <a:off x="5618974" y="3041239"/>
                <a:ext cx="5140134" cy="92333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err="1">
                    <a:latin typeface="+mn-lt"/>
                  </a:rPr>
                  <a:t>Nuclear</a:t>
                </a:r>
                <a:r>
                  <a:rPr lang="it-IT" dirty="0">
                    <a:latin typeface="+mn-lt"/>
                  </a:rPr>
                  <a:t> </a:t>
                </a: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Double </a:t>
                </a:r>
                <a:r>
                  <a:rPr lang="it-IT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Charge</a:t>
                </a: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Exchange reactions (DCE) </a:t>
                </a:r>
                <a:r>
                  <a:rPr lang="it-IT" dirty="0">
                    <a:latin typeface="+mn-lt"/>
                  </a:rPr>
                  <a:t>to </a:t>
                </a:r>
                <a:r>
                  <a:rPr lang="it-IT" dirty="0" err="1">
                    <a:latin typeface="+mn-lt"/>
                  </a:rPr>
                  <a:t>stimulate</a:t>
                </a:r>
                <a:r>
                  <a:rPr lang="it-IT" dirty="0">
                    <a:latin typeface="+mn-lt"/>
                  </a:rPr>
                  <a:t> in the </a:t>
                </a:r>
                <a:r>
                  <a:rPr lang="it-IT" dirty="0" err="1">
                    <a:latin typeface="+mn-lt"/>
                  </a:rPr>
                  <a:t>laboratory</a:t>
                </a:r>
                <a:r>
                  <a:rPr lang="it-IT" dirty="0">
                    <a:latin typeface="+mn-lt"/>
                  </a:rPr>
                  <a:t> the </a:t>
                </a:r>
                <a:r>
                  <a:rPr lang="it-IT" dirty="0" err="1">
                    <a:latin typeface="+mn-lt"/>
                  </a:rPr>
                  <a:t>same</a:t>
                </a:r>
                <a:r>
                  <a:rPr lang="it-IT" dirty="0">
                    <a:latin typeface="+mn-lt"/>
                  </a:rPr>
                  <a:t> </a:t>
                </a:r>
                <a:r>
                  <a:rPr lang="it-IT" dirty="0" err="1">
                    <a:latin typeface="+mn-lt"/>
                  </a:rPr>
                  <a:t>nuclear</a:t>
                </a:r>
                <a:r>
                  <a:rPr lang="it-IT" dirty="0">
                    <a:latin typeface="+mn-lt"/>
                  </a:rPr>
                  <a:t> </a:t>
                </a:r>
                <a:r>
                  <a:rPr lang="it-IT" dirty="0" err="1">
                    <a:latin typeface="+mn-lt"/>
                  </a:rPr>
                  <a:t>transition</a:t>
                </a:r>
                <a:r>
                  <a:rPr lang="it-IT" dirty="0">
                    <a:latin typeface="+mn-lt"/>
                  </a:rPr>
                  <a:t> (</a:t>
                </a:r>
                <a:r>
                  <a:rPr lang="it-IT" b="1" dirty="0" err="1">
                    <a:latin typeface="+mn-lt"/>
                  </a:rPr>
                  <a:t>g.s</a:t>
                </a:r>
                <a:r>
                  <a:rPr lang="it-IT" b="1" dirty="0">
                    <a:latin typeface="+mn-lt"/>
                  </a:rPr>
                  <a:t>. to </a:t>
                </a:r>
                <a:r>
                  <a:rPr lang="it-IT" b="1" dirty="0" err="1">
                    <a:latin typeface="+mn-lt"/>
                  </a:rPr>
                  <a:t>g.s</a:t>
                </a:r>
                <a:r>
                  <a:rPr lang="it-IT" dirty="0">
                    <a:latin typeface="+mn-lt"/>
                  </a:rPr>
                  <a:t>.) </a:t>
                </a:r>
                <a:r>
                  <a:rPr lang="it-IT" dirty="0" err="1">
                    <a:latin typeface="+mn-lt"/>
                  </a:rPr>
                  <a:t>occurring</a:t>
                </a:r>
                <a:r>
                  <a:rPr lang="it-IT" dirty="0">
                    <a:latin typeface="+mn-lt"/>
                  </a:rPr>
                  <a:t> in 0</a:t>
                </a:r>
                <a:r>
                  <a:rPr lang="el-GR" dirty="0">
                    <a:latin typeface="+mn-lt"/>
                  </a:rPr>
                  <a:t>νββ</a:t>
                </a:r>
                <a:r>
                  <a:rPr lang="it-IT" dirty="0">
                    <a:latin typeface="+mn-lt"/>
                  </a:rPr>
                  <a:t> </a:t>
                </a:r>
              </a:p>
            </p:txBody>
          </p:sp>
          <p:sp>
            <p:nvSpPr>
              <p:cNvPr id="38" name="CasellaDiTesto 3">
                <a:extLst>
                  <a:ext uri="{FF2B5EF4-FFF2-40B4-BE49-F238E27FC236}">
                    <a16:creationId xmlns:a16="http://schemas.microsoft.com/office/drawing/2014/main" id="{4D1C02B0-A35B-B6F7-178F-CC472CFA8AE7}"/>
                  </a:ext>
                </a:extLst>
              </p:cNvPr>
              <p:cNvSpPr txBox="1"/>
              <p:nvPr/>
            </p:nvSpPr>
            <p:spPr>
              <a:xfrm>
                <a:off x="5616758" y="3923940"/>
                <a:ext cx="27387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it-IT" sz="1200" i="1" dirty="0"/>
                  <a:t>F. </a:t>
                </a:r>
                <a:r>
                  <a:rPr lang="it-IT" sz="1200" i="1" dirty="0" err="1"/>
                  <a:t>Cappuzzello</a:t>
                </a:r>
                <a:r>
                  <a:rPr lang="it-IT" sz="1200" i="1" dirty="0"/>
                  <a:t> et al., EPJ A (2018) 54:72</a:t>
                </a:r>
              </a:p>
            </p:txBody>
          </p:sp>
          <p:pic>
            <p:nvPicPr>
              <p:cNvPr id="39" name="Elemento grafico 38" descr="Lampadina e ingranaggio con riempimento a tinta unita">
                <a:extLst>
                  <a:ext uri="{FF2B5EF4-FFF2-40B4-BE49-F238E27FC236}">
                    <a16:creationId xmlns:a16="http://schemas.microsoft.com/office/drawing/2014/main" id="{15CB9336-C194-B252-E412-1B906BABA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287425" y="2342836"/>
                <a:ext cx="1649319" cy="1649319"/>
              </a:xfrm>
              <a:prstGeom prst="rect">
                <a:avLst/>
              </a:prstGeom>
            </p:spPr>
          </p:pic>
        </p:grp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E556878D-D345-62E1-FDE8-8A0F2499920D}"/>
                </a:ext>
              </a:extLst>
            </p:cNvPr>
            <p:cNvSpPr txBox="1"/>
            <p:nvPr/>
          </p:nvSpPr>
          <p:spPr>
            <a:xfrm>
              <a:off x="351325" y="2647040"/>
              <a:ext cx="4647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Neutrinoless</a:t>
              </a:r>
              <a:r>
                <a:rPr lang="it-IT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double beta </a:t>
              </a:r>
              <a:r>
                <a:rPr lang="it-IT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decay</a:t>
              </a:r>
              <a:r>
                <a:rPr lang="it-IT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**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BD149F2-D0FB-8DD4-0E21-5AD1756825B7}"/>
                </a:ext>
              </a:extLst>
            </p:cNvPr>
            <p:cNvSpPr txBox="1"/>
            <p:nvPr/>
          </p:nvSpPr>
          <p:spPr>
            <a:xfrm>
              <a:off x="472397" y="3977403"/>
              <a:ext cx="27812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**E. Majorana, Il Nuovo Cimento 14 (1937) 171 </a:t>
              </a:r>
            </a:p>
            <a:p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     W. H. </a:t>
              </a:r>
              <a:r>
                <a:rPr lang="it-IT" sz="1050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Furry</a:t>
              </a:r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it-IT" sz="1050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Phys</a:t>
              </a:r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. Rev. 56 (1939) 1184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28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4438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NUMEN project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5105DF7-155B-44BB-AC02-80609A3CDF9B}"/>
              </a:ext>
            </a:extLst>
          </p:cNvPr>
          <p:cNvSpPr txBox="1"/>
          <p:nvPr/>
        </p:nvSpPr>
        <p:spPr>
          <a:xfrm>
            <a:off x="216406" y="4236807"/>
            <a:ext cx="152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C00000"/>
                </a:solidFill>
              </a:rPr>
              <a:t>Where</a:t>
            </a:r>
            <a:r>
              <a:rPr lang="it-IT" sz="3200" b="1" dirty="0">
                <a:solidFill>
                  <a:srgbClr val="C00000"/>
                </a:solidFill>
              </a:rPr>
              <a:t>?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D6754A-6DE1-4219-8B88-9410F3828CE9}"/>
              </a:ext>
            </a:extLst>
          </p:cNvPr>
          <p:cNvGrpSpPr/>
          <p:nvPr/>
        </p:nvGrpSpPr>
        <p:grpSpPr>
          <a:xfrm>
            <a:off x="803529" y="2871444"/>
            <a:ext cx="11388471" cy="1575236"/>
            <a:chOff x="616461" y="825271"/>
            <a:chExt cx="11388471" cy="1575236"/>
          </a:xfrm>
        </p:grpSpPr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7BE339A2-2F5F-4AAA-BB16-341C438A172D}"/>
                </a:ext>
              </a:extLst>
            </p:cNvPr>
            <p:cNvSpPr txBox="1">
              <a:spLocks/>
            </p:cNvSpPr>
            <p:nvPr/>
          </p:nvSpPr>
          <p:spPr>
            <a:xfrm>
              <a:off x="1585001" y="1225505"/>
              <a:ext cx="9438763" cy="1175002"/>
            </a:xfrm>
            <a:prstGeom prst="rect">
              <a:avLst/>
            </a:prstGeom>
            <a:solidFill>
              <a:srgbClr val="FCECE8"/>
            </a:solidFill>
            <a:ln w="19050">
              <a:solidFill>
                <a:srgbClr val="C00000"/>
              </a:solidFill>
            </a:ln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just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To extract </a:t>
              </a:r>
              <a:r>
                <a:rPr lang="en-US" b="1" dirty="0">
                  <a:solidFill>
                    <a:srgbClr val="C00000"/>
                  </a:solidFill>
                </a:rPr>
                <a:t>“data-driven” information </a:t>
              </a:r>
              <a:r>
                <a:rPr lang="en-US" dirty="0"/>
                <a:t>on NME for all the systems candidate for 0νββ: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rgbClr val="C00000"/>
                  </a:solidFill>
                  <a:latin typeface="+mn-lt"/>
                </a:rPr>
                <a:t>Constraints </a:t>
              </a:r>
              <a:r>
                <a:rPr lang="en-US" sz="1400" dirty="0">
                  <a:latin typeface="+mn-lt"/>
                </a:rPr>
                <a:t>to the existing theories of NMEs (nuclear wave functions)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/>
                <a:t>Model-independent </a:t>
              </a:r>
              <a:r>
                <a:rPr lang="en-US" sz="1400" dirty="0">
                  <a:solidFill>
                    <a:srgbClr val="C00000"/>
                  </a:solidFill>
                </a:rPr>
                <a:t>comparative information</a:t>
              </a:r>
              <a:r>
                <a:rPr lang="en-US" sz="1400" b="1" dirty="0">
                  <a:solidFill>
                    <a:srgbClr val="C00000"/>
                  </a:solidFill>
                </a:rPr>
                <a:t> </a:t>
              </a:r>
              <a:r>
                <a:rPr lang="en-US" sz="1400" dirty="0"/>
                <a:t>on the sensitivity of half-life experiments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/>
                <a:t>Complete</a:t>
              </a:r>
              <a:r>
                <a:rPr lang="en-US" sz="1400" dirty="0">
                  <a:solidFill>
                    <a:srgbClr val="C00000"/>
                  </a:solidFill>
                </a:rPr>
                <a:t> </a:t>
              </a:r>
              <a:r>
                <a:rPr lang="en-US" sz="1400" dirty="0"/>
                <a:t>study of the </a:t>
              </a:r>
              <a:r>
                <a:rPr lang="en-US" sz="1400" dirty="0">
                  <a:solidFill>
                    <a:srgbClr val="C00000"/>
                  </a:solidFill>
                </a:rPr>
                <a:t>reaction mechanism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02973E3-CE10-44BD-9B89-AD86BB3F16E8}"/>
                </a:ext>
              </a:extLst>
            </p:cNvPr>
            <p:cNvSpPr txBox="1"/>
            <p:nvPr/>
          </p:nvSpPr>
          <p:spPr>
            <a:xfrm>
              <a:off x="616461" y="973223"/>
              <a:ext cx="1522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err="1">
                  <a:solidFill>
                    <a:srgbClr val="C00000"/>
                  </a:solidFill>
                </a:rPr>
                <a:t>Why</a:t>
              </a:r>
              <a:r>
                <a:rPr lang="it-IT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pic>
          <p:nvPicPr>
            <p:cNvPr id="3" name="Elemento grafico 2" descr="Tiro a segno con riempimento a tinta unita">
              <a:extLst>
                <a:ext uri="{FF2B5EF4-FFF2-40B4-BE49-F238E27FC236}">
                  <a16:creationId xmlns:a16="http://schemas.microsoft.com/office/drawing/2014/main" id="{A434CE14-A435-4AAA-A331-192B26F60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48782" y="825271"/>
              <a:ext cx="1156150" cy="1156150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F8062D43-15D7-4ED1-8B15-96846C89EAB7}"/>
              </a:ext>
            </a:extLst>
          </p:cNvPr>
          <p:cNvGrpSpPr/>
          <p:nvPr/>
        </p:nvGrpSpPr>
        <p:grpSpPr>
          <a:xfrm>
            <a:off x="351325" y="4684088"/>
            <a:ext cx="11443662" cy="1920756"/>
            <a:chOff x="662613" y="4712663"/>
            <a:chExt cx="11443662" cy="1920756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15F2915B-7F34-4677-BAC5-58091904BC2C}"/>
                </a:ext>
              </a:extLst>
            </p:cNvPr>
            <p:cNvSpPr/>
            <p:nvPr/>
          </p:nvSpPr>
          <p:spPr>
            <a:xfrm>
              <a:off x="662613" y="4712663"/>
              <a:ext cx="11443662" cy="1920756"/>
            </a:xfrm>
            <a:prstGeom prst="rect">
              <a:avLst/>
            </a:prstGeom>
            <a:solidFill>
              <a:srgbClr val="FCECE8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7D948BA3-0B68-4400-899B-63D8E15D4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7" t="835" r="19607" b="8795"/>
            <a:stretch/>
          </p:blipFill>
          <p:spPr>
            <a:xfrm>
              <a:off x="9694355" y="5287134"/>
              <a:ext cx="2353136" cy="1323099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D85227F-B233-4163-A88E-7AFB17719152}"/>
                </a:ext>
              </a:extLst>
            </p:cNvPr>
            <p:cNvSpPr txBox="1"/>
            <p:nvPr/>
          </p:nvSpPr>
          <p:spPr>
            <a:xfrm>
              <a:off x="4419694" y="5062547"/>
              <a:ext cx="35883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Catania, </a:t>
              </a:r>
              <a:r>
                <a:rPr lang="it-IT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LNS-INFN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 dirty="0"/>
                <a:t>K800</a:t>
              </a:r>
              <a:r>
                <a:rPr lang="it-IT" sz="1600" dirty="0"/>
                <a:t> </a:t>
              </a:r>
              <a:r>
                <a:rPr lang="it-IT" sz="1600" dirty="0" err="1"/>
                <a:t>Superconducting</a:t>
              </a:r>
              <a:r>
                <a:rPr lang="it-IT" sz="1600" dirty="0"/>
                <a:t> </a:t>
              </a:r>
              <a:r>
                <a:rPr lang="it-IT" sz="1600" dirty="0" err="1"/>
                <a:t>Cyclotron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 dirty="0"/>
                <a:t>MAGNEX</a:t>
              </a:r>
              <a:r>
                <a:rPr lang="it-IT" sz="1600" dirty="0"/>
                <a:t> </a:t>
              </a:r>
              <a:r>
                <a:rPr lang="it-IT" sz="1600" dirty="0" err="1"/>
                <a:t>magnetic</a:t>
              </a:r>
              <a:r>
                <a:rPr lang="it-IT" sz="1600" dirty="0"/>
                <a:t> </a:t>
              </a:r>
              <a:r>
                <a:rPr lang="it-IT" sz="1600" dirty="0" err="1"/>
                <a:t>spectrometer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/>
                <a:t>Experience in </a:t>
              </a:r>
              <a:r>
                <a:rPr lang="it-IT" sz="1600" b="1" dirty="0" err="1"/>
                <a:t>nuclear</a:t>
              </a:r>
              <a:r>
                <a:rPr lang="it-IT" sz="1600" b="1" dirty="0"/>
                <a:t> reactions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CE5B3C6-EFAB-4C95-8237-38650E573C55}"/>
                </a:ext>
              </a:extLst>
            </p:cNvPr>
            <p:cNvSpPr txBox="1"/>
            <p:nvPr/>
          </p:nvSpPr>
          <p:spPr>
            <a:xfrm>
              <a:off x="9797520" y="5104902"/>
              <a:ext cx="22625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F.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Cappuzzello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 et al., EPJ A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O0600"/>
                  <a:ea typeface="+mn-ea"/>
                  <a:cs typeface="+mn-cs"/>
                </a:rPr>
                <a:t>52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FSI0600"/>
                  <a:ea typeface="+mn-ea"/>
                  <a:cs typeface="+mn-cs"/>
                </a:rPr>
                <a:t>(2016) 167</a:t>
              </a:r>
            </a:p>
          </p:txBody>
        </p:sp>
        <p:pic>
          <p:nvPicPr>
            <p:cNvPr id="8" name="Immagine 7" descr="Immagine che contiene edificio, cielo, esterni, vecchio&#10;&#10;Descrizione generata automaticamente">
              <a:extLst>
                <a:ext uri="{FF2B5EF4-FFF2-40B4-BE49-F238E27FC236}">
                  <a16:creationId xmlns:a16="http://schemas.microsoft.com/office/drawing/2014/main" id="{926094C3-317B-4546-BBEA-32A87597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10" y="4755167"/>
              <a:ext cx="3634168" cy="1817084"/>
            </a:xfrm>
            <a:prstGeom prst="rect">
              <a:avLst/>
            </a:prstGeom>
          </p:spPr>
        </p:pic>
        <p:pic>
          <p:nvPicPr>
            <p:cNvPr id="18" name="Immagine 17" descr="Immagine che contiene interni, metallo, pentola, stufa&#10;&#10;Descrizione generata automaticamente">
              <a:extLst>
                <a:ext uri="{FF2B5EF4-FFF2-40B4-BE49-F238E27FC236}">
                  <a16:creationId xmlns:a16="http://schemas.microsoft.com/office/drawing/2014/main" id="{B3EF6B27-E588-4F7C-A7E2-90119584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401" y="4755167"/>
              <a:ext cx="1980216" cy="148668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59667FEB-5B63-62B9-892B-E42AFB806997}"/>
              </a:ext>
            </a:extLst>
          </p:cNvPr>
          <p:cNvGrpSpPr/>
          <p:nvPr/>
        </p:nvGrpSpPr>
        <p:grpSpPr>
          <a:xfrm>
            <a:off x="501185" y="1022008"/>
            <a:ext cx="11434944" cy="2248189"/>
            <a:chOff x="351325" y="2342836"/>
            <a:chExt cx="11434944" cy="2248189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9E702D8C-7414-6428-4BED-9875A12BD674}"/>
                </a:ext>
              </a:extLst>
            </p:cNvPr>
            <p:cNvGrpSpPr/>
            <p:nvPr/>
          </p:nvGrpSpPr>
          <p:grpSpPr>
            <a:xfrm>
              <a:off x="507231" y="3099813"/>
              <a:ext cx="4708711" cy="1491212"/>
              <a:chOff x="4158104" y="2684148"/>
              <a:chExt cx="4708711" cy="14912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0C112893-2A90-10AB-64A7-773E8C42AFBE}"/>
                      </a:ext>
                    </a:extLst>
                  </p:cNvPr>
                  <p:cNvSpPr txBox="1"/>
                  <p:nvPr/>
                </p:nvSpPr>
                <p:spPr>
                  <a:xfrm>
                    <a:off x="4158104" y="2684148"/>
                    <a:ext cx="4708711" cy="806183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28575">
                    <a:solidFill>
                      <a:srgbClr val="C00000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it-IT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it-IT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𝝂𝜷𝜷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000" b="1" i="1" smtClean="0">
                                  <a:solidFill>
                                    <a:srgbClr val="CA990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000" b="1" i="1">
                                      <a:solidFill>
                                        <a:srgbClr val="CA990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b="1" i="1">
                                          <a:solidFill>
                                            <a:srgbClr val="CA990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000" b="1" i="1">
                                                  <a:solidFill>
                                                    <a:srgbClr val="CA990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000" b="1" i="1">
                                                  <a:solidFill>
                                                    <a:srgbClr val="CA990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𝒎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000" b="1" i="1">
                                                  <a:solidFill>
                                                    <a:srgbClr val="CA9904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it-IT" sz="2000" b="1" i="1">
                                              <a:solidFill>
                                                <a:srgbClr val="CA990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b="1" i="1">
                                  <a:solidFill>
                                    <a:srgbClr val="CA9904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oMath>
                      </m:oMathPara>
                    </a14:m>
                    <a:endParaRPr lang="it-IT" sz="2000" b="1" dirty="0"/>
                  </a:p>
                </p:txBody>
              </p:sp>
            </mc:Choice>
            <mc:Fallback xmlns="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0C112893-2A90-10AB-64A7-773E8C42AF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8104" y="2684148"/>
                    <a:ext cx="4708711" cy="80618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8575"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1" name="Elemento grafico 30" descr="Gesto doppio tocco con riempimento a tinta unita">
                <a:extLst>
                  <a:ext uri="{FF2B5EF4-FFF2-40B4-BE49-F238E27FC236}">
                    <a16:creationId xmlns:a16="http://schemas.microsoft.com/office/drawing/2014/main" id="{8625FBB4-EE90-1D88-6317-A07E2EE5D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07828" y="326096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92D10D48-7EBB-8054-3054-C6ED123E8149}"/>
                </a:ext>
              </a:extLst>
            </p:cNvPr>
            <p:cNvGrpSpPr/>
            <p:nvPr/>
          </p:nvGrpSpPr>
          <p:grpSpPr>
            <a:xfrm>
              <a:off x="5466283" y="2342836"/>
              <a:ext cx="6319986" cy="1858103"/>
              <a:chOff x="5616758" y="2342836"/>
              <a:chExt cx="6319986" cy="1858103"/>
            </a:xfrm>
          </p:grpSpPr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9969ADDE-44C7-89EE-E5E6-1DF1181CFA35}"/>
                  </a:ext>
                </a:extLst>
              </p:cNvPr>
              <p:cNvSpPr/>
              <p:nvPr/>
            </p:nvSpPr>
            <p:spPr>
              <a:xfrm>
                <a:off x="5618974" y="3041239"/>
                <a:ext cx="5140134" cy="92333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err="1">
                    <a:latin typeface="+mn-lt"/>
                  </a:rPr>
                  <a:t>Nuclear</a:t>
                </a:r>
                <a:r>
                  <a:rPr lang="it-IT" dirty="0">
                    <a:latin typeface="+mn-lt"/>
                  </a:rPr>
                  <a:t> </a:t>
                </a: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Double </a:t>
                </a:r>
                <a:r>
                  <a:rPr lang="it-IT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Charge</a:t>
                </a:r>
                <a:r>
                  <a:rPr lang="it-IT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Exchange reactions (DCE) </a:t>
                </a:r>
                <a:r>
                  <a:rPr lang="it-IT" dirty="0">
                    <a:latin typeface="+mn-lt"/>
                  </a:rPr>
                  <a:t>to </a:t>
                </a:r>
                <a:r>
                  <a:rPr lang="it-IT" dirty="0" err="1">
                    <a:latin typeface="+mn-lt"/>
                  </a:rPr>
                  <a:t>stimulate</a:t>
                </a:r>
                <a:r>
                  <a:rPr lang="it-IT" dirty="0">
                    <a:latin typeface="+mn-lt"/>
                  </a:rPr>
                  <a:t> in the </a:t>
                </a:r>
                <a:r>
                  <a:rPr lang="it-IT" dirty="0" err="1">
                    <a:latin typeface="+mn-lt"/>
                  </a:rPr>
                  <a:t>laboratory</a:t>
                </a:r>
                <a:r>
                  <a:rPr lang="it-IT" dirty="0">
                    <a:latin typeface="+mn-lt"/>
                  </a:rPr>
                  <a:t> the </a:t>
                </a:r>
                <a:r>
                  <a:rPr lang="it-IT" dirty="0" err="1">
                    <a:latin typeface="+mn-lt"/>
                  </a:rPr>
                  <a:t>same</a:t>
                </a:r>
                <a:r>
                  <a:rPr lang="it-IT" dirty="0">
                    <a:latin typeface="+mn-lt"/>
                  </a:rPr>
                  <a:t> </a:t>
                </a:r>
                <a:r>
                  <a:rPr lang="it-IT" dirty="0" err="1">
                    <a:latin typeface="+mn-lt"/>
                  </a:rPr>
                  <a:t>nuclear</a:t>
                </a:r>
                <a:r>
                  <a:rPr lang="it-IT" dirty="0">
                    <a:latin typeface="+mn-lt"/>
                  </a:rPr>
                  <a:t> </a:t>
                </a:r>
                <a:r>
                  <a:rPr lang="it-IT" dirty="0" err="1">
                    <a:latin typeface="+mn-lt"/>
                  </a:rPr>
                  <a:t>transition</a:t>
                </a:r>
                <a:r>
                  <a:rPr lang="it-IT" dirty="0">
                    <a:latin typeface="+mn-lt"/>
                  </a:rPr>
                  <a:t> (</a:t>
                </a:r>
                <a:r>
                  <a:rPr lang="it-IT" b="1" dirty="0" err="1">
                    <a:latin typeface="+mn-lt"/>
                  </a:rPr>
                  <a:t>g.s</a:t>
                </a:r>
                <a:r>
                  <a:rPr lang="it-IT" b="1" dirty="0">
                    <a:latin typeface="+mn-lt"/>
                  </a:rPr>
                  <a:t>. to </a:t>
                </a:r>
                <a:r>
                  <a:rPr lang="it-IT" b="1" dirty="0" err="1">
                    <a:latin typeface="+mn-lt"/>
                  </a:rPr>
                  <a:t>g.s</a:t>
                </a:r>
                <a:r>
                  <a:rPr lang="it-IT" dirty="0">
                    <a:latin typeface="+mn-lt"/>
                  </a:rPr>
                  <a:t>.) </a:t>
                </a:r>
                <a:r>
                  <a:rPr lang="it-IT" dirty="0" err="1">
                    <a:latin typeface="+mn-lt"/>
                  </a:rPr>
                  <a:t>occurring</a:t>
                </a:r>
                <a:r>
                  <a:rPr lang="it-IT" dirty="0">
                    <a:latin typeface="+mn-lt"/>
                  </a:rPr>
                  <a:t> in 0</a:t>
                </a:r>
                <a:r>
                  <a:rPr lang="el-GR" dirty="0">
                    <a:latin typeface="+mn-lt"/>
                  </a:rPr>
                  <a:t>νββ</a:t>
                </a:r>
                <a:r>
                  <a:rPr lang="it-IT" dirty="0">
                    <a:latin typeface="+mn-lt"/>
                  </a:rPr>
                  <a:t> </a:t>
                </a:r>
              </a:p>
            </p:txBody>
          </p:sp>
          <p:sp>
            <p:nvSpPr>
              <p:cNvPr id="38" name="CasellaDiTesto 3">
                <a:extLst>
                  <a:ext uri="{FF2B5EF4-FFF2-40B4-BE49-F238E27FC236}">
                    <a16:creationId xmlns:a16="http://schemas.microsoft.com/office/drawing/2014/main" id="{4D1C02B0-A35B-B6F7-178F-CC472CFA8AE7}"/>
                  </a:ext>
                </a:extLst>
              </p:cNvPr>
              <p:cNvSpPr txBox="1"/>
              <p:nvPr/>
            </p:nvSpPr>
            <p:spPr>
              <a:xfrm>
                <a:off x="5616758" y="3923940"/>
                <a:ext cx="27387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it-IT" sz="1200" i="1" dirty="0"/>
                  <a:t>F. </a:t>
                </a:r>
                <a:r>
                  <a:rPr lang="it-IT" sz="1200" i="1" dirty="0" err="1"/>
                  <a:t>Cappuzzello</a:t>
                </a:r>
                <a:r>
                  <a:rPr lang="it-IT" sz="1200" i="1" dirty="0"/>
                  <a:t> et al., EPJ A (2018) 54:72</a:t>
                </a:r>
              </a:p>
            </p:txBody>
          </p:sp>
          <p:pic>
            <p:nvPicPr>
              <p:cNvPr id="39" name="Elemento grafico 38" descr="Lampadina e ingranaggio con riempimento a tinta unita">
                <a:extLst>
                  <a:ext uri="{FF2B5EF4-FFF2-40B4-BE49-F238E27FC236}">
                    <a16:creationId xmlns:a16="http://schemas.microsoft.com/office/drawing/2014/main" id="{15CB9336-C194-B252-E412-1B906BABA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287425" y="2342836"/>
                <a:ext cx="1649319" cy="1649319"/>
              </a:xfrm>
              <a:prstGeom prst="rect">
                <a:avLst/>
              </a:prstGeom>
            </p:spPr>
          </p:pic>
        </p:grp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E556878D-D345-62E1-FDE8-8A0F2499920D}"/>
                </a:ext>
              </a:extLst>
            </p:cNvPr>
            <p:cNvSpPr txBox="1"/>
            <p:nvPr/>
          </p:nvSpPr>
          <p:spPr>
            <a:xfrm>
              <a:off x="351325" y="2647040"/>
              <a:ext cx="4647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Neutrinoless</a:t>
              </a:r>
              <a:r>
                <a:rPr lang="it-IT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double beta </a:t>
              </a:r>
              <a:r>
                <a:rPr lang="it-IT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decay</a:t>
              </a:r>
              <a:r>
                <a:rPr lang="it-IT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**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BD149F2-D0FB-8DD4-0E21-5AD1756825B7}"/>
                </a:ext>
              </a:extLst>
            </p:cNvPr>
            <p:cNvSpPr txBox="1"/>
            <p:nvPr/>
          </p:nvSpPr>
          <p:spPr>
            <a:xfrm>
              <a:off x="472397" y="3977403"/>
              <a:ext cx="27812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**E. Majorana, Il Nuovo Cimento 14 (1937) 171 </a:t>
              </a:r>
            </a:p>
            <a:p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     W. H. </a:t>
              </a:r>
              <a:r>
                <a:rPr lang="it-IT" sz="1050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Furry</a:t>
              </a:r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it-IT" sz="1050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Phys</a:t>
              </a:r>
              <a:r>
                <a:rPr lang="it-IT" sz="105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. Rev. 56 (1939) 1184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E41F88-BBDB-F8D7-E507-16C28117C8BA}"/>
              </a:ext>
            </a:extLst>
          </p:cNvPr>
          <p:cNvSpPr txBox="1"/>
          <p:nvPr/>
        </p:nvSpPr>
        <p:spPr>
          <a:xfrm>
            <a:off x="133104" y="1282700"/>
            <a:ext cx="11949713" cy="538609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7735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7">
            <a:extLst>
              <a:ext uri="{FF2B5EF4-FFF2-40B4-BE49-F238E27FC236}">
                <a16:creationId xmlns:a16="http://schemas.microsoft.com/office/drawing/2014/main" id="{4A3D2A4C-A855-4056-8347-C1442B8DBDEB}"/>
              </a:ext>
            </a:extLst>
          </p:cNvPr>
          <p:cNvSpPr txBox="1">
            <a:spLocks/>
          </p:cNvSpPr>
          <p:nvPr/>
        </p:nvSpPr>
        <p:spPr>
          <a:xfrm>
            <a:off x="660101" y="542905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itolo 7">
            <a:extLst>
              <a:ext uri="{FF2B5EF4-FFF2-40B4-BE49-F238E27FC236}">
                <a16:creationId xmlns:a16="http://schemas.microsoft.com/office/drawing/2014/main" id="{4AB34380-C2D0-4E46-ADA2-36BCAD628D48}"/>
              </a:ext>
            </a:extLst>
          </p:cNvPr>
          <p:cNvSpPr txBox="1">
            <a:spLocks/>
          </p:cNvSpPr>
          <p:nvPr/>
        </p:nvSpPr>
        <p:spPr>
          <a:xfrm>
            <a:off x="608314" y="554546"/>
            <a:ext cx="1068241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Theoretical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aspects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of Heavy-Ion Double-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Charge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 Exchange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2CE2932C-5966-5FCF-F9AE-1F20DEDC6122}"/>
              </a:ext>
            </a:extLst>
          </p:cNvPr>
          <p:cNvSpPr/>
          <p:nvPr/>
        </p:nvSpPr>
        <p:spPr>
          <a:xfrm>
            <a:off x="2229757" y="1534864"/>
            <a:ext cx="7543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Cappuzzello et al.,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Part. and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Physics 128 (2023) 103999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95DB73-8D7A-4CE0-D07A-4EFCD288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74" y="2022322"/>
            <a:ext cx="8346851" cy="4251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37459</TotalTime>
  <Words>3000</Words>
  <Application>Microsoft Office PowerPoint</Application>
  <PresentationFormat>Widescreen</PresentationFormat>
  <Paragraphs>394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MS PGothic</vt:lpstr>
      <vt:lpstr>Arial</vt:lpstr>
      <vt:lpstr>Calibri</vt:lpstr>
      <vt:lpstr>Calibri Light</vt:lpstr>
      <vt:lpstr>Cambria Math</vt:lpstr>
      <vt:lpstr>Segoe UI</vt:lpstr>
      <vt:lpstr>Segoe UI Light</vt:lpstr>
      <vt:lpstr>SFSI0600</vt:lpstr>
      <vt:lpstr>SFSO0600</vt:lpstr>
      <vt:lpstr>Times New Roman</vt:lpstr>
      <vt:lpstr>Wingdings</vt:lpstr>
      <vt:lpstr>Tema di Office</vt:lpstr>
      <vt:lpstr>Lepton Double Charge Exchange: a new way to the physics beyond the standard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NUMEN8 – SCE Data Analysis</dc:title>
  <dc:creator>Alessandro Spatafora</dc:creator>
  <cp:lastModifiedBy>Alessandro Spatafora</cp:lastModifiedBy>
  <cp:revision>183</cp:revision>
  <cp:lastPrinted>2025-05-15T16:18:40Z</cp:lastPrinted>
  <dcterms:created xsi:type="dcterms:W3CDTF">2020-05-11T06:33:15Z</dcterms:created>
  <dcterms:modified xsi:type="dcterms:W3CDTF">2025-12-15T08:32:04Z</dcterms:modified>
</cp:coreProperties>
</file>