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782" r:id="rId2"/>
  </p:sldMasterIdLst>
  <p:notesMasterIdLst>
    <p:notesMasterId r:id="rId13"/>
  </p:notesMasterIdLst>
  <p:handoutMasterIdLst>
    <p:handoutMasterId r:id="rId14"/>
  </p:handoutMasterIdLst>
  <p:sldIdLst>
    <p:sldId id="408" r:id="rId3"/>
    <p:sldId id="434" r:id="rId4"/>
    <p:sldId id="410" r:id="rId5"/>
    <p:sldId id="435" r:id="rId6"/>
    <p:sldId id="436" r:id="rId7"/>
    <p:sldId id="437" r:id="rId8"/>
    <p:sldId id="438" r:id="rId9"/>
    <p:sldId id="440" r:id="rId10"/>
    <p:sldId id="441" r:id="rId11"/>
    <p:sldId id="439" r:id="rId12"/>
  </p:sldIdLst>
  <p:sldSz cx="9144000" cy="6858000" type="letter"/>
  <p:notesSz cx="7102475" cy="10234613"/>
  <p:custDataLst>
    <p:tags r:id="rId15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rgbClr val="FF0000"/>
      </a:buClr>
      <a:buFont typeface="Wingdings" pitchFamily="2" charset="2"/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F0000"/>
      </a:buClr>
      <a:buFont typeface="Wingdings" pitchFamily="2" charset="2"/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F0000"/>
      </a:buClr>
      <a:buFont typeface="Wingdings" pitchFamily="2" charset="2"/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F0000"/>
      </a:buClr>
      <a:buFont typeface="Wingdings" pitchFamily="2" charset="2"/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F0000"/>
      </a:buClr>
      <a:buFont typeface="Wingdings" pitchFamily="2" charset="2"/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2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94EC9"/>
    <a:srgbClr val="FFFF00"/>
    <a:srgbClr val="CCFFFF"/>
    <a:srgbClr val="FF00FF"/>
    <a:srgbClr val="6C6CDC"/>
    <a:srgbClr val="7B96E1"/>
    <a:srgbClr val="008000"/>
    <a:srgbClr val="FF9900"/>
    <a:srgbClr val="D23C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4DA4F3-A58F-42D2-BBFA-542CCBD82919}" v="982" dt="2025-12-15T12:32:30.6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42" autoAdjust="0"/>
    <p:restoredTop sz="92351" autoAdjust="0"/>
  </p:normalViewPr>
  <p:slideViewPr>
    <p:cSldViewPr snapToGrid="0">
      <p:cViewPr varScale="1">
        <p:scale>
          <a:sx n="61" d="100"/>
          <a:sy n="61" d="100"/>
        </p:scale>
        <p:origin x="1016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-1771" y="-91"/>
      </p:cViewPr>
      <p:guideLst>
        <p:guide orient="horz" pos="3222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o Bedeschi" userId="8b448c6b-d7b5-402d-9afa-bbd8eb617b56" providerId="ADAL" clId="{1C0B40D5-55A0-4DE2-B1FF-4D73F54BD77B}"/>
    <pc:docChg chg="custSel addSld delSld modSld modMainMaster">
      <pc:chgData name="Franco Bedeschi" userId="8b448c6b-d7b5-402d-9afa-bbd8eb617b56" providerId="ADAL" clId="{1C0B40D5-55A0-4DE2-B1FF-4D73F54BD77B}" dt="2025-12-15T12:32:34.447" v="3898"/>
      <pc:docMkLst>
        <pc:docMk/>
      </pc:docMkLst>
      <pc:sldChg chg="addSp delSp modSp mod modTransition">
        <pc:chgData name="Franco Bedeschi" userId="8b448c6b-d7b5-402d-9afa-bbd8eb617b56" providerId="ADAL" clId="{1C0B40D5-55A0-4DE2-B1FF-4D73F54BD77B}" dt="2025-12-15T12:25:40.928" v="3885"/>
        <pc:sldMkLst>
          <pc:docMk/>
          <pc:sldMk cId="0" sldId="408"/>
        </pc:sldMkLst>
        <pc:spChg chg="mod">
          <ac:chgData name="Franco Bedeschi" userId="8b448c6b-d7b5-402d-9afa-bbd8eb617b56" providerId="ADAL" clId="{1C0B40D5-55A0-4DE2-B1FF-4D73F54BD77B}" dt="2025-12-09T12:55:54.837" v="226"/>
          <ac:spMkLst>
            <pc:docMk/>
            <pc:sldMk cId="0" sldId="408"/>
            <ac:spMk id="3074" creationId="{00000000-0000-0000-0000-000000000000}"/>
          </ac:spMkLst>
        </pc:spChg>
        <pc:spChg chg="mod">
          <ac:chgData name="Franco Bedeschi" userId="8b448c6b-d7b5-402d-9afa-bbd8eb617b56" providerId="ADAL" clId="{1C0B40D5-55A0-4DE2-B1FF-4D73F54BD77B}" dt="2025-12-09T12:43:58.117" v="46" actId="20577"/>
          <ac:spMkLst>
            <pc:docMk/>
            <pc:sldMk cId="0" sldId="408"/>
            <ac:spMk id="3077" creationId="{00000000-0000-0000-0000-000000000000}"/>
          </ac:spMkLst>
        </pc:spChg>
        <pc:spChg chg="mod">
          <ac:chgData name="Franco Bedeschi" userId="8b448c6b-d7b5-402d-9afa-bbd8eb617b56" providerId="ADAL" clId="{1C0B40D5-55A0-4DE2-B1FF-4D73F54BD77B}" dt="2025-12-09T12:54:56.482" v="225" actId="1076"/>
          <ac:spMkLst>
            <pc:docMk/>
            <pc:sldMk cId="0" sldId="408"/>
            <ac:spMk id="3078" creationId="{00000000-0000-0000-0000-000000000000}"/>
          </ac:spMkLst>
        </pc:spChg>
        <pc:spChg chg="mod">
          <ac:chgData name="Franco Bedeschi" userId="8b448c6b-d7b5-402d-9afa-bbd8eb617b56" providerId="ADAL" clId="{1C0B40D5-55A0-4DE2-B1FF-4D73F54BD77B}" dt="2025-12-09T12:45:01.493" v="87" actId="20577"/>
          <ac:spMkLst>
            <pc:docMk/>
            <pc:sldMk cId="0" sldId="408"/>
            <ac:spMk id="3079" creationId="{00000000-0000-0000-0000-000000000000}"/>
          </ac:spMkLst>
        </pc:spChg>
        <pc:spChg chg="mod">
          <ac:chgData name="Franco Bedeschi" userId="8b448c6b-d7b5-402d-9afa-bbd8eb617b56" providerId="ADAL" clId="{1C0B40D5-55A0-4DE2-B1FF-4D73F54BD77B}" dt="2025-12-09T12:54:47.253" v="224" actId="1076"/>
          <ac:spMkLst>
            <pc:docMk/>
            <pc:sldMk cId="0" sldId="408"/>
            <ac:spMk id="3080" creationId="{00000000-0000-0000-0000-000000000000}"/>
          </ac:spMkLst>
        </pc:spChg>
        <pc:picChg chg="add mod ord modCrop">
          <ac:chgData name="Franco Bedeschi" userId="8b448c6b-d7b5-402d-9afa-bbd8eb617b56" providerId="ADAL" clId="{1C0B40D5-55A0-4DE2-B1FF-4D73F54BD77B}" dt="2025-12-09T12:54:32.158" v="223" actId="167"/>
          <ac:picMkLst>
            <pc:docMk/>
            <pc:sldMk cId="0" sldId="408"/>
            <ac:picMk id="2" creationId="{19AADE57-2EF0-8778-250D-F69B02D2EDC7}"/>
          </ac:picMkLst>
        </pc:picChg>
      </pc:sldChg>
      <pc:sldChg chg="addSp delSp modSp mod modTransition delAnim modAnim">
        <pc:chgData name="Franco Bedeschi" userId="8b448c6b-d7b5-402d-9afa-bbd8eb617b56" providerId="ADAL" clId="{1C0B40D5-55A0-4DE2-B1FF-4D73F54BD77B}" dt="2025-12-15T12:25:40.928" v="3885"/>
        <pc:sldMkLst>
          <pc:docMk/>
          <pc:sldMk cId="2502387002" sldId="410"/>
        </pc:sldMkLst>
        <pc:spChg chg="mod">
          <ac:chgData name="Franco Bedeschi" userId="8b448c6b-d7b5-402d-9afa-bbd8eb617b56" providerId="ADAL" clId="{1C0B40D5-55A0-4DE2-B1FF-4D73F54BD77B}" dt="2025-12-09T13:30:31.541" v="234" actId="20577"/>
          <ac:spMkLst>
            <pc:docMk/>
            <pc:sldMk cId="2502387002" sldId="410"/>
            <ac:spMk id="2" creationId="{00000000-0000-0000-0000-000000000000}"/>
          </ac:spMkLst>
        </pc:spChg>
        <pc:spChg chg="mod">
          <ac:chgData name="Franco Bedeschi" userId="8b448c6b-d7b5-402d-9afa-bbd8eb617b56" providerId="ADAL" clId="{1C0B40D5-55A0-4DE2-B1FF-4D73F54BD77B}" dt="2025-12-09T14:11:52.403" v="1437" actId="20577"/>
          <ac:spMkLst>
            <pc:docMk/>
            <pc:sldMk cId="2502387002" sldId="410"/>
            <ac:spMk id="3" creationId="{00000000-0000-0000-0000-000000000000}"/>
          </ac:spMkLst>
        </pc:spChg>
        <pc:spChg chg="mod">
          <ac:chgData name="Franco Bedeschi" userId="8b448c6b-d7b5-402d-9afa-bbd8eb617b56" providerId="ADAL" clId="{1C0B40D5-55A0-4DE2-B1FF-4D73F54BD77B}" dt="2025-12-09T12:55:54.837" v="226"/>
          <ac:spMkLst>
            <pc:docMk/>
            <pc:sldMk cId="2502387002" sldId="410"/>
            <ac:spMk id="4" creationId="{00000000-0000-0000-0000-000000000000}"/>
          </ac:spMkLst>
        </pc:spChg>
        <pc:picChg chg="add mod">
          <ac:chgData name="Franco Bedeschi" userId="8b448c6b-d7b5-402d-9afa-bbd8eb617b56" providerId="ADAL" clId="{1C0B40D5-55A0-4DE2-B1FF-4D73F54BD77B}" dt="2025-12-09T14:12:11.839" v="1440" actId="1076"/>
          <ac:picMkLst>
            <pc:docMk/>
            <pc:sldMk cId="2502387002" sldId="410"/>
            <ac:picMk id="10" creationId="{25AE32FF-B38C-332A-9AE7-5ECB1AB819D1}"/>
          </ac:picMkLst>
        </pc:picChg>
        <pc:picChg chg="add mod">
          <ac:chgData name="Franco Bedeschi" userId="8b448c6b-d7b5-402d-9afa-bbd8eb617b56" providerId="ADAL" clId="{1C0B40D5-55A0-4DE2-B1FF-4D73F54BD77B}" dt="2025-12-10T14:34:27.061" v="2202" actId="1076"/>
          <ac:picMkLst>
            <pc:docMk/>
            <pc:sldMk cId="2502387002" sldId="410"/>
            <ac:picMk id="12" creationId="{67DBB251-333C-1FA0-ACE2-4CA128E2F0A0}"/>
          </ac:picMkLst>
        </pc:picChg>
        <pc:picChg chg="add mod">
          <ac:chgData name="Franco Bedeschi" userId="8b448c6b-d7b5-402d-9afa-bbd8eb617b56" providerId="ADAL" clId="{1C0B40D5-55A0-4DE2-B1FF-4D73F54BD77B}" dt="2025-12-09T14:12:00.993" v="1438" actId="1076"/>
          <ac:picMkLst>
            <pc:docMk/>
            <pc:sldMk cId="2502387002" sldId="410"/>
            <ac:picMk id="14" creationId="{4F43A2E3-273B-6C11-4F5D-0B64F02237A2}"/>
          </ac:picMkLst>
        </pc:picChg>
      </pc:sldChg>
      <pc:sldChg chg="modSp new mod modTransition">
        <pc:chgData name="Franco Bedeschi" userId="8b448c6b-d7b5-402d-9afa-bbd8eb617b56" providerId="ADAL" clId="{1C0B40D5-55A0-4DE2-B1FF-4D73F54BD77B}" dt="2025-12-15T12:26:08.890" v="3895" actId="20577"/>
        <pc:sldMkLst>
          <pc:docMk/>
          <pc:sldMk cId="76566341" sldId="434"/>
        </pc:sldMkLst>
        <pc:spChg chg="mod">
          <ac:chgData name="Franco Bedeschi" userId="8b448c6b-d7b5-402d-9afa-bbd8eb617b56" providerId="ADAL" clId="{1C0B40D5-55A0-4DE2-B1FF-4D73F54BD77B}" dt="2025-12-09T14:03:43.266" v="1103" actId="20577"/>
          <ac:spMkLst>
            <pc:docMk/>
            <pc:sldMk cId="76566341" sldId="434"/>
            <ac:spMk id="2" creationId="{55A2314D-2025-BD94-5721-681379167358}"/>
          </ac:spMkLst>
        </pc:spChg>
        <pc:spChg chg="mod">
          <ac:chgData name="Franco Bedeschi" userId="8b448c6b-d7b5-402d-9afa-bbd8eb617b56" providerId="ADAL" clId="{1C0B40D5-55A0-4DE2-B1FF-4D73F54BD77B}" dt="2025-12-15T12:26:08.890" v="3895" actId="20577"/>
          <ac:spMkLst>
            <pc:docMk/>
            <pc:sldMk cId="76566341" sldId="434"/>
            <ac:spMk id="3" creationId="{E0629F0A-E6E5-DA1A-6E23-99571652303B}"/>
          </ac:spMkLst>
        </pc:spChg>
      </pc:sldChg>
      <pc:sldChg chg="addSp delSp modSp new mod modTransition">
        <pc:chgData name="Franco Bedeschi" userId="8b448c6b-d7b5-402d-9afa-bbd8eb617b56" providerId="ADAL" clId="{1C0B40D5-55A0-4DE2-B1FF-4D73F54BD77B}" dt="2025-12-15T12:25:40.928" v="3885"/>
        <pc:sldMkLst>
          <pc:docMk/>
          <pc:sldMk cId="2392405789" sldId="435"/>
        </pc:sldMkLst>
        <pc:spChg chg="mod">
          <ac:chgData name="Franco Bedeschi" userId="8b448c6b-d7b5-402d-9afa-bbd8eb617b56" providerId="ADAL" clId="{1C0B40D5-55A0-4DE2-B1FF-4D73F54BD77B}" dt="2025-12-09T14:16:34.561" v="1463" actId="20577"/>
          <ac:spMkLst>
            <pc:docMk/>
            <pc:sldMk cId="2392405789" sldId="435"/>
            <ac:spMk id="2" creationId="{2BA4E353-65F9-81B6-C5E4-C56E6A4E4ED2}"/>
          </ac:spMkLst>
        </pc:spChg>
        <pc:spChg chg="mod">
          <ac:chgData name="Franco Bedeschi" userId="8b448c6b-d7b5-402d-9afa-bbd8eb617b56" providerId="ADAL" clId="{1C0B40D5-55A0-4DE2-B1FF-4D73F54BD77B}" dt="2025-12-10T14:17:17.269" v="1703" actId="20577"/>
          <ac:spMkLst>
            <pc:docMk/>
            <pc:sldMk cId="2392405789" sldId="435"/>
            <ac:spMk id="3" creationId="{B92BA11A-6F29-4895-0EE1-BE53ACA0F5B2}"/>
          </ac:spMkLst>
        </pc:spChg>
        <pc:picChg chg="add mod">
          <ac:chgData name="Franco Bedeschi" userId="8b448c6b-d7b5-402d-9afa-bbd8eb617b56" providerId="ADAL" clId="{1C0B40D5-55A0-4DE2-B1FF-4D73F54BD77B}" dt="2025-12-10T14:14:33.458" v="1612" actId="1076"/>
          <ac:picMkLst>
            <pc:docMk/>
            <pc:sldMk cId="2392405789" sldId="435"/>
            <ac:picMk id="10" creationId="{4EDBEBC1-80DC-425D-322C-0261A379BC48}"/>
          </ac:picMkLst>
        </pc:picChg>
        <pc:picChg chg="add mod">
          <ac:chgData name="Franco Bedeschi" userId="8b448c6b-d7b5-402d-9afa-bbd8eb617b56" providerId="ADAL" clId="{1C0B40D5-55A0-4DE2-B1FF-4D73F54BD77B}" dt="2025-12-10T14:16:12.159" v="1664" actId="1076"/>
          <ac:picMkLst>
            <pc:docMk/>
            <pc:sldMk cId="2392405789" sldId="435"/>
            <ac:picMk id="12" creationId="{9E2A909F-DC26-73CD-D05A-BA7A3FB7BA62}"/>
          </ac:picMkLst>
        </pc:picChg>
        <pc:picChg chg="add mod">
          <ac:chgData name="Franco Bedeschi" userId="8b448c6b-d7b5-402d-9afa-bbd8eb617b56" providerId="ADAL" clId="{1C0B40D5-55A0-4DE2-B1FF-4D73F54BD77B}" dt="2025-12-10T14:19:00.404" v="1710" actId="1076"/>
          <ac:picMkLst>
            <pc:docMk/>
            <pc:sldMk cId="2392405789" sldId="435"/>
            <ac:picMk id="16" creationId="{47B746EA-CFB7-A6BB-47E8-A46BC5304AE2}"/>
          </ac:picMkLst>
        </pc:picChg>
        <pc:picChg chg="add mod">
          <ac:chgData name="Franco Bedeschi" userId="8b448c6b-d7b5-402d-9afa-bbd8eb617b56" providerId="ADAL" clId="{1C0B40D5-55A0-4DE2-B1FF-4D73F54BD77B}" dt="2025-12-10T14:20:26.548" v="1713" actId="14100"/>
          <ac:picMkLst>
            <pc:docMk/>
            <pc:sldMk cId="2392405789" sldId="435"/>
            <ac:picMk id="18" creationId="{14E0ACBA-475F-E2E6-EC9F-A2E7AA2D7E08}"/>
          </ac:picMkLst>
        </pc:picChg>
      </pc:sldChg>
      <pc:sldChg chg="modSp new mod modTransition">
        <pc:chgData name="Franco Bedeschi" userId="8b448c6b-d7b5-402d-9afa-bbd8eb617b56" providerId="ADAL" clId="{1C0B40D5-55A0-4DE2-B1FF-4D73F54BD77B}" dt="2025-12-15T12:25:40.928" v="3885"/>
        <pc:sldMkLst>
          <pc:docMk/>
          <pc:sldMk cId="1434156645" sldId="436"/>
        </pc:sldMkLst>
        <pc:spChg chg="mod">
          <ac:chgData name="Franco Bedeschi" userId="8b448c6b-d7b5-402d-9afa-bbd8eb617b56" providerId="ADAL" clId="{1C0B40D5-55A0-4DE2-B1FF-4D73F54BD77B}" dt="2025-12-10T14:22:56.127" v="1720" actId="20577"/>
          <ac:spMkLst>
            <pc:docMk/>
            <pc:sldMk cId="1434156645" sldId="436"/>
            <ac:spMk id="2" creationId="{84085E24-219D-722A-010A-18380C257B28}"/>
          </ac:spMkLst>
        </pc:spChg>
        <pc:spChg chg="mod">
          <ac:chgData name="Franco Bedeschi" userId="8b448c6b-d7b5-402d-9afa-bbd8eb617b56" providerId="ADAL" clId="{1C0B40D5-55A0-4DE2-B1FF-4D73F54BD77B}" dt="2025-12-10T15:25:23.865" v="2234" actId="790"/>
          <ac:spMkLst>
            <pc:docMk/>
            <pc:sldMk cId="1434156645" sldId="436"/>
            <ac:spMk id="3" creationId="{1FC42F8E-38C3-8FE3-9F0A-299C279CFD1E}"/>
          </ac:spMkLst>
        </pc:spChg>
      </pc:sldChg>
      <pc:sldChg chg="addSp modSp new mod modTransition">
        <pc:chgData name="Franco Bedeschi" userId="8b448c6b-d7b5-402d-9afa-bbd8eb617b56" providerId="ADAL" clId="{1C0B40D5-55A0-4DE2-B1FF-4D73F54BD77B}" dt="2025-12-15T12:25:40.928" v="3885"/>
        <pc:sldMkLst>
          <pc:docMk/>
          <pc:sldMk cId="2963850210" sldId="437"/>
        </pc:sldMkLst>
        <pc:spChg chg="mod">
          <ac:chgData name="Franco Bedeschi" userId="8b448c6b-d7b5-402d-9afa-bbd8eb617b56" providerId="ADAL" clId="{1C0B40D5-55A0-4DE2-B1FF-4D73F54BD77B}" dt="2025-12-10T16:09:51.283" v="2735" actId="20577"/>
          <ac:spMkLst>
            <pc:docMk/>
            <pc:sldMk cId="2963850210" sldId="437"/>
            <ac:spMk id="2" creationId="{FCA9CE2F-8533-2482-84BD-61709A9E2E18}"/>
          </ac:spMkLst>
        </pc:spChg>
        <pc:spChg chg="mod">
          <ac:chgData name="Franco Bedeschi" userId="8b448c6b-d7b5-402d-9afa-bbd8eb617b56" providerId="ADAL" clId="{1C0B40D5-55A0-4DE2-B1FF-4D73F54BD77B}" dt="2025-12-10T16:09:29.546" v="2731" actId="20577"/>
          <ac:spMkLst>
            <pc:docMk/>
            <pc:sldMk cId="2963850210" sldId="437"/>
            <ac:spMk id="3" creationId="{E79457CE-98EC-61F5-3A90-4B1EE8D37A8D}"/>
          </ac:spMkLst>
        </pc:spChg>
        <pc:picChg chg="add mod">
          <ac:chgData name="Franco Bedeschi" userId="8b448c6b-d7b5-402d-9afa-bbd8eb617b56" providerId="ADAL" clId="{1C0B40D5-55A0-4DE2-B1FF-4D73F54BD77B}" dt="2025-12-10T16:02:09.603" v="2642" actId="1076"/>
          <ac:picMkLst>
            <pc:docMk/>
            <pc:sldMk cId="2963850210" sldId="437"/>
            <ac:picMk id="8" creationId="{1F5390B3-E108-4D61-AE1D-49242576A626}"/>
          </ac:picMkLst>
        </pc:picChg>
        <pc:picChg chg="add mod">
          <ac:chgData name="Franco Bedeschi" userId="8b448c6b-d7b5-402d-9afa-bbd8eb617b56" providerId="ADAL" clId="{1C0B40D5-55A0-4DE2-B1FF-4D73F54BD77B}" dt="2025-12-10T16:06:52.279" v="2644" actId="1076"/>
          <ac:picMkLst>
            <pc:docMk/>
            <pc:sldMk cId="2963850210" sldId="437"/>
            <ac:picMk id="10" creationId="{8FAB30A9-1C74-D27E-FB60-C6CA289B2B5A}"/>
          </ac:picMkLst>
        </pc:picChg>
      </pc:sldChg>
      <pc:sldChg chg="modSp new mod modTransition">
        <pc:chgData name="Franco Bedeschi" userId="8b448c6b-d7b5-402d-9afa-bbd8eb617b56" providerId="ADAL" clId="{1C0B40D5-55A0-4DE2-B1FF-4D73F54BD77B}" dt="2025-12-15T12:25:40.928" v="3885"/>
        <pc:sldMkLst>
          <pc:docMk/>
          <pc:sldMk cId="3650543409" sldId="438"/>
        </pc:sldMkLst>
        <pc:spChg chg="mod">
          <ac:chgData name="Franco Bedeschi" userId="8b448c6b-d7b5-402d-9afa-bbd8eb617b56" providerId="ADAL" clId="{1C0B40D5-55A0-4DE2-B1FF-4D73F54BD77B}" dt="2025-12-10T16:10:03.654" v="2753" actId="20577"/>
          <ac:spMkLst>
            <pc:docMk/>
            <pc:sldMk cId="3650543409" sldId="438"/>
            <ac:spMk id="2" creationId="{8C2AFE08-82C8-9BB3-1B51-F5B7F3A48DBD}"/>
          </ac:spMkLst>
        </pc:spChg>
        <pc:spChg chg="mod">
          <ac:chgData name="Franco Bedeschi" userId="8b448c6b-d7b5-402d-9afa-bbd8eb617b56" providerId="ADAL" clId="{1C0B40D5-55A0-4DE2-B1FF-4D73F54BD77B}" dt="2025-12-10T16:20:38.811" v="3327" actId="1076"/>
          <ac:spMkLst>
            <pc:docMk/>
            <pc:sldMk cId="3650543409" sldId="438"/>
            <ac:spMk id="3" creationId="{8F2CF06E-7F40-709A-25FD-4B75EE2E19D8}"/>
          </ac:spMkLst>
        </pc:spChg>
      </pc:sldChg>
      <pc:sldChg chg="modSp new mod modTransition">
        <pc:chgData name="Franco Bedeschi" userId="8b448c6b-d7b5-402d-9afa-bbd8eb617b56" providerId="ADAL" clId="{1C0B40D5-55A0-4DE2-B1FF-4D73F54BD77B}" dt="2025-12-15T12:25:40.928" v="3885"/>
        <pc:sldMkLst>
          <pc:docMk/>
          <pc:sldMk cId="4122351048" sldId="439"/>
        </pc:sldMkLst>
        <pc:spChg chg="mod">
          <ac:chgData name="Franco Bedeschi" userId="8b448c6b-d7b5-402d-9afa-bbd8eb617b56" providerId="ADAL" clId="{1C0B40D5-55A0-4DE2-B1FF-4D73F54BD77B}" dt="2025-12-15T12:25:17.522" v="3884" actId="20577"/>
          <ac:spMkLst>
            <pc:docMk/>
            <pc:sldMk cId="4122351048" sldId="439"/>
            <ac:spMk id="2" creationId="{B4B84C20-ACB4-8316-9836-347C0EFEFAD6}"/>
          </ac:spMkLst>
        </pc:spChg>
        <pc:spChg chg="mod">
          <ac:chgData name="Franco Bedeschi" userId="8b448c6b-d7b5-402d-9afa-bbd8eb617b56" providerId="ADAL" clId="{1C0B40D5-55A0-4DE2-B1FF-4D73F54BD77B}" dt="2025-12-15T12:25:01.551" v="3870" actId="20577"/>
          <ac:spMkLst>
            <pc:docMk/>
            <pc:sldMk cId="4122351048" sldId="439"/>
            <ac:spMk id="3" creationId="{1247BEA2-F563-6B62-1A0C-9DAD5BC2803A}"/>
          </ac:spMkLst>
        </pc:spChg>
      </pc:sldChg>
      <pc:sldChg chg="addSp delSp modSp new mod modTransition addAnim delAnim modAnim">
        <pc:chgData name="Franco Bedeschi" userId="8b448c6b-d7b5-402d-9afa-bbd8eb617b56" providerId="ADAL" clId="{1C0B40D5-55A0-4DE2-B1FF-4D73F54BD77B}" dt="2025-12-15T12:25:40.928" v="3885"/>
        <pc:sldMkLst>
          <pc:docMk/>
          <pc:sldMk cId="1694744622" sldId="440"/>
        </pc:sldMkLst>
        <pc:spChg chg="mod">
          <ac:chgData name="Franco Bedeschi" userId="8b448c6b-d7b5-402d-9afa-bbd8eb617b56" providerId="ADAL" clId="{1C0B40D5-55A0-4DE2-B1FF-4D73F54BD77B}" dt="2025-12-15T11:04:01.918" v="3448" actId="947"/>
          <ac:spMkLst>
            <pc:docMk/>
            <pc:sldMk cId="1694744622" sldId="440"/>
            <ac:spMk id="2" creationId="{538E86DD-6C6A-EA8E-B3E1-24C2A51318F3}"/>
          </ac:spMkLst>
        </pc:spChg>
        <pc:spChg chg="del mod">
          <ac:chgData name="Franco Bedeschi" userId="8b448c6b-d7b5-402d-9afa-bbd8eb617b56" providerId="ADAL" clId="{1C0B40D5-55A0-4DE2-B1FF-4D73F54BD77B}" dt="2025-12-15T11:05:02.612" v="3450" actId="931"/>
          <ac:spMkLst>
            <pc:docMk/>
            <pc:sldMk cId="1694744622" sldId="440"/>
            <ac:spMk id="3" creationId="{9D048226-D487-5590-AF75-B6D8A05E4DA6}"/>
          </ac:spMkLst>
        </pc:spChg>
        <pc:spChg chg="add del mod">
          <ac:chgData name="Franco Bedeschi" userId="8b448c6b-d7b5-402d-9afa-bbd8eb617b56" providerId="ADAL" clId="{1C0B40D5-55A0-4DE2-B1FF-4D73F54BD77B}" dt="2025-12-15T11:11:22.786" v="3453" actId="478"/>
          <ac:spMkLst>
            <pc:docMk/>
            <pc:sldMk cId="1694744622" sldId="440"/>
            <ac:spMk id="9" creationId="{93FCA55A-7CB5-299C-6525-2684F2C6B618}"/>
          </ac:spMkLst>
        </pc:spChg>
        <pc:spChg chg="add mod">
          <ac:chgData name="Franco Bedeschi" userId="8b448c6b-d7b5-402d-9afa-bbd8eb617b56" providerId="ADAL" clId="{1C0B40D5-55A0-4DE2-B1FF-4D73F54BD77B}" dt="2025-12-15T11:13:04.560" v="3486" actId="20577"/>
          <ac:spMkLst>
            <pc:docMk/>
            <pc:sldMk cId="1694744622" sldId="440"/>
            <ac:spMk id="14" creationId="{06BE3B5E-7880-7497-E8CB-C5D0462FB029}"/>
          </ac:spMkLst>
        </pc:spChg>
        <pc:spChg chg="add mod">
          <ac:chgData name="Franco Bedeschi" userId="8b448c6b-d7b5-402d-9afa-bbd8eb617b56" providerId="ADAL" clId="{1C0B40D5-55A0-4DE2-B1FF-4D73F54BD77B}" dt="2025-12-15T11:15:02.861" v="3512" actId="113"/>
          <ac:spMkLst>
            <pc:docMk/>
            <pc:sldMk cId="1694744622" sldId="440"/>
            <ac:spMk id="17" creationId="{012A3C84-E3DE-9913-9859-0FD071E4CFDB}"/>
          </ac:spMkLst>
        </pc:spChg>
        <pc:picChg chg="add del mod">
          <ac:chgData name="Franco Bedeschi" userId="8b448c6b-d7b5-402d-9afa-bbd8eb617b56" providerId="ADAL" clId="{1C0B40D5-55A0-4DE2-B1FF-4D73F54BD77B}" dt="2025-12-15T11:05:12.115" v="3452" actId="478"/>
          <ac:picMkLst>
            <pc:docMk/>
            <pc:sldMk cId="1694744622" sldId="440"/>
            <ac:picMk id="8" creationId="{8ED5A5E8-911E-95DE-8F90-EBB3011751D9}"/>
          </ac:picMkLst>
        </pc:picChg>
        <pc:picChg chg="add del mod">
          <ac:chgData name="Franco Bedeschi" userId="8b448c6b-d7b5-402d-9afa-bbd8eb617b56" providerId="ADAL" clId="{1C0B40D5-55A0-4DE2-B1FF-4D73F54BD77B}" dt="2025-12-15T11:11:35.939" v="3458" actId="478"/>
          <ac:picMkLst>
            <pc:docMk/>
            <pc:sldMk cId="1694744622" sldId="440"/>
            <ac:picMk id="11" creationId="{882D3D7B-D4C9-166A-3878-55CD9B22B365}"/>
          </ac:picMkLst>
        </pc:picChg>
        <pc:picChg chg="add mod">
          <ac:chgData name="Franco Bedeschi" userId="8b448c6b-d7b5-402d-9afa-bbd8eb617b56" providerId="ADAL" clId="{1C0B40D5-55A0-4DE2-B1FF-4D73F54BD77B}" dt="2025-12-15T11:12:15.253" v="3465" actId="14100"/>
          <ac:picMkLst>
            <pc:docMk/>
            <pc:sldMk cId="1694744622" sldId="440"/>
            <ac:picMk id="13" creationId="{42D0421F-7708-A6B3-56AD-222515B53723}"/>
          </ac:picMkLst>
        </pc:picChg>
        <pc:picChg chg="add mod">
          <ac:chgData name="Franco Bedeschi" userId="8b448c6b-d7b5-402d-9afa-bbd8eb617b56" providerId="ADAL" clId="{1C0B40D5-55A0-4DE2-B1FF-4D73F54BD77B}" dt="2025-12-15T11:14:23.587" v="3492" actId="14100"/>
          <ac:picMkLst>
            <pc:docMk/>
            <pc:sldMk cId="1694744622" sldId="440"/>
            <ac:picMk id="16" creationId="{4A2261BA-3F12-F0BB-5552-97E376635FA0}"/>
          </ac:picMkLst>
        </pc:picChg>
      </pc:sldChg>
      <pc:sldChg chg="addSp delSp modSp new mod modTransition addAnim delAnim modAnim">
        <pc:chgData name="Franco Bedeschi" userId="8b448c6b-d7b5-402d-9afa-bbd8eb617b56" providerId="ADAL" clId="{1C0B40D5-55A0-4DE2-B1FF-4D73F54BD77B}" dt="2025-12-15T12:32:34.447" v="3898"/>
        <pc:sldMkLst>
          <pc:docMk/>
          <pc:sldMk cId="2047706587" sldId="441"/>
        </pc:sldMkLst>
        <pc:spChg chg="mod">
          <ac:chgData name="Franco Bedeschi" userId="8b448c6b-d7b5-402d-9afa-bbd8eb617b56" providerId="ADAL" clId="{1C0B40D5-55A0-4DE2-B1FF-4D73F54BD77B}" dt="2025-12-15T11:16:21.895" v="3541" actId="20577"/>
          <ac:spMkLst>
            <pc:docMk/>
            <pc:sldMk cId="2047706587" sldId="441"/>
            <ac:spMk id="2" creationId="{588BD1C7-F760-22F0-771F-95656D9037E5}"/>
          </ac:spMkLst>
        </pc:spChg>
        <pc:spChg chg="del">
          <ac:chgData name="Franco Bedeschi" userId="8b448c6b-d7b5-402d-9afa-bbd8eb617b56" providerId="ADAL" clId="{1C0B40D5-55A0-4DE2-B1FF-4D73F54BD77B}" dt="2025-12-15T11:16:26.026" v="3542" actId="478"/>
          <ac:spMkLst>
            <pc:docMk/>
            <pc:sldMk cId="2047706587" sldId="441"/>
            <ac:spMk id="3" creationId="{B1617183-D04E-E57C-2A07-15395B5C447E}"/>
          </ac:spMkLst>
        </pc:spChg>
        <pc:spChg chg="add mod ord">
          <ac:chgData name="Franco Bedeschi" userId="8b448c6b-d7b5-402d-9afa-bbd8eb617b56" providerId="ADAL" clId="{1C0B40D5-55A0-4DE2-B1FF-4D73F54BD77B}" dt="2025-12-15T12:08:05.189" v="3608" actId="166"/>
          <ac:spMkLst>
            <pc:docMk/>
            <pc:sldMk cId="2047706587" sldId="441"/>
            <ac:spMk id="9" creationId="{9D8A3A2E-84EA-2A23-1F8D-C26CDB8AE0D2}"/>
          </ac:spMkLst>
        </pc:spChg>
        <pc:spChg chg="add mod ord">
          <ac:chgData name="Franco Bedeschi" userId="8b448c6b-d7b5-402d-9afa-bbd8eb617b56" providerId="ADAL" clId="{1C0B40D5-55A0-4DE2-B1FF-4D73F54BD77B}" dt="2025-12-15T12:14:31.051" v="3617" actId="1076"/>
          <ac:spMkLst>
            <pc:docMk/>
            <pc:sldMk cId="2047706587" sldId="441"/>
            <ac:spMk id="12" creationId="{06EB188F-1E99-4437-23C0-6B1D6BB7C924}"/>
          </ac:spMkLst>
        </pc:spChg>
        <pc:picChg chg="add del mod">
          <ac:chgData name="Franco Bedeschi" userId="8b448c6b-d7b5-402d-9afa-bbd8eb617b56" providerId="ADAL" clId="{1C0B40D5-55A0-4DE2-B1FF-4D73F54BD77B}" dt="2025-12-15T12:06:22.253" v="3597" actId="478"/>
          <ac:picMkLst>
            <pc:docMk/>
            <pc:sldMk cId="2047706587" sldId="441"/>
            <ac:picMk id="8" creationId="{2E07A1B6-8E13-24D3-41FA-107F758B9803}"/>
          </ac:picMkLst>
        </pc:picChg>
        <pc:picChg chg="add del mod">
          <ac:chgData name="Franco Bedeschi" userId="8b448c6b-d7b5-402d-9afa-bbd8eb617b56" providerId="ADAL" clId="{1C0B40D5-55A0-4DE2-B1FF-4D73F54BD77B}" dt="2025-12-15T12:06:19.559" v="3596" actId="478"/>
          <ac:picMkLst>
            <pc:docMk/>
            <pc:sldMk cId="2047706587" sldId="441"/>
            <ac:picMk id="11" creationId="{15459494-A6ED-8D45-9F2C-4D61A1EA3BEF}"/>
          </ac:picMkLst>
        </pc:picChg>
        <pc:picChg chg="add mod">
          <ac:chgData name="Franco Bedeschi" userId="8b448c6b-d7b5-402d-9afa-bbd8eb617b56" providerId="ADAL" clId="{1C0B40D5-55A0-4DE2-B1FF-4D73F54BD77B}" dt="2025-12-15T12:07:46.173" v="3606" actId="1076"/>
          <ac:picMkLst>
            <pc:docMk/>
            <pc:sldMk cId="2047706587" sldId="441"/>
            <ac:picMk id="14" creationId="{C3AABAF0-1A78-EEC7-7621-31C7EBF3CD6F}"/>
          </ac:picMkLst>
        </pc:picChg>
        <pc:picChg chg="add mod">
          <ac:chgData name="Franco Bedeschi" userId="8b448c6b-d7b5-402d-9afa-bbd8eb617b56" providerId="ADAL" clId="{1C0B40D5-55A0-4DE2-B1FF-4D73F54BD77B}" dt="2025-12-15T12:14:03.738" v="3614" actId="1076"/>
          <ac:picMkLst>
            <pc:docMk/>
            <pc:sldMk cId="2047706587" sldId="441"/>
            <ac:picMk id="16" creationId="{0FB5E76E-14BE-7B8A-61F2-6FA006515AA8}"/>
          </ac:picMkLst>
        </pc:picChg>
      </pc:sldChg>
      <pc:sldMasterChg chg="modSp modSldLayout">
        <pc:chgData name="Franco Bedeschi" userId="8b448c6b-d7b5-402d-9afa-bbd8eb617b56" providerId="ADAL" clId="{1C0B40D5-55A0-4DE2-B1FF-4D73F54BD77B}" dt="2025-12-09T12:55:54.837" v="226"/>
        <pc:sldMasterMkLst>
          <pc:docMk/>
          <pc:sldMasterMk cId="0" sldId="2147483650"/>
        </pc:sldMasterMkLst>
        <pc:spChg chg="mod">
          <ac:chgData name="Franco Bedeschi" userId="8b448c6b-d7b5-402d-9afa-bbd8eb617b56" providerId="ADAL" clId="{1C0B40D5-55A0-4DE2-B1FF-4D73F54BD77B}" dt="2025-12-09T12:55:54.837" v="226"/>
          <ac:spMkLst>
            <pc:docMk/>
            <pc:sldMasterMk cId="0" sldId="2147483650"/>
            <ac:spMk id="342020" creationId="{00000000-0000-0000-0000-000000000000}"/>
          </ac:spMkLst>
        </pc:spChg>
        <pc:sldLayoutChg chg="modSp">
          <pc:chgData name="Franco Bedeschi" userId="8b448c6b-d7b5-402d-9afa-bbd8eb617b56" providerId="ADAL" clId="{1C0B40D5-55A0-4DE2-B1FF-4D73F54BD77B}" dt="2025-12-09T12:55:54.837" v="226"/>
          <pc:sldLayoutMkLst>
            <pc:docMk/>
            <pc:sldMasterMk cId="0" sldId="2147483650"/>
            <pc:sldLayoutMk cId="1148568848" sldId="2147483771"/>
          </pc:sldLayoutMkLst>
          <pc:spChg chg="mod">
            <ac:chgData name="Franco Bedeschi" userId="8b448c6b-d7b5-402d-9afa-bbd8eb617b56" providerId="ADAL" clId="{1C0B40D5-55A0-4DE2-B1FF-4D73F54BD77B}" dt="2025-12-09T12:55:54.837" v="226"/>
            <ac:spMkLst>
              <pc:docMk/>
              <pc:sldMasterMk cId="0" sldId="2147483650"/>
              <pc:sldLayoutMk cId="1148568848" sldId="2147483771"/>
              <ac:spMk id="4" creationId="{00000000-0000-0000-0000-000000000000}"/>
            </ac:spMkLst>
          </pc:spChg>
        </pc:sldLayoutChg>
        <pc:sldLayoutChg chg="modSp">
          <pc:chgData name="Franco Bedeschi" userId="8b448c6b-d7b5-402d-9afa-bbd8eb617b56" providerId="ADAL" clId="{1C0B40D5-55A0-4DE2-B1FF-4D73F54BD77B}" dt="2025-12-09T12:55:54.837" v="226"/>
          <pc:sldLayoutMkLst>
            <pc:docMk/>
            <pc:sldMasterMk cId="0" sldId="2147483650"/>
            <pc:sldLayoutMk cId="4177561489" sldId="2147483772"/>
          </pc:sldLayoutMkLst>
          <pc:spChg chg="mod">
            <ac:chgData name="Franco Bedeschi" userId="8b448c6b-d7b5-402d-9afa-bbd8eb617b56" providerId="ADAL" clId="{1C0B40D5-55A0-4DE2-B1FF-4D73F54BD77B}" dt="2025-12-09T12:55:54.837" v="226"/>
            <ac:spMkLst>
              <pc:docMk/>
              <pc:sldMasterMk cId="0" sldId="2147483650"/>
              <pc:sldLayoutMk cId="4177561489" sldId="2147483772"/>
              <ac:spMk id="4" creationId="{00000000-0000-0000-0000-000000000000}"/>
            </ac:spMkLst>
          </pc:spChg>
        </pc:sldLayoutChg>
        <pc:sldLayoutChg chg="modSp">
          <pc:chgData name="Franco Bedeschi" userId="8b448c6b-d7b5-402d-9afa-bbd8eb617b56" providerId="ADAL" clId="{1C0B40D5-55A0-4DE2-B1FF-4D73F54BD77B}" dt="2025-12-09T12:55:54.837" v="226"/>
          <pc:sldLayoutMkLst>
            <pc:docMk/>
            <pc:sldMasterMk cId="0" sldId="2147483650"/>
            <pc:sldLayoutMk cId="1321212174" sldId="2147483773"/>
          </pc:sldLayoutMkLst>
          <pc:spChg chg="mod">
            <ac:chgData name="Franco Bedeschi" userId="8b448c6b-d7b5-402d-9afa-bbd8eb617b56" providerId="ADAL" clId="{1C0B40D5-55A0-4DE2-B1FF-4D73F54BD77B}" dt="2025-12-09T12:55:54.837" v="226"/>
            <ac:spMkLst>
              <pc:docMk/>
              <pc:sldMasterMk cId="0" sldId="2147483650"/>
              <pc:sldLayoutMk cId="1321212174" sldId="2147483773"/>
              <ac:spMk id="5" creationId="{00000000-0000-0000-0000-000000000000}"/>
            </ac:spMkLst>
          </pc:spChg>
        </pc:sldLayoutChg>
        <pc:sldLayoutChg chg="modSp">
          <pc:chgData name="Franco Bedeschi" userId="8b448c6b-d7b5-402d-9afa-bbd8eb617b56" providerId="ADAL" clId="{1C0B40D5-55A0-4DE2-B1FF-4D73F54BD77B}" dt="2025-12-09T12:55:54.837" v="226"/>
          <pc:sldLayoutMkLst>
            <pc:docMk/>
            <pc:sldMasterMk cId="0" sldId="2147483650"/>
            <pc:sldLayoutMk cId="192212438" sldId="2147483774"/>
          </pc:sldLayoutMkLst>
          <pc:spChg chg="mod">
            <ac:chgData name="Franco Bedeschi" userId="8b448c6b-d7b5-402d-9afa-bbd8eb617b56" providerId="ADAL" clId="{1C0B40D5-55A0-4DE2-B1FF-4D73F54BD77B}" dt="2025-12-09T12:55:54.837" v="226"/>
            <ac:spMkLst>
              <pc:docMk/>
              <pc:sldMasterMk cId="0" sldId="2147483650"/>
              <pc:sldLayoutMk cId="192212438" sldId="2147483774"/>
              <ac:spMk id="7" creationId="{00000000-0000-0000-0000-000000000000}"/>
            </ac:spMkLst>
          </pc:spChg>
        </pc:sldLayoutChg>
        <pc:sldLayoutChg chg="modSp">
          <pc:chgData name="Franco Bedeschi" userId="8b448c6b-d7b5-402d-9afa-bbd8eb617b56" providerId="ADAL" clId="{1C0B40D5-55A0-4DE2-B1FF-4D73F54BD77B}" dt="2025-12-09T12:55:54.837" v="226"/>
          <pc:sldLayoutMkLst>
            <pc:docMk/>
            <pc:sldMasterMk cId="0" sldId="2147483650"/>
            <pc:sldLayoutMk cId="4055831513" sldId="2147483775"/>
          </pc:sldLayoutMkLst>
          <pc:spChg chg="mod">
            <ac:chgData name="Franco Bedeschi" userId="8b448c6b-d7b5-402d-9afa-bbd8eb617b56" providerId="ADAL" clId="{1C0B40D5-55A0-4DE2-B1FF-4D73F54BD77B}" dt="2025-12-09T12:55:54.837" v="226"/>
            <ac:spMkLst>
              <pc:docMk/>
              <pc:sldMasterMk cId="0" sldId="2147483650"/>
              <pc:sldLayoutMk cId="4055831513" sldId="2147483775"/>
              <ac:spMk id="3" creationId="{00000000-0000-0000-0000-000000000000}"/>
            </ac:spMkLst>
          </pc:spChg>
        </pc:sldLayoutChg>
        <pc:sldLayoutChg chg="modSp">
          <pc:chgData name="Franco Bedeschi" userId="8b448c6b-d7b5-402d-9afa-bbd8eb617b56" providerId="ADAL" clId="{1C0B40D5-55A0-4DE2-B1FF-4D73F54BD77B}" dt="2025-12-09T12:55:54.837" v="226"/>
          <pc:sldLayoutMkLst>
            <pc:docMk/>
            <pc:sldMasterMk cId="0" sldId="2147483650"/>
            <pc:sldLayoutMk cId="2222298471" sldId="2147483776"/>
          </pc:sldLayoutMkLst>
          <pc:spChg chg="mod">
            <ac:chgData name="Franco Bedeschi" userId="8b448c6b-d7b5-402d-9afa-bbd8eb617b56" providerId="ADAL" clId="{1C0B40D5-55A0-4DE2-B1FF-4D73F54BD77B}" dt="2025-12-09T12:55:54.837" v="226"/>
            <ac:spMkLst>
              <pc:docMk/>
              <pc:sldMasterMk cId="0" sldId="2147483650"/>
              <pc:sldLayoutMk cId="2222298471" sldId="2147483776"/>
              <ac:spMk id="2" creationId="{00000000-0000-0000-0000-000000000000}"/>
            </ac:spMkLst>
          </pc:spChg>
        </pc:sldLayoutChg>
        <pc:sldLayoutChg chg="modSp">
          <pc:chgData name="Franco Bedeschi" userId="8b448c6b-d7b5-402d-9afa-bbd8eb617b56" providerId="ADAL" clId="{1C0B40D5-55A0-4DE2-B1FF-4D73F54BD77B}" dt="2025-12-09T12:55:54.837" v="226"/>
          <pc:sldLayoutMkLst>
            <pc:docMk/>
            <pc:sldMasterMk cId="0" sldId="2147483650"/>
            <pc:sldLayoutMk cId="624025324" sldId="2147483777"/>
          </pc:sldLayoutMkLst>
          <pc:spChg chg="mod">
            <ac:chgData name="Franco Bedeschi" userId="8b448c6b-d7b5-402d-9afa-bbd8eb617b56" providerId="ADAL" clId="{1C0B40D5-55A0-4DE2-B1FF-4D73F54BD77B}" dt="2025-12-09T12:55:54.837" v="226"/>
            <ac:spMkLst>
              <pc:docMk/>
              <pc:sldMasterMk cId="0" sldId="2147483650"/>
              <pc:sldLayoutMk cId="624025324" sldId="2147483777"/>
              <ac:spMk id="5" creationId="{00000000-0000-0000-0000-000000000000}"/>
            </ac:spMkLst>
          </pc:spChg>
        </pc:sldLayoutChg>
        <pc:sldLayoutChg chg="modSp">
          <pc:chgData name="Franco Bedeschi" userId="8b448c6b-d7b5-402d-9afa-bbd8eb617b56" providerId="ADAL" clId="{1C0B40D5-55A0-4DE2-B1FF-4D73F54BD77B}" dt="2025-12-09T12:55:54.837" v="226"/>
          <pc:sldLayoutMkLst>
            <pc:docMk/>
            <pc:sldMasterMk cId="0" sldId="2147483650"/>
            <pc:sldLayoutMk cId="246187557" sldId="2147483778"/>
          </pc:sldLayoutMkLst>
          <pc:spChg chg="mod">
            <ac:chgData name="Franco Bedeschi" userId="8b448c6b-d7b5-402d-9afa-bbd8eb617b56" providerId="ADAL" clId="{1C0B40D5-55A0-4DE2-B1FF-4D73F54BD77B}" dt="2025-12-09T12:55:54.837" v="226"/>
            <ac:spMkLst>
              <pc:docMk/>
              <pc:sldMasterMk cId="0" sldId="2147483650"/>
              <pc:sldLayoutMk cId="246187557" sldId="2147483778"/>
              <ac:spMk id="5" creationId="{00000000-0000-0000-0000-000000000000}"/>
            </ac:spMkLst>
          </pc:spChg>
        </pc:sldLayoutChg>
        <pc:sldLayoutChg chg="modSp">
          <pc:chgData name="Franco Bedeschi" userId="8b448c6b-d7b5-402d-9afa-bbd8eb617b56" providerId="ADAL" clId="{1C0B40D5-55A0-4DE2-B1FF-4D73F54BD77B}" dt="2025-12-09T12:55:54.837" v="226"/>
          <pc:sldLayoutMkLst>
            <pc:docMk/>
            <pc:sldMasterMk cId="0" sldId="2147483650"/>
            <pc:sldLayoutMk cId="2520026931" sldId="2147483779"/>
          </pc:sldLayoutMkLst>
          <pc:spChg chg="mod">
            <ac:chgData name="Franco Bedeschi" userId="8b448c6b-d7b5-402d-9afa-bbd8eb617b56" providerId="ADAL" clId="{1C0B40D5-55A0-4DE2-B1FF-4D73F54BD77B}" dt="2025-12-09T12:55:54.837" v="226"/>
            <ac:spMkLst>
              <pc:docMk/>
              <pc:sldMasterMk cId="0" sldId="2147483650"/>
              <pc:sldLayoutMk cId="2520026931" sldId="2147483779"/>
              <ac:spMk id="4" creationId="{00000000-0000-0000-0000-000000000000}"/>
            </ac:spMkLst>
          </pc:spChg>
        </pc:sldLayoutChg>
        <pc:sldLayoutChg chg="modSp">
          <pc:chgData name="Franco Bedeschi" userId="8b448c6b-d7b5-402d-9afa-bbd8eb617b56" providerId="ADAL" clId="{1C0B40D5-55A0-4DE2-B1FF-4D73F54BD77B}" dt="2025-12-09T12:55:54.837" v="226"/>
          <pc:sldLayoutMkLst>
            <pc:docMk/>
            <pc:sldMasterMk cId="0" sldId="2147483650"/>
            <pc:sldLayoutMk cId="1191386077" sldId="2147483780"/>
          </pc:sldLayoutMkLst>
          <pc:spChg chg="mod">
            <ac:chgData name="Franco Bedeschi" userId="8b448c6b-d7b5-402d-9afa-bbd8eb617b56" providerId="ADAL" clId="{1C0B40D5-55A0-4DE2-B1FF-4D73F54BD77B}" dt="2025-12-09T12:55:54.837" v="226"/>
            <ac:spMkLst>
              <pc:docMk/>
              <pc:sldMasterMk cId="0" sldId="2147483650"/>
              <pc:sldLayoutMk cId="1191386077" sldId="2147483780"/>
              <ac:spMk id="4" creationId="{00000000-0000-0000-0000-000000000000}"/>
            </ac:spMkLst>
          </pc:spChg>
        </pc:sldLayoutChg>
        <pc:sldLayoutChg chg="modSp">
          <pc:chgData name="Franco Bedeschi" userId="8b448c6b-d7b5-402d-9afa-bbd8eb617b56" providerId="ADAL" clId="{1C0B40D5-55A0-4DE2-B1FF-4D73F54BD77B}" dt="2025-12-09T12:55:54.837" v="226"/>
          <pc:sldLayoutMkLst>
            <pc:docMk/>
            <pc:sldMasterMk cId="0" sldId="2147483650"/>
            <pc:sldLayoutMk cId="3238615516" sldId="2147483781"/>
          </pc:sldLayoutMkLst>
          <pc:spChg chg="mod">
            <ac:chgData name="Franco Bedeschi" userId="8b448c6b-d7b5-402d-9afa-bbd8eb617b56" providerId="ADAL" clId="{1C0B40D5-55A0-4DE2-B1FF-4D73F54BD77B}" dt="2025-12-09T12:55:54.837" v="226"/>
            <ac:spMkLst>
              <pc:docMk/>
              <pc:sldMasterMk cId="0" sldId="2147483650"/>
              <pc:sldLayoutMk cId="3238615516" sldId="2147483781"/>
              <ac:spMk id="4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632575" y="9809163"/>
            <a:ext cx="40322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874" tIns="45131" rIns="91874" bIns="45131" anchor="ctr">
            <a:spAutoFit/>
          </a:bodyPr>
          <a:lstStyle/>
          <a:p>
            <a:pPr algn="r" defTabSz="928688" eaLnBrk="0" hangingPunct="0">
              <a:spcBef>
                <a:spcPct val="0"/>
              </a:spcBef>
              <a:buClrTx/>
              <a:buFontTx/>
              <a:buNone/>
            </a:pPr>
            <a:fld id="{1DE48FEA-D32B-4240-B0A4-4148B56571D5}" type="slidenum">
              <a:rPr lang="en-US" sz="1400">
                <a:solidFill>
                  <a:schemeClr val="tx1"/>
                </a:solidFill>
                <a:latin typeface="Helvetica" pitchFamily="34" charset="0"/>
              </a:rPr>
              <a:pPr algn="r" defTabSz="928688" eaLnBrk="0" hangingPunct="0">
                <a:spcBef>
                  <a:spcPct val="0"/>
                </a:spcBef>
                <a:buClrTx/>
                <a:buFontTx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542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857750"/>
            <a:ext cx="5213350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4" tIns="45131" rIns="91874" bIns="451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6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4888" y="776288"/>
            <a:ext cx="5094287" cy="38211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632575" y="9809163"/>
            <a:ext cx="40322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874" tIns="45131" rIns="91874" bIns="45131" anchor="ctr">
            <a:spAutoFit/>
          </a:bodyPr>
          <a:lstStyle/>
          <a:p>
            <a:pPr algn="r" defTabSz="928688" eaLnBrk="0" hangingPunct="0">
              <a:spcBef>
                <a:spcPct val="0"/>
              </a:spcBef>
              <a:buClrTx/>
              <a:buFontTx/>
              <a:buNone/>
            </a:pPr>
            <a:fld id="{EFF7EA94-3393-44A5-8E16-2F8A911D88C8}" type="slidenum">
              <a:rPr lang="en-US" sz="1400">
                <a:solidFill>
                  <a:schemeClr val="tx1"/>
                </a:solidFill>
                <a:latin typeface="Helvetica" pitchFamily="34" charset="0"/>
              </a:rPr>
              <a:pPr algn="r" defTabSz="928688" eaLnBrk="0" hangingPunct="0">
                <a:spcBef>
                  <a:spcPct val="0"/>
                </a:spcBef>
                <a:buClrTx/>
                <a:buFontTx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3693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RD_FCC, Bologna, December 2025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43473-F57B-45F4-8B18-3E8A60FB6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68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RD_FCC, Bologna, December 2025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82B7D-78A0-4276-80A3-00FFA2A9B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26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6813" y="381000"/>
            <a:ext cx="1943100" cy="52800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381000"/>
            <a:ext cx="5676900" cy="52800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RD_FCC, Bologna, December 2025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809EE-2BE5-4154-9330-393516739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86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1E8C-AF3C-4ABA-B2C4-97C86632E297}" type="datetimeFigureOut">
              <a:rPr lang="it-IT" smtClean="0"/>
              <a:t>15/12/2025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C517A-E7B5-486F-9E7E-23AF4A68E1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93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1E8C-AF3C-4ABA-B2C4-97C86632E297}" type="datetimeFigureOut">
              <a:rPr lang="it-IT" smtClean="0"/>
              <a:t>15/12/2025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C517A-E7B5-486F-9E7E-23AF4A68E1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2839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1E8C-AF3C-4ABA-B2C4-97C86632E297}" type="datetimeFigureOut">
              <a:rPr lang="it-IT" smtClean="0"/>
              <a:t>15/12/2025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C517A-E7B5-486F-9E7E-23AF4A68E1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186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1E8C-AF3C-4ABA-B2C4-97C86632E297}" type="datetimeFigureOut">
              <a:rPr lang="it-IT" smtClean="0"/>
              <a:t>15/12/2025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C517A-E7B5-486F-9E7E-23AF4A68E1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5010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1E8C-AF3C-4ABA-B2C4-97C86632E297}" type="datetimeFigureOut">
              <a:rPr lang="it-IT" smtClean="0"/>
              <a:t>15/12/2025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C517A-E7B5-486F-9E7E-23AF4A68E1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4271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1E8C-AF3C-4ABA-B2C4-97C86632E297}" type="datetimeFigureOut">
              <a:rPr lang="it-IT" smtClean="0"/>
              <a:t>15/12/2025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C517A-E7B5-486F-9E7E-23AF4A68E1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5120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1E8C-AF3C-4ABA-B2C4-97C86632E297}" type="datetimeFigureOut">
              <a:rPr lang="it-IT" smtClean="0"/>
              <a:t>15/12/2025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C517A-E7B5-486F-9E7E-23AF4A68E1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7871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1E8C-AF3C-4ABA-B2C4-97C86632E297}" type="datetimeFigureOut">
              <a:rPr lang="it-IT" smtClean="0"/>
              <a:t>15/12/2025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C517A-E7B5-486F-9E7E-23AF4A68E1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6290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RD_FCC, Bologna, December 2025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9BA46-1C93-4567-A05B-77BEED2B3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155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1E8C-AF3C-4ABA-B2C4-97C86632E297}" type="datetimeFigureOut">
              <a:rPr lang="it-IT" smtClean="0"/>
              <a:t>15/12/2025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C517A-E7B5-486F-9E7E-23AF4A68E1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4564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1E8C-AF3C-4ABA-B2C4-97C86632E297}" type="datetimeFigureOut">
              <a:rPr lang="it-IT" smtClean="0"/>
              <a:t>15/12/2025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C517A-E7B5-486F-9E7E-23AF4A68E1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0163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E1E8C-AF3C-4ABA-B2C4-97C86632E297}" type="datetimeFigureOut">
              <a:rPr lang="it-IT" smtClean="0"/>
              <a:t>15/12/2025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C517A-E7B5-486F-9E7E-23AF4A68E1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9510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RD_FCC, Bologna, December 2025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0A4FC-CE45-4408-A7C8-75C600F5B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61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7513" y="154622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9913" y="154622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RD_FCC, Bologna, December 2025</a:t>
            </a: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7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6983D-889A-48A2-A57E-5A7ED2080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12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RD_FCC, Bologna, December 2025</a:t>
            </a:r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9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2FCF3-0441-4725-B23A-9FE456F16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2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RD_FCC, Bologna, December 2025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5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FED78-110D-4058-8141-1C038787E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3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RD_FCC, Bologna, December 2025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4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68146-9702-4881-9716-82FB817E8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98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RD_FCC, Bologna, December 2025</a:t>
            </a: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7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E2ED0-DEFD-4036-A7DE-B1294E58D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2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RD_FCC, Bologna, December 2025</a:t>
            </a: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7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CB33F-7E9C-4C17-9B5D-742FE626A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7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381000"/>
            <a:ext cx="6477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7513" y="1546225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 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2020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4365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RD_FCC, Bologna, December 2025</a:t>
            </a:r>
          </a:p>
        </p:txBody>
      </p:sp>
      <p:sp>
        <p:nvSpPr>
          <p:cNvPr id="342021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65532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400" b="1"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pic>
        <p:nvPicPr>
          <p:cNvPr id="1030" name="Picture 1031" descr="blue_line_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605838" cy="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038" descr="logoinfn_negativ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0"/>
            <a:ext cx="1392237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2031" name="Rectangle 10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787900" y="6524625"/>
            <a:ext cx="8366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ctr" hangingPunct="0">
              <a:spcBef>
                <a:spcPct val="0"/>
              </a:spcBef>
              <a:buClrTx/>
              <a:buFontTx/>
              <a:buNone/>
              <a:defRPr sz="1400">
                <a:solidFill>
                  <a:schemeClr val="bg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fld id="{E9A6701B-A478-4746-B452-F9A66D8A2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8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v"/>
        <a:defRPr sz="28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Ø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>
          <a:solidFill>
            <a:srgbClr val="CCFF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>
          <a:solidFill>
            <a:srgbClr val="FFFF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E1E8C-AF3C-4ABA-B2C4-97C86632E297}" type="datetimeFigureOut">
              <a:rPr lang="it-IT" smtClean="0"/>
              <a:t>15/12/2025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C517A-E7B5-486F-9E7E-23AF4A68E1C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33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fbedesch/delphes" TargetMode="External"/><Relationship Id="rId2" Type="http://schemas.openxmlformats.org/officeDocument/2006/relationships/hyperlink" Target="https://github.com/delphes/delph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fbedesch/Kalman-tracki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AADE57-2EF0-8778-250D-F69B02D2ED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11" r="3820"/>
          <a:stretch>
            <a:fillRect/>
          </a:stretch>
        </p:blipFill>
        <p:spPr>
          <a:xfrm>
            <a:off x="1" y="1317205"/>
            <a:ext cx="9144000" cy="5281885"/>
          </a:xfrm>
          <a:prstGeom prst="rect">
            <a:avLst/>
          </a:prstGeom>
        </p:spPr>
      </p:pic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chemeClr val="bg1"/>
                </a:solidFill>
              </a:rPr>
              <a:t>RD_FCC, Bologna, December 2025</a:t>
            </a:r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dirty="0"/>
              <a:t>F. Bedeschi, INFN-Pisa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fld id="{2993353F-A909-4581-A173-DEBD44DF0962}" type="slidenum">
              <a:rPr lang="en-US" sz="1400" smtClean="0">
                <a:solidFill>
                  <a:schemeClr val="bg1"/>
                </a:solidFill>
                <a:latin typeface="Times" pitchFamily="18" charset="0"/>
              </a:rPr>
              <a:pPr/>
              <a:t>1</a:t>
            </a:fld>
            <a:endParaRPr lang="en-US" sz="1400" dirty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422031" y="258909"/>
            <a:ext cx="7281604" cy="685800"/>
          </a:xfrm>
        </p:spPr>
        <p:txBody>
          <a:bodyPr/>
          <a:lstStyle/>
          <a:p>
            <a:pPr eaLnBrk="1" hangingPunct="1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DELPHES Tracking Update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5435" y="3063124"/>
            <a:ext cx="4970176" cy="1806505"/>
          </a:xfrm>
          <a:solidFill>
            <a:srgbClr val="002060">
              <a:alpha val="30000"/>
            </a:srgbClr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Previous implementation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Kalman filter implementation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Validation</a:t>
            </a:r>
          </a:p>
          <a:p>
            <a:pPr eaLnBrk="1" hangingPunct="1">
              <a:lnSpc>
                <a:spcPct val="8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9" name="Text Box 4"/>
          <p:cNvSpPr txBox="1">
            <a:spLocks noChangeArrowheads="1"/>
          </p:cNvSpPr>
          <p:nvPr/>
        </p:nvSpPr>
        <p:spPr bwMode="auto">
          <a:xfrm>
            <a:off x="4756915" y="1317206"/>
            <a:ext cx="4387085" cy="13480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33400" indent="-5334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sz="2400" u="sng" dirty="0"/>
              <a:t>F. Bedeschi</a:t>
            </a:r>
            <a:r>
              <a:rPr lang="it-IT" sz="2400" u="sng" dirty="0">
                <a:solidFill>
                  <a:srgbClr val="CCFFFF"/>
                </a:solidFill>
              </a:rPr>
              <a:t>,</a:t>
            </a:r>
          </a:p>
          <a:p>
            <a:pPr eaLnBrk="1" hangingPunct="1"/>
            <a:r>
              <a:rPr lang="it-IT" sz="2400" b="1" dirty="0"/>
              <a:t>RD_FCC </a:t>
            </a:r>
            <a:r>
              <a:rPr lang="it-IT" sz="2400" b="1" dirty="0" err="1"/>
              <a:t>collaboration</a:t>
            </a:r>
            <a:r>
              <a:rPr lang="it-IT" sz="2400" b="1" dirty="0"/>
              <a:t> meeting</a:t>
            </a:r>
          </a:p>
          <a:p>
            <a:pPr eaLnBrk="1" hangingPunct="1"/>
            <a:r>
              <a:rPr lang="it-IT" sz="2400" u="sng" dirty="0">
                <a:solidFill>
                  <a:srgbClr val="CCFFFF"/>
                </a:solidFill>
              </a:rPr>
              <a:t>Bologna</a:t>
            </a:r>
            <a:r>
              <a:rPr lang="it-IT" sz="2400" dirty="0">
                <a:solidFill>
                  <a:srgbClr val="CCFFFF"/>
                </a:solidFill>
              </a:rPr>
              <a:t>, </a:t>
            </a:r>
            <a:r>
              <a:rPr lang="it-IT" sz="2400" dirty="0" err="1">
                <a:solidFill>
                  <a:srgbClr val="CCFFFF"/>
                </a:solidFill>
              </a:rPr>
              <a:t>December</a:t>
            </a:r>
            <a:r>
              <a:rPr lang="it-IT" sz="2400" dirty="0">
                <a:solidFill>
                  <a:srgbClr val="CCFFFF"/>
                </a:solidFill>
              </a:rPr>
              <a:t> 2025</a:t>
            </a:r>
          </a:p>
        </p:txBody>
      </p:sp>
      <p:sp>
        <p:nvSpPr>
          <p:cNvPr id="3080" name="Text Box 5"/>
          <p:cNvSpPr txBox="1">
            <a:spLocks noChangeArrowheads="1"/>
          </p:cNvSpPr>
          <p:nvPr/>
        </p:nvSpPr>
        <p:spPr bwMode="auto">
          <a:xfrm>
            <a:off x="2039763" y="2048504"/>
            <a:ext cx="1723549" cy="707886"/>
          </a:xfrm>
          <a:prstGeom prst="rect">
            <a:avLst/>
          </a:prstGeom>
          <a:solidFill>
            <a:srgbClr val="094EC9">
              <a:alpha val="30000"/>
            </a:srgbClr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>
            <a:lvl1pPr marL="533400" indent="-5334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sz="4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84C20-ACB4-8316-9836-347C0EFEF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Concluding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7BEA2-F563-6B62-1A0C-9DAD5BC28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82" y="1371600"/>
            <a:ext cx="8926184" cy="4114800"/>
          </a:xfrm>
        </p:spPr>
        <p:txBody>
          <a:bodyPr/>
          <a:lstStyle/>
          <a:p>
            <a:r>
              <a:rPr lang="en-US" dirty="0"/>
              <a:t>Few fixes</a:t>
            </a:r>
          </a:p>
          <a:p>
            <a:pPr lvl="1"/>
            <a:r>
              <a:rPr lang="en-US" dirty="0"/>
              <a:t>Minor fixes for special cases not used in DELPHES</a:t>
            </a:r>
          </a:p>
          <a:p>
            <a:pPr lvl="1"/>
            <a:r>
              <a:rPr lang="en-US" dirty="0"/>
              <a:t>Fixed error on second order correction to MS angle</a:t>
            </a:r>
          </a:p>
          <a:p>
            <a:r>
              <a:rPr lang="en-US" dirty="0"/>
              <a:t>Updated geometry to match full sim</a:t>
            </a:r>
          </a:p>
          <a:p>
            <a:r>
              <a:rPr lang="en-US" dirty="0"/>
              <a:t>Links to </a:t>
            </a:r>
            <a:r>
              <a:rPr lang="en-US" dirty="0" err="1"/>
              <a:t>github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Official DELPHES: </a:t>
            </a:r>
            <a:r>
              <a:rPr lang="en-US" dirty="0">
                <a:hlinkClick r:id="rId2"/>
              </a:rPr>
              <a:t>https://github.com/delphes/delphes</a:t>
            </a:r>
            <a:endParaRPr lang="en-US" dirty="0"/>
          </a:p>
          <a:p>
            <a:pPr lvl="1"/>
            <a:r>
              <a:rPr lang="en-US" dirty="0"/>
              <a:t>My fork: </a:t>
            </a:r>
            <a:r>
              <a:rPr lang="en-US" dirty="0">
                <a:hlinkClick r:id="rId3"/>
              </a:rPr>
              <a:t>https://github.com/fbedesch/delphes</a:t>
            </a:r>
            <a:endParaRPr lang="en-US" dirty="0"/>
          </a:p>
          <a:p>
            <a:pPr lvl="1"/>
            <a:r>
              <a:rPr lang="en-US" dirty="0"/>
              <a:t>Standalone: </a:t>
            </a:r>
            <a:r>
              <a:rPr lang="en-US" dirty="0">
                <a:hlinkClick r:id="rId4"/>
              </a:rPr>
              <a:t>https://github.com/fbedesch/Kalman-tracking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Latest version now included in official DELPHES</a:t>
            </a:r>
          </a:p>
          <a:p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95E2F-BC4B-FDC9-BEC0-2B600E1D7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RD_FCC, Bologna, December 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13B103-1D07-9225-9B0A-660FA0DEB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5D390-E959-DA56-36A3-E3D370AB4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51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2314D-2025-BD94-5721-681379167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a nutshell</a:t>
            </a:r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629F0A-E6E5-DA1A-6E23-9957165230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371600"/>
                <a:ext cx="8915400" cy="4114800"/>
              </a:xfrm>
            </p:spPr>
            <p:txBody>
              <a:bodyPr/>
              <a:lstStyle/>
              <a:p>
                <a:r>
                  <a:rPr lang="en-US" dirty="0"/>
                  <a:t>Calculate track parameters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from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track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origin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and momentum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 at origin</a:t>
                </a:r>
              </a:p>
              <a:p>
                <a:r>
                  <a:rPr lang="en-US" dirty="0"/>
                  <a:t>Calculate parameter covariance matrix C = Cov(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from simplified geometry (cylinders and disks only)</a:t>
                </a:r>
              </a:p>
              <a:p>
                <a:r>
                  <a:rPr lang="en-US" dirty="0"/>
                  <a:t>Randomize parameters according to C</a:t>
                </a:r>
              </a:p>
              <a:p>
                <a:endParaRPr lang="en-US" dirty="0"/>
              </a:p>
              <a:p>
                <a:r>
                  <a:rPr lang="en-US" u="sng" dirty="0"/>
                  <a:t>Key point is how C is obtained</a:t>
                </a:r>
              </a:p>
              <a:p>
                <a:endParaRPr lang="it-IT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629F0A-E6E5-DA1A-6E23-9957165230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371600"/>
                <a:ext cx="8915400" cy="4114800"/>
              </a:xfrm>
              <a:blipFill>
                <a:blip r:embed="rId2"/>
                <a:stretch>
                  <a:fillRect l="-1231" t="-148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24AF4-6881-675F-A1FA-643830090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RD_FCC, Bologna, December 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EE940-D3C2-E232-514F-3D959A36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93A85-7EF8-C1AB-A67C-468533E50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6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implementation (1)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199250"/>
                <a:ext cx="8828959" cy="5259894"/>
              </a:xfrm>
            </p:spPr>
            <p:txBody>
              <a:bodyPr/>
              <a:lstStyle/>
              <a:p>
                <a:r>
                  <a:rPr lang="en-US" sz="2400" dirty="0"/>
                  <a:t>The track trajectory is a function of the track parameters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400" i="1" smtClean="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</m:acc>
                  </m:oMath>
                </a14:m>
                <a:r>
                  <a:rPr lang="en-US" sz="2400" dirty="0"/>
                  <a:t>, s) where s is a phase along the trajectory</a:t>
                </a:r>
              </a:p>
              <a:p>
                <a:pPr lvl="1"/>
                <a:r>
                  <a:rPr lang="en-US" sz="2000" dirty="0"/>
                  <a:t>Intersection of the trajectory with measurement layers generates a set of N measurements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</m:oMath>
                </a14:m>
                <a:r>
                  <a:rPr lang="en-US" sz="2000" dirty="0"/>
                  <a:t>* </a:t>
                </a:r>
              </a:p>
              <a:p>
                <a:pPr lvl="1"/>
                <a:r>
                  <a:rPr lang="en-US" sz="2000" dirty="0"/>
                  <a:t>Predicted values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</m:oMath>
                </a14:m>
                <a:r>
                  <a:rPr lang="en-US" sz="2000" dirty="0"/>
                  <a:t> are calculated from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</m:acc>
                  </m:oMath>
                </a14:m>
                <a:r>
                  <a:rPr lang="en-US" sz="2000" dirty="0"/>
                  <a:t> and the layer geometry</a:t>
                </a:r>
              </a:p>
              <a:p>
                <a:pPr lvl="2"/>
                <a:r>
                  <a:rPr lang="en-US" sz="1800" dirty="0"/>
                  <a:t>This relation is non-linear </a:t>
                </a:r>
                <a:r>
                  <a:rPr lang="en-US" sz="1800" dirty="0">
                    <a:sym typeface="Wingdings" panose="05000000000000000000" pitchFamily="2" charset="2"/>
                  </a:rPr>
                  <a:t> linearize from approximation of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1800" i="1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</m:acc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:    </m:t>
                    </m:r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1800" i="1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</m:acc>
                  </m:oMath>
                </a14:m>
                <a:r>
                  <a:rPr lang="en-US" sz="1800" dirty="0"/>
                  <a:t>* 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Given the error matrix S = Cov(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</m:oMath>
                </a14:m>
                <a:r>
                  <a:rPr lang="en-US" sz="2400" dirty="0"/>
                  <a:t>*)  minimize the </a:t>
                </a:r>
                <a:r>
                  <a:rPr lang="el-GR" sz="2400" dirty="0"/>
                  <a:t>χ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:</a:t>
                </a:r>
              </a:p>
              <a:p>
                <a:endParaRPr lang="en-US" sz="2400" dirty="0"/>
              </a:p>
              <a:p>
                <a:r>
                  <a:rPr lang="it-IT" sz="2400" dirty="0" err="1"/>
                  <a:t>Parameter</a:t>
                </a:r>
                <a:r>
                  <a:rPr lang="it-IT" sz="2400" dirty="0"/>
                  <a:t> </a:t>
                </a:r>
                <a:r>
                  <a:rPr lang="it-IT" sz="2400" dirty="0" err="1"/>
                  <a:t>covariance</a:t>
                </a:r>
                <a:r>
                  <a:rPr lang="it-IT" sz="2400" dirty="0"/>
                  <a:t> from S and A:</a:t>
                </a:r>
              </a:p>
              <a:p>
                <a:pPr lvl="1"/>
                <a:endParaRPr lang="it-IT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99250"/>
                <a:ext cx="8828959" cy="5259894"/>
              </a:xfrm>
              <a:blipFill>
                <a:blip r:embed="rId2"/>
                <a:stretch>
                  <a:fillRect l="-898" t="-92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RD_FCC, Bologna, December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0" name="Picture 9" descr="A mathematical equation with arrows&#10;&#10;AI-generated content may be incorrect.">
            <a:extLst>
              <a:ext uri="{FF2B5EF4-FFF2-40B4-BE49-F238E27FC236}">
                <a16:creationId xmlns:a16="http://schemas.microsoft.com/office/drawing/2014/main" id="{25AE32FF-B38C-332A-9AE7-5ECB1AB81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866" y="3512735"/>
            <a:ext cx="3814421" cy="6329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DBB251-333C-1FA0-ACE2-4CA128E2F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335" y="4420914"/>
            <a:ext cx="5135748" cy="571774"/>
          </a:xfrm>
          <a:prstGeom prst="rect">
            <a:avLst/>
          </a:prstGeom>
        </p:spPr>
      </p:pic>
      <p:pic>
        <p:nvPicPr>
          <p:cNvPr id="14" name="Picture 13" descr="A number and a equal sign&#10;&#10;AI-generated content may be incorrect.">
            <a:extLst>
              <a:ext uri="{FF2B5EF4-FFF2-40B4-BE49-F238E27FC236}">
                <a16:creationId xmlns:a16="http://schemas.microsoft.com/office/drawing/2014/main" id="{4F43A2E3-273B-6C11-4F5D-0B64F02237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866" y="5456781"/>
            <a:ext cx="5848651" cy="103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387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4E353-65F9-81B6-C5E4-C56E6A4E4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implementation (2)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BA11A-6F29-4895-0EE1-BE53ACA0F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006" y="1287517"/>
            <a:ext cx="8831317" cy="4114800"/>
          </a:xfrm>
        </p:spPr>
        <p:txBody>
          <a:bodyPr/>
          <a:lstStyle/>
          <a:p>
            <a:r>
              <a:rPr lang="en-US" dirty="0"/>
              <a:t>Measurement covariance S = D + M</a:t>
            </a:r>
          </a:p>
          <a:p>
            <a:pPr lvl="1"/>
            <a:r>
              <a:rPr lang="en-US" dirty="0"/>
              <a:t>D = diagonal with detector resolutions</a:t>
            </a:r>
          </a:p>
          <a:p>
            <a:pPr lvl="1"/>
            <a:r>
              <a:rPr lang="en-US" dirty="0"/>
              <a:t>M = contributions from multiple scattering (not diagonal)</a:t>
            </a:r>
          </a:p>
          <a:p>
            <a:r>
              <a:rPr lang="it-IT" dirty="0"/>
              <a:t>M </a:t>
            </a:r>
            <a:r>
              <a:rPr lang="it-IT" dirty="0" err="1"/>
              <a:t>is</a:t>
            </a:r>
            <a:r>
              <a:rPr lang="it-IT" dirty="0"/>
              <a:t> from </a:t>
            </a:r>
            <a:r>
              <a:rPr lang="it-IT" dirty="0" err="1"/>
              <a:t>parameter</a:t>
            </a:r>
            <a:r>
              <a:rPr lang="it-IT" dirty="0"/>
              <a:t> </a:t>
            </a:r>
            <a:r>
              <a:rPr lang="it-IT" dirty="0" err="1"/>
              <a:t>variations</a:t>
            </a:r>
            <a:r>
              <a:rPr lang="it-IT" dirty="0"/>
              <a:t> due to MS </a:t>
            </a:r>
            <a:r>
              <a:rPr lang="it-IT" dirty="0" err="1"/>
              <a:t>at</a:t>
            </a:r>
            <a:r>
              <a:rPr lang="it-IT" dirty="0"/>
              <a:t> </a:t>
            </a:r>
            <a:r>
              <a:rPr lang="it-IT" dirty="0" err="1"/>
              <a:t>each</a:t>
            </a:r>
            <a:r>
              <a:rPr lang="it-IT" dirty="0"/>
              <a:t> </a:t>
            </a:r>
            <a:r>
              <a:rPr lang="it-IT" dirty="0" err="1"/>
              <a:t>layer</a:t>
            </a:r>
            <a:r>
              <a:rPr lang="it-IT" dirty="0"/>
              <a:t> i</a:t>
            </a:r>
          </a:p>
          <a:p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4C3E4-A7D9-1979-EBE0-E9CD19AB6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RD_FCC, Bologna, December 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0BFE2-576A-615C-FF33-ACBBF04CE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03AD9-7C10-577F-44E2-EEBD90D50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0" name="Picture 9" descr="A number and dots on a white background&#10;&#10;AI-generated content may be incorrect.">
            <a:extLst>
              <a:ext uri="{FF2B5EF4-FFF2-40B4-BE49-F238E27FC236}">
                <a16:creationId xmlns:a16="http://schemas.microsoft.com/office/drawing/2014/main" id="{4EDBEBC1-80DC-425D-322C-0261A379B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843" y="1370028"/>
            <a:ext cx="1935963" cy="9422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2A909F-DC26-73CD-D05A-BA7A3FB7B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41" y="3344917"/>
            <a:ext cx="3816546" cy="666784"/>
          </a:xfrm>
          <a:prstGeom prst="rect">
            <a:avLst/>
          </a:prstGeom>
        </p:spPr>
      </p:pic>
      <p:pic>
        <p:nvPicPr>
          <p:cNvPr id="16" name="Picture 15" descr="A smiley face and a sign&#10;&#10;AI-generated content may be incorrect.">
            <a:extLst>
              <a:ext uri="{FF2B5EF4-FFF2-40B4-BE49-F238E27FC236}">
                <a16:creationId xmlns:a16="http://schemas.microsoft.com/office/drawing/2014/main" id="{47B746EA-CFB7-A6BB-47E8-A46BC5304A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41" y="4035349"/>
            <a:ext cx="6039160" cy="76838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4E0ACBA-475F-E2E6-EC9F-A2E7AA2D7E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299" y="5134009"/>
            <a:ext cx="5240526" cy="117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05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85E24-219D-722A-010A-18380C257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42F8E-38C3-8FE3-9F0A-299C279CF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733" y="1293976"/>
            <a:ext cx="8505769" cy="4114800"/>
          </a:xfrm>
        </p:spPr>
        <p:txBody>
          <a:bodyPr/>
          <a:lstStyle/>
          <a:p>
            <a:r>
              <a:rPr lang="en-US" dirty="0"/>
              <a:t>Inversion of S is expensive (dimension &gt; 100)</a:t>
            </a:r>
          </a:p>
          <a:p>
            <a:pPr lvl="1"/>
            <a:r>
              <a:rPr lang="en-US" dirty="0"/>
              <a:t>So initialize grid of C(p</a:t>
            </a:r>
            <a:r>
              <a:rPr lang="en-US" baseline="-25000" dirty="0"/>
              <a:t>t</a:t>
            </a:r>
            <a:r>
              <a:rPr lang="en-US" dirty="0">
                <a:latin typeface="Symbol" panose="05050102010706020507" pitchFamily="18" charset="2"/>
              </a:rPr>
              <a:t>, q</a:t>
            </a:r>
            <a:r>
              <a:rPr lang="en-US" dirty="0"/>
              <a:t>) at D=0, z</a:t>
            </a:r>
            <a:r>
              <a:rPr lang="en-US" baseline="-25000" dirty="0"/>
              <a:t>0</a:t>
            </a:r>
            <a:r>
              <a:rPr lang="en-US" dirty="0"/>
              <a:t>=0</a:t>
            </a:r>
          </a:p>
          <a:p>
            <a:pPr lvl="2"/>
            <a:r>
              <a:rPr lang="en-US" dirty="0"/>
              <a:t>Get C from bilinear interpolation for tracks inside beam pipe</a:t>
            </a:r>
          </a:p>
          <a:p>
            <a:pPr lvl="2"/>
            <a:r>
              <a:rPr lang="en-US" dirty="0"/>
              <a:t>Do full calculation only for tracks outside beam pipe</a:t>
            </a:r>
          </a:p>
          <a:p>
            <a:pPr lvl="2"/>
            <a:endParaRPr lang="en-US" noProof="0" dirty="0"/>
          </a:p>
          <a:p>
            <a:r>
              <a:rPr lang="en-US" noProof="0" dirty="0"/>
              <a:t>Draw backs:</a:t>
            </a:r>
          </a:p>
          <a:p>
            <a:pPr lvl="1"/>
            <a:r>
              <a:rPr lang="en-US" noProof="0" dirty="0"/>
              <a:t>C is mostly an approximation (good though!)</a:t>
            </a:r>
          </a:p>
          <a:p>
            <a:pPr lvl="1"/>
            <a:r>
              <a:rPr lang="en-US" noProof="0" dirty="0"/>
              <a:t>Cannot include mass dependance of MS</a:t>
            </a:r>
          </a:p>
          <a:p>
            <a:pPr lvl="2"/>
            <a:r>
              <a:rPr lang="en-US" noProof="0" dirty="0"/>
              <a:t>Affects low momentum tracks</a:t>
            </a:r>
          </a:p>
          <a:p>
            <a:pPr lvl="1"/>
            <a:r>
              <a:rPr lang="en-US" noProof="0" dirty="0"/>
              <a:t>Cannot include single layer efficiencies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5BDC6-B335-3E86-1D91-671D5DD12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RD_FCC, Bologna, December 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8B248-7935-9F86-0001-9D2D9B600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5CA39-4A23-EE14-783C-1EA76BD35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56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9CE2F-8533-2482-84BD-61709A9E2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Kalman method (1)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457CE-98EC-61F5-3A90-4B1EE8D37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732" y="1371600"/>
            <a:ext cx="8694957" cy="4346028"/>
          </a:xfrm>
        </p:spPr>
        <p:txBody>
          <a:bodyPr/>
          <a:lstStyle/>
          <a:p>
            <a:r>
              <a:rPr lang="en-US" dirty="0"/>
              <a:t>Preamble - Can prove that:</a:t>
            </a:r>
          </a:p>
          <a:p>
            <a:pPr lvl="1"/>
            <a:r>
              <a:rPr lang="en-US" dirty="0"/>
              <a:t>Ignoring MS:</a:t>
            </a:r>
          </a:p>
          <a:p>
            <a:pPr lvl="2"/>
            <a:r>
              <a:rPr lang="en-US" dirty="0"/>
              <a:t>The full fit is equivalent to adding one measurement at a time starting from outside and moving in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Effect of adding the MS contribution of a scattering layer below the last measurement used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where C</a:t>
            </a:r>
            <a:r>
              <a:rPr lang="en-US" baseline="-25000" dirty="0"/>
              <a:t>0</a:t>
            </a:r>
            <a:r>
              <a:rPr lang="en-US" dirty="0"/>
              <a:t> is the track parameter covariance before including the effect of 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21D48-B99E-29EA-F255-A408DA7EF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RD_FCC, Bologna, December 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A1D88E-B537-5499-065D-73426E29F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588A3-6D95-FCCA-3F4F-FF334707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" name="Picture 7" descr="A number and plus symbol&#10;&#10;AI-generated content may be incorrect.">
            <a:extLst>
              <a:ext uri="{FF2B5EF4-FFF2-40B4-BE49-F238E27FC236}">
                <a16:creationId xmlns:a16="http://schemas.microsoft.com/office/drawing/2014/main" id="{1F5390B3-E108-4D61-AE1D-49242576A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279" y="2841712"/>
            <a:ext cx="3333921" cy="8382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AB30A9-1C74-D27E-FB60-C6CA289B2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941" y="4528663"/>
            <a:ext cx="7144117" cy="80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850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AFE08-82C8-9BB3-1B51-F5B7F3A48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Kalman method (2)</a:t>
            </a:r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CF06E-7F40-709A-25FD-4B75EE2E1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43024"/>
            <a:ext cx="8881240" cy="5181601"/>
          </a:xfrm>
        </p:spPr>
        <p:txBody>
          <a:bodyPr/>
          <a:lstStyle/>
          <a:p>
            <a:r>
              <a:rPr lang="en-US" dirty="0"/>
              <a:t>Implementation:</a:t>
            </a:r>
          </a:p>
          <a:p>
            <a:pPr lvl="1"/>
            <a:r>
              <a:rPr lang="en-US" dirty="0"/>
              <a:t>Loop on all layers starting from the last measurement layer outside</a:t>
            </a:r>
          </a:p>
          <a:p>
            <a:pPr lvl="2"/>
            <a:r>
              <a:rPr lang="en-US" dirty="0"/>
              <a:t>If  “measurement” update the covariance matrix accordingly</a:t>
            </a:r>
          </a:p>
          <a:p>
            <a:pPr lvl="2"/>
            <a:r>
              <a:rPr lang="en-US" dirty="0"/>
              <a:t>Add  layer  MS contribution for any layer type</a:t>
            </a:r>
          </a:p>
          <a:p>
            <a:r>
              <a:rPr lang="en-US" noProof="0" dirty="0"/>
              <a:t>Summary:</a:t>
            </a:r>
          </a:p>
          <a:p>
            <a:pPr lvl="1"/>
            <a:r>
              <a:rPr lang="en-US" noProof="0" dirty="0"/>
              <a:t>Method is fast: involves only inversion of 5x5 matrices</a:t>
            </a:r>
          </a:p>
          <a:p>
            <a:pPr lvl="1"/>
            <a:r>
              <a:rPr lang="en-US" dirty="0"/>
              <a:t>NO approximations for all tracks</a:t>
            </a:r>
          </a:p>
          <a:p>
            <a:pPr lvl="1"/>
            <a:r>
              <a:rPr lang="en-US" noProof="0" dirty="0"/>
              <a:t>Easy to implement efficiencies: just decide when us</a:t>
            </a:r>
            <a:r>
              <a:rPr lang="en-US" dirty="0" err="1"/>
              <a:t>ing</a:t>
            </a:r>
            <a:r>
              <a:rPr lang="en-US" dirty="0"/>
              <a:t> a measurement</a:t>
            </a:r>
          </a:p>
          <a:p>
            <a:pPr lvl="1"/>
            <a:r>
              <a:rPr lang="en-US" dirty="0"/>
              <a:t>Mass dependance properly included since covariance is recalculated for each track</a:t>
            </a:r>
            <a:endParaRPr lang="en-US" noProof="0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F2DCE-82F3-DFE7-E728-DD14A3BE2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RD_FCC, Bologna, December 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CBDA6-A6A5-E87B-DDF8-FDADBF2AC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A334B4-A8A5-653A-0118-CEFB645EE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43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E86DD-6C6A-EA8E-B3E1-24C2A5131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Verification: p</a:t>
            </a:r>
            <a:r>
              <a:rPr lang="en-US" baseline="-25000" dirty="0"/>
              <a:t>t</a:t>
            </a:r>
            <a:r>
              <a:rPr lang="en-US" dirty="0"/>
              <a:t> scans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7E039-D887-424F-6D3F-047C33249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RD_FCC, Bologna, December 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6D9A9-5939-40EB-1764-7CC14CCC7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D1503-77D7-D7B6-91B2-96626EC85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3" name="Picture 12" descr="A group of graphs with different colored lines&#10;&#10;AI-generated content may be incorrect.">
            <a:extLst>
              <a:ext uri="{FF2B5EF4-FFF2-40B4-BE49-F238E27FC236}">
                <a16:creationId xmlns:a16="http://schemas.microsoft.com/office/drawing/2014/main" id="{42D0421F-7708-A6B3-56AD-222515B53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00" y="1345325"/>
            <a:ext cx="8770575" cy="52078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6BE3B5E-7880-7497-E8CB-C5D0462FB029}"/>
              </a:ext>
            </a:extLst>
          </p:cNvPr>
          <p:cNvSpPr txBox="1"/>
          <p:nvPr/>
        </p:nvSpPr>
        <p:spPr>
          <a:xfrm>
            <a:off x="5833241" y="4540469"/>
            <a:ext cx="2911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Standard Method</a:t>
            </a:r>
            <a:endParaRPr lang="it-IT" b="1" dirty="0">
              <a:solidFill>
                <a:srgbClr val="0070C0"/>
              </a:solidFill>
            </a:endParaRPr>
          </a:p>
        </p:txBody>
      </p:sp>
      <p:pic>
        <p:nvPicPr>
          <p:cNvPr id="16" name="Picture 15" descr="A group of graphs with different colored lines&#10;&#10;AI-generated content may be incorrect.">
            <a:extLst>
              <a:ext uri="{FF2B5EF4-FFF2-40B4-BE49-F238E27FC236}">
                <a16:creationId xmlns:a16="http://schemas.microsoft.com/office/drawing/2014/main" id="{4A2261BA-3F12-F0BB-5552-97E376635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00" y="1345324"/>
            <a:ext cx="8772646" cy="51793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12A3C84-E3DE-9913-9859-0FD071E4CFDB}"/>
              </a:ext>
            </a:extLst>
          </p:cNvPr>
          <p:cNvSpPr txBox="1"/>
          <p:nvPr/>
        </p:nvSpPr>
        <p:spPr>
          <a:xfrm>
            <a:off x="6043448" y="5749159"/>
            <a:ext cx="2709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Kalman Method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744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BD1C7-F760-22F0-771F-95656D903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Verification: angle scans</a:t>
            </a:r>
            <a:endParaRPr lang="it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23BB7-DEA6-4CE2-D88B-ABA6012F0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RD_FCC, Bologna, December 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6B8B6-DF13-0A82-B648-CD4EBED5B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03BA6-23F6-0E0A-404C-5C4A66A1C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4" name="Picture 13" descr="A group of graphs with different colored lines&#10;&#10;AI-generated content may be incorrect.">
            <a:extLst>
              <a:ext uri="{FF2B5EF4-FFF2-40B4-BE49-F238E27FC236}">
                <a16:creationId xmlns:a16="http://schemas.microsoft.com/office/drawing/2014/main" id="{C3AABAF0-1A78-EEC7-7621-31C7EBF3C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23" y="1384963"/>
            <a:ext cx="8874080" cy="51682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8A3A2E-84EA-2A23-1F8D-C26CDB8AE0D2}"/>
              </a:ext>
            </a:extLst>
          </p:cNvPr>
          <p:cNvSpPr txBox="1"/>
          <p:nvPr/>
        </p:nvSpPr>
        <p:spPr>
          <a:xfrm>
            <a:off x="6010776" y="4056993"/>
            <a:ext cx="2911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Standard Method</a:t>
            </a:r>
            <a:endParaRPr lang="it-IT" b="1" dirty="0">
              <a:solidFill>
                <a:srgbClr val="0070C0"/>
              </a:solidFill>
            </a:endParaRPr>
          </a:p>
        </p:txBody>
      </p:sp>
      <p:pic>
        <p:nvPicPr>
          <p:cNvPr id="16" name="Picture 15" descr="A group of graphs with different colored lines&#10;&#10;AI-generated content may be incorrect.">
            <a:extLst>
              <a:ext uri="{FF2B5EF4-FFF2-40B4-BE49-F238E27FC236}">
                <a16:creationId xmlns:a16="http://schemas.microsoft.com/office/drawing/2014/main" id="{0FB5E76E-14BE-7B8A-61F2-6FA006515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94" y="1383408"/>
            <a:ext cx="8694683" cy="51141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EB188F-1E99-4437-23C0-6B1D6BB7C924}"/>
              </a:ext>
            </a:extLst>
          </p:cNvPr>
          <p:cNvSpPr txBox="1"/>
          <p:nvPr/>
        </p:nvSpPr>
        <p:spPr>
          <a:xfrm>
            <a:off x="6111765" y="5473037"/>
            <a:ext cx="2709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Kalman Method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706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462"/>
  <p:tag name="DEFAULTHEIGHT" val="328"/>
  <p:tag name="PREAMBLE" val="\documentclass{article}&#10;\pagestyle{empty}&#10;\usepackage{xspace,amssymb,amsfonts,amsmath}&#10;\usepackage{color}&#10;\usepackage{TeX4PPT}&#10;&#10;\begin{equation}&#10;E = \frac{s-\lambda q}{1-\lambda}&#10;\end{equation}&#10;\end{document}&#10;&#10;"/>
  <p:tag name="MAGPC" val="200"/>
  <p:tag name="FONTSIZE" val="10"/>
</p:tagLst>
</file>

<file path=ppt/theme/theme1.xml><?xml version="1.0" encoding="utf-8"?>
<a:theme xmlns:a="http://schemas.openxmlformats.org/drawingml/2006/main" name="Lezioni_CERN_2003">
  <a:themeElements>
    <a:clrScheme name="Lezioni_CERN_2003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zioni_CERN_2003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533400" marR="0" indent="-5334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Tx/>
          <a:buFont typeface="Wingdings" pitchFamily="2" charset="2"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533400" marR="0" indent="-5334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Tx/>
          <a:buFont typeface="Wingdings" pitchFamily="2" charset="2"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ezioni_CERN_200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i_CERN_200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_CERN_200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_CERN_200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_CERN_200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_CERN_200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_CERN_200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2e10e44d-c7b9-43e3-b020-1292482e504a}" enabled="0" method="" siteId="{2e10e44d-c7b9-43e3-b020-1292482e504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Data\Microsoft\Templates\Lezioni_CERN_2003.pot</Template>
  <TotalTime>389</TotalTime>
  <Pages>22</Pages>
  <Words>641</Words>
  <Application>Microsoft Office PowerPoint</Application>
  <PresentationFormat>Letter Paper (8.5x11 in)</PresentationFormat>
  <Paragraphs>108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Helvetica</vt:lpstr>
      <vt:lpstr>Symbol</vt:lpstr>
      <vt:lpstr>Times</vt:lpstr>
      <vt:lpstr>Times New Roman</vt:lpstr>
      <vt:lpstr>Wingdings</vt:lpstr>
      <vt:lpstr>Lezioni_CERN_2003</vt:lpstr>
      <vt:lpstr>Custom Design</vt:lpstr>
      <vt:lpstr>DELPHES Tracking Update</vt:lpstr>
      <vt:lpstr>In a nutshell</vt:lpstr>
      <vt:lpstr>Old implementation (1)</vt:lpstr>
      <vt:lpstr>Old implementation (2)</vt:lpstr>
      <vt:lpstr>Issues</vt:lpstr>
      <vt:lpstr>Kalman method (1)</vt:lpstr>
      <vt:lpstr>Kalman method (2)</vt:lpstr>
      <vt:lpstr>Verification: pt scans</vt:lpstr>
      <vt:lpstr>Verification: angle scans</vt:lpstr>
      <vt:lpstr>Concluding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of Collaboration Meeting talk</dc:title>
  <dc:subject>Bs workshop 1/14/05</dc:subject>
  <dc:creator>Franco Bedeschi</dc:creator>
  <cp:lastModifiedBy>Franco Bedeschi</cp:lastModifiedBy>
  <cp:revision>2383</cp:revision>
  <cp:lastPrinted>2017-04-27T06:55:30Z</cp:lastPrinted>
  <dcterms:created xsi:type="dcterms:W3CDTF">1997-01-27T15:41:37Z</dcterms:created>
  <dcterms:modified xsi:type="dcterms:W3CDTF">2025-12-15T12:32:38Z</dcterms:modified>
</cp:coreProperties>
</file>