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324" r:id="rId6"/>
    <p:sldId id="333" r:id="rId7"/>
    <p:sldId id="332" r:id="rId8"/>
    <p:sldId id="33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59501"/>
    <a:srgbClr val="98130C"/>
    <a:srgbClr val="FFD1D1"/>
    <a:srgbClr val="008000"/>
    <a:srgbClr val="663300"/>
    <a:srgbClr val="996633"/>
    <a:srgbClr val="00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25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, Brett" userId="6989d706-e1f3-4cda-ab7c-6c1216d22d98" providerId="ADAL" clId="{B59A005B-6AC7-4D10-ACF4-E0CC57CD92B1}"/>
    <pc:docChg chg="undo custSel addSld delSld modSld sldOrd modMainMaster">
      <pc:chgData name="Parker, Brett" userId="6989d706-e1f3-4cda-ab7c-6c1216d22d98" providerId="ADAL" clId="{B59A005B-6AC7-4D10-ACF4-E0CC57CD92B1}" dt="2025-10-23T14:25:52.010" v="689" actId="14100"/>
      <pc:docMkLst>
        <pc:docMk/>
      </pc:docMkLst>
      <pc:sldChg chg="modSp mod">
        <pc:chgData name="Parker, Brett" userId="6989d706-e1f3-4cda-ab7c-6c1216d22d98" providerId="ADAL" clId="{B59A005B-6AC7-4D10-ACF4-E0CC57CD92B1}" dt="2025-10-23T13:59:48.282" v="124" actId="20577"/>
        <pc:sldMkLst>
          <pc:docMk/>
          <pc:sldMk cId="2246755923" sldId="256"/>
        </pc:sldMkLst>
        <pc:spChg chg="mod">
          <ac:chgData name="Parker, Brett" userId="6989d706-e1f3-4cda-ab7c-6c1216d22d98" providerId="ADAL" clId="{B59A005B-6AC7-4D10-ACF4-E0CC57CD92B1}" dt="2025-10-23T13:58:37.881" v="46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Parker, Brett" userId="6989d706-e1f3-4cda-ab7c-6c1216d22d98" providerId="ADAL" clId="{B59A005B-6AC7-4D10-ACF4-E0CC57CD92B1}" dt="2025-10-23T13:59:48.282" v="124" actId="20577"/>
          <ac:spMkLst>
            <pc:docMk/>
            <pc:sldMk cId="2246755923" sldId="256"/>
            <ac:spMk id="4" creationId="{BD0F4563-AB5E-1F4E-B28C-08AC1323034C}"/>
          </ac:spMkLst>
        </pc:spChg>
        <pc:spChg chg="mod">
          <ac:chgData name="Parker, Brett" userId="6989d706-e1f3-4cda-ab7c-6c1216d22d98" providerId="ADAL" clId="{B59A005B-6AC7-4D10-ACF4-E0CC57CD92B1}" dt="2025-10-23T13:59:26.682" v="94" actId="20577"/>
          <ac:spMkLst>
            <pc:docMk/>
            <pc:sldMk cId="2246755923" sldId="256"/>
            <ac:spMk id="7" creationId="{0FC4FD6B-88D0-E73A-B5F2-07740D0FFD91}"/>
          </ac:spMkLst>
        </pc:spChg>
      </pc:sldChg>
      <pc:sldChg chg="del">
        <pc:chgData name="Parker, Brett" userId="6989d706-e1f3-4cda-ab7c-6c1216d22d98" providerId="ADAL" clId="{B59A005B-6AC7-4D10-ACF4-E0CC57CD92B1}" dt="2025-10-23T13:55:59.407" v="0" actId="47"/>
        <pc:sldMkLst>
          <pc:docMk/>
          <pc:sldMk cId="1713646810" sldId="260"/>
        </pc:sldMkLst>
      </pc:sldChg>
      <pc:sldChg chg="del">
        <pc:chgData name="Parker, Brett" userId="6989d706-e1f3-4cda-ab7c-6c1216d22d98" providerId="ADAL" clId="{B59A005B-6AC7-4D10-ACF4-E0CC57CD92B1}" dt="2025-10-23T13:55:59.407" v="0" actId="47"/>
        <pc:sldMkLst>
          <pc:docMk/>
          <pc:sldMk cId="3069356398" sldId="263"/>
        </pc:sldMkLst>
      </pc:sldChg>
      <pc:sldChg chg="del">
        <pc:chgData name="Parker, Brett" userId="6989d706-e1f3-4cda-ab7c-6c1216d22d98" providerId="ADAL" clId="{B59A005B-6AC7-4D10-ACF4-E0CC57CD92B1}" dt="2025-10-23T13:55:59.407" v="0" actId="47"/>
        <pc:sldMkLst>
          <pc:docMk/>
          <pc:sldMk cId="705163315" sldId="266"/>
        </pc:sldMkLst>
      </pc:sldChg>
      <pc:sldChg chg="del">
        <pc:chgData name="Parker, Brett" userId="6989d706-e1f3-4cda-ab7c-6c1216d22d98" providerId="ADAL" clId="{B59A005B-6AC7-4D10-ACF4-E0CC57CD92B1}" dt="2025-10-23T13:56:11.992" v="2" actId="47"/>
        <pc:sldMkLst>
          <pc:docMk/>
          <pc:sldMk cId="819652509" sldId="267"/>
        </pc:sldMkLst>
      </pc:sldChg>
      <pc:sldChg chg="del">
        <pc:chgData name="Parker, Brett" userId="6989d706-e1f3-4cda-ab7c-6c1216d22d98" providerId="ADAL" clId="{B59A005B-6AC7-4D10-ACF4-E0CC57CD92B1}" dt="2025-10-23T13:55:59.407" v="0" actId="47"/>
        <pc:sldMkLst>
          <pc:docMk/>
          <pc:sldMk cId="3419727236" sldId="268"/>
        </pc:sldMkLst>
      </pc:sldChg>
      <pc:sldChg chg="del">
        <pc:chgData name="Parker, Brett" userId="6989d706-e1f3-4cda-ab7c-6c1216d22d98" providerId="ADAL" clId="{B59A005B-6AC7-4D10-ACF4-E0CC57CD92B1}" dt="2025-10-23T13:56:05.781" v="1" actId="47"/>
        <pc:sldMkLst>
          <pc:docMk/>
          <pc:sldMk cId="1265028866" sldId="269"/>
        </pc:sldMkLst>
      </pc:sldChg>
      <pc:sldChg chg="del">
        <pc:chgData name="Parker, Brett" userId="6989d706-e1f3-4cda-ab7c-6c1216d22d98" providerId="ADAL" clId="{B59A005B-6AC7-4D10-ACF4-E0CC57CD92B1}" dt="2025-10-23T13:56:05.781" v="1" actId="47"/>
        <pc:sldMkLst>
          <pc:docMk/>
          <pc:sldMk cId="1048041356" sldId="270"/>
        </pc:sldMkLst>
      </pc:sldChg>
      <pc:sldChg chg="add del">
        <pc:chgData name="Parker, Brett" userId="6989d706-e1f3-4cda-ab7c-6c1216d22d98" providerId="ADAL" clId="{B59A005B-6AC7-4D10-ACF4-E0CC57CD92B1}" dt="2025-10-23T13:56:55.005" v="9" actId="47"/>
        <pc:sldMkLst>
          <pc:docMk/>
          <pc:sldMk cId="1785370009" sldId="272"/>
        </pc:sldMkLst>
      </pc:sldChg>
      <pc:sldChg chg="del">
        <pc:chgData name="Parker, Brett" userId="6989d706-e1f3-4cda-ab7c-6c1216d22d98" providerId="ADAL" clId="{B59A005B-6AC7-4D10-ACF4-E0CC57CD92B1}" dt="2025-10-23T13:56:11.992" v="2" actId="47"/>
        <pc:sldMkLst>
          <pc:docMk/>
          <pc:sldMk cId="3515484771" sldId="273"/>
        </pc:sldMkLst>
      </pc:sldChg>
      <pc:sldChg chg="add del">
        <pc:chgData name="Parker, Brett" userId="6989d706-e1f3-4cda-ab7c-6c1216d22d98" providerId="ADAL" clId="{B59A005B-6AC7-4D10-ACF4-E0CC57CD92B1}" dt="2025-10-23T13:56:56.214" v="10" actId="47"/>
        <pc:sldMkLst>
          <pc:docMk/>
          <pc:sldMk cId="328856949" sldId="274"/>
        </pc:sldMkLst>
      </pc:sldChg>
      <pc:sldChg chg="del">
        <pc:chgData name="Parker, Brett" userId="6989d706-e1f3-4cda-ab7c-6c1216d22d98" providerId="ADAL" clId="{B59A005B-6AC7-4D10-ACF4-E0CC57CD92B1}" dt="2025-10-23T13:56:05.781" v="1" actId="47"/>
        <pc:sldMkLst>
          <pc:docMk/>
          <pc:sldMk cId="1439034290" sldId="275"/>
        </pc:sldMkLst>
      </pc:sldChg>
      <pc:sldChg chg="del">
        <pc:chgData name="Parker, Brett" userId="6989d706-e1f3-4cda-ab7c-6c1216d22d98" providerId="ADAL" clId="{B59A005B-6AC7-4D10-ACF4-E0CC57CD92B1}" dt="2025-10-23T13:56:11.992" v="2" actId="47"/>
        <pc:sldMkLst>
          <pc:docMk/>
          <pc:sldMk cId="2305720993" sldId="276"/>
        </pc:sldMkLst>
      </pc:sldChg>
      <pc:sldChg chg="del">
        <pc:chgData name="Parker, Brett" userId="6989d706-e1f3-4cda-ab7c-6c1216d22d98" providerId="ADAL" clId="{B59A005B-6AC7-4D10-ACF4-E0CC57CD92B1}" dt="2025-10-23T13:56:11.992" v="2" actId="47"/>
        <pc:sldMkLst>
          <pc:docMk/>
          <pc:sldMk cId="1115680598" sldId="277"/>
        </pc:sldMkLst>
      </pc:sldChg>
      <pc:sldChg chg="del">
        <pc:chgData name="Parker, Brett" userId="6989d706-e1f3-4cda-ab7c-6c1216d22d98" providerId="ADAL" clId="{B59A005B-6AC7-4D10-ACF4-E0CC57CD92B1}" dt="2025-10-23T13:56:05.781" v="1" actId="47"/>
        <pc:sldMkLst>
          <pc:docMk/>
          <pc:sldMk cId="0" sldId="306"/>
        </pc:sldMkLst>
      </pc:sldChg>
      <pc:sldChg chg="add del">
        <pc:chgData name="Parker, Brett" userId="6989d706-e1f3-4cda-ab7c-6c1216d22d98" providerId="ADAL" clId="{B59A005B-6AC7-4D10-ACF4-E0CC57CD92B1}" dt="2025-10-23T13:57:25.869" v="13" actId="47"/>
        <pc:sldMkLst>
          <pc:docMk/>
          <pc:sldMk cId="0" sldId="307"/>
        </pc:sldMkLst>
      </pc:sldChg>
      <pc:sldChg chg="addSp delSp modSp mod">
        <pc:chgData name="Parker, Brett" userId="6989d706-e1f3-4cda-ab7c-6c1216d22d98" providerId="ADAL" clId="{B59A005B-6AC7-4D10-ACF4-E0CC57CD92B1}" dt="2025-10-23T14:19:49.595" v="290" actId="1076"/>
        <pc:sldMkLst>
          <pc:docMk/>
          <pc:sldMk cId="0" sldId="324"/>
        </pc:sldMkLst>
        <pc:spChg chg="mod">
          <ac:chgData name="Parker, Brett" userId="6989d706-e1f3-4cda-ab7c-6c1216d22d98" providerId="ADAL" clId="{B59A005B-6AC7-4D10-ACF4-E0CC57CD92B1}" dt="2025-10-23T14:04:43.012" v="216" actId="20577"/>
          <ac:spMkLst>
            <pc:docMk/>
            <pc:sldMk cId="0" sldId="324"/>
            <ac:spMk id="2" creationId="{00000000-0000-0000-0000-000000000000}"/>
          </ac:spMkLst>
        </pc:spChg>
        <pc:spChg chg="del">
          <ac:chgData name="Parker, Brett" userId="6989d706-e1f3-4cda-ab7c-6c1216d22d98" providerId="ADAL" clId="{B59A005B-6AC7-4D10-ACF4-E0CC57CD92B1}" dt="2025-10-23T13:58:08.624" v="17" actId="478"/>
          <ac:spMkLst>
            <pc:docMk/>
            <pc:sldMk cId="0" sldId="324"/>
            <ac:spMk id="4" creationId="{15459346-5D6B-85A6-99D2-6DB168859575}"/>
          </ac:spMkLst>
        </pc:spChg>
        <pc:spChg chg="add del mod">
          <ac:chgData name="Parker, Brett" userId="6989d706-e1f3-4cda-ab7c-6c1216d22d98" providerId="ADAL" clId="{B59A005B-6AC7-4D10-ACF4-E0CC57CD92B1}" dt="2025-10-23T14:03:35.998" v="164" actId="478"/>
          <ac:spMkLst>
            <pc:docMk/>
            <pc:sldMk cId="0" sldId="324"/>
            <ac:spMk id="5" creationId="{FADAEFD7-B90A-637B-70EF-9D969A1AF902}"/>
          </ac:spMkLst>
        </pc:spChg>
        <pc:spChg chg="del">
          <ac:chgData name="Parker, Brett" userId="6989d706-e1f3-4cda-ab7c-6c1216d22d98" providerId="ADAL" clId="{B59A005B-6AC7-4D10-ACF4-E0CC57CD92B1}" dt="2025-10-23T14:03:40.905" v="165" actId="478"/>
          <ac:spMkLst>
            <pc:docMk/>
            <pc:sldMk cId="0" sldId="324"/>
            <ac:spMk id="8" creationId="{00000000-0000-0000-0000-000000000000}"/>
          </ac:spMkLst>
        </pc:spChg>
        <pc:spChg chg="add mod">
          <ac:chgData name="Parker, Brett" userId="6989d706-e1f3-4cda-ab7c-6c1216d22d98" providerId="ADAL" clId="{B59A005B-6AC7-4D10-ACF4-E0CC57CD92B1}" dt="2025-10-23T14:19:49.595" v="290" actId="1076"/>
          <ac:spMkLst>
            <pc:docMk/>
            <pc:sldMk cId="0" sldId="324"/>
            <ac:spMk id="11" creationId="{32F26326-D75A-A993-15B2-867229FB629A}"/>
          </ac:spMkLst>
        </pc:spChg>
        <pc:picChg chg="del">
          <ac:chgData name="Parker, Brett" userId="6989d706-e1f3-4cda-ab7c-6c1216d22d98" providerId="ADAL" clId="{B59A005B-6AC7-4D10-ACF4-E0CC57CD92B1}" dt="2025-10-23T14:03:32.731" v="163" actId="478"/>
          <ac:picMkLst>
            <pc:docMk/>
            <pc:sldMk cId="0" sldId="324"/>
            <ac:picMk id="7" creationId="{00000000-0000-0000-0000-000000000000}"/>
          </ac:picMkLst>
        </pc:picChg>
        <pc:picChg chg="add mod">
          <ac:chgData name="Parker, Brett" userId="6989d706-e1f3-4cda-ab7c-6c1216d22d98" providerId="ADAL" clId="{B59A005B-6AC7-4D10-ACF4-E0CC57CD92B1}" dt="2025-10-23T14:18:30.451" v="220" actId="1076"/>
          <ac:picMkLst>
            <pc:docMk/>
            <pc:sldMk cId="0" sldId="324"/>
            <ac:picMk id="10" creationId="{97A2B89E-08DA-EDAD-DC70-031D25FE2626}"/>
          </ac:picMkLst>
        </pc:picChg>
      </pc:sldChg>
      <pc:sldChg chg="addSp delSp modSp add del mod">
        <pc:chgData name="Parker, Brett" userId="6989d706-e1f3-4cda-ab7c-6c1216d22d98" providerId="ADAL" clId="{B59A005B-6AC7-4D10-ACF4-E0CC57CD92B1}" dt="2025-10-23T14:25:52.010" v="689" actId="14100"/>
        <pc:sldMkLst>
          <pc:docMk/>
          <pc:sldMk cId="0" sldId="332"/>
        </pc:sldMkLst>
        <pc:spChg chg="add mod">
          <ac:chgData name="Parker, Brett" userId="6989d706-e1f3-4cda-ab7c-6c1216d22d98" providerId="ADAL" clId="{B59A005B-6AC7-4D10-ACF4-E0CC57CD92B1}" dt="2025-10-23T14:25:52.010" v="689" actId="14100"/>
          <ac:spMkLst>
            <pc:docMk/>
            <pc:sldMk cId="0" sldId="332"/>
            <ac:spMk id="3" creationId="{C2874EB7-71F3-FEFF-CD51-D0171EF2C887}"/>
          </ac:spMkLst>
        </pc:spChg>
        <pc:spChg chg="del">
          <ac:chgData name="Parker, Brett" userId="6989d706-e1f3-4cda-ab7c-6c1216d22d98" providerId="ADAL" clId="{B59A005B-6AC7-4D10-ACF4-E0CC57CD92B1}" dt="2025-10-23T13:58:12.856" v="18" actId="478"/>
          <ac:spMkLst>
            <pc:docMk/>
            <pc:sldMk cId="0" sldId="332"/>
            <ac:spMk id="4" creationId="{74A20BAB-6BBD-E675-B928-F1F16773D853}"/>
          </ac:spMkLst>
        </pc:spChg>
        <pc:picChg chg="mod">
          <ac:chgData name="Parker, Brett" userId="6989d706-e1f3-4cda-ab7c-6c1216d22d98" providerId="ADAL" clId="{B59A005B-6AC7-4D10-ACF4-E0CC57CD92B1}" dt="2025-10-23T14:25:21.657" v="653" actId="1076"/>
          <ac:picMkLst>
            <pc:docMk/>
            <pc:sldMk cId="0" sldId="332"/>
            <ac:picMk id="7" creationId="{00000000-0000-0000-0000-000000000000}"/>
          </ac:picMkLst>
        </pc:picChg>
      </pc:sldChg>
      <pc:sldChg chg="add">
        <pc:chgData name="Parker, Brett" userId="6989d706-e1f3-4cda-ab7c-6c1216d22d98" providerId="ADAL" clId="{B59A005B-6AC7-4D10-ACF4-E0CC57CD92B1}" dt="2025-10-23T14:03:25.879" v="162" actId="2890"/>
        <pc:sldMkLst>
          <pc:docMk/>
          <pc:sldMk cId="2165587611" sldId="333"/>
        </pc:sldMkLst>
      </pc:sldChg>
      <pc:sldChg chg="delSp modSp add mod ord">
        <pc:chgData name="Parker, Brett" userId="6989d706-e1f3-4cda-ab7c-6c1216d22d98" providerId="ADAL" clId="{B59A005B-6AC7-4D10-ACF4-E0CC57CD92B1}" dt="2025-10-23T14:24:01.801" v="594" actId="207"/>
        <pc:sldMkLst>
          <pc:docMk/>
          <pc:sldMk cId="1091883381" sldId="334"/>
        </pc:sldMkLst>
        <pc:spChg chg="mod">
          <ac:chgData name="Parker, Brett" userId="6989d706-e1f3-4cda-ab7c-6c1216d22d98" providerId="ADAL" clId="{B59A005B-6AC7-4D10-ACF4-E0CC57CD92B1}" dt="2025-10-23T14:20:32.126" v="311" actId="20577"/>
          <ac:spMkLst>
            <pc:docMk/>
            <pc:sldMk cId="1091883381" sldId="334"/>
            <ac:spMk id="2" creationId="{EF6D8BD9-9155-2A9F-E39B-A2262081964C}"/>
          </ac:spMkLst>
        </pc:spChg>
        <pc:spChg chg="mod">
          <ac:chgData name="Parker, Brett" userId="6989d706-e1f3-4cda-ab7c-6c1216d22d98" providerId="ADAL" clId="{B59A005B-6AC7-4D10-ACF4-E0CC57CD92B1}" dt="2025-10-23T14:24:01.801" v="594" actId="207"/>
          <ac:spMkLst>
            <pc:docMk/>
            <pc:sldMk cId="1091883381" sldId="334"/>
            <ac:spMk id="11" creationId="{5CA48C28-9889-1042-7C1A-DA067D933711}"/>
          </ac:spMkLst>
        </pc:spChg>
        <pc:picChg chg="del">
          <ac:chgData name="Parker, Brett" userId="6989d706-e1f3-4cda-ab7c-6c1216d22d98" providerId="ADAL" clId="{B59A005B-6AC7-4D10-ACF4-E0CC57CD92B1}" dt="2025-10-23T14:20:08.680" v="294" actId="478"/>
          <ac:picMkLst>
            <pc:docMk/>
            <pc:sldMk cId="1091883381" sldId="334"/>
            <ac:picMk id="10" creationId="{F9513E4C-E2B1-5822-81CA-500987AF8A56}"/>
          </ac:picMkLst>
        </pc:picChg>
      </pc:sldChg>
      <pc:sldChg chg="add del">
        <pc:chgData name="Parker, Brett" userId="6989d706-e1f3-4cda-ab7c-6c1216d22d98" providerId="ADAL" clId="{B59A005B-6AC7-4D10-ACF4-E0CC57CD92B1}" dt="2025-10-23T13:57:23.055" v="12" actId="47"/>
        <pc:sldMkLst>
          <pc:docMk/>
          <pc:sldMk cId="0" sldId="346"/>
        </pc:sldMkLst>
      </pc:sldChg>
      <pc:sldChg chg="add del">
        <pc:chgData name="Parker, Brett" userId="6989d706-e1f3-4cda-ab7c-6c1216d22d98" providerId="ADAL" clId="{B59A005B-6AC7-4D10-ACF4-E0CC57CD92B1}" dt="2025-10-23T13:56:57.371" v="11" actId="47"/>
        <pc:sldMkLst>
          <pc:docMk/>
          <pc:sldMk cId="0" sldId="352"/>
        </pc:sldMkLst>
      </pc:sldChg>
      <pc:sldChg chg="add del">
        <pc:chgData name="Parker, Brett" userId="6989d706-e1f3-4cda-ab7c-6c1216d22d98" providerId="ADAL" clId="{B59A005B-6AC7-4D10-ACF4-E0CC57CD92B1}" dt="2025-10-23T13:57:27.200" v="14" actId="47"/>
        <pc:sldMkLst>
          <pc:docMk/>
          <pc:sldMk cId="0" sldId="355"/>
        </pc:sldMkLst>
      </pc:sldChg>
      <pc:sldChg chg="del">
        <pc:chgData name="Parker, Brett" userId="6989d706-e1f3-4cda-ab7c-6c1216d22d98" providerId="ADAL" clId="{B59A005B-6AC7-4D10-ACF4-E0CC57CD92B1}" dt="2025-10-23T13:56:11.992" v="2" actId="47"/>
        <pc:sldMkLst>
          <pc:docMk/>
          <pc:sldMk cId="0" sldId="359"/>
        </pc:sldMkLst>
      </pc:sldChg>
      <pc:sldChg chg="add del">
        <pc:chgData name="Parker, Brett" userId="6989d706-e1f3-4cda-ab7c-6c1216d22d98" providerId="ADAL" clId="{B59A005B-6AC7-4D10-ACF4-E0CC57CD92B1}" dt="2025-10-23T13:57:28.605" v="15" actId="47"/>
        <pc:sldMkLst>
          <pc:docMk/>
          <pc:sldMk cId="0" sldId="360"/>
        </pc:sldMkLst>
      </pc:sldChg>
      <pc:sldChg chg="add del">
        <pc:chgData name="Parker, Brett" userId="6989d706-e1f3-4cda-ab7c-6c1216d22d98" providerId="ADAL" clId="{B59A005B-6AC7-4D10-ACF4-E0CC57CD92B1}" dt="2025-10-23T13:57:29.845" v="16" actId="47"/>
        <pc:sldMkLst>
          <pc:docMk/>
          <pc:sldMk cId="949966232" sldId="361"/>
        </pc:sldMkLst>
      </pc:sldChg>
      <pc:sldChg chg="del">
        <pc:chgData name="Parker, Brett" userId="6989d706-e1f3-4cda-ab7c-6c1216d22d98" providerId="ADAL" clId="{B59A005B-6AC7-4D10-ACF4-E0CC57CD92B1}" dt="2025-10-23T13:55:59.407" v="0" actId="47"/>
        <pc:sldMkLst>
          <pc:docMk/>
          <pc:sldMk cId="2026606938" sldId="362"/>
        </pc:sldMkLst>
      </pc:sldChg>
      <pc:sldChg chg="del">
        <pc:chgData name="Parker, Brett" userId="6989d706-e1f3-4cda-ab7c-6c1216d22d98" providerId="ADAL" clId="{B59A005B-6AC7-4D10-ACF4-E0CC57CD92B1}" dt="2025-10-23T13:56:05.781" v="1" actId="47"/>
        <pc:sldMkLst>
          <pc:docMk/>
          <pc:sldMk cId="1211862296" sldId="363"/>
        </pc:sldMkLst>
      </pc:sldChg>
      <pc:sldMasterChg chg="addSp delSp modSp mod">
        <pc:chgData name="Parker, Brett" userId="6989d706-e1f3-4cda-ab7c-6c1216d22d98" providerId="ADAL" clId="{B59A005B-6AC7-4D10-ACF4-E0CC57CD92B1}" dt="2025-10-23T14:02:15.595" v="161" actId="207"/>
        <pc:sldMasterMkLst>
          <pc:docMk/>
          <pc:sldMasterMk cId="544521178" sldId="2147483660"/>
        </pc:sldMasterMkLst>
        <pc:spChg chg="add del mod">
          <ac:chgData name="Parker, Brett" userId="6989d706-e1f3-4cda-ab7c-6c1216d22d98" providerId="ADAL" clId="{B59A005B-6AC7-4D10-ACF4-E0CC57CD92B1}" dt="2025-10-23T14:02:15.595" v="161" actId="207"/>
          <ac:spMkLst>
            <pc:docMk/>
            <pc:sldMasterMk cId="544521178" sldId="2147483660"/>
            <ac:spMk id="6" creationId="{29B56737-4091-E676-D9B1-7CC60847490F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CCB3C-E8C3-4472-9AAE-EF24B79521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C0BC4-6538-BBE0-CBFA-6579DB4A5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713FE-3B86-5ABF-4B76-512FBD4D5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458D4-CDDA-75C7-5B15-1CBF6A6E4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7BD9D-0D1F-D1F4-3148-340DF5C3D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CCB3C-E8C3-4472-9AAE-EF24B79521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4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CCB3C-E8C3-4472-9AAE-EF24B79521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14B80-57C2-EDDF-EC93-C2A36AB3B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FDDF9C-E09E-0B18-DA6F-8C08D627B0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ECB7F6-66FF-06EC-DD39-30D7A56F0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5C780-F8A2-0B43-F165-CEB82E39E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CCB3C-E8C3-4472-9AAE-EF24B79521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2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288388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just" eaLnBrk="0" fontAlgn="base" hangingPunct="0">
              <a:defRPr sz="1200"/>
            </a:lvl1pPr>
          </a:lstStyle>
          <a:p>
            <a:pPr>
              <a:defRPr/>
            </a:pPr>
            <a:r>
              <a:rPr lang="en-US"/>
              <a:t>17 August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4376" y="6288388"/>
            <a:ext cx="557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base" hangingPunct="0">
              <a:defRPr sz="1600" b="1">
                <a:solidFill>
                  <a:srgbClr val="23346C"/>
                </a:solidFill>
              </a:defRPr>
            </a:lvl1pPr>
          </a:lstStyle>
          <a:p>
            <a:pPr>
              <a:defRPr/>
            </a:pPr>
            <a:r>
              <a:rPr lang="en-US"/>
              <a:t>“BNL Direct Wind Magnets,”</a:t>
            </a:r>
          </a:p>
          <a:p>
            <a:pPr>
              <a:defRPr/>
            </a:pPr>
            <a:r>
              <a:rPr lang="en-US"/>
              <a:t>Brett Parker, BNL-SMD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64588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base" hangingPunct="0">
              <a:defRPr sz="1400"/>
            </a:lvl1pPr>
          </a:lstStyle>
          <a:p>
            <a:pPr>
              <a:defRPr/>
            </a:pPr>
            <a:fld id="{28BFA7A3-7ADF-4267-ABF3-2E50C8F59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0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9B56737-4091-E676-D9B1-7CC60847490F}"/>
              </a:ext>
            </a:extLst>
          </p:cNvPr>
          <p:cNvSpPr txBox="1"/>
          <p:nvPr userDrawn="1"/>
        </p:nvSpPr>
        <p:spPr>
          <a:xfrm>
            <a:off x="363905" y="6499157"/>
            <a:ext cx="522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FCC-ee Solenoid Compensation, 23 October 2025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812" y="1481540"/>
            <a:ext cx="10680988" cy="86209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FCC-ee Solenoid Compensation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600" y="4317793"/>
            <a:ext cx="10680988" cy="3931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Brett Parker, BNL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FC4FD6B-88D0-E73A-B5F2-07740D0FFD91}"/>
              </a:ext>
            </a:extLst>
          </p:cNvPr>
          <p:cNvSpPr txBox="1">
            <a:spLocks/>
          </p:cNvSpPr>
          <p:nvPr/>
        </p:nvSpPr>
        <p:spPr>
          <a:xfrm>
            <a:off x="466812" y="2627991"/>
            <a:ext cx="11523618" cy="862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80" b="1" dirty="0">
                <a:cs typeface="Arial"/>
              </a:rPr>
              <a:t>Special Zoom MDI Meeting</a:t>
            </a:r>
            <a:endParaRPr lang="en-US" sz="2680" b="1" dirty="0"/>
          </a:p>
          <a:p>
            <a:r>
              <a:rPr lang="en-US" sz="2000" dirty="0">
                <a:cs typeface="Arial"/>
              </a:rPr>
              <a:t>October 23, 2025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SuperKEKB Cryostat with Anti-Solenoid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BFA7A3-7ADF-4267-ABF3-2E50C8F594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" name="Picture 9" descr="Graphical user interface, diagram&#10;&#10;AI-generated content may be incorrect.">
            <a:extLst>
              <a:ext uri="{FF2B5EF4-FFF2-40B4-BE49-F238E27FC236}">
                <a16:creationId xmlns:a16="http://schemas.microsoft.com/office/drawing/2014/main" id="{97A2B89E-08DA-EDAD-DC70-031D25FE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21" y="926587"/>
            <a:ext cx="8229617" cy="46390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F26326-D75A-A993-15B2-867229FB629A}"/>
              </a:ext>
            </a:extLst>
          </p:cNvPr>
          <p:cNvSpPr txBox="1"/>
          <p:nvPr/>
        </p:nvSpPr>
        <p:spPr>
          <a:xfrm>
            <a:off x="3224463" y="5746747"/>
            <a:ext cx="671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I looked to highlight the anti-solenoid coils in blue (B. Parker)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B07BE-24D3-987E-E818-6B92A942F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6E67-9DEA-13E4-51BF-8D7E89344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BEPC-II IR Magnet Design</a:t>
            </a:r>
          </a:p>
        </p:txBody>
      </p:sp>
      <p:pic>
        <p:nvPicPr>
          <p:cNvPr id="7" name="Content Placeholder 6" descr="bepc2_upgrade_summary.png">
            <a:extLst>
              <a:ext uri="{FF2B5EF4-FFF2-40B4-BE49-F238E27FC236}">
                <a16:creationId xmlns:a16="http://schemas.microsoft.com/office/drawing/2014/main" id="{28DEBA1D-7F58-7BD9-E545-363D5752F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65508" y="932203"/>
            <a:ext cx="8915405" cy="510361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67033-6F96-E2AD-6260-8E35C2CE5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BFA7A3-7ADF-4267-ABF3-2E50C8F594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47DE2-626D-E82A-99C8-6FC4D127C999}"/>
              </a:ext>
            </a:extLst>
          </p:cNvPr>
          <p:cNvSpPr txBox="1"/>
          <p:nvPr/>
        </p:nvSpPr>
        <p:spPr>
          <a:xfrm>
            <a:off x="3033585" y="1791455"/>
            <a:ext cx="771839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  <a:sp3d extrusionH="57150" contourW="12700">
              <a:extrusionClr>
                <a:schemeClr val="bg2">
                  <a:lumMod val="20000"/>
                  <a:lumOff val="80000"/>
                </a:schemeClr>
              </a:extrusionClr>
              <a:contourClr>
                <a:schemeClr val="bg2">
                  <a:lumMod val="50000"/>
                </a:schemeClr>
              </a:contourClr>
            </a:sp3d>
          </a:bodyPr>
          <a:lstStyle/>
          <a:p>
            <a:r>
              <a:rPr lang="en-US" sz="3200" b="1" spc="300">
                <a:solidFill>
                  <a:srgbClr val="FFFF6D"/>
                </a:solidFill>
              </a:rPr>
              <a:t>28 Different Coil Layer Windings</a:t>
            </a:r>
          </a:p>
        </p:txBody>
      </p:sp>
    </p:spTree>
    <p:extLst>
      <p:ext uri="{BB962C8B-B14F-4D97-AF65-F5344CB8AC3E}">
        <p14:creationId xmlns:p14="http://schemas.microsoft.com/office/powerpoint/2010/main" val="216558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-54430"/>
            <a:ext cx="11581219" cy="914400"/>
          </a:xfrm>
        </p:spPr>
        <p:txBody>
          <a:bodyPr/>
          <a:lstStyle/>
          <a:p>
            <a:pPr>
              <a:lnSpc>
                <a:spcPct val="83874"/>
              </a:lnSpc>
            </a:pPr>
            <a:r>
              <a:rPr lang="en-US" sz="2800" spc="100"/>
              <a:t>BEPC-II Special Feature: Local BES-III </a:t>
            </a:r>
            <a:br>
              <a:rPr lang="en-US" sz="2800"/>
            </a:br>
            <a:r>
              <a:rPr lang="en-US" sz="2800"/>
              <a:t>Detector Solenoid Compensation Scheme</a:t>
            </a:r>
            <a:endParaRPr lang="en-US"/>
          </a:p>
        </p:txBody>
      </p:sp>
      <p:pic>
        <p:nvPicPr>
          <p:cNvPr id="7" name="Content Placeholder 6" descr="bes3_solenoid_desig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9812" y="1018709"/>
            <a:ext cx="7595118" cy="486382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BFA7A3-7ADF-4267-ABF3-2E50C8F594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4" descr="Figure_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6274" y="3103990"/>
            <a:ext cx="1310429" cy="98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cxnSp>
        <p:nvCxnSpPr>
          <p:cNvPr id="10" name="Straight Arrow Connector 9"/>
          <p:cNvCxnSpPr/>
          <p:nvPr/>
        </p:nvCxnSpPr>
        <p:spPr bwMode="auto">
          <a:xfrm rot="16200000" flipV="1">
            <a:off x="9016482" y="2603242"/>
            <a:ext cx="858419" cy="7837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37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186055" y="4749281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Local Compensation</a:t>
            </a:r>
          </a:p>
        </p:txBody>
      </p:sp>
      <p:pic>
        <p:nvPicPr>
          <p:cNvPr id="14" name="Picture 13" descr="BEPC2_BS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16164" y="1123172"/>
            <a:ext cx="1386840" cy="1028700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15" name="Straight Arrow Connector 14"/>
          <p:cNvCxnSpPr/>
          <p:nvPr/>
        </p:nvCxnSpPr>
        <p:spPr bwMode="auto">
          <a:xfrm rot="10800000" flipV="1">
            <a:off x="8148737" y="1744824"/>
            <a:ext cx="1306287" cy="1959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37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592573" y="2080712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/>
              <a:t>8 layers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0800000">
            <a:off x="8316686" y="2584580"/>
            <a:ext cx="1101012" cy="8864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37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2874EB7-71F3-FEFF-CD51-D0171EF2C887}"/>
              </a:ext>
            </a:extLst>
          </p:cNvPr>
          <p:cNvSpPr txBox="1"/>
          <p:nvPr/>
        </p:nvSpPr>
        <p:spPr>
          <a:xfrm>
            <a:off x="2976283" y="6019777"/>
            <a:ext cx="7471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BEPC-II anti-solenoid profile was adjusted via its turn spacing.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6C48D-E465-4901-4AC9-022D9C774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8BD9-9155-2A9F-E39B-A2262081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FCC-ee Anti-Solenoid Question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25079-90F8-FA81-F478-53FB2A61A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BFA7A3-7ADF-4267-ABF3-2E50C8F594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A48C28-9889-1042-7C1A-DA067D933711}"/>
              </a:ext>
            </a:extLst>
          </p:cNvPr>
          <p:cNvSpPr txBox="1"/>
          <p:nvPr/>
        </p:nvSpPr>
        <p:spPr>
          <a:xfrm>
            <a:off x="1103932" y="1954394"/>
            <a:ext cx="10217217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Is it worthwhile to tailor the turn spacing in the compensation solenoid, i.e. to spread out the transition from full detector field to fully compensated field, to reduce the impact on emittance?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If so, what overall criteria that should be adopted?</a:t>
            </a:r>
          </a:p>
        </p:txBody>
      </p:sp>
    </p:spTree>
    <p:extLst>
      <p:ext uri="{BB962C8B-B14F-4D97-AF65-F5344CB8AC3E}">
        <p14:creationId xmlns:p14="http://schemas.microsoft.com/office/powerpoint/2010/main" val="109188338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41CD134F-E86D-4447-92AC-47166209CB43">Draft in Progress</Status>
    <AssignedTo xmlns="41CD134F-E86D-4447-92AC-47166209CB43">
      <UserInfo>
        <DisplayName/>
        <AccountId xsi:nil="true"/>
        <AccountType/>
      </UserInfo>
    </AssignedTo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374707E7DFC440B176B68A6FCC1C0F" ma:contentTypeVersion="" ma:contentTypeDescription="Create a new document." ma:contentTypeScope="" ma:versionID="56d4005f87e3cd0214b391daed7b59f4">
  <xsd:schema xmlns:xsd="http://www.w3.org/2001/XMLSchema" xmlns:xs="http://www.w3.org/2001/XMLSchema" xmlns:p="http://schemas.microsoft.com/office/2006/metadata/properties" xmlns:ns2="41CD134F-E86D-4447-92AC-47166209CB43" targetNamespace="http://schemas.microsoft.com/office/2006/metadata/properties" ma:root="true" ma:fieldsID="84fc876a1b20ee636376bde0e87ae4d1" ns2:_="">
    <xsd:import namespace="41CD134F-E86D-4447-92AC-47166209CB43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Assigned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D134F-E86D-4447-92AC-47166209CB43" elementFormDefault="qualified">
    <xsd:import namespace="http://schemas.microsoft.com/office/2006/documentManagement/types"/>
    <xsd:import namespace="http://schemas.microsoft.com/office/infopath/2007/PartnerControls"/>
    <xsd:element name="Status" ma:index="8" nillable="true" ma:displayName="Status" ma:default="Draft in Progress" ma:format="Dropdown" ma:internalName="Status">
      <xsd:simpleType>
        <xsd:restriction base="dms:Choice">
          <xsd:enumeration value="Draft in Progress"/>
          <xsd:enumeration value="Ready for Admin Review"/>
          <xsd:enumeration value="Ready to Post"/>
        </xsd:restriction>
      </xsd:simpleType>
    </xsd:element>
    <xsd:element name="AssignedTo" ma:index="9" nillable="true" ma:displayName="AssignedTo" ma:list="UserInfo" ma:SharePointGroup="0" ma:internalName="AssignedTo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5637A3-DEB1-4C7D-9F81-D2184D65C3B4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af5929b9-e657-47c7-b595-a874b6741235"/>
    <ds:schemaRef ds:uri="http://schemas.microsoft.com/office/2006/documentManagement/types"/>
    <ds:schemaRef ds:uri="http://schemas.microsoft.com/sharepoint/v3/fields"/>
    <ds:schemaRef ds:uri="3bfd71d5-c7ac-4dca-b865-a609d1eb4074"/>
    <ds:schemaRef ds:uri="http://purl.org/dc/dcmitype/"/>
    <ds:schemaRef ds:uri="http://purl.org/dc/terms/"/>
    <ds:schemaRef ds:uri="41CD134F-E86D-4447-92AC-47166209CB43"/>
  </ds:schemaRefs>
</ds:datastoreItem>
</file>

<file path=customXml/itemProps3.xml><?xml version="1.0" encoding="utf-8"?>
<ds:datastoreItem xmlns:ds="http://schemas.openxmlformats.org/officeDocument/2006/customXml" ds:itemID="{698CF91B-14DD-45FD-93DD-F5D94EE2E3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CD134F-E86D-4447-92AC-47166209CB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EIC_PPT_Template_Widescreen_0923</Template>
  <TotalTime>2152</TotalTime>
  <Words>129</Words>
  <Application>Microsoft Office PowerPoint</Application>
  <PresentationFormat>Widescreen</PresentationFormat>
  <Paragraphs>24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BNL</vt:lpstr>
      <vt:lpstr>FCC-ee Solenoid Compensation </vt:lpstr>
      <vt:lpstr>SuperKEKB Cryostat with Anti-Solenoid</vt:lpstr>
      <vt:lpstr>The BEPC-II IR Magnet Design</vt:lpstr>
      <vt:lpstr>BEPC-II Special Feature: Local BES-III  Detector Solenoid Compensation Scheme</vt:lpstr>
      <vt:lpstr>FCC-ee Anti-Solenoid Question</vt:lpstr>
    </vt:vector>
  </TitlesOfParts>
  <Manager/>
  <Company>Brookhaven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Thelen, Mary Ellen</dc:creator>
  <cp:keywords/>
  <dc:description/>
  <cp:lastModifiedBy>Parker, Brett</cp:lastModifiedBy>
  <cp:revision>41</cp:revision>
  <dcterms:created xsi:type="dcterms:W3CDTF">2023-09-12T20:39:44Z</dcterms:created>
  <dcterms:modified xsi:type="dcterms:W3CDTF">2025-10-23T14:25:56Z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0x010100E4374707E7DFC440B176B68A6FCC1C0F</vt:lpwstr>
  </property>
  <property fmtid="{D5CDD505-2E9C-101B-9397-08002B2CF9AE}" pid="3" name="MediaServiceImageTags">
    <vt:lpwstr/>
  </property>
  <property fmtid="{D5CDD505-2E9C-101B-9397-08002B2CF9AE}" pid="4" name="Order">
    <vt:r8>41700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EndDate">
    <vt:lpwstr>S. Notaro</vt:lpwstr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FSObjType">
    <vt:lpwstr>0</vt:lpwstr>
  </property>
  <property fmtid="{D5CDD505-2E9C-101B-9397-08002B2CF9AE}" pid="13" name="FileLeafRef">
    <vt:lpwstr>PowerPoint Template.pptx</vt:lpwstr>
  </property>
  <property fmtid="{D5CDD505-2E9C-101B-9397-08002B2CF9AE}" pid="14" name="FileDirRef">
    <vt:lpwstr>sites/EICReviews/2/Prep/Draft Presentations</vt:lpwstr>
  </property>
</Properties>
</file>