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23" userDrawn="1">
          <p15:clr>
            <a:srgbClr val="A4A3A4"/>
          </p15:clr>
        </p15:guide>
        <p15:guide id="2" orient="horz" pos="1373" userDrawn="1">
          <p15:clr>
            <a:srgbClr val="A4A3A4"/>
          </p15:clr>
        </p15:guide>
        <p15:guide id="4" pos="4247" userDrawn="1">
          <p15:clr>
            <a:srgbClr val="A4A3A4"/>
          </p15:clr>
        </p15:guide>
        <p15:guide id="7" pos="73" userDrawn="1">
          <p15:clr>
            <a:srgbClr val="A4A3A4"/>
          </p15:clr>
        </p15:guide>
        <p15:guide id="9" pos="1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EDD"/>
    <a:srgbClr val="F3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A8E00E-25A9-4CBB-80B7-694B6D7DD232}" v="2" dt="2025-10-21T04:57:39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79"/>
    <p:restoredTop sz="94660"/>
  </p:normalViewPr>
  <p:slideViewPr>
    <p:cSldViewPr showGuides="1">
      <p:cViewPr varScale="1">
        <p:scale>
          <a:sx n="59" d="100"/>
          <a:sy n="59" d="100"/>
        </p:scale>
        <p:origin x="1956" y="66"/>
      </p:cViewPr>
      <p:guideLst>
        <p:guide orient="horz" pos="6023"/>
        <p:guide orient="horz" pos="1373"/>
        <p:guide pos="4247"/>
        <p:guide pos="73"/>
        <p:guide pos="1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go Tagnani" userId="9156296c-f248-40e6-b564-fc4662d61115" providerId="ADAL" clId="{09DCE720-34A5-4A67-9AC7-A13296BEFF50}"/>
    <pc:docChg chg="modSld">
      <pc:chgData name="Diego Tagnani" userId="9156296c-f248-40e6-b564-fc4662d61115" providerId="ADAL" clId="{09DCE720-34A5-4A67-9AC7-A13296BEFF50}" dt="2025-10-21T04:58:59.160" v="27" actId="20577"/>
      <pc:docMkLst>
        <pc:docMk/>
      </pc:docMkLst>
      <pc:sldChg chg="addSp modSp mod">
        <pc:chgData name="Diego Tagnani" userId="9156296c-f248-40e6-b564-fc4662d61115" providerId="ADAL" clId="{09DCE720-34A5-4A67-9AC7-A13296BEFF50}" dt="2025-10-21T04:58:59.160" v="27" actId="20577"/>
        <pc:sldMkLst>
          <pc:docMk/>
          <pc:sldMk cId="1790067285" sldId="256"/>
        </pc:sldMkLst>
        <pc:spChg chg="mod">
          <ac:chgData name="Diego Tagnani" userId="9156296c-f248-40e6-b564-fc4662d61115" providerId="ADAL" clId="{09DCE720-34A5-4A67-9AC7-A13296BEFF50}" dt="2025-10-21T04:58:59.160" v="27" actId="20577"/>
          <ac:spMkLst>
            <pc:docMk/>
            <pc:sldMk cId="1790067285" sldId="256"/>
            <ac:spMk id="6" creationId="{00000000-0000-0000-0000-000000000000}"/>
          </ac:spMkLst>
        </pc:spChg>
        <pc:picChg chg="add mod">
          <ac:chgData name="Diego Tagnani" userId="9156296c-f248-40e6-b564-fc4662d61115" providerId="ADAL" clId="{09DCE720-34A5-4A67-9AC7-A13296BEFF50}" dt="2025-10-21T04:57:22.889" v="7" actId="1076"/>
          <ac:picMkLst>
            <pc:docMk/>
            <pc:sldMk cId="1790067285" sldId="256"/>
            <ac:picMk id="5" creationId="{70F3BE9C-2719-2A5F-3F57-C2265B5DC437}"/>
          </ac:picMkLst>
        </pc:picChg>
        <pc:picChg chg="add mod">
          <ac:chgData name="Diego Tagnani" userId="9156296c-f248-40e6-b564-fc4662d61115" providerId="ADAL" clId="{09DCE720-34A5-4A67-9AC7-A13296BEFF50}" dt="2025-10-21T04:57:52.059" v="14" actId="1076"/>
          <ac:picMkLst>
            <pc:docMk/>
            <pc:sldMk cId="1790067285" sldId="256"/>
            <ac:picMk id="18" creationId="{558C7522-3B31-FE61-07CD-BF7AAEF626C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A58634C-89AD-4E72-8043-DB3E6CEA5E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CA8370-834F-49A9-B24A-18BCDEE938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6B195-D10E-4BFC-8CAA-881267FAEB91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E1916F-D977-4C0C-9F2F-5E7645A6C1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8A8D31-8830-46D3-8C36-569B8C405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6E4C4-85D9-4DAA-91F5-85FAB70D6AC4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42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FF646-30DE-A54D-95CE-72C931E36B23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FE5BA-EA7D-5B42-83BA-7D731229F23D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293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12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A6819-EA87-4003-9ED8-4C165068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930" y="528027"/>
            <a:ext cx="5916141" cy="191354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5768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C6D351C-55F8-6C3E-D3E2-AF2B9C5C31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323" y="2944"/>
            <a:ext cx="7006323" cy="990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2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20"/>
          <p:cNvSpPr/>
          <p:nvPr/>
        </p:nvSpPr>
        <p:spPr>
          <a:xfrm>
            <a:off x="260350" y="3552353"/>
            <a:ext cx="3132000" cy="4586549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6" name="Shape 130"/>
          <p:cNvSpPr/>
          <p:nvPr/>
        </p:nvSpPr>
        <p:spPr>
          <a:xfrm>
            <a:off x="3610594" y="3486855"/>
            <a:ext cx="3132000" cy="4634497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3" name="Shape 121"/>
          <p:cNvSpPr/>
          <p:nvPr/>
        </p:nvSpPr>
        <p:spPr>
          <a:xfrm>
            <a:off x="260350" y="2413787"/>
            <a:ext cx="6481763" cy="883029"/>
          </a:xfrm>
          <a:prstGeom prst="roundRect">
            <a:avLst>
              <a:gd name="adj" fmla="val 17965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4" name="Shape 121"/>
          <p:cNvSpPr/>
          <p:nvPr/>
        </p:nvSpPr>
        <p:spPr>
          <a:xfrm flipV="1">
            <a:off x="3501008" y="3438415"/>
            <a:ext cx="2203148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6" name="Shape 121"/>
          <p:cNvSpPr/>
          <p:nvPr/>
        </p:nvSpPr>
        <p:spPr>
          <a:xfrm rot="10800000" flipV="1">
            <a:off x="117101" y="2358294"/>
            <a:ext cx="3246027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r>
              <a:rPr lang="it-IT" sz="1727">
                <a:latin typeface="Arial" charset="0"/>
                <a:ea typeface="Arial" charset="0"/>
                <a:cs typeface="Arial" charset="0"/>
              </a:rPr>
              <a:t>			ABSTRACT</a:t>
            </a:r>
            <a:endParaRPr sz="1727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5CBEE9B5-BB37-DDF2-D068-ABD67B0DF23D}"/>
              </a:ext>
            </a:extLst>
          </p:cNvPr>
          <p:cNvGrpSpPr/>
          <p:nvPr/>
        </p:nvGrpSpPr>
        <p:grpSpPr>
          <a:xfrm>
            <a:off x="123039" y="8193359"/>
            <a:ext cx="6619074" cy="979370"/>
            <a:chOff x="123039" y="8269901"/>
            <a:chExt cx="6619074" cy="979370"/>
          </a:xfrm>
        </p:grpSpPr>
        <p:sp>
          <p:nvSpPr>
            <p:cNvPr id="15" name="Shape 123"/>
            <p:cNvSpPr/>
            <p:nvPr/>
          </p:nvSpPr>
          <p:spPr>
            <a:xfrm>
              <a:off x="260350" y="8366242"/>
              <a:ext cx="6481763" cy="883029"/>
            </a:xfrm>
            <a:prstGeom prst="roundRect">
              <a:avLst>
                <a:gd name="adj" fmla="val 17965"/>
              </a:avLst>
            </a:prstGeom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  <p:sp>
          <p:nvSpPr>
            <p:cNvPr id="8" name="Shape 121"/>
            <p:cNvSpPr/>
            <p:nvPr/>
          </p:nvSpPr>
          <p:spPr>
            <a:xfrm flipV="1">
              <a:off x="123039" y="8269901"/>
              <a:ext cx="3240089" cy="400567"/>
            </a:xfrm>
            <a:prstGeom prst="roundRect">
              <a:avLst>
                <a:gd name="adj" fmla="val 17965"/>
              </a:avLst>
            </a:prstGeom>
            <a:solidFill>
              <a:schemeClr val="bg1"/>
            </a:solidFill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</p:grpSp>
      <p:sp>
        <p:nvSpPr>
          <p:cNvPr id="9" name="Shape 122"/>
          <p:cNvSpPr/>
          <p:nvPr/>
        </p:nvSpPr>
        <p:spPr>
          <a:xfrm>
            <a:off x="167119" y="8180832"/>
            <a:ext cx="3240089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What's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your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take-home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message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Shape 121">
            <a:extLst>
              <a:ext uri="{FF2B5EF4-FFF2-40B4-BE49-F238E27FC236}">
                <a16:creationId xmlns:a16="http://schemas.microsoft.com/office/drawing/2014/main" id="{04D4E424-6B09-4B4C-8223-5FC6444922FD}"/>
              </a:ext>
            </a:extLst>
          </p:cNvPr>
          <p:cNvSpPr/>
          <p:nvPr/>
        </p:nvSpPr>
        <p:spPr>
          <a:xfrm flipV="1">
            <a:off x="114813" y="3438415"/>
            <a:ext cx="2306075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Shape 122"/>
          <p:cNvSpPr/>
          <p:nvPr/>
        </p:nvSpPr>
        <p:spPr>
          <a:xfrm>
            <a:off x="34844" y="3420823"/>
            <a:ext cx="230607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have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done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Shape 122"/>
          <p:cNvSpPr/>
          <p:nvPr/>
        </p:nvSpPr>
        <p:spPr>
          <a:xfrm>
            <a:off x="3576553" y="3440832"/>
            <a:ext cx="208469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did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out?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Shape 122"/>
          <p:cNvSpPr/>
          <p:nvPr/>
        </p:nvSpPr>
        <p:spPr>
          <a:xfrm>
            <a:off x="34844" y="2396463"/>
            <a:ext cx="1814548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Who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are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Shape 122">
            <a:extLst>
              <a:ext uri="{FF2B5EF4-FFF2-40B4-BE49-F238E27FC236}">
                <a16:creationId xmlns:a16="http://schemas.microsoft.com/office/drawing/2014/main" id="{15BAED32-65DD-B045-AD93-49E4E7FA107E}"/>
              </a:ext>
            </a:extLst>
          </p:cNvPr>
          <p:cNvSpPr/>
          <p:nvPr/>
        </p:nvSpPr>
        <p:spPr>
          <a:xfrm>
            <a:off x="2746737" y="235083"/>
            <a:ext cx="396142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259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  <a:endParaRPr sz="259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hape 122"/>
          <p:cNvSpPr/>
          <p:nvPr/>
        </p:nvSpPr>
        <p:spPr>
          <a:xfrm>
            <a:off x="1765638" y="1594785"/>
            <a:ext cx="637305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Institution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or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School</a:t>
            </a: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, C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ountry</a:t>
            </a:r>
            <a:endParaRPr sz="2159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Immagine 4" descr="Immagine che contiene Carattere, Elementi grafici, logo, grafica">
            <a:extLst>
              <a:ext uri="{FF2B5EF4-FFF2-40B4-BE49-F238E27FC236}">
                <a16:creationId xmlns:a16="http://schemas.microsoft.com/office/drawing/2014/main" id="{70F3BE9C-2719-2A5F-3F57-C2265B5DC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12" y="4579057"/>
            <a:ext cx="2473142" cy="1117860"/>
          </a:xfrm>
          <a:prstGeom prst="rect">
            <a:avLst/>
          </a:prstGeom>
        </p:spPr>
      </p:pic>
      <p:pic>
        <p:nvPicPr>
          <p:cNvPr id="18" name="Immagine 17" descr="Immagine che contiene Carattere, Elementi grafici, testo, logo">
            <a:extLst>
              <a:ext uri="{FF2B5EF4-FFF2-40B4-BE49-F238E27FC236}">
                <a16:creationId xmlns:a16="http://schemas.microsoft.com/office/drawing/2014/main" id="{558C7522-3B31-FE61-07CD-BF7AAEF62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39" y="5688466"/>
            <a:ext cx="2420888" cy="109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06728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</Words>
  <Application>Microsoft Office PowerPoint</Application>
  <PresentationFormat>A4 (21x29,7 cm)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Presentazione standard di PowerPoint</vt:lpstr>
    </vt:vector>
  </TitlesOfParts>
  <Company>DESY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Niedworok, Susann</dc:creator>
  <cp:lastModifiedBy>Diego Tagnani</cp:lastModifiedBy>
  <cp:revision>40</cp:revision>
  <dcterms:created xsi:type="dcterms:W3CDTF">2017-09-04T14:45:04Z</dcterms:created>
  <dcterms:modified xsi:type="dcterms:W3CDTF">2025-10-21T04:58:59Z</dcterms:modified>
</cp:coreProperties>
</file>