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57" r:id="rId4"/>
    <p:sldId id="259" r:id="rId5"/>
    <p:sldId id="258" r:id="rId6"/>
    <p:sldId id="264" r:id="rId7"/>
    <p:sldId id="260" r:id="rId8"/>
    <p:sldId id="265" r:id="rId9"/>
    <p:sldId id="273" r:id="rId10"/>
    <p:sldId id="277" r:id="rId11"/>
    <p:sldId id="281" r:id="rId12"/>
    <p:sldId id="262" r:id="rId13"/>
    <p:sldId id="275" r:id="rId14"/>
    <p:sldId id="276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2D"/>
    <a:srgbClr val="E8ECF7"/>
    <a:srgbClr val="BD2C35"/>
    <a:srgbClr val="02FF03"/>
    <a:srgbClr val="68504C"/>
    <a:srgbClr val="E6C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Cervi Gambaro" userId="bac215fc88dc4828" providerId="LiveId" clId="{4A953FF7-B61B-4E29-9CF2-3CCC6A53EB95}"/>
    <pc:docChg chg="undo custSel addSld delSld modSld sldOrd modMainMaster addSection delSection modSection modNotesMaster">
      <pc:chgData name="Edoardo Cervi Gambaro" userId="bac215fc88dc4828" providerId="LiveId" clId="{4A953FF7-B61B-4E29-9CF2-3CCC6A53EB95}" dt="2025-10-23T07:51:02.012" v="17794" actId="47"/>
      <pc:docMkLst>
        <pc:docMk/>
      </pc:docMkLst>
      <pc:sldChg chg="addSp delSp modSp mod setBg">
        <pc:chgData name="Edoardo Cervi Gambaro" userId="bac215fc88dc4828" providerId="LiveId" clId="{4A953FF7-B61B-4E29-9CF2-3CCC6A53EB95}" dt="2025-09-23T19:43:33.344" v="16645" actId="20577"/>
        <pc:sldMkLst>
          <pc:docMk/>
          <pc:sldMk cId="2312230219" sldId="256"/>
        </pc:sldMkLst>
        <pc:spChg chg="add del mod">
          <ac:chgData name="Edoardo Cervi Gambaro" userId="bac215fc88dc4828" providerId="LiveId" clId="{4A953FF7-B61B-4E29-9CF2-3CCC6A53EB95}" dt="2025-09-23T10:04:27.834" v="10939" actId="2711"/>
          <ac:spMkLst>
            <pc:docMk/>
            <pc:sldMk cId="2312230219" sldId="256"/>
            <ac:spMk id="2" creationId="{E964FE5B-D451-06C8-217F-7F794073F720}"/>
          </ac:spMkLst>
        </pc:spChg>
        <pc:spChg chg="mod">
          <ac:chgData name="Edoardo Cervi Gambaro" userId="bac215fc88dc4828" providerId="LiveId" clId="{4A953FF7-B61B-4E29-9CF2-3CCC6A53EB95}" dt="2025-09-23T19:43:33.344" v="16645" actId="20577"/>
          <ac:spMkLst>
            <pc:docMk/>
            <pc:sldMk cId="2312230219" sldId="256"/>
            <ac:spMk id="3" creationId="{503F5C3B-8C8B-918B-80EC-04A4F4AECD67}"/>
          </ac:spMkLst>
        </pc:spChg>
      </pc:sldChg>
      <pc:sldChg chg="addSp delSp modSp new mod">
        <pc:chgData name="Edoardo Cervi Gambaro" userId="bac215fc88dc4828" providerId="LiveId" clId="{4A953FF7-B61B-4E29-9CF2-3CCC6A53EB95}" dt="2025-09-24T08:14:46.467" v="17269" actId="1035"/>
        <pc:sldMkLst>
          <pc:docMk/>
          <pc:sldMk cId="894380154" sldId="257"/>
        </pc:sldMkLst>
        <pc:spChg chg="add mod">
          <ac:chgData name="Edoardo Cervi Gambaro" userId="bac215fc88dc4828" providerId="LiveId" clId="{4A953FF7-B61B-4E29-9CF2-3CCC6A53EB95}" dt="2025-09-23T14:05:57.048" v="12955" actId="20577"/>
          <ac:spMkLst>
            <pc:docMk/>
            <pc:sldMk cId="894380154" sldId="257"/>
            <ac:spMk id="2" creationId="{4B2CACDB-E5CE-0CC9-4ABD-C936B5FEAD83}"/>
          </ac:spMkLst>
        </pc:spChg>
        <pc:spChg chg="add mod">
          <ac:chgData name="Edoardo Cervi Gambaro" userId="bac215fc88dc4828" providerId="LiveId" clId="{4A953FF7-B61B-4E29-9CF2-3CCC6A53EB95}" dt="2025-09-23T14:50:04.965" v="13039" actId="1076"/>
          <ac:spMkLst>
            <pc:docMk/>
            <pc:sldMk cId="894380154" sldId="257"/>
            <ac:spMk id="6" creationId="{4CB62E94-7B62-2DD1-EC23-C048644D58DB}"/>
          </ac:spMkLst>
        </pc:spChg>
        <pc:spChg chg="add mod">
          <ac:chgData name="Edoardo Cervi Gambaro" userId="bac215fc88dc4828" providerId="LiveId" clId="{4A953FF7-B61B-4E29-9CF2-3CCC6A53EB95}" dt="2025-09-23T19:44:50.109" v="16647" actId="1037"/>
          <ac:spMkLst>
            <pc:docMk/>
            <pc:sldMk cId="894380154" sldId="257"/>
            <ac:spMk id="7" creationId="{428C923F-BD43-93C9-3379-76E483B20319}"/>
          </ac:spMkLst>
        </pc:spChg>
        <pc:spChg chg="add mod">
          <ac:chgData name="Edoardo Cervi Gambaro" userId="bac215fc88dc4828" providerId="LiveId" clId="{4A953FF7-B61B-4E29-9CF2-3CCC6A53EB95}" dt="2025-09-23T19:12:25.796" v="15949" actId="404"/>
          <ac:spMkLst>
            <pc:docMk/>
            <pc:sldMk cId="894380154" sldId="257"/>
            <ac:spMk id="10" creationId="{1782117E-E126-32FF-A162-526564492C7C}"/>
          </ac:spMkLst>
        </pc:spChg>
        <pc:spChg chg="add mod">
          <ac:chgData name="Edoardo Cervi Gambaro" userId="bac215fc88dc4828" providerId="LiveId" clId="{4A953FF7-B61B-4E29-9CF2-3CCC6A53EB95}" dt="2025-09-24T08:14:46.467" v="17269" actId="1035"/>
          <ac:spMkLst>
            <pc:docMk/>
            <pc:sldMk cId="894380154" sldId="257"/>
            <ac:spMk id="13" creationId="{8D441A4B-219B-B4A2-0090-DCF77ACDA679}"/>
          </ac:spMkLst>
        </pc:spChg>
        <pc:spChg chg="add mod">
          <ac:chgData name="Edoardo Cervi Gambaro" userId="bac215fc88dc4828" providerId="LiveId" clId="{4A953FF7-B61B-4E29-9CF2-3CCC6A53EB95}" dt="2025-09-23T14:50:22.097" v="13046" actId="1076"/>
          <ac:spMkLst>
            <pc:docMk/>
            <pc:sldMk cId="894380154" sldId="257"/>
            <ac:spMk id="15" creationId="{32618301-D04B-2174-F67C-E9A858AC754A}"/>
          </ac:spMkLst>
        </pc:spChg>
        <pc:spChg chg="add mod">
          <ac:chgData name="Edoardo Cervi Gambaro" userId="bac215fc88dc4828" providerId="LiveId" clId="{4A953FF7-B61B-4E29-9CF2-3CCC6A53EB95}" dt="2025-09-24T08:09:59.517" v="17164" actId="1037"/>
          <ac:spMkLst>
            <pc:docMk/>
            <pc:sldMk cId="894380154" sldId="257"/>
            <ac:spMk id="16" creationId="{B7066307-9501-9BCD-DE28-11C8D6197F6B}"/>
          </ac:spMkLst>
        </pc:spChg>
        <pc:spChg chg="add mod">
          <ac:chgData name="Edoardo Cervi Gambaro" userId="bac215fc88dc4828" providerId="LiveId" clId="{4A953FF7-B61B-4E29-9CF2-3CCC6A53EB95}" dt="2025-09-24T08:11:54.133" v="17207" actId="1037"/>
          <ac:spMkLst>
            <pc:docMk/>
            <pc:sldMk cId="894380154" sldId="257"/>
            <ac:spMk id="17" creationId="{E05ADAE6-548F-9C96-EDEE-E74E17F400F1}"/>
          </ac:spMkLst>
        </pc:spChg>
        <pc:spChg chg="add mod">
          <ac:chgData name="Edoardo Cervi Gambaro" userId="bac215fc88dc4828" providerId="LiveId" clId="{4A953FF7-B61B-4E29-9CF2-3CCC6A53EB95}" dt="2025-09-24T08:12:18.275" v="17248" actId="1035"/>
          <ac:spMkLst>
            <pc:docMk/>
            <pc:sldMk cId="894380154" sldId="257"/>
            <ac:spMk id="18" creationId="{86C0CEA3-4A28-2B18-B726-680CA2A8F680}"/>
          </ac:spMkLst>
        </pc:spChg>
        <pc:spChg chg="add mod">
          <ac:chgData name="Edoardo Cervi Gambaro" userId="bac215fc88dc4828" providerId="LiveId" clId="{4A953FF7-B61B-4E29-9CF2-3CCC6A53EB95}" dt="2025-09-23T14:50:31.571" v="13050" actId="14100"/>
          <ac:spMkLst>
            <pc:docMk/>
            <pc:sldMk cId="894380154" sldId="257"/>
            <ac:spMk id="19" creationId="{77C8A70F-64DF-E59B-2C36-6876D4C82046}"/>
          </ac:spMkLst>
        </pc:spChg>
        <pc:spChg chg="add mod">
          <ac:chgData name="Edoardo Cervi Gambaro" userId="bac215fc88dc4828" providerId="LiveId" clId="{4A953FF7-B61B-4E29-9CF2-3CCC6A53EB95}" dt="2025-09-23T14:50:27.050" v="13049" actId="1076"/>
          <ac:spMkLst>
            <pc:docMk/>
            <pc:sldMk cId="894380154" sldId="257"/>
            <ac:spMk id="21" creationId="{216E8700-FD1D-79DC-1674-0EF0CEF450D1}"/>
          </ac:spMkLst>
        </pc:spChg>
        <pc:spChg chg="add mod">
          <ac:chgData name="Edoardo Cervi Gambaro" userId="bac215fc88dc4828" providerId="LiveId" clId="{4A953FF7-B61B-4E29-9CF2-3CCC6A53EB95}" dt="2025-09-24T08:14:40.973" v="17267" actId="14100"/>
          <ac:spMkLst>
            <pc:docMk/>
            <pc:sldMk cId="894380154" sldId="257"/>
            <ac:spMk id="25" creationId="{EE5D3B08-9372-3D7D-7BCE-BB1435C0C33F}"/>
          </ac:spMkLst>
        </pc:spChg>
        <pc:spChg chg="add mod">
          <ac:chgData name="Edoardo Cervi Gambaro" userId="bac215fc88dc4828" providerId="LiveId" clId="{4A953FF7-B61B-4E29-9CF2-3CCC6A53EB95}" dt="2025-09-24T08:10:58.556" v="17181" actId="1037"/>
          <ac:spMkLst>
            <pc:docMk/>
            <pc:sldMk cId="894380154" sldId="257"/>
            <ac:spMk id="27" creationId="{6EB3C63C-037F-0B05-1621-1296C8F34921}"/>
          </ac:spMkLst>
        </pc:spChg>
        <pc:spChg chg="add mod">
          <ac:chgData name="Edoardo Cervi Gambaro" userId="bac215fc88dc4828" providerId="LiveId" clId="{4A953FF7-B61B-4E29-9CF2-3CCC6A53EB95}" dt="2025-09-24T08:10:46.285" v="17170" actId="1076"/>
          <ac:spMkLst>
            <pc:docMk/>
            <pc:sldMk cId="894380154" sldId="257"/>
            <ac:spMk id="35" creationId="{B05C2C51-E33B-B97F-B771-99AC69667D2B}"/>
          </ac:spMkLst>
        </pc:spChg>
        <pc:spChg chg="add mod">
          <ac:chgData name="Edoardo Cervi Gambaro" userId="bac215fc88dc4828" providerId="LiveId" clId="{4A953FF7-B61B-4E29-9CF2-3CCC6A53EB95}" dt="2025-09-24T08:12:31.281" v="17252" actId="20577"/>
          <ac:spMkLst>
            <pc:docMk/>
            <pc:sldMk cId="894380154" sldId="257"/>
            <ac:spMk id="37" creationId="{875991BA-C88C-F4E5-3131-6D6B462C9B3A}"/>
          </ac:spMkLst>
        </pc:spChg>
        <pc:picChg chg="add mod modCrop">
          <ac:chgData name="Edoardo Cervi Gambaro" userId="bac215fc88dc4828" providerId="LiveId" clId="{4A953FF7-B61B-4E29-9CF2-3CCC6A53EB95}" dt="2025-09-24T08:12:12.263" v="17226" actId="1076"/>
          <ac:picMkLst>
            <pc:docMk/>
            <pc:sldMk cId="894380154" sldId="257"/>
            <ac:picMk id="14" creationId="{C4FDA62E-38A1-282F-ACC8-00256DE4AB8B}"/>
          </ac:picMkLst>
        </pc:picChg>
        <pc:picChg chg="add mod">
          <ac:chgData name="Edoardo Cervi Gambaro" userId="bac215fc88dc4828" providerId="LiveId" clId="{4A953FF7-B61B-4E29-9CF2-3CCC6A53EB95}" dt="2025-09-23T14:50:04.965" v="13039" actId="1076"/>
          <ac:picMkLst>
            <pc:docMk/>
            <pc:sldMk cId="894380154" sldId="257"/>
            <ac:picMk id="258" creationId="{78DF2FD2-9B39-846F-5520-2A31567B8612}"/>
          </ac:picMkLst>
        </pc:picChg>
        <pc:cxnChg chg="add mod">
          <ac:chgData name="Edoardo Cervi Gambaro" userId="bac215fc88dc4828" providerId="LiveId" clId="{4A953FF7-B61B-4E29-9CF2-3CCC6A53EB95}" dt="2025-09-24T08:11:25.723" v="17182" actId="14100"/>
          <ac:cxnSpMkLst>
            <pc:docMk/>
            <pc:sldMk cId="894380154" sldId="257"/>
            <ac:cxnSpMk id="8" creationId="{9883C926-D2EF-1392-2D2B-FC50680D5EB1}"/>
          </ac:cxnSpMkLst>
        </pc:cxnChg>
        <pc:cxnChg chg="add mod">
          <ac:chgData name="Edoardo Cervi Gambaro" userId="bac215fc88dc4828" providerId="LiveId" clId="{4A953FF7-B61B-4E29-9CF2-3CCC6A53EB95}" dt="2025-09-24T08:10:11.220" v="17166" actId="14100"/>
          <ac:cxnSpMkLst>
            <pc:docMk/>
            <pc:sldMk cId="894380154" sldId="257"/>
            <ac:cxnSpMk id="12" creationId="{559D70F9-EEC5-8C6C-2954-5C9F2FF1C51F}"/>
          </ac:cxnSpMkLst>
        </pc:cxnChg>
        <pc:cxnChg chg="add mod">
          <ac:chgData name="Edoardo Cervi Gambaro" userId="bac215fc88dc4828" providerId="LiveId" clId="{4A953FF7-B61B-4E29-9CF2-3CCC6A53EB95}" dt="2025-09-24T08:09:07.004" v="17142" actId="14100"/>
          <ac:cxnSpMkLst>
            <pc:docMk/>
            <pc:sldMk cId="894380154" sldId="257"/>
            <ac:cxnSpMk id="23" creationId="{CD66CE95-19C3-0BA9-E095-5F26881F146C}"/>
          </ac:cxnSpMkLst>
        </pc:cxnChg>
        <pc:cxnChg chg="add mod">
          <ac:chgData name="Edoardo Cervi Gambaro" userId="bac215fc88dc4828" providerId="LiveId" clId="{4A953FF7-B61B-4E29-9CF2-3CCC6A53EB95}" dt="2025-09-24T08:10:48.672" v="17171" actId="14100"/>
          <ac:cxnSpMkLst>
            <pc:docMk/>
            <pc:sldMk cId="894380154" sldId="257"/>
            <ac:cxnSpMk id="24" creationId="{D47C7021-4B0F-E2C2-654A-2A9BE8CA6612}"/>
          </ac:cxnSpMkLst>
        </pc:cxnChg>
        <pc:cxnChg chg="add mod">
          <ac:chgData name="Edoardo Cervi Gambaro" userId="bac215fc88dc4828" providerId="LiveId" clId="{4A953FF7-B61B-4E29-9CF2-3CCC6A53EB95}" dt="2025-09-24T08:14:43.484" v="17268" actId="1035"/>
          <ac:cxnSpMkLst>
            <pc:docMk/>
            <pc:sldMk cId="894380154" sldId="257"/>
            <ac:cxnSpMk id="26" creationId="{B1D7A3AA-6B7D-633D-9F5D-D375F52B0E2B}"/>
          </ac:cxnSpMkLst>
        </pc:cxnChg>
        <pc:cxnChg chg="add mod">
          <ac:chgData name="Edoardo Cervi Gambaro" userId="bac215fc88dc4828" providerId="LiveId" clId="{4A953FF7-B61B-4E29-9CF2-3CCC6A53EB95}" dt="2025-09-24T08:12:41.598" v="17254" actId="14100"/>
          <ac:cxnSpMkLst>
            <pc:docMk/>
            <pc:sldMk cId="894380154" sldId="257"/>
            <ac:cxnSpMk id="29" creationId="{A94106FF-A862-1C45-4D05-84DBD1071973}"/>
          </ac:cxnSpMkLst>
        </pc:cxnChg>
        <pc:cxnChg chg="add mod">
          <ac:chgData name="Edoardo Cervi Gambaro" userId="bac215fc88dc4828" providerId="LiveId" clId="{4A953FF7-B61B-4E29-9CF2-3CCC6A53EB95}" dt="2025-09-24T08:10:27.650" v="17168" actId="208"/>
          <ac:cxnSpMkLst>
            <pc:docMk/>
            <pc:sldMk cId="894380154" sldId="257"/>
            <ac:cxnSpMk id="32" creationId="{7DA995B1-5CD0-C058-3C39-0BFB8805643F}"/>
          </ac:cxnSpMkLst>
        </pc:cxnChg>
        <pc:cxnChg chg="add mod">
          <ac:chgData name="Edoardo Cervi Gambaro" userId="bac215fc88dc4828" providerId="LiveId" clId="{4A953FF7-B61B-4E29-9CF2-3CCC6A53EB95}" dt="2025-09-24T08:12:37.455" v="17253" actId="14100"/>
          <ac:cxnSpMkLst>
            <pc:docMk/>
            <pc:sldMk cId="894380154" sldId="257"/>
            <ac:cxnSpMk id="33" creationId="{824F3622-B2DA-4CF3-81BD-998B70C592DA}"/>
          </ac:cxnSpMkLst>
        </pc:cxnChg>
      </pc:sldChg>
      <pc:sldChg chg="addSp delSp modSp new mod">
        <pc:chgData name="Edoardo Cervi Gambaro" userId="bac215fc88dc4828" providerId="LiveId" clId="{4A953FF7-B61B-4E29-9CF2-3CCC6A53EB95}" dt="2025-09-24T08:17:13.238" v="17275" actId="1076"/>
        <pc:sldMkLst>
          <pc:docMk/>
          <pc:sldMk cId="3884601248" sldId="258"/>
        </pc:sldMkLst>
        <pc:spChg chg="mod">
          <ac:chgData name="Edoardo Cervi Gambaro" userId="bac215fc88dc4828" providerId="LiveId" clId="{4A953FF7-B61B-4E29-9CF2-3CCC6A53EB95}" dt="2025-09-24T08:16:49.631" v="17271" actId="1076"/>
          <ac:spMkLst>
            <pc:docMk/>
            <pc:sldMk cId="3884601248" sldId="258"/>
            <ac:spMk id="2" creationId="{BCC16976-8653-FF2D-FD13-6A32B9B25836}"/>
          </ac:spMkLst>
        </pc:spChg>
        <pc:picChg chg="add mod">
          <ac:chgData name="Edoardo Cervi Gambaro" userId="bac215fc88dc4828" providerId="LiveId" clId="{4A953FF7-B61B-4E29-9CF2-3CCC6A53EB95}" dt="2025-09-24T08:17:13.238" v="17275" actId="1076"/>
          <ac:picMkLst>
            <pc:docMk/>
            <pc:sldMk cId="3884601248" sldId="258"/>
            <ac:picMk id="44" creationId="{E649A53D-66CE-D2D1-27D8-0F9C06A57BCB}"/>
          </ac:picMkLst>
        </pc:picChg>
        <pc:picChg chg="add mod">
          <ac:chgData name="Edoardo Cervi Gambaro" userId="bac215fc88dc4828" providerId="LiveId" clId="{4A953FF7-B61B-4E29-9CF2-3CCC6A53EB95}" dt="2025-09-24T08:16:58.826" v="17273" actId="1076"/>
          <ac:picMkLst>
            <pc:docMk/>
            <pc:sldMk cId="3884601248" sldId="258"/>
            <ac:picMk id="2050" creationId="{D7B2C3BC-DC7B-5687-4E35-1BDDED07D2A8}"/>
          </ac:picMkLst>
        </pc:picChg>
        <pc:picChg chg="add mod">
          <ac:chgData name="Edoardo Cervi Gambaro" userId="bac215fc88dc4828" providerId="LiveId" clId="{4A953FF7-B61B-4E29-9CF2-3CCC6A53EB95}" dt="2025-09-24T08:16:55.203" v="17272" actId="1076"/>
          <ac:picMkLst>
            <pc:docMk/>
            <pc:sldMk cId="3884601248" sldId="258"/>
            <ac:picMk id="2054" creationId="{844F2D12-CD1C-3D7B-A92C-BCF0B90874A2}"/>
          </ac:picMkLst>
        </pc:picChg>
      </pc:sldChg>
      <pc:sldChg chg="addSp delSp modSp new mod">
        <pc:chgData name="Edoardo Cervi Gambaro" userId="bac215fc88dc4828" providerId="LiveId" clId="{4A953FF7-B61B-4E29-9CF2-3CCC6A53EB95}" dt="2025-09-24T10:06:44.133" v="17686" actId="14100"/>
        <pc:sldMkLst>
          <pc:docMk/>
          <pc:sldMk cId="506532041" sldId="259"/>
        </pc:sldMkLst>
        <pc:spChg chg="mod">
          <ac:chgData name="Edoardo Cervi Gambaro" userId="bac215fc88dc4828" providerId="LiveId" clId="{4A953FF7-B61B-4E29-9CF2-3CCC6A53EB95}" dt="2025-09-23T10:23:46.712" v="11175" actId="20577"/>
          <ac:spMkLst>
            <pc:docMk/>
            <pc:sldMk cId="506532041" sldId="259"/>
            <ac:spMk id="2" creationId="{91FA2414-8BEC-678D-9D08-4D64280F4643}"/>
          </ac:spMkLst>
        </pc:spChg>
        <pc:spChg chg="add mod">
          <ac:chgData name="Edoardo Cervi Gambaro" userId="bac215fc88dc4828" providerId="LiveId" clId="{4A953FF7-B61B-4E29-9CF2-3CCC6A53EB95}" dt="2025-09-24T10:05:46.432" v="17627" actId="20577"/>
          <ac:spMkLst>
            <pc:docMk/>
            <pc:sldMk cId="506532041" sldId="259"/>
            <ac:spMk id="3" creationId="{55DB882F-23F8-877C-F5E6-0F3486D75DA4}"/>
          </ac:spMkLst>
        </pc:spChg>
        <pc:spChg chg="add mod">
          <ac:chgData name="Edoardo Cervi Gambaro" userId="bac215fc88dc4828" providerId="LiveId" clId="{4A953FF7-B61B-4E29-9CF2-3CCC6A53EB95}" dt="2025-09-23T19:14:24.894" v="15963" actId="404"/>
          <ac:spMkLst>
            <pc:docMk/>
            <pc:sldMk cId="506532041" sldId="259"/>
            <ac:spMk id="7" creationId="{F5B1EF7B-5418-96B3-11EE-FF17C1600C54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10" creationId="{2CA09EDF-11C9-2F76-B1F5-D7049996089B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23" creationId="{7989BE0E-FAAC-F6A9-4EEB-6FF98D447017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24" creationId="{AD7E40A5-F5C5-ECE4-C322-79621F767E96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26" creationId="{A021C5F9-7BCE-6B46-A5EA-D06FD509887D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27" creationId="{C98E6469-03A6-7581-B45B-842941039F1C}"/>
          </ac:spMkLst>
        </pc:spChg>
        <pc:spChg chg="add mod">
          <ac:chgData name="Edoardo Cervi Gambaro" userId="bac215fc88dc4828" providerId="LiveId" clId="{4A953FF7-B61B-4E29-9CF2-3CCC6A53EB95}" dt="2025-09-24T10:06:39.232" v="17685" actId="1037"/>
          <ac:spMkLst>
            <pc:docMk/>
            <pc:sldMk cId="506532041" sldId="259"/>
            <ac:spMk id="29" creationId="{182FFF67-ACB3-62EF-ACA4-B4FAE429EC2F}"/>
          </ac:spMkLst>
        </pc:spChg>
        <pc:spChg chg="add mod">
          <ac:chgData name="Edoardo Cervi Gambaro" userId="bac215fc88dc4828" providerId="LiveId" clId="{4A953FF7-B61B-4E29-9CF2-3CCC6A53EB95}" dt="2025-09-24T09:49:25.911" v="17542" actId="1076"/>
          <ac:spMkLst>
            <pc:docMk/>
            <pc:sldMk cId="506532041" sldId="259"/>
            <ac:spMk id="33" creationId="{54038127-A776-D688-37F2-2FFAE9CA1C82}"/>
          </ac:spMkLst>
        </pc:spChg>
        <pc:picChg chg="add mod">
          <ac:chgData name="Edoardo Cervi Gambaro" userId="bac215fc88dc4828" providerId="LiveId" clId="{4A953FF7-B61B-4E29-9CF2-3CCC6A53EB95}" dt="2025-09-23T17:04:59.208" v="14499" actId="1076"/>
          <ac:picMkLst>
            <pc:docMk/>
            <pc:sldMk cId="506532041" sldId="259"/>
            <ac:picMk id="36" creationId="{53CFF5EF-1521-09D2-2AAF-7E95E28FF9D3}"/>
          </ac:picMkLst>
        </pc:picChg>
        <pc:cxnChg chg="add mod">
          <ac:chgData name="Edoardo Cervi Gambaro" userId="bac215fc88dc4828" providerId="LiveId" clId="{4A953FF7-B61B-4E29-9CF2-3CCC6A53EB95}" dt="2025-09-23T19:14:48.858" v="15966" actId="13822"/>
          <ac:cxnSpMkLst>
            <pc:docMk/>
            <pc:sldMk cId="506532041" sldId="259"/>
            <ac:cxnSpMk id="9" creationId="{301B045F-1FB1-1F27-72F4-EB5DB0311A02}"/>
          </ac:cxnSpMkLst>
        </pc:cxnChg>
        <pc:cxnChg chg="mod">
          <ac:chgData name="Edoardo Cervi Gambaro" userId="bac215fc88dc4828" providerId="LiveId" clId="{4A953FF7-B61B-4E29-9CF2-3CCC6A53EB95}" dt="2025-09-24T08:24:09.481" v="17292" actId="1076"/>
          <ac:cxnSpMkLst>
            <pc:docMk/>
            <pc:sldMk cId="506532041" sldId="259"/>
            <ac:cxnSpMk id="16" creationId="{D6084DCF-860A-E572-C4C4-09AF75CC0446}"/>
          </ac:cxnSpMkLst>
        </pc:cxnChg>
        <pc:cxnChg chg="mod">
          <ac:chgData name="Edoardo Cervi Gambaro" userId="bac215fc88dc4828" providerId="LiveId" clId="{4A953FF7-B61B-4E29-9CF2-3CCC6A53EB95}" dt="2025-09-24T08:24:09.481" v="17292" actId="1076"/>
          <ac:cxnSpMkLst>
            <pc:docMk/>
            <pc:sldMk cId="506532041" sldId="259"/>
            <ac:cxnSpMk id="18" creationId="{4D07F6CA-908D-FC77-F0EC-9319D6103B70}"/>
          </ac:cxnSpMkLst>
        </pc:cxnChg>
        <pc:cxnChg chg="mod">
          <ac:chgData name="Edoardo Cervi Gambaro" userId="bac215fc88dc4828" providerId="LiveId" clId="{4A953FF7-B61B-4E29-9CF2-3CCC6A53EB95}" dt="2025-09-24T10:06:39.232" v="17685" actId="1037"/>
          <ac:cxnSpMkLst>
            <pc:docMk/>
            <pc:sldMk cId="506532041" sldId="259"/>
            <ac:cxnSpMk id="20" creationId="{98284578-EFEE-9C9A-50E0-17D79E66C852}"/>
          </ac:cxnSpMkLst>
        </pc:cxnChg>
        <pc:cxnChg chg="add mod">
          <ac:chgData name="Edoardo Cervi Gambaro" userId="bac215fc88dc4828" providerId="LiveId" clId="{4A953FF7-B61B-4E29-9CF2-3CCC6A53EB95}" dt="2025-09-24T08:24:09.481" v="17292" actId="1076"/>
          <ac:cxnSpMkLst>
            <pc:docMk/>
            <pc:sldMk cId="506532041" sldId="259"/>
            <ac:cxnSpMk id="21" creationId="{6AFDD5DB-177B-F85D-BE22-282A49148B29}"/>
          </ac:cxnSpMkLst>
        </pc:cxnChg>
        <pc:cxnChg chg="mod">
          <ac:chgData name="Edoardo Cervi Gambaro" userId="bac215fc88dc4828" providerId="LiveId" clId="{4A953FF7-B61B-4E29-9CF2-3CCC6A53EB95}" dt="2025-09-24T10:06:39.232" v="17685" actId="1037"/>
          <ac:cxnSpMkLst>
            <pc:docMk/>
            <pc:sldMk cId="506532041" sldId="259"/>
            <ac:cxnSpMk id="22" creationId="{0BBCD946-2F18-8734-82D2-410B8F9CF268}"/>
          </ac:cxnSpMkLst>
        </pc:cxnChg>
        <pc:cxnChg chg="mod">
          <ac:chgData name="Edoardo Cervi Gambaro" userId="bac215fc88dc4828" providerId="LiveId" clId="{4A953FF7-B61B-4E29-9CF2-3CCC6A53EB95}" dt="2025-09-24T10:06:39.232" v="17685" actId="1037"/>
          <ac:cxnSpMkLst>
            <pc:docMk/>
            <pc:sldMk cId="506532041" sldId="259"/>
            <ac:cxnSpMk id="25" creationId="{58C0C9E6-065A-4AAD-B91B-B05393DE0A90}"/>
          </ac:cxnSpMkLst>
        </pc:cxnChg>
        <pc:cxnChg chg="add mod">
          <ac:chgData name="Edoardo Cervi Gambaro" userId="bac215fc88dc4828" providerId="LiveId" clId="{4A953FF7-B61B-4E29-9CF2-3CCC6A53EB95}" dt="2025-09-24T10:06:44.133" v="17686" actId="14100"/>
          <ac:cxnSpMkLst>
            <pc:docMk/>
            <pc:sldMk cId="506532041" sldId="259"/>
            <ac:cxnSpMk id="30" creationId="{5BA7E826-1E54-79CF-546C-934550CBB357}"/>
          </ac:cxnSpMkLst>
        </pc:cxnChg>
        <pc:cxnChg chg="mod">
          <ac:chgData name="Edoardo Cervi Gambaro" userId="bac215fc88dc4828" providerId="LiveId" clId="{4A953FF7-B61B-4E29-9CF2-3CCC6A53EB95}" dt="2025-09-24T10:06:39.232" v="17685" actId="1037"/>
          <ac:cxnSpMkLst>
            <pc:docMk/>
            <pc:sldMk cId="506532041" sldId="259"/>
            <ac:cxnSpMk id="31" creationId="{D8EFFFC0-8410-0C24-4BC0-F955B74762FF}"/>
          </ac:cxnSpMkLst>
        </pc:cxnChg>
        <pc:cxnChg chg="mod">
          <ac:chgData name="Edoardo Cervi Gambaro" userId="bac215fc88dc4828" providerId="LiveId" clId="{4A953FF7-B61B-4E29-9CF2-3CCC6A53EB95}" dt="2025-09-24T08:24:09.481" v="17292" actId="1076"/>
          <ac:cxnSpMkLst>
            <pc:docMk/>
            <pc:sldMk cId="506532041" sldId="259"/>
            <ac:cxnSpMk id="32" creationId="{6158EB97-BE7B-7F83-8C54-D0FCBDDC60BB}"/>
          </ac:cxnSpMkLst>
        </pc:cxnChg>
        <pc:cxnChg chg="add mod">
          <ac:chgData name="Edoardo Cervi Gambaro" userId="bac215fc88dc4828" providerId="LiveId" clId="{4A953FF7-B61B-4E29-9CF2-3CCC6A53EB95}" dt="2025-09-24T08:20:24.186" v="17291" actId="1038"/>
          <ac:cxnSpMkLst>
            <pc:docMk/>
            <pc:sldMk cId="506532041" sldId="259"/>
            <ac:cxnSpMk id="39" creationId="{BD342BF8-9871-D48A-35C4-756FC25105F1}"/>
          </ac:cxnSpMkLst>
        </pc:cxnChg>
      </pc:sldChg>
      <pc:sldChg chg="addSp delSp modSp new mod">
        <pc:chgData name="Edoardo Cervi Gambaro" userId="bac215fc88dc4828" providerId="LiveId" clId="{4A953FF7-B61B-4E29-9CF2-3CCC6A53EB95}" dt="2025-09-24T09:52:41.947" v="17548" actId="1035"/>
        <pc:sldMkLst>
          <pc:docMk/>
          <pc:sldMk cId="596772802" sldId="260"/>
        </pc:sldMkLst>
        <pc:spChg chg="mod">
          <ac:chgData name="Edoardo Cervi Gambaro" userId="bac215fc88dc4828" providerId="LiveId" clId="{4A953FF7-B61B-4E29-9CF2-3CCC6A53EB95}" dt="2025-09-23T16:07:06.894" v="13925" actId="122"/>
          <ac:spMkLst>
            <pc:docMk/>
            <pc:sldMk cId="596772802" sldId="260"/>
            <ac:spMk id="2" creationId="{18D7264B-215D-8A72-1EC6-60234AF437C9}"/>
          </ac:spMkLst>
        </pc:spChg>
        <pc:spChg chg="add mod">
          <ac:chgData name="Edoardo Cervi Gambaro" userId="bac215fc88dc4828" providerId="LiveId" clId="{4A953FF7-B61B-4E29-9CF2-3CCC6A53EB95}" dt="2025-09-24T09:52:41.947" v="17548" actId="1035"/>
          <ac:spMkLst>
            <pc:docMk/>
            <pc:sldMk cId="596772802" sldId="260"/>
            <ac:spMk id="3" creationId="{0A56F38A-08EA-7B42-4C17-824BD079684A}"/>
          </ac:spMkLst>
        </pc:spChg>
        <pc:spChg chg="add mod">
          <ac:chgData name="Edoardo Cervi Gambaro" userId="bac215fc88dc4828" providerId="LiveId" clId="{4A953FF7-B61B-4E29-9CF2-3CCC6A53EB95}" dt="2025-09-24T07:23:49.236" v="17065" actId="20577"/>
          <ac:spMkLst>
            <pc:docMk/>
            <pc:sldMk cId="596772802" sldId="260"/>
            <ac:spMk id="6" creationId="{8269FDB6-66A2-31B1-CDC6-B9E2F58DADEC}"/>
          </ac:spMkLst>
        </pc:spChg>
        <pc:spChg chg="add mod">
          <ac:chgData name="Edoardo Cervi Gambaro" userId="bac215fc88dc4828" providerId="LiveId" clId="{4A953FF7-B61B-4E29-9CF2-3CCC6A53EB95}" dt="2025-09-23T19:49:44.952" v="16649" actId="113"/>
          <ac:spMkLst>
            <pc:docMk/>
            <pc:sldMk cId="596772802" sldId="260"/>
            <ac:spMk id="10" creationId="{5496FF2F-1091-BCBD-10EA-256626B8C8B8}"/>
          </ac:spMkLst>
        </pc:spChg>
        <pc:spChg chg="add mod">
          <ac:chgData name="Edoardo Cervi Gambaro" userId="bac215fc88dc4828" providerId="LiveId" clId="{4A953FF7-B61B-4E29-9CF2-3CCC6A53EB95}" dt="2025-09-23T15:29:18.935" v="13643" actId="1076"/>
          <ac:spMkLst>
            <pc:docMk/>
            <pc:sldMk cId="596772802" sldId="260"/>
            <ac:spMk id="20" creationId="{1DFE49B9-7C37-AD44-CF15-FE34D718942B}"/>
          </ac:spMkLst>
        </pc:spChg>
        <pc:spChg chg="add mod">
          <ac:chgData name="Edoardo Cervi Gambaro" userId="bac215fc88dc4828" providerId="LiveId" clId="{4A953FF7-B61B-4E29-9CF2-3CCC6A53EB95}" dt="2025-09-23T15:29:36.987" v="13687" actId="1076"/>
          <ac:spMkLst>
            <pc:docMk/>
            <pc:sldMk cId="596772802" sldId="260"/>
            <ac:spMk id="21" creationId="{18DC573A-069D-274E-67C8-847D750DAA9A}"/>
          </ac:spMkLst>
        </pc:spChg>
        <pc:picChg chg="add mod modCrop">
          <ac:chgData name="Edoardo Cervi Gambaro" userId="bac215fc88dc4828" providerId="LiveId" clId="{4A953FF7-B61B-4E29-9CF2-3CCC6A53EB95}" dt="2025-09-23T15:26:24.326" v="13414" actId="1076"/>
          <ac:picMkLst>
            <pc:docMk/>
            <pc:sldMk cId="596772802" sldId="260"/>
            <ac:picMk id="5" creationId="{D6A59D36-921C-8509-6837-492EC9C4D314}"/>
          </ac:picMkLst>
        </pc:picChg>
        <pc:picChg chg="add mod">
          <ac:chgData name="Edoardo Cervi Gambaro" userId="bac215fc88dc4828" providerId="LiveId" clId="{4A953FF7-B61B-4E29-9CF2-3CCC6A53EB95}" dt="2025-09-23T15:26:24.326" v="13414" actId="1076"/>
          <ac:picMkLst>
            <pc:docMk/>
            <pc:sldMk cId="596772802" sldId="260"/>
            <ac:picMk id="9" creationId="{A80969A7-FBEE-4905-5AAB-9346847C92CA}"/>
          </ac:picMkLst>
        </pc:picChg>
        <pc:picChg chg="add mod">
          <ac:chgData name="Edoardo Cervi Gambaro" userId="bac215fc88dc4828" providerId="LiveId" clId="{4A953FF7-B61B-4E29-9CF2-3CCC6A53EB95}" dt="2025-09-23T15:26:24.326" v="13414" actId="1076"/>
          <ac:picMkLst>
            <pc:docMk/>
            <pc:sldMk cId="596772802" sldId="260"/>
            <ac:picMk id="13" creationId="{0B3A997F-3D09-06F3-B598-B85174951270}"/>
          </ac:picMkLst>
        </pc:picChg>
        <pc:cxnChg chg="add mod">
          <ac:chgData name="Edoardo Cervi Gambaro" userId="bac215fc88dc4828" providerId="LiveId" clId="{4A953FF7-B61B-4E29-9CF2-3CCC6A53EB95}" dt="2025-09-23T15:28:58.666" v="13598" actId="208"/>
          <ac:cxnSpMkLst>
            <pc:docMk/>
            <pc:sldMk cId="596772802" sldId="260"/>
            <ac:cxnSpMk id="18" creationId="{CDDCE205-92E7-4FA7-7802-F9A44E009E69}"/>
          </ac:cxnSpMkLst>
        </pc:cxnChg>
        <pc:cxnChg chg="add mod">
          <ac:chgData name="Edoardo Cervi Gambaro" userId="bac215fc88dc4828" providerId="LiveId" clId="{4A953FF7-B61B-4E29-9CF2-3CCC6A53EB95}" dt="2025-09-23T15:29:41.994" v="13689" actId="13822"/>
          <ac:cxnSpMkLst>
            <pc:docMk/>
            <pc:sldMk cId="596772802" sldId="260"/>
            <ac:cxnSpMk id="23" creationId="{A884D2FA-4058-295B-B6E1-2AC6E173DAF7}"/>
          </ac:cxnSpMkLst>
        </pc:cxnChg>
      </pc:sldChg>
      <pc:sldChg chg="addSp delSp modSp new del mod">
        <pc:chgData name="Edoardo Cervi Gambaro" userId="bac215fc88dc4828" providerId="LiveId" clId="{4A953FF7-B61B-4E29-9CF2-3CCC6A53EB95}" dt="2025-09-19T09:48:55.898" v="10598" actId="47"/>
        <pc:sldMkLst>
          <pc:docMk/>
          <pc:sldMk cId="673031782" sldId="261"/>
        </pc:sldMkLst>
      </pc:sldChg>
      <pc:sldChg chg="addSp delSp modSp new mod">
        <pc:chgData name="Edoardo Cervi Gambaro" userId="bac215fc88dc4828" providerId="LiveId" clId="{4A953FF7-B61B-4E29-9CF2-3CCC6A53EB95}" dt="2025-09-24T09:57:38.646" v="17570" actId="12"/>
        <pc:sldMkLst>
          <pc:docMk/>
          <pc:sldMk cId="481755768" sldId="262"/>
        </pc:sldMkLst>
        <pc:spChg chg="add mod">
          <ac:chgData name="Edoardo Cervi Gambaro" userId="bac215fc88dc4828" providerId="LiveId" clId="{4A953FF7-B61B-4E29-9CF2-3CCC6A53EB95}" dt="2025-09-24T09:57:38.646" v="17570" actId="12"/>
          <ac:spMkLst>
            <pc:docMk/>
            <pc:sldMk cId="481755768" sldId="262"/>
            <ac:spMk id="7" creationId="{EE521BA2-5F97-F35B-E3D5-75B42FD6718E}"/>
          </ac:spMkLst>
        </pc:spChg>
        <pc:picChg chg="add mod">
          <ac:chgData name="Edoardo Cervi Gambaro" userId="bac215fc88dc4828" providerId="LiveId" clId="{4A953FF7-B61B-4E29-9CF2-3CCC6A53EB95}" dt="2025-09-24T09:56:44.296" v="17565" actId="1036"/>
          <ac:picMkLst>
            <pc:docMk/>
            <pc:sldMk cId="481755768" sldId="262"/>
            <ac:picMk id="9" creationId="{4EE31106-4BB0-84CC-5153-D07C1963549D}"/>
          </ac:picMkLst>
        </pc:picChg>
      </pc:sldChg>
      <pc:sldChg chg="addSp delSp modSp new del mod">
        <pc:chgData name="Edoardo Cervi Gambaro" userId="bac215fc88dc4828" providerId="LiveId" clId="{4A953FF7-B61B-4E29-9CF2-3CCC6A53EB95}" dt="2025-09-19T08:10:20.575" v="10491" actId="47"/>
        <pc:sldMkLst>
          <pc:docMk/>
          <pc:sldMk cId="3131176742" sldId="263"/>
        </pc:sldMkLst>
      </pc:sldChg>
      <pc:sldChg chg="addSp delSp modSp new mod">
        <pc:chgData name="Edoardo Cervi Gambaro" userId="bac215fc88dc4828" providerId="LiveId" clId="{4A953FF7-B61B-4E29-9CF2-3CCC6A53EB95}" dt="2025-09-24T13:33:58.600" v="17787" actId="1038"/>
        <pc:sldMkLst>
          <pc:docMk/>
          <pc:sldMk cId="204830973" sldId="264"/>
        </pc:sldMkLst>
        <pc:spChg chg="mod">
          <ac:chgData name="Edoardo Cervi Gambaro" userId="bac215fc88dc4828" providerId="LiveId" clId="{4A953FF7-B61B-4E29-9CF2-3CCC6A53EB95}" dt="2025-09-23T20:01:36.595" v="16731" actId="1076"/>
          <ac:spMkLst>
            <pc:docMk/>
            <pc:sldMk cId="204830973" sldId="264"/>
            <ac:spMk id="2" creationId="{23A328A8-9772-213F-348B-50D80815C345}"/>
          </ac:spMkLst>
        </pc:spChg>
        <pc:spChg chg="mod">
          <ac:chgData name="Edoardo Cervi Gambaro" userId="bac215fc88dc4828" providerId="LiveId" clId="{4A953FF7-B61B-4E29-9CF2-3CCC6A53EB95}" dt="2025-09-23T15:20:19.984" v="13402" actId="1076"/>
          <ac:spMkLst>
            <pc:docMk/>
            <pc:sldMk cId="204830973" sldId="264"/>
            <ac:spMk id="4" creationId="{72CDC606-ACAB-5A45-F6FE-377519ECA168}"/>
          </ac:spMkLst>
        </pc:spChg>
        <pc:spChg chg="add mod">
          <ac:chgData name="Edoardo Cervi Gambaro" userId="bac215fc88dc4828" providerId="LiveId" clId="{4A953FF7-B61B-4E29-9CF2-3CCC6A53EB95}" dt="2025-09-23T15:21:31.587" v="13410" actId="1076"/>
          <ac:spMkLst>
            <pc:docMk/>
            <pc:sldMk cId="204830973" sldId="264"/>
            <ac:spMk id="9" creationId="{364F86FC-8254-D914-6C4F-6B09517DC114}"/>
          </ac:spMkLst>
        </pc:spChg>
        <pc:spChg chg="add mod">
          <ac:chgData name="Edoardo Cervi Gambaro" userId="bac215fc88dc4828" providerId="LiveId" clId="{4A953FF7-B61B-4E29-9CF2-3CCC6A53EB95}" dt="2025-09-23T15:21:31.587" v="13410" actId="1076"/>
          <ac:spMkLst>
            <pc:docMk/>
            <pc:sldMk cId="204830973" sldId="264"/>
            <ac:spMk id="10" creationId="{A9EF87CA-49AB-0C9A-5B94-A2C39F0D7E28}"/>
          </ac:spMkLst>
        </pc:spChg>
        <pc:spChg chg="add mod">
          <ac:chgData name="Edoardo Cervi Gambaro" userId="bac215fc88dc4828" providerId="LiveId" clId="{4A953FF7-B61B-4E29-9CF2-3CCC6A53EB95}" dt="2025-09-23T15:21:31.587" v="13410" actId="1076"/>
          <ac:spMkLst>
            <pc:docMk/>
            <pc:sldMk cId="204830973" sldId="264"/>
            <ac:spMk id="17" creationId="{6AFA1061-9C11-7BD2-9CAA-492006304B6A}"/>
          </ac:spMkLst>
        </pc:spChg>
        <pc:spChg chg="add mod">
          <ac:chgData name="Edoardo Cervi Gambaro" userId="bac215fc88dc4828" providerId="LiveId" clId="{4A953FF7-B61B-4E29-9CF2-3CCC6A53EB95}" dt="2025-09-23T19:25:46.304" v="16597" actId="1076"/>
          <ac:spMkLst>
            <pc:docMk/>
            <pc:sldMk cId="204830973" sldId="264"/>
            <ac:spMk id="18" creationId="{898DF8C0-7CB8-53B7-DF6B-E77B4BBBC6D6}"/>
          </ac:spMkLst>
        </pc:spChg>
        <pc:spChg chg="add mod">
          <ac:chgData name="Edoardo Cervi Gambaro" userId="bac215fc88dc4828" providerId="LiveId" clId="{4A953FF7-B61B-4E29-9CF2-3CCC6A53EB95}" dt="2025-09-24T13:30:31.550" v="17778" actId="1038"/>
          <ac:spMkLst>
            <pc:docMk/>
            <pc:sldMk cId="204830973" sldId="264"/>
            <ac:spMk id="19" creationId="{9E438115-3895-07BE-6E94-72780468982F}"/>
          </ac:spMkLst>
        </pc:spChg>
        <pc:spChg chg="add mod">
          <ac:chgData name="Edoardo Cervi Gambaro" userId="bac215fc88dc4828" providerId="LiveId" clId="{4A953FF7-B61B-4E29-9CF2-3CCC6A53EB95}" dt="2025-09-23T19:25:32.219" v="16594" actId="1076"/>
          <ac:spMkLst>
            <pc:docMk/>
            <pc:sldMk cId="204830973" sldId="264"/>
            <ac:spMk id="33" creationId="{A75EBABD-B8DF-4B86-B41A-FCC79A6696B8}"/>
          </ac:spMkLst>
        </pc:spChg>
        <pc:spChg chg="add mod">
          <ac:chgData name="Edoardo Cervi Gambaro" userId="bac215fc88dc4828" providerId="LiveId" clId="{4A953FF7-B61B-4E29-9CF2-3CCC6A53EB95}" dt="2025-09-24T13:29:00.301" v="17735" actId="1076"/>
          <ac:spMkLst>
            <pc:docMk/>
            <pc:sldMk cId="204830973" sldId="264"/>
            <ac:spMk id="43" creationId="{CED86F5F-6CE9-4A95-47A3-9AFD946ACA72}"/>
          </ac:spMkLst>
        </pc:spChg>
        <pc:spChg chg="add mod">
          <ac:chgData name="Edoardo Cervi Gambaro" userId="bac215fc88dc4828" providerId="LiveId" clId="{4A953FF7-B61B-4E29-9CF2-3CCC6A53EB95}" dt="2025-09-24T13:30:51.718" v="17780" actId="1076"/>
          <ac:spMkLst>
            <pc:docMk/>
            <pc:sldMk cId="204830973" sldId="264"/>
            <ac:spMk id="55" creationId="{DFF9049A-6AE8-CBA0-C9A1-6715CF7C65EB}"/>
          </ac:spMkLst>
        </pc:spChg>
        <pc:spChg chg="add mod">
          <ac:chgData name="Edoardo Cervi Gambaro" userId="bac215fc88dc4828" providerId="LiveId" clId="{4A953FF7-B61B-4E29-9CF2-3CCC6A53EB95}" dt="2025-09-23T19:17:42.492" v="15983" actId="13822"/>
          <ac:spMkLst>
            <pc:docMk/>
            <pc:sldMk cId="204830973" sldId="264"/>
            <ac:spMk id="60" creationId="{2A95B2E2-E023-AC8C-F0B3-4C1DA4FA09A0}"/>
          </ac:spMkLst>
        </pc:spChg>
        <pc:spChg chg="add mod">
          <ac:chgData name="Edoardo Cervi Gambaro" userId="bac215fc88dc4828" providerId="LiveId" clId="{4A953FF7-B61B-4E29-9CF2-3CCC6A53EB95}" dt="2025-09-24T09:51:48.669" v="17546" actId="20577"/>
          <ac:spMkLst>
            <pc:docMk/>
            <pc:sldMk cId="204830973" sldId="264"/>
            <ac:spMk id="61" creationId="{E6E7C4AC-A972-8C4E-CE97-03B1AB16D1E6}"/>
          </ac:spMkLst>
        </pc:spChg>
        <pc:spChg chg="add mod">
          <ac:chgData name="Edoardo Cervi Gambaro" userId="bac215fc88dc4828" providerId="LiveId" clId="{4A953FF7-B61B-4E29-9CF2-3CCC6A53EB95}" dt="2025-09-23T19:19:08.421" v="16135" actId="1076"/>
          <ac:spMkLst>
            <pc:docMk/>
            <pc:sldMk cId="204830973" sldId="264"/>
            <ac:spMk id="62" creationId="{985D9CA3-6C35-CFBE-5923-7C82F5097F35}"/>
          </ac:spMkLst>
        </pc:spChg>
        <pc:spChg chg="add mod">
          <ac:chgData name="Edoardo Cervi Gambaro" userId="bac215fc88dc4828" providerId="LiveId" clId="{4A953FF7-B61B-4E29-9CF2-3CCC6A53EB95}" dt="2025-09-24T06:56:06.823" v="16776" actId="1076"/>
          <ac:spMkLst>
            <pc:docMk/>
            <pc:sldMk cId="204830973" sldId="264"/>
            <ac:spMk id="63" creationId="{86D5F684-F311-80D3-8825-324F67F57078}"/>
          </ac:spMkLst>
        </pc:spChg>
        <pc:spChg chg="add mod">
          <ac:chgData name="Edoardo Cervi Gambaro" userId="bac215fc88dc4828" providerId="LiveId" clId="{4A953FF7-B61B-4E29-9CF2-3CCC6A53EB95}" dt="2025-09-23T19:20:28.446" v="16273" actId="1076"/>
          <ac:spMkLst>
            <pc:docMk/>
            <pc:sldMk cId="204830973" sldId="264"/>
            <ac:spMk id="72" creationId="{227F2695-B393-D766-EBA6-C3A9A739B25D}"/>
          </ac:spMkLst>
        </pc:spChg>
        <pc:spChg chg="add mod">
          <ac:chgData name="Edoardo Cervi Gambaro" userId="bac215fc88dc4828" providerId="LiveId" clId="{4A953FF7-B61B-4E29-9CF2-3CCC6A53EB95}" dt="2025-09-24T10:07:23.285" v="17703" actId="20577"/>
          <ac:spMkLst>
            <pc:docMk/>
            <pc:sldMk cId="204830973" sldId="264"/>
            <ac:spMk id="73" creationId="{1E2CC4D9-C58A-9F94-362C-3D1062722C18}"/>
          </ac:spMkLst>
        </pc:spChg>
        <pc:spChg chg="add mod">
          <ac:chgData name="Edoardo Cervi Gambaro" userId="bac215fc88dc4828" providerId="LiveId" clId="{4A953FF7-B61B-4E29-9CF2-3CCC6A53EB95}" dt="2025-09-24T13:31:06.077" v="17781" actId="1076"/>
          <ac:spMkLst>
            <pc:docMk/>
            <pc:sldMk cId="204830973" sldId="264"/>
            <ac:spMk id="74" creationId="{E2E7CAB1-090D-79EB-9A49-38C6B73A85AE}"/>
          </ac:spMkLst>
        </pc:spChg>
        <pc:spChg chg="add mod">
          <ac:chgData name="Edoardo Cervi Gambaro" userId="bac215fc88dc4828" providerId="LiveId" clId="{4A953FF7-B61B-4E29-9CF2-3CCC6A53EB95}" dt="2025-09-24T13:31:06.077" v="17781" actId="1076"/>
          <ac:spMkLst>
            <pc:docMk/>
            <pc:sldMk cId="204830973" sldId="264"/>
            <ac:spMk id="75" creationId="{ADCB54A6-0E18-272F-89A3-BBF5EBB7B827}"/>
          </ac:spMkLst>
        </pc:spChg>
        <pc:spChg chg="add mod">
          <ac:chgData name="Edoardo Cervi Gambaro" userId="bac215fc88dc4828" providerId="LiveId" clId="{4A953FF7-B61B-4E29-9CF2-3CCC6A53EB95}" dt="2025-09-23T19:25:46.304" v="16597" actId="1076"/>
          <ac:spMkLst>
            <pc:docMk/>
            <pc:sldMk cId="204830973" sldId="264"/>
            <ac:spMk id="76" creationId="{5729CBB3-16C6-1634-4236-82AA00FE2AA7}"/>
          </ac:spMkLst>
        </pc:spChg>
        <pc:spChg chg="add mod">
          <ac:chgData name="Edoardo Cervi Gambaro" userId="bac215fc88dc4828" providerId="LiveId" clId="{4A953FF7-B61B-4E29-9CF2-3CCC6A53EB95}" dt="2025-09-24T07:01:20.327" v="16798" actId="20577"/>
          <ac:spMkLst>
            <pc:docMk/>
            <pc:sldMk cId="204830973" sldId="264"/>
            <ac:spMk id="77" creationId="{35A29E7E-2996-EAB5-B73F-FA40D8FC458A}"/>
          </ac:spMkLst>
        </pc:spChg>
        <pc:cxnChg chg="add mod">
          <ac:chgData name="Edoardo Cervi Gambaro" userId="bac215fc88dc4828" providerId="LiveId" clId="{4A953FF7-B61B-4E29-9CF2-3CCC6A53EB95}" dt="2025-09-23T15:21:31.587" v="13410" actId="1076"/>
          <ac:cxnSpMkLst>
            <pc:docMk/>
            <pc:sldMk cId="204830973" sldId="264"/>
            <ac:cxnSpMk id="25" creationId="{580D2144-5FF7-B6D5-5A82-B4EFC3F47F85}"/>
          </ac:cxnSpMkLst>
        </pc:cxnChg>
        <pc:cxnChg chg="add mod">
          <ac:chgData name="Edoardo Cervi Gambaro" userId="bac215fc88dc4828" providerId="LiveId" clId="{4A953FF7-B61B-4E29-9CF2-3CCC6A53EB95}" dt="2025-09-23T15:12:17.946" v="13280" actId="1076"/>
          <ac:cxnSpMkLst>
            <pc:docMk/>
            <pc:sldMk cId="204830973" sldId="264"/>
            <ac:cxnSpMk id="26" creationId="{DFD6B60D-CB55-7875-9270-B5405808162C}"/>
          </ac:cxnSpMkLst>
        </pc:cxnChg>
        <pc:cxnChg chg="add mod">
          <ac:chgData name="Edoardo Cervi Gambaro" userId="bac215fc88dc4828" providerId="LiveId" clId="{4A953FF7-B61B-4E29-9CF2-3CCC6A53EB95}" dt="2025-09-24T13:33:58.600" v="17787" actId="1038"/>
          <ac:cxnSpMkLst>
            <pc:docMk/>
            <pc:sldMk cId="204830973" sldId="264"/>
            <ac:cxnSpMk id="39" creationId="{1BA0C3C8-3FAC-4F05-8578-F213113470A0}"/>
          </ac:cxnSpMkLst>
        </pc:cxnChg>
        <pc:cxnChg chg="add mod">
          <ac:chgData name="Edoardo Cervi Gambaro" userId="bac215fc88dc4828" providerId="LiveId" clId="{4A953FF7-B61B-4E29-9CF2-3CCC6A53EB95}" dt="2025-09-24T13:29:00.301" v="17735" actId="1076"/>
          <ac:cxnSpMkLst>
            <pc:docMk/>
            <pc:sldMk cId="204830973" sldId="264"/>
            <ac:cxnSpMk id="53" creationId="{D0411864-360A-087B-C5E1-968C448AFD39}"/>
          </ac:cxnSpMkLst>
        </pc:cxnChg>
        <pc:cxnChg chg="add mod">
          <ac:chgData name="Edoardo Cervi Gambaro" userId="bac215fc88dc4828" providerId="LiveId" clId="{4A953FF7-B61B-4E29-9CF2-3CCC6A53EB95}" dt="2025-09-24T13:33:56.817" v="17786" actId="1037"/>
          <ac:cxnSpMkLst>
            <pc:docMk/>
            <pc:sldMk cId="204830973" sldId="264"/>
            <ac:cxnSpMk id="54" creationId="{2CF8A127-9A62-8E18-4B67-FB8D82496343}"/>
          </ac:cxnSpMkLst>
        </pc:cxnChg>
        <pc:cxnChg chg="add mod">
          <ac:chgData name="Edoardo Cervi Gambaro" userId="bac215fc88dc4828" providerId="LiveId" clId="{4A953FF7-B61B-4E29-9CF2-3CCC6A53EB95}" dt="2025-09-24T13:30:51.718" v="17780" actId="1076"/>
          <ac:cxnSpMkLst>
            <pc:docMk/>
            <pc:sldMk cId="204830973" sldId="264"/>
            <ac:cxnSpMk id="57" creationId="{713B83A5-2B9C-B0E0-7AD8-3485132A64CE}"/>
          </ac:cxnSpMkLst>
        </pc:cxnChg>
        <pc:cxnChg chg="add mod">
          <ac:chgData name="Edoardo Cervi Gambaro" userId="bac215fc88dc4828" providerId="LiveId" clId="{4A953FF7-B61B-4E29-9CF2-3CCC6A53EB95}" dt="2025-09-23T19:25:32.219" v="16594" actId="1076"/>
          <ac:cxnSpMkLst>
            <pc:docMk/>
            <pc:sldMk cId="204830973" sldId="264"/>
            <ac:cxnSpMk id="59" creationId="{E3F7B155-190D-CDEA-D81B-09CA7EB892A5}"/>
          </ac:cxnSpMkLst>
        </pc:cxnChg>
      </pc:sldChg>
      <pc:sldChg chg="addSp delSp modSp new mod">
        <pc:chgData name="Edoardo Cervi Gambaro" userId="bac215fc88dc4828" providerId="LiveId" clId="{4A953FF7-B61B-4E29-9CF2-3CCC6A53EB95}" dt="2025-09-24T07:24:02.875" v="17075" actId="20577"/>
        <pc:sldMkLst>
          <pc:docMk/>
          <pc:sldMk cId="3242701199" sldId="265"/>
        </pc:sldMkLst>
        <pc:spChg chg="add mod">
          <ac:chgData name="Edoardo Cervi Gambaro" userId="bac215fc88dc4828" providerId="LiveId" clId="{4A953FF7-B61B-4E29-9CF2-3CCC6A53EB95}" dt="2025-09-24T07:24:02.875" v="17075" actId="20577"/>
          <ac:spMkLst>
            <pc:docMk/>
            <pc:sldMk cId="3242701199" sldId="265"/>
            <ac:spMk id="5" creationId="{4BA14EAE-21EA-3BCF-E1A0-BB7C1014D01F}"/>
          </ac:spMkLst>
        </pc:spChg>
        <pc:spChg chg="add mod">
          <ac:chgData name="Edoardo Cervi Gambaro" userId="bac215fc88dc4828" providerId="LiveId" clId="{4A953FF7-B61B-4E29-9CF2-3CCC6A53EB95}" dt="2025-09-23T16:00:52.875" v="13912" actId="1076"/>
          <ac:spMkLst>
            <pc:docMk/>
            <pc:sldMk cId="3242701199" sldId="265"/>
            <ac:spMk id="6" creationId="{7962A8DA-DFAD-D00F-E76A-9D3AAFE1127C}"/>
          </ac:spMkLst>
        </pc:spChg>
        <pc:spChg chg="add mod">
          <ac:chgData name="Edoardo Cervi Gambaro" userId="bac215fc88dc4828" providerId="LiveId" clId="{4A953FF7-B61B-4E29-9CF2-3CCC6A53EB95}" dt="2025-09-23T16:06:51.771" v="13923" actId="1076"/>
          <ac:spMkLst>
            <pc:docMk/>
            <pc:sldMk cId="3242701199" sldId="265"/>
            <ac:spMk id="8" creationId="{1FA09E21-A69D-84D4-B01D-D2B9EE4F2BE0}"/>
          </ac:spMkLst>
        </pc:spChg>
        <pc:spChg chg="add mod">
          <ac:chgData name="Edoardo Cervi Gambaro" userId="bac215fc88dc4828" providerId="LiveId" clId="{4A953FF7-B61B-4E29-9CF2-3CCC6A53EB95}" dt="2025-09-23T16:00:52.875" v="13912" actId="1076"/>
          <ac:spMkLst>
            <pc:docMk/>
            <pc:sldMk cId="3242701199" sldId="265"/>
            <ac:spMk id="10" creationId="{37121DC3-576D-9DA9-CB39-CD73FD8661F1}"/>
          </ac:spMkLst>
        </pc:spChg>
        <pc:picChg chg="add mod modCrop">
          <ac:chgData name="Edoardo Cervi Gambaro" userId="bac215fc88dc4828" providerId="LiveId" clId="{4A953FF7-B61B-4E29-9CF2-3CCC6A53EB95}" dt="2025-09-23T16:00:52.875" v="13912" actId="1076"/>
          <ac:picMkLst>
            <pc:docMk/>
            <pc:sldMk cId="3242701199" sldId="265"/>
            <ac:picMk id="7" creationId="{471AEB56-55F0-39A8-3B8D-7EACEA87BD75}"/>
          </ac:picMkLst>
        </pc:picChg>
        <pc:picChg chg="add mod">
          <ac:chgData name="Edoardo Cervi Gambaro" userId="bac215fc88dc4828" providerId="LiveId" clId="{4A953FF7-B61B-4E29-9CF2-3CCC6A53EB95}" dt="2025-09-23T16:00:52.875" v="13912" actId="1076"/>
          <ac:picMkLst>
            <pc:docMk/>
            <pc:sldMk cId="3242701199" sldId="265"/>
            <ac:picMk id="12" creationId="{1578D777-10F8-C56C-C87F-A1EEA5D61B04}"/>
          </ac:picMkLst>
        </pc:picChg>
        <pc:picChg chg="add mod">
          <ac:chgData name="Edoardo Cervi Gambaro" userId="bac215fc88dc4828" providerId="LiveId" clId="{4A953FF7-B61B-4E29-9CF2-3CCC6A53EB95}" dt="2025-09-23T16:00:52.875" v="13912" actId="1076"/>
          <ac:picMkLst>
            <pc:docMk/>
            <pc:sldMk cId="3242701199" sldId="265"/>
            <ac:picMk id="14" creationId="{F3BFED97-D839-602F-7D49-BEBC78D0E1F7}"/>
          </ac:picMkLst>
        </pc:picChg>
        <pc:picChg chg="add mod">
          <ac:chgData name="Edoardo Cervi Gambaro" userId="bac215fc88dc4828" providerId="LiveId" clId="{4A953FF7-B61B-4E29-9CF2-3CCC6A53EB95}" dt="2025-09-23T19:52:05.755" v="16650" actId="1076"/>
          <ac:picMkLst>
            <pc:docMk/>
            <pc:sldMk cId="3242701199" sldId="265"/>
            <ac:picMk id="15" creationId="{8F9EBDB7-2742-D48A-5EF6-090A4A81BE35}"/>
          </ac:picMkLst>
        </pc:picChg>
      </pc:sldChg>
      <pc:sldChg chg="addSp delSp modSp new mod">
        <pc:chgData name="Edoardo Cervi Gambaro" userId="bac215fc88dc4828" providerId="LiveId" clId="{4A953FF7-B61B-4E29-9CF2-3CCC6A53EB95}" dt="2025-09-24T10:01:30.380" v="17619" actId="20577"/>
        <pc:sldMkLst>
          <pc:docMk/>
          <pc:sldMk cId="900924413" sldId="266"/>
        </pc:sldMkLst>
        <pc:spChg chg="mod">
          <ac:chgData name="Edoardo Cervi Gambaro" userId="bac215fc88dc4828" providerId="LiveId" clId="{4A953FF7-B61B-4E29-9CF2-3CCC6A53EB95}" dt="2025-09-23T20:01:19.679" v="16730" actId="1076"/>
          <ac:spMkLst>
            <pc:docMk/>
            <pc:sldMk cId="900924413" sldId="266"/>
            <ac:spMk id="2" creationId="{D88C7610-8E0F-0912-9D90-E2651F50A04F}"/>
          </ac:spMkLst>
        </pc:spChg>
        <pc:spChg chg="add del mod">
          <ac:chgData name="Edoardo Cervi Gambaro" userId="bac215fc88dc4828" providerId="LiveId" clId="{4A953FF7-B61B-4E29-9CF2-3CCC6A53EB95}" dt="2025-09-24T10:01:30.380" v="17619" actId="20577"/>
          <ac:spMkLst>
            <pc:docMk/>
            <pc:sldMk cId="900924413" sldId="266"/>
            <ac:spMk id="5" creationId="{6B5B64AD-5A21-3139-5357-2BB626785C51}"/>
          </ac:spMkLst>
        </pc:spChg>
      </pc:sldChg>
      <pc:sldChg chg="addSp delSp modSp new del mod">
        <pc:chgData name="Edoardo Cervi Gambaro" userId="bac215fc88dc4828" providerId="LiveId" clId="{4A953FF7-B61B-4E29-9CF2-3CCC6A53EB95}" dt="2025-09-19T15:18:37.874" v="10806" actId="47"/>
        <pc:sldMkLst>
          <pc:docMk/>
          <pc:sldMk cId="890076145" sldId="267"/>
        </pc:sldMkLst>
      </pc:sldChg>
      <pc:sldChg chg="delSp modSp new mod ord">
        <pc:chgData name="Edoardo Cervi Gambaro" userId="bac215fc88dc4828" providerId="LiveId" clId="{4A953FF7-B61B-4E29-9CF2-3CCC6A53EB95}" dt="2025-09-23T20:06:05.062" v="16751" actId="20577"/>
        <pc:sldMkLst>
          <pc:docMk/>
          <pc:sldMk cId="3645277331" sldId="268"/>
        </pc:sldMkLst>
        <pc:spChg chg="mod">
          <ac:chgData name="Edoardo Cervi Gambaro" userId="bac215fc88dc4828" providerId="LiveId" clId="{4A953FF7-B61B-4E29-9CF2-3CCC6A53EB95}" dt="2025-09-23T20:06:05.062" v="16751" actId="20577"/>
          <ac:spMkLst>
            <pc:docMk/>
            <pc:sldMk cId="3645277331" sldId="268"/>
            <ac:spMk id="2" creationId="{41B18E7B-B8AE-CDA9-CE55-2E6DC3D2D1A0}"/>
          </ac:spMkLst>
        </pc:spChg>
      </pc:sldChg>
      <pc:sldChg chg="addSp delSp modSp new del mod">
        <pc:chgData name="Edoardo Cervi Gambaro" userId="bac215fc88dc4828" providerId="LiveId" clId="{4A953FF7-B61B-4E29-9CF2-3CCC6A53EB95}" dt="2025-09-23T10:18:47.848" v="10958" actId="47"/>
        <pc:sldMkLst>
          <pc:docMk/>
          <pc:sldMk cId="559052123" sldId="269"/>
        </pc:sldMkLst>
      </pc:sldChg>
      <pc:sldChg chg="addSp delSp modSp new del mod">
        <pc:chgData name="Edoardo Cervi Gambaro" userId="bac215fc88dc4828" providerId="LiveId" clId="{4A953FF7-B61B-4E29-9CF2-3CCC6A53EB95}" dt="2025-09-23T10:18:49.343" v="10959" actId="47"/>
        <pc:sldMkLst>
          <pc:docMk/>
          <pc:sldMk cId="3983904615" sldId="270"/>
        </pc:sldMkLst>
      </pc:sldChg>
      <pc:sldChg chg="addSp delSp modSp new del mod ord">
        <pc:chgData name="Edoardo Cervi Gambaro" userId="bac215fc88dc4828" providerId="LiveId" clId="{4A953FF7-B61B-4E29-9CF2-3CCC6A53EB95}" dt="2025-09-23T10:24:04.659" v="11176" actId="47"/>
        <pc:sldMkLst>
          <pc:docMk/>
          <pc:sldMk cId="1505591355" sldId="271"/>
        </pc:sldMkLst>
      </pc:sldChg>
      <pc:sldChg chg="delSp modSp new del mod">
        <pc:chgData name="Edoardo Cervi Gambaro" userId="bac215fc88dc4828" providerId="LiveId" clId="{4A953FF7-B61B-4E29-9CF2-3CCC6A53EB95}" dt="2025-09-23T10:36:07.724" v="11564" actId="47"/>
        <pc:sldMkLst>
          <pc:docMk/>
          <pc:sldMk cId="2439933504" sldId="272"/>
        </pc:sldMkLst>
      </pc:sldChg>
      <pc:sldChg chg="addSp delSp modSp new mod">
        <pc:chgData name="Edoardo Cervi Gambaro" userId="bac215fc88dc4828" providerId="LiveId" clId="{4A953FF7-B61B-4E29-9CF2-3CCC6A53EB95}" dt="2025-09-23T19:53:02.396" v="16652" actId="20577"/>
        <pc:sldMkLst>
          <pc:docMk/>
          <pc:sldMk cId="3629784255" sldId="273"/>
        </pc:sldMkLst>
        <pc:spChg chg="mod">
          <ac:chgData name="Edoardo Cervi Gambaro" userId="bac215fc88dc4828" providerId="LiveId" clId="{4A953FF7-B61B-4E29-9CF2-3CCC6A53EB95}" dt="2025-09-23T15:34:17.121" v="13736" actId="1076"/>
          <ac:spMkLst>
            <pc:docMk/>
            <pc:sldMk cId="3629784255" sldId="273"/>
            <ac:spMk id="4" creationId="{96A5B991-2FD2-E76B-CD45-B5488152D783}"/>
          </ac:spMkLst>
        </pc:spChg>
        <pc:spChg chg="add del mod">
          <ac:chgData name="Edoardo Cervi Gambaro" userId="bac215fc88dc4828" providerId="LiveId" clId="{4A953FF7-B61B-4E29-9CF2-3CCC6A53EB95}" dt="2025-09-23T10:34:39.676" v="11515" actId="1076"/>
          <ac:spMkLst>
            <pc:docMk/>
            <pc:sldMk cId="3629784255" sldId="273"/>
            <ac:spMk id="5" creationId="{9480D72E-D425-C731-BE03-BB0E2F764B9D}"/>
          </ac:spMkLst>
        </pc:spChg>
        <pc:spChg chg="add mod">
          <ac:chgData name="Edoardo Cervi Gambaro" userId="bac215fc88dc4828" providerId="LiveId" clId="{4A953FF7-B61B-4E29-9CF2-3CCC6A53EB95}" dt="2025-09-23T15:43:28.025" v="13748" actId="1076"/>
          <ac:spMkLst>
            <pc:docMk/>
            <pc:sldMk cId="3629784255" sldId="273"/>
            <ac:spMk id="9" creationId="{69CEF257-BCE3-D4CC-2727-33535B0E1EF6}"/>
          </ac:spMkLst>
        </pc:spChg>
        <pc:spChg chg="add mod">
          <ac:chgData name="Edoardo Cervi Gambaro" userId="bac215fc88dc4828" providerId="LiveId" clId="{4A953FF7-B61B-4E29-9CF2-3CCC6A53EB95}" dt="2025-09-23T15:43:28.025" v="13748" actId="1076"/>
          <ac:spMkLst>
            <pc:docMk/>
            <pc:sldMk cId="3629784255" sldId="273"/>
            <ac:spMk id="10" creationId="{54725DA5-7C66-797F-5A1B-2B2758310262}"/>
          </ac:spMkLst>
        </pc:spChg>
        <pc:spChg chg="add mod">
          <ac:chgData name="Edoardo Cervi Gambaro" userId="bac215fc88dc4828" providerId="LiveId" clId="{4A953FF7-B61B-4E29-9CF2-3CCC6A53EB95}" dt="2025-09-23T19:53:02.396" v="16652" actId="20577"/>
          <ac:spMkLst>
            <pc:docMk/>
            <pc:sldMk cId="3629784255" sldId="273"/>
            <ac:spMk id="13" creationId="{05A636AD-26C9-F21C-C2EE-821D25AD8646}"/>
          </ac:spMkLst>
        </pc:spChg>
        <pc:picChg chg="add mod">
          <ac:chgData name="Edoardo Cervi Gambaro" userId="bac215fc88dc4828" providerId="LiveId" clId="{4A953FF7-B61B-4E29-9CF2-3CCC6A53EB95}" dt="2025-09-23T15:43:24.351" v="13747" actId="1076"/>
          <ac:picMkLst>
            <pc:docMk/>
            <pc:sldMk cId="3629784255" sldId="273"/>
            <ac:picMk id="6" creationId="{2DB43C74-EE33-8047-E2E8-B863A9AB0F9C}"/>
          </ac:picMkLst>
        </pc:picChg>
        <pc:picChg chg="add mod modCrop">
          <ac:chgData name="Edoardo Cervi Gambaro" userId="bac215fc88dc4828" providerId="LiveId" clId="{4A953FF7-B61B-4E29-9CF2-3CCC6A53EB95}" dt="2025-09-23T15:47:16.914" v="13779" actId="14100"/>
          <ac:picMkLst>
            <pc:docMk/>
            <pc:sldMk cId="3629784255" sldId="273"/>
            <ac:picMk id="7" creationId="{31EAA8E3-6DC9-D085-C897-7C9FB3F89467}"/>
          </ac:picMkLst>
        </pc:picChg>
        <pc:picChg chg="add mod modCrop">
          <ac:chgData name="Edoardo Cervi Gambaro" userId="bac215fc88dc4828" providerId="LiveId" clId="{4A953FF7-B61B-4E29-9CF2-3CCC6A53EB95}" dt="2025-09-23T15:43:28.025" v="13748" actId="1076"/>
          <ac:picMkLst>
            <pc:docMk/>
            <pc:sldMk cId="3629784255" sldId="273"/>
            <ac:picMk id="8" creationId="{65EDF039-1E27-5B6A-298F-A199BDECF192}"/>
          </ac:picMkLst>
        </pc:picChg>
        <pc:cxnChg chg="add mod">
          <ac:chgData name="Edoardo Cervi Gambaro" userId="bac215fc88dc4828" providerId="LiveId" clId="{4A953FF7-B61B-4E29-9CF2-3CCC6A53EB95}" dt="2025-09-23T15:43:33.816" v="13750" actId="13822"/>
          <ac:cxnSpMkLst>
            <pc:docMk/>
            <pc:sldMk cId="3629784255" sldId="273"/>
            <ac:cxnSpMk id="12" creationId="{7FFDC635-EB0A-AB1E-B6B3-5CB2B8049B44}"/>
          </ac:cxnSpMkLst>
        </pc:cxnChg>
      </pc:sldChg>
      <pc:sldChg chg="addSp delSp modSp new del mod">
        <pc:chgData name="Edoardo Cervi Gambaro" userId="bac215fc88dc4828" providerId="LiveId" clId="{4A953FF7-B61B-4E29-9CF2-3CCC6A53EB95}" dt="2025-09-23T16:11:22.630" v="14202" actId="47"/>
        <pc:sldMkLst>
          <pc:docMk/>
          <pc:sldMk cId="4087484908" sldId="274"/>
        </pc:sldMkLst>
      </pc:sldChg>
      <pc:sldChg chg="addSp delSp modSp new mod">
        <pc:chgData name="Edoardo Cervi Gambaro" userId="bac215fc88dc4828" providerId="LiveId" clId="{4A953FF7-B61B-4E29-9CF2-3CCC6A53EB95}" dt="2025-09-24T08:34:12.008" v="17306" actId="1076"/>
        <pc:sldMkLst>
          <pc:docMk/>
          <pc:sldMk cId="1172998013" sldId="275"/>
        </pc:sldMkLst>
        <pc:spChg chg="add mod">
          <ac:chgData name="Edoardo Cervi Gambaro" userId="bac215fc88dc4828" providerId="LiveId" clId="{4A953FF7-B61B-4E29-9CF2-3CCC6A53EB95}" dt="2025-09-23T18:36:18.558" v="14525" actId="1035"/>
          <ac:spMkLst>
            <pc:docMk/>
            <pc:sldMk cId="1172998013" sldId="275"/>
            <ac:spMk id="2" creationId="{A91426CE-4689-E22D-322A-D2BE90F2F708}"/>
          </ac:spMkLst>
        </pc:spChg>
        <pc:spChg chg="add mod">
          <ac:chgData name="Edoardo Cervi Gambaro" userId="bac215fc88dc4828" providerId="LiveId" clId="{4A953FF7-B61B-4E29-9CF2-3CCC6A53EB95}" dt="2025-09-24T08:34:12.008" v="17306" actId="1076"/>
          <ac:spMkLst>
            <pc:docMk/>
            <pc:sldMk cId="1172998013" sldId="275"/>
            <ac:spMk id="3" creationId="{357786DE-A120-CF93-9514-27D38C2F2649}"/>
          </ac:spMkLst>
        </pc:spChg>
        <pc:spChg chg="add mod">
          <ac:chgData name="Edoardo Cervi Gambaro" userId="bac215fc88dc4828" providerId="LiveId" clId="{4A953FF7-B61B-4E29-9CF2-3CCC6A53EB95}" dt="2025-09-24T07:24:11.161" v="17078" actId="20577"/>
          <ac:spMkLst>
            <pc:docMk/>
            <pc:sldMk cId="1172998013" sldId="275"/>
            <ac:spMk id="12" creationId="{3CA3F972-CF7A-3761-5A11-79EC5D94929B}"/>
          </ac:spMkLst>
        </pc:spChg>
        <pc:spChg chg="add mod">
          <ac:chgData name="Edoardo Cervi Gambaro" userId="bac215fc88dc4828" providerId="LiveId" clId="{4A953FF7-B61B-4E29-9CF2-3CCC6A53EB95}" dt="2025-09-23T18:35:48.673" v="14504" actId="20577"/>
          <ac:spMkLst>
            <pc:docMk/>
            <pc:sldMk cId="1172998013" sldId="275"/>
            <ac:spMk id="13" creationId="{7F0ECDF6-526A-98A1-4E9A-FB5E2F1BE01C}"/>
          </ac:spMkLst>
        </pc:spChg>
        <pc:spChg chg="add mod">
          <ac:chgData name="Edoardo Cervi Gambaro" userId="bac215fc88dc4828" providerId="LiveId" clId="{4A953FF7-B61B-4E29-9CF2-3CCC6A53EB95}" dt="2025-09-23T19:59:31.856" v="16708" actId="1076"/>
          <ac:spMkLst>
            <pc:docMk/>
            <pc:sldMk cId="1172998013" sldId="275"/>
            <ac:spMk id="14" creationId="{9082F58E-DC61-87F3-AD6B-AE55C5CB33FE}"/>
          </ac:spMkLst>
        </pc:spChg>
        <pc:picChg chg="add mod modCrop">
          <ac:chgData name="Edoardo Cervi Gambaro" userId="bac215fc88dc4828" providerId="LiveId" clId="{4A953FF7-B61B-4E29-9CF2-3CCC6A53EB95}" dt="2025-09-23T18:37:38.525" v="14528" actId="1076"/>
          <ac:picMkLst>
            <pc:docMk/>
            <pc:sldMk cId="1172998013" sldId="275"/>
            <ac:picMk id="10" creationId="{17DE305B-7388-C0C9-2C6C-B691E84DF153}"/>
          </ac:picMkLst>
        </pc:picChg>
        <pc:picChg chg="add mod modCrop">
          <ac:chgData name="Edoardo Cervi Gambaro" userId="bac215fc88dc4828" providerId="LiveId" clId="{4A953FF7-B61B-4E29-9CF2-3CCC6A53EB95}" dt="2025-09-23T18:37:38.525" v="14528" actId="1076"/>
          <ac:picMkLst>
            <pc:docMk/>
            <pc:sldMk cId="1172998013" sldId="275"/>
            <ac:picMk id="11" creationId="{A74BBB68-FEBA-1310-88E3-7C217BC4950B}"/>
          </ac:picMkLst>
        </pc:picChg>
        <pc:cxnChg chg="add mod">
          <ac:chgData name="Edoardo Cervi Gambaro" userId="bac215fc88dc4828" providerId="LiveId" clId="{4A953FF7-B61B-4E29-9CF2-3CCC6A53EB95}" dt="2025-09-23T19:59:00.262" v="16656" actId="13822"/>
          <ac:cxnSpMkLst>
            <pc:docMk/>
            <pc:sldMk cId="1172998013" sldId="275"/>
            <ac:cxnSpMk id="6" creationId="{7F8BCDA2-51A2-2C54-9E47-B7B5F97C393C}"/>
          </ac:cxnSpMkLst>
        </pc:cxnChg>
        <pc:cxnChg chg="add mod">
          <ac:chgData name="Edoardo Cervi Gambaro" userId="bac215fc88dc4828" providerId="LiveId" clId="{4A953FF7-B61B-4E29-9CF2-3CCC6A53EB95}" dt="2025-09-23T19:59:55.389" v="16710" actId="14100"/>
          <ac:cxnSpMkLst>
            <pc:docMk/>
            <pc:sldMk cId="1172998013" sldId="275"/>
            <ac:cxnSpMk id="9" creationId="{AC74F8C2-4313-EF7F-5413-698BAC0E1595}"/>
          </ac:cxnSpMkLst>
        </pc:cxnChg>
      </pc:sldChg>
      <pc:sldChg chg="addSp delSp modSp new mod">
        <pc:chgData name="Edoardo Cervi Gambaro" userId="bac215fc88dc4828" providerId="LiveId" clId="{4A953FF7-B61B-4E29-9CF2-3CCC6A53EB95}" dt="2025-09-24T10:09:50.434" v="17725" actId="14100"/>
        <pc:sldMkLst>
          <pc:docMk/>
          <pc:sldMk cId="330698657" sldId="276"/>
        </pc:sldMkLst>
        <pc:spChg chg="add mod">
          <ac:chgData name="Edoardo Cervi Gambaro" userId="bac215fc88dc4828" providerId="LiveId" clId="{4A953FF7-B61B-4E29-9CF2-3CCC6A53EB95}" dt="2025-09-23T19:08:00.231" v="15939" actId="207"/>
          <ac:spMkLst>
            <pc:docMk/>
            <pc:sldMk cId="330698657" sldId="276"/>
            <ac:spMk id="3" creationId="{2A47D469-73E7-BDB7-364E-589AE750DD29}"/>
          </ac:spMkLst>
        </pc:spChg>
        <pc:spChg chg="add mod">
          <ac:chgData name="Edoardo Cervi Gambaro" userId="bac215fc88dc4828" providerId="LiveId" clId="{4A953FF7-B61B-4E29-9CF2-3CCC6A53EB95}" dt="2025-09-24T08:37:14.313" v="17345" actId="20577"/>
          <ac:spMkLst>
            <pc:docMk/>
            <pc:sldMk cId="330698657" sldId="276"/>
            <ac:spMk id="5" creationId="{3E976FB8-4CEC-15F2-5CBC-B4CCF64AFE10}"/>
          </ac:spMkLst>
        </pc:spChg>
        <pc:spChg chg="add mod">
          <ac:chgData name="Edoardo Cervi Gambaro" userId="bac215fc88dc4828" providerId="LiveId" clId="{4A953FF7-B61B-4E29-9CF2-3CCC6A53EB95}" dt="2025-09-24T10:00:47.826" v="17611" actId="20577"/>
          <ac:spMkLst>
            <pc:docMk/>
            <pc:sldMk cId="330698657" sldId="276"/>
            <ac:spMk id="6" creationId="{D55952A9-172E-7D30-CB03-1CAF0F65F024}"/>
          </ac:spMkLst>
        </pc:spChg>
        <pc:spChg chg="add mod">
          <ac:chgData name="Edoardo Cervi Gambaro" userId="bac215fc88dc4828" providerId="LiveId" clId="{4A953FF7-B61B-4E29-9CF2-3CCC6A53EB95}" dt="2025-09-24T10:09:50.434" v="17725" actId="14100"/>
          <ac:spMkLst>
            <pc:docMk/>
            <pc:sldMk cId="330698657" sldId="276"/>
            <ac:spMk id="9" creationId="{ADE52573-9362-20A2-8D64-CB146767B60F}"/>
          </ac:spMkLst>
        </pc:spChg>
        <pc:picChg chg="add mod modCrop">
          <ac:chgData name="Edoardo Cervi Gambaro" userId="bac215fc88dc4828" providerId="LiveId" clId="{4A953FF7-B61B-4E29-9CF2-3CCC6A53EB95}" dt="2025-09-24T09:58:50.805" v="17572" actId="14100"/>
          <ac:picMkLst>
            <pc:docMk/>
            <pc:sldMk cId="330698657" sldId="276"/>
            <ac:picMk id="7" creationId="{E30A7027-DB3E-628A-CE30-1D6224A5FEED}"/>
          </ac:picMkLst>
        </pc:picChg>
        <pc:picChg chg="add mod modCrop">
          <ac:chgData name="Edoardo Cervi Gambaro" userId="bac215fc88dc4828" providerId="LiveId" clId="{4A953FF7-B61B-4E29-9CF2-3CCC6A53EB95}" dt="2025-09-24T09:58:45.082" v="17571" actId="14100"/>
          <ac:picMkLst>
            <pc:docMk/>
            <pc:sldMk cId="330698657" sldId="276"/>
            <ac:picMk id="8" creationId="{5AF32000-6A63-073F-4802-6BEB5F013637}"/>
          </ac:picMkLst>
        </pc:picChg>
      </pc:sldChg>
      <pc:sldChg chg="addSp delSp modSp new mod">
        <pc:chgData name="Edoardo Cervi Gambaro" userId="bac215fc88dc4828" providerId="LiveId" clId="{4A953FF7-B61B-4E29-9CF2-3CCC6A53EB95}" dt="2025-09-24T09:56:33.836" v="17559" actId="20577"/>
        <pc:sldMkLst>
          <pc:docMk/>
          <pc:sldMk cId="2797615413" sldId="277"/>
        </pc:sldMkLst>
        <pc:spChg chg="add mod">
          <ac:chgData name="Edoardo Cervi Gambaro" userId="bac215fc88dc4828" providerId="LiveId" clId="{4A953FF7-B61B-4E29-9CF2-3CCC6A53EB95}" dt="2025-09-24T08:29:34.313" v="17294" actId="115"/>
          <ac:spMkLst>
            <pc:docMk/>
            <pc:sldMk cId="2797615413" sldId="277"/>
            <ac:spMk id="2" creationId="{F9B0969C-914E-944E-E9A4-6D9E43291ED1}"/>
          </ac:spMkLst>
        </pc:spChg>
        <pc:spChg chg="add mod">
          <ac:chgData name="Edoardo Cervi Gambaro" userId="bac215fc88dc4828" providerId="LiveId" clId="{4A953FF7-B61B-4E29-9CF2-3CCC6A53EB95}" dt="2025-09-24T09:56:33.836" v="17559" actId="20577"/>
          <ac:spMkLst>
            <pc:docMk/>
            <pc:sldMk cId="2797615413" sldId="277"/>
            <ac:spMk id="14" creationId="{9910C207-FC1F-F922-825C-E3844CD41DC7}"/>
          </ac:spMkLst>
        </pc:spChg>
        <pc:picChg chg="add mod">
          <ac:chgData name="Edoardo Cervi Gambaro" userId="bac215fc88dc4828" providerId="LiveId" clId="{4A953FF7-B61B-4E29-9CF2-3CCC6A53EB95}" dt="2025-09-24T07:12:03.897" v="16899" actId="1035"/>
          <ac:picMkLst>
            <pc:docMk/>
            <pc:sldMk cId="2797615413" sldId="277"/>
            <ac:picMk id="6" creationId="{D64F3C42-6B68-E693-EE5E-64D50B14DECF}"/>
          </ac:picMkLst>
        </pc:picChg>
        <pc:picChg chg="add mod">
          <ac:chgData name="Edoardo Cervi Gambaro" userId="bac215fc88dc4828" providerId="LiveId" clId="{4A953FF7-B61B-4E29-9CF2-3CCC6A53EB95}" dt="2025-09-24T07:12:03.897" v="16899" actId="1035"/>
          <ac:picMkLst>
            <pc:docMk/>
            <pc:sldMk cId="2797615413" sldId="277"/>
            <ac:picMk id="9" creationId="{623BAB67-545C-2020-DFDD-35C66EC746EC}"/>
          </ac:picMkLst>
        </pc:picChg>
        <pc:picChg chg="add mod">
          <ac:chgData name="Edoardo Cervi Gambaro" userId="bac215fc88dc4828" providerId="LiveId" clId="{4A953FF7-B61B-4E29-9CF2-3CCC6A53EB95}" dt="2025-09-24T07:12:03.897" v="16899" actId="1035"/>
          <ac:picMkLst>
            <pc:docMk/>
            <pc:sldMk cId="2797615413" sldId="277"/>
            <ac:picMk id="11" creationId="{77484099-027E-25FD-8A3E-AFAF2C988BC0}"/>
          </ac:picMkLst>
        </pc:picChg>
        <pc:picChg chg="add mod">
          <ac:chgData name="Edoardo Cervi Gambaro" userId="bac215fc88dc4828" providerId="LiveId" clId="{4A953FF7-B61B-4E29-9CF2-3CCC6A53EB95}" dt="2025-09-24T07:12:03.897" v="16899" actId="1035"/>
          <ac:picMkLst>
            <pc:docMk/>
            <pc:sldMk cId="2797615413" sldId="277"/>
            <ac:picMk id="13" creationId="{DD48C7F5-6DB2-099F-E90F-3BB2EB85C166}"/>
          </ac:picMkLst>
        </pc:picChg>
        <pc:picChg chg="add mod">
          <ac:chgData name="Edoardo Cervi Gambaro" userId="bac215fc88dc4828" providerId="LiveId" clId="{4A953FF7-B61B-4E29-9CF2-3CCC6A53EB95}" dt="2025-09-24T07:11:31.204" v="16872" actId="1076"/>
          <ac:picMkLst>
            <pc:docMk/>
            <pc:sldMk cId="2797615413" sldId="277"/>
            <ac:picMk id="1026" creationId="{515B235D-4506-EF6C-369C-8D98D7B5635F}"/>
          </ac:picMkLst>
        </pc:picChg>
      </pc:sldChg>
      <pc:sldChg chg="addSp delSp modSp new mod">
        <pc:chgData name="Edoardo Cervi Gambaro" userId="bac215fc88dc4828" providerId="LiveId" clId="{4A953FF7-B61B-4E29-9CF2-3CCC6A53EB95}" dt="2025-09-24T09:47:33.824" v="17541" actId="20577"/>
        <pc:sldMkLst>
          <pc:docMk/>
          <pc:sldMk cId="1234408531" sldId="278"/>
        </pc:sldMkLst>
        <pc:spChg chg="mod">
          <ac:chgData name="Edoardo Cervi Gambaro" userId="bac215fc88dc4828" providerId="LiveId" clId="{4A953FF7-B61B-4E29-9CF2-3CCC6A53EB95}" dt="2025-09-23T13:45:49.385" v="12615" actId="1076"/>
          <ac:spMkLst>
            <pc:docMk/>
            <pc:sldMk cId="1234408531" sldId="278"/>
            <ac:spMk id="2" creationId="{A5C05600-AF26-836E-880D-3F1D653EDDD6}"/>
          </ac:spMkLst>
        </pc:spChg>
        <pc:spChg chg="add mod">
          <ac:chgData name="Edoardo Cervi Gambaro" userId="bac215fc88dc4828" providerId="LiveId" clId="{4A953FF7-B61B-4E29-9CF2-3CCC6A53EB95}" dt="2025-09-24T09:47:33.824" v="17541" actId="20577"/>
          <ac:spMkLst>
            <pc:docMk/>
            <pc:sldMk cId="1234408531" sldId="278"/>
            <ac:spMk id="10" creationId="{03FCC54D-1DFB-128D-3F94-293FDE8F9739}"/>
          </ac:spMkLst>
        </pc:spChg>
        <pc:spChg chg="add mod">
          <ac:chgData name="Edoardo Cervi Gambaro" userId="bac215fc88dc4828" providerId="LiveId" clId="{4A953FF7-B61B-4E29-9CF2-3CCC6A53EB95}" dt="2025-09-23T14:14:28.767" v="12980" actId="1076"/>
          <ac:spMkLst>
            <pc:docMk/>
            <pc:sldMk cId="1234408531" sldId="278"/>
            <ac:spMk id="11" creationId="{34CD6119-664E-1B98-8A05-11A2C4E2DD69}"/>
          </ac:spMkLst>
        </pc:spChg>
        <pc:spChg chg="add mod">
          <ac:chgData name="Edoardo Cervi Gambaro" userId="bac215fc88dc4828" providerId="LiveId" clId="{4A953FF7-B61B-4E29-9CF2-3CCC6A53EB95}" dt="2025-09-24T08:06:17.411" v="17140" actId="20577"/>
          <ac:spMkLst>
            <pc:docMk/>
            <pc:sldMk cId="1234408531" sldId="278"/>
            <ac:spMk id="16" creationId="{D4D5BAEF-EA23-5DD6-866D-54BA4463E41F}"/>
          </ac:spMkLst>
        </pc:spChg>
        <pc:spChg chg="add mod">
          <ac:chgData name="Edoardo Cervi Gambaro" userId="bac215fc88dc4828" providerId="LiveId" clId="{4A953FF7-B61B-4E29-9CF2-3CCC6A53EB95}" dt="2025-09-23T14:04:18.064" v="12883" actId="1076"/>
          <ac:spMkLst>
            <pc:docMk/>
            <pc:sldMk cId="1234408531" sldId="278"/>
            <ac:spMk id="24" creationId="{EB6878B6-35DF-875F-5FDD-B1F0A0544205}"/>
          </ac:spMkLst>
        </pc:spChg>
        <pc:spChg chg="add mod">
          <ac:chgData name="Edoardo Cervi Gambaro" userId="bac215fc88dc4828" providerId="LiveId" clId="{4A953FF7-B61B-4E29-9CF2-3CCC6A53EB95}" dt="2025-09-23T13:59:33.443" v="12833" actId="1076"/>
          <ac:spMkLst>
            <pc:docMk/>
            <pc:sldMk cId="1234408531" sldId="278"/>
            <ac:spMk id="47" creationId="{7472FA12-F58A-F252-3DBE-5FF1C787E393}"/>
          </ac:spMkLst>
        </pc:spChg>
        <pc:spChg chg="add mod">
          <ac:chgData name="Edoardo Cervi Gambaro" userId="bac215fc88dc4828" providerId="LiveId" clId="{4A953FF7-B61B-4E29-9CF2-3CCC6A53EB95}" dt="2025-09-23T14:17:13.372" v="13003" actId="1076"/>
          <ac:spMkLst>
            <pc:docMk/>
            <pc:sldMk cId="1234408531" sldId="278"/>
            <ac:spMk id="48" creationId="{E2178EA6-FE4F-0198-1C88-11EF1A9EE7AF}"/>
          </ac:spMkLst>
        </pc:spChg>
        <pc:spChg chg="add mod">
          <ac:chgData name="Edoardo Cervi Gambaro" userId="bac215fc88dc4828" providerId="LiveId" clId="{4A953FF7-B61B-4E29-9CF2-3CCC6A53EB95}" dt="2025-09-23T14:17:23.592" v="13010" actId="1076"/>
          <ac:spMkLst>
            <pc:docMk/>
            <pc:sldMk cId="1234408531" sldId="278"/>
            <ac:spMk id="49" creationId="{DCF7EF2F-EB97-111B-D205-A943FBB1F0E5}"/>
          </ac:spMkLst>
        </pc:spChg>
        <pc:spChg chg="add mod">
          <ac:chgData name="Edoardo Cervi Gambaro" userId="bac215fc88dc4828" providerId="LiveId" clId="{4A953FF7-B61B-4E29-9CF2-3CCC6A53EB95}" dt="2025-09-23T14:06:46.944" v="12963" actId="1036"/>
          <ac:spMkLst>
            <pc:docMk/>
            <pc:sldMk cId="1234408531" sldId="278"/>
            <ac:spMk id="58" creationId="{B373FF76-C7FD-322B-4639-FDCDC5E190C2}"/>
          </ac:spMkLst>
        </pc:spChg>
        <pc:spChg chg="add mod">
          <ac:chgData name="Edoardo Cervi Gambaro" userId="bac215fc88dc4828" providerId="LiveId" clId="{4A953FF7-B61B-4E29-9CF2-3CCC6A53EB95}" dt="2025-09-23T19:28:07.956" v="16615" actId="14100"/>
          <ac:spMkLst>
            <pc:docMk/>
            <pc:sldMk cId="1234408531" sldId="278"/>
            <ac:spMk id="70" creationId="{E525746F-B08F-F884-B1BF-4B0E235BFC19}"/>
          </ac:spMkLst>
        </pc:spChg>
        <pc:picChg chg="add mod">
          <ac:chgData name="Edoardo Cervi Gambaro" userId="bac215fc88dc4828" providerId="LiveId" clId="{4A953FF7-B61B-4E29-9CF2-3CCC6A53EB95}" dt="2025-09-23T13:45:54.844" v="12617" actId="1076"/>
          <ac:picMkLst>
            <pc:docMk/>
            <pc:sldMk cId="1234408531" sldId="278"/>
            <ac:picMk id="5" creationId="{65B9038A-86F5-C836-46D3-262D7F171D42}"/>
          </ac:picMkLst>
        </pc:picChg>
        <pc:picChg chg="add mod">
          <ac:chgData name="Edoardo Cervi Gambaro" userId="bac215fc88dc4828" providerId="LiveId" clId="{4A953FF7-B61B-4E29-9CF2-3CCC6A53EB95}" dt="2025-09-23T17:04:29.734" v="14498" actId="1076"/>
          <ac:picMkLst>
            <pc:docMk/>
            <pc:sldMk cId="1234408531" sldId="278"/>
            <ac:picMk id="44" creationId="{7260D2EE-DDB7-8162-AF79-0CB23DF77671}"/>
          </ac:picMkLst>
        </pc:picChg>
        <pc:picChg chg="add mod">
          <ac:chgData name="Edoardo Cervi Gambaro" userId="bac215fc88dc4828" providerId="LiveId" clId="{4A953FF7-B61B-4E29-9CF2-3CCC6A53EB95}" dt="2025-09-23T13:59:33.777" v="12834" actId="14100"/>
          <ac:picMkLst>
            <pc:docMk/>
            <pc:sldMk cId="1234408531" sldId="278"/>
            <ac:picMk id="46" creationId="{4B76735E-C858-2DCE-1F1C-F43DF80F9864}"/>
          </ac:picMkLst>
        </pc:picChg>
        <pc:cxnChg chg="add mod">
          <ac:chgData name="Edoardo Cervi Gambaro" userId="bac215fc88dc4828" providerId="LiveId" clId="{4A953FF7-B61B-4E29-9CF2-3CCC6A53EB95}" dt="2025-09-23T14:14:28.767" v="12980" actId="1076"/>
          <ac:cxnSpMkLst>
            <pc:docMk/>
            <pc:sldMk cId="1234408531" sldId="278"/>
            <ac:cxnSpMk id="13" creationId="{1DFC36B4-A9A9-AAA8-956B-5FD9F93D60AC}"/>
          </ac:cxnSpMkLst>
        </pc:cxnChg>
        <pc:cxnChg chg="add mod">
          <ac:chgData name="Edoardo Cervi Gambaro" userId="bac215fc88dc4828" providerId="LiveId" clId="{4A953FF7-B61B-4E29-9CF2-3CCC6A53EB95}" dt="2025-09-23T14:54:40.256" v="13085" actId="1076"/>
          <ac:cxnSpMkLst>
            <pc:docMk/>
            <pc:sldMk cId="1234408531" sldId="278"/>
            <ac:cxnSpMk id="54" creationId="{D25015DE-9297-6B67-0344-7997B8E81E10}"/>
          </ac:cxnSpMkLst>
        </pc:cxnChg>
        <pc:cxnChg chg="add mod">
          <ac:chgData name="Edoardo Cervi Gambaro" userId="bac215fc88dc4828" providerId="LiveId" clId="{4A953FF7-B61B-4E29-9CF2-3CCC6A53EB95}" dt="2025-09-23T14:06:33.031" v="12956" actId="14100"/>
          <ac:cxnSpMkLst>
            <pc:docMk/>
            <pc:sldMk cId="1234408531" sldId="278"/>
            <ac:cxnSpMk id="56" creationId="{CACEE78C-3523-320E-E5F7-68AD442CB696}"/>
          </ac:cxnSpMkLst>
        </pc:cxnChg>
        <pc:cxnChg chg="add mod">
          <ac:chgData name="Edoardo Cervi Gambaro" userId="bac215fc88dc4828" providerId="LiveId" clId="{4A953FF7-B61B-4E29-9CF2-3CCC6A53EB95}" dt="2025-09-23T14:04:05.672" v="12881" actId="13822"/>
          <ac:cxnSpMkLst>
            <pc:docMk/>
            <pc:sldMk cId="1234408531" sldId="278"/>
            <ac:cxnSpMk id="60" creationId="{6AD0E927-38D6-1D43-B793-442076B3106D}"/>
          </ac:cxnSpMkLst>
        </pc:cxnChg>
        <pc:cxnChg chg="add mod">
          <ac:chgData name="Edoardo Cervi Gambaro" userId="bac215fc88dc4828" providerId="LiveId" clId="{4A953FF7-B61B-4E29-9CF2-3CCC6A53EB95}" dt="2025-09-23T14:04:55.188" v="12891" actId="13822"/>
          <ac:cxnSpMkLst>
            <pc:docMk/>
            <pc:sldMk cId="1234408531" sldId="278"/>
            <ac:cxnSpMk id="62" creationId="{7E1530C5-38F3-AA11-1CD6-623277D03459}"/>
          </ac:cxnSpMkLst>
        </pc:cxnChg>
        <pc:cxnChg chg="add mod">
          <ac:chgData name="Edoardo Cervi Gambaro" userId="bac215fc88dc4828" providerId="LiveId" clId="{4A953FF7-B61B-4E29-9CF2-3CCC6A53EB95}" dt="2025-09-23T19:28:14.769" v="16618" actId="1036"/>
          <ac:cxnSpMkLst>
            <pc:docMk/>
            <pc:sldMk cId="1234408531" sldId="278"/>
            <ac:cxnSpMk id="72" creationId="{F372C922-9BF4-1E87-35DF-DEFCC8EE732F}"/>
          </ac:cxnSpMkLst>
        </pc:cxnChg>
      </pc:sldChg>
      <pc:sldChg chg="addSp delSp modSp new del mod">
        <pc:chgData name="Edoardo Cervi Gambaro" userId="bac215fc88dc4828" providerId="LiveId" clId="{4A953FF7-B61B-4E29-9CF2-3CCC6A53EB95}" dt="2025-10-23T07:50:59.565" v="17789" actId="47"/>
        <pc:sldMkLst>
          <pc:docMk/>
          <pc:sldMk cId="857695822" sldId="279"/>
        </pc:sldMkLst>
      </pc:sldChg>
      <pc:sldChg chg="new del">
        <pc:chgData name="Edoardo Cervi Gambaro" userId="bac215fc88dc4828" providerId="LiveId" clId="{4A953FF7-B61B-4E29-9CF2-3CCC6A53EB95}" dt="2025-09-23T16:09:40.020" v="13950" actId="47"/>
        <pc:sldMkLst>
          <pc:docMk/>
          <pc:sldMk cId="2245005313" sldId="280"/>
        </pc:sldMkLst>
      </pc:sldChg>
      <pc:sldChg chg="addSp delSp modSp add mod">
        <pc:chgData name="Edoardo Cervi Gambaro" userId="bac215fc88dc4828" providerId="LiveId" clId="{4A953FF7-B61B-4E29-9CF2-3CCC6A53EB95}" dt="2025-09-24T08:31:27.593" v="17296" actId="1076"/>
        <pc:sldMkLst>
          <pc:docMk/>
          <pc:sldMk cId="1594773826" sldId="281"/>
        </pc:sldMkLst>
        <pc:spChg chg="add mod">
          <ac:chgData name="Edoardo Cervi Gambaro" userId="bac215fc88dc4828" providerId="LiveId" clId="{4A953FF7-B61B-4E29-9CF2-3CCC6A53EB95}" dt="2025-09-24T07:10:28.274" v="16867" actId="1076"/>
          <ac:spMkLst>
            <pc:docMk/>
            <pc:sldMk cId="1594773826" sldId="281"/>
            <ac:spMk id="5" creationId="{84E94EFA-286D-87AB-3C1D-6EF71E7E6970}"/>
          </ac:spMkLst>
        </pc:spChg>
        <pc:spChg chg="mod">
          <ac:chgData name="Edoardo Cervi Gambaro" userId="bac215fc88dc4828" providerId="LiveId" clId="{4A953FF7-B61B-4E29-9CF2-3CCC6A53EB95}" dt="2025-09-24T07:07:53.983" v="16840" actId="20577"/>
          <ac:spMkLst>
            <pc:docMk/>
            <pc:sldMk cId="1594773826" sldId="281"/>
            <ac:spMk id="14" creationId="{89509E9C-9D2C-EFF8-0FCF-5B08920847E1}"/>
          </ac:spMkLst>
        </pc:spChg>
        <pc:picChg chg="add mod">
          <ac:chgData name="Edoardo Cervi Gambaro" userId="bac215fc88dc4828" providerId="LiveId" clId="{4A953FF7-B61B-4E29-9CF2-3CCC6A53EB95}" dt="2025-09-24T08:31:27.593" v="17296" actId="1076"/>
          <ac:picMkLst>
            <pc:docMk/>
            <pc:sldMk cId="1594773826" sldId="281"/>
            <ac:picMk id="6" creationId="{272FCB1E-A5F4-91A1-80F5-0F3023D379F1}"/>
          </ac:picMkLst>
        </pc:picChg>
        <pc:picChg chg="add mod">
          <ac:chgData name="Edoardo Cervi Gambaro" userId="bac215fc88dc4828" providerId="LiveId" clId="{4A953FF7-B61B-4E29-9CF2-3CCC6A53EB95}" dt="2025-09-23T16:11:11.811" v="14201" actId="1035"/>
          <ac:picMkLst>
            <pc:docMk/>
            <pc:sldMk cId="1594773826" sldId="281"/>
            <ac:picMk id="7" creationId="{05F1397C-E088-C769-81FB-31D5F50B5EF2}"/>
          </ac:picMkLst>
        </pc:picChg>
        <pc:cxnChg chg="add mod">
          <ac:chgData name="Edoardo Cervi Gambaro" userId="bac215fc88dc4828" providerId="LiveId" clId="{4A953FF7-B61B-4E29-9CF2-3CCC6A53EB95}" dt="2025-09-24T07:10:07.897" v="16842" actId="13822"/>
          <ac:cxnSpMkLst>
            <pc:docMk/>
            <pc:sldMk cId="1594773826" sldId="281"/>
            <ac:cxnSpMk id="3" creationId="{1A7C58F5-6420-2D58-8844-58E456C10C32}"/>
          </ac:cxnSpMkLst>
        </pc:cxnChg>
      </pc:sldChg>
      <pc:sldChg chg="new del">
        <pc:chgData name="Edoardo Cervi Gambaro" userId="bac215fc88dc4828" providerId="LiveId" clId="{4A953FF7-B61B-4E29-9CF2-3CCC6A53EB95}" dt="2025-09-24T07:22:06.526" v="17029" actId="47"/>
        <pc:sldMkLst>
          <pc:docMk/>
          <pc:sldMk cId="1432615830" sldId="282"/>
        </pc:sldMkLst>
      </pc:sldChg>
      <pc:sldChg chg="addSp delSp modSp new del mod">
        <pc:chgData name="Edoardo Cervi Gambaro" userId="bac215fc88dc4828" providerId="LiveId" clId="{4A953FF7-B61B-4E29-9CF2-3CCC6A53EB95}" dt="2025-10-23T07:51:00.028" v="17790" actId="47"/>
        <pc:sldMkLst>
          <pc:docMk/>
          <pc:sldMk cId="1649973867" sldId="282"/>
        </pc:sldMkLst>
      </pc:sldChg>
      <pc:sldChg chg="addSp delSp modSp new del mod">
        <pc:chgData name="Edoardo Cervi Gambaro" userId="bac215fc88dc4828" providerId="LiveId" clId="{4A953FF7-B61B-4E29-9CF2-3CCC6A53EB95}" dt="2025-10-23T07:51:00.534" v="17791" actId="47"/>
        <pc:sldMkLst>
          <pc:docMk/>
          <pc:sldMk cId="1937794727" sldId="283"/>
        </pc:sldMkLst>
      </pc:sldChg>
      <pc:sldChg chg="addSp delSp new del mod">
        <pc:chgData name="Edoardo Cervi Gambaro" userId="bac215fc88dc4828" providerId="LiveId" clId="{4A953FF7-B61B-4E29-9CF2-3CCC6A53EB95}" dt="2025-10-23T07:51:01.020" v="17792" actId="47"/>
        <pc:sldMkLst>
          <pc:docMk/>
          <pc:sldMk cId="3472852794" sldId="284"/>
        </pc:sldMkLst>
      </pc:sldChg>
      <pc:sldChg chg="addSp delSp new del mod">
        <pc:chgData name="Edoardo Cervi Gambaro" userId="bac215fc88dc4828" providerId="LiveId" clId="{4A953FF7-B61B-4E29-9CF2-3CCC6A53EB95}" dt="2025-10-23T07:51:01.509" v="17793" actId="47"/>
        <pc:sldMkLst>
          <pc:docMk/>
          <pc:sldMk cId="4007030753" sldId="285"/>
        </pc:sldMkLst>
      </pc:sldChg>
      <pc:sldChg chg="delSp new del mod setBg">
        <pc:chgData name="Edoardo Cervi Gambaro" userId="bac215fc88dc4828" providerId="LiveId" clId="{4A953FF7-B61B-4E29-9CF2-3CCC6A53EB95}" dt="2025-10-23T07:50:58.876" v="17788" actId="47"/>
        <pc:sldMkLst>
          <pc:docMk/>
          <pc:sldMk cId="1145588296" sldId="286"/>
        </pc:sldMkLst>
      </pc:sldChg>
      <pc:sldChg chg="addSp delSp new del mod">
        <pc:chgData name="Edoardo Cervi Gambaro" userId="bac215fc88dc4828" providerId="LiveId" clId="{4A953FF7-B61B-4E29-9CF2-3CCC6A53EB95}" dt="2025-10-23T07:51:02.012" v="17794" actId="47"/>
        <pc:sldMkLst>
          <pc:docMk/>
          <pc:sldMk cId="450334289" sldId="287"/>
        </pc:sldMkLst>
      </pc:sldChg>
      <pc:sldMasterChg chg="modSp modSldLayout">
        <pc:chgData name="Edoardo Cervi Gambaro" userId="bac215fc88dc4828" providerId="LiveId" clId="{4A953FF7-B61B-4E29-9CF2-3CCC6A53EB95}" dt="2025-09-17T09:39:48.471" v="4977"/>
        <pc:sldMasterMkLst>
          <pc:docMk/>
          <pc:sldMasterMk cId="1890856037" sldId="2147483648"/>
        </pc:sldMasterMkLst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420573757" sldId="2147483649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284328407" sldId="2147483651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460185538" sldId="2147483652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1915034222" sldId="2147483653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4012396014" sldId="2147483656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1668597044" sldId="2147483657"/>
          </pc:sldLayoutMkLst>
        </pc:sldLayoutChg>
        <pc:sldLayoutChg chg="modSp">
          <pc:chgData name="Edoardo Cervi Gambaro" userId="bac215fc88dc4828" providerId="LiveId" clId="{4A953FF7-B61B-4E29-9CF2-3CCC6A53EB95}" dt="2025-09-17T09:39:48.471" v="4977"/>
          <pc:sldLayoutMkLst>
            <pc:docMk/>
            <pc:sldMasterMk cId="1890856037" sldId="2147483648"/>
            <pc:sldLayoutMk cId="111900933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1C43-0F04-42A6-AD74-7843D31CDC47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BE3B9-F2D0-403D-A757-CEF1D6FBC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25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BE3B9-F2D0-403D-A757-CEF1D6FBC10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44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D3E-E605-44CF-9E25-081570018248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73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15DC-5368-4171-85C3-F9F7276565C9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9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921-32BB-46A1-8746-2C7553869AB2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0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56D0-76FB-4E28-983F-F2E66D7B2FD9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4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7B95-942F-4B9A-A2BB-095830A2C39A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DFED-EA9C-406E-94A5-C5A4C4E6239E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48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1519-0C47-47C5-8DA9-E908204E24C6}" type="datetime1">
              <a:rPr lang="it-IT" smtClean="0"/>
              <a:t>23/10/2025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75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D6C3-A15E-496F-9A54-AD36AAA4C5C7}" type="datetime1">
              <a:rPr lang="it-IT" smtClean="0"/>
              <a:t>23/10/2025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80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DD98-34C3-413A-B7F0-DED9C6E1ED38}" type="datetime1">
              <a:rPr lang="it-IT" smtClean="0"/>
              <a:t>23/10/2025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2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1BC-2B61-44F9-ACCD-C2076F85C18B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51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E95C-1D7A-4644-88B4-5107FF43596F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6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4AE7ED-195C-4EC2-9D5E-CFFCB3FF14E7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5A79E-F3E5-44DB-85BD-6B964EB53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02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4FE5B-D451-06C8-217F-7F794073F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4" y="516317"/>
            <a:ext cx="8362950" cy="3241931"/>
          </a:xfrm>
          <a:ln>
            <a:noFill/>
          </a:ln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900" dirty="0">
                <a:latin typeface="Modern No. 20" panose="02070704070505020303" pitchFamily="18" charset="0"/>
              </a:rPr>
              <a:t>Sviluppo del software di comunicazione e prime misure di caratterizzazione del rivelatore per beta-imaging DUMBO nel contesto del progetto ISOLPHARM</a:t>
            </a:r>
            <a:endParaRPr lang="it-IT" dirty="0">
              <a:latin typeface="Modern No. 20" panose="020707040705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3F5C3B-8C8B-918B-80EC-04A4F4AE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838414"/>
            <a:ext cx="9144000" cy="1019587"/>
          </a:xfrm>
        </p:spPr>
        <p:txBody>
          <a:bodyPr>
            <a:normAutofit/>
          </a:bodyPr>
          <a:lstStyle/>
          <a:p>
            <a:r>
              <a:rPr lang="it-IT" dirty="0">
                <a:latin typeface="Modern No. 20" panose="02070704070505020303" pitchFamily="18" charset="0"/>
              </a:rPr>
              <a:t>Edoardo Cervi Gambaro</a:t>
            </a:r>
          </a:p>
          <a:p>
            <a:r>
              <a:rPr lang="it-IT" dirty="0">
                <a:latin typeface="Modern No. 20" panose="02070704070505020303" pitchFamily="18" charset="0"/>
              </a:rPr>
              <a:t>25/09/2025</a:t>
            </a:r>
          </a:p>
          <a:p>
            <a:endParaRPr lang="it-IT" dirty="0"/>
          </a:p>
        </p:txBody>
      </p:sp>
      <p:pic>
        <p:nvPicPr>
          <p:cNvPr id="1028" name="Picture 4" descr="DIPARTIMENTO FISICA E ASTRONOMIA UNIPD | LinkedIn">
            <a:extLst>
              <a:ext uri="{FF2B5EF4-FFF2-40B4-BE49-F238E27FC236}">
                <a16:creationId xmlns:a16="http://schemas.microsoft.com/office/drawing/2014/main" id="{BEC9C892-B08E-C0AE-231B-3B2D3E79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24" y="4920014"/>
            <a:ext cx="1836799" cy="18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34C121-FD27-5E0B-EFCD-3A9E63B3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7" y="4920013"/>
            <a:ext cx="1836799" cy="18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3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D94359-7217-CFBD-341B-1526FE64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4F3C42-6B68-E693-EE5E-64D50B14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82" y="2635570"/>
            <a:ext cx="2729294" cy="23625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3BAB67-545C-2020-DFDD-35C66EC74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93" y="1687838"/>
            <a:ext cx="4559296" cy="45056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484099-027E-25FD-8A3E-AFAF2C98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0" y="1687838"/>
            <a:ext cx="539525" cy="45197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D48C7F5-6DB2-099F-E90F-3BB2EB85C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72" y="3480946"/>
            <a:ext cx="342948" cy="93358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10C207-FC1F-F922-825C-E3844CD41DC7}"/>
              </a:ext>
            </a:extLst>
          </p:cNvPr>
          <p:cNvSpPr txBox="1"/>
          <p:nvPr/>
        </p:nvSpPr>
        <p:spPr>
          <a:xfrm>
            <a:off x="616020" y="1072351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Soluzione in </a:t>
            </a:r>
            <a:r>
              <a:rPr lang="it-IT" sz="2800" dirty="0" err="1"/>
              <a:t>vial</a:t>
            </a:r>
            <a:r>
              <a:rPr lang="it-IT" sz="2800" dirty="0"/>
              <a:t> cilindrica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B0969C-914E-944E-E9A4-6D9E4329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19" y="-155646"/>
            <a:ext cx="7886700" cy="1325563"/>
          </a:xfrm>
        </p:spPr>
        <p:txBody>
          <a:bodyPr/>
          <a:lstStyle/>
          <a:p>
            <a:r>
              <a:rPr lang="it-IT" dirty="0"/>
              <a:t>Misure con campioni di </a:t>
            </a:r>
            <a:r>
              <a:rPr lang="it-IT" baseline="30000" dirty="0"/>
              <a:t>111</a:t>
            </a:r>
            <a:r>
              <a:rPr lang="it-IT" dirty="0"/>
              <a:t>Ag</a:t>
            </a:r>
          </a:p>
        </p:txBody>
      </p:sp>
      <p:pic>
        <p:nvPicPr>
          <p:cNvPr id="1026" name="Picture 2" descr="Home | MasterLena">
            <a:extLst>
              <a:ext uri="{FF2B5EF4-FFF2-40B4-BE49-F238E27FC236}">
                <a16:creationId xmlns:a16="http://schemas.microsoft.com/office/drawing/2014/main" id="{515B235D-4506-EF6C-369C-8D98D7B5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29" y="88177"/>
            <a:ext cx="1622611" cy="10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1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96AC0-CE28-FA30-AF98-AA3926F79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EAD659-D51D-1A79-CF0B-23FB8B48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11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509E9C-9D2C-EFF8-0FCF-5B08920847E1}"/>
              </a:ext>
            </a:extLst>
          </p:cNvPr>
          <p:cNvSpPr txBox="1"/>
          <p:nvPr/>
        </p:nvSpPr>
        <p:spPr>
          <a:xfrm>
            <a:off x="616020" y="1002016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Campioni di </a:t>
            </a:r>
            <a:r>
              <a:rPr lang="it-IT" sz="2800" dirty="0" err="1"/>
              <a:t>GelMA</a:t>
            </a:r>
            <a:endParaRPr lang="it-IT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F1397C-E088-C769-81FB-31D5F50B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6" y="1477612"/>
            <a:ext cx="9029760" cy="4735888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1A7C58F5-6420-2D58-8844-58E456C10C32}"/>
              </a:ext>
            </a:extLst>
          </p:cNvPr>
          <p:cNvCxnSpPr>
            <a:stCxn id="14" idx="3"/>
          </p:cNvCxnSpPr>
          <p:nvPr/>
        </p:nvCxnSpPr>
        <p:spPr>
          <a:xfrm>
            <a:off x="3716549" y="1263626"/>
            <a:ext cx="1171974" cy="112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E94EFA-286D-87AB-3C1D-6EF71E7E6970}"/>
              </a:ext>
            </a:extLst>
          </p:cNvPr>
          <p:cNvSpPr txBox="1"/>
          <p:nvPr/>
        </p:nvSpPr>
        <p:spPr>
          <a:xfrm>
            <a:off x="4888523" y="1090219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Gelatin</a:t>
            </a:r>
            <a:r>
              <a:rPr lang="it-IT" dirty="0"/>
              <a:t> </a:t>
            </a:r>
            <a:r>
              <a:rPr lang="it-IT" dirty="0" err="1"/>
              <a:t>Methacrylate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2FCB1E-A5F4-91A1-80F5-0F3023D3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4" y="3429000"/>
            <a:ext cx="342948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0D6BD-9D68-2AC8-D037-9CCA9A38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12540"/>
            <a:ext cx="7886700" cy="1325563"/>
          </a:xfrm>
        </p:spPr>
        <p:txBody>
          <a:bodyPr/>
          <a:lstStyle/>
          <a:p>
            <a:r>
              <a:rPr lang="it-IT" dirty="0"/>
              <a:t>Simulazioni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791D4F-BC73-825A-4A3D-92B14E28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E521BA2-5F97-F35B-E3D5-75B42FD6718E}"/>
                  </a:ext>
                </a:extLst>
              </p:cNvPr>
              <p:cNvSpPr txBox="1"/>
              <p:nvPr/>
            </p:nvSpPr>
            <p:spPr>
              <a:xfrm>
                <a:off x="628649" y="709186"/>
                <a:ext cx="5203669" cy="343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Setup sperimentale: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it-IT" dirty="0"/>
                  <a:t>Sorgente puntiforme di </a:t>
                </a:r>
                <a:r>
                  <a:rPr lang="it-IT" baseline="30000" dirty="0"/>
                  <a:t>111</a:t>
                </a:r>
                <a:r>
                  <a:rPr lang="it-IT" dirty="0"/>
                  <a:t>Ag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it-IT" dirty="0"/>
                  <a:t>2 mm sopra a un singolo chip (centrata)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+mj-lt"/>
                  </a:rPr>
                  <a:t>Particelle</a:t>
                </a:r>
                <a:r>
                  <a:rPr lang="it-IT" dirty="0">
                    <a:latin typeface="Aptos" panose="020B0004020202020204" pitchFamily="34" charset="0"/>
                  </a:rPr>
                  <a:t> β </a:t>
                </a:r>
                <a:r>
                  <a:rPr lang="it-IT" dirty="0"/>
                  <a:t>e</a:t>
                </a:r>
                <a:r>
                  <a:rPr lang="it-IT" dirty="0">
                    <a:latin typeface="Aptos" panose="020B0004020202020204" pitchFamily="34" charset="0"/>
                  </a:rPr>
                  <a:t> </a:t>
                </a:r>
                <a:r>
                  <a:rPr lang="it-IT" dirty="0">
                    <a:latin typeface="+mj-lt"/>
                  </a:rPr>
                  <a:t>fotoni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10</a:t>
                </a:r>
                <a:r>
                  <a:rPr lang="it-IT" baseline="30000" dirty="0"/>
                  <a:t>6</a:t>
                </a:r>
                <a:r>
                  <a:rPr lang="it-IT" dirty="0"/>
                  <a:t> eventi generati: 3.65 · 10</a:t>
                </a:r>
                <a:r>
                  <a:rPr lang="it-IT" baseline="30000" dirty="0"/>
                  <a:t>5 </a:t>
                </a:r>
                <a:r>
                  <a:rPr lang="it-IT" dirty="0"/>
                  <a:t>nella matrice dei pixel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Parametri forniti: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it-IT" b="0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𝐸𝑣𝑒𝑛𝑡𝐼𝐷</m:t>
                    </m:r>
                  </m:oMath>
                </a14:m>
                <a:endParaRPr lang="it-IT" b="0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endParaRPr lang="it-IT" b="0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𝑖𝑠𝐹𝑖𝑟𝑠𝑡</m:t>
                    </m:r>
                  </m:oMath>
                </a14:m>
                <a:endParaRPr lang="it-IT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it-IT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it-IT" b="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E521BA2-5F97-F35B-E3D5-75B42FD6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709186"/>
                <a:ext cx="5203669" cy="3437736"/>
              </a:xfrm>
              <a:prstGeom prst="rect">
                <a:avLst/>
              </a:prstGeom>
              <a:blipFill>
                <a:blip r:embed="rId2"/>
                <a:stretch>
                  <a:fillRect l="-703" t="-887" r="-1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eant4 Logo - Geant4">
            <a:extLst>
              <a:ext uri="{FF2B5EF4-FFF2-40B4-BE49-F238E27FC236}">
                <a16:creationId xmlns:a16="http://schemas.microsoft.com/office/drawing/2014/main" id="{EC885600-8666-333D-9E66-BC90EBDE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51" y="1475"/>
            <a:ext cx="3754554" cy="12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EE31106-4BB0-84CC-5153-D07C1963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42" y="3677985"/>
            <a:ext cx="6263315" cy="29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A357EB-E738-1BFD-A227-DAE92D75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13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7DE305B-7388-C0C9-2C6C-B691E84D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05"/>
          <a:stretch>
            <a:fillRect/>
          </a:stretch>
        </p:blipFill>
        <p:spPr>
          <a:xfrm>
            <a:off x="4572000" y="2227145"/>
            <a:ext cx="4588120" cy="32467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74BBB68-FEBA-1310-88E3-7C217BC4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205"/>
          <a:stretch>
            <a:fillRect/>
          </a:stretch>
        </p:blipFill>
        <p:spPr>
          <a:xfrm>
            <a:off x="16854" y="2227145"/>
            <a:ext cx="4588119" cy="32467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A3F972-CF7A-3761-5A11-79EC5D94929B}"/>
              </a:ext>
            </a:extLst>
          </p:cNvPr>
          <p:cNvSpPr txBox="1"/>
          <p:nvPr/>
        </p:nvSpPr>
        <p:spPr>
          <a:xfrm>
            <a:off x="425101" y="207953"/>
            <a:ext cx="589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Molteplicità media ed energia di soglia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0ECDF6-526A-98A1-4E9A-FB5E2F1BE01C}"/>
              </a:ext>
            </a:extLst>
          </p:cNvPr>
          <p:cNvSpPr txBox="1"/>
          <p:nvPr/>
        </p:nvSpPr>
        <p:spPr>
          <a:xfrm>
            <a:off x="633046" y="993531"/>
            <a:ext cx="529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Media del numero di pixel associati a ciascun evento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Energia selezionata tra 1 </a:t>
            </a:r>
            <a:r>
              <a:rPr lang="it-IT" dirty="0" err="1"/>
              <a:t>keV</a:t>
            </a:r>
            <a:r>
              <a:rPr lang="it-IT" dirty="0"/>
              <a:t> e 100 </a:t>
            </a:r>
            <a:r>
              <a:rPr lang="it-IT" dirty="0" err="1"/>
              <a:t>keV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426CE-4689-E22D-322A-D2BE90F2F708}"/>
              </a:ext>
            </a:extLst>
          </p:cNvPr>
          <p:cNvSpPr txBox="1"/>
          <p:nvPr/>
        </p:nvSpPr>
        <p:spPr>
          <a:xfrm>
            <a:off x="365249" y="5318781"/>
            <a:ext cx="395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Andamento della molteplicità media rispetto all’energia di soglia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7786DE-A120-CF93-9514-27D38C2F2649}"/>
              </a:ext>
            </a:extLst>
          </p:cNvPr>
          <p:cNvSpPr txBox="1"/>
          <p:nvPr/>
        </p:nvSpPr>
        <p:spPr>
          <a:xfrm>
            <a:off x="5023707" y="5318781"/>
            <a:ext cx="395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Prima parte della distribuzione dell’energia depositata nel singolo pixel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F8BCDA2-51A2-2C54-9E47-B7B5F97C393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321648" y="1571625"/>
            <a:ext cx="2544412" cy="655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C74F8C2-4313-EF7F-5413-698BAC0E1595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587039" y="1571625"/>
            <a:ext cx="798238" cy="177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82F58E-DC61-87F3-AD6B-AE55C5CB33FE}"/>
              </a:ext>
            </a:extLst>
          </p:cNvPr>
          <p:cNvSpPr txBox="1"/>
          <p:nvPr/>
        </p:nvSpPr>
        <p:spPr>
          <a:xfrm>
            <a:off x="852429" y="1748837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Esclusione di eventi a bassa energia</a:t>
            </a:r>
          </a:p>
        </p:txBody>
      </p:sp>
    </p:spTree>
    <p:extLst>
      <p:ext uri="{BB962C8B-B14F-4D97-AF65-F5344CB8AC3E}">
        <p14:creationId xmlns:p14="http://schemas.microsoft.com/office/powerpoint/2010/main" val="117299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47709D-FD2B-9E0B-65EF-00ECF32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976FB8-4CEC-15F2-5CBC-B4CCF64AFE10}"/>
              </a:ext>
            </a:extLst>
          </p:cNvPr>
          <p:cNvSpPr txBox="1"/>
          <p:nvPr/>
        </p:nvSpPr>
        <p:spPr>
          <a:xfrm>
            <a:off x="425101" y="207953"/>
            <a:ext cx="818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Distanza media delle hit nei pixel dal punto d’impatto degli elettroni primari incidenti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0A7027-DB3E-628A-CE30-1D6224A5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42"/>
          <a:stretch>
            <a:fillRect/>
          </a:stretch>
        </p:blipFill>
        <p:spPr>
          <a:xfrm>
            <a:off x="4571999" y="2275013"/>
            <a:ext cx="4506061" cy="31929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F32000-6A63-073F-4802-6BEB5F013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711"/>
          <a:stretch>
            <a:fillRect/>
          </a:stretch>
        </p:blipFill>
        <p:spPr>
          <a:xfrm>
            <a:off x="95251" y="2275013"/>
            <a:ext cx="4392596" cy="319299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E52573-9362-20A2-8D64-CB146767B60F}"/>
              </a:ext>
            </a:extLst>
          </p:cNvPr>
          <p:cNvSpPr txBox="1"/>
          <p:nvPr/>
        </p:nvSpPr>
        <p:spPr>
          <a:xfrm>
            <a:off x="615431" y="1283067"/>
            <a:ext cx="789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Solo elettroni originati dalla sorgente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RMS della distanza di ciascun pixel in uno stesso evento dal punto di impatto dell’elettrone incidente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69-73E7-BDB7-364E-589AE750DD29}"/>
              </a:ext>
            </a:extLst>
          </p:cNvPr>
          <p:cNvSpPr txBox="1"/>
          <p:nvPr/>
        </p:nvSpPr>
        <p:spPr>
          <a:xfrm>
            <a:off x="425101" y="5314117"/>
            <a:ext cx="395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Distribuzione completa della distanza media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5952A9-172E-7D30-CB03-1CAF0F65F024}"/>
              </a:ext>
            </a:extLst>
          </p:cNvPr>
          <p:cNvSpPr txBox="1"/>
          <p:nvPr/>
        </p:nvSpPr>
        <p:spPr>
          <a:xfrm>
            <a:off x="4978051" y="5388958"/>
            <a:ext cx="395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Zoom della distribuzione per i primi 0.2 mm circa, con bin di larghezza 0.028mm</a:t>
            </a:r>
          </a:p>
        </p:txBody>
      </p:sp>
    </p:spTree>
    <p:extLst>
      <p:ext uri="{BB962C8B-B14F-4D97-AF65-F5344CB8AC3E}">
        <p14:creationId xmlns:p14="http://schemas.microsoft.com/office/powerpoint/2010/main" val="33069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C7610-8E0F-0912-9D90-E2651F50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097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Conclusioni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07D56D-7AF4-CF5F-2D18-B3AB2493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B64AD-5A21-3139-5357-2BB626785C51}"/>
              </a:ext>
            </a:extLst>
          </p:cNvPr>
          <p:cNvSpPr txBox="1"/>
          <p:nvPr/>
        </p:nvSpPr>
        <p:spPr>
          <a:xfrm>
            <a:off x="433388" y="749648"/>
            <a:ext cx="82772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Dallo studio dei principi di comunicazione, è stato possibile sviluppare il software in Python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Il software ha permesso di eseguire le prime misure di caratterizzazione, le quali hanno dato delle informazioni preliminari su: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/>
              <a:t>L’impatto di una soglia elettronica sul numero di pixel rumorosi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/>
              <a:t>La risposta del detector variando il tempo di acquisizione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/>
              <a:t>La porzione di tempo morto durante il processo di acquisizione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Le simulazioni in GEANT4 hanno dato delle informazioni preliminari su: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/>
              <a:t>L’impatto di una soglia energetica sul numero medio di pixel attivati per ciascun evento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/>
              <a:t>La distribuzione spaziale dei pixel appartenenti a uno stesso evento associato ad elettroni primari </a:t>
            </a:r>
          </a:p>
        </p:txBody>
      </p:sp>
    </p:spTree>
    <p:extLst>
      <p:ext uri="{BB962C8B-B14F-4D97-AF65-F5344CB8AC3E}">
        <p14:creationId xmlns:p14="http://schemas.microsoft.com/office/powerpoint/2010/main" val="90092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18E7B-B8AE-CDA9-CE55-2E6DC3D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Grazie mille per l’attenzione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4B258A-106C-14D5-5DD4-635309DE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2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05600-AF26-836E-880D-3F1D653E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01" y="-199031"/>
            <a:ext cx="7886700" cy="1325563"/>
          </a:xfrm>
        </p:spPr>
        <p:txBody>
          <a:bodyPr/>
          <a:lstStyle/>
          <a:p>
            <a:r>
              <a:rPr lang="it-IT" dirty="0"/>
              <a:t>Che cos’è DUMBO?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8470A8-0980-168C-7AFB-62BBA2AA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2</a:t>
            </a:fld>
            <a:endParaRPr lang="it-IT"/>
          </a:p>
        </p:txBody>
      </p:sp>
      <p:pic>
        <p:nvPicPr>
          <p:cNvPr id="5" name="Google Shape;39;p1">
            <a:extLst>
              <a:ext uri="{FF2B5EF4-FFF2-40B4-BE49-F238E27FC236}">
                <a16:creationId xmlns:a16="http://schemas.microsoft.com/office/drawing/2014/main" id="{65B9038A-86F5-C836-46D3-262D7F171D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4482" y="277812"/>
            <a:ext cx="3424743" cy="7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FCC54D-1DFB-128D-3F94-293FDE8F9739}"/>
              </a:ext>
            </a:extLst>
          </p:cNvPr>
          <p:cNvSpPr txBox="1"/>
          <p:nvPr/>
        </p:nvSpPr>
        <p:spPr>
          <a:xfrm>
            <a:off x="157201" y="2181126"/>
            <a:ext cx="3413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Usato all’interno di ADMIRAL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Diviso in 3 parti: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Rivelatore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Comunicazione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Movimentazione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CD6119-664E-1B98-8A05-11A2C4E2DD69}"/>
              </a:ext>
            </a:extLst>
          </p:cNvPr>
          <p:cNvSpPr txBox="1"/>
          <p:nvPr/>
        </p:nvSpPr>
        <p:spPr>
          <a:xfrm>
            <a:off x="862860" y="1039317"/>
            <a:ext cx="475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Detector Using MAPS for Beta-rays </a:t>
            </a:r>
            <a:r>
              <a:rPr lang="it-IT" dirty="0" err="1"/>
              <a:t>Observations</a:t>
            </a:r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DFC36B4-A9A9-AAA8-956B-5FD9F93D60A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238671" y="715696"/>
            <a:ext cx="0" cy="323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D5BAEF-EA23-5DD6-866D-54BA4463E41F}"/>
              </a:ext>
            </a:extLst>
          </p:cNvPr>
          <p:cNvSpPr txBox="1"/>
          <p:nvPr/>
        </p:nvSpPr>
        <p:spPr>
          <a:xfrm>
            <a:off x="1100099" y="1654330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Monolithic</a:t>
            </a:r>
            <a:r>
              <a:rPr lang="it-IT" dirty="0"/>
              <a:t> Active Pixel </a:t>
            </a:r>
            <a:r>
              <a:rPr lang="it-IT" dirty="0" err="1"/>
              <a:t>Sensors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B6878B6-35DF-875F-5FDD-B1F0A0544205}"/>
              </a:ext>
            </a:extLst>
          </p:cNvPr>
          <p:cNvSpPr txBox="1"/>
          <p:nvPr/>
        </p:nvSpPr>
        <p:spPr>
          <a:xfrm>
            <a:off x="180392" y="4581604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Upgrade dell’Inner Tracking System di ALICE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7260D2EE-DDB7-8162-AF79-0CB23DF7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29" y="4957764"/>
            <a:ext cx="2672994" cy="1838198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4B76735E-C858-2DCE-1F1C-F43DF80F9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1" y="1745217"/>
            <a:ext cx="3607545" cy="3299954"/>
          </a:xfrm>
          <a:prstGeom prst="rect">
            <a:avLst/>
          </a:prstGeom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7472FA12-F58A-F252-3DBE-5FF1C787E393}"/>
              </a:ext>
            </a:extLst>
          </p:cNvPr>
          <p:cNvSpPr/>
          <p:nvPr/>
        </p:nvSpPr>
        <p:spPr>
          <a:xfrm>
            <a:off x="8548687" y="2782642"/>
            <a:ext cx="252413" cy="252000"/>
          </a:xfrm>
          <a:prstGeom prst="ellipse">
            <a:avLst/>
          </a:prstGeom>
          <a:solidFill>
            <a:srgbClr val="FF9B2D"/>
          </a:solidFill>
          <a:ln>
            <a:solidFill>
              <a:srgbClr val="FF9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E2178EA6-FE4F-0198-1C88-11EF1A9EE7AF}"/>
              </a:ext>
            </a:extLst>
          </p:cNvPr>
          <p:cNvSpPr/>
          <p:nvPr/>
        </p:nvSpPr>
        <p:spPr>
          <a:xfrm>
            <a:off x="7791488" y="1967302"/>
            <a:ext cx="252413" cy="252000"/>
          </a:xfrm>
          <a:prstGeom prst="ellipse">
            <a:avLst/>
          </a:prstGeom>
          <a:solidFill>
            <a:srgbClr val="FF9B2D"/>
          </a:solidFill>
          <a:ln>
            <a:solidFill>
              <a:srgbClr val="FF9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DCF7EF2F-EB97-111B-D205-A943FBB1F0E5}"/>
              </a:ext>
            </a:extLst>
          </p:cNvPr>
          <p:cNvSpPr/>
          <p:nvPr/>
        </p:nvSpPr>
        <p:spPr>
          <a:xfrm>
            <a:off x="5802225" y="4204741"/>
            <a:ext cx="252413" cy="252000"/>
          </a:xfrm>
          <a:prstGeom prst="ellipse">
            <a:avLst/>
          </a:prstGeom>
          <a:solidFill>
            <a:srgbClr val="FF9B2D"/>
          </a:solidFill>
          <a:ln>
            <a:solidFill>
              <a:srgbClr val="FF9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D25015DE-9297-6B67-0344-7997B8E81E10}"/>
              </a:ext>
            </a:extLst>
          </p:cNvPr>
          <p:cNvCxnSpPr>
            <a:cxnSpLocks/>
          </p:cNvCxnSpPr>
          <p:nvPr/>
        </p:nvCxnSpPr>
        <p:spPr>
          <a:xfrm>
            <a:off x="2696849" y="1368424"/>
            <a:ext cx="1" cy="346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ttore a gomito 55">
            <a:extLst>
              <a:ext uri="{FF2B5EF4-FFF2-40B4-BE49-F238E27FC236}">
                <a16:creationId xmlns:a16="http://schemas.microsoft.com/office/drawing/2014/main" id="{CACEE78C-3523-320E-E5F7-68AD442CB696}"/>
              </a:ext>
            </a:extLst>
          </p:cNvPr>
          <p:cNvCxnSpPr/>
          <p:nvPr/>
        </p:nvCxnSpPr>
        <p:spPr>
          <a:xfrm rot="5400000">
            <a:off x="-907" y="3353519"/>
            <a:ext cx="963841" cy="200025"/>
          </a:xfrm>
          <a:prstGeom prst="bentConnector3">
            <a:avLst>
              <a:gd name="adj1" fmla="val -114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373FF76-C7FD-322B-4639-FDCDC5E190C2}"/>
              </a:ext>
            </a:extLst>
          </p:cNvPr>
          <p:cNvSpPr txBox="1"/>
          <p:nvPr/>
        </p:nvSpPr>
        <p:spPr>
          <a:xfrm>
            <a:off x="180392" y="394228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Massimo di 8 chip ALPIDE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6AD0E927-38D6-1D43-B793-442076B3106D}"/>
              </a:ext>
            </a:extLst>
          </p:cNvPr>
          <p:cNvCxnSpPr/>
          <p:nvPr/>
        </p:nvCxnSpPr>
        <p:spPr>
          <a:xfrm>
            <a:off x="381001" y="4330741"/>
            <a:ext cx="0" cy="279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ttore a gomito 61">
            <a:extLst>
              <a:ext uri="{FF2B5EF4-FFF2-40B4-BE49-F238E27FC236}">
                <a16:creationId xmlns:a16="http://schemas.microsoft.com/office/drawing/2014/main" id="{7E1530C5-38F3-AA11-1CD6-623277D03459}"/>
              </a:ext>
            </a:extLst>
          </p:cNvPr>
          <p:cNvCxnSpPr>
            <a:cxnSpLocks/>
          </p:cNvCxnSpPr>
          <p:nvPr/>
        </p:nvCxnSpPr>
        <p:spPr>
          <a:xfrm>
            <a:off x="381001" y="4979626"/>
            <a:ext cx="1752599" cy="871135"/>
          </a:xfrm>
          <a:prstGeom prst="bentConnector3">
            <a:avLst>
              <a:gd name="adj1" fmla="val 54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Parentesi graffa chiusa 69">
            <a:extLst>
              <a:ext uri="{FF2B5EF4-FFF2-40B4-BE49-F238E27FC236}">
                <a16:creationId xmlns:a16="http://schemas.microsoft.com/office/drawing/2014/main" id="{E525746F-B08F-F884-B1BF-4B0E235BFC19}"/>
              </a:ext>
            </a:extLst>
          </p:cNvPr>
          <p:cNvSpPr/>
          <p:nvPr/>
        </p:nvSpPr>
        <p:spPr>
          <a:xfrm>
            <a:off x="2754356" y="2867025"/>
            <a:ext cx="239627" cy="68579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F372C922-9BF4-1E87-35DF-DEFCC8EE732F}"/>
              </a:ext>
            </a:extLst>
          </p:cNvPr>
          <p:cNvCxnSpPr/>
          <p:nvPr/>
        </p:nvCxnSpPr>
        <p:spPr>
          <a:xfrm>
            <a:off x="2993983" y="3209925"/>
            <a:ext cx="18499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0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CACDB-E5CE-0CC9-4ABD-C936B5FE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64" y="-65106"/>
            <a:ext cx="7855071" cy="1325563"/>
          </a:xfrm>
        </p:spPr>
        <p:txBody>
          <a:bodyPr/>
          <a:lstStyle/>
          <a:p>
            <a:pPr algn="ctr"/>
            <a:r>
              <a:rPr lang="it-IT" dirty="0"/>
              <a:t>Struttura delle parti </a:t>
            </a:r>
            <a:br>
              <a:rPr lang="it-IT" dirty="0"/>
            </a:br>
            <a:r>
              <a:rPr lang="it-IT" dirty="0"/>
              <a:t>di rivelatore e di comunicazione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6ABF47-CB19-7608-EB59-A4696F9A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3</a:t>
            </a:fld>
            <a:endParaRPr lang="it-IT"/>
          </a:p>
        </p:txBody>
      </p:sp>
      <p:pic>
        <p:nvPicPr>
          <p:cNvPr id="14" name="Immagine 13" descr="Immagine che contiene Ingegneria elettronica, Componente elettrico, elettronica, Componente di circuito&#10;&#10;Il contenuto generato dall'IA potrebbe non essere corretto.">
            <a:extLst>
              <a:ext uri="{FF2B5EF4-FFF2-40B4-BE49-F238E27FC236}">
                <a16:creationId xmlns:a16="http://schemas.microsoft.com/office/drawing/2014/main" id="{C4FDA62E-38A1-282F-ACC8-00256DE4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21555" r="22266" b="18846"/>
          <a:stretch>
            <a:fillRect/>
          </a:stretch>
        </p:blipFill>
        <p:spPr>
          <a:xfrm rot="5400000">
            <a:off x="-174951" y="2402557"/>
            <a:ext cx="4518278" cy="3373603"/>
          </a:xfrm>
          <a:prstGeom prst="rect">
            <a:avLst/>
          </a:prstGeom>
        </p:spPr>
      </p:pic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428C923F-BD43-93C9-3379-76E483B20319}"/>
              </a:ext>
            </a:extLst>
          </p:cNvPr>
          <p:cNvSpPr/>
          <p:nvPr/>
        </p:nvSpPr>
        <p:spPr>
          <a:xfrm rot="16200000">
            <a:off x="1894244" y="299977"/>
            <a:ext cx="410134" cy="29260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883C926-D2EF-1392-2D2B-FC50680D5E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07998" y="1542713"/>
            <a:ext cx="2646792" cy="21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82117E-E126-32FF-A162-526564492C7C}"/>
              </a:ext>
            </a:extLst>
          </p:cNvPr>
          <p:cNvSpPr txBox="1"/>
          <p:nvPr/>
        </p:nvSpPr>
        <p:spPr>
          <a:xfrm>
            <a:off x="4754790" y="1358047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Mother</a:t>
            </a:r>
            <a:r>
              <a:rPr lang="it-IT" dirty="0"/>
              <a:t> Board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441A4B-219B-B4A2-0090-DCF77ACDA679}"/>
              </a:ext>
            </a:extLst>
          </p:cNvPr>
          <p:cNvSpPr txBox="1"/>
          <p:nvPr/>
        </p:nvSpPr>
        <p:spPr>
          <a:xfrm>
            <a:off x="4816577" y="401272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USB Board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7066307-9501-9BCD-DE28-11C8D6197F6B}"/>
              </a:ext>
            </a:extLst>
          </p:cNvPr>
          <p:cNvSpPr/>
          <p:nvPr/>
        </p:nvSpPr>
        <p:spPr>
          <a:xfrm>
            <a:off x="2522595" y="2568611"/>
            <a:ext cx="800222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05ADAE6-548F-9C96-EDEE-E74E17F400F1}"/>
              </a:ext>
            </a:extLst>
          </p:cNvPr>
          <p:cNvSpPr/>
          <p:nvPr/>
        </p:nvSpPr>
        <p:spPr>
          <a:xfrm>
            <a:off x="1805530" y="5394776"/>
            <a:ext cx="446859" cy="419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6C0CEA3-4A28-2B18-B726-680CA2A8F680}"/>
              </a:ext>
            </a:extLst>
          </p:cNvPr>
          <p:cNvSpPr/>
          <p:nvPr/>
        </p:nvSpPr>
        <p:spPr>
          <a:xfrm>
            <a:off x="2310597" y="5311484"/>
            <a:ext cx="757723" cy="1018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D47C7021-4B0F-E2C2-654A-2A9BE8CA6612}"/>
              </a:ext>
            </a:extLst>
          </p:cNvPr>
          <p:cNvCxnSpPr>
            <a:cxnSpLocks/>
            <a:stCxn id="16" idx="0"/>
            <a:endCxn id="35" idx="1"/>
          </p:cNvCxnSpPr>
          <p:nvPr/>
        </p:nvCxnSpPr>
        <p:spPr>
          <a:xfrm rot="5400000" flipH="1" flipV="1">
            <a:off x="3582380" y="1397187"/>
            <a:ext cx="511750" cy="183109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05C2C51-E33B-B97F-B771-99AC69667D2B}"/>
              </a:ext>
            </a:extLst>
          </p:cNvPr>
          <p:cNvSpPr txBox="1"/>
          <p:nvPr/>
        </p:nvSpPr>
        <p:spPr>
          <a:xfrm>
            <a:off x="4753805" y="1872195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Chip ALPIDE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75991BA-C88C-F4E5-3131-6D6B462C9B3A}"/>
              </a:ext>
            </a:extLst>
          </p:cNvPr>
          <p:cNvSpPr txBox="1"/>
          <p:nvPr/>
        </p:nvSpPr>
        <p:spPr>
          <a:xfrm>
            <a:off x="4836570" y="4963236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Modulo per interfaccia con computer esterno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E00CA2F-2907-9514-43E9-4C79F55D55A4}"/>
              </a:ext>
            </a:extLst>
          </p:cNvPr>
          <p:cNvSpPr txBox="1"/>
          <p:nvPr/>
        </p:nvSpPr>
        <p:spPr>
          <a:xfrm>
            <a:off x="4830406" y="445824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FPGA</a:t>
            </a:r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EE5D3B08-9372-3D7D-7BCE-BB1435C0C33F}"/>
              </a:ext>
            </a:extLst>
          </p:cNvPr>
          <p:cNvSpPr/>
          <p:nvPr/>
        </p:nvSpPr>
        <p:spPr>
          <a:xfrm rot="16200000">
            <a:off x="1872248" y="3039288"/>
            <a:ext cx="320260" cy="26017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1D7A3AA-6B7D-633D-9F5D-D375F52B0E2B}"/>
              </a:ext>
            </a:extLst>
          </p:cNvPr>
          <p:cNvCxnSpPr>
            <a:cxnSpLocks/>
          </p:cNvCxnSpPr>
          <p:nvPr/>
        </p:nvCxnSpPr>
        <p:spPr>
          <a:xfrm>
            <a:off x="2029460" y="4188588"/>
            <a:ext cx="2787117" cy="8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id="{A94106FF-A862-1C45-4D05-84DBD1071973}"/>
              </a:ext>
            </a:extLst>
          </p:cNvPr>
          <p:cNvCxnSpPr>
            <a:cxnSpLocks/>
            <a:stCxn id="17" idx="0"/>
            <a:endCxn id="42" idx="1"/>
          </p:cNvCxnSpPr>
          <p:nvPr/>
        </p:nvCxnSpPr>
        <p:spPr>
          <a:xfrm rot="5400000" flipH="1" flipV="1">
            <a:off x="3053751" y="3618121"/>
            <a:ext cx="751865" cy="280144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a gomito 32">
            <a:extLst>
              <a:ext uri="{FF2B5EF4-FFF2-40B4-BE49-F238E27FC236}">
                <a16:creationId xmlns:a16="http://schemas.microsoft.com/office/drawing/2014/main" id="{824F3622-B2DA-4CF3-81BD-998B70C592DA}"/>
              </a:ext>
            </a:extLst>
          </p:cNvPr>
          <p:cNvCxnSpPr>
            <a:cxnSpLocks/>
            <a:stCxn id="18" idx="0"/>
            <a:endCxn id="37" idx="1"/>
          </p:cNvCxnSpPr>
          <p:nvPr/>
        </p:nvCxnSpPr>
        <p:spPr>
          <a:xfrm rot="5400000" flipH="1" flipV="1">
            <a:off x="3681223" y="4156138"/>
            <a:ext cx="163582" cy="214711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8" name="Immagine 257">
            <a:extLst>
              <a:ext uri="{FF2B5EF4-FFF2-40B4-BE49-F238E27FC236}">
                <a16:creationId xmlns:a16="http://schemas.microsoft.com/office/drawing/2014/main" id="{78DF2FD2-9B39-846F-5520-2A31567B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217674" y="1783221"/>
            <a:ext cx="1405313" cy="2791826"/>
          </a:xfrm>
          <a:prstGeom prst="rect">
            <a:avLst/>
          </a:prstGeom>
        </p:spPr>
      </p:pic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4CB62E94-7B62-2DD1-EC23-C048644D58DB}"/>
              </a:ext>
            </a:extLst>
          </p:cNvPr>
          <p:cNvSpPr/>
          <p:nvPr/>
        </p:nvSpPr>
        <p:spPr>
          <a:xfrm rot="16200000">
            <a:off x="6820778" y="973297"/>
            <a:ext cx="199108" cy="27918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618301-D04B-2174-F67C-E9A858AC754A}"/>
              </a:ext>
            </a:extLst>
          </p:cNvPr>
          <p:cNvSpPr txBox="1"/>
          <p:nvPr/>
        </p:nvSpPr>
        <p:spPr>
          <a:xfrm>
            <a:off x="6587546" y="2017252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30 mm</a:t>
            </a:r>
          </a:p>
        </p:txBody>
      </p:sp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77C8A70F-64DF-E59B-2C36-6876D4C82046}"/>
              </a:ext>
            </a:extLst>
          </p:cNvPr>
          <p:cNvSpPr/>
          <p:nvPr/>
        </p:nvSpPr>
        <p:spPr>
          <a:xfrm>
            <a:off x="8316244" y="2468765"/>
            <a:ext cx="199106" cy="14053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16E8700-FD1D-79DC-1674-0EF0CEF450D1}"/>
              </a:ext>
            </a:extLst>
          </p:cNvPr>
          <p:cNvSpPr txBox="1"/>
          <p:nvPr/>
        </p:nvSpPr>
        <p:spPr>
          <a:xfrm>
            <a:off x="8478433" y="3025019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15 mm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D66CE95-19C3-0BA9-E095-5F26881F146C}"/>
              </a:ext>
            </a:extLst>
          </p:cNvPr>
          <p:cNvCxnSpPr>
            <a:cxnSpLocks/>
          </p:cNvCxnSpPr>
          <p:nvPr/>
        </p:nvCxnSpPr>
        <p:spPr>
          <a:xfrm flipH="1">
            <a:off x="5373012" y="3025019"/>
            <a:ext cx="1546534" cy="157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EB3C63C-037F-0B05-1621-1296C8F34921}"/>
              </a:ext>
            </a:extLst>
          </p:cNvPr>
          <p:cNvSpPr txBox="1"/>
          <p:nvPr/>
        </p:nvSpPr>
        <p:spPr>
          <a:xfrm>
            <a:off x="3985365" y="2831623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1024 </a:t>
            </a:r>
            <a:r>
              <a:rPr lang="it-IT" sz="2800" dirty="0"/>
              <a:t>×</a:t>
            </a:r>
            <a:r>
              <a:rPr lang="it-IT" sz="1400" dirty="0"/>
              <a:t> 512 pixels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59D70F9-EEC5-8C6C-2954-5C9F2FF1C51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2922706" y="2476477"/>
            <a:ext cx="2601711" cy="92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DA995B1-5CD0-C058-3C39-0BFB8805643F}"/>
              </a:ext>
            </a:extLst>
          </p:cNvPr>
          <p:cNvCxnSpPr>
            <a:endCxn id="16" idx="4"/>
          </p:cNvCxnSpPr>
          <p:nvPr/>
        </p:nvCxnSpPr>
        <p:spPr>
          <a:xfrm flipH="1" flipV="1">
            <a:off x="2922706" y="2987711"/>
            <a:ext cx="2601711" cy="886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A2414-8BEC-678D-9D08-4D64280F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-202222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Principi di comunicazione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7D9927-3743-1488-DA24-1B120AD4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4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B1EF7B-5418-96B3-11EE-FF17C1600C54}"/>
              </a:ext>
            </a:extLst>
          </p:cNvPr>
          <p:cNvSpPr txBox="1"/>
          <p:nvPr/>
        </p:nvSpPr>
        <p:spPr>
          <a:xfrm>
            <a:off x="291399" y="984551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Interfaccia di controllo lenta per il chip ALPIDE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EB02DCF-5846-F6D3-E180-11D182B6A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114309"/>
            <a:ext cx="6060386" cy="140456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BB68F52-B60A-FF05-FC0E-9AB78A3B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546479"/>
            <a:ext cx="8877299" cy="4400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DB882F-23F8-877C-F5E6-0F3486D75DA4}"/>
              </a:ext>
            </a:extLst>
          </p:cNvPr>
          <p:cNvSpPr txBox="1"/>
          <p:nvPr/>
        </p:nvSpPr>
        <p:spPr>
          <a:xfrm>
            <a:off x="291399" y="1609314"/>
            <a:ext cx="766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Distribuzione di comandi globali e accesso in lettura e scrittura ai registri interni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815594-CC3C-1278-738B-8C7A4B8DB71D}"/>
              </a:ext>
            </a:extLst>
          </p:cNvPr>
          <p:cNvSpPr txBox="1"/>
          <p:nvPr/>
        </p:nvSpPr>
        <p:spPr>
          <a:xfrm>
            <a:off x="328565" y="4087188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Acquisizione dati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A09EDF-11C9-2F76-B1F5-D7049996089B}"/>
              </a:ext>
            </a:extLst>
          </p:cNvPr>
          <p:cNvSpPr/>
          <p:nvPr/>
        </p:nvSpPr>
        <p:spPr>
          <a:xfrm>
            <a:off x="5325771" y="4867159"/>
            <a:ext cx="2200537" cy="439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B514D8-FAA2-EFDA-1E0D-D96E2D60C55B}"/>
              </a:ext>
            </a:extLst>
          </p:cNvPr>
          <p:cNvSpPr txBox="1"/>
          <p:nvPr/>
        </p:nvSpPr>
        <p:spPr>
          <a:xfrm>
            <a:off x="311590" y="4904826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continua: STROBE periodico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F2C5846-AD63-0826-E03E-03F098D7319B}"/>
              </a:ext>
            </a:extLst>
          </p:cNvPr>
          <p:cNvCxnSpPr/>
          <p:nvPr/>
        </p:nvCxnSpPr>
        <p:spPr>
          <a:xfrm>
            <a:off x="5466078" y="4925573"/>
            <a:ext cx="5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0E343AB-019F-7EDD-C675-1795B5FD193D}"/>
              </a:ext>
            </a:extLst>
          </p:cNvPr>
          <p:cNvCxnSpPr>
            <a:cxnSpLocks/>
          </p:cNvCxnSpPr>
          <p:nvPr/>
        </p:nvCxnSpPr>
        <p:spPr>
          <a:xfrm rot="5400000">
            <a:off x="5276551" y="5096046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576D4CF-B134-75E2-5C00-6F072C2A8CEE}"/>
              </a:ext>
            </a:extLst>
          </p:cNvPr>
          <p:cNvCxnSpPr>
            <a:cxnSpLocks/>
          </p:cNvCxnSpPr>
          <p:nvPr/>
        </p:nvCxnSpPr>
        <p:spPr>
          <a:xfrm rot="5400000">
            <a:off x="5833764" y="5096046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6084DCF-860A-E572-C4C4-09AF75CC0446}"/>
              </a:ext>
            </a:extLst>
          </p:cNvPr>
          <p:cNvCxnSpPr/>
          <p:nvPr/>
        </p:nvCxnSpPr>
        <p:spPr>
          <a:xfrm>
            <a:off x="6013764" y="5266089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D07F6CA-908D-FC77-F0EC-9319D6103B70}"/>
              </a:ext>
            </a:extLst>
          </p:cNvPr>
          <p:cNvCxnSpPr/>
          <p:nvPr/>
        </p:nvCxnSpPr>
        <p:spPr>
          <a:xfrm>
            <a:off x="6392516" y="4924418"/>
            <a:ext cx="5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8284578-EFEE-9C9A-50E0-17D79E66C852}"/>
              </a:ext>
            </a:extLst>
          </p:cNvPr>
          <p:cNvCxnSpPr>
            <a:cxnSpLocks/>
          </p:cNvCxnSpPr>
          <p:nvPr/>
        </p:nvCxnSpPr>
        <p:spPr>
          <a:xfrm rot="5400000">
            <a:off x="6202989" y="5094891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AFDD5DB-177B-F85D-BE22-282A49148B29}"/>
              </a:ext>
            </a:extLst>
          </p:cNvPr>
          <p:cNvCxnSpPr>
            <a:cxnSpLocks/>
          </p:cNvCxnSpPr>
          <p:nvPr/>
        </p:nvCxnSpPr>
        <p:spPr>
          <a:xfrm rot="5400000">
            <a:off x="6760202" y="5094891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BBCD946-2F18-8734-82D2-410B8F9CF268}"/>
              </a:ext>
            </a:extLst>
          </p:cNvPr>
          <p:cNvCxnSpPr/>
          <p:nvPr/>
        </p:nvCxnSpPr>
        <p:spPr>
          <a:xfrm>
            <a:off x="6940202" y="5261759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989BE0E-FAAC-F6A9-4EEB-6FF98D447017}"/>
              </a:ext>
            </a:extLst>
          </p:cNvPr>
          <p:cNvSpPr txBox="1"/>
          <p:nvPr/>
        </p:nvSpPr>
        <p:spPr>
          <a:xfrm>
            <a:off x="5325771" y="4361094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Durata      registrazione degli eventi</a:t>
            </a:r>
            <a:r>
              <a:rPr lang="it-IT" baseline="-25000" dirty="0"/>
              <a:t> 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D7E40A5-F5C5-ECE4-C322-79621F767E96}"/>
              </a:ext>
            </a:extLst>
          </p:cNvPr>
          <p:cNvSpPr txBox="1"/>
          <p:nvPr/>
        </p:nvSpPr>
        <p:spPr>
          <a:xfrm>
            <a:off x="5894196" y="5460459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Gap      lettura degli eventi</a:t>
            </a:r>
            <a:r>
              <a:rPr lang="it-IT" baseline="-25000" dirty="0"/>
              <a:t> 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8C0C9E6-065A-4AAD-B91B-B05393DE0A90}"/>
              </a:ext>
            </a:extLst>
          </p:cNvPr>
          <p:cNvCxnSpPr/>
          <p:nvPr/>
        </p:nvCxnSpPr>
        <p:spPr>
          <a:xfrm>
            <a:off x="5450202" y="5266064"/>
            <a:ext cx="2007526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021C5F9-7BCE-6B46-A5EA-D06FD509887D}"/>
              </a:ext>
            </a:extLst>
          </p:cNvPr>
          <p:cNvSpPr txBox="1"/>
          <p:nvPr/>
        </p:nvSpPr>
        <p:spPr>
          <a:xfrm>
            <a:off x="7382529" y="51772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</a:t>
            </a:r>
          </a:p>
        </p:txBody>
      </p:sp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C98E6469-03A6-7581-B45B-842941039F1C}"/>
              </a:ext>
            </a:extLst>
          </p:cNvPr>
          <p:cNvSpPr/>
          <p:nvPr/>
        </p:nvSpPr>
        <p:spPr>
          <a:xfrm rot="5400000">
            <a:off x="5626296" y="4520011"/>
            <a:ext cx="217721" cy="55721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59557C7-338E-8AD3-AF0C-C00997F46DF1}"/>
              </a:ext>
            </a:extLst>
          </p:cNvPr>
          <p:cNvCxnSpPr>
            <a:cxnSpLocks/>
          </p:cNvCxnSpPr>
          <p:nvPr/>
        </p:nvCxnSpPr>
        <p:spPr>
          <a:xfrm rot="5400000">
            <a:off x="7125962" y="5094891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arentesi graffa aperta 28">
            <a:extLst>
              <a:ext uri="{FF2B5EF4-FFF2-40B4-BE49-F238E27FC236}">
                <a16:creationId xmlns:a16="http://schemas.microsoft.com/office/drawing/2014/main" id="{182FFF67-ACB3-62EF-ACA4-B4FAE429EC2F}"/>
              </a:ext>
            </a:extLst>
          </p:cNvPr>
          <p:cNvSpPr/>
          <p:nvPr/>
        </p:nvSpPr>
        <p:spPr>
          <a:xfrm rot="16200000">
            <a:off x="6079333" y="5223864"/>
            <a:ext cx="239623" cy="367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5BA7E826-1E54-79CF-546C-934550CBB35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127058" y="5089492"/>
            <a:ext cx="10691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8EFFFC0-8410-0C24-4BC0-F955B74762FF}"/>
              </a:ext>
            </a:extLst>
          </p:cNvPr>
          <p:cNvCxnSpPr>
            <a:cxnSpLocks/>
          </p:cNvCxnSpPr>
          <p:nvPr/>
        </p:nvCxnSpPr>
        <p:spPr>
          <a:xfrm flipV="1">
            <a:off x="6141238" y="4566947"/>
            <a:ext cx="241750" cy="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158EB97-BE7B-7F83-8C54-D0FCBDDC60BB}"/>
              </a:ext>
            </a:extLst>
          </p:cNvPr>
          <p:cNvCxnSpPr>
            <a:cxnSpLocks/>
          </p:cNvCxnSpPr>
          <p:nvPr/>
        </p:nvCxnSpPr>
        <p:spPr>
          <a:xfrm flipV="1">
            <a:off x="6420766" y="5658369"/>
            <a:ext cx="241750" cy="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038127-A776-D688-37F2-2FFAE9CA1C82}"/>
              </a:ext>
            </a:extLst>
          </p:cNvPr>
          <p:cNvSpPr txBox="1"/>
          <p:nvPr/>
        </p:nvSpPr>
        <p:spPr>
          <a:xfrm>
            <a:off x="330232" y="5949032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Archivio interno e trasmissione lenta (fino a 8.8 Mbps)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7F43BE6-9C28-2595-2AD7-B2F6CAB71A51}"/>
              </a:ext>
            </a:extLst>
          </p:cNvPr>
          <p:cNvSpPr txBox="1"/>
          <p:nvPr/>
        </p:nvSpPr>
        <p:spPr>
          <a:xfrm>
            <a:off x="339024" y="55797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Trasmissione veloce (fino a 1200 Mbps)</a:t>
            </a:r>
          </a:p>
        </p:txBody>
      </p:sp>
      <p:pic>
        <p:nvPicPr>
          <p:cNvPr id="35" name="Elemento grafico 34" descr="Chiudi con riempimento a tinta unita">
            <a:extLst>
              <a:ext uri="{FF2B5EF4-FFF2-40B4-BE49-F238E27FC236}">
                <a16:creationId xmlns:a16="http://schemas.microsoft.com/office/drawing/2014/main" id="{94B3D7FB-A07D-1283-C243-85C60B9B6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0065" y="5579700"/>
            <a:ext cx="369332" cy="369332"/>
          </a:xfrm>
          <a:prstGeom prst="rect">
            <a:avLst/>
          </a:prstGeom>
        </p:spPr>
      </p:pic>
      <p:pic>
        <p:nvPicPr>
          <p:cNvPr id="36" name="Elemento grafico 35" descr="Segno di spunta con riempimento a tinta unita">
            <a:extLst>
              <a:ext uri="{FF2B5EF4-FFF2-40B4-BE49-F238E27FC236}">
                <a16:creationId xmlns:a16="http://schemas.microsoft.com/office/drawing/2014/main" id="{53CFF5EF-1521-09D2-2AAF-7E95E28FF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4371" y="5949032"/>
            <a:ext cx="369332" cy="369332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D9E6D5BF-D03F-7172-9163-FDA390ED0B9A}"/>
              </a:ext>
            </a:extLst>
          </p:cNvPr>
          <p:cNvCxnSpPr>
            <a:stCxn id="5" idx="2"/>
          </p:cNvCxnSpPr>
          <p:nvPr/>
        </p:nvCxnSpPr>
        <p:spPr>
          <a:xfrm>
            <a:off x="1230415" y="4456520"/>
            <a:ext cx="508" cy="448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61BF75DF-CC60-47F0-94B2-DB7B16EFCB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-226388" y="4504363"/>
            <a:ext cx="2734900" cy="1699326"/>
          </a:xfrm>
          <a:prstGeom prst="bentConnector3">
            <a:avLst>
              <a:gd name="adj1" fmla="val 1001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BD342BF8-9871-D48A-35C4-756FC25105F1}"/>
              </a:ext>
            </a:extLst>
          </p:cNvPr>
          <p:cNvCxnSpPr>
            <a:cxnSpLocks/>
          </p:cNvCxnSpPr>
          <p:nvPr/>
        </p:nvCxnSpPr>
        <p:spPr>
          <a:xfrm flipV="1">
            <a:off x="1999009" y="6285550"/>
            <a:ext cx="508" cy="448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01B045F-1FB1-1F27-72F4-EB5DB0311A02}"/>
              </a:ext>
            </a:extLst>
          </p:cNvPr>
          <p:cNvCxnSpPr>
            <a:stCxn id="7" idx="2"/>
          </p:cNvCxnSpPr>
          <p:nvPr/>
        </p:nvCxnSpPr>
        <p:spPr>
          <a:xfrm>
            <a:off x="2701674" y="1353883"/>
            <a:ext cx="0" cy="255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3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16976-8653-FF2D-FD13-6A32B9B2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044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Software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33AB7F-5CFF-B9C9-531D-CB8D3D81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5</a:t>
            </a:fld>
            <a:endParaRPr lang="it-IT"/>
          </a:p>
        </p:txBody>
      </p:sp>
      <p:pic>
        <p:nvPicPr>
          <p:cNvPr id="2050" name="Picture 2" descr="pySerial · GitHub">
            <a:extLst>
              <a:ext uri="{FF2B5EF4-FFF2-40B4-BE49-F238E27FC236}">
                <a16:creationId xmlns:a16="http://schemas.microsoft.com/office/drawing/2014/main" id="{D7B2C3BC-DC7B-5687-4E35-1BDDED07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99" y="-170748"/>
            <a:ext cx="1466168" cy="14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44F2D12-CD1C-3D7B-A92C-BCF0B9087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" b="15749"/>
          <a:stretch>
            <a:fillRect/>
          </a:stretch>
        </p:blipFill>
        <p:spPr bwMode="auto">
          <a:xfrm>
            <a:off x="251989" y="77243"/>
            <a:ext cx="975277" cy="9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E649A53D-66CE-D2D1-27D8-0F9C06A57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" y="1365724"/>
            <a:ext cx="9054667" cy="4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28A8-9772-213F-348B-50D80815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-19516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Struttura del software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CDC606-ACAB-5A45-F6FE-377519EC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6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4F86FC-8254-D914-6C4F-6B09517DC114}"/>
              </a:ext>
            </a:extLst>
          </p:cNvPr>
          <p:cNvSpPr/>
          <p:nvPr/>
        </p:nvSpPr>
        <p:spPr>
          <a:xfrm>
            <a:off x="3832852" y="1204915"/>
            <a:ext cx="1514476" cy="580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Inizializzazione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9EF87CA-49AB-0C9A-5B94-A2C39F0D7E28}"/>
              </a:ext>
            </a:extLst>
          </p:cNvPr>
          <p:cNvSpPr/>
          <p:nvPr/>
        </p:nvSpPr>
        <p:spPr>
          <a:xfrm>
            <a:off x="3832851" y="2143457"/>
            <a:ext cx="1514477" cy="580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Acquisizione dati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AFA1061-9C11-7BD2-9CAA-492006304B6A}"/>
              </a:ext>
            </a:extLst>
          </p:cNvPr>
          <p:cNvSpPr/>
          <p:nvPr/>
        </p:nvSpPr>
        <p:spPr>
          <a:xfrm>
            <a:off x="3839519" y="3081998"/>
            <a:ext cx="1514477" cy="580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Decodifica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98DF8C0-7CB8-53B7-DF6B-E77B4BBBC6D6}"/>
              </a:ext>
            </a:extLst>
          </p:cNvPr>
          <p:cNvSpPr/>
          <p:nvPr/>
        </p:nvSpPr>
        <p:spPr>
          <a:xfrm>
            <a:off x="1858365" y="5627660"/>
            <a:ext cx="1514477" cy="580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Masking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E438115-3895-07BE-6E94-72780468982F}"/>
              </a:ext>
            </a:extLst>
          </p:cNvPr>
          <p:cNvSpPr/>
          <p:nvPr/>
        </p:nvSpPr>
        <p:spPr>
          <a:xfrm>
            <a:off x="5830213" y="5625957"/>
            <a:ext cx="1514477" cy="579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Produzione </a:t>
            </a:r>
            <a:r>
              <a:rPr lang="it-IT" sz="1600" dirty="0" err="1">
                <a:solidFill>
                  <a:schemeClr val="tx1"/>
                </a:solidFill>
              </a:rPr>
              <a:t>hitmap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80D2144-5FF7-B6D5-5A82-B4EFC3F47F8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4590090" y="1785022"/>
            <a:ext cx="0" cy="358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FD6B60D-CB55-7875-9270-B5405808162C}"/>
              </a:ext>
            </a:extLst>
          </p:cNvPr>
          <p:cNvCxnSpPr/>
          <p:nvPr/>
        </p:nvCxnSpPr>
        <p:spPr>
          <a:xfrm>
            <a:off x="4589138" y="2723563"/>
            <a:ext cx="0" cy="358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ombo 32">
            <a:extLst>
              <a:ext uri="{FF2B5EF4-FFF2-40B4-BE49-F238E27FC236}">
                <a16:creationId xmlns:a16="http://schemas.microsoft.com/office/drawing/2014/main" id="{A75EBABD-B8DF-4B86-B41A-FCC79A6696B8}"/>
              </a:ext>
            </a:extLst>
          </p:cNvPr>
          <p:cNvSpPr/>
          <p:nvPr/>
        </p:nvSpPr>
        <p:spPr>
          <a:xfrm>
            <a:off x="2791770" y="4044490"/>
            <a:ext cx="3609974" cy="1020976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Presenza di pixel rumorosi?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1BA0C3C8-3FAC-4F05-8578-F213113470A0}"/>
              </a:ext>
            </a:extLst>
          </p:cNvPr>
          <p:cNvCxnSpPr>
            <a:cxnSpLocks/>
          </p:cNvCxnSpPr>
          <p:nvPr/>
        </p:nvCxnSpPr>
        <p:spPr>
          <a:xfrm flipH="1">
            <a:off x="2615603" y="5304302"/>
            <a:ext cx="1" cy="32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ED86F5F-6CE9-4A95-47A3-9AFD946ACA72}"/>
              </a:ext>
            </a:extLst>
          </p:cNvPr>
          <p:cNvSpPr txBox="1"/>
          <p:nvPr/>
        </p:nvSpPr>
        <p:spPr>
          <a:xfrm>
            <a:off x="2436709" y="4958150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Sì</a:t>
            </a:r>
            <a:endParaRPr lang="it-IT" dirty="0"/>
          </a:p>
        </p:txBody>
      </p:sp>
      <p:cxnSp>
        <p:nvCxnSpPr>
          <p:cNvPr id="53" name="Connettore a gomito 52">
            <a:extLst>
              <a:ext uri="{FF2B5EF4-FFF2-40B4-BE49-F238E27FC236}">
                <a16:creationId xmlns:a16="http://schemas.microsoft.com/office/drawing/2014/main" id="{D0411864-360A-087B-C5E1-968C448AFD39}"/>
              </a:ext>
            </a:extLst>
          </p:cNvPr>
          <p:cNvCxnSpPr>
            <a:cxnSpLocks/>
            <a:stCxn id="33" idx="1"/>
            <a:endCxn id="43" idx="0"/>
          </p:cNvCxnSpPr>
          <p:nvPr/>
        </p:nvCxnSpPr>
        <p:spPr>
          <a:xfrm rot="10800000" flipV="1">
            <a:off x="2615604" y="4554978"/>
            <a:ext cx="176166" cy="403172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2CF8A127-9A62-8E18-4B67-FB8D82496343}"/>
              </a:ext>
            </a:extLst>
          </p:cNvPr>
          <p:cNvCxnSpPr>
            <a:cxnSpLocks/>
          </p:cNvCxnSpPr>
          <p:nvPr/>
        </p:nvCxnSpPr>
        <p:spPr>
          <a:xfrm flipH="1">
            <a:off x="6574801" y="5304302"/>
            <a:ext cx="1" cy="32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FF9049A-6AE8-CBA0-C9A1-6715CF7C65EB}"/>
              </a:ext>
            </a:extLst>
          </p:cNvPr>
          <p:cNvSpPr txBox="1"/>
          <p:nvPr/>
        </p:nvSpPr>
        <p:spPr>
          <a:xfrm>
            <a:off x="6368647" y="4957299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No</a:t>
            </a:r>
            <a:endParaRPr lang="it-IT" dirty="0"/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713B83A5-2B9C-B0E0-7AD8-3485132A64CE}"/>
              </a:ext>
            </a:extLst>
          </p:cNvPr>
          <p:cNvCxnSpPr>
            <a:cxnSpLocks/>
            <a:stCxn id="33" idx="3"/>
            <a:endCxn id="55" idx="0"/>
          </p:cNvCxnSpPr>
          <p:nvPr/>
        </p:nvCxnSpPr>
        <p:spPr>
          <a:xfrm>
            <a:off x="6401744" y="4554978"/>
            <a:ext cx="176255" cy="402321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E3F7B155-190D-CDEA-D81B-09CA7EB892A5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4596757" y="3662104"/>
            <a:ext cx="1" cy="382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Parentesi graffa aperta 59">
            <a:extLst>
              <a:ext uri="{FF2B5EF4-FFF2-40B4-BE49-F238E27FC236}">
                <a16:creationId xmlns:a16="http://schemas.microsoft.com/office/drawing/2014/main" id="{2A95B2E2-E023-AC8C-F0B3-4C1DA4FA09A0}"/>
              </a:ext>
            </a:extLst>
          </p:cNvPr>
          <p:cNvSpPr/>
          <p:nvPr/>
        </p:nvSpPr>
        <p:spPr>
          <a:xfrm>
            <a:off x="5353996" y="1204915"/>
            <a:ext cx="180975" cy="5801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6E7C4AC-A972-8C4E-CE97-03B1AB16D1E6}"/>
              </a:ext>
            </a:extLst>
          </p:cNvPr>
          <p:cNvSpPr txBox="1"/>
          <p:nvPr/>
        </p:nvSpPr>
        <p:spPr>
          <a:xfrm>
            <a:off x="5444483" y="1173557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Reset</a:t>
            </a:r>
          </a:p>
          <a:p>
            <a:r>
              <a:rPr lang="it-IT" sz="1200" dirty="0"/>
              <a:t>Impostazioni dei registri</a:t>
            </a:r>
          </a:p>
          <a:p>
            <a:r>
              <a:rPr lang="it-IT" sz="1200" dirty="0"/>
              <a:t>Valori dei parametri di acquisizione</a:t>
            </a:r>
          </a:p>
        </p:txBody>
      </p:sp>
      <p:sp>
        <p:nvSpPr>
          <p:cNvPr id="62" name="Parentesi graffa aperta 61">
            <a:extLst>
              <a:ext uri="{FF2B5EF4-FFF2-40B4-BE49-F238E27FC236}">
                <a16:creationId xmlns:a16="http://schemas.microsoft.com/office/drawing/2014/main" id="{985D9CA3-6C35-CFBE-5923-7C82F5097F35}"/>
              </a:ext>
            </a:extLst>
          </p:cNvPr>
          <p:cNvSpPr/>
          <p:nvPr/>
        </p:nvSpPr>
        <p:spPr>
          <a:xfrm>
            <a:off x="5353996" y="2128050"/>
            <a:ext cx="180975" cy="5801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86D5F684-F311-80D3-8825-324F67F57078}"/>
              </a:ext>
            </a:extLst>
          </p:cNvPr>
          <p:cNvSpPr txBox="1"/>
          <p:nvPr/>
        </p:nvSpPr>
        <p:spPr>
          <a:xfrm>
            <a:off x="5444483" y="2110323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Registrazione + lettura</a:t>
            </a:r>
          </a:p>
          <a:p>
            <a:r>
              <a:rPr lang="it-IT" sz="1200" dirty="0"/>
              <a:t>Trasmissione </a:t>
            </a:r>
          </a:p>
          <a:p>
            <a:r>
              <a:rPr lang="it-IT" sz="1200" dirty="0"/>
              <a:t>Salvataggio</a:t>
            </a:r>
          </a:p>
        </p:txBody>
      </p:sp>
      <p:sp>
        <p:nvSpPr>
          <p:cNvPr id="72" name="Parentesi graffa aperta 71">
            <a:extLst>
              <a:ext uri="{FF2B5EF4-FFF2-40B4-BE49-F238E27FC236}">
                <a16:creationId xmlns:a16="http://schemas.microsoft.com/office/drawing/2014/main" id="{227F2695-B393-D766-EBA6-C3A9A739B25D}"/>
              </a:ext>
            </a:extLst>
          </p:cNvPr>
          <p:cNvSpPr/>
          <p:nvPr/>
        </p:nvSpPr>
        <p:spPr>
          <a:xfrm>
            <a:off x="5353996" y="3082140"/>
            <a:ext cx="180975" cy="5801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E2CC4D9-C58A-9F94-362C-3D1062722C18}"/>
              </a:ext>
            </a:extLst>
          </p:cNvPr>
          <p:cNvSpPr txBox="1"/>
          <p:nvPr/>
        </p:nvSpPr>
        <p:spPr>
          <a:xfrm>
            <a:off x="5449274" y="314121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Coordinate degli eventi </a:t>
            </a:r>
          </a:p>
          <a:p>
            <a:r>
              <a:rPr lang="it-IT" sz="1200" dirty="0"/>
              <a:t>Informazioni aggiuntive</a:t>
            </a:r>
          </a:p>
        </p:txBody>
      </p:sp>
      <p:sp>
        <p:nvSpPr>
          <p:cNvPr id="74" name="Parentesi graffa aperta 73">
            <a:extLst>
              <a:ext uri="{FF2B5EF4-FFF2-40B4-BE49-F238E27FC236}">
                <a16:creationId xmlns:a16="http://schemas.microsoft.com/office/drawing/2014/main" id="{E2E7CAB1-090D-79EB-9A49-38C6B73A85AE}"/>
              </a:ext>
            </a:extLst>
          </p:cNvPr>
          <p:cNvSpPr/>
          <p:nvPr/>
        </p:nvSpPr>
        <p:spPr>
          <a:xfrm>
            <a:off x="7344690" y="5625572"/>
            <a:ext cx="180975" cy="5801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DCB54A6-0E18-272F-89A3-BBF5EBB7B827}"/>
              </a:ext>
            </a:extLst>
          </p:cNvPr>
          <p:cNvSpPr txBox="1"/>
          <p:nvPr/>
        </p:nvSpPr>
        <p:spPr>
          <a:xfrm>
            <a:off x="7440646" y="5684792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Visualizzazione grafica</a:t>
            </a:r>
          </a:p>
          <a:p>
            <a:r>
              <a:rPr lang="it-IT" sz="1200" dirty="0"/>
              <a:t>Solitamente con sorgenti</a:t>
            </a:r>
          </a:p>
        </p:txBody>
      </p:sp>
      <p:sp>
        <p:nvSpPr>
          <p:cNvPr id="76" name="Parentesi graffa aperta 75">
            <a:extLst>
              <a:ext uri="{FF2B5EF4-FFF2-40B4-BE49-F238E27FC236}">
                <a16:creationId xmlns:a16="http://schemas.microsoft.com/office/drawing/2014/main" id="{5729CBB3-16C6-1634-4236-82AA00FE2AA7}"/>
              </a:ext>
            </a:extLst>
          </p:cNvPr>
          <p:cNvSpPr/>
          <p:nvPr/>
        </p:nvSpPr>
        <p:spPr>
          <a:xfrm rot="10800000">
            <a:off x="1663759" y="5625909"/>
            <a:ext cx="180975" cy="5801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35A29E7E-2996-EAB5-B73F-FA40D8FC458A}"/>
              </a:ext>
            </a:extLst>
          </p:cNvPr>
          <p:cNvSpPr txBox="1"/>
          <p:nvPr/>
        </p:nvSpPr>
        <p:spPr>
          <a:xfrm>
            <a:off x="-44643" y="5684986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dirty="0"/>
              <a:t>Esclusione pixel rumorosi</a:t>
            </a:r>
          </a:p>
          <a:p>
            <a:pPr algn="r"/>
            <a:r>
              <a:rPr lang="it-IT" sz="1200" dirty="0"/>
              <a:t>Registri appositi</a:t>
            </a:r>
          </a:p>
        </p:txBody>
      </p:sp>
    </p:spTree>
    <p:extLst>
      <p:ext uri="{BB962C8B-B14F-4D97-AF65-F5344CB8AC3E}">
        <p14:creationId xmlns:p14="http://schemas.microsoft.com/office/powerpoint/2010/main" val="20483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7264B-215D-8A72-1EC6-60234AF4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-239967"/>
            <a:ext cx="7534275" cy="1325563"/>
          </a:xfrm>
        </p:spPr>
        <p:txBody>
          <a:bodyPr/>
          <a:lstStyle/>
          <a:p>
            <a:pPr algn="ctr"/>
            <a:r>
              <a:rPr lang="it-IT" dirty="0">
                <a:latin typeface="Modern No. 20" panose="02070704070505020303" pitchFamily="18" charset="0"/>
              </a:rPr>
              <a:t>Misure di caratterizzazione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A8AEB9-36F8-67E5-DCF4-6FD269B7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7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69FDB6-66A2-31B1-CDC6-B9E2F58DADEC}"/>
              </a:ext>
            </a:extLst>
          </p:cNvPr>
          <p:cNvSpPr txBox="1"/>
          <p:nvPr/>
        </p:nvSpPr>
        <p:spPr>
          <a:xfrm>
            <a:off x="193675" y="914286"/>
            <a:ext cx="514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Pixel rumorosi e corrente di soglia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0969A7-FBEE-4905-5AAB-9346847C9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2485512"/>
            <a:ext cx="4524196" cy="24854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B3A997F-3D09-06F3-B598-B8517495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79" y="2239849"/>
            <a:ext cx="4353873" cy="31883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6A59D36-921C-8509-6837-492EC9C4D3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"/>
          <a:stretch>
            <a:fillRect/>
          </a:stretch>
        </p:blipFill>
        <p:spPr>
          <a:xfrm>
            <a:off x="1600747" y="1584431"/>
            <a:ext cx="5788016" cy="58544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0A56F38A-08EA-7B42-4C17-824BD079684A}"/>
              </a:ext>
            </a:extLst>
          </p:cNvPr>
          <p:cNvSpPr/>
          <p:nvPr/>
        </p:nvSpPr>
        <p:spPr>
          <a:xfrm>
            <a:off x="570455" y="3685662"/>
            <a:ext cx="819150" cy="345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6FF2F-1091-BCBD-10EA-256626B8C8B8}"/>
              </a:ext>
            </a:extLst>
          </p:cNvPr>
          <p:cNvSpPr txBox="1"/>
          <p:nvPr/>
        </p:nvSpPr>
        <p:spPr>
          <a:xfrm>
            <a:off x="5154963" y="5338266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Andamento del numero di conteggi (ridotto di un fattore 1000) rispetto alla corrente di soglia </a:t>
            </a:r>
          </a:p>
        </p:txBody>
      </p: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CDDCE205-92E7-4FA7-7802-F9A44E009E69}"/>
              </a:ext>
            </a:extLst>
          </p:cNvPr>
          <p:cNvCxnSpPr/>
          <p:nvPr/>
        </p:nvCxnSpPr>
        <p:spPr>
          <a:xfrm rot="5400000">
            <a:off x="3139416" y="4621705"/>
            <a:ext cx="1700513" cy="125129"/>
          </a:xfrm>
          <a:prstGeom prst="bentConnector3">
            <a:avLst>
              <a:gd name="adj1" fmla="val -37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FE49B9-7C37-AD44-CF15-FE34D718942B}"/>
              </a:ext>
            </a:extLst>
          </p:cNvPr>
          <p:cNvSpPr txBox="1"/>
          <p:nvPr/>
        </p:nvSpPr>
        <p:spPr>
          <a:xfrm>
            <a:off x="504858" y="5525285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Quelli coinvolti nella procedura di </a:t>
            </a:r>
            <a:r>
              <a:rPr lang="it-IT" dirty="0" err="1"/>
              <a:t>masking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DC573A-069D-274E-67C8-847D750DAA9A}"/>
              </a:ext>
            </a:extLst>
          </p:cNvPr>
          <p:cNvSpPr txBox="1"/>
          <p:nvPr/>
        </p:nvSpPr>
        <p:spPr>
          <a:xfrm>
            <a:off x="1380899" y="6255247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Solo uno non ha risposto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884D2FA-4058-295B-B6E1-2AC6E173DAF7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2611364" y="5894617"/>
            <a:ext cx="1" cy="360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7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EBF081-B4AF-CA66-5F7A-2E1C90C4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A14EAE-21EA-3BCF-E1A0-BB7C1014D01F}"/>
              </a:ext>
            </a:extLst>
          </p:cNvPr>
          <p:cNvSpPr txBox="1"/>
          <p:nvPr/>
        </p:nvSpPr>
        <p:spPr>
          <a:xfrm>
            <a:off x="219075" y="136524"/>
            <a:ext cx="484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Conteggi e tempo di acquisizione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78D777-10F8-C56C-C87F-A1EEA5D6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006051"/>
            <a:ext cx="4134427" cy="21815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3BFED97-D839-602F-7D49-BEBC78D0E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5" y="1584956"/>
            <a:ext cx="4383770" cy="32249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1AEB56-55F0-39A8-3B8D-7EACEA87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"/>
          <a:stretch>
            <a:fillRect/>
          </a:stretch>
        </p:blipFill>
        <p:spPr>
          <a:xfrm>
            <a:off x="1340755" y="800484"/>
            <a:ext cx="6172200" cy="623923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37121DC3-576D-9DA9-CB39-CD73FD8661F1}"/>
              </a:ext>
            </a:extLst>
          </p:cNvPr>
          <p:cNvSpPr/>
          <p:nvPr/>
        </p:nvSpPr>
        <p:spPr>
          <a:xfrm>
            <a:off x="693859" y="3096815"/>
            <a:ext cx="819150" cy="345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62A8DA-DFAD-D00F-E76A-9D3AAFE1127C}"/>
              </a:ext>
            </a:extLst>
          </p:cNvPr>
          <p:cNvSpPr txBox="1"/>
          <p:nvPr/>
        </p:nvSpPr>
        <p:spPr>
          <a:xfrm>
            <a:off x="4572000" y="4708825"/>
            <a:ext cx="438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Andamento del numero di conteggi (ridotto di un fattore 1000) rispetto al tempo di una singola acquisizione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A09E21-A69D-84D4-B01D-D2B9EE4F2BE0}"/>
              </a:ext>
            </a:extLst>
          </p:cNvPr>
          <p:cNvSpPr txBox="1"/>
          <p:nvPr/>
        </p:nvSpPr>
        <p:spPr>
          <a:xfrm>
            <a:off x="314325" y="4970435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Impatto del </a:t>
            </a:r>
            <a:r>
              <a:rPr lang="it-IT" sz="2800" dirty="0" err="1"/>
              <a:t>timeout</a:t>
            </a:r>
            <a:r>
              <a:rPr lang="it-IT" sz="2800" dirty="0"/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F9EBDB7-2742-D48A-5EF6-090A4A81B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786" y="5557817"/>
            <a:ext cx="4134427" cy="1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A5B991-2FD2-E76B-CD45-B5488152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79E-F3E5-44DB-85BD-6B964EB53EF4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480D72E-D425-C731-BE03-BB0E2F76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60" y="-271462"/>
            <a:ext cx="7886700" cy="1325563"/>
          </a:xfrm>
        </p:spPr>
        <p:txBody>
          <a:bodyPr>
            <a:normAutofit/>
          </a:bodyPr>
          <a:lstStyle/>
          <a:p>
            <a:r>
              <a:rPr lang="it-IT" sz="2800" dirty="0" err="1"/>
              <a:t>Hitmap</a:t>
            </a:r>
            <a:r>
              <a:rPr lang="it-IT" sz="2800" dirty="0"/>
              <a:t> della sorgente di </a:t>
            </a:r>
            <a:r>
              <a:rPr lang="it-IT" sz="2800" baseline="30000" dirty="0"/>
              <a:t>90</a:t>
            </a:r>
            <a:r>
              <a:rPr lang="it-IT" sz="2800" dirty="0"/>
              <a:t>Sr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EAA8E3-6DC9-D085-C897-7C9FB3F8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194"/>
          <a:stretch>
            <a:fillRect/>
          </a:stretch>
        </p:blipFill>
        <p:spPr>
          <a:xfrm>
            <a:off x="831849" y="4238625"/>
            <a:ext cx="5616575" cy="24828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EDF039-1E27-5B6A-298F-A199BDEC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3" b="58333"/>
          <a:stretch>
            <a:fillRect/>
          </a:stretch>
        </p:blipFill>
        <p:spPr>
          <a:xfrm>
            <a:off x="802323" y="1740706"/>
            <a:ext cx="5711432" cy="24753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CEF257-BCE3-D4CC-2727-33535B0E1EF6}"/>
              </a:ext>
            </a:extLst>
          </p:cNvPr>
          <p:cNvSpPr txBox="1"/>
          <p:nvPr/>
        </p:nvSpPr>
        <p:spPr>
          <a:xfrm>
            <a:off x="6513755" y="279932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Collimata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725DA5-7C66-797F-5A1B-2B2758310262}"/>
              </a:ext>
            </a:extLst>
          </p:cNvPr>
          <p:cNvSpPr txBox="1"/>
          <p:nvPr/>
        </p:nvSpPr>
        <p:spPr>
          <a:xfrm>
            <a:off x="6513755" y="5295384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Non collimata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B43C74-EE33-8047-E2E8-B863A9AB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72" y="873124"/>
            <a:ext cx="7381875" cy="714376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FFDC635-EB0A-AB1E-B6B3-5CB2B8049B44}"/>
              </a:ext>
            </a:extLst>
          </p:cNvPr>
          <p:cNvCxnSpPr/>
          <p:nvPr/>
        </p:nvCxnSpPr>
        <p:spPr>
          <a:xfrm>
            <a:off x="4972050" y="409575"/>
            <a:ext cx="8096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A636AD-26C9-F21C-C2EE-821D25AD8646}"/>
              </a:ext>
            </a:extLst>
          </p:cNvPr>
          <p:cNvSpPr txBox="1"/>
          <p:nvPr/>
        </p:nvSpPr>
        <p:spPr>
          <a:xfrm>
            <a:off x="5781675" y="22490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-7</a:t>
            </a:r>
            <a:r>
              <a:rPr lang="it-IT" dirty="0"/>
              <a:t> Ci nel 2014</a:t>
            </a:r>
          </a:p>
        </p:txBody>
      </p:sp>
    </p:spTree>
    <p:extLst>
      <p:ext uri="{BB962C8B-B14F-4D97-AF65-F5344CB8AC3E}">
        <p14:creationId xmlns:p14="http://schemas.microsoft.com/office/powerpoint/2010/main" val="3629784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zato 1">
      <a:majorFont>
        <a:latin typeface="Modern No. 20"/>
        <a:ea typeface=""/>
        <a:cs typeface=""/>
      </a:majorFont>
      <a:minorFont>
        <a:latin typeface="Modern No. 20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556</Words>
  <Application>Microsoft Office PowerPoint</Application>
  <PresentationFormat>Presentazione su schermo (4:3)</PresentationFormat>
  <Paragraphs>121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Aptos</vt:lpstr>
      <vt:lpstr>Arial</vt:lpstr>
      <vt:lpstr>Cambria Math</vt:lpstr>
      <vt:lpstr>Courier New</vt:lpstr>
      <vt:lpstr>Modern No. 20</vt:lpstr>
      <vt:lpstr>Tema di Office</vt:lpstr>
      <vt:lpstr> Sviluppo del software di comunicazione e prime misure di caratterizzazione del rivelatore per beta-imaging DUMBO nel contesto del progetto ISOLPHARM</vt:lpstr>
      <vt:lpstr>Che cos’è DUMBO?</vt:lpstr>
      <vt:lpstr>Struttura delle parti  di rivelatore e di comunicazione</vt:lpstr>
      <vt:lpstr>Principi di comunicazione</vt:lpstr>
      <vt:lpstr>Software </vt:lpstr>
      <vt:lpstr>Struttura del software</vt:lpstr>
      <vt:lpstr>Misure di caratterizzazione</vt:lpstr>
      <vt:lpstr>Presentazione standard di PowerPoint</vt:lpstr>
      <vt:lpstr>Hitmap della sorgente di 90Sr</vt:lpstr>
      <vt:lpstr>Misure con campioni di 111Ag</vt:lpstr>
      <vt:lpstr>Presentazione standard di PowerPoint</vt:lpstr>
      <vt:lpstr>Simulazioni</vt:lpstr>
      <vt:lpstr>Presentazione standard di PowerPoint</vt:lpstr>
      <vt:lpstr>Presentazione standard di PowerPoint</vt:lpstr>
      <vt:lpstr>Conclusioni</vt:lpstr>
      <vt:lpstr>Grazie mille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Edoardo Cervi Gambaro</dc:creator>
  <cp:lastModifiedBy>Edoardo Cervi Gambaro</cp:lastModifiedBy>
  <cp:revision>1</cp:revision>
  <dcterms:created xsi:type="dcterms:W3CDTF">2025-09-15T14:02:10Z</dcterms:created>
  <dcterms:modified xsi:type="dcterms:W3CDTF">2025-10-23T07:51:04Z</dcterms:modified>
</cp:coreProperties>
</file>