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58000" cy="9144000"/>
  <p:defaultTextStyle>
    <a:defPPr>
      <a:defRPr lang="de-DE"/>
    </a:defPPr>
    <a:lvl1pPr marL="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23" userDrawn="1">
          <p15:clr>
            <a:srgbClr val="A4A3A4"/>
          </p15:clr>
        </p15:guide>
        <p15:guide id="2" orient="horz" pos="1373" userDrawn="1">
          <p15:clr>
            <a:srgbClr val="A4A3A4"/>
          </p15:clr>
        </p15:guide>
        <p15:guide id="4" pos="4247" userDrawn="1">
          <p15:clr>
            <a:srgbClr val="A4A3A4"/>
          </p15:clr>
        </p15:guide>
        <p15:guide id="7" pos="73" userDrawn="1">
          <p15:clr>
            <a:srgbClr val="A4A3A4"/>
          </p15:clr>
        </p15:guide>
        <p15:guide id="9" pos="1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DEDD"/>
    <a:srgbClr val="F3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79"/>
    <p:restoredTop sz="94660"/>
  </p:normalViewPr>
  <p:slideViewPr>
    <p:cSldViewPr showGuides="1">
      <p:cViewPr varScale="1">
        <p:scale>
          <a:sx n="105" d="100"/>
          <a:sy n="105" d="100"/>
        </p:scale>
        <p:origin x="4920" y="216"/>
      </p:cViewPr>
      <p:guideLst>
        <p:guide orient="horz" pos="6023"/>
        <p:guide orient="horz" pos="1373"/>
        <p:guide pos="4247"/>
        <p:guide pos="73"/>
        <p:guide pos="16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38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EA58634C-89AD-4E72-8043-DB3E6CEA5E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CA8370-834F-49A9-B24A-18BCDEE9381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6B195-D10E-4BFC-8CAA-881267FAEB91}" type="datetimeFigureOut">
              <a:rPr lang="de-DE" smtClean="0"/>
              <a:t>02.10.25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E1916F-D977-4C0C-9F2F-5E7645A6C1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88A8D31-8830-46D3-8C36-569B8C405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6E4C4-85D9-4DAA-91F5-85FAB70D6A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9428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5FF646-30DE-A54D-95CE-72C931E36B23}" type="datetimeFigureOut">
              <a:rPr lang="de-DE" smtClean="0"/>
              <a:t>02.10.25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FE5BA-EA7D-5B42-83BA-7D731229F23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3293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612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DA6819-EA87-4003-9ED8-4C1650687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930" y="528027"/>
            <a:ext cx="5916141" cy="191354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57683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CC6D351C-55F8-6C3E-D3E2-AF2B9C5C31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323" y="2944"/>
            <a:ext cx="7006323" cy="990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22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86912" rtl="0" eaLnBrk="1" latinLnBrk="0" hangingPunct="1">
        <a:spcBef>
          <a:spcPct val="0"/>
        </a:spcBef>
        <a:buNone/>
        <a:defRPr sz="4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092" indent="-370092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3454" kern="1200">
          <a:solidFill>
            <a:schemeClr val="tx1"/>
          </a:solidFill>
          <a:latin typeface="+mn-lt"/>
          <a:ea typeface="+mn-ea"/>
          <a:cs typeface="+mn-cs"/>
        </a:defRPr>
      </a:lvl1pPr>
      <a:lvl2pPr marL="801866" indent="-308410" algn="l" defTabSz="986912" rtl="0" eaLnBrk="1" latinLnBrk="0" hangingPunct="1">
        <a:spcBef>
          <a:spcPct val="20000"/>
        </a:spcBef>
        <a:buFont typeface="Arial" panose="020B0604020202020204" pitchFamily="34" charset="0"/>
        <a:buChar char="–"/>
        <a:defRPr sz="3022" kern="1200">
          <a:solidFill>
            <a:schemeClr val="tx1"/>
          </a:solidFill>
          <a:latin typeface="+mn-lt"/>
          <a:ea typeface="+mn-ea"/>
          <a:cs typeface="+mn-cs"/>
        </a:defRPr>
      </a:lvl2pPr>
      <a:lvl3pPr marL="1233640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727096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–"/>
        <a:defRPr sz="2159" kern="1200">
          <a:solidFill>
            <a:schemeClr val="tx1"/>
          </a:solidFill>
          <a:latin typeface="+mn-lt"/>
          <a:ea typeface="+mn-ea"/>
          <a:cs typeface="+mn-cs"/>
        </a:defRPr>
      </a:lvl4pPr>
      <a:lvl5pPr marL="2220552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»"/>
        <a:defRPr sz="2159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20"/>
          <p:cNvSpPr/>
          <p:nvPr/>
        </p:nvSpPr>
        <p:spPr>
          <a:xfrm>
            <a:off x="260350" y="3552353"/>
            <a:ext cx="3132000" cy="4586549"/>
          </a:xfrm>
          <a:prstGeom prst="roundRect">
            <a:avLst>
              <a:gd name="adj" fmla="val 5568"/>
            </a:avLst>
          </a:prstGeom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16" name="Shape 130"/>
          <p:cNvSpPr/>
          <p:nvPr/>
        </p:nvSpPr>
        <p:spPr>
          <a:xfrm>
            <a:off x="3610594" y="3486855"/>
            <a:ext cx="3132000" cy="4634497"/>
          </a:xfrm>
          <a:prstGeom prst="roundRect">
            <a:avLst>
              <a:gd name="adj" fmla="val 5568"/>
            </a:avLst>
          </a:prstGeom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13" name="Shape 121"/>
          <p:cNvSpPr/>
          <p:nvPr/>
        </p:nvSpPr>
        <p:spPr>
          <a:xfrm>
            <a:off x="260350" y="2413787"/>
            <a:ext cx="6481763" cy="883029"/>
          </a:xfrm>
          <a:prstGeom prst="roundRect">
            <a:avLst>
              <a:gd name="adj" fmla="val 17965"/>
            </a:avLst>
          </a:prstGeom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4" name="Shape 121"/>
          <p:cNvSpPr/>
          <p:nvPr/>
        </p:nvSpPr>
        <p:spPr>
          <a:xfrm flipV="1">
            <a:off x="3501008" y="3438415"/>
            <a:ext cx="2203148" cy="434465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/>
          </a:p>
        </p:txBody>
      </p:sp>
      <p:sp>
        <p:nvSpPr>
          <p:cNvPr id="6" name="Shape 121"/>
          <p:cNvSpPr/>
          <p:nvPr/>
        </p:nvSpPr>
        <p:spPr>
          <a:xfrm flipV="1">
            <a:off x="117101" y="2358295"/>
            <a:ext cx="1799731" cy="434465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5CBEE9B5-BB37-DDF2-D068-ABD67B0DF23D}"/>
              </a:ext>
            </a:extLst>
          </p:cNvPr>
          <p:cNvGrpSpPr/>
          <p:nvPr/>
        </p:nvGrpSpPr>
        <p:grpSpPr>
          <a:xfrm>
            <a:off x="123039" y="8193359"/>
            <a:ext cx="6619074" cy="979370"/>
            <a:chOff x="123039" y="8269901"/>
            <a:chExt cx="6619074" cy="979370"/>
          </a:xfrm>
        </p:grpSpPr>
        <p:sp>
          <p:nvSpPr>
            <p:cNvPr id="15" name="Shape 123"/>
            <p:cNvSpPr/>
            <p:nvPr/>
          </p:nvSpPr>
          <p:spPr>
            <a:xfrm>
              <a:off x="260350" y="8366242"/>
              <a:ext cx="6481763" cy="883029"/>
            </a:xfrm>
            <a:prstGeom prst="roundRect">
              <a:avLst>
                <a:gd name="adj" fmla="val 17965"/>
              </a:avLst>
            </a:prstGeom>
            <a:ln w="19050">
              <a:solidFill>
                <a:srgbClr val="86DEDD">
                  <a:alpha val="71000"/>
                </a:srgbClr>
              </a:solidFill>
              <a:miter lim="400000"/>
            </a:ln>
          </p:spPr>
          <p:txBody>
            <a:bodyPr lIns="29059" tIns="29059" rIns="29059" bIns="29059" anchor="ctr"/>
            <a:lstStyle/>
            <a:p>
              <a:pPr defTabSz="493456">
                <a:defRPr sz="1600">
                  <a:solidFill>
                    <a:srgbClr val="444444"/>
                  </a:solidFill>
                  <a:latin typeface="Baskerville"/>
                  <a:ea typeface="Baskerville"/>
                  <a:cs typeface="Baskerville"/>
                  <a:sym typeface="Baskerville"/>
                </a:defRPr>
              </a:pPr>
              <a:endParaRPr sz="1727"/>
            </a:p>
          </p:txBody>
        </p:sp>
        <p:sp>
          <p:nvSpPr>
            <p:cNvPr id="8" name="Shape 121"/>
            <p:cNvSpPr/>
            <p:nvPr/>
          </p:nvSpPr>
          <p:spPr>
            <a:xfrm flipV="1">
              <a:off x="123039" y="8269901"/>
              <a:ext cx="3240089" cy="400567"/>
            </a:xfrm>
            <a:prstGeom prst="roundRect">
              <a:avLst>
                <a:gd name="adj" fmla="val 17965"/>
              </a:avLst>
            </a:prstGeom>
            <a:solidFill>
              <a:schemeClr val="bg1"/>
            </a:solidFill>
            <a:ln w="19050">
              <a:solidFill>
                <a:srgbClr val="86DEDD">
                  <a:alpha val="71000"/>
                </a:srgbClr>
              </a:solidFill>
              <a:miter lim="400000"/>
            </a:ln>
          </p:spPr>
          <p:txBody>
            <a:bodyPr lIns="29059" tIns="29059" rIns="29059" bIns="29059" anchor="ctr"/>
            <a:lstStyle/>
            <a:p>
              <a:pPr defTabSz="493456">
                <a:defRPr sz="1600">
                  <a:solidFill>
                    <a:srgbClr val="444444"/>
                  </a:solidFill>
                  <a:latin typeface="Baskerville"/>
                  <a:ea typeface="Baskerville"/>
                  <a:cs typeface="Baskerville"/>
                  <a:sym typeface="Baskerville"/>
                </a:defRPr>
              </a:pPr>
              <a:endParaRPr sz="1727"/>
            </a:p>
          </p:txBody>
        </p:sp>
      </p:grpSp>
      <p:sp>
        <p:nvSpPr>
          <p:cNvPr id="9" name="Shape 122"/>
          <p:cNvSpPr/>
          <p:nvPr/>
        </p:nvSpPr>
        <p:spPr>
          <a:xfrm>
            <a:off x="167119" y="8180832"/>
            <a:ext cx="3240089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What's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your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take-home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message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Shape 121">
            <a:extLst>
              <a:ext uri="{FF2B5EF4-FFF2-40B4-BE49-F238E27FC236}">
                <a16:creationId xmlns:a16="http://schemas.microsoft.com/office/drawing/2014/main" id="{04D4E424-6B09-4B4C-8223-5FC6444922FD}"/>
              </a:ext>
            </a:extLst>
          </p:cNvPr>
          <p:cNvSpPr/>
          <p:nvPr/>
        </p:nvSpPr>
        <p:spPr>
          <a:xfrm flipV="1">
            <a:off x="114813" y="3438415"/>
            <a:ext cx="2306075" cy="434465"/>
          </a:xfrm>
          <a:prstGeom prst="roundRect">
            <a:avLst>
              <a:gd name="adj" fmla="val 17965"/>
            </a:avLst>
          </a:prstGeom>
          <a:solidFill>
            <a:schemeClr val="bg1"/>
          </a:solidFill>
          <a:ln w="19050">
            <a:solidFill>
              <a:srgbClr val="86DEDD">
                <a:alpha val="71000"/>
              </a:srgbClr>
            </a:solidFill>
            <a:miter lim="400000"/>
          </a:ln>
        </p:spPr>
        <p:txBody>
          <a:bodyPr lIns="29059" tIns="29059" rIns="29059" bIns="29059" anchor="ctr"/>
          <a:lstStyle/>
          <a:p>
            <a:pPr defTabSz="493456">
              <a:defRPr sz="1600">
                <a:solidFill>
                  <a:srgbClr val="444444"/>
                </a:solidFill>
                <a:latin typeface="Baskerville"/>
                <a:ea typeface="Baskerville"/>
                <a:cs typeface="Baskerville"/>
                <a:sym typeface="Baskerville"/>
              </a:defRPr>
            </a:pPr>
            <a:endParaRPr sz="1727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Shape 122"/>
          <p:cNvSpPr/>
          <p:nvPr/>
        </p:nvSpPr>
        <p:spPr>
          <a:xfrm>
            <a:off x="34844" y="3420823"/>
            <a:ext cx="2306075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What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have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done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Shape 122"/>
          <p:cNvSpPr/>
          <p:nvPr/>
        </p:nvSpPr>
        <p:spPr>
          <a:xfrm>
            <a:off x="3576553" y="3440832"/>
            <a:ext cx="2084695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What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did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you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find out?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Shape 122"/>
          <p:cNvSpPr/>
          <p:nvPr/>
        </p:nvSpPr>
        <p:spPr>
          <a:xfrm>
            <a:off x="34844" y="2396463"/>
            <a:ext cx="1814548" cy="524065"/>
          </a:xfrm>
          <a:prstGeom prst="rect">
            <a:avLst/>
          </a:prstGeom>
          <a:noFill/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Who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are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de-DE" sz="151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you</a:t>
            </a:r>
            <a:r>
              <a:rPr lang="de-DE" sz="151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cs typeface="Arial" charset="0"/>
              </a:rPr>
              <a:t>?</a:t>
            </a:r>
            <a:endParaRPr sz="151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21" name="Shape 122">
            <a:extLst>
              <a:ext uri="{FF2B5EF4-FFF2-40B4-BE49-F238E27FC236}">
                <a16:creationId xmlns:a16="http://schemas.microsoft.com/office/drawing/2014/main" id="{15BAED32-65DD-B045-AD93-49E4E7FA107E}"/>
              </a:ext>
            </a:extLst>
          </p:cNvPr>
          <p:cNvSpPr/>
          <p:nvPr/>
        </p:nvSpPr>
        <p:spPr>
          <a:xfrm>
            <a:off x="2746737" y="235083"/>
            <a:ext cx="3961424" cy="5240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lang="de-DE" sz="259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  <a:endParaRPr sz="259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Shape 122"/>
          <p:cNvSpPr/>
          <p:nvPr/>
        </p:nvSpPr>
        <p:spPr>
          <a:xfrm>
            <a:off x="1765638" y="1594785"/>
            <a:ext cx="6373054" cy="5240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4830" tIns="54830" rIns="54830" bIns="54830"/>
          <a:lstStyle/>
          <a:p>
            <a:pPr algn="ctr" defTabSz="493456">
              <a:lnSpc>
                <a:spcPct val="120000"/>
              </a:lnSpc>
              <a:defRPr sz="2400">
                <a:solidFill>
                  <a:srgbClr val="D0AC57"/>
                </a:solidFill>
                <a:latin typeface="ヒラギノ角ゴ Pro W6"/>
                <a:ea typeface="ヒラギノ角ゴ Pro W6"/>
                <a:cs typeface="ヒラギノ角ゴ Pro W6"/>
                <a:sym typeface="ヒラギノ角ゴ Pro W6"/>
              </a:defRPr>
            </a:pPr>
            <a:r>
              <a:rPr sz="2159" dirty="0">
                <a:solidFill>
                  <a:schemeClr val="bg1"/>
                </a:solidFill>
                <a:latin typeface="Arial" charset="0"/>
                <a:cs typeface="Arial" charset="0"/>
              </a:rPr>
              <a:t>Institution</a:t>
            </a:r>
            <a:r>
              <a:rPr lang="de-DE" sz="2159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  <a:r>
              <a:rPr lang="de-DE" sz="2159" dirty="0" err="1">
                <a:solidFill>
                  <a:schemeClr val="bg1"/>
                </a:solidFill>
                <a:latin typeface="Arial" charset="0"/>
                <a:cs typeface="Arial" charset="0"/>
              </a:rPr>
              <a:t>or</a:t>
            </a:r>
            <a:r>
              <a:rPr lang="de-DE" sz="2159" dirty="0">
                <a:solidFill>
                  <a:schemeClr val="bg1"/>
                </a:solidFill>
                <a:latin typeface="Arial" charset="0"/>
                <a:cs typeface="Arial" charset="0"/>
              </a:rPr>
              <a:t> School</a:t>
            </a:r>
            <a:r>
              <a:rPr sz="2159" dirty="0">
                <a:solidFill>
                  <a:schemeClr val="bg1"/>
                </a:solidFill>
                <a:latin typeface="Arial" charset="0"/>
                <a:cs typeface="Arial" charset="0"/>
              </a:rPr>
              <a:t>, C</a:t>
            </a:r>
            <a:r>
              <a:rPr lang="de-DE" sz="2159" dirty="0" err="1">
                <a:solidFill>
                  <a:schemeClr val="bg1"/>
                </a:solidFill>
                <a:latin typeface="Arial" charset="0"/>
                <a:cs typeface="Arial" charset="0"/>
              </a:rPr>
              <a:t>ountry</a:t>
            </a:r>
            <a:endParaRPr sz="2159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06728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Macintosh PowerPoint</Application>
  <PresentationFormat>A4-Papier (210 x 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</vt:lpstr>
      <vt:lpstr>PowerPoint-Präsentation</vt:lpstr>
    </vt:vector>
  </TitlesOfParts>
  <Company>DESY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Niedworok, Susann</dc:creator>
  <cp:lastModifiedBy>Carolin Schwerdt</cp:lastModifiedBy>
  <cp:revision>40</cp:revision>
  <dcterms:created xsi:type="dcterms:W3CDTF">2017-09-04T14:45:04Z</dcterms:created>
  <dcterms:modified xsi:type="dcterms:W3CDTF">2025-10-02T12:25:01Z</dcterms:modified>
</cp:coreProperties>
</file>