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</p:sldMasterIdLst>
  <p:notesMasterIdLst>
    <p:notesMasterId r:id="rId11"/>
  </p:notesMasterIdLst>
  <p:sldIdLst>
    <p:sldId id="284" r:id="rId6"/>
    <p:sldId id="288" r:id="rId7"/>
    <p:sldId id="258" r:id="rId8"/>
    <p:sldId id="262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902CC-A2E4-4387-8488-AA6AF15B50B2}" v="37" dt="2025-06-26T15:36:59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097" autoAdjust="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2455E-14CA-4941-A38B-78468BF4068C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5F8DC-98FB-401C-812D-1AF775F7BF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55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95B46-089E-9782-407E-873A0BE9B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C6CC204-477A-C509-3D9D-360789278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42FAC03-A410-A166-1DD6-263E22EED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D7CAB-0B62-971C-66A9-30CA839F6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F8DC-98FB-401C-812D-1AF775F7BF5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37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237C5-50C3-0A41-692D-D1A875654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6353251-BE22-FF0F-841B-FF471A1D6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5E63C7F-2002-D97D-A652-51AEAA7AB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65C542-5CAF-2C6F-4889-B7EFCDF5B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F8DC-98FB-401C-812D-1AF775F7BF5F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663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97B4A-E631-1AA0-C112-278BDB4F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C32A76-749E-DB37-6151-24E85FFDD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B1E4A8-EAE6-E665-4BDC-80365D15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AF00-75A0-4B82-835E-DCD50D500C0A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22E92A-9E79-47ED-B1E0-A4E47499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6186A9-052B-D17C-A9C8-A04229C3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17-DDC7-4CB3-A561-18082CF959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6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FAE74C-3721-7C4F-3A13-1E89E33A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008C46-C54B-3F54-F3A8-499D3843E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688002-F8AC-827A-FD67-FB38A1B9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AF00-75A0-4B82-835E-DCD50D500C0A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0C64FD-FC2D-A473-DD76-99A92054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DBCABC-6122-55AF-D82A-55A6370A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17-DDC7-4CB3-A561-18082CF959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17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535A3C2-2A93-6459-F386-832ED6D4F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F95A46-5421-8889-62C2-9A9B90399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9606A6-1525-63DC-0A40-6FEC5570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AF00-75A0-4B82-835E-DCD50D500C0A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472398-1C15-AC04-9BAA-93D66A19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EA65D4-D0DD-89F4-67CA-E3C14ED6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17-DDC7-4CB3-A561-18082CF959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96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719560" cy="6858000"/>
          </a:xfrm>
          <a:custGeom>
            <a:avLst/>
            <a:gdLst/>
            <a:ahLst/>
            <a:cxnLst/>
            <a:rect l="l" t="t" r="r" b="b"/>
            <a:pathLst>
              <a:path w="11719560" h="6858000">
                <a:moveTo>
                  <a:pt x="0" y="6858000"/>
                </a:moveTo>
                <a:lnTo>
                  <a:pt x="11719560" y="6858000"/>
                </a:lnTo>
                <a:lnTo>
                  <a:pt x="1171956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719559" y="0"/>
            <a:ext cx="472440" cy="6858000"/>
          </a:xfrm>
          <a:custGeom>
            <a:avLst/>
            <a:gdLst/>
            <a:ahLst/>
            <a:cxnLst/>
            <a:rect l="l" t="t" r="r" b="b"/>
            <a:pathLst>
              <a:path w="472440" h="6858000">
                <a:moveTo>
                  <a:pt x="472440" y="0"/>
                </a:moveTo>
                <a:lnTo>
                  <a:pt x="0" y="0"/>
                </a:lnTo>
                <a:lnTo>
                  <a:pt x="0" y="6858000"/>
                </a:lnTo>
                <a:lnTo>
                  <a:pt x="472440" y="6858000"/>
                </a:lnTo>
                <a:lnTo>
                  <a:pt x="472440" y="0"/>
                </a:lnTo>
                <a:close/>
              </a:path>
            </a:pathLst>
          </a:custGeom>
          <a:solidFill>
            <a:srgbClr val="DC0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786616" y="89915"/>
            <a:ext cx="346075" cy="234950"/>
          </a:xfrm>
          <a:custGeom>
            <a:avLst/>
            <a:gdLst/>
            <a:ahLst/>
            <a:cxnLst/>
            <a:rect l="l" t="t" r="r" b="b"/>
            <a:pathLst>
              <a:path w="346075" h="234950">
                <a:moveTo>
                  <a:pt x="300228" y="92964"/>
                </a:moveTo>
                <a:lnTo>
                  <a:pt x="298196" y="92964"/>
                </a:lnTo>
                <a:lnTo>
                  <a:pt x="229616" y="97282"/>
                </a:lnTo>
                <a:lnTo>
                  <a:pt x="223393" y="97536"/>
                </a:lnTo>
                <a:lnTo>
                  <a:pt x="186055" y="108585"/>
                </a:lnTo>
                <a:lnTo>
                  <a:pt x="166116" y="140843"/>
                </a:lnTo>
                <a:lnTo>
                  <a:pt x="161798" y="156337"/>
                </a:lnTo>
                <a:lnTo>
                  <a:pt x="145669" y="194310"/>
                </a:lnTo>
                <a:lnTo>
                  <a:pt x="110744" y="218440"/>
                </a:lnTo>
                <a:lnTo>
                  <a:pt x="99669" y="220980"/>
                </a:lnTo>
                <a:lnTo>
                  <a:pt x="99453" y="220980"/>
                </a:lnTo>
                <a:lnTo>
                  <a:pt x="95123" y="221615"/>
                </a:lnTo>
                <a:lnTo>
                  <a:pt x="79629" y="223012"/>
                </a:lnTo>
                <a:lnTo>
                  <a:pt x="69596" y="223786"/>
                </a:lnTo>
                <a:lnTo>
                  <a:pt x="59563" y="224282"/>
                </a:lnTo>
                <a:lnTo>
                  <a:pt x="25019" y="224790"/>
                </a:lnTo>
                <a:lnTo>
                  <a:pt x="6223" y="224790"/>
                </a:lnTo>
                <a:lnTo>
                  <a:pt x="5080" y="225310"/>
                </a:lnTo>
                <a:lnTo>
                  <a:pt x="4064" y="226060"/>
                </a:lnTo>
                <a:lnTo>
                  <a:pt x="3429" y="227457"/>
                </a:lnTo>
                <a:lnTo>
                  <a:pt x="114" y="234315"/>
                </a:lnTo>
                <a:lnTo>
                  <a:pt x="0" y="234569"/>
                </a:lnTo>
                <a:lnTo>
                  <a:pt x="128905" y="234569"/>
                </a:lnTo>
                <a:lnTo>
                  <a:pt x="170561" y="228981"/>
                </a:lnTo>
                <a:lnTo>
                  <a:pt x="206121" y="209562"/>
                </a:lnTo>
                <a:lnTo>
                  <a:pt x="228219" y="176530"/>
                </a:lnTo>
                <a:lnTo>
                  <a:pt x="234188" y="141986"/>
                </a:lnTo>
                <a:lnTo>
                  <a:pt x="234569" y="137934"/>
                </a:lnTo>
                <a:lnTo>
                  <a:pt x="256032" y="106426"/>
                </a:lnTo>
                <a:lnTo>
                  <a:pt x="294767" y="100584"/>
                </a:lnTo>
                <a:lnTo>
                  <a:pt x="296100" y="100584"/>
                </a:lnTo>
                <a:lnTo>
                  <a:pt x="296672" y="99822"/>
                </a:lnTo>
                <a:lnTo>
                  <a:pt x="298450" y="96520"/>
                </a:lnTo>
                <a:lnTo>
                  <a:pt x="300228" y="92964"/>
                </a:lnTo>
                <a:close/>
              </a:path>
              <a:path w="346075" h="234950">
                <a:moveTo>
                  <a:pt x="345948" y="0"/>
                </a:moveTo>
                <a:lnTo>
                  <a:pt x="342519" y="0"/>
                </a:lnTo>
                <a:lnTo>
                  <a:pt x="192151" y="127"/>
                </a:lnTo>
                <a:lnTo>
                  <a:pt x="150749" y="3810"/>
                </a:lnTo>
                <a:lnTo>
                  <a:pt x="115570" y="20193"/>
                </a:lnTo>
                <a:lnTo>
                  <a:pt x="91059" y="51689"/>
                </a:lnTo>
                <a:lnTo>
                  <a:pt x="84582" y="65405"/>
                </a:lnTo>
                <a:lnTo>
                  <a:pt x="77724" y="79121"/>
                </a:lnTo>
                <a:lnTo>
                  <a:pt x="147701" y="79248"/>
                </a:lnTo>
                <a:lnTo>
                  <a:pt x="149479" y="78613"/>
                </a:lnTo>
                <a:lnTo>
                  <a:pt x="154305" y="70612"/>
                </a:lnTo>
                <a:lnTo>
                  <a:pt x="163068" y="56642"/>
                </a:lnTo>
                <a:lnTo>
                  <a:pt x="194564" y="28067"/>
                </a:lnTo>
                <a:lnTo>
                  <a:pt x="238125" y="14351"/>
                </a:lnTo>
                <a:lnTo>
                  <a:pt x="283083" y="11176"/>
                </a:lnTo>
                <a:lnTo>
                  <a:pt x="336042" y="11176"/>
                </a:lnTo>
                <a:lnTo>
                  <a:pt x="339344" y="10795"/>
                </a:lnTo>
                <a:lnTo>
                  <a:pt x="340487" y="10033"/>
                </a:lnTo>
                <a:lnTo>
                  <a:pt x="341630" y="8890"/>
                </a:lnTo>
                <a:lnTo>
                  <a:pt x="342265" y="7239"/>
                </a:lnTo>
                <a:lnTo>
                  <a:pt x="345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7283" y="195071"/>
            <a:ext cx="126492" cy="10820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112775"/>
            <a:ext cx="12122150" cy="5443220"/>
          </a:xfrm>
          <a:custGeom>
            <a:avLst/>
            <a:gdLst/>
            <a:ahLst/>
            <a:cxnLst/>
            <a:rect l="l" t="t" r="r" b="b"/>
            <a:pathLst>
              <a:path w="12122150" h="5443220">
                <a:moveTo>
                  <a:pt x="1425994" y="4989004"/>
                </a:moveTo>
                <a:lnTo>
                  <a:pt x="1320317" y="4890478"/>
                </a:lnTo>
                <a:lnTo>
                  <a:pt x="1306296" y="4908080"/>
                </a:lnTo>
                <a:lnTo>
                  <a:pt x="1376667" y="4974920"/>
                </a:lnTo>
                <a:lnTo>
                  <a:pt x="0" y="4974920"/>
                </a:lnTo>
                <a:lnTo>
                  <a:pt x="0" y="4999558"/>
                </a:lnTo>
                <a:lnTo>
                  <a:pt x="1376667" y="4999558"/>
                </a:lnTo>
                <a:lnTo>
                  <a:pt x="1306296" y="5069916"/>
                </a:lnTo>
                <a:lnTo>
                  <a:pt x="1320317" y="5087518"/>
                </a:lnTo>
                <a:lnTo>
                  <a:pt x="1425994" y="4989004"/>
                </a:lnTo>
                <a:close/>
              </a:path>
              <a:path w="12122150" h="5443220">
                <a:moveTo>
                  <a:pt x="3785717" y="4144581"/>
                </a:moveTo>
                <a:lnTo>
                  <a:pt x="3771633" y="4144581"/>
                </a:lnTo>
                <a:lnTo>
                  <a:pt x="3771633" y="4510494"/>
                </a:lnTo>
                <a:lnTo>
                  <a:pt x="3785717" y="4510494"/>
                </a:lnTo>
                <a:lnTo>
                  <a:pt x="3785717" y="4144581"/>
                </a:lnTo>
                <a:close/>
              </a:path>
              <a:path w="12122150" h="5443220">
                <a:moveTo>
                  <a:pt x="4018229" y="4229011"/>
                </a:moveTo>
                <a:lnTo>
                  <a:pt x="4004145" y="4229011"/>
                </a:lnTo>
                <a:lnTo>
                  <a:pt x="4004145" y="4510494"/>
                </a:lnTo>
                <a:lnTo>
                  <a:pt x="4018229" y="4510494"/>
                </a:lnTo>
                <a:lnTo>
                  <a:pt x="4018229" y="4229011"/>
                </a:lnTo>
                <a:close/>
              </a:path>
              <a:path w="12122150" h="5443220">
                <a:moveTo>
                  <a:pt x="4768418" y="4306430"/>
                </a:moveTo>
                <a:lnTo>
                  <a:pt x="4754321" y="4306430"/>
                </a:lnTo>
                <a:lnTo>
                  <a:pt x="4754321" y="4475302"/>
                </a:lnTo>
                <a:lnTo>
                  <a:pt x="4768418" y="4475302"/>
                </a:lnTo>
                <a:lnTo>
                  <a:pt x="4768418" y="4306430"/>
                </a:lnTo>
                <a:close/>
              </a:path>
              <a:path w="12122150" h="5443220">
                <a:moveTo>
                  <a:pt x="4884661" y="4306430"/>
                </a:moveTo>
                <a:lnTo>
                  <a:pt x="4870577" y="4306430"/>
                </a:lnTo>
                <a:lnTo>
                  <a:pt x="4870577" y="4510494"/>
                </a:lnTo>
                <a:lnTo>
                  <a:pt x="4884661" y="4510494"/>
                </a:lnTo>
                <a:lnTo>
                  <a:pt x="4884661" y="4306430"/>
                </a:lnTo>
                <a:close/>
              </a:path>
              <a:path w="12122150" h="5443220">
                <a:moveTo>
                  <a:pt x="5057267" y="4232541"/>
                </a:moveTo>
                <a:lnTo>
                  <a:pt x="5043170" y="4232541"/>
                </a:lnTo>
                <a:lnTo>
                  <a:pt x="5043170" y="4510494"/>
                </a:lnTo>
                <a:lnTo>
                  <a:pt x="5057267" y="4510494"/>
                </a:lnTo>
                <a:lnTo>
                  <a:pt x="5057267" y="4232541"/>
                </a:lnTo>
                <a:close/>
              </a:path>
              <a:path w="12122150" h="5443220">
                <a:moveTo>
                  <a:pt x="5173396" y="4165689"/>
                </a:moveTo>
                <a:lnTo>
                  <a:pt x="5159311" y="4165689"/>
                </a:lnTo>
                <a:lnTo>
                  <a:pt x="5159311" y="4510494"/>
                </a:lnTo>
                <a:lnTo>
                  <a:pt x="5173396" y="4510494"/>
                </a:lnTo>
                <a:lnTo>
                  <a:pt x="5173396" y="4165689"/>
                </a:lnTo>
                <a:close/>
              </a:path>
              <a:path w="12122150" h="5443220">
                <a:moveTo>
                  <a:pt x="5405907" y="4088295"/>
                </a:moveTo>
                <a:lnTo>
                  <a:pt x="5391823" y="4088295"/>
                </a:lnTo>
                <a:lnTo>
                  <a:pt x="5391823" y="4510494"/>
                </a:lnTo>
                <a:lnTo>
                  <a:pt x="5405907" y="4510494"/>
                </a:lnTo>
                <a:lnTo>
                  <a:pt x="5405907" y="4088295"/>
                </a:lnTo>
                <a:close/>
              </a:path>
              <a:path w="12122150" h="5443220">
                <a:moveTo>
                  <a:pt x="5518594" y="3915867"/>
                </a:moveTo>
                <a:lnTo>
                  <a:pt x="5504510" y="3915867"/>
                </a:lnTo>
                <a:lnTo>
                  <a:pt x="5504510" y="4457712"/>
                </a:lnTo>
                <a:lnTo>
                  <a:pt x="5518594" y="4457712"/>
                </a:lnTo>
                <a:lnTo>
                  <a:pt x="5518594" y="3915867"/>
                </a:lnTo>
                <a:close/>
              </a:path>
              <a:path w="12122150" h="5443220">
                <a:moveTo>
                  <a:pt x="7663523" y="4661789"/>
                </a:moveTo>
                <a:lnTo>
                  <a:pt x="7466317" y="4661789"/>
                </a:lnTo>
                <a:lnTo>
                  <a:pt x="7462748" y="4665294"/>
                </a:lnTo>
                <a:lnTo>
                  <a:pt x="7462748" y="4760303"/>
                </a:lnTo>
                <a:lnTo>
                  <a:pt x="7663523" y="4760303"/>
                </a:lnTo>
                <a:lnTo>
                  <a:pt x="7663523" y="4661789"/>
                </a:lnTo>
                <a:close/>
              </a:path>
              <a:path w="12122150" h="5443220">
                <a:moveTo>
                  <a:pt x="7931213" y="4665294"/>
                </a:moveTo>
                <a:lnTo>
                  <a:pt x="7927645" y="4661789"/>
                </a:lnTo>
                <a:lnTo>
                  <a:pt x="7734008" y="4661789"/>
                </a:lnTo>
                <a:lnTo>
                  <a:pt x="7730452" y="4665294"/>
                </a:lnTo>
                <a:lnTo>
                  <a:pt x="7730452" y="4760303"/>
                </a:lnTo>
                <a:lnTo>
                  <a:pt x="7931213" y="4760303"/>
                </a:lnTo>
                <a:lnTo>
                  <a:pt x="7931213" y="4665294"/>
                </a:lnTo>
                <a:close/>
              </a:path>
              <a:path w="12122150" h="5443220">
                <a:moveTo>
                  <a:pt x="8096682" y="4665294"/>
                </a:moveTo>
                <a:lnTo>
                  <a:pt x="8093240" y="4661789"/>
                </a:lnTo>
                <a:lnTo>
                  <a:pt x="8001584" y="4661789"/>
                </a:lnTo>
                <a:lnTo>
                  <a:pt x="7998142" y="4665294"/>
                </a:lnTo>
                <a:lnTo>
                  <a:pt x="7998142" y="4760303"/>
                </a:lnTo>
                <a:lnTo>
                  <a:pt x="8096682" y="4760303"/>
                </a:lnTo>
                <a:lnTo>
                  <a:pt x="8096682" y="4665294"/>
                </a:lnTo>
                <a:close/>
              </a:path>
              <a:path w="12122150" h="5443220">
                <a:moveTo>
                  <a:pt x="8589874" y="4623092"/>
                </a:moveTo>
                <a:lnTo>
                  <a:pt x="8586305" y="4623092"/>
                </a:lnTo>
                <a:lnTo>
                  <a:pt x="8529955" y="4612525"/>
                </a:lnTo>
                <a:lnTo>
                  <a:pt x="8526399" y="4612525"/>
                </a:lnTo>
                <a:lnTo>
                  <a:pt x="8526399" y="4683010"/>
                </a:lnTo>
                <a:lnTo>
                  <a:pt x="8530844" y="4683010"/>
                </a:lnTo>
                <a:lnTo>
                  <a:pt x="8586305" y="4689932"/>
                </a:lnTo>
                <a:lnTo>
                  <a:pt x="8589874" y="4689932"/>
                </a:lnTo>
                <a:lnTo>
                  <a:pt x="8589874" y="4623092"/>
                </a:lnTo>
                <a:close/>
              </a:path>
              <a:path w="12122150" h="5443220">
                <a:moveTo>
                  <a:pt x="9121686" y="4827155"/>
                </a:moveTo>
                <a:lnTo>
                  <a:pt x="9118117" y="4827155"/>
                </a:lnTo>
                <a:lnTo>
                  <a:pt x="9107576" y="4819777"/>
                </a:lnTo>
                <a:lnTo>
                  <a:pt x="9086418" y="4806366"/>
                </a:lnTo>
                <a:lnTo>
                  <a:pt x="9075801" y="4799000"/>
                </a:lnTo>
                <a:lnTo>
                  <a:pt x="9033612" y="4777892"/>
                </a:lnTo>
                <a:lnTo>
                  <a:pt x="9007754" y="4762665"/>
                </a:lnTo>
                <a:lnTo>
                  <a:pt x="8982558" y="4748428"/>
                </a:lnTo>
                <a:lnTo>
                  <a:pt x="8957348" y="4734852"/>
                </a:lnTo>
                <a:lnTo>
                  <a:pt x="8931504" y="4721593"/>
                </a:lnTo>
                <a:lnTo>
                  <a:pt x="8924366" y="4718088"/>
                </a:lnTo>
                <a:lnTo>
                  <a:pt x="8917356" y="4714557"/>
                </a:lnTo>
                <a:lnTo>
                  <a:pt x="8913901" y="4711039"/>
                </a:lnTo>
                <a:lnTo>
                  <a:pt x="8815248" y="4689932"/>
                </a:lnTo>
                <a:lnTo>
                  <a:pt x="8765756" y="4675302"/>
                </a:lnTo>
                <a:lnTo>
                  <a:pt x="8707755" y="4651337"/>
                </a:lnTo>
                <a:lnTo>
                  <a:pt x="8666848" y="4609452"/>
                </a:lnTo>
                <a:lnTo>
                  <a:pt x="8660003" y="4598454"/>
                </a:lnTo>
                <a:lnTo>
                  <a:pt x="8655787" y="4591697"/>
                </a:lnTo>
                <a:lnTo>
                  <a:pt x="8533841" y="4530725"/>
                </a:lnTo>
                <a:lnTo>
                  <a:pt x="8435264" y="4512246"/>
                </a:lnTo>
                <a:lnTo>
                  <a:pt x="8363788" y="4506976"/>
                </a:lnTo>
                <a:lnTo>
                  <a:pt x="6925932" y="4506976"/>
                </a:lnTo>
                <a:lnTo>
                  <a:pt x="6927367" y="4496917"/>
                </a:lnTo>
                <a:lnTo>
                  <a:pt x="6881355" y="4489297"/>
                </a:lnTo>
                <a:lnTo>
                  <a:pt x="6834937" y="4480407"/>
                </a:lnTo>
                <a:lnTo>
                  <a:pt x="6741325" y="4460087"/>
                </a:lnTo>
                <a:lnTo>
                  <a:pt x="6647459" y="4437227"/>
                </a:lnTo>
                <a:lnTo>
                  <a:pt x="6600723" y="4423257"/>
                </a:lnTo>
                <a:lnTo>
                  <a:pt x="6554279" y="4408017"/>
                </a:lnTo>
                <a:lnTo>
                  <a:pt x="6508242" y="4391507"/>
                </a:lnTo>
                <a:lnTo>
                  <a:pt x="6466268" y="4374997"/>
                </a:lnTo>
                <a:lnTo>
                  <a:pt x="6424701" y="4355947"/>
                </a:lnTo>
                <a:lnTo>
                  <a:pt x="6383312" y="4334357"/>
                </a:lnTo>
                <a:lnTo>
                  <a:pt x="6341834" y="4311497"/>
                </a:lnTo>
                <a:lnTo>
                  <a:pt x="6300025" y="4284827"/>
                </a:lnTo>
                <a:lnTo>
                  <a:pt x="6257645" y="4256887"/>
                </a:lnTo>
                <a:lnTo>
                  <a:pt x="6214440" y="4225137"/>
                </a:lnTo>
                <a:lnTo>
                  <a:pt x="6170168" y="4190847"/>
                </a:lnTo>
                <a:lnTo>
                  <a:pt x="6131458" y="4157827"/>
                </a:lnTo>
                <a:lnTo>
                  <a:pt x="6093866" y="4123537"/>
                </a:lnTo>
                <a:lnTo>
                  <a:pt x="6057379" y="4087977"/>
                </a:lnTo>
                <a:lnTo>
                  <a:pt x="6022048" y="4051147"/>
                </a:lnTo>
                <a:lnTo>
                  <a:pt x="5987897" y="4013047"/>
                </a:lnTo>
                <a:lnTo>
                  <a:pt x="5954941" y="3974947"/>
                </a:lnTo>
                <a:lnTo>
                  <a:pt x="5923191" y="3934307"/>
                </a:lnTo>
                <a:lnTo>
                  <a:pt x="5892685" y="3893667"/>
                </a:lnTo>
                <a:lnTo>
                  <a:pt x="5863450" y="3851757"/>
                </a:lnTo>
                <a:lnTo>
                  <a:pt x="5835497" y="3808577"/>
                </a:lnTo>
                <a:lnTo>
                  <a:pt x="5808853" y="3764127"/>
                </a:lnTo>
                <a:lnTo>
                  <a:pt x="5783542" y="3719677"/>
                </a:lnTo>
                <a:lnTo>
                  <a:pt x="5759589" y="3673957"/>
                </a:lnTo>
                <a:lnTo>
                  <a:pt x="5737009" y="3628237"/>
                </a:lnTo>
                <a:lnTo>
                  <a:pt x="5716295" y="3578707"/>
                </a:lnTo>
                <a:lnTo>
                  <a:pt x="5701792" y="3536404"/>
                </a:lnTo>
                <a:lnTo>
                  <a:pt x="5701792" y="3328428"/>
                </a:lnTo>
                <a:lnTo>
                  <a:pt x="5670093" y="3328428"/>
                </a:lnTo>
                <a:lnTo>
                  <a:pt x="5670093" y="3533508"/>
                </a:lnTo>
                <a:lnTo>
                  <a:pt x="5654179" y="3571087"/>
                </a:lnTo>
                <a:lnTo>
                  <a:pt x="5632907" y="3615537"/>
                </a:lnTo>
                <a:lnTo>
                  <a:pt x="5609793" y="3658717"/>
                </a:lnTo>
                <a:lnTo>
                  <a:pt x="5584888" y="3700627"/>
                </a:lnTo>
                <a:lnTo>
                  <a:pt x="5558256" y="3741267"/>
                </a:lnTo>
                <a:lnTo>
                  <a:pt x="5529973" y="3781907"/>
                </a:lnTo>
                <a:lnTo>
                  <a:pt x="5500090" y="3820007"/>
                </a:lnTo>
                <a:lnTo>
                  <a:pt x="5468658" y="3856837"/>
                </a:lnTo>
                <a:lnTo>
                  <a:pt x="5435765" y="3893667"/>
                </a:lnTo>
                <a:lnTo>
                  <a:pt x="5401462" y="3927957"/>
                </a:lnTo>
                <a:lnTo>
                  <a:pt x="5365813" y="3960977"/>
                </a:lnTo>
                <a:lnTo>
                  <a:pt x="5328869" y="3992727"/>
                </a:lnTo>
                <a:lnTo>
                  <a:pt x="5290705" y="4023207"/>
                </a:lnTo>
                <a:lnTo>
                  <a:pt x="5251374" y="4051147"/>
                </a:lnTo>
                <a:lnTo>
                  <a:pt x="5210949" y="4079087"/>
                </a:lnTo>
                <a:lnTo>
                  <a:pt x="5169484" y="4104487"/>
                </a:lnTo>
                <a:lnTo>
                  <a:pt x="5127053" y="4127347"/>
                </a:lnTo>
                <a:lnTo>
                  <a:pt x="5083695" y="4150207"/>
                </a:lnTo>
                <a:lnTo>
                  <a:pt x="4994516" y="4188307"/>
                </a:lnTo>
                <a:lnTo>
                  <a:pt x="4948809" y="4204817"/>
                </a:lnTo>
                <a:lnTo>
                  <a:pt x="4902428" y="4218787"/>
                </a:lnTo>
                <a:lnTo>
                  <a:pt x="4855451" y="4231487"/>
                </a:lnTo>
                <a:lnTo>
                  <a:pt x="4807940" y="4241647"/>
                </a:lnTo>
                <a:lnTo>
                  <a:pt x="4759947" y="4250537"/>
                </a:lnTo>
                <a:lnTo>
                  <a:pt x="4711547" y="4256887"/>
                </a:lnTo>
                <a:lnTo>
                  <a:pt x="4662792" y="4261967"/>
                </a:lnTo>
                <a:lnTo>
                  <a:pt x="4615332" y="4264507"/>
                </a:lnTo>
                <a:lnTo>
                  <a:pt x="4566590" y="4265777"/>
                </a:lnTo>
                <a:lnTo>
                  <a:pt x="4516564" y="4264507"/>
                </a:lnTo>
                <a:lnTo>
                  <a:pt x="4465231" y="4260697"/>
                </a:lnTo>
                <a:lnTo>
                  <a:pt x="4412615" y="4255617"/>
                </a:lnTo>
                <a:lnTo>
                  <a:pt x="4303458" y="4240377"/>
                </a:lnTo>
                <a:lnTo>
                  <a:pt x="4248099" y="4230217"/>
                </a:lnTo>
                <a:lnTo>
                  <a:pt x="4140517" y="4204817"/>
                </a:lnTo>
                <a:lnTo>
                  <a:pt x="4088422" y="4189577"/>
                </a:lnTo>
                <a:lnTo>
                  <a:pt x="4037558" y="4173067"/>
                </a:lnTo>
                <a:lnTo>
                  <a:pt x="3987990" y="4155287"/>
                </a:lnTo>
                <a:lnTo>
                  <a:pt x="3939768" y="4136237"/>
                </a:lnTo>
                <a:lnTo>
                  <a:pt x="3892981" y="4114647"/>
                </a:lnTo>
                <a:lnTo>
                  <a:pt x="3847668" y="4093057"/>
                </a:lnTo>
                <a:lnTo>
                  <a:pt x="3803916" y="4070197"/>
                </a:lnTo>
                <a:lnTo>
                  <a:pt x="3761790" y="4046067"/>
                </a:lnTo>
                <a:lnTo>
                  <a:pt x="3721341" y="4020667"/>
                </a:lnTo>
                <a:lnTo>
                  <a:pt x="3682644" y="3993997"/>
                </a:lnTo>
                <a:lnTo>
                  <a:pt x="3645776" y="3966057"/>
                </a:lnTo>
                <a:lnTo>
                  <a:pt x="3610787" y="3936847"/>
                </a:lnTo>
                <a:lnTo>
                  <a:pt x="3577755" y="3907637"/>
                </a:lnTo>
                <a:lnTo>
                  <a:pt x="3546729" y="3875887"/>
                </a:lnTo>
                <a:lnTo>
                  <a:pt x="3517798" y="3844137"/>
                </a:lnTo>
                <a:lnTo>
                  <a:pt x="3491014" y="3812387"/>
                </a:lnTo>
                <a:lnTo>
                  <a:pt x="3466439" y="3778097"/>
                </a:lnTo>
                <a:lnTo>
                  <a:pt x="3464788" y="3775557"/>
                </a:lnTo>
                <a:lnTo>
                  <a:pt x="3447681" y="3749243"/>
                </a:lnTo>
                <a:lnTo>
                  <a:pt x="3447681" y="3328428"/>
                </a:lnTo>
                <a:lnTo>
                  <a:pt x="3415982" y="3328428"/>
                </a:lnTo>
                <a:lnTo>
                  <a:pt x="3415982" y="3756952"/>
                </a:lnTo>
                <a:lnTo>
                  <a:pt x="3399269" y="3788257"/>
                </a:lnTo>
                <a:lnTo>
                  <a:pt x="3374110" y="3831437"/>
                </a:lnTo>
                <a:lnTo>
                  <a:pt x="3347516" y="3872077"/>
                </a:lnTo>
                <a:lnTo>
                  <a:pt x="3319500" y="3912717"/>
                </a:lnTo>
                <a:lnTo>
                  <a:pt x="3290100" y="3952087"/>
                </a:lnTo>
                <a:lnTo>
                  <a:pt x="3259328" y="3988917"/>
                </a:lnTo>
                <a:lnTo>
                  <a:pt x="3227197" y="4025747"/>
                </a:lnTo>
                <a:lnTo>
                  <a:pt x="3193707" y="4060037"/>
                </a:lnTo>
                <a:lnTo>
                  <a:pt x="3158909" y="4093057"/>
                </a:lnTo>
                <a:lnTo>
                  <a:pt x="3122790" y="4126077"/>
                </a:lnTo>
                <a:lnTo>
                  <a:pt x="3085388" y="4156557"/>
                </a:lnTo>
                <a:lnTo>
                  <a:pt x="3046717" y="4184497"/>
                </a:lnTo>
                <a:lnTo>
                  <a:pt x="3006775" y="4212437"/>
                </a:lnTo>
                <a:lnTo>
                  <a:pt x="2965602" y="4237837"/>
                </a:lnTo>
                <a:lnTo>
                  <a:pt x="2923209" y="4263237"/>
                </a:lnTo>
                <a:lnTo>
                  <a:pt x="2879610" y="4286097"/>
                </a:lnTo>
                <a:lnTo>
                  <a:pt x="2834830" y="4307687"/>
                </a:lnTo>
                <a:lnTo>
                  <a:pt x="2794978" y="4325467"/>
                </a:lnTo>
                <a:lnTo>
                  <a:pt x="2753753" y="4341977"/>
                </a:lnTo>
                <a:lnTo>
                  <a:pt x="2711183" y="4358487"/>
                </a:lnTo>
                <a:lnTo>
                  <a:pt x="2667292" y="4374997"/>
                </a:lnTo>
                <a:lnTo>
                  <a:pt x="2575610" y="4402937"/>
                </a:lnTo>
                <a:lnTo>
                  <a:pt x="2478900" y="4428337"/>
                </a:lnTo>
                <a:lnTo>
                  <a:pt x="2428710" y="4439767"/>
                </a:lnTo>
                <a:lnTo>
                  <a:pt x="2377325" y="4449927"/>
                </a:lnTo>
                <a:lnTo>
                  <a:pt x="2271052" y="4467707"/>
                </a:lnTo>
                <a:lnTo>
                  <a:pt x="2216213" y="4475327"/>
                </a:lnTo>
                <a:lnTo>
                  <a:pt x="2103234" y="4488027"/>
                </a:lnTo>
                <a:lnTo>
                  <a:pt x="2045131" y="4493107"/>
                </a:lnTo>
                <a:lnTo>
                  <a:pt x="1985987" y="4496917"/>
                </a:lnTo>
                <a:lnTo>
                  <a:pt x="1989556" y="4521047"/>
                </a:lnTo>
                <a:lnTo>
                  <a:pt x="2049284" y="4517237"/>
                </a:lnTo>
                <a:lnTo>
                  <a:pt x="2107908" y="4512157"/>
                </a:lnTo>
                <a:lnTo>
                  <a:pt x="2221776" y="4499457"/>
                </a:lnTo>
                <a:lnTo>
                  <a:pt x="2276995" y="4491837"/>
                </a:lnTo>
                <a:lnTo>
                  <a:pt x="2331059" y="4482947"/>
                </a:lnTo>
                <a:lnTo>
                  <a:pt x="2435631" y="4462627"/>
                </a:lnTo>
                <a:lnTo>
                  <a:pt x="2486126" y="4451197"/>
                </a:lnTo>
                <a:lnTo>
                  <a:pt x="2535415" y="4438497"/>
                </a:lnTo>
                <a:lnTo>
                  <a:pt x="2630297" y="4410557"/>
                </a:lnTo>
                <a:lnTo>
                  <a:pt x="2675864" y="4396587"/>
                </a:lnTo>
                <a:lnTo>
                  <a:pt x="2720175" y="4380077"/>
                </a:lnTo>
                <a:lnTo>
                  <a:pt x="2763215" y="4363567"/>
                </a:lnTo>
                <a:lnTo>
                  <a:pt x="2804960" y="4345787"/>
                </a:lnTo>
                <a:lnTo>
                  <a:pt x="2845409" y="4328007"/>
                </a:lnTo>
                <a:lnTo>
                  <a:pt x="2892361" y="4305147"/>
                </a:lnTo>
                <a:lnTo>
                  <a:pt x="2938132" y="4281017"/>
                </a:lnTo>
                <a:lnTo>
                  <a:pt x="2982671" y="4255617"/>
                </a:lnTo>
                <a:lnTo>
                  <a:pt x="3025952" y="4227677"/>
                </a:lnTo>
                <a:lnTo>
                  <a:pt x="3067939" y="4198467"/>
                </a:lnTo>
                <a:lnTo>
                  <a:pt x="3108579" y="4166717"/>
                </a:lnTo>
                <a:lnTo>
                  <a:pt x="3147847" y="4134967"/>
                </a:lnTo>
                <a:lnTo>
                  <a:pt x="3185718" y="4100677"/>
                </a:lnTo>
                <a:lnTo>
                  <a:pt x="3222129" y="4065117"/>
                </a:lnTo>
                <a:lnTo>
                  <a:pt x="3257080" y="4028287"/>
                </a:lnTo>
                <a:lnTo>
                  <a:pt x="3290493" y="3990187"/>
                </a:lnTo>
                <a:lnTo>
                  <a:pt x="3322358" y="3949547"/>
                </a:lnTo>
                <a:lnTo>
                  <a:pt x="3352647" y="3907637"/>
                </a:lnTo>
                <a:lnTo>
                  <a:pt x="3381298" y="3865727"/>
                </a:lnTo>
                <a:lnTo>
                  <a:pt x="3408286" y="3821277"/>
                </a:lnTo>
                <a:lnTo>
                  <a:pt x="3415982" y="3807371"/>
                </a:lnTo>
                <a:lnTo>
                  <a:pt x="3415982" y="4510494"/>
                </a:lnTo>
                <a:lnTo>
                  <a:pt x="3447681" y="4510494"/>
                </a:lnTo>
                <a:lnTo>
                  <a:pt x="3447681" y="3795953"/>
                </a:lnTo>
                <a:lnTo>
                  <a:pt x="3457295" y="3809847"/>
                </a:lnTo>
                <a:lnTo>
                  <a:pt x="3483165" y="3842867"/>
                </a:lnTo>
                <a:lnTo>
                  <a:pt x="3511118" y="3874617"/>
                </a:lnTo>
                <a:lnTo>
                  <a:pt x="3541090" y="3906367"/>
                </a:lnTo>
                <a:lnTo>
                  <a:pt x="3573018" y="3936847"/>
                </a:lnTo>
                <a:lnTo>
                  <a:pt x="3606850" y="3966057"/>
                </a:lnTo>
                <a:lnTo>
                  <a:pt x="3642512" y="3993997"/>
                </a:lnTo>
                <a:lnTo>
                  <a:pt x="3679952" y="4021937"/>
                </a:lnTo>
                <a:lnTo>
                  <a:pt x="3719093" y="4047337"/>
                </a:lnTo>
                <a:lnTo>
                  <a:pt x="3759898" y="4072737"/>
                </a:lnTo>
                <a:lnTo>
                  <a:pt x="3802278" y="4096867"/>
                </a:lnTo>
                <a:lnTo>
                  <a:pt x="3831539" y="4112107"/>
                </a:lnTo>
                <a:lnTo>
                  <a:pt x="3831539" y="4380306"/>
                </a:lnTo>
                <a:lnTo>
                  <a:pt x="3845636" y="4380306"/>
                </a:lnTo>
                <a:lnTo>
                  <a:pt x="3845636" y="4119448"/>
                </a:lnTo>
                <a:lnTo>
                  <a:pt x="3846195" y="4119727"/>
                </a:lnTo>
                <a:lnTo>
                  <a:pt x="3887889" y="4139577"/>
                </a:lnTo>
                <a:lnTo>
                  <a:pt x="3887889" y="4510494"/>
                </a:lnTo>
                <a:lnTo>
                  <a:pt x="3901973" y="4510494"/>
                </a:lnTo>
                <a:lnTo>
                  <a:pt x="3901973" y="4145838"/>
                </a:lnTo>
                <a:lnTo>
                  <a:pt x="3938359" y="4161637"/>
                </a:lnTo>
                <a:lnTo>
                  <a:pt x="3944226" y="4163961"/>
                </a:lnTo>
                <a:lnTo>
                  <a:pt x="3944226" y="4510494"/>
                </a:lnTo>
                <a:lnTo>
                  <a:pt x="3958323" y="4510494"/>
                </a:lnTo>
                <a:lnTo>
                  <a:pt x="3958323" y="4169549"/>
                </a:lnTo>
                <a:lnTo>
                  <a:pt x="3986492" y="4180687"/>
                </a:lnTo>
                <a:lnTo>
                  <a:pt x="4035895" y="4198467"/>
                </a:lnTo>
                <a:lnTo>
                  <a:pt x="4060482" y="4206494"/>
                </a:lnTo>
                <a:lnTo>
                  <a:pt x="4060482" y="4383824"/>
                </a:lnTo>
                <a:lnTo>
                  <a:pt x="4074579" y="4383824"/>
                </a:lnTo>
                <a:lnTo>
                  <a:pt x="4074579" y="4211091"/>
                </a:lnTo>
                <a:lnTo>
                  <a:pt x="4086529" y="4214977"/>
                </a:lnTo>
                <a:lnTo>
                  <a:pt x="4120400" y="4224020"/>
                </a:lnTo>
                <a:lnTo>
                  <a:pt x="4120400" y="4475302"/>
                </a:lnTo>
                <a:lnTo>
                  <a:pt x="4134485" y="4475302"/>
                </a:lnTo>
                <a:lnTo>
                  <a:pt x="4134485" y="4227792"/>
                </a:lnTo>
                <a:lnTo>
                  <a:pt x="4176738" y="4239069"/>
                </a:lnTo>
                <a:lnTo>
                  <a:pt x="4176738" y="4510494"/>
                </a:lnTo>
                <a:lnTo>
                  <a:pt x="4190822" y="4510494"/>
                </a:lnTo>
                <a:lnTo>
                  <a:pt x="4190822" y="4242828"/>
                </a:lnTo>
                <a:lnTo>
                  <a:pt x="4191190" y="4242917"/>
                </a:lnTo>
                <a:lnTo>
                  <a:pt x="4233088" y="4251807"/>
                </a:lnTo>
                <a:lnTo>
                  <a:pt x="4233088" y="4457712"/>
                </a:lnTo>
                <a:lnTo>
                  <a:pt x="4247172" y="4457712"/>
                </a:lnTo>
                <a:lnTo>
                  <a:pt x="4247172" y="4254728"/>
                </a:lnTo>
                <a:lnTo>
                  <a:pt x="4292879" y="4263199"/>
                </a:lnTo>
                <a:lnTo>
                  <a:pt x="4292879" y="4457712"/>
                </a:lnTo>
                <a:lnTo>
                  <a:pt x="4306963" y="4457712"/>
                </a:lnTo>
                <a:lnTo>
                  <a:pt x="4306963" y="4265612"/>
                </a:lnTo>
                <a:lnTo>
                  <a:pt x="4349343" y="4272280"/>
                </a:lnTo>
                <a:lnTo>
                  <a:pt x="4349343" y="4510494"/>
                </a:lnTo>
                <a:lnTo>
                  <a:pt x="4363428" y="4510494"/>
                </a:lnTo>
                <a:lnTo>
                  <a:pt x="4363428" y="4274197"/>
                </a:lnTo>
                <a:lnTo>
                  <a:pt x="4409135" y="4279493"/>
                </a:lnTo>
                <a:lnTo>
                  <a:pt x="4409135" y="4510494"/>
                </a:lnTo>
                <a:lnTo>
                  <a:pt x="4423219" y="4510494"/>
                </a:lnTo>
                <a:lnTo>
                  <a:pt x="4423219" y="4280878"/>
                </a:lnTo>
                <a:lnTo>
                  <a:pt x="4464863" y="4284827"/>
                </a:lnTo>
                <a:lnTo>
                  <a:pt x="4465472" y="4284865"/>
                </a:lnTo>
                <a:lnTo>
                  <a:pt x="4465472" y="4510494"/>
                </a:lnTo>
                <a:lnTo>
                  <a:pt x="4479556" y="4510494"/>
                </a:lnTo>
                <a:lnTo>
                  <a:pt x="4479556" y="4285551"/>
                </a:lnTo>
                <a:lnTo>
                  <a:pt x="4516933" y="4287367"/>
                </a:lnTo>
                <a:lnTo>
                  <a:pt x="4521822" y="4287494"/>
                </a:lnTo>
                <a:lnTo>
                  <a:pt x="4521822" y="4510494"/>
                </a:lnTo>
                <a:lnTo>
                  <a:pt x="4535906" y="4510494"/>
                </a:lnTo>
                <a:lnTo>
                  <a:pt x="4535906" y="4287850"/>
                </a:lnTo>
                <a:lnTo>
                  <a:pt x="4567771" y="4288637"/>
                </a:lnTo>
                <a:lnTo>
                  <a:pt x="4581728" y="4288637"/>
                </a:lnTo>
                <a:lnTo>
                  <a:pt x="4581728" y="4443641"/>
                </a:lnTo>
                <a:lnTo>
                  <a:pt x="4595812" y="4443641"/>
                </a:lnTo>
                <a:lnTo>
                  <a:pt x="4595812" y="4288637"/>
                </a:lnTo>
                <a:lnTo>
                  <a:pt x="4617491" y="4288637"/>
                </a:lnTo>
                <a:lnTo>
                  <a:pt x="4638065" y="4287571"/>
                </a:lnTo>
                <a:lnTo>
                  <a:pt x="4638065" y="4510494"/>
                </a:lnTo>
                <a:lnTo>
                  <a:pt x="4652162" y="4510494"/>
                </a:lnTo>
                <a:lnTo>
                  <a:pt x="4652162" y="4286834"/>
                </a:lnTo>
                <a:lnTo>
                  <a:pt x="4666246" y="4286097"/>
                </a:lnTo>
                <a:lnTo>
                  <a:pt x="4697984" y="4283608"/>
                </a:lnTo>
                <a:lnTo>
                  <a:pt x="4697984" y="4475302"/>
                </a:lnTo>
                <a:lnTo>
                  <a:pt x="4712068" y="4475302"/>
                </a:lnTo>
                <a:lnTo>
                  <a:pt x="4712068" y="4282491"/>
                </a:lnTo>
                <a:lnTo>
                  <a:pt x="4714633" y="4282287"/>
                </a:lnTo>
                <a:lnTo>
                  <a:pt x="4762690" y="4275937"/>
                </a:lnTo>
                <a:lnTo>
                  <a:pt x="4810379" y="4267047"/>
                </a:lnTo>
                <a:lnTo>
                  <a:pt x="4810671" y="4266997"/>
                </a:lnTo>
                <a:lnTo>
                  <a:pt x="4810671" y="4510494"/>
                </a:lnTo>
                <a:lnTo>
                  <a:pt x="4824755" y="4510494"/>
                </a:lnTo>
                <a:lnTo>
                  <a:pt x="4824755" y="4263961"/>
                </a:lnTo>
                <a:lnTo>
                  <a:pt x="4857623" y="4256887"/>
                </a:lnTo>
                <a:lnTo>
                  <a:pt x="4904359" y="4244187"/>
                </a:lnTo>
                <a:lnTo>
                  <a:pt x="4926927" y="4237367"/>
                </a:lnTo>
                <a:lnTo>
                  <a:pt x="4926927" y="4510494"/>
                </a:lnTo>
                <a:lnTo>
                  <a:pt x="4941011" y="4510494"/>
                </a:lnTo>
                <a:lnTo>
                  <a:pt x="4941011" y="4233100"/>
                </a:lnTo>
                <a:lnTo>
                  <a:pt x="4950536" y="4230217"/>
                </a:lnTo>
                <a:lnTo>
                  <a:pt x="4986718" y="4217111"/>
                </a:lnTo>
                <a:lnTo>
                  <a:pt x="4986718" y="4510494"/>
                </a:lnTo>
                <a:lnTo>
                  <a:pt x="5000803" y="4510494"/>
                </a:lnTo>
                <a:lnTo>
                  <a:pt x="5000803" y="4211853"/>
                </a:lnTo>
                <a:lnTo>
                  <a:pt x="5040973" y="4195927"/>
                </a:lnTo>
                <a:lnTo>
                  <a:pt x="5085118" y="4176877"/>
                </a:lnTo>
                <a:lnTo>
                  <a:pt x="5099520" y="4169702"/>
                </a:lnTo>
                <a:lnTo>
                  <a:pt x="5099520" y="4380306"/>
                </a:lnTo>
                <a:lnTo>
                  <a:pt x="5113604" y="4380306"/>
                </a:lnTo>
                <a:lnTo>
                  <a:pt x="5113604" y="4162691"/>
                </a:lnTo>
                <a:lnTo>
                  <a:pt x="5128450" y="4155287"/>
                </a:lnTo>
                <a:lnTo>
                  <a:pt x="5170919" y="4131157"/>
                </a:lnTo>
                <a:lnTo>
                  <a:pt x="5212473" y="4107027"/>
                </a:lnTo>
                <a:lnTo>
                  <a:pt x="5215648" y="4104944"/>
                </a:lnTo>
                <a:lnTo>
                  <a:pt x="5215648" y="4510494"/>
                </a:lnTo>
                <a:lnTo>
                  <a:pt x="5229745" y="4510494"/>
                </a:lnTo>
                <a:lnTo>
                  <a:pt x="5229745" y="4095673"/>
                </a:lnTo>
                <a:lnTo>
                  <a:pt x="5253037" y="4080357"/>
                </a:lnTo>
                <a:lnTo>
                  <a:pt x="5275567" y="4064431"/>
                </a:lnTo>
                <a:lnTo>
                  <a:pt x="5275567" y="4475302"/>
                </a:lnTo>
                <a:lnTo>
                  <a:pt x="5289651" y="4475302"/>
                </a:lnTo>
                <a:lnTo>
                  <a:pt x="5289651" y="4054475"/>
                </a:lnTo>
                <a:lnTo>
                  <a:pt x="5292560" y="4052417"/>
                </a:lnTo>
                <a:lnTo>
                  <a:pt x="5330990" y="4023207"/>
                </a:lnTo>
                <a:lnTo>
                  <a:pt x="5331904" y="4022433"/>
                </a:lnTo>
                <a:lnTo>
                  <a:pt x="5331904" y="4457712"/>
                </a:lnTo>
                <a:lnTo>
                  <a:pt x="5346001" y="4457712"/>
                </a:lnTo>
                <a:lnTo>
                  <a:pt x="5346001" y="4010418"/>
                </a:lnTo>
                <a:lnTo>
                  <a:pt x="5368239" y="3991457"/>
                </a:lnTo>
                <a:lnTo>
                  <a:pt x="5404282" y="3959707"/>
                </a:lnTo>
                <a:lnTo>
                  <a:pt x="5439029" y="3925417"/>
                </a:lnTo>
                <a:lnTo>
                  <a:pt x="5448160" y="3915702"/>
                </a:lnTo>
                <a:lnTo>
                  <a:pt x="5448160" y="4510494"/>
                </a:lnTo>
                <a:lnTo>
                  <a:pt x="5462244" y="4510494"/>
                </a:lnTo>
                <a:lnTo>
                  <a:pt x="5462244" y="3900716"/>
                </a:lnTo>
                <a:lnTo>
                  <a:pt x="5472442" y="3889857"/>
                </a:lnTo>
                <a:lnTo>
                  <a:pt x="5504446" y="3853027"/>
                </a:lnTo>
                <a:lnTo>
                  <a:pt x="5534990" y="3816197"/>
                </a:lnTo>
                <a:lnTo>
                  <a:pt x="5563997" y="3776827"/>
                </a:lnTo>
                <a:lnTo>
                  <a:pt x="5591429" y="3736187"/>
                </a:lnTo>
                <a:lnTo>
                  <a:pt x="5617222" y="3695547"/>
                </a:lnTo>
                <a:lnTo>
                  <a:pt x="5641302" y="3652367"/>
                </a:lnTo>
                <a:lnTo>
                  <a:pt x="5663628" y="3609187"/>
                </a:lnTo>
                <a:lnTo>
                  <a:pt x="5670093" y="3595166"/>
                </a:lnTo>
                <a:lnTo>
                  <a:pt x="5670093" y="4510494"/>
                </a:lnTo>
                <a:lnTo>
                  <a:pt x="5701792" y="4510494"/>
                </a:lnTo>
                <a:lnTo>
                  <a:pt x="5701792" y="3606139"/>
                </a:lnTo>
                <a:lnTo>
                  <a:pt x="5715851" y="3638397"/>
                </a:lnTo>
                <a:lnTo>
                  <a:pt x="5738482" y="3685387"/>
                </a:lnTo>
                <a:lnTo>
                  <a:pt x="5762599" y="3732377"/>
                </a:lnTo>
                <a:lnTo>
                  <a:pt x="5788152" y="3776827"/>
                </a:lnTo>
                <a:lnTo>
                  <a:pt x="5815127" y="3822547"/>
                </a:lnTo>
                <a:lnTo>
                  <a:pt x="5843498" y="3865727"/>
                </a:lnTo>
                <a:lnTo>
                  <a:pt x="5873216" y="3908907"/>
                </a:lnTo>
                <a:lnTo>
                  <a:pt x="5904268" y="3949547"/>
                </a:lnTo>
                <a:lnTo>
                  <a:pt x="5936602" y="3990187"/>
                </a:lnTo>
                <a:lnTo>
                  <a:pt x="5970206" y="4029557"/>
                </a:lnTo>
                <a:lnTo>
                  <a:pt x="6005055" y="4067657"/>
                </a:lnTo>
                <a:lnTo>
                  <a:pt x="6041098" y="4105757"/>
                </a:lnTo>
                <a:lnTo>
                  <a:pt x="6078321" y="4141317"/>
                </a:lnTo>
                <a:lnTo>
                  <a:pt x="6116675" y="4175607"/>
                </a:lnTo>
                <a:lnTo>
                  <a:pt x="6156147" y="4208627"/>
                </a:lnTo>
                <a:lnTo>
                  <a:pt x="6200572" y="4244187"/>
                </a:lnTo>
                <a:lnTo>
                  <a:pt x="6244158" y="4275937"/>
                </a:lnTo>
                <a:lnTo>
                  <a:pt x="6287097" y="4305147"/>
                </a:lnTo>
                <a:lnTo>
                  <a:pt x="6329540" y="4331817"/>
                </a:lnTo>
                <a:lnTo>
                  <a:pt x="6371666" y="4355947"/>
                </a:lnTo>
                <a:lnTo>
                  <a:pt x="6413640" y="4378807"/>
                </a:lnTo>
                <a:lnTo>
                  <a:pt x="6455613" y="4397857"/>
                </a:lnTo>
                <a:lnTo>
                  <a:pt x="6497777" y="4415637"/>
                </a:lnTo>
                <a:lnTo>
                  <a:pt x="6544970" y="4432147"/>
                </a:lnTo>
                <a:lnTo>
                  <a:pt x="6640322" y="4460087"/>
                </a:lnTo>
                <a:lnTo>
                  <a:pt x="6688214" y="4472787"/>
                </a:lnTo>
                <a:lnTo>
                  <a:pt x="6736042" y="4484217"/>
                </a:lnTo>
                <a:lnTo>
                  <a:pt x="6830949" y="4504537"/>
                </a:lnTo>
                <a:lnTo>
                  <a:pt x="6843776" y="4506976"/>
                </a:lnTo>
                <a:lnTo>
                  <a:pt x="5768632" y="4506976"/>
                </a:lnTo>
                <a:lnTo>
                  <a:pt x="5860275" y="4619561"/>
                </a:lnTo>
                <a:lnTo>
                  <a:pt x="8353793" y="4619561"/>
                </a:lnTo>
                <a:lnTo>
                  <a:pt x="8364194" y="4619345"/>
                </a:lnTo>
                <a:lnTo>
                  <a:pt x="8394751" y="4620438"/>
                </a:lnTo>
                <a:lnTo>
                  <a:pt x="8444459" y="4625505"/>
                </a:lnTo>
                <a:lnTo>
                  <a:pt x="8512365" y="4637163"/>
                </a:lnTo>
                <a:lnTo>
                  <a:pt x="8512365" y="4619345"/>
                </a:lnTo>
                <a:lnTo>
                  <a:pt x="8512365" y="4609008"/>
                </a:lnTo>
                <a:lnTo>
                  <a:pt x="8515820" y="4605490"/>
                </a:lnTo>
                <a:lnTo>
                  <a:pt x="8522945" y="4598454"/>
                </a:lnTo>
                <a:lnTo>
                  <a:pt x="8529955" y="4598454"/>
                </a:lnTo>
                <a:lnTo>
                  <a:pt x="8589874" y="4609008"/>
                </a:lnTo>
                <a:lnTo>
                  <a:pt x="8596884" y="4609008"/>
                </a:lnTo>
                <a:lnTo>
                  <a:pt x="8603894" y="4616043"/>
                </a:lnTo>
                <a:lnTo>
                  <a:pt x="8603894" y="4658258"/>
                </a:lnTo>
                <a:lnTo>
                  <a:pt x="8615096" y="4662983"/>
                </a:lnTo>
                <a:lnTo>
                  <a:pt x="8627262" y="4667059"/>
                </a:lnTo>
                <a:lnTo>
                  <a:pt x="8640089" y="4671123"/>
                </a:lnTo>
                <a:lnTo>
                  <a:pt x="8653221" y="4675860"/>
                </a:lnTo>
                <a:lnTo>
                  <a:pt x="8850427" y="4739195"/>
                </a:lnTo>
                <a:lnTo>
                  <a:pt x="9121686" y="4829518"/>
                </a:lnTo>
                <a:lnTo>
                  <a:pt x="9121686" y="4827155"/>
                </a:lnTo>
                <a:close/>
              </a:path>
              <a:path w="12122150" h="5443220">
                <a:moveTo>
                  <a:pt x="9125140" y="4830661"/>
                </a:moveTo>
                <a:lnTo>
                  <a:pt x="9121686" y="4829518"/>
                </a:lnTo>
                <a:lnTo>
                  <a:pt x="9121686" y="4830661"/>
                </a:lnTo>
                <a:lnTo>
                  <a:pt x="9125140" y="4830661"/>
                </a:lnTo>
                <a:close/>
              </a:path>
              <a:path w="12122150" h="5443220">
                <a:moveTo>
                  <a:pt x="9153309" y="4886960"/>
                </a:moveTo>
                <a:lnTo>
                  <a:pt x="9149855" y="4879924"/>
                </a:lnTo>
                <a:lnTo>
                  <a:pt x="9149855" y="4872888"/>
                </a:lnTo>
                <a:lnTo>
                  <a:pt x="9146299" y="4865852"/>
                </a:lnTo>
                <a:lnTo>
                  <a:pt x="8938908" y="4807966"/>
                </a:lnTo>
                <a:lnTo>
                  <a:pt x="8692591" y="4746333"/>
                </a:lnTo>
                <a:lnTo>
                  <a:pt x="8605012" y="4728972"/>
                </a:lnTo>
                <a:lnTo>
                  <a:pt x="8543988" y="4721593"/>
                </a:lnTo>
                <a:lnTo>
                  <a:pt x="8492033" y="4717148"/>
                </a:lnTo>
                <a:lnTo>
                  <a:pt x="8454136" y="4714672"/>
                </a:lnTo>
                <a:lnTo>
                  <a:pt x="8445182" y="4714672"/>
                </a:lnTo>
                <a:lnTo>
                  <a:pt x="8398954" y="4717529"/>
                </a:lnTo>
                <a:lnTo>
                  <a:pt x="8335010" y="4727537"/>
                </a:lnTo>
                <a:lnTo>
                  <a:pt x="8263953" y="4743374"/>
                </a:lnTo>
                <a:lnTo>
                  <a:pt x="8227085" y="4753254"/>
                </a:lnTo>
                <a:lnTo>
                  <a:pt x="8191005" y="4761941"/>
                </a:lnTo>
                <a:lnTo>
                  <a:pt x="8145323" y="4770082"/>
                </a:lnTo>
                <a:lnTo>
                  <a:pt x="8095374" y="4773815"/>
                </a:lnTo>
                <a:lnTo>
                  <a:pt x="8068513" y="4774374"/>
                </a:lnTo>
                <a:lnTo>
                  <a:pt x="6437871" y="4774374"/>
                </a:lnTo>
                <a:lnTo>
                  <a:pt x="6497777" y="4844732"/>
                </a:lnTo>
                <a:lnTo>
                  <a:pt x="8089671" y="4844732"/>
                </a:lnTo>
                <a:lnTo>
                  <a:pt x="8101279" y="4845062"/>
                </a:lnTo>
                <a:lnTo>
                  <a:pt x="8132369" y="4844732"/>
                </a:lnTo>
                <a:lnTo>
                  <a:pt x="8177327" y="4841773"/>
                </a:lnTo>
                <a:lnTo>
                  <a:pt x="8230527" y="4834191"/>
                </a:lnTo>
                <a:lnTo>
                  <a:pt x="8265198" y="4828019"/>
                </a:lnTo>
                <a:lnTo>
                  <a:pt x="8305393" y="4821923"/>
                </a:lnTo>
                <a:lnTo>
                  <a:pt x="8350644" y="4816373"/>
                </a:lnTo>
                <a:lnTo>
                  <a:pt x="8400428" y="4811865"/>
                </a:lnTo>
                <a:lnTo>
                  <a:pt x="8454276" y="4808906"/>
                </a:lnTo>
                <a:lnTo>
                  <a:pt x="8511680" y="4807966"/>
                </a:lnTo>
                <a:lnTo>
                  <a:pt x="8572157" y="4809553"/>
                </a:lnTo>
                <a:lnTo>
                  <a:pt x="8647697" y="4815217"/>
                </a:lnTo>
                <a:lnTo>
                  <a:pt x="8700211" y="4820196"/>
                </a:lnTo>
                <a:lnTo>
                  <a:pt x="8741385" y="4825517"/>
                </a:lnTo>
                <a:lnTo>
                  <a:pt x="8782888" y="4832185"/>
                </a:lnTo>
                <a:lnTo>
                  <a:pt x="8930500" y="4857991"/>
                </a:lnTo>
                <a:lnTo>
                  <a:pt x="9153309" y="4901031"/>
                </a:lnTo>
                <a:lnTo>
                  <a:pt x="9153309" y="4886960"/>
                </a:lnTo>
                <a:close/>
              </a:path>
              <a:path w="12122150" h="5443220">
                <a:moveTo>
                  <a:pt x="10382529" y="5442864"/>
                </a:moveTo>
                <a:lnTo>
                  <a:pt x="10364940" y="5418239"/>
                </a:lnTo>
                <a:lnTo>
                  <a:pt x="9588360" y="5418239"/>
                </a:lnTo>
                <a:lnTo>
                  <a:pt x="9588360" y="5210657"/>
                </a:lnTo>
                <a:lnTo>
                  <a:pt x="9549613" y="5210657"/>
                </a:lnTo>
                <a:lnTo>
                  <a:pt x="9549613" y="5418239"/>
                </a:lnTo>
                <a:lnTo>
                  <a:pt x="9317101" y="5418239"/>
                </a:lnTo>
                <a:lnTo>
                  <a:pt x="9317101" y="5210657"/>
                </a:lnTo>
                <a:lnTo>
                  <a:pt x="9278353" y="5210657"/>
                </a:lnTo>
                <a:lnTo>
                  <a:pt x="9278353" y="5418239"/>
                </a:lnTo>
                <a:lnTo>
                  <a:pt x="9045956" y="5418239"/>
                </a:lnTo>
                <a:lnTo>
                  <a:pt x="9045956" y="5210657"/>
                </a:lnTo>
                <a:lnTo>
                  <a:pt x="9007221" y="5210657"/>
                </a:lnTo>
                <a:lnTo>
                  <a:pt x="9007221" y="5418239"/>
                </a:lnTo>
                <a:lnTo>
                  <a:pt x="8774697" y="5418239"/>
                </a:lnTo>
                <a:lnTo>
                  <a:pt x="8774697" y="5210657"/>
                </a:lnTo>
                <a:lnTo>
                  <a:pt x="8735962" y="5210657"/>
                </a:lnTo>
                <a:lnTo>
                  <a:pt x="8735962" y="5418239"/>
                </a:lnTo>
                <a:lnTo>
                  <a:pt x="8503564" y="5418239"/>
                </a:lnTo>
                <a:lnTo>
                  <a:pt x="8503564" y="5210657"/>
                </a:lnTo>
                <a:lnTo>
                  <a:pt x="8464817" y="5210657"/>
                </a:lnTo>
                <a:lnTo>
                  <a:pt x="8464817" y="5418239"/>
                </a:lnTo>
                <a:lnTo>
                  <a:pt x="8228851" y="5418239"/>
                </a:lnTo>
                <a:lnTo>
                  <a:pt x="8228851" y="5210657"/>
                </a:lnTo>
                <a:lnTo>
                  <a:pt x="8190116" y="5210657"/>
                </a:lnTo>
                <a:lnTo>
                  <a:pt x="8190116" y="5418239"/>
                </a:lnTo>
                <a:lnTo>
                  <a:pt x="8095005" y="5418239"/>
                </a:lnTo>
                <a:lnTo>
                  <a:pt x="8095005" y="5210657"/>
                </a:lnTo>
                <a:lnTo>
                  <a:pt x="8056270" y="5210657"/>
                </a:lnTo>
                <a:lnTo>
                  <a:pt x="8056270" y="5418239"/>
                </a:lnTo>
                <a:lnTo>
                  <a:pt x="7957591" y="5418239"/>
                </a:lnTo>
                <a:lnTo>
                  <a:pt x="7957591" y="5210657"/>
                </a:lnTo>
                <a:lnTo>
                  <a:pt x="7918856" y="5210657"/>
                </a:lnTo>
                <a:lnTo>
                  <a:pt x="7918856" y="5418239"/>
                </a:lnTo>
                <a:lnTo>
                  <a:pt x="7823746" y="5418239"/>
                </a:lnTo>
                <a:lnTo>
                  <a:pt x="7823746" y="5210657"/>
                </a:lnTo>
                <a:lnTo>
                  <a:pt x="7785011" y="5210657"/>
                </a:lnTo>
                <a:lnTo>
                  <a:pt x="7785011" y="5418239"/>
                </a:lnTo>
                <a:lnTo>
                  <a:pt x="7686459" y="5418239"/>
                </a:lnTo>
                <a:lnTo>
                  <a:pt x="7686459" y="5210657"/>
                </a:lnTo>
                <a:lnTo>
                  <a:pt x="7647711" y="5210657"/>
                </a:lnTo>
                <a:lnTo>
                  <a:pt x="7647711" y="5418239"/>
                </a:lnTo>
                <a:lnTo>
                  <a:pt x="7552614" y="5418239"/>
                </a:lnTo>
                <a:lnTo>
                  <a:pt x="7552614" y="5210657"/>
                </a:lnTo>
                <a:lnTo>
                  <a:pt x="7513866" y="5210657"/>
                </a:lnTo>
                <a:lnTo>
                  <a:pt x="7513866" y="5418239"/>
                </a:lnTo>
                <a:lnTo>
                  <a:pt x="7415200" y="5418239"/>
                </a:lnTo>
                <a:lnTo>
                  <a:pt x="7415200" y="5210657"/>
                </a:lnTo>
                <a:lnTo>
                  <a:pt x="7376452" y="5210657"/>
                </a:lnTo>
                <a:lnTo>
                  <a:pt x="7376452" y="5418239"/>
                </a:lnTo>
                <a:lnTo>
                  <a:pt x="7281354" y="5418239"/>
                </a:lnTo>
                <a:lnTo>
                  <a:pt x="7281354" y="5210657"/>
                </a:lnTo>
                <a:lnTo>
                  <a:pt x="7242607" y="5210657"/>
                </a:lnTo>
                <a:lnTo>
                  <a:pt x="7242607" y="5418239"/>
                </a:lnTo>
                <a:lnTo>
                  <a:pt x="7144055" y="5418239"/>
                </a:lnTo>
                <a:lnTo>
                  <a:pt x="7144055" y="5210657"/>
                </a:lnTo>
                <a:lnTo>
                  <a:pt x="7105320" y="5210657"/>
                </a:lnTo>
                <a:lnTo>
                  <a:pt x="7105320" y="5418239"/>
                </a:lnTo>
                <a:lnTo>
                  <a:pt x="7010209" y="5418239"/>
                </a:lnTo>
                <a:lnTo>
                  <a:pt x="7010209" y="5210657"/>
                </a:lnTo>
                <a:lnTo>
                  <a:pt x="6971462" y="5210657"/>
                </a:lnTo>
                <a:lnTo>
                  <a:pt x="6971462" y="5418239"/>
                </a:lnTo>
                <a:lnTo>
                  <a:pt x="6872795" y="5418239"/>
                </a:lnTo>
                <a:lnTo>
                  <a:pt x="6872795" y="5210657"/>
                </a:lnTo>
                <a:lnTo>
                  <a:pt x="6834060" y="5210657"/>
                </a:lnTo>
                <a:lnTo>
                  <a:pt x="6834060" y="5418239"/>
                </a:lnTo>
                <a:lnTo>
                  <a:pt x="6735508" y="5418239"/>
                </a:lnTo>
                <a:lnTo>
                  <a:pt x="6735508" y="5210657"/>
                </a:lnTo>
                <a:lnTo>
                  <a:pt x="6696761" y="5210657"/>
                </a:lnTo>
                <a:lnTo>
                  <a:pt x="6696761" y="5418239"/>
                </a:lnTo>
                <a:lnTo>
                  <a:pt x="6601663" y="5418239"/>
                </a:lnTo>
                <a:lnTo>
                  <a:pt x="6601663" y="5210657"/>
                </a:lnTo>
                <a:lnTo>
                  <a:pt x="6562915" y="5210657"/>
                </a:lnTo>
                <a:lnTo>
                  <a:pt x="6562915" y="5418239"/>
                </a:lnTo>
                <a:lnTo>
                  <a:pt x="6464249" y="5418239"/>
                </a:lnTo>
                <a:lnTo>
                  <a:pt x="6464249" y="5210657"/>
                </a:lnTo>
                <a:lnTo>
                  <a:pt x="6425501" y="5210657"/>
                </a:lnTo>
                <a:lnTo>
                  <a:pt x="6425501" y="5418239"/>
                </a:lnTo>
                <a:lnTo>
                  <a:pt x="6330404" y="5418239"/>
                </a:lnTo>
                <a:lnTo>
                  <a:pt x="6330404" y="5210657"/>
                </a:lnTo>
                <a:lnTo>
                  <a:pt x="6291656" y="5210657"/>
                </a:lnTo>
                <a:lnTo>
                  <a:pt x="6291656" y="5418239"/>
                </a:lnTo>
                <a:lnTo>
                  <a:pt x="6193104" y="5418239"/>
                </a:lnTo>
                <a:lnTo>
                  <a:pt x="6193104" y="5210657"/>
                </a:lnTo>
                <a:lnTo>
                  <a:pt x="6154369" y="5210657"/>
                </a:lnTo>
                <a:lnTo>
                  <a:pt x="6154369" y="5418239"/>
                </a:lnTo>
                <a:lnTo>
                  <a:pt x="6059259" y="5418239"/>
                </a:lnTo>
                <a:lnTo>
                  <a:pt x="6059259" y="5210657"/>
                </a:lnTo>
                <a:lnTo>
                  <a:pt x="6020511" y="5210657"/>
                </a:lnTo>
                <a:lnTo>
                  <a:pt x="6020511" y="5418239"/>
                </a:lnTo>
                <a:lnTo>
                  <a:pt x="5921845" y="5418239"/>
                </a:lnTo>
                <a:lnTo>
                  <a:pt x="5921845" y="5210657"/>
                </a:lnTo>
                <a:lnTo>
                  <a:pt x="5883110" y="5210657"/>
                </a:lnTo>
                <a:lnTo>
                  <a:pt x="5883110" y="5418239"/>
                </a:lnTo>
                <a:lnTo>
                  <a:pt x="5650700" y="5418239"/>
                </a:lnTo>
                <a:lnTo>
                  <a:pt x="5650700" y="5210657"/>
                </a:lnTo>
                <a:lnTo>
                  <a:pt x="5611965" y="5210657"/>
                </a:lnTo>
                <a:lnTo>
                  <a:pt x="5611965" y="5418239"/>
                </a:lnTo>
                <a:lnTo>
                  <a:pt x="5379440" y="5418239"/>
                </a:lnTo>
                <a:lnTo>
                  <a:pt x="5379440" y="5210657"/>
                </a:lnTo>
                <a:lnTo>
                  <a:pt x="5340705" y="5210657"/>
                </a:lnTo>
                <a:lnTo>
                  <a:pt x="5340705" y="5418239"/>
                </a:lnTo>
                <a:lnTo>
                  <a:pt x="5108308" y="5418239"/>
                </a:lnTo>
                <a:lnTo>
                  <a:pt x="5108308" y="5210657"/>
                </a:lnTo>
                <a:lnTo>
                  <a:pt x="5069560" y="5210657"/>
                </a:lnTo>
                <a:lnTo>
                  <a:pt x="5069560" y="5418239"/>
                </a:lnTo>
                <a:lnTo>
                  <a:pt x="4837049" y="5418239"/>
                </a:lnTo>
                <a:lnTo>
                  <a:pt x="4837049" y="5210657"/>
                </a:lnTo>
                <a:lnTo>
                  <a:pt x="4798301" y="5210657"/>
                </a:lnTo>
                <a:lnTo>
                  <a:pt x="4798301" y="5418239"/>
                </a:lnTo>
                <a:lnTo>
                  <a:pt x="3982986" y="5418239"/>
                </a:lnTo>
                <a:lnTo>
                  <a:pt x="4000576" y="5442864"/>
                </a:lnTo>
                <a:lnTo>
                  <a:pt x="10382529" y="5442864"/>
                </a:lnTo>
                <a:close/>
              </a:path>
              <a:path w="12122150" h="5443220">
                <a:moveTo>
                  <a:pt x="11840693" y="4510494"/>
                </a:moveTo>
                <a:lnTo>
                  <a:pt x="10724159" y="4510494"/>
                </a:lnTo>
                <a:lnTo>
                  <a:pt x="10798099" y="4443654"/>
                </a:lnTo>
                <a:lnTo>
                  <a:pt x="10784065" y="4426051"/>
                </a:lnTo>
                <a:lnTo>
                  <a:pt x="10678401" y="4524578"/>
                </a:lnTo>
                <a:lnTo>
                  <a:pt x="10784065" y="4623092"/>
                </a:lnTo>
                <a:lnTo>
                  <a:pt x="10798099" y="4605490"/>
                </a:lnTo>
                <a:lnTo>
                  <a:pt x="10724159" y="4535132"/>
                </a:lnTo>
                <a:lnTo>
                  <a:pt x="11840693" y="4535132"/>
                </a:lnTo>
                <a:lnTo>
                  <a:pt x="11840693" y="4510494"/>
                </a:lnTo>
                <a:close/>
              </a:path>
              <a:path w="12122150" h="5443220">
                <a:moveTo>
                  <a:pt x="12121896" y="0"/>
                </a:moveTo>
                <a:lnTo>
                  <a:pt x="12120753" y="0"/>
                </a:lnTo>
                <a:lnTo>
                  <a:pt x="12087733" y="1143"/>
                </a:lnTo>
                <a:lnTo>
                  <a:pt x="12044426" y="7239"/>
                </a:lnTo>
                <a:lnTo>
                  <a:pt x="12009755" y="25273"/>
                </a:lnTo>
                <a:lnTo>
                  <a:pt x="11987784" y="56261"/>
                </a:lnTo>
                <a:lnTo>
                  <a:pt x="11989054" y="56388"/>
                </a:lnTo>
                <a:lnTo>
                  <a:pt x="12093956" y="56261"/>
                </a:lnTo>
                <a:lnTo>
                  <a:pt x="12095099" y="54991"/>
                </a:lnTo>
                <a:lnTo>
                  <a:pt x="12121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271268" y="3747185"/>
            <a:ext cx="4403090" cy="876300"/>
          </a:xfrm>
          <a:custGeom>
            <a:avLst/>
            <a:gdLst/>
            <a:ahLst/>
            <a:cxnLst/>
            <a:rect l="l" t="t" r="r" b="b"/>
            <a:pathLst>
              <a:path w="4403089" h="876300">
                <a:moveTo>
                  <a:pt x="14097" y="844423"/>
                </a:moveTo>
                <a:lnTo>
                  <a:pt x="0" y="844423"/>
                </a:lnTo>
                <a:lnTo>
                  <a:pt x="0" y="876084"/>
                </a:lnTo>
                <a:lnTo>
                  <a:pt x="14097" y="876084"/>
                </a:lnTo>
                <a:lnTo>
                  <a:pt x="14097" y="844423"/>
                </a:lnTo>
                <a:close/>
              </a:path>
              <a:path w="4403089" h="876300">
                <a:moveTo>
                  <a:pt x="70434" y="833856"/>
                </a:moveTo>
                <a:lnTo>
                  <a:pt x="56349" y="833856"/>
                </a:lnTo>
                <a:lnTo>
                  <a:pt x="56349" y="876084"/>
                </a:lnTo>
                <a:lnTo>
                  <a:pt x="70434" y="876084"/>
                </a:lnTo>
                <a:lnTo>
                  <a:pt x="70434" y="833856"/>
                </a:lnTo>
                <a:close/>
              </a:path>
              <a:path w="4403089" h="876300">
                <a:moveTo>
                  <a:pt x="126784" y="823302"/>
                </a:moveTo>
                <a:lnTo>
                  <a:pt x="112687" y="823302"/>
                </a:lnTo>
                <a:lnTo>
                  <a:pt x="112687" y="876084"/>
                </a:lnTo>
                <a:lnTo>
                  <a:pt x="126784" y="876084"/>
                </a:lnTo>
                <a:lnTo>
                  <a:pt x="126784" y="823302"/>
                </a:lnTo>
                <a:close/>
              </a:path>
              <a:path w="4403089" h="876300">
                <a:moveTo>
                  <a:pt x="186690" y="809231"/>
                </a:moveTo>
                <a:lnTo>
                  <a:pt x="172605" y="809231"/>
                </a:lnTo>
                <a:lnTo>
                  <a:pt x="172605" y="876084"/>
                </a:lnTo>
                <a:lnTo>
                  <a:pt x="186690" y="876084"/>
                </a:lnTo>
                <a:lnTo>
                  <a:pt x="186690" y="809231"/>
                </a:lnTo>
                <a:close/>
              </a:path>
              <a:path w="4403089" h="876300">
                <a:moveTo>
                  <a:pt x="243027" y="795159"/>
                </a:moveTo>
                <a:lnTo>
                  <a:pt x="228942" y="795159"/>
                </a:lnTo>
                <a:lnTo>
                  <a:pt x="228942" y="876084"/>
                </a:lnTo>
                <a:lnTo>
                  <a:pt x="243027" y="876084"/>
                </a:lnTo>
                <a:lnTo>
                  <a:pt x="243027" y="795159"/>
                </a:lnTo>
                <a:close/>
              </a:path>
              <a:path w="4403089" h="876300">
                <a:moveTo>
                  <a:pt x="302945" y="791641"/>
                </a:moveTo>
                <a:lnTo>
                  <a:pt x="288848" y="791641"/>
                </a:lnTo>
                <a:lnTo>
                  <a:pt x="288848" y="876084"/>
                </a:lnTo>
                <a:lnTo>
                  <a:pt x="302945" y="876084"/>
                </a:lnTo>
                <a:lnTo>
                  <a:pt x="302945" y="791641"/>
                </a:lnTo>
                <a:close/>
              </a:path>
              <a:path w="4403089" h="876300">
                <a:moveTo>
                  <a:pt x="359283" y="826820"/>
                </a:moveTo>
                <a:lnTo>
                  <a:pt x="345198" y="826820"/>
                </a:lnTo>
                <a:lnTo>
                  <a:pt x="345198" y="876084"/>
                </a:lnTo>
                <a:lnTo>
                  <a:pt x="359283" y="876084"/>
                </a:lnTo>
                <a:lnTo>
                  <a:pt x="359283" y="826820"/>
                </a:lnTo>
                <a:close/>
              </a:path>
              <a:path w="4403089" h="876300">
                <a:moveTo>
                  <a:pt x="415632" y="749414"/>
                </a:moveTo>
                <a:lnTo>
                  <a:pt x="401535" y="749414"/>
                </a:lnTo>
                <a:lnTo>
                  <a:pt x="401535" y="876084"/>
                </a:lnTo>
                <a:lnTo>
                  <a:pt x="415632" y="876084"/>
                </a:lnTo>
                <a:lnTo>
                  <a:pt x="415632" y="749414"/>
                </a:lnTo>
                <a:close/>
              </a:path>
              <a:path w="4403089" h="876300">
                <a:moveTo>
                  <a:pt x="475538" y="721271"/>
                </a:moveTo>
                <a:lnTo>
                  <a:pt x="461454" y="721271"/>
                </a:lnTo>
                <a:lnTo>
                  <a:pt x="461454" y="876084"/>
                </a:lnTo>
                <a:lnTo>
                  <a:pt x="475538" y="876084"/>
                </a:lnTo>
                <a:lnTo>
                  <a:pt x="475538" y="721271"/>
                </a:lnTo>
                <a:close/>
              </a:path>
              <a:path w="4403089" h="876300">
                <a:moveTo>
                  <a:pt x="531888" y="781088"/>
                </a:moveTo>
                <a:lnTo>
                  <a:pt x="517791" y="781088"/>
                </a:lnTo>
                <a:lnTo>
                  <a:pt x="517791" y="876084"/>
                </a:lnTo>
                <a:lnTo>
                  <a:pt x="531888" y="876084"/>
                </a:lnTo>
                <a:lnTo>
                  <a:pt x="531888" y="781088"/>
                </a:lnTo>
                <a:close/>
              </a:path>
              <a:path w="4403089" h="876300">
                <a:moveTo>
                  <a:pt x="591680" y="682574"/>
                </a:moveTo>
                <a:lnTo>
                  <a:pt x="577583" y="682574"/>
                </a:lnTo>
                <a:lnTo>
                  <a:pt x="577583" y="876084"/>
                </a:lnTo>
                <a:lnTo>
                  <a:pt x="591680" y="876084"/>
                </a:lnTo>
                <a:lnTo>
                  <a:pt x="591680" y="682574"/>
                </a:lnTo>
                <a:close/>
              </a:path>
              <a:path w="4403089" h="876300">
                <a:moveTo>
                  <a:pt x="648017" y="647382"/>
                </a:moveTo>
                <a:lnTo>
                  <a:pt x="633933" y="647382"/>
                </a:lnTo>
                <a:lnTo>
                  <a:pt x="633933" y="833856"/>
                </a:lnTo>
                <a:lnTo>
                  <a:pt x="648017" y="833856"/>
                </a:lnTo>
                <a:lnTo>
                  <a:pt x="648017" y="647382"/>
                </a:lnTo>
                <a:close/>
              </a:path>
              <a:path w="4403089" h="876300">
                <a:moveTo>
                  <a:pt x="704367" y="615721"/>
                </a:moveTo>
                <a:lnTo>
                  <a:pt x="690270" y="615721"/>
                </a:lnTo>
                <a:lnTo>
                  <a:pt x="690270" y="876084"/>
                </a:lnTo>
                <a:lnTo>
                  <a:pt x="704367" y="876084"/>
                </a:lnTo>
                <a:lnTo>
                  <a:pt x="704367" y="615721"/>
                </a:lnTo>
                <a:close/>
              </a:path>
              <a:path w="4403089" h="876300">
                <a:moveTo>
                  <a:pt x="764273" y="668502"/>
                </a:moveTo>
                <a:lnTo>
                  <a:pt x="750189" y="668502"/>
                </a:lnTo>
                <a:lnTo>
                  <a:pt x="750189" y="876084"/>
                </a:lnTo>
                <a:lnTo>
                  <a:pt x="764273" y="876084"/>
                </a:lnTo>
                <a:lnTo>
                  <a:pt x="764273" y="668502"/>
                </a:lnTo>
                <a:close/>
              </a:path>
              <a:path w="4403089" h="876300">
                <a:moveTo>
                  <a:pt x="820623" y="615721"/>
                </a:moveTo>
                <a:lnTo>
                  <a:pt x="806526" y="615721"/>
                </a:lnTo>
                <a:lnTo>
                  <a:pt x="806526" y="876084"/>
                </a:lnTo>
                <a:lnTo>
                  <a:pt x="820623" y="876084"/>
                </a:lnTo>
                <a:lnTo>
                  <a:pt x="820623" y="615721"/>
                </a:lnTo>
                <a:close/>
              </a:path>
              <a:path w="4403089" h="876300">
                <a:moveTo>
                  <a:pt x="880529" y="489051"/>
                </a:moveTo>
                <a:lnTo>
                  <a:pt x="866444" y="489051"/>
                </a:lnTo>
                <a:lnTo>
                  <a:pt x="866444" y="809231"/>
                </a:lnTo>
                <a:lnTo>
                  <a:pt x="880529" y="809231"/>
                </a:lnTo>
                <a:lnTo>
                  <a:pt x="880529" y="489051"/>
                </a:lnTo>
                <a:close/>
              </a:path>
              <a:path w="4403089" h="876300">
                <a:moveTo>
                  <a:pt x="936866" y="534797"/>
                </a:moveTo>
                <a:lnTo>
                  <a:pt x="922782" y="534797"/>
                </a:lnTo>
                <a:lnTo>
                  <a:pt x="922782" y="876084"/>
                </a:lnTo>
                <a:lnTo>
                  <a:pt x="936866" y="876084"/>
                </a:lnTo>
                <a:lnTo>
                  <a:pt x="936866" y="534797"/>
                </a:lnTo>
                <a:close/>
              </a:path>
              <a:path w="4403089" h="876300">
                <a:moveTo>
                  <a:pt x="993216" y="372948"/>
                </a:moveTo>
                <a:lnTo>
                  <a:pt x="979131" y="372948"/>
                </a:lnTo>
                <a:lnTo>
                  <a:pt x="979131" y="876084"/>
                </a:lnTo>
                <a:lnTo>
                  <a:pt x="993216" y="876084"/>
                </a:lnTo>
                <a:lnTo>
                  <a:pt x="993216" y="372948"/>
                </a:lnTo>
                <a:close/>
              </a:path>
              <a:path w="4403089" h="876300">
                <a:moveTo>
                  <a:pt x="1053122" y="302577"/>
                </a:moveTo>
                <a:lnTo>
                  <a:pt x="1039037" y="302577"/>
                </a:lnTo>
                <a:lnTo>
                  <a:pt x="1039037" y="823302"/>
                </a:lnTo>
                <a:lnTo>
                  <a:pt x="1053122" y="823302"/>
                </a:lnTo>
                <a:lnTo>
                  <a:pt x="1053122" y="302577"/>
                </a:lnTo>
                <a:close/>
              </a:path>
              <a:path w="4403089" h="876300">
                <a:moveTo>
                  <a:pt x="1109472" y="218135"/>
                </a:moveTo>
                <a:lnTo>
                  <a:pt x="1095375" y="218135"/>
                </a:lnTo>
                <a:lnTo>
                  <a:pt x="1095375" y="735342"/>
                </a:lnTo>
                <a:lnTo>
                  <a:pt x="1109472" y="735342"/>
                </a:lnTo>
                <a:lnTo>
                  <a:pt x="1109472" y="218135"/>
                </a:lnTo>
                <a:close/>
              </a:path>
              <a:path w="4403089" h="876300">
                <a:moveTo>
                  <a:pt x="1225727" y="281470"/>
                </a:moveTo>
                <a:lnTo>
                  <a:pt x="1211630" y="281470"/>
                </a:lnTo>
                <a:lnTo>
                  <a:pt x="1211630" y="876084"/>
                </a:lnTo>
                <a:lnTo>
                  <a:pt x="1225727" y="876084"/>
                </a:lnTo>
                <a:lnTo>
                  <a:pt x="1225727" y="281470"/>
                </a:lnTo>
                <a:close/>
              </a:path>
              <a:path w="4403089" h="876300">
                <a:moveTo>
                  <a:pt x="1282065" y="408127"/>
                </a:moveTo>
                <a:lnTo>
                  <a:pt x="1267980" y="408127"/>
                </a:lnTo>
                <a:lnTo>
                  <a:pt x="1267980" y="823302"/>
                </a:lnTo>
                <a:lnTo>
                  <a:pt x="1282065" y="823302"/>
                </a:lnTo>
                <a:lnTo>
                  <a:pt x="1282065" y="408127"/>
                </a:lnTo>
                <a:close/>
              </a:path>
              <a:path w="4403089" h="876300">
                <a:moveTo>
                  <a:pt x="1341856" y="316661"/>
                </a:moveTo>
                <a:lnTo>
                  <a:pt x="1327772" y="316661"/>
                </a:lnTo>
                <a:lnTo>
                  <a:pt x="1327772" y="876084"/>
                </a:lnTo>
                <a:lnTo>
                  <a:pt x="1341856" y="876084"/>
                </a:lnTo>
                <a:lnTo>
                  <a:pt x="1341856" y="316661"/>
                </a:lnTo>
                <a:close/>
              </a:path>
              <a:path w="4403089" h="876300">
                <a:moveTo>
                  <a:pt x="1398206" y="422211"/>
                </a:moveTo>
                <a:lnTo>
                  <a:pt x="1384109" y="422211"/>
                </a:lnTo>
                <a:lnTo>
                  <a:pt x="1384109" y="847940"/>
                </a:lnTo>
                <a:lnTo>
                  <a:pt x="1398206" y="847940"/>
                </a:lnTo>
                <a:lnTo>
                  <a:pt x="1398206" y="422211"/>
                </a:lnTo>
                <a:close/>
              </a:path>
              <a:path w="4403089" h="876300">
                <a:moveTo>
                  <a:pt x="1458112" y="401104"/>
                </a:moveTo>
                <a:lnTo>
                  <a:pt x="1444028" y="401104"/>
                </a:lnTo>
                <a:lnTo>
                  <a:pt x="1444028" y="876084"/>
                </a:lnTo>
                <a:lnTo>
                  <a:pt x="1458112" y="876084"/>
                </a:lnTo>
                <a:lnTo>
                  <a:pt x="1458112" y="401104"/>
                </a:lnTo>
                <a:close/>
              </a:path>
              <a:path w="4403089" h="876300">
                <a:moveTo>
                  <a:pt x="3247326" y="281457"/>
                </a:moveTo>
                <a:lnTo>
                  <a:pt x="3233242" y="281457"/>
                </a:lnTo>
                <a:lnTo>
                  <a:pt x="3233242" y="823302"/>
                </a:lnTo>
                <a:lnTo>
                  <a:pt x="3247326" y="823302"/>
                </a:lnTo>
                <a:lnTo>
                  <a:pt x="3247326" y="281457"/>
                </a:lnTo>
                <a:close/>
              </a:path>
              <a:path w="4403089" h="876300">
                <a:moveTo>
                  <a:pt x="3307232" y="109067"/>
                </a:moveTo>
                <a:lnTo>
                  <a:pt x="3293148" y="109067"/>
                </a:lnTo>
                <a:lnTo>
                  <a:pt x="3293148" y="876084"/>
                </a:lnTo>
                <a:lnTo>
                  <a:pt x="3307232" y="876084"/>
                </a:lnTo>
                <a:lnTo>
                  <a:pt x="3307232" y="109067"/>
                </a:lnTo>
                <a:close/>
              </a:path>
              <a:path w="4403089" h="876300">
                <a:moveTo>
                  <a:pt x="3363582" y="116103"/>
                </a:moveTo>
                <a:lnTo>
                  <a:pt x="3349498" y="116103"/>
                </a:lnTo>
                <a:lnTo>
                  <a:pt x="3349498" y="876084"/>
                </a:lnTo>
                <a:lnTo>
                  <a:pt x="3363582" y="876084"/>
                </a:lnTo>
                <a:lnTo>
                  <a:pt x="3363582" y="116103"/>
                </a:lnTo>
                <a:close/>
              </a:path>
              <a:path w="4403089" h="876300">
                <a:moveTo>
                  <a:pt x="3423488" y="0"/>
                </a:moveTo>
                <a:lnTo>
                  <a:pt x="3409404" y="0"/>
                </a:lnTo>
                <a:lnTo>
                  <a:pt x="3409404" y="876084"/>
                </a:lnTo>
                <a:lnTo>
                  <a:pt x="3423488" y="876084"/>
                </a:lnTo>
                <a:lnTo>
                  <a:pt x="3423488" y="0"/>
                </a:lnTo>
                <a:close/>
              </a:path>
              <a:path w="4403089" h="876300">
                <a:moveTo>
                  <a:pt x="3479838" y="31673"/>
                </a:moveTo>
                <a:lnTo>
                  <a:pt x="3465741" y="31673"/>
                </a:lnTo>
                <a:lnTo>
                  <a:pt x="3465741" y="876084"/>
                </a:lnTo>
                <a:lnTo>
                  <a:pt x="3479838" y="876084"/>
                </a:lnTo>
                <a:lnTo>
                  <a:pt x="3479838" y="31673"/>
                </a:lnTo>
                <a:close/>
              </a:path>
              <a:path w="4403089" h="876300">
                <a:moveTo>
                  <a:pt x="3536175" y="225171"/>
                </a:moveTo>
                <a:lnTo>
                  <a:pt x="3522091" y="225171"/>
                </a:lnTo>
                <a:lnTo>
                  <a:pt x="3522091" y="876084"/>
                </a:lnTo>
                <a:lnTo>
                  <a:pt x="3536175" y="876084"/>
                </a:lnTo>
                <a:lnTo>
                  <a:pt x="3536175" y="225171"/>
                </a:lnTo>
                <a:close/>
              </a:path>
              <a:path w="4403089" h="876300">
                <a:moveTo>
                  <a:pt x="3595967" y="232206"/>
                </a:moveTo>
                <a:lnTo>
                  <a:pt x="3581882" y="232206"/>
                </a:lnTo>
                <a:lnTo>
                  <a:pt x="3581882" y="717740"/>
                </a:lnTo>
                <a:lnTo>
                  <a:pt x="3595967" y="717740"/>
                </a:lnTo>
                <a:lnTo>
                  <a:pt x="3595967" y="232206"/>
                </a:lnTo>
                <a:close/>
              </a:path>
              <a:path w="4403089" h="876300">
                <a:moveTo>
                  <a:pt x="3652316" y="313143"/>
                </a:moveTo>
                <a:lnTo>
                  <a:pt x="3638219" y="313143"/>
                </a:lnTo>
                <a:lnTo>
                  <a:pt x="3638219" y="876084"/>
                </a:lnTo>
                <a:lnTo>
                  <a:pt x="3652316" y="876084"/>
                </a:lnTo>
                <a:lnTo>
                  <a:pt x="3652316" y="313143"/>
                </a:lnTo>
                <a:close/>
              </a:path>
              <a:path w="4403089" h="876300">
                <a:moveTo>
                  <a:pt x="3712222" y="467944"/>
                </a:moveTo>
                <a:lnTo>
                  <a:pt x="3698138" y="467944"/>
                </a:lnTo>
                <a:lnTo>
                  <a:pt x="3698138" y="830338"/>
                </a:lnTo>
                <a:lnTo>
                  <a:pt x="3712222" y="830338"/>
                </a:lnTo>
                <a:lnTo>
                  <a:pt x="3712222" y="467944"/>
                </a:lnTo>
                <a:close/>
              </a:path>
              <a:path w="4403089" h="876300">
                <a:moveTo>
                  <a:pt x="3768572" y="531279"/>
                </a:moveTo>
                <a:lnTo>
                  <a:pt x="3754475" y="531279"/>
                </a:lnTo>
                <a:lnTo>
                  <a:pt x="3754475" y="876084"/>
                </a:lnTo>
                <a:lnTo>
                  <a:pt x="3768572" y="876084"/>
                </a:lnTo>
                <a:lnTo>
                  <a:pt x="3768572" y="531279"/>
                </a:lnTo>
                <a:close/>
              </a:path>
              <a:path w="4403089" h="876300">
                <a:moveTo>
                  <a:pt x="3824909" y="503135"/>
                </a:moveTo>
                <a:lnTo>
                  <a:pt x="3810825" y="503135"/>
                </a:lnTo>
                <a:lnTo>
                  <a:pt x="3810825" y="876084"/>
                </a:lnTo>
                <a:lnTo>
                  <a:pt x="3824909" y="876084"/>
                </a:lnTo>
                <a:lnTo>
                  <a:pt x="3824909" y="503135"/>
                </a:lnTo>
                <a:close/>
              </a:path>
              <a:path w="4403089" h="876300">
                <a:moveTo>
                  <a:pt x="3884815" y="633323"/>
                </a:moveTo>
                <a:lnTo>
                  <a:pt x="3870731" y="633323"/>
                </a:lnTo>
                <a:lnTo>
                  <a:pt x="3870731" y="802195"/>
                </a:lnTo>
                <a:lnTo>
                  <a:pt x="3884815" y="802195"/>
                </a:lnTo>
                <a:lnTo>
                  <a:pt x="3884815" y="633323"/>
                </a:lnTo>
                <a:close/>
              </a:path>
              <a:path w="4403089" h="876300">
                <a:moveTo>
                  <a:pt x="3941165" y="598131"/>
                </a:moveTo>
                <a:lnTo>
                  <a:pt x="3927081" y="598131"/>
                </a:lnTo>
                <a:lnTo>
                  <a:pt x="3927081" y="876084"/>
                </a:lnTo>
                <a:lnTo>
                  <a:pt x="3941165" y="876084"/>
                </a:lnTo>
                <a:lnTo>
                  <a:pt x="3941165" y="598131"/>
                </a:lnTo>
                <a:close/>
              </a:path>
              <a:path w="4403089" h="876300">
                <a:moveTo>
                  <a:pt x="4001071" y="640346"/>
                </a:moveTo>
                <a:lnTo>
                  <a:pt x="3986987" y="640346"/>
                </a:lnTo>
                <a:lnTo>
                  <a:pt x="3986987" y="876084"/>
                </a:lnTo>
                <a:lnTo>
                  <a:pt x="4001071" y="876084"/>
                </a:lnTo>
                <a:lnTo>
                  <a:pt x="4001071" y="640346"/>
                </a:lnTo>
                <a:close/>
              </a:path>
              <a:path w="4403089" h="876300">
                <a:moveTo>
                  <a:pt x="4057421" y="682574"/>
                </a:moveTo>
                <a:lnTo>
                  <a:pt x="4043324" y="682574"/>
                </a:lnTo>
                <a:lnTo>
                  <a:pt x="4043324" y="840892"/>
                </a:lnTo>
                <a:lnTo>
                  <a:pt x="4057421" y="840892"/>
                </a:lnTo>
                <a:lnTo>
                  <a:pt x="4057421" y="682574"/>
                </a:lnTo>
                <a:close/>
              </a:path>
              <a:path w="4403089" h="876300">
                <a:moveTo>
                  <a:pt x="4113758" y="767016"/>
                </a:moveTo>
                <a:lnTo>
                  <a:pt x="4099674" y="767016"/>
                </a:lnTo>
                <a:lnTo>
                  <a:pt x="4099674" y="876084"/>
                </a:lnTo>
                <a:lnTo>
                  <a:pt x="4113758" y="876084"/>
                </a:lnTo>
                <a:lnTo>
                  <a:pt x="4113758" y="767016"/>
                </a:lnTo>
                <a:close/>
              </a:path>
              <a:path w="4403089" h="876300">
                <a:moveTo>
                  <a:pt x="4173677" y="742391"/>
                </a:moveTo>
                <a:lnTo>
                  <a:pt x="4159580" y="742391"/>
                </a:lnTo>
                <a:lnTo>
                  <a:pt x="4159580" y="876084"/>
                </a:lnTo>
                <a:lnTo>
                  <a:pt x="4173677" y="876084"/>
                </a:lnTo>
                <a:lnTo>
                  <a:pt x="4173677" y="742391"/>
                </a:lnTo>
                <a:close/>
              </a:path>
              <a:path w="4403089" h="876300">
                <a:moveTo>
                  <a:pt x="4230014" y="767016"/>
                </a:moveTo>
                <a:lnTo>
                  <a:pt x="4215930" y="767016"/>
                </a:lnTo>
                <a:lnTo>
                  <a:pt x="4215930" y="876084"/>
                </a:lnTo>
                <a:lnTo>
                  <a:pt x="4230014" y="876084"/>
                </a:lnTo>
                <a:lnTo>
                  <a:pt x="4230014" y="767016"/>
                </a:lnTo>
                <a:close/>
              </a:path>
              <a:path w="4403089" h="876300">
                <a:moveTo>
                  <a:pt x="4289806" y="784606"/>
                </a:moveTo>
                <a:lnTo>
                  <a:pt x="4275721" y="784606"/>
                </a:lnTo>
                <a:lnTo>
                  <a:pt x="4275721" y="876084"/>
                </a:lnTo>
                <a:lnTo>
                  <a:pt x="4289806" y="876084"/>
                </a:lnTo>
                <a:lnTo>
                  <a:pt x="4289806" y="784606"/>
                </a:lnTo>
                <a:close/>
              </a:path>
              <a:path w="4403089" h="876300">
                <a:moveTo>
                  <a:pt x="4346156" y="802195"/>
                </a:moveTo>
                <a:lnTo>
                  <a:pt x="4332059" y="802195"/>
                </a:lnTo>
                <a:lnTo>
                  <a:pt x="4332059" y="876084"/>
                </a:lnTo>
                <a:lnTo>
                  <a:pt x="4346156" y="876084"/>
                </a:lnTo>
                <a:lnTo>
                  <a:pt x="4346156" y="802195"/>
                </a:lnTo>
                <a:close/>
              </a:path>
              <a:path w="4403089" h="876300">
                <a:moveTo>
                  <a:pt x="4402620" y="819785"/>
                </a:moveTo>
                <a:lnTo>
                  <a:pt x="4388523" y="819785"/>
                </a:lnTo>
                <a:lnTo>
                  <a:pt x="4388523" y="876084"/>
                </a:lnTo>
                <a:lnTo>
                  <a:pt x="4402620" y="876084"/>
                </a:lnTo>
                <a:lnTo>
                  <a:pt x="4402620" y="8197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752339" y="5210827"/>
            <a:ext cx="1088390" cy="0"/>
          </a:xfrm>
          <a:custGeom>
            <a:avLst/>
            <a:gdLst/>
            <a:ahLst/>
            <a:cxnLst/>
            <a:rect l="l" t="t" r="r" b="b"/>
            <a:pathLst>
              <a:path w="1088390">
                <a:moveTo>
                  <a:pt x="0" y="0"/>
                </a:moveTo>
                <a:lnTo>
                  <a:pt x="1088364" y="0"/>
                </a:lnTo>
              </a:path>
            </a:pathLst>
          </a:custGeom>
          <a:ln w="24627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936943" y="5154541"/>
            <a:ext cx="1814195" cy="120014"/>
          </a:xfrm>
          <a:custGeom>
            <a:avLst/>
            <a:gdLst/>
            <a:ahLst/>
            <a:cxnLst/>
            <a:rect l="l" t="t" r="r" b="b"/>
            <a:pathLst>
              <a:path w="1814195" h="120014">
                <a:moveTo>
                  <a:pt x="1764490" y="0"/>
                </a:moveTo>
                <a:lnTo>
                  <a:pt x="116253" y="0"/>
                </a:lnTo>
                <a:lnTo>
                  <a:pt x="0" y="119624"/>
                </a:lnTo>
                <a:lnTo>
                  <a:pt x="1764490" y="119624"/>
                </a:lnTo>
                <a:lnTo>
                  <a:pt x="1801650" y="75094"/>
                </a:lnTo>
                <a:lnTo>
                  <a:pt x="1813821" y="59812"/>
                </a:lnTo>
                <a:lnTo>
                  <a:pt x="1801650" y="44530"/>
                </a:lnTo>
                <a:lnTo>
                  <a:pt x="1764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261544" y="5210827"/>
            <a:ext cx="4325620" cy="0"/>
          </a:xfrm>
          <a:custGeom>
            <a:avLst/>
            <a:gdLst/>
            <a:ahLst/>
            <a:cxnLst/>
            <a:rect l="l" t="t" r="r" b="b"/>
            <a:pathLst>
              <a:path w="4325620">
                <a:moveTo>
                  <a:pt x="0" y="0"/>
                </a:moveTo>
                <a:lnTo>
                  <a:pt x="4324993" y="0"/>
                </a:lnTo>
              </a:path>
            </a:pathLst>
          </a:custGeom>
          <a:ln w="24627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609033"/>
            <a:ext cx="11869420" cy="725170"/>
          </a:xfrm>
          <a:custGeom>
            <a:avLst/>
            <a:gdLst/>
            <a:ahLst/>
            <a:cxnLst/>
            <a:rect l="l" t="t" r="r" b="b"/>
            <a:pathLst>
              <a:path w="11869420" h="725170">
                <a:moveTo>
                  <a:pt x="9163888" y="387197"/>
                </a:moveTo>
                <a:lnTo>
                  <a:pt x="9149817" y="349808"/>
                </a:lnTo>
                <a:lnTo>
                  <a:pt x="9125140" y="320332"/>
                </a:lnTo>
                <a:lnTo>
                  <a:pt x="9089949" y="299224"/>
                </a:lnTo>
                <a:lnTo>
                  <a:pt x="9086380" y="295706"/>
                </a:lnTo>
                <a:lnTo>
                  <a:pt x="9082938" y="295706"/>
                </a:lnTo>
                <a:lnTo>
                  <a:pt x="9079370" y="292188"/>
                </a:lnTo>
                <a:lnTo>
                  <a:pt x="9058707" y="281635"/>
                </a:lnTo>
                <a:lnTo>
                  <a:pt x="9049169" y="276352"/>
                </a:lnTo>
                <a:lnTo>
                  <a:pt x="9040622" y="271081"/>
                </a:lnTo>
                <a:lnTo>
                  <a:pt x="9014282" y="255854"/>
                </a:lnTo>
                <a:lnTo>
                  <a:pt x="8988273" y="241617"/>
                </a:lnTo>
                <a:lnTo>
                  <a:pt x="8938514" y="214782"/>
                </a:lnTo>
                <a:lnTo>
                  <a:pt x="8915578" y="203784"/>
                </a:lnTo>
                <a:lnTo>
                  <a:pt x="8903830" y="197472"/>
                </a:lnTo>
                <a:lnTo>
                  <a:pt x="8892743" y="190157"/>
                </a:lnTo>
                <a:lnTo>
                  <a:pt x="8677834" y="77558"/>
                </a:lnTo>
                <a:lnTo>
                  <a:pt x="8670823" y="77558"/>
                </a:lnTo>
                <a:lnTo>
                  <a:pt x="8667255" y="74041"/>
                </a:lnTo>
                <a:lnTo>
                  <a:pt x="8595919" y="42265"/>
                </a:lnTo>
                <a:lnTo>
                  <a:pt x="8531949" y="22733"/>
                </a:lnTo>
                <a:lnTo>
                  <a:pt x="8471738" y="10337"/>
                </a:lnTo>
                <a:lnTo>
                  <a:pt x="8418677" y="3479"/>
                </a:lnTo>
                <a:lnTo>
                  <a:pt x="8376132" y="571"/>
                </a:lnTo>
                <a:lnTo>
                  <a:pt x="8347519" y="0"/>
                </a:lnTo>
                <a:lnTo>
                  <a:pt x="8336204" y="165"/>
                </a:lnTo>
                <a:lnTo>
                  <a:pt x="0" y="165"/>
                </a:lnTo>
                <a:lnTo>
                  <a:pt x="0" y="24790"/>
                </a:lnTo>
                <a:lnTo>
                  <a:pt x="8364868" y="24841"/>
                </a:lnTo>
                <a:lnTo>
                  <a:pt x="8438769" y="30505"/>
                </a:lnTo>
                <a:lnTo>
                  <a:pt x="8539747" y="50025"/>
                </a:lnTo>
                <a:lnTo>
                  <a:pt x="8649665" y="91643"/>
                </a:lnTo>
                <a:lnTo>
                  <a:pt x="8653221" y="95161"/>
                </a:lnTo>
                <a:lnTo>
                  <a:pt x="8660244" y="98679"/>
                </a:lnTo>
                <a:lnTo>
                  <a:pt x="8663800" y="98679"/>
                </a:lnTo>
                <a:lnTo>
                  <a:pt x="8882164" y="214782"/>
                </a:lnTo>
                <a:lnTo>
                  <a:pt x="8903716" y="225336"/>
                </a:lnTo>
                <a:lnTo>
                  <a:pt x="8915336" y="230619"/>
                </a:lnTo>
                <a:lnTo>
                  <a:pt x="8927935" y="235902"/>
                </a:lnTo>
                <a:lnTo>
                  <a:pt x="8977262" y="262724"/>
                </a:lnTo>
                <a:lnTo>
                  <a:pt x="9002255" y="276961"/>
                </a:lnTo>
                <a:lnTo>
                  <a:pt x="9026588" y="292188"/>
                </a:lnTo>
                <a:lnTo>
                  <a:pt x="9068791" y="313296"/>
                </a:lnTo>
                <a:lnTo>
                  <a:pt x="9072359" y="316826"/>
                </a:lnTo>
                <a:lnTo>
                  <a:pt x="9075801" y="316826"/>
                </a:lnTo>
                <a:lnTo>
                  <a:pt x="9079370" y="320332"/>
                </a:lnTo>
                <a:lnTo>
                  <a:pt x="9087307" y="325069"/>
                </a:lnTo>
                <a:lnTo>
                  <a:pt x="9103169" y="333209"/>
                </a:lnTo>
                <a:lnTo>
                  <a:pt x="9111107" y="337934"/>
                </a:lnTo>
                <a:lnTo>
                  <a:pt x="9120924" y="349148"/>
                </a:lnTo>
                <a:lnTo>
                  <a:pt x="9129116" y="361670"/>
                </a:lnTo>
                <a:lnTo>
                  <a:pt x="9135351" y="375526"/>
                </a:lnTo>
                <a:lnTo>
                  <a:pt x="9139276" y="390702"/>
                </a:lnTo>
                <a:lnTo>
                  <a:pt x="9139276" y="404774"/>
                </a:lnTo>
                <a:lnTo>
                  <a:pt x="9124442" y="441883"/>
                </a:lnTo>
                <a:lnTo>
                  <a:pt x="9070454" y="460133"/>
                </a:lnTo>
                <a:lnTo>
                  <a:pt x="9027884" y="463270"/>
                </a:lnTo>
                <a:lnTo>
                  <a:pt x="8976741" y="464426"/>
                </a:lnTo>
                <a:lnTo>
                  <a:pt x="8917356" y="464591"/>
                </a:lnTo>
                <a:lnTo>
                  <a:pt x="6141999" y="464591"/>
                </a:lnTo>
                <a:lnTo>
                  <a:pt x="6159589" y="489216"/>
                </a:lnTo>
                <a:lnTo>
                  <a:pt x="8917356" y="489216"/>
                </a:lnTo>
                <a:lnTo>
                  <a:pt x="9006599" y="489000"/>
                </a:lnTo>
                <a:lnTo>
                  <a:pt x="9047251" y="487464"/>
                </a:lnTo>
                <a:lnTo>
                  <a:pt x="9111107" y="475145"/>
                </a:lnTo>
                <a:lnTo>
                  <a:pt x="9156001" y="434682"/>
                </a:lnTo>
                <a:lnTo>
                  <a:pt x="9163888" y="404774"/>
                </a:lnTo>
                <a:lnTo>
                  <a:pt x="9163888" y="387197"/>
                </a:lnTo>
                <a:close/>
              </a:path>
              <a:path w="11869420" h="725170">
                <a:moveTo>
                  <a:pt x="10174745" y="330898"/>
                </a:moveTo>
                <a:lnTo>
                  <a:pt x="10171189" y="327380"/>
                </a:lnTo>
                <a:lnTo>
                  <a:pt x="10100818" y="327380"/>
                </a:lnTo>
                <a:lnTo>
                  <a:pt x="10100818" y="387184"/>
                </a:lnTo>
                <a:lnTo>
                  <a:pt x="10100818" y="432930"/>
                </a:lnTo>
                <a:lnTo>
                  <a:pt x="10033889" y="432930"/>
                </a:lnTo>
                <a:lnTo>
                  <a:pt x="10033889" y="387184"/>
                </a:lnTo>
                <a:lnTo>
                  <a:pt x="10100818" y="387184"/>
                </a:lnTo>
                <a:lnTo>
                  <a:pt x="10100818" y="327380"/>
                </a:lnTo>
                <a:lnTo>
                  <a:pt x="10019741" y="327380"/>
                </a:lnTo>
                <a:lnTo>
                  <a:pt x="10019741" y="387184"/>
                </a:lnTo>
                <a:lnTo>
                  <a:pt x="10019741" y="432930"/>
                </a:lnTo>
                <a:lnTo>
                  <a:pt x="9952825" y="432930"/>
                </a:lnTo>
                <a:lnTo>
                  <a:pt x="9952825" y="387184"/>
                </a:lnTo>
                <a:lnTo>
                  <a:pt x="10019741" y="387184"/>
                </a:lnTo>
                <a:lnTo>
                  <a:pt x="10019741" y="327380"/>
                </a:lnTo>
                <a:lnTo>
                  <a:pt x="9938791" y="327380"/>
                </a:lnTo>
                <a:lnTo>
                  <a:pt x="9938791" y="387184"/>
                </a:lnTo>
                <a:lnTo>
                  <a:pt x="9938791" y="432930"/>
                </a:lnTo>
                <a:lnTo>
                  <a:pt x="9871875" y="432930"/>
                </a:lnTo>
                <a:lnTo>
                  <a:pt x="9871875" y="387184"/>
                </a:lnTo>
                <a:lnTo>
                  <a:pt x="9938791" y="387184"/>
                </a:lnTo>
                <a:lnTo>
                  <a:pt x="9938791" y="327380"/>
                </a:lnTo>
                <a:lnTo>
                  <a:pt x="9857727" y="327380"/>
                </a:lnTo>
                <a:lnTo>
                  <a:pt x="9857727" y="387184"/>
                </a:lnTo>
                <a:lnTo>
                  <a:pt x="9857727" y="432930"/>
                </a:lnTo>
                <a:lnTo>
                  <a:pt x="9790798" y="432930"/>
                </a:lnTo>
                <a:lnTo>
                  <a:pt x="9790798" y="387184"/>
                </a:lnTo>
                <a:lnTo>
                  <a:pt x="9857727" y="387184"/>
                </a:lnTo>
                <a:lnTo>
                  <a:pt x="9857727" y="327380"/>
                </a:lnTo>
                <a:lnTo>
                  <a:pt x="9776777" y="327380"/>
                </a:lnTo>
                <a:lnTo>
                  <a:pt x="9776777" y="387184"/>
                </a:lnTo>
                <a:lnTo>
                  <a:pt x="9776777" y="432930"/>
                </a:lnTo>
                <a:lnTo>
                  <a:pt x="9709848" y="432930"/>
                </a:lnTo>
                <a:lnTo>
                  <a:pt x="9709848" y="387184"/>
                </a:lnTo>
                <a:lnTo>
                  <a:pt x="9776777" y="387184"/>
                </a:lnTo>
                <a:lnTo>
                  <a:pt x="9776777" y="327380"/>
                </a:lnTo>
                <a:lnTo>
                  <a:pt x="9639363" y="327380"/>
                </a:lnTo>
                <a:lnTo>
                  <a:pt x="9635922" y="330898"/>
                </a:lnTo>
                <a:lnTo>
                  <a:pt x="9635922" y="510336"/>
                </a:lnTo>
                <a:lnTo>
                  <a:pt x="9656953" y="510336"/>
                </a:lnTo>
                <a:lnTo>
                  <a:pt x="9660522" y="513842"/>
                </a:lnTo>
                <a:lnTo>
                  <a:pt x="9660522" y="556069"/>
                </a:lnTo>
                <a:lnTo>
                  <a:pt x="9656953" y="559587"/>
                </a:lnTo>
                <a:lnTo>
                  <a:pt x="9635922" y="559587"/>
                </a:lnTo>
                <a:lnTo>
                  <a:pt x="9635922" y="591261"/>
                </a:lnTo>
                <a:lnTo>
                  <a:pt x="9639363" y="598284"/>
                </a:lnTo>
                <a:lnTo>
                  <a:pt x="9706292" y="598284"/>
                </a:lnTo>
                <a:lnTo>
                  <a:pt x="9709975" y="580745"/>
                </a:lnTo>
                <a:lnTo>
                  <a:pt x="9719945" y="566178"/>
                </a:lnTo>
                <a:lnTo>
                  <a:pt x="9734525" y="556234"/>
                </a:lnTo>
                <a:lnTo>
                  <a:pt x="9752051" y="552538"/>
                </a:lnTo>
                <a:lnTo>
                  <a:pt x="9769653" y="556234"/>
                </a:lnTo>
                <a:lnTo>
                  <a:pt x="9784270" y="566178"/>
                </a:lnTo>
                <a:lnTo>
                  <a:pt x="9794240" y="580745"/>
                </a:lnTo>
                <a:lnTo>
                  <a:pt x="9797936" y="598284"/>
                </a:lnTo>
                <a:lnTo>
                  <a:pt x="10012731" y="598284"/>
                </a:lnTo>
                <a:lnTo>
                  <a:pt x="10016426" y="580745"/>
                </a:lnTo>
                <a:lnTo>
                  <a:pt x="10026383" y="566178"/>
                </a:lnTo>
                <a:lnTo>
                  <a:pt x="10040963" y="556234"/>
                </a:lnTo>
                <a:lnTo>
                  <a:pt x="10058502" y="552538"/>
                </a:lnTo>
                <a:lnTo>
                  <a:pt x="10076078" y="556234"/>
                </a:lnTo>
                <a:lnTo>
                  <a:pt x="10090645" y="566178"/>
                </a:lnTo>
                <a:lnTo>
                  <a:pt x="10100589" y="580745"/>
                </a:lnTo>
                <a:lnTo>
                  <a:pt x="10104260" y="598284"/>
                </a:lnTo>
                <a:lnTo>
                  <a:pt x="10171189" y="598284"/>
                </a:lnTo>
                <a:lnTo>
                  <a:pt x="10174745" y="591261"/>
                </a:lnTo>
                <a:lnTo>
                  <a:pt x="10174745" y="559587"/>
                </a:lnTo>
                <a:lnTo>
                  <a:pt x="10174745" y="556069"/>
                </a:lnTo>
                <a:lnTo>
                  <a:pt x="10171189" y="559587"/>
                </a:lnTo>
                <a:lnTo>
                  <a:pt x="10157155" y="559587"/>
                </a:lnTo>
                <a:lnTo>
                  <a:pt x="10150145" y="552538"/>
                </a:lnTo>
                <a:lnTo>
                  <a:pt x="10150145" y="534962"/>
                </a:lnTo>
                <a:lnTo>
                  <a:pt x="10157155" y="527926"/>
                </a:lnTo>
                <a:lnTo>
                  <a:pt x="10167734" y="527926"/>
                </a:lnTo>
                <a:lnTo>
                  <a:pt x="10171189" y="531444"/>
                </a:lnTo>
                <a:lnTo>
                  <a:pt x="10174745" y="531444"/>
                </a:lnTo>
                <a:lnTo>
                  <a:pt x="10174745" y="527926"/>
                </a:lnTo>
                <a:lnTo>
                  <a:pt x="10174745" y="432930"/>
                </a:lnTo>
                <a:lnTo>
                  <a:pt x="10139566" y="432930"/>
                </a:lnTo>
                <a:lnTo>
                  <a:pt x="10139566" y="387184"/>
                </a:lnTo>
                <a:lnTo>
                  <a:pt x="10174745" y="387184"/>
                </a:lnTo>
                <a:lnTo>
                  <a:pt x="10174745" y="330898"/>
                </a:lnTo>
                <a:close/>
              </a:path>
              <a:path w="11869420" h="725170">
                <a:moveTo>
                  <a:pt x="10636085" y="418846"/>
                </a:moveTo>
                <a:lnTo>
                  <a:pt x="10632631" y="415328"/>
                </a:lnTo>
                <a:lnTo>
                  <a:pt x="10583304" y="415328"/>
                </a:lnTo>
                <a:lnTo>
                  <a:pt x="10583304" y="457542"/>
                </a:lnTo>
                <a:lnTo>
                  <a:pt x="10583304" y="492734"/>
                </a:lnTo>
                <a:lnTo>
                  <a:pt x="10537533" y="492734"/>
                </a:lnTo>
                <a:lnTo>
                  <a:pt x="10533977" y="489216"/>
                </a:lnTo>
                <a:lnTo>
                  <a:pt x="10533977" y="461073"/>
                </a:lnTo>
                <a:lnTo>
                  <a:pt x="10537533" y="457542"/>
                </a:lnTo>
                <a:lnTo>
                  <a:pt x="10583304" y="457542"/>
                </a:lnTo>
                <a:lnTo>
                  <a:pt x="10583304" y="415328"/>
                </a:lnTo>
                <a:lnTo>
                  <a:pt x="10526954" y="415328"/>
                </a:lnTo>
                <a:lnTo>
                  <a:pt x="10526954" y="461073"/>
                </a:lnTo>
                <a:lnTo>
                  <a:pt x="10526954" y="489216"/>
                </a:lnTo>
                <a:lnTo>
                  <a:pt x="10523398" y="492734"/>
                </a:lnTo>
                <a:lnTo>
                  <a:pt x="10481196" y="492734"/>
                </a:lnTo>
                <a:lnTo>
                  <a:pt x="10477627" y="489216"/>
                </a:lnTo>
                <a:lnTo>
                  <a:pt x="10477627" y="461073"/>
                </a:lnTo>
                <a:lnTo>
                  <a:pt x="10481196" y="457542"/>
                </a:lnTo>
                <a:lnTo>
                  <a:pt x="10523398" y="457542"/>
                </a:lnTo>
                <a:lnTo>
                  <a:pt x="10526954" y="461073"/>
                </a:lnTo>
                <a:lnTo>
                  <a:pt x="10526954" y="415328"/>
                </a:lnTo>
                <a:lnTo>
                  <a:pt x="10467048" y="415328"/>
                </a:lnTo>
                <a:lnTo>
                  <a:pt x="10467048" y="457542"/>
                </a:lnTo>
                <a:lnTo>
                  <a:pt x="10467048" y="492734"/>
                </a:lnTo>
                <a:lnTo>
                  <a:pt x="10421277" y="492734"/>
                </a:lnTo>
                <a:lnTo>
                  <a:pt x="10421277" y="457542"/>
                </a:lnTo>
                <a:lnTo>
                  <a:pt x="10467048" y="457542"/>
                </a:lnTo>
                <a:lnTo>
                  <a:pt x="10467048" y="415328"/>
                </a:lnTo>
                <a:lnTo>
                  <a:pt x="10410698" y="415328"/>
                </a:lnTo>
                <a:lnTo>
                  <a:pt x="10410698" y="457542"/>
                </a:lnTo>
                <a:lnTo>
                  <a:pt x="10410698" y="492734"/>
                </a:lnTo>
                <a:lnTo>
                  <a:pt x="10364940" y="492734"/>
                </a:lnTo>
                <a:lnTo>
                  <a:pt x="10361371" y="489216"/>
                </a:lnTo>
                <a:lnTo>
                  <a:pt x="10361371" y="461073"/>
                </a:lnTo>
                <a:lnTo>
                  <a:pt x="10364940" y="457542"/>
                </a:lnTo>
                <a:lnTo>
                  <a:pt x="10410698" y="457542"/>
                </a:lnTo>
                <a:lnTo>
                  <a:pt x="10410698" y="415328"/>
                </a:lnTo>
                <a:lnTo>
                  <a:pt x="10354361" y="415328"/>
                </a:lnTo>
                <a:lnTo>
                  <a:pt x="10354361" y="461073"/>
                </a:lnTo>
                <a:lnTo>
                  <a:pt x="10354361" y="489216"/>
                </a:lnTo>
                <a:lnTo>
                  <a:pt x="10350792" y="492734"/>
                </a:lnTo>
                <a:lnTo>
                  <a:pt x="10308590" y="492734"/>
                </a:lnTo>
                <a:lnTo>
                  <a:pt x="10305034" y="489216"/>
                </a:lnTo>
                <a:lnTo>
                  <a:pt x="10305034" y="461073"/>
                </a:lnTo>
                <a:lnTo>
                  <a:pt x="10308590" y="457542"/>
                </a:lnTo>
                <a:lnTo>
                  <a:pt x="10350792" y="457542"/>
                </a:lnTo>
                <a:lnTo>
                  <a:pt x="10354361" y="461073"/>
                </a:lnTo>
                <a:lnTo>
                  <a:pt x="10354361" y="415328"/>
                </a:lnTo>
                <a:lnTo>
                  <a:pt x="10255694" y="415328"/>
                </a:lnTo>
                <a:lnTo>
                  <a:pt x="10252253" y="418846"/>
                </a:lnTo>
                <a:lnTo>
                  <a:pt x="10252253" y="545515"/>
                </a:lnTo>
                <a:lnTo>
                  <a:pt x="10266274" y="545515"/>
                </a:lnTo>
                <a:lnTo>
                  <a:pt x="10269842" y="549033"/>
                </a:lnTo>
                <a:lnTo>
                  <a:pt x="10269842" y="580694"/>
                </a:lnTo>
                <a:lnTo>
                  <a:pt x="10252253" y="580694"/>
                </a:lnTo>
                <a:lnTo>
                  <a:pt x="10252253" y="605332"/>
                </a:lnTo>
                <a:lnTo>
                  <a:pt x="10255694" y="608838"/>
                </a:lnTo>
                <a:lnTo>
                  <a:pt x="10301580" y="608838"/>
                </a:lnTo>
                <a:lnTo>
                  <a:pt x="10304043" y="596480"/>
                </a:lnTo>
                <a:lnTo>
                  <a:pt x="10310800" y="586422"/>
                </a:lnTo>
                <a:lnTo>
                  <a:pt x="10320833" y="579653"/>
                </a:lnTo>
                <a:lnTo>
                  <a:pt x="10333203" y="577189"/>
                </a:lnTo>
                <a:lnTo>
                  <a:pt x="10346144" y="579653"/>
                </a:lnTo>
                <a:lnTo>
                  <a:pt x="10357447" y="586422"/>
                </a:lnTo>
                <a:lnTo>
                  <a:pt x="10365461" y="596480"/>
                </a:lnTo>
                <a:lnTo>
                  <a:pt x="10368509" y="608838"/>
                </a:lnTo>
                <a:lnTo>
                  <a:pt x="10519943" y="608838"/>
                </a:lnTo>
                <a:lnTo>
                  <a:pt x="10522966" y="596480"/>
                </a:lnTo>
                <a:lnTo>
                  <a:pt x="10530942" y="586422"/>
                </a:lnTo>
                <a:lnTo>
                  <a:pt x="10542207" y="579653"/>
                </a:lnTo>
                <a:lnTo>
                  <a:pt x="10555135" y="577189"/>
                </a:lnTo>
                <a:lnTo>
                  <a:pt x="10567505" y="579653"/>
                </a:lnTo>
                <a:lnTo>
                  <a:pt x="10577601" y="586422"/>
                </a:lnTo>
                <a:lnTo>
                  <a:pt x="10584383" y="596480"/>
                </a:lnTo>
                <a:lnTo>
                  <a:pt x="10586872" y="608838"/>
                </a:lnTo>
                <a:lnTo>
                  <a:pt x="10632631" y="608838"/>
                </a:lnTo>
                <a:lnTo>
                  <a:pt x="10636085" y="605332"/>
                </a:lnTo>
                <a:lnTo>
                  <a:pt x="10636085" y="580694"/>
                </a:lnTo>
                <a:lnTo>
                  <a:pt x="10625620" y="580694"/>
                </a:lnTo>
                <a:lnTo>
                  <a:pt x="10618483" y="577189"/>
                </a:lnTo>
                <a:lnTo>
                  <a:pt x="10618483" y="566623"/>
                </a:lnTo>
                <a:lnTo>
                  <a:pt x="10625620" y="559587"/>
                </a:lnTo>
                <a:lnTo>
                  <a:pt x="10636085" y="559587"/>
                </a:lnTo>
                <a:lnTo>
                  <a:pt x="10636085" y="492734"/>
                </a:lnTo>
                <a:lnTo>
                  <a:pt x="10615041" y="492734"/>
                </a:lnTo>
                <a:lnTo>
                  <a:pt x="10611472" y="489216"/>
                </a:lnTo>
                <a:lnTo>
                  <a:pt x="10611472" y="461073"/>
                </a:lnTo>
                <a:lnTo>
                  <a:pt x="10615041" y="457542"/>
                </a:lnTo>
                <a:lnTo>
                  <a:pt x="10636085" y="457542"/>
                </a:lnTo>
                <a:lnTo>
                  <a:pt x="10636085" y="418846"/>
                </a:lnTo>
                <a:close/>
              </a:path>
              <a:path w="11869420" h="725170">
                <a:moveTo>
                  <a:pt x="11868874" y="707364"/>
                </a:moveTo>
                <a:lnTo>
                  <a:pt x="11865305" y="700328"/>
                </a:lnTo>
                <a:lnTo>
                  <a:pt x="2169160" y="700328"/>
                </a:lnTo>
                <a:lnTo>
                  <a:pt x="2176170" y="693280"/>
                </a:lnTo>
                <a:lnTo>
                  <a:pt x="2081085" y="693280"/>
                </a:lnTo>
                <a:lnTo>
                  <a:pt x="2057400" y="690702"/>
                </a:lnTo>
                <a:lnTo>
                  <a:pt x="2012734" y="671017"/>
                </a:lnTo>
                <a:lnTo>
                  <a:pt x="1908479" y="573659"/>
                </a:lnTo>
                <a:lnTo>
                  <a:pt x="1900542" y="550786"/>
                </a:lnTo>
                <a:lnTo>
                  <a:pt x="1902536" y="539026"/>
                </a:lnTo>
                <a:lnTo>
                  <a:pt x="1985987" y="425894"/>
                </a:lnTo>
                <a:lnTo>
                  <a:pt x="2037511" y="381469"/>
                </a:lnTo>
                <a:lnTo>
                  <a:pt x="2102243" y="366077"/>
                </a:lnTo>
                <a:lnTo>
                  <a:pt x="2214930" y="366077"/>
                </a:lnTo>
                <a:lnTo>
                  <a:pt x="2214930" y="359041"/>
                </a:lnTo>
                <a:lnTo>
                  <a:pt x="2221941" y="355523"/>
                </a:lnTo>
                <a:lnTo>
                  <a:pt x="2338197" y="355523"/>
                </a:lnTo>
                <a:lnTo>
                  <a:pt x="2341765" y="362546"/>
                </a:lnTo>
                <a:lnTo>
                  <a:pt x="2341765" y="366077"/>
                </a:lnTo>
                <a:lnTo>
                  <a:pt x="2503779" y="366077"/>
                </a:lnTo>
                <a:lnTo>
                  <a:pt x="2514333" y="355523"/>
                </a:lnTo>
                <a:lnTo>
                  <a:pt x="2609329" y="260527"/>
                </a:lnTo>
                <a:lnTo>
                  <a:pt x="2813672" y="260527"/>
                </a:lnTo>
                <a:lnTo>
                  <a:pt x="2707995" y="366077"/>
                </a:lnTo>
                <a:lnTo>
                  <a:pt x="4067505" y="366077"/>
                </a:lnTo>
                <a:lnTo>
                  <a:pt x="4085094" y="387184"/>
                </a:lnTo>
                <a:lnTo>
                  <a:pt x="2331186" y="387184"/>
                </a:lnTo>
                <a:lnTo>
                  <a:pt x="2313584" y="418846"/>
                </a:lnTo>
                <a:lnTo>
                  <a:pt x="2313584" y="425894"/>
                </a:lnTo>
                <a:lnTo>
                  <a:pt x="2306459" y="432930"/>
                </a:lnTo>
                <a:lnTo>
                  <a:pt x="2271268" y="461073"/>
                </a:lnTo>
                <a:lnTo>
                  <a:pt x="2267699" y="461073"/>
                </a:lnTo>
                <a:lnTo>
                  <a:pt x="2264257" y="464591"/>
                </a:lnTo>
                <a:lnTo>
                  <a:pt x="2176170" y="464591"/>
                </a:lnTo>
                <a:lnTo>
                  <a:pt x="2169160" y="457542"/>
                </a:lnTo>
                <a:lnTo>
                  <a:pt x="2172614" y="450519"/>
                </a:lnTo>
                <a:lnTo>
                  <a:pt x="2204351" y="387184"/>
                </a:lnTo>
                <a:lnTo>
                  <a:pt x="2109254" y="387184"/>
                </a:lnTo>
                <a:lnTo>
                  <a:pt x="2049868" y="399948"/>
                </a:lnTo>
                <a:lnTo>
                  <a:pt x="2003577" y="436448"/>
                </a:lnTo>
                <a:lnTo>
                  <a:pt x="1933206" y="531444"/>
                </a:lnTo>
                <a:lnTo>
                  <a:pt x="1928291" y="549033"/>
                </a:lnTo>
                <a:lnTo>
                  <a:pt x="1930654" y="558165"/>
                </a:lnTo>
                <a:lnTo>
                  <a:pt x="2024735" y="654583"/>
                </a:lnTo>
                <a:lnTo>
                  <a:pt x="2070290" y="677837"/>
                </a:lnTo>
                <a:lnTo>
                  <a:pt x="2088095" y="679208"/>
                </a:lnTo>
                <a:lnTo>
                  <a:pt x="2190318" y="679208"/>
                </a:lnTo>
                <a:lnTo>
                  <a:pt x="2405088" y="464591"/>
                </a:lnTo>
                <a:lnTo>
                  <a:pt x="2457894" y="411822"/>
                </a:lnTo>
                <a:lnTo>
                  <a:pt x="4592294" y="415340"/>
                </a:lnTo>
                <a:lnTo>
                  <a:pt x="4589513" y="411822"/>
                </a:lnTo>
                <a:lnTo>
                  <a:pt x="4469041" y="260527"/>
                </a:lnTo>
                <a:lnTo>
                  <a:pt x="5948248" y="260527"/>
                </a:lnTo>
                <a:lnTo>
                  <a:pt x="5927204" y="235902"/>
                </a:lnTo>
                <a:lnTo>
                  <a:pt x="2183193" y="235902"/>
                </a:lnTo>
                <a:lnTo>
                  <a:pt x="2134552" y="248818"/>
                </a:lnTo>
                <a:lnTo>
                  <a:pt x="2089886" y="270637"/>
                </a:lnTo>
                <a:lnTo>
                  <a:pt x="2050516" y="299720"/>
                </a:lnTo>
                <a:lnTo>
                  <a:pt x="2017725" y="334403"/>
                </a:lnTo>
                <a:lnTo>
                  <a:pt x="1887321" y="506818"/>
                </a:lnTo>
                <a:lnTo>
                  <a:pt x="1870646" y="552551"/>
                </a:lnTo>
                <a:lnTo>
                  <a:pt x="1876488" y="577062"/>
                </a:lnTo>
                <a:lnTo>
                  <a:pt x="1992998" y="693280"/>
                </a:lnTo>
                <a:lnTo>
                  <a:pt x="2041067" y="719023"/>
                </a:lnTo>
                <a:lnTo>
                  <a:pt x="2063483" y="724954"/>
                </a:lnTo>
                <a:lnTo>
                  <a:pt x="11865305" y="724954"/>
                </a:lnTo>
                <a:lnTo>
                  <a:pt x="11868874" y="721436"/>
                </a:lnTo>
                <a:lnTo>
                  <a:pt x="11868874" y="7073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26763" y="5172128"/>
            <a:ext cx="66923" cy="6685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6872" y="5172128"/>
            <a:ext cx="66923" cy="66853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312044" y="5196763"/>
            <a:ext cx="264795" cy="42545"/>
          </a:xfrm>
          <a:custGeom>
            <a:avLst/>
            <a:gdLst/>
            <a:ahLst/>
            <a:cxnLst/>
            <a:rect l="l" t="t" r="r" b="b"/>
            <a:pathLst>
              <a:path w="264795" h="42545">
                <a:moveTo>
                  <a:pt x="45885" y="21107"/>
                </a:moveTo>
                <a:lnTo>
                  <a:pt x="44005" y="13360"/>
                </a:lnTo>
                <a:lnTo>
                  <a:pt x="38823" y="6591"/>
                </a:lnTo>
                <a:lnTo>
                  <a:pt x="30988" y="1816"/>
                </a:lnTo>
                <a:lnTo>
                  <a:pt x="21158" y="0"/>
                </a:lnTo>
                <a:lnTo>
                  <a:pt x="13385" y="1816"/>
                </a:lnTo>
                <a:lnTo>
                  <a:pt x="6604" y="6591"/>
                </a:lnTo>
                <a:lnTo>
                  <a:pt x="1816" y="13360"/>
                </a:lnTo>
                <a:lnTo>
                  <a:pt x="0" y="21107"/>
                </a:lnTo>
                <a:lnTo>
                  <a:pt x="1816" y="28867"/>
                </a:lnTo>
                <a:lnTo>
                  <a:pt x="6604" y="35623"/>
                </a:lnTo>
                <a:lnTo>
                  <a:pt x="13385" y="40411"/>
                </a:lnTo>
                <a:lnTo>
                  <a:pt x="21158" y="42227"/>
                </a:lnTo>
                <a:lnTo>
                  <a:pt x="30988" y="40411"/>
                </a:lnTo>
                <a:lnTo>
                  <a:pt x="38823" y="35623"/>
                </a:lnTo>
                <a:lnTo>
                  <a:pt x="44005" y="28867"/>
                </a:lnTo>
                <a:lnTo>
                  <a:pt x="45885" y="21107"/>
                </a:lnTo>
                <a:close/>
              </a:path>
              <a:path w="264795" h="42545">
                <a:moveTo>
                  <a:pt x="264248" y="21107"/>
                </a:moveTo>
                <a:lnTo>
                  <a:pt x="262420" y="13360"/>
                </a:lnTo>
                <a:lnTo>
                  <a:pt x="257632" y="6591"/>
                </a:lnTo>
                <a:lnTo>
                  <a:pt x="250850" y="1816"/>
                </a:lnTo>
                <a:lnTo>
                  <a:pt x="243090" y="0"/>
                </a:lnTo>
                <a:lnTo>
                  <a:pt x="233807" y="1816"/>
                </a:lnTo>
                <a:lnTo>
                  <a:pt x="227203" y="6591"/>
                </a:lnTo>
                <a:lnTo>
                  <a:pt x="223240" y="13360"/>
                </a:lnTo>
                <a:lnTo>
                  <a:pt x="221932" y="21107"/>
                </a:lnTo>
                <a:lnTo>
                  <a:pt x="223240" y="28867"/>
                </a:lnTo>
                <a:lnTo>
                  <a:pt x="227203" y="35623"/>
                </a:lnTo>
                <a:lnTo>
                  <a:pt x="233807" y="40411"/>
                </a:lnTo>
                <a:lnTo>
                  <a:pt x="243090" y="42227"/>
                </a:lnTo>
                <a:lnTo>
                  <a:pt x="250850" y="40411"/>
                </a:lnTo>
                <a:lnTo>
                  <a:pt x="257632" y="35623"/>
                </a:lnTo>
                <a:lnTo>
                  <a:pt x="262420" y="28867"/>
                </a:lnTo>
                <a:lnTo>
                  <a:pt x="264248" y="21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719559" y="0"/>
            <a:ext cx="472440" cy="6858000"/>
          </a:xfrm>
          <a:custGeom>
            <a:avLst/>
            <a:gdLst/>
            <a:ahLst/>
            <a:cxnLst/>
            <a:rect l="l" t="t" r="r" b="b"/>
            <a:pathLst>
              <a:path w="472440" h="6858000">
                <a:moveTo>
                  <a:pt x="472440" y="0"/>
                </a:moveTo>
                <a:lnTo>
                  <a:pt x="0" y="0"/>
                </a:lnTo>
                <a:lnTo>
                  <a:pt x="0" y="6858000"/>
                </a:lnTo>
                <a:lnTo>
                  <a:pt x="472440" y="6858000"/>
                </a:lnTo>
                <a:lnTo>
                  <a:pt x="472440" y="0"/>
                </a:lnTo>
                <a:close/>
              </a:path>
            </a:pathLst>
          </a:custGeom>
          <a:solidFill>
            <a:srgbClr val="DC0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786616" y="89915"/>
            <a:ext cx="346075" cy="234950"/>
          </a:xfrm>
          <a:custGeom>
            <a:avLst/>
            <a:gdLst/>
            <a:ahLst/>
            <a:cxnLst/>
            <a:rect l="l" t="t" r="r" b="b"/>
            <a:pathLst>
              <a:path w="346075" h="234950">
                <a:moveTo>
                  <a:pt x="300228" y="92964"/>
                </a:moveTo>
                <a:lnTo>
                  <a:pt x="298196" y="92964"/>
                </a:lnTo>
                <a:lnTo>
                  <a:pt x="229616" y="97282"/>
                </a:lnTo>
                <a:lnTo>
                  <a:pt x="223393" y="97536"/>
                </a:lnTo>
                <a:lnTo>
                  <a:pt x="186055" y="108585"/>
                </a:lnTo>
                <a:lnTo>
                  <a:pt x="166116" y="140843"/>
                </a:lnTo>
                <a:lnTo>
                  <a:pt x="161798" y="156337"/>
                </a:lnTo>
                <a:lnTo>
                  <a:pt x="145669" y="194310"/>
                </a:lnTo>
                <a:lnTo>
                  <a:pt x="110744" y="218440"/>
                </a:lnTo>
                <a:lnTo>
                  <a:pt x="99669" y="220980"/>
                </a:lnTo>
                <a:lnTo>
                  <a:pt x="99453" y="220980"/>
                </a:lnTo>
                <a:lnTo>
                  <a:pt x="95123" y="221615"/>
                </a:lnTo>
                <a:lnTo>
                  <a:pt x="79629" y="223012"/>
                </a:lnTo>
                <a:lnTo>
                  <a:pt x="69596" y="223786"/>
                </a:lnTo>
                <a:lnTo>
                  <a:pt x="59563" y="224282"/>
                </a:lnTo>
                <a:lnTo>
                  <a:pt x="25019" y="224790"/>
                </a:lnTo>
                <a:lnTo>
                  <a:pt x="6223" y="224790"/>
                </a:lnTo>
                <a:lnTo>
                  <a:pt x="5080" y="225310"/>
                </a:lnTo>
                <a:lnTo>
                  <a:pt x="4064" y="226060"/>
                </a:lnTo>
                <a:lnTo>
                  <a:pt x="3429" y="227457"/>
                </a:lnTo>
                <a:lnTo>
                  <a:pt x="114" y="234315"/>
                </a:lnTo>
                <a:lnTo>
                  <a:pt x="0" y="234569"/>
                </a:lnTo>
                <a:lnTo>
                  <a:pt x="128905" y="234569"/>
                </a:lnTo>
                <a:lnTo>
                  <a:pt x="170561" y="228981"/>
                </a:lnTo>
                <a:lnTo>
                  <a:pt x="206121" y="209562"/>
                </a:lnTo>
                <a:lnTo>
                  <a:pt x="228219" y="176530"/>
                </a:lnTo>
                <a:lnTo>
                  <a:pt x="234188" y="141986"/>
                </a:lnTo>
                <a:lnTo>
                  <a:pt x="234569" y="137934"/>
                </a:lnTo>
                <a:lnTo>
                  <a:pt x="256032" y="106426"/>
                </a:lnTo>
                <a:lnTo>
                  <a:pt x="294767" y="100584"/>
                </a:lnTo>
                <a:lnTo>
                  <a:pt x="296100" y="100584"/>
                </a:lnTo>
                <a:lnTo>
                  <a:pt x="296672" y="99822"/>
                </a:lnTo>
                <a:lnTo>
                  <a:pt x="298450" y="96520"/>
                </a:lnTo>
                <a:lnTo>
                  <a:pt x="300228" y="92964"/>
                </a:lnTo>
                <a:close/>
              </a:path>
              <a:path w="346075" h="234950">
                <a:moveTo>
                  <a:pt x="345948" y="0"/>
                </a:moveTo>
                <a:lnTo>
                  <a:pt x="342519" y="0"/>
                </a:lnTo>
                <a:lnTo>
                  <a:pt x="192151" y="127"/>
                </a:lnTo>
                <a:lnTo>
                  <a:pt x="150749" y="3810"/>
                </a:lnTo>
                <a:lnTo>
                  <a:pt x="115570" y="20193"/>
                </a:lnTo>
                <a:lnTo>
                  <a:pt x="91059" y="51689"/>
                </a:lnTo>
                <a:lnTo>
                  <a:pt x="84582" y="65405"/>
                </a:lnTo>
                <a:lnTo>
                  <a:pt x="77724" y="79121"/>
                </a:lnTo>
                <a:lnTo>
                  <a:pt x="147701" y="79248"/>
                </a:lnTo>
                <a:lnTo>
                  <a:pt x="149479" y="78613"/>
                </a:lnTo>
                <a:lnTo>
                  <a:pt x="154305" y="70612"/>
                </a:lnTo>
                <a:lnTo>
                  <a:pt x="163068" y="56642"/>
                </a:lnTo>
                <a:lnTo>
                  <a:pt x="194564" y="28067"/>
                </a:lnTo>
                <a:lnTo>
                  <a:pt x="238125" y="14351"/>
                </a:lnTo>
                <a:lnTo>
                  <a:pt x="283083" y="11176"/>
                </a:lnTo>
                <a:lnTo>
                  <a:pt x="336042" y="11176"/>
                </a:lnTo>
                <a:lnTo>
                  <a:pt x="339344" y="10795"/>
                </a:lnTo>
                <a:lnTo>
                  <a:pt x="340487" y="10033"/>
                </a:lnTo>
                <a:lnTo>
                  <a:pt x="341630" y="8890"/>
                </a:lnTo>
                <a:lnTo>
                  <a:pt x="342265" y="7239"/>
                </a:lnTo>
                <a:lnTo>
                  <a:pt x="345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7283" y="195071"/>
            <a:ext cx="126492" cy="108203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1987783" y="112776"/>
            <a:ext cx="134620" cy="56515"/>
          </a:xfrm>
          <a:custGeom>
            <a:avLst/>
            <a:gdLst/>
            <a:ahLst/>
            <a:cxnLst/>
            <a:rect l="l" t="t" r="r" b="b"/>
            <a:pathLst>
              <a:path w="134620" h="56514">
                <a:moveTo>
                  <a:pt x="134112" y="0"/>
                </a:moveTo>
                <a:lnTo>
                  <a:pt x="132969" y="0"/>
                </a:lnTo>
                <a:lnTo>
                  <a:pt x="99949" y="1143"/>
                </a:lnTo>
                <a:lnTo>
                  <a:pt x="56642" y="7239"/>
                </a:lnTo>
                <a:lnTo>
                  <a:pt x="21971" y="25273"/>
                </a:lnTo>
                <a:lnTo>
                  <a:pt x="0" y="56260"/>
                </a:lnTo>
                <a:lnTo>
                  <a:pt x="1270" y="56388"/>
                </a:lnTo>
                <a:lnTo>
                  <a:pt x="106172" y="56260"/>
                </a:lnTo>
                <a:lnTo>
                  <a:pt x="107315" y="54991"/>
                </a:lnTo>
                <a:lnTo>
                  <a:pt x="134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8431" y="6083808"/>
            <a:ext cx="1685544" cy="53949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58043" y="5864352"/>
            <a:ext cx="1053083" cy="8534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54317" y="1092784"/>
            <a:ext cx="498030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DC00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4450">
              <a:lnSpc>
                <a:spcPts val="105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911040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C00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4450">
              <a:lnSpc>
                <a:spcPts val="105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78453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C00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4450">
              <a:lnSpc>
                <a:spcPts val="105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677157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C00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4450">
              <a:lnSpc>
                <a:spcPts val="105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3221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4450">
              <a:lnSpc>
                <a:spcPts val="105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85485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D3806B-2524-7D8D-3B3D-75D2841E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AD2155-7B5E-C54F-91A9-01A617EAD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F04D5A-E05C-8FDD-5114-0512F010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AF00-75A0-4B82-835E-DCD50D500C0A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A3DC7A-880F-FBA3-D0E7-335F2E70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12D2F8-F813-F35E-7F57-26001EB2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17-DDC7-4CB3-A561-18082CF959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29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3D756D-552F-08C9-BAA4-1BB60516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47E039-1FF3-4502-2E6C-0A6DB4CCA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AF9D9E-914B-D094-AFD7-A5FF706F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AF00-75A0-4B82-835E-DCD50D500C0A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1F0EFD-0626-7861-563D-B6B04E9E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EECB49-A099-5825-F452-AFD7F15A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17-DDC7-4CB3-A561-18082CF959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99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CFF808-C5B9-C4D6-0A8D-0FF96739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E5B5B5-1A53-030F-0EE3-4DF9E0AA3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1CDD6D-3FCE-C95D-B480-6530CDDE3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78013C-D3C8-DF56-687E-798A545F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AF00-75A0-4B82-835E-DCD50D500C0A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1F0E40-81E3-95DB-E59A-DAF83FAB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DD5762-2EC9-5848-F4DA-39115240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17-DDC7-4CB3-A561-18082CF959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42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AA5C1-E7AB-8F33-3E90-E121831B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02EBC9-AD7C-5151-E773-9D2CECB4A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7EF95E-5DCA-4657-690C-3E5D3B25C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CC0F3C2-58D7-3789-6F0C-43A1FD778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13B104C-CB18-F31E-EBDE-BB48EA15A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821E29A-5532-02E2-D04C-450DD4A9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AF00-75A0-4B82-835E-DCD50D500C0A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0050843-8ED5-34F7-386A-24B1A36D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D00BC1-E1C4-B60A-D4B5-4B63AFA2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17-DDC7-4CB3-A561-18082CF959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83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31F169-F7E7-11BE-C536-5E1DD813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6C21A47-7A8F-9C49-99A7-7CD316BD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AF00-75A0-4B82-835E-DCD50D500C0A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1D92D3-FA34-4A36-45F9-53139FA9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A83BD6-8E28-1D47-F33C-08E8EF45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17-DDC7-4CB3-A561-18082CF959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0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91BF83-30B7-F45D-937F-8A8F47FB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AF00-75A0-4B82-835E-DCD50D500C0A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6BF46B-61E5-3ED2-D771-0E27E770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9388C5-20EE-19D9-D7EB-E19EB004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17-DDC7-4CB3-A561-18082CF959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04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B2331-7F15-2A2D-DC7F-F28F2D9D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EF1430-3F19-C085-B191-D04B64D9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EB3105-181E-C7D6-B92E-DAE9887A6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664044-273D-C353-83A7-B045D693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AF00-75A0-4B82-835E-DCD50D500C0A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85DE97-2C52-DE4F-813F-AED6DAB7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D3F777-C54D-EA7D-363C-66B11559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17-DDC7-4CB3-A561-18082CF959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46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A8163-4E46-B8FD-979E-9F434B74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46336B6-A71A-35B5-5666-8D74436C3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0BA5B0-1095-4FBB-5D8A-D9EECB017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BB2C17-C514-29BD-5720-F404ADCD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AF00-75A0-4B82-835E-DCD50D500C0A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C7635A-5460-D94B-EB93-62C6EE60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79E9-3F90-97D6-9546-762F9720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17-DDC7-4CB3-A561-18082CF959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59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3F58D1-3D76-6A52-58F3-3DD0CB98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74AFFA-6746-BE46-7A6A-C56474F9E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5CA404-B75E-83BB-5E53-CF7C14BFD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7AF00-75A0-4B82-835E-DCD50D500C0A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E6ACA1-EAE8-FAB8-8797-8669C1EA1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4D9292-8089-E3CB-D3F7-54559642E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CBFE17-DDC7-4CB3-A561-18082CF959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6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719559" y="0"/>
            <a:ext cx="472440" cy="6858000"/>
          </a:xfrm>
          <a:custGeom>
            <a:avLst/>
            <a:gdLst/>
            <a:ahLst/>
            <a:cxnLst/>
            <a:rect l="l" t="t" r="r" b="b"/>
            <a:pathLst>
              <a:path w="472440" h="6858000">
                <a:moveTo>
                  <a:pt x="472440" y="0"/>
                </a:moveTo>
                <a:lnTo>
                  <a:pt x="0" y="0"/>
                </a:lnTo>
                <a:lnTo>
                  <a:pt x="0" y="6858000"/>
                </a:lnTo>
                <a:lnTo>
                  <a:pt x="472440" y="6858000"/>
                </a:lnTo>
                <a:lnTo>
                  <a:pt x="472440" y="0"/>
                </a:lnTo>
                <a:close/>
              </a:path>
            </a:pathLst>
          </a:custGeom>
          <a:solidFill>
            <a:srgbClr val="DC0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786616" y="89915"/>
            <a:ext cx="346075" cy="234950"/>
          </a:xfrm>
          <a:custGeom>
            <a:avLst/>
            <a:gdLst/>
            <a:ahLst/>
            <a:cxnLst/>
            <a:rect l="l" t="t" r="r" b="b"/>
            <a:pathLst>
              <a:path w="346075" h="234950">
                <a:moveTo>
                  <a:pt x="300228" y="92964"/>
                </a:moveTo>
                <a:lnTo>
                  <a:pt x="298196" y="92964"/>
                </a:lnTo>
                <a:lnTo>
                  <a:pt x="229616" y="97282"/>
                </a:lnTo>
                <a:lnTo>
                  <a:pt x="223393" y="97536"/>
                </a:lnTo>
                <a:lnTo>
                  <a:pt x="186055" y="108585"/>
                </a:lnTo>
                <a:lnTo>
                  <a:pt x="166116" y="140843"/>
                </a:lnTo>
                <a:lnTo>
                  <a:pt x="161798" y="156337"/>
                </a:lnTo>
                <a:lnTo>
                  <a:pt x="145669" y="194310"/>
                </a:lnTo>
                <a:lnTo>
                  <a:pt x="110744" y="218440"/>
                </a:lnTo>
                <a:lnTo>
                  <a:pt x="99669" y="220980"/>
                </a:lnTo>
                <a:lnTo>
                  <a:pt x="99453" y="220980"/>
                </a:lnTo>
                <a:lnTo>
                  <a:pt x="95123" y="221615"/>
                </a:lnTo>
                <a:lnTo>
                  <a:pt x="79629" y="223012"/>
                </a:lnTo>
                <a:lnTo>
                  <a:pt x="69596" y="223786"/>
                </a:lnTo>
                <a:lnTo>
                  <a:pt x="59563" y="224282"/>
                </a:lnTo>
                <a:lnTo>
                  <a:pt x="25019" y="224790"/>
                </a:lnTo>
                <a:lnTo>
                  <a:pt x="6223" y="224790"/>
                </a:lnTo>
                <a:lnTo>
                  <a:pt x="5080" y="225310"/>
                </a:lnTo>
                <a:lnTo>
                  <a:pt x="4064" y="226060"/>
                </a:lnTo>
                <a:lnTo>
                  <a:pt x="3429" y="227457"/>
                </a:lnTo>
                <a:lnTo>
                  <a:pt x="114" y="234315"/>
                </a:lnTo>
                <a:lnTo>
                  <a:pt x="0" y="234569"/>
                </a:lnTo>
                <a:lnTo>
                  <a:pt x="128905" y="234569"/>
                </a:lnTo>
                <a:lnTo>
                  <a:pt x="170561" y="228981"/>
                </a:lnTo>
                <a:lnTo>
                  <a:pt x="206121" y="209562"/>
                </a:lnTo>
                <a:lnTo>
                  <a:pt x="228219" y="176530"/>
                </a:lnTo>
                <a:lnTo>
                  <a:pt x="234188" y="141986"/>
                </a:lnTo>
                <a:lnTo>
                  <a:pt x="234569" y="137934"/>
                </a:lnTo>
                <a:lnTo>
                  <a:pt x="256032" y="106426"/>
                </a:lnTo>
                <a:lnTo>
                  <a:pt x="294767" y="100584"/>
                </a:lnTo>
                <a:lnTo>
                  <a:pt x="296100" y="100584"/>
                </a:lnTo>
                <a:lnTo>
                  <a:pt x="296672" y="99822"/>
                </a:lnTo>
                <a:lnTo>
                  <a:pt x="298450" y="96520"/>
                </a:lnTo>
                <a:lnTo>
                  <a:pt x="300228" y="92964"/>
                </a:lnTo>
                <a:close/>
              </a:path>
              <a:path w="346075" h="234950">
                <a:moveTo>
                  <a:pt x="345948" y="0"/>
                </a:moveTo>
                <a:lnTo>
                  <a:pt x="342519" y="0"/>
                </a:lnTo>
                <a:lnTo>
                  <a:pt x="192151" y="127"/>
                </a:lnTo>
                <a:lnTo>
                  <a:pt x="150749" y="3810"/>
                </a:lnTo>
                <a:lnTo>
                  <a:pt x="115570" y="20193"/>
                </a:lnTo>
                <a:lnTo>
                  <a:pt x="91059" y="51689"/>
                </a:lnTo>
                <a:lnTo>
                  <a:pt x="84582" y="65405"/>
                </a:lnTo>
                <a:lnTo>
                  <a:pt x="77724" y="79121"/>
                </a:lnTo>
                <a:lnTo>
                  <a:pt x="147701" y="79248"/>
                </a:lnTo>
                <a:lnTo>
                  <a:pt x="149479" y="78613"/>
                </a:lnTo>
                <a:lnTo>
                  <a:pt x="154305" y="70612"/>
                </a:lnTo>
                <a:lnTo>
                  <a:pt x="163068" y="56642"/>
                </a:lnTo>
                <a:lnTo>
                  <a:pt x="194564" y="28067"/>
                </a:lnTo>
                <a:lnTo>
                  <a:pt x="238125" y="14351"/>
                </a:lnTo>
                <a:lnTo>
                  <a:pt x="283083" y="11176"/>
                </a:lnTo>
                <a:lnTo>
                  <a:pt x="336042" y="11176"/>
                </a:lnTo>
                <a:lnTo>
                  <a:pt x="339344" y="10795"/>
                </a:lnTo>
                <a:lnTo>
                  <a:pt x="340487" y="10033"/>
                </a:lnTo>
                <a:lnTo>
                  <a:pt x="341630" y="8890"/>
                </a:lnTo>
                <a:lnTo>
                  <a:pt x="342265" y="7239"/>
                </a:lnTo>
                <a:lnTo>
                  <a:pt x="345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97283" y="195071"/>
            <a:ext cx="126492" cy="10820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987783" y="112776"/>
            <a:ext cx="134620" cy="56515"/>
          </a:xfrm>
          <a:custGeom>
            <a:avLst/>
            <a:gdLst/>
            <a:ahLst/>
            <a:cxnLst/>
            <a:rect l="l" t="t" r="r" b="b"/>
            <a:pathLst>
              <a:path w="134620" h="56514">
                <a:moveTo>
                  <a:pt x="134112" y="0"/>
                </a:moveTo>
                <a:lnTo>
                  <a:pt x="132969" y="0"/>
                </a:lnTo>
                <a:lnTo>
                  <a:pt x="99949" y="1143"/>
                </a:lnTo>
                <a:lnTo>
                  <a:pt x="56642" y="7239"/>
                </a:lnTo>
                <a:lnTo>
                  <a:pt x="21971" y="25273"/>
                </a:lnTo>
                <a:lnTo>
                  <a:pt x="0" y="56260"/>
                </a:lnTo>
                <a:lnTo>
                  <a:pt x="1270" y="56388"/>
                </a:lnTo>
                <a:lnTo>
                  <a:pt x="106172" y="56260"/>
                </a:lnTo>
                <a:lnTo>
                  <a:pt x="107315" y="54991"/>
                </a:lnTo>
                <a:lnTo>
                  <a:pt x="134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6908" y="6300215"/>
            <a:ext cx="1435608" cy="35966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41338" y="6183350"/>
            <a:ext cx="792112" cy="5752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817" y="254240"/>
            <a:ext cx="11008995" cy="929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DC00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4045" y="1451609"/>
            <a:ext cx="11225631" cy="3078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78436" y="6547815"/>
            <a:ext cx="16027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4450">
              <a:lnSpc>
                <a:spcPts val="105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90973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wired.it/lifestyle/mobilita/2017/09/06/rapporto-ferrovie-corse-puntuali/" TargetMode="Externa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trenitalia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8.png"/><Relationship Id="rId2" Type="http://schemas.openxmlformats.org/officeDocument/2006/relationships/hyperlink" Target="https://www.trenitalia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0A2822A-E4BC-2132-DE8F-0744A058B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20A6CDC-01FB-5ED5-A4E1-00E5FABBD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300" y="293713"/>
            <a:ext cx="2052500" cy="1288025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CBF714D7-6520-961C-0957-FB0B3CBF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20" y="1779639"/>
            <a:ext cx="10515600" cy="154722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sz="20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endParaRPr lang="it-IT" sz="2000" dirty="0"/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8DAE969B-BD32-29E5-1EB3-9864EB99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17-DDC7-4CB3-A561-18082CF959FB}" type="slidenum">
              <a:rPr lang="it-IT" smtClean="0"/>
              <a:t>1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57C637A-82BA-C9EB-4EC7-2CE2A69F1638}"/>
              </a:ext>
            </a:extLst>
          </p:cNvPr>
          <p:cNvSpPr txBox="1"/>
          <p:nvPr/>
        </p:nvSpPr>
        <p:spPr>
          <a:xfrm>
            <a:off x="1011404" y="427049"/>
            <a:ext cx="9767432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19"/>
              </a:spcBef>
            </a:pPr>
            <a:endParaRPr lang="it-IT" b="1" spc="-80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it-IT" sz="2000" b="1" spc="-8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ACCORDO </a:t>
            </a:r>
            <a:r>
              <a:rPr lang="it-IT" sz="2000" b="1" spc="-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 TRENITALIA </a:t>
            </a:r>
          </a:p>
          <a:p>
            <a:pPr algn="ctr">
              <a:spcBef>
                <a:spcPts val="600"/>
              </a:spcBef>
            </a:pPr>
            <a:r>
              <a:rPr lang="it-IT" sz="2000" b="1" spc="-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(viaggi privati)</a:t>
            </a:r>
          </a:p>
          <a:p>
            <a:pPr algn="ctr">
              <a:spcBef>
                <a:spcPts val="600"/>
              </a:spcBef>
            </a:pPr>
            <a:endParaRPr lang="it-IT" b="1" spc="-80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it-IT" b="1" spc="-80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it-IT" b="1" spc="-80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Sconto del 10%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sulle tariffe Base, Economy e Super Economy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Sconto solo in caso di viaggi con frecce (ROSSA, ARGENTO e BIANCA)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Necessaria associazione della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CartaFRECCIA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al Programma Trenitalia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L'offerta è applicabile per i viaggi privati del singolo Beneficiario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con un massimo di 6 accompagnatori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Acceleratore punti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CartaFRECCIA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ulteriore accredito del 10% di punti sulla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CartaFRECCIA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personale dei dipendenti sugli acquisti a Tariffe Corporate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Call Center gratuito Trenitalia for Business (Numero verde 800 186 019)</a:t>
            </a:r>
          </a:p>
          <a:p>
            <a:pPr>
              <a:spcBef>
                <a:spcPts val="400"/>
              </a:spcBef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kumimoji="0" lang="it-IT" sz="12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esclusi i treni Regionali e Intercity e </a:t>
            </a:r>
            <a:r>
              <a:rPr lang="it-IT" sz="1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it-IT" sz="12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sconto non è applicabile al supplemento per il servizio Salottino</a:t>
            </a:r>
            <a:endParaRPr kumimoji="0" lang="it-IT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 descr="Immagine che contiene vestiti, spiaggia, ragazza, persona">
            <a:extLst>
              <a:ext uri="{FF2B5EF4-FFF2-40B4-BE49-F238E27FC236}">
                <a16:creationId xmlns:a16="http://schemas.microsoft.com/office/drawing/2014/main" id="{FEB15E9C-3C49-B88C-FCB8-EEA14A202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31" y="427049"/>
            <a:ext cx="2715705" cy="18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7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07C4200-3E12-9135-C13B-2ADC62A77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269638A-326D-21FF-0805-94E6FA7F7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300" y="293713"/>
            <a:ext cx="2052500" cy="1288025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688F1DE6-FE38-D615-CBCE-D8BB8ECC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20" y="1779639"/>
            <a:ext cx="10515600" cy="154722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sz="20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endParaRPr lang="it-IT" sz="2000" dirty="0"/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856CAA3F-D349-1F15-01B6-C9A0F1E7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17-DDC7-4CB3-A561-18082CF959FB}" type="slidenum">
              <a:rPr lang="it-IT" smtClean="0"/>
              <a:t>2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7EC1D3-82F7-01CF-1F83-4475FB286E8E}"/>
              </a:ext>
            </a:extLst>
          </p:cNvPr>
          <p:cNvSpPr txBox="1"/>
          <p:nvPr/>
        </p:nvSpPr>
        <p:spPr>
          <a:xfrm>
            <a:off x="940880" y="438437"/>
            <a:ext cx="9828720" cy="531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19"/>
              </a:spcBef>
            </a:pPr>
            <a:endParaRPr lang="it-IT" b="1" spc="-80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it-IT" sz="2000" b="1" spc="-8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ACCORDO </a:t>
            </a:r>
            <a:r>
              <a:rPr lang="it-IT" sz="2000" b="1" spc="-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TRENITALIA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it-IT" sz="2000" b="1" spc="-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(viaggi di lavoro)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conto del 15%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sulla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Tariffa di riferimento per i Clienti Trenitalia for Business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 s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caso di viaggi con frecce (ROSSA, ARGENTO e BIANCA)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Flessibilità con rimborso integrale prima della partenza e possibilità di un cambio prenotazione nella stazione di origine del viaggio fino a 4 ore dopo l'orario di partenza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Cambi illimitati per viaggiare entro sei (6) mesi dalla prima richiesta di cambio prenotazione</a:t>
            </a:r>
            <a:endParaRPr kumimoji="0" lang="it-IT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it-IT" kern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kumimoji="0" lang="it-IT" sz="12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esclusi i treni Regionali e Intercity e </a:t>
            </a:r>
            <a:r>
              <a:rPr lang="it-IT" sz="1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it-IT" sz="12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sconto non è applicabile al supplemento per il servizio Salottino</a:t>
            </a:r>
            <a:endParaRPr kumimoji="0" lang="it-IT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trasporto, treno, cielo, aria aperta">
            <a:extLst>
              <a:ext uri="{FF2B5EF4-FFF2-40B4-BE49-F238E27FC236}">
                <a16:creationId xmlns:a16="http://schemas.microsoft.com/office/drawing/2014/main" id="{3E19C066-A758-469A-732B-9E4DE3D07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98904" y="4731472"/>
            <a:ext cx="2658357" cy="16880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7DCEDE-D3E9-9340-2F1F-3FE20ACD3BCB}"/>
              </a:ext>
            </a:extLst>
          </p:cNvPr>
          <p:cNvSpPr txBox="1"/>
          <p:nvPr/>
        </p:nvSpPr>
        <p:spPr>
          <a:xfrm>
            <a:off x="216829" y="7355284"/>
            <a:ext cx="11814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5" tooltip="https://www.wired.it/lifestyle/mobilita/2017/09/06/rapporto-ferrovie-corse-puntuali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6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62048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19559" y="0"/>
            <a:ext cx="472440" cy="6858000"/>
            <a:chOff x="11719559" y="0"/>
            <a:chExt cx="472440" cy="6858000"/>
          </a:xfrm>
        </p:grpSpPr>
        <p:sp>
          <p:nvSpPr>
            <p:cNvPr id="3" name="object 3"/>
            <p:cNvSpPr/>
            <p:nvPr/>
          </p:nvSpPr>
          <p:spPr>
            <a:xfrm>
              <a:off x="11719559" y="0"/>
              <a:ext cx="472440" cy="6858000"/>
            </a:xfrm>
            <a:custGeom>
              <a:avLst/>
              <a:gdLst/>
              <a:ahLst/>
              <a:cxnLst/>
              <a:rect l="l" t="t" r="r" b="b"/>
              <a:pathLst>
                <a:path w="472440" h="6858000">
                  <a:moveTo>
                    <a:pt x="4724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2440" y="6858000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DC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86616" y="89915"/>
              <a:ext cx="346075" cy="234950"/>
            </a:xfrm>
            <a:custGeom>
              <a:avLst/>
              <a:gdLst/>
              <a:ahLst/>
              <a:cxnLst/>
              <a:rect l="l" t="t" r="r" b="b"/>
              <a:pathLst>
                <a:path w="346075" h="234950">
                  <a:moveTo>
                    <a:pt x="300228" y="92964"/>
                  </a:moveTo>
                  <a:lnTo>
                    <a:pt x="298196" y="92964"/>
                  </a:lnTo>
                  <a:lnTo>
                    <a:pt x="229616" y="97282"/>
                  </a:lnTo>
                  <a:lnTo>
                    <a:pt x="223393" y="97536"/>
                  </a:lnTo>
                  <a:lnTo>
                    <a:pt x="186055" y="108585"/>
                  </a:lnTo>
                  <a:lnTo>
                    <a:pt x="166116" y="140843"/>
                  </a:lnTo>
                  <a:lnTo>
                    <a:pt x="161798" y="156337"/>
                  </a:lnTo>
                  <a:lnTo>
                    <a:pt x="145669" y="194310"/>
                  </a:lnTo>
                  <a:lnTo>
                    <a:pt x="110744" y="218440"/>
                  </a:lnTo>
                  <a:lnTo>
                    <a:pt x="99669" y="220980"/>
                  </a:lnTo>
                  <a:lnTo>
                    <a:pt x="99453" y="220980"/>
                  </a:lnTo>
                  <a:lnTo>
                    <a:pt x="95123" y="221615"/>
                  </a:lnTo>
                  <a:lnTo>
                    <a:pt x="79629" y="223012"/>
                  </a:lnTo>
                  <a:lnTo>
                    <a:pt x="69596" y="223774"/>
                  </a:lnTo>
                  <a:lnTo>
                    <a:pt x="59563" y="224282"/>
                  </a:lnTo>
                  <a:lnTo>
                    <a:pt x="33655" y="224663"/>
                  </a:lnTo>
                  <a:lnTo>
                    <a:pt x="7747" y="224663"/>
                  </a:lnTo>
                  <a:lnTo>
                    <a:pt x="6223" y="224790"/>
                  </a:lnTo>
                  <a:lnTo>
                    <a:pt x="5080" y="225298"/>
                  </a:lnTo>
                  <a:lnTo>
                    <a:pt x="4064" y="226060"/>
                  </a:lnTo>
                  <a:lnTo>
                    <a:pt x="3429" y="227457"/>
                  </a:lnTo>
                  <a:lnTo>
                    <a:pt x="114" y="234315"/>
                  </a:lnTo>
                  <a:lnTo>
                    <a:pt x="0" y="234569"/>
                  </a:lnTo>
                  <a:lnTo>
                    <a:pt x="128905" y="234569"/>
                  </a:lnTo>
                  <a:lnTo>
                    <a:pt x="170561" y="228981"/>
                  </a:lnTo>
                  <a:lnTo>
                    <a:pt x="206121" y="209550"/>
                  </a:lnTo>
                  <a:lnTo>
                    <a:pt x="228219" y="176530"/>
                  </a:lnTo>
                  <a:lnTo>
                    <a:pt x="234188" y="141986"/>
                  </a:lnTo>
                  <a:lnTo>
                    <a:pt x="234569" y="137922"/>
                  </a:lnTo>
                  <a:lnTo>
                    <a:pt x="256032" y="106426"/>
                  </a:lnTo>
                  <a:lnTo>
                    <a:pt x="294767" y="100584"/>
                  </a:lnTo>
                  <a:lnTo>
                    <a:pt x="296291" y="100330"/>
                  </a:lnTo>
                  <a:lnTo>
                    <a:pt x="296672" y="99822"/>
                  </a:lnTo>
                  <a:lnTo>
                    <a:pt x="298450" y="96520"/>
                  </a:lnTo>
                  <a:lnTo>
                    <a:pt x="300228" y="92964"/>
                  </a:lnTo>
                  <a:close/>
                </a:path>
                <a:path w="346075" h="234950">
                  <a:moveTo>
                    <a:pt x="345948" y="0"/>
                  </a:moveTo>
                  <a:lnTo>
                    <a:pt x="342519" y="0"/>
                  </a:lnTo>
                  <a:lnTo>
                    <a:pt x="192151" y="127"/>
                  </a:lnTo>
                  <a:lnTo>
                    <a:pt x="150749" y="3810"/>
                  </a:lnTo>
                  <a:lnTo>
                    <a:pt x="115570" y="20193"/>
                  </a:lnTo>
                  <a:lnTo>
                    <a:pt x="91059" y="51689"/>
                  </a:lnTo>
                  <a:lnTo>
                    <a:pt x="84582" y="65405"/>
                  </a:lnTo>
                  <a:lnTo>
                    <a:pt x="77724" y="79121"/>
                  </a:lnTo>
                  <a:lnTo>
                    <a:pt x="147701" y="79248"/>
                  </a:lnTo>
                  <a:lnTo>
                    <a:pt x="149479" y="78613"/>
                  </a:lnTo>
                  <a:lnTo>
                    <a:pt x="154305" y="70612"/>
                  </a:lnTo>
                  <a:lnTo>
                    <a:pt x="163068" y="56642"/>
                  </a:lnTo>
                  <a:lnTo>
                    <a:pt x="194564" y="28067"/>
                  </a:lnTo>
                  <a:lnTo>
                    <a:pt x="238125" y="14351"/>
                  </a:lnTo>
                  <a:lnTo>
                    <a:pt x="283083" y="11176"/>
                  </a:lnTo>
                  <a:lnTo>
                    <a:pt x="309499" y="11049"/>
                  </a:lnTo>
                  <a:lnTo>
                    <a:pt x="336042" y="11176"/>
                  </a:lnTo>
                  <a:lnTo>
                    <a:pt x="339344" y="10795"/>
                  </a:lnTo>
                  <a:lnTo>
                    <a:pt x="340487" y="10033"/>
                  </a:lnTo>
                  <a:lnTo>
                    <a:pt x="341630" y="8890"/>
                  </a:lnTo>
                  <a:lnTo>
                    <a:pt x="342265" y="723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97283" y="195071"/>
              <a:ext cx="126492" cy="1082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987783" y="112776"/>
              <a:ext cx="134620" cy="56515"/>
            </a:xfrm>
            <a:custGeom>
              <a:avLst/>
              <a:gdLst/>
              <a:ahLst/>
              <a:cxnLst/>
              <a:rect l="l" t="t" r="r" b="b"/>
              <a:pathLst>
                <a:path w="134620" h="56514">
                  <a:moveTo>
                    <a:pt x="134112" y="0"/>
                  </a:moveTo>
                  <a:lnTo>
                    <a:pt x="132969" y="0"/>
                  </a:lnTo>
                  <a:lnTo>
                    <a:pt x="99949" y="1143"/>
                  </a:lnTo>
                  <a:lnTo>
                    <a:pt x="56642" y="7238"/>
                  </a:lnTo>
                  <a:lnTo>
                    <a:pt x="21971" y="25273"/>
                  </a:lnTo>
                  <a:lnTo>
                    <a:pt x="0" y="56261"/>
                  </a:lnTo>
                  <a:lnTo>
                    <a:pt x="1270" y="56388"/>
                  </a:lnTo>
                  <a:lnTo>
                    <a:pt x="106172" y="56261"/>
                  </a:lnTo>
                  <a:lnTo>
                    <a:pt x="107315" y="54991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6300215"/>
            <a:ext cx="1435608" cy="3596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41338" y="6183352"/>
            <a:ext cx="792112" cy="57528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749300" y="1489571"/>
            <a:ext cx="10515600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usufruire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dell’offerta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necessario:</a:t>
            </a:r>
          </a:p>
          <a:p>
            <a:pPr marL="601980" indent="-342900">
              <a:lnSpc>
                <a:spcPct val="100000"/>
              </a:lnSpc>
              <a:spcBef>
                <a:spcPts val="1800"/>
              </a:spcBef>
              <a:buClr>
                <a:srgbClr val="DC002D"/>
              </a:buClr>
              <a:buAutoNum type="arabicPeriod"/>
              <a:tabLst>
                <a:tab pos="60198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titolari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 err="1">
                <a:latin typeface="Arial" panose="020B0604020202020204" pitchFamily="34" charset="0"/>
                <a:cs typeface="Arial" panose="020B0604020202020204" pitchFamily="34" charset="0"/>
              </a:rPr>
              <a:t>Carta</a:t>
            </a:r>
            <a:r>
              <a:rPr sz="14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FRECCIA</a:t>
            </a:r>
            <a:r>
              <a:rPr lang="it-IT"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sz="1400" i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1980" indent="-342900">
              <a:lnSpc>
                <a:spcPct val="100000"/>
              </a:lnSpc>
              <a:spcBef>
                <a:spcPts val="600"/>
              </a:spcBef>
              <a:buClr>
                <a:srgbClr val="DC002D"/>
              </a:buClr>
              <a:buAutoNum type="arabicPeriod"/>
              <a:tabLst>
                <a:tab pos="60198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Associare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propria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Carta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FRECCIA</a:t>
            </a:r>
            <a:r>
              <a:rPr sz="1400" i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Trenitalia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dell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’Ente;</a:t>
            </a:r>
            <a:endParaRPr sz="14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6908" y="604331"/>
            <a:ext cx="10515600" cy="32252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35"/>
              </a:spcBef>
            </a:pPr>
            <a:r>
              <a:rPr lang="it-IT" sz="1400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ISTRUZIONI ATTIVAZIONE </a:t>
            </a:r>
            <a:r>
              <a:rPr sz="1400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</a:t>
            </a:r>
            <a:r>
              <a:rPr sz="1400" spc="-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1878436" y="6547815"/>
            <a:ext cx="16027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4450">
              <a:lnSpc>
                <a:spcPts val="1050"/>
              </a:lnSpc>
            </a:pPr>
            <a:fld id="{81D60167-4931-47E6-BA6A-407CBD079E47}" type="slidenum">
              <a:rPr lang="it-IT" spc="-50" smtClean="0"/>
              <a:pPr marL="44450">
                <a:lnSpc>
                  <a:spcPts val="1050"/>
                </a:lnSpc>
              </a:pPr>
              <a:t>3</a:t>
            </a:fld>
            <a:endParaRPr spc="-50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AEBC9AF-2FD7-562F-5847-B2BEB72207D6}"/>
              </a:ext>
            </a:extLst>
          </p:cNvPr>
          <p:cNvSpPr txBox="1"/>
          <p:nvPr/>
        </p:nvSpPr>
        <p:spPr>
          <a:xfrm>
            <a:off x="490604" y="2485845"/>
            <a:ext cx="10818746" cy="8393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sz="1400" b="1" spc="-50" dirty="0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associare</a:t>
            </a:r>
            <a:r>
              <a:rPr sz="1400" b="1" spc="-35" dirty="0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400" b="1" spc="-55" dirty="0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</a:t>
            </a:r>
            <a:r>
              <a:rPr sz="1400" b="1" i="1" dirty="0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FRECCIA</a:t>
            </a:r>
            <a:r>
              <a:rPr sz="1400" b="1" i="1" spc="-45" dirty="0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</a:t>
            </a:r>
            <a:r>
              <a:rPr sz="1400" b="1" spc="-50" dirty="0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profilo</a:t>
            </a:r>
            <a:r>
              <a:rPr sz="1400" b="1" spc="-55" dirty="0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0D6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UTENTE</a:t>
            </a:r>
            <a:endParaRPr lang="it-IT" sz="1400" b="1" spc="-10" dirty="0">
              <a:solidFill>
                <a:srgbClr val="0D6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">
              <a:lnSpc>
                <a:spcPct val="100000"/>
              </a:lnSpc>
              <a:spcBef>
                <a:spcPts val="1380"/>
              </a:spcBef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it-IT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it-IT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it-IT"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credenziali</a:t>
            </a:r>
            <a:r>
              <a:rPr lang="it-IT"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20" dirty="0">
                <a:latin typeface="Arial" panose="020B0604020202020204" pitchFamily="34" charset="0"/>
                <a:cs typeface="Arial" panose="020B0604020202020204" pitchFamily="34" charset="0"/>
              </a:rPr>
              <a:t>Trenitalia</a:t>
            </a:r>
            <a:r>
              <a:rPr lang="it-IT"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INFN</a:t>
            </a:r>
            <a:r>
              <a:rPr lang="it-IT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(valide</a:t>
            </a:r>
            <a:r>
              <a:rPr lang="it-IT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it-IT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acquistare</a:t>
            </a:r>
            <a:r>
              <a:rPr lang="it-IT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biglietti</a:t>
            </a:r>
            <a:r>
              <a:rPr lang="it-IT"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it-IT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missioni)</a:t>
            </a:r>
            <a:r>
              <a:rPr lang="it-IT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puoi</a:t>
            </a:r>
            <a:r>
              <a:rPr lang="it-IT"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associare</a:t>
            </a:r>
            <a:r>
              <a:rPr lang="it-IT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it-IT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it-IT"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 err="1">
                <a:latin typeface="Arial" panose="020B0604020202020204" pitchFamily="34" charset="0"/>
                <a:cs typeface="Arial" panose="020B0604020202020204" pitchFamily="34" charset="0"/>
              </a:rPr>
              <a:t>Carta</a:t>
            </a:r>
            <a:r>
              <a:rPr lang="it-IT" sz="14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FRECCIA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">
              <a:lnSpc>
                <a:spcPct val="100000"/>
              </a:lnSpc>
            </a:pPr>
            <a:r>
              <a:rPr lang="it-IT" sz="1400" spc="-10" dirty="0">
                <a:latin typeface="Arial" panose="020B0604020202020204" pitchFamily="34" charset="0"/>
                <a:cs typeface="Arial" panose="020B0604020202020204" pitchFamily="34" charset="0"/>
              </a:rPr>
              <a:t>utilizzando</a:t>
            </a:r>
            <a:r>
              <a:rPr lang="it-IT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it-IT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it-IT"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1400" b="1" dirty="0">
                <a:solidFill>
                  <a:srgbClr val="DC00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</a:t>
            </a:r>
            <a:r>
              <a:rPr lang="it-IT" sz="1400" b="1" spc="-45" dirty="0">
                <a:solidFill>
                  <a:srgbClr val="DC00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DC00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it-IT" sz="1400" b="1" spc="-25" dirty="0">
                <a:solidFill>
                  <a:srgbClr val="DC00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DC00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it-IT" sz="1400" b="1" spc="-45" dirty="0">
                <a:solidFill>
                  <a:srgbClr val="DC00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spc="-10" dirty="0" err="1">
                <a:solidFill>
                  <a:srgbClr val="DC00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</a:t>
            </a:r>
            <a:r>
              <a:rPr lang="it-IT" sz="1400" b="1" i="1" spc="-10" dirty="0" err="1">
                <a:solidFill>
                  <a:srgbClr val="DC00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FRECCIA</a:t>
            </a:r>
            <a:r>
              <a:rPr lang="it-IT" sz="1400" spc="-1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it-IT"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it-IT"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inserendo</a:t>
            </a:r>
            <a:r>
              <a:rPr lang="it-IT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latin typeface="Arial" panose="020B0604020202020204" pitchFamily="34" charset="0"/>
                <a:cs typeface="Arial" panose="020B0604020202020204" pitchFamily="34" charset="0"/>
              </a:rPr>
              <a:t>manualmente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tuoi</a:t>
            </a:r>
            <a:r>
              <a:rPr lang="it-IT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latin typeface="Arial" panose="020B0604020202020204" pitchFamily="34" charset="0"/>
                <a:cs typeface="Arial" panose="020B0604020202020204" pitchFamily="34" charset="0"/>
              </a:rPr>
              <a:t>dati.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2">
            <a:extLst>
              <a:ext uri="{FF2B5EF4-FFF2-40B4-BE49-F238E27FC236}">
                <a16:creationId xmlns:a16="http://schemas.microsoft.com/office/drawing/2014/main" id="{20EDFE98-9A85-D925-C29A-E7C0B3271DB1}"/>
              </a:ext>
            </a:extLst>
          </p:cNvPr>
          <p:cNvGrpSpPr/>
          <p:nvPr/>
        </p:nvGrpSpPr>
        <p:grpSpPr>
          <a:xfrm>
            <a:off x="1842516" y="3431539"/>
            <a:ext cx="8060947" cy="3048508"/>
            <a:chOff x="406908" y="1961388"/>
            <a:chExt cx="10078720" cy="4516120"/>
          </a:xfrm>
        </p:grpSpPr>
        <p:pic>
          <p:nvPicPr>
            <p:cNvPr id="15" name="object 3">
              <a:extLst>
                <a:ext uri="{FF2B5EF4-FFF2-40B4-BE49-F238E27FC236}">
                  <a16:creationId xmlns:a16="http://schemas.microsoft.com/office/drawing/2014/main" id="{815532BB-FF1E-85F8-9658-9E282C1ABD1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908" y="1961388"/>
              <a:ext cx="6673596" cy="2560320"/>
            </a:xfrm>
            <a:prstGeom prst="rect">
              <a:avLst/>
            </a:prstGeom>
          </p:spPr>
        </p:pic>
        <p:pic>
          <p:nvPicPr>
            <p:cNvPr id="16" name="object 4">
              <a:extLst>
                <a:ext uri="{FF2B5EF4-FFF2-40B4-BE49-F238E27FC236}">
                  <a16:creationId xmlns:a16="http://schemas.microsoft.com/office/drawing/2014/main" id="{179EC321-7CC8-4AD3-0A5D-3D627CA0FB3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3440" y="4398264"/>
              <a:ext cx="5821679" cy="2078736"/>
            </a:xfrm>
            <a:prstGeom prst="rect">
              <a:avLst/>
            </a:prstGeom>
          </p:spPr>
        </p:pic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09533F86-AF60-3145-EB67-30E2182D4681}"/>
                </a:ext>
              </a:extLst>
            </p:cNvPr>
            <p:cNvSpPr/>
            <p:nvPr/>
          </p:nvSpPr>
          <p:spPr>
            <a:xfrm>
              <a:off x="5107686" y="4106417"/>
              <a:ext cx="246379" cy="292735"/>
            </a:xfrm>
            <a:custGeom>
              <a:avLst/>
              <a:gdLst/>
              <a:ahLst/>
              <a:cxnLst/>
              <a:rect l="l" t="t" r="r" b="b"/>
              <a:pathLst>
                <a:path w="246379" h="292735">
                  <a:moveTo>
                    <a:pt x="224154" y="0"/>
                  </a:moveTo>
                  <a:lnTo>
                    <a:pt x="205866" y="21970"/>
                  </a:lnTo>
                  <a:lnTo>
                    <a:pt x="227837" y="40258"/>
                  </a:lnTo>
                  <a:lnTo>
                    <a:pt x="246125" y="18287"/>
                  </a:lnTo>
                  <a:lnTo>
                    <a:pt x="224154" y="0"/>
                  </a:lnTo>
                  <a:close/>
                </a:path>
                <a:path w="246379" h="292735">
                  <a:moveTo>
                    <a:pt x="187578" y="43941"/>
                  </a:moveTo>
                  <a:lnTo>
                    <a:pt x="169417" y="65912"/>
                  </a:lnTo>
                  <a:lnTo>
                    <a:pt x="191388" y="84200"/>
                  </a:lnTo>
                  <a:lnTo>
                    <a:pt x="209676" y="62229"/>
                  </a:lnTo>
                  <a:lnTo>
                    <a:pt x="187578" y="43941"/>
                  </a:lnTo>
                  <a:close/>
                </a:path>
                <a:path w="246379" h="292735">
                  <a:moveTo>
                    <a:pt x="151129" y="88010"/>
                  </a:moveTo>
                  <a:lnTo>
                    <a:pt x="132841" y="109981"/>
                  </a:lnTo>
                  <a:lnTo>
                    <a:pt x="154812" y="128142"/>
                  </a:lnTo>
                  <a:lnTo>
                    <a:pt x="173100" y="106171"/>
                  </a:lnTo>
                  <a:lnTo>
                    <a:pt x="151129" y="88010"/>
                  </a:lnTo>
                  <a:close/>
                </a:path>
                <a:path w="246379" h="292735">
                  <a:moveTo>
                    <a:pt x="114680" y="131952"/>
                  </a:moveTo>
                  <a:lnTo>
                    <a:pt x="96392" y="153923"/>
                  </a:lnTo>
                  <a:lnTo>
                    <a:pt x="118363" y="172211"/>
                  </a:lnTo>
                  <a:lnTo>
                    <a:pt x="136651" y="150240"/>
                  </a:lnTo>
                  <a:lnTo>
                    <a:pt x="114680" y="131952"/>
                  </a:lnTo>
                  <a:close/>
                </a:path>
                <a:path w="246379" h="292735">
                  <a:moveTo>
                    <a:pt x="21843" y="199008"/>
                  </a:moveTo>
                  <a:lnTo>
                    <a:pt x="0" y="292353"/>
                  </a:lnTo>
                  <a:lnTo>
                    <a:pt x="87756" y="253745"/>
                  </a:lnTo>
                  <a:lnTo>
                    <a:pt x="79039" y="246506"/>
                  </a:lnTo>
                  <a:lnTo>
                    <a:pt x="56641" y="246506"/>
                  </a:lnTo>
                  <a:lnTo>
                    <a:pt x="34671" y="228218"/>
                  </a:lnTo>
                  <a:lnTo>
                    <a:pt x="41655" y="219836"/>
                  </a:lnTo>
                  <a:lnTo>
                    <a:pt x="46924" y="219836"/>
                  </a:lnTo>
                  <a:lnTo>
                    <a:pt x="21843" y="199008"/>
                  </a:lnTo>
                  <a:close/>
                </a:path>
                <a:path w="246379" h="292735">
                  <a:moveTo>
                    <a:pt x="41655" y="219836"/>
                  </a:moveTo>
                  <a:lnTo>
                    <a:pt x="34671" y="228218"/>
                  </a:lnTo>
                  <a:lnTo>
                    <a:pt x="56641" y="246506"/>
                  </a:lnTo>
                  <a:lnTo>
                    <a:pt x="63626" y="238124"/>
                  </a:lnTo>
                  <a:lnTo>
                    <a:pt x="41655" y="219836"/>
                  </a:lnTo>
                  <a:close/>
                </a:path>
                <a:path w="246379" h="292735">
                  <a:moveTo>
                    <a:pt x="46924" y="219836"/>
                  </a:moveTo>
                  <a:lnTo>
                    <a:pt x="41655" y="219836"/>
                  </a:lnTo>
                  <a:lnTo>
                    <a:pt x="63626" y="238124"/>
                  </a:lnTo>
                  <a:lnTo>
                    <a:pt x="56641" y="246506"/>
                  </a:lnTo>
                  <a:lnTo>
                    <a:pt x="79039" y="246506"/>
                  </a:lnTo>
                  <a:lnTo>
                    <a:pt x="46924" y="219836"/>
                  </a:lnTo>
                  <a:close/>
                </a:path>
                <a:path w="246379" h="292735">
                  <a:moveTo>
                    <a:pt x="78104" y="175894"/>
                  </a:moveTo>
                  <a:lnTo>
                    <a:pt x="59816" y="197865"/>
                  </a:lnTo>
                  <a:lnTo>
                    <a:pt x="81787" y="216153"/>
                  </a:lnTo>
                  <a:lnTo>
                    <a:pt x="100075" y="194182"/>
                  </a:lnTo>
                  <a:lnTo>
                    <a:pt x="78104" y="175894"/>
                  </a:lnTo>
                  <a:close/>
                </a:path>
              </a:pathLst>
            </a:custGeom>
            <a:solidFill>
              <a:srgbClr val="DC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E5ADB2CD-ACEB-1914-0280-6E015CE69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1300" y="293713"/>
            <a:ext cx="2052500" cy="1288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817" y="358521"/>
            <a:ext cx="941133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sz="1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ACQUISTARE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OFFERTA</a:t>
            </a:r>
            <a:r>
              <a:rPr sz="1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WELFARE</a:t>
            </a:r>
            <a:r>
              <a:rPr sz="1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sz="1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sz="1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T.COM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4817" y="720944"/>
            <a:ext cx="9238615" cy="182550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sz="1600" b="1" i="0" u="none" strike="noStrike" kern="0" cap="none" spc="-6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riservata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Carta</a:t>
            </a:r>
            <a:r>
              <a:rPr kumimoji="0" sz="1600" b="1" i="1" u="none" strike="noStrike" kern="0" cap="none" spc="-1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FRECCIA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" marR="0" lvl="0" indent="0" defTabSz="914400" eaLnBrk="1" fontAlgn="auto" latinLnBrk="0" hangingPunct="1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Accedi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“Area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riservata”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Carta</a:t>
            </a:r>
            <a:r>
              <a:rPr kumimoji="0" sz="1400" b="0" i="1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FRECCIA</a:t>
            </a:r>
            <a:r>
              <a:rPr kumimoji="0" sz="1400" b="0" i="1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dal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sito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sng" strike="noStrike" kern="0" cap="none" spc="-20" normalizeH="0" baseline="0" noProof="0" dirty="0">
                <a:ln>
                  <a:noFill/>
                </a:ln>
                <a:solidFill>
                  <a:srgbClr val="DF1F38"/>
                </a:solidFill>
                <a:effectLst/>
                <a:uLnTx/>
                <a:uFill>
                  <a:solidFill>
                    <a:srgbClr val="DF1F38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Trenitalia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DF1F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(1).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6910" marR="0" lvl="0" indent="0" defTabSz="914400" eaLnBrk="1" fontAlgn="auto" latinLnBrk="0" hangingPunct="1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DC00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❶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riconoscerà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Carta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FRECCIA</a:t>
            </a:r>
            <a:r>
              <a:rPr kumimoji="0" sz="1400" b="0" i="1" u="none" strike="noStrike" kern="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associata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Trenitalia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2).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257" y="4880609"/>
            <a:ext cx="998283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Effettua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ricerca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viaggio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.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Il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sistema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mostrerà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il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prezzo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scontato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*,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con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evidenza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dell’offerta</a:t>
            </a:r>
            <a:r>
              <a:rPr kumimoji="0" sz="1400" b="0" i="0" u="none" strike="noStrike" kern="0" cap="none" spc="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applicata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(3).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8547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DC002D"/>
                </a:solidFill>
                <a:effectLst/>
                <a:uLnTx/>
                <a:uFillTx/>
                <a:latin typeface="Calibri"/>
                <a:cs typeface="Calibri"/>
              </a:rPr>
              <a:t>❸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9745" y="3716782"/>
            <a:ext cx="32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DC002D"/>
                </a:solidFill>
                <a:effectLst/>
                <a:uLnTx/>
                <a:uFillTx/>
                <a:latin typeface="Calibri"/>
                <a:cs typeface="Calibri"/>
              </a:rPr>
              <a:t>❷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43811" y="5369052"/>
            <a:ext cx="8746490" cy="774700"/>
            <a:chOff x="1543811" y="5369052"/>
            <a:chExt cx="8746490" cy="7747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811" y="5369052"/>
              <a:ext cx="8746236" cy="7741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59545" y="5415534"/>
              <a:ext cx="1656714" cy="684530"/>
            </a:xfrm>
            <a:custGeom>
              <a:avLst/>
              <a:gdLst/>
              <a:ahLst/>
              <a:cxnLst/>
              <a:rect l="l" t="t" r="r" b="b"/>
              <a:pathLst>
                <a:path w="1656715" h="684529">
                  <a:moveTo>
                    <a:pt x="0" y="342137"/>
                  </a:moveTo>
                  <a:lnTo>
                    <a:pt x="9845" y="289220"/>
                  </a:lnTo>
                  <a:lnTo>
                    <a:pt x="38399" y="238860"/>
                  </a:lnTo>
                  <a:lnTo>
                    <a:pt x="84188" y="191666"/>
                  </a:lnTo>
                  <a:lnTo>
                    <a:pt x="145740" y="148245"/>
                  </a:lnTo>
                  <a:lnTo>
                    <a:pt x="181966" y="128140"/>
                  </a:lnTo>
                  <a:lnTo>
                    <a:pt x="221581" y="109206"/>
                  </a:lnTo>
                  <a:lnTo>
                    <a:pt x="264400" y="91520"/>
                  </a:lnTo>
                  <a:lnTo>
                    <a:pt x="310238" y="75158"/>
                  </a:lnTo>
                  <a:lnTo>
                    <a:pt x="358912" y="60195"/>
                  </a:lnTo>
                  <a:lnTo>
                    <a:pt x="410238" y="46707"/>
                  </a:lnTo>
                  <a:lnTo>
                    <a:pt x="464031" y="34772"/>
                  </a:lnTo>
                  <a:lnTo>
                    <a:pt x="520107" y="24464"/>
                  </a:lnTo>
                  <a:lnTo>
                    <a:pt x="578283" y="15859"/>
                  </a:lnTo>
                  <a:lnTo>
                    <a:pt x="638373" y="9035"/>
                  </a:lnTo>
                  <a:lnTo>
                    <a:pt x="700195" y="4066"/>
                  </a:lnTo>
                  <a:lnTo>
                    <a:pt x="763563" y="1029"/>
                  </a:lnTo>
                  <a:lnTo>
                    <a:pt x="828294" y="0"/>
                  </a:lnTo>
                  <a:lnTo>
                    <a:pt x="893024" y="1029"/>
                  </a:lnTo>
                  <a:lnTo>
                    <a:pt x="956392" y="4066"/>
                  </a:lnTo>
                  <a:lnTo>
                    <a:pt x="1018214" y="9035"/>
                  </a:lnTo>
                  <a:lnTo>
                    <a:pt x="1078304" y="15859"/>
                  </a:lnTo>
                  <a:lnTo>
                    <a:pt x="1136480" y="24464"/>
                  </a:lnTo>
                  <a:lnTo>
                    <a:pt x="1192556" y="34772"/>
                  </a:lnTo>
                  <a:lnTo>
                    <a:pt x="1246349" y="46707"/>
                  </a:lnTo>
                  <a:lnTo>
                    <a:pt x="1297675" y="60195"/>
                  </a:lnTo>
                  <a:lnTo>
                    <a:pt x="1346349" y="75158"/>
                  </a:lnTo>
                  <a:lnTo>
                    <a:pt x="1392187" y="91520"/>
                  </a:lnTo>
                  <a:lnTo>
                    <a:pt x="1435006" y="109206"/>
                  </a:lnTo>
                  <a:lnTo>
                    <a:pt x="1474621" y="128140"/>
                  </a:lnTo>
                  <a:lnTo>
                    <a:pt x="1510847" y="148245"/>
                  </a:lnTo>
                  <a:lnTo>
                    <a:pt x="1543501" y="169446"/>
                  </a:lnTo>
                  <a:lnTo>
                    <a:pt x="1597356" y="214829"/>
                  </a:lnTo>
                  <a:lnTo>
                    <a:pt x="1634712" y="263683"/>
                  </a:lnTo>
                  <a:lnTo>
                    <a:pt x="1654095" y="315397"/>
                  </a:lnTo>
                  <a:lnTo>
                    <a:pt x="1656587" y="342137"/>
                  </a:lnTo>
                  <a:lnTo>
                    <a:pt x="1654095" y="368876"/>
                  </a:lnTo>
                  <a:lnTo>
                    <a:pt x="1634712" y="420588"/>
                  </a:lnTo>
                  <a:lnTo>
                    <a:pt x="1597356" y="469440"/>
                  </a:lnTo>
                  <a:lnTo>
                    <a:pt x="1543501" y="514824"/>
                  </a:lnTo>
                  <a:lnTo>
                    <a:pt x="1510847" y="536024"/>
                  </a:lnTo>
                  <a:lnTo>
                    <a:pt x="1474621" y="556130"/>
                  </a:lnTo>
                  <a:lnTo>
                    <a:pt x="1435006" y="575064"/>
                  </a:lnTo>
                  <a:lnTo>
                    <a:pt x="1392187" y="592750"/>
                  </a:lnTo>
                  <a:lnTo>
                    <a:pt x="1346349" y="609113"/>
                  </a:lnTo>
                  <a:lnTo>
                    <a:pt x="1297675" y="624077"/>
                  </a:lnTo>
                  <a:lnTo>
                    <a:pt x="1246349" y="637565"/>
                  </a:lnTo>
                  <a:lnTo>
                    <a:pt x="1192556" y="649501"/>
                  </a:lnTo>
                  <a:lnTo>
                    <a:pt x="1136480" y="659810"/>
                  </a:lnTo>
                  <a:lnTo>
                    <a:pt x="1078304" y="668415"/>
                  </a:lnTo>
                  <a:lnTo>
                    <a:pt x="1018214" y="675240"/>
                  </a:lnTo>
                  <a:lnTo>
                    <a:pt x="956392" y="680209"/>
                  </a:lnTo>
                  <a:lnTo>
                    <a:pt x="893024" y="683246"/>
                  </a:lnTo>
                  <a:lnTo>
                    <a:pt x="828294" y="684275"/>
                  </a:lnTo>
                  <a:lnTo>
                    <a:pt x="763563" y="683246"/>
                  </a:lnTo>
                  <a:lnTo>
                    <a:pt x="700195" y="680209"/>
                  </a:lnTo>
                  <a:lnTo>
                    <a:pt x="638373" y="675240"/>
                  </a:lnTo>
                  <a:lnTo>
                    <a:pt x="578283" y="668415"/>
                  </a:lnTo>
                  <a:lnTo>
                    <a:pt x="520107" y="659810"/>
                  </a:lnTo>
                  <a:lnTo>
                    <a:pt x="464031" y="649501"/>
                  </a:lnTo>
                  <a:lnTo>
                    <a:pt x="410238" y="637565"/>
                  </a:lnTo>
                  <a:lnTo>
                    <a:pt x="358912" y="624077"/>
                  </a:lnTo>
                  <a:lnTo>
                    <a:pt x="310238" y="609113"/>
                  </a:lnTo>
                  <a:lnTo>
                    <a:pt x="264400" y="592750"/>
                  </a:lnTo>
                  <a:lnTo>
                    <a:pt x="221581" y="575064"/>
                  </a:lnTo>
                  <a:lnTo>
                    <a:pt x="181966" y="556130"/>
                  </a:lnTo>
                  <a:lnTo>
                    <a:pt x="145740" y="536024"/>
                  </a:lnTo>
                  <a:lnTo>
                    <a:pt x="113086" y="514824"/>
                  </a:lnTo>
                  <a:lnTo>
                    <a:pt x="59231" y="469440"/>
                  </a:lnTo>
                  <a:lnTo>
                    <a:pt x="21875" y="420588"/>
                  </a:lnTo>
                  <a:lnTo>
                    <a:pt x="2492" y="368876"/>
                  </a:lnTo>
                  <a:lnTo>
                    <a:pt x="0" y="342137"/>
                  </a:lnTo>
                  <a:close/>
                </a:path>
              </a:pathLst>
            </a:custGeom>
            <a:ln w="1904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35267" y="6156147"/>
            <a:ext cx="338010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*Simulazione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realizzata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prezzi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vigore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dicembre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07717" y="2910839"/>
            <a:ext cx="6679565" cy="1854835"/>
            <a:chOff x="2307717" y="2910839"/>
            <a:chExt cx="6679565" cy="1854835"/>
          </a:xfrm>
        </p:grpSpPr>
        <p:sp>
          <p:nvSpPr>
            <p:cNvPr id="11" name="object 11"/>
            <p:cNvSpPr/>
            <p:nvPr/>
          </p:nvSpPr>
          <p:spPr>
            <a:xfrm>
              <a:off x="7583424" y="4407407"/>
              <a:ext cx="975360" cy="222885"/>
            </a:xfrm>
            <a:custGeom>
              <a:avLst/>
              <a:gdLst/>
              <a:ahLst/>
              <a:cxnLst/>
              <a:rect l="l" t="t" r="r" b="b"/>
              <a:pathLst>
                <a:path w="975359" h="222885">
                  <a:moveTo>
                    <a:pt x="975359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975359" y="222504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583424" y="4407407"/>
              <a:ext cx="975360" cy="222885"/>
            </a:xfrm>
            <a:custGeom>
              <a:avLst/>
              <a:gdLst/>
              <a:ahLst/>
              <a:cxnLst/>
              <a:rect l="l" t="t" r="r" b="b"/>
              <a:pathLst>
                <a:path w="975359" h="222885">
                  <a:moveTo>
                    <a:pt x="0" y="222504"/>
                  </a:moveTo>
                  <a:lnTo>
                    <a:pt x="975359" y="222504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6480" y="2910839"/>
              <a:ext cx="6670548" cy="18547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17242" y="4415789"/>
              <a:ext cx="5788660" cy="334010"/>
            </a:xfrm>
            <a:custGeom>
              <a:avLst/>
              <a:gdLst/>
              <a:ahLst/>
              <a:cxnLst/>
              <a:rect l="l" t="t" r="r" b="b"/>
              <a:pathLst>
                <a:path w="5788659" h="334010">
                  <a:moveTo>
                    <a:pt x="0" y="166878"/>
                  </a:moveTo>
                  <a:lnTo>
                    <a:pt x="23219" y="133235"/>
                  </a:lnTo>
                  <a:lnTo>
                    <a:pt x="63080" y="112050"/>
                  </a:lnTo>
                  <a:lnTo>
                    <a:pt x="120858" y="92092"/>
                  </a:lnTo>
                  <a:lnTo>
                    <a:pt x="195191" y="73558"/>
                  </a:lnTo>
                  <a:lnTo>
                    <a:pt x="238141" y="64887"/>
                  </a:lnTo>
                  <a:lnTo>
                    <a:pt x="284719" y="56647"/>
                  </a:lnTo>
                  <a:lnTo>
                    <a:pt x="334756" y="48863"/>
                  </a:lnTo>
                  <a:lnTo>
                    <a:pt x="388080" y="41558"/>
                  </a:lnTo>
                  <a:lnTo>
                    <a:pt x="444523" y="34759"/>
                  </a:lnTo>
                  <a:lnTo>
                    <a:pt x="503913" y="28490"/>
                  </a:lnTo>
                  <a:lnTo>
                    <a:pt x="566081" y="22775"/>
                  </a:lnTo>
                  <a:lnTo>
                    <a:pt x="630856" y="17639"/>
                  </a:lnTo>
                  <a:lnTo>
                    <a:pt x="698069" y="13108"/>
                  </a:lnTo>
                  <a:lnTo>
                    <a:pt x="767549" y="9206"/>
                  </a:lnTo>
                  <a:lnTo>
                    <a:pt x="839126" y="5958"/>
                  </a:lnTo>
                  <a:lnTo>
                    <a:pt x="912629" y="3388"/>
                  </a:lnTo>
                  <a:lnTo>
                    <a:pt x="987890" y="1522"/>
                  </a:lnTo>
                  <a:lnTo>
                    <a:pt x="1064736" y="384"/>
                  </a:lnTo>
                  <a:lnTo>
                    <a:pt x="1142999" y="0"/>
                  </a:lnTo>
                  <a:lnTo>
                    <a:pt x="1221263" y="384"/>
                  </a:lnTo>
                  <a:lnTo>
                    <a:pt x="1298109" y="1522"/>
                  </a:lnTo>
                  <a:lnTo>
                    <a:pt x="1373370" y="3388"/>
                  </a:lnTo>
                  <a:lnTo>
                    <a:pt x="1446873" y="5958"/>
                  </a:lnTo>
                  <a:lnTo>
                    <a:pt x="1518450" y="9206"/>
                  </a:lnTo>
                  <a:lnTo>
                    <a:pt x="1587930" y="13108"/>
                  </a:lnTo>
                  <a:lnTo>
                    <a:pt x="1655143" y="17639"/>
                  </a:lnTo>
                  <a:lnTo>
                    <a:pt x="1719918" y="22775"/>
                  </a:lnTo>
                  <a:lnTo>
                    <a:pt x="1782086" y="28490"/>
                  </a:lnTo>
                  <a:lnTo>
                    <a:pt x="1841476" y="34759"/>
                  </a:lnTo>
                  <a:lnTo>
                    <a:pt x="1897919" y="41558"/>
                  </a:lnTo>
                  <a:lnTo>
                    <a:pt x="1951243" y="48863"/>
                  </a:lnTo>
                  <a:lnTo>
                    <a:pt x="2001280" y="56647"/>
                  </a:lnTo>
                  <a:lnTo>
                    <a:pt x="2047858" y="64887"/>
                  </a:lnTo>
                  <a:lnTo>
                    <a:pt x="2090808" y="73558"/>
                  </a:lnTo>
                  <a:lnTo>
                    <a:pt x="2129959" y="82634"/>
                  </a:lnTo>
                  <a:lnTo>
                    <a:pt x="2196185" y="101905"/>
                  </a:lnTo>
                  <a:lnTo>
                    <a:pt x="2245174" y="122502"/>
                  </a:lnTo>
                  <a:lnTo>
                    <a:pt x="2283363" y="155448"/>
                  </a:lnTo>
                  <a:lnTo>
                    <a:pt x="2285999" y="166878"/>
                  </a:lnTo>
                  <a:lnTo>
                    <a:pt x="2283363" y="178307"/>
                  </a:lnTo>
                  <a:lnTo>
                    <a:pt x="2245174" y="211253"/>
                  </a:lnTo>
                  <a:lnTo>
                    <a:pt x="2196185" y="231850"/>
                  </a:lnTo>
                  <a:lnTo>
                    <a:pt x="2129959" y="251121"/>
                  </a:lnTo>
                  <a:lnTo>
                    <a:pt x="2090808" y="260197"/>
                  </a:lnTo>
                  <a:lnTo>
                    <a:pt x="2047858" y="268868"/>
                  </a:lnTo>
                  <a:lnTo>
                    <a:pt x="2001280" y="277108"/>
                  </a:lnTo>
                  <a:lnTo>
                    <a:pt x="1951243" y="284892"/>
                  </a:lnTo>
                  <a:lnTo>
                    <a:pt x="1897919" y="292197"/>
                  </a:lnTo>
                  <a:lnTo>
                    <a:pt x="1841476" y="298996"/>
                  </a:lnTo>
                  <a:lnTo>
                    <a:pt x="1782086" y="305265"/>
                  </a:lnTo>
                  <a:lnTo>
                    <a:pt x="1719918" y="310980"/>
                  </a:lnTo>
                  <a:lnTo>
                    <a:pt x="1655143" y="316116"/>
                  </a:lnTo>
                  <a:lnTo>
                    <a:pt x="1587930" y="320647"/>
                  </a:lnTo>
                  <a:lnTo>
                    <a:pt x="1518450" y="324549"/>
                  </a:lnTo>
                  <a:lnTo>
                    <a:pt x="1446873" y="327797"/>
                  </a:lnTo>
                  <a:lnTo>
                    <a:pt x="1373370" y="330367"/>
                  </a:lnTo>
                  <a:lnTo>
                    <a:pt x="1298109" y="332233"/>
                  </a:lnTo>
                  <a:lnTo>
                    <a:pt x="1221263" y="333371"/>
                  </a:lnTo>
                  <a:lnTo>
                    <a:pt x="1142999" y="333756"/>
                  </a:lnTo>
                  <a:lnTo>
                    <a:pt x="1064736" y="333371"/>
                  </a:lnTo>
                  <a:lnTo>
                    <a:pt x="987890" y="332233"/>
                  </a:lnTo>
                  <a:lnTo>
                    <a:pt x="912629" y="330367"/>
                  </a:lnTo>
                  <a:lnTo>
                    <a:pt x="839126" y="327797"/>
                  </a:lnTo>
                  <a:lnTo>
                    <a:pt x="767549" y="324549"/>
                  </a:lnTo>
                  <a:lnTo>
                    <a:pt x="698069" y="320647"/>
                  </a:lnTo>
                  <a:lnTo>
                    <a:pt x="630856" y="316116"/>
                  </a:lnTo>
                  <a:lnTo>
                    <a:pt x="566081" y="310980"/>
                  </a:lnTo>
                  <a:lnTo>
                    <a:pt x="503913" y="305265"/>
                  </a:lnTo>
                  <a:lnTo>
                    <a:pt x="444523" y="298996"/>
                  </a:lnTo>
                  <a:lnTo>
                    <a:pt x="388080" y="292197"/>
                  </a:lnTo>
                  <a:lnTo>
                    <a:pt x="334756" y="284892"/>
                  </a:lnTo>
                  <a:lnTo>
                    <a:pt x="284719" y="277108"/>
                  </a:lnTo>
                  <a:lnTo>
                    <a:pt x="238141" y="268868"/>
                  </a:lnTo>
                  <a:lnTo>
                    <a:pt x="195191" y="260197"/>
                  </a:lnTo>
                  <a:lnTo>
                    <a:pt x="156040" y="251121"/>
                  </a:lnTo>
                  <a:lnTo>
                    <a:pt x="89814" y="231850"/>
                  </a:lnTo>
                  <a:lnTo>
                    <a:pt x="40825" y="211253"/>
                  </a:lnTo>
                  <a:lnTo>
                    <a:pt x="2636" y="178307"/>
                  </a:lnTo>
                  <a:lnTo>
                    <a:pt x="0" y="166878"/>
                  </a:lnTo>
                  <a:close/>
                </a:path>
                <a:path w="5788659" h="334010">
                  <a:moveTo>
                    <a:pt x="4773167" y="177546"/>
                  </a:moveTo>
                  <a:lnTo>
                    <a:pt x="4791295" y="138052"/>
                  </a:lnTo>
                  <a:lnTo>
                    <a:pt x="4842453" y="102559"/>
                  </a:lnTo>
                  <a:lnTo>
                    <a:pt x="4878907" y="86756"/>
                  </a:lnTo>
                  <a:lnTo>
                    <a:pt x="4921805" y="72485"/>
                  </a:lnTo>
                  <a:lnTo>
                    <a:pt x="4970542" y="59923"/>
                  </a:lnTo>
                  <a:lnTo>
                    <a:pt x="5024515" y="49247"/>
                  </a:lnTo>
                  <a:lnTo>
                    <a:pt x="5083117" y="40636"/>
                  </a:lnTo>
                  <a:lnTo>
                    <a:pt x="5145745" y="34265"/>
                  </a:lnTo>
                  <a:lnTo>
                    <a:pt x="5211794" y="30312"/>
                  </a:lnTo>
                  <a:lnTo>
                    <a:pt x="5280659" y="28956"/>
                  </a:lnTo>
                  <a:lnTo>
                    <a:pt x="5349525" y="30312"/>
                  </a:lnTo>
                  <a:lnTo>
                    <a:pt x="5415574" y="34265"/>
                  </a:lnTo>
                  <a:lnTo>
                    <a:pt x="5478202" y="40636"/>
                  </a:lnTo>
                  <a:lnTo>
                    <a:pt x="5536804" y="49247"/>
                  </a:lnTo>
                  <a:lnTo>
                    <a:pt x="5590777" y="59923"/>
                  </a:lnTo>
                  <a:lnTo>
                    <a:pt x="5639514" y="72485"/>
                  </a:lnTo>
                  <a:lnTo>
                    <a:pt x="5682412" y="86756"/>
                  </a:lnTo>
                  <a:lnTo>
                    <a:pt x="5718866" y="102559"/>
                  </a:lnTo>
                  <a:lnTo>
                    <a:pt x="5770024" y="138052"/>
                  </a:lnTo>
                  <a:lnTo>
                    <a:pt x="5788152" y="177546"/>
                  </a:lnTo>
                  <a:lnTo>
                    <a:pt x="5783519" y="197704"/>
                  </a:lnTo>
                  <a:lnTo>
                    <a:pt x="5748272" y="235374"/>
                  </a:lnTo>
                  <a:lnTo>
                    <a:pt x="5682412" y="268335"/>
                  </a:lnTo>
                  <a:lnTo>
                    <a:pt x="5639514" y="282606"/>
                  </a:lnTo>
                  <a:lnTo>
                    <a:pt x="5590777" y="295168"/>
                  </a:lnTo>
                  <a:lnTo>
                    <a:pt x="5536804" y="305844"/>
                  </a:lnTo>
                  <a:lnTo>
                    <a:pt x="5478202" y="314455"/>
                  </a:lnTo>
                  <a:lnTo>
                    <a:pt x="5415574" y="320826"/>
                  </a:lnTo>
                  <a:lnTo>
                    <a:pt x="5349525" y="324779"/>
                  </a:lnTo>
                  <a:lnTo>
                    <a:pt x="5280659" y="326136"/>
                  </a:lnTo>
                  <a:lnTo>
                    <a:pt x="5211794" y="324779"/>
                  </a:lnTo>
                  <a:lnTo>
                    <a:pt x="5145745" y="320826"/>
                  </a:lnTo>
                  <a:lnTo>
                    <a:pt x="5083117" y="314455"/>
                  </a:lnTo>
                  <a:lnTo>
                    <a:pt x="5024515" y="305844"/>
                  </a:lnTo>
                  <a:lnTo>
                    <a:pt x="4970542" y="295168"/>
                  </a:lnTo>
                  <a:lnTo>
                    <a:pt x="4921805" y="282606"/>
                  </a:lnTo>
                  <a:lnTo>
                    <a:pt x="4878907" y="268335"/>
                  </a:lnTo>
                  <a:lnTo>
                    <a:pt x="4842453" y="252532"/>
                  </a:lnTo>
                  <a:lnTo>
                    <a:pt x="4791295" y="217039"/>
                  </a:lnTo>
                  <a:lnTo>
                    <a:pt x="4773167" y="177546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522475" y="1640393"/>
            <a:ext cx="8549640" cy="624205"/>
            <a:chOff x="1522475" y="1640393"/>
            <a:chExt cx="8549640" cy="62420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2475" y="1640393"/>
              <a:ext cx="8549640" cy="58143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878317" y="1875282"/>
              <a:ext cx="1135380" cy="379730"/>
            </a:xfrm>
            <a:custGeom>
              <a:avLst/>
              <a:gdLst/>
              <a:ahLst/>
              <a:cxnLst/>
              <a:rect l="l" t="t" r="r" b="b"/>
              <a:pathLst>
                <a:path w="1135379" h="379730">
                  <a:moveTo>
                    <a:pt x="0" y="189737"/>
                  </a:moveTo>
                  <a:lnTo>
                    <a:pt x="14991" y="146237"/>
                  </a:lnTo>
                  <a:lnTo>
                    <a:pt x="57694" y="106302"/>
                  </a:lnTo>
                  <a:lnTo>
                    <a:pt x="124703" y="71072"/>
                  </a:lnTo>
                  <a:lnTo>
                    <a:pt x="166258" y="55578"/>
                  </a:lnTo>
                  <a:lnTo>
                    <a:pt x="212613" y="41687"/>
                  </a:lnTo>
                  <a:lnTo>
                    <a:pt x="263341" y="29543"/>
                  </a:lnTo>
                  <a:lnTo>
                    <a:pt x="318018" y="19287"/>
                  </a:lnTo>
                  <a:lnTo>
                    <a:pt x="376217" y="11063"/>
                  </a:lnTo>
                  <a:lnTo>
                    <a:pt x="437512" y="5011"/>
                  </a:lnTo>
                  <a:lnTo>
                    <a:pt x="501478" y="1276"/>
                  </a:lnTo>
                  <a:lnTo>
                    <a:pt x="567689" y="0"/>
                  </a:lnTo>
                  <a:lnTo>
                    <a:pt x="633901" y="1276"/>
                  </a:lnTo>
                  <a:lnTo>
                    <a:pt x="697867" y="5011"/>
                  </a:lnTo>
                  <a:lnTo>
                    <a:pt x="759162" y="11063"/>
                  </a:lnTo>
                  <a:lnTo>
                    <a:pt x="817361" y="19287"/>
                  </a:lnTo>
                  <a:lnTo>
                    <a:pt x="872038" y="29543"/>
                  </a:lnTo>
                  <a:lnTo>
                    <a:pt x="922766" y="41687"/>
                  </a:lnTo>
                  <a:lnTo>
                    <a:pt x="969121" y="55578"/>
                  </a:lnTo>
                  <a:lnTo>
                    <a:pt x="1010676" y="71072"/>
                  </a:lnTo>
                  <a:lnTo>
                    <a:pt x="1047006" y="88028"/>
                  </a:lnTo>
                  <a:lnTo>
                    <a:pt x="1102288" y="125752"/>
                  </a:lnTo>
                  <a:lnTo>
                    <a:pt x="1131561" y="167613"/>
                  </a:lnTo>
                  <a:lnTo>
                    <a:pt x="1135379" y="189737"/>
                  </a:lnTo>
                  <a:lnTo>
                    <a:pt x="1131561" y="211862"/>
                  </a:lnTo>
                  <a:lnTo>
                    <a:pt x="1102288" y="253723"/>
                  </a:lnTo>
                  <a:lnTo>
                    <a:pt x="1047006" y="291447"/>
                  </a:lnTo>
                  <a:lnTo>
                    <a:pt x="1010676" y="308403"/>
                  </a:lnTo>
                  <a:lnTo>
                    <a:pt x="969121" y="323897"/>
                  </a:lnTo>
                  <a:lnTo>
                    <a:pt x="922766" y="337788"/>
                  </a:lnTo>
                  <a:lnTo>
                    <a:pt x="872038" y="349932"/>
                  </a:lnTo>
                  <a:lnTo>
                    <a:pt x="817361" y="360188"/>
                  </a:lnTo>
                  <a:lnTo>
                    <a:pt x="759162" y="368412"/>
                  </a:lnTo>
                  <a:lnTo>
                    <a:pt x="697867" y="374464"/>
                  </a:lnTo>
                  <a:lnTo>
                    <a:pt x="633901" y="378199"/>
                  </a:lnTo>
                  <a:lnTo>
                    <a:pt x="567689" y="379475"/>
                  </a:lnTo>
                  <a:lnTo>
                    <a:pt x="501478" y="378199"/>
                  </a:lnTo>
                  <a:lnTo>
                    <a:pt x="437512" y="374464"/>
                  </a:lnTo>
                  <a:lnTo>
                    <a:pt x="376217" y="368412"/>
                  </a:lnTo>
                  <a:lnTo>
                    <a:pt x="318018" y="360188"/>
                  </a:lnTo>
                  <a:lnTo>
                    <a:pt x="263341" y="349932"/>
                  </a:lnTo>
                  <a:lnTo>
                    <a:pt x="212613" y="337788"/>
                  </a:lnTo>
                  <a:lnTo>
                    <a:pt x="166258" y="323897"/>
                  </a:lnTo>
                  <a:lnTo>
                    <a:pt x="124703" y="308403"/>
                  </a:lnTo>
                  <a:lnTo>
                    <a:pt x="88373" y="291447"/>
                  </a:lnTo>
                  <a:lnTo>
                    <a:pt x="33091" y="253723"/>
                  </a:lnTo>
                  <a:lnTo>
                    <a:pt x="3818" y="211862"/>
                  </a:lnTo>
                  <a:lnTo>
                    <a:pt x="0" y="189737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 marR="0" lvl="0" indent="0" defTabSz="91440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pPr marL="44450" marR="0" lvl="0" indent="0" defTabSz="914400" eaLnBrk="1" fontAlgn="auto" latinLnBrk="0" hangingPunct="1">
                <a:lnSpc>
                  <a:spcPts val="1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000" b="0" i="0" u="none" strike="noStrike" kern="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97182251-1EEE-425C-0B92-A41BC5AC2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4683" y="286964"/>
            <a:ext cx="1748817" cy="1101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817" y="358521"/>
            <a:ext cx="941133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sz="1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ACQUISTARE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OFFERTA</a:t>
            </a:r>
            <a:r>
              <a:rPr sz="1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WELFARE</a:t>
            </a:r>
            <a:r>
              <a:rPr sz="1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sz="1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65" dirty="0">
                <a:latin typeface="Arial" panose="020B0604020202020204" pitchFamily="34" charset="0"/>
                <a:cs typeface="Arial" panose="020B0604020202020204" pitchFamily="34" charset="0"/>
              </a:rPr>
              <a:t>T.COM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2/2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4817" y="782099"/>
            <a:ext cx="9226550" cy="132143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cs typeface="Calibri"/>
              </a:rPr>
              <a:t>Senza</a:t>
            </a:r>
            <a:r>
              <a:rPr kumimoji="0" sz="2000" b="1" i="0" u="none" strike="noStrike" kern="0" cap="none" spc="-65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cs typeface="Calibri"/>
              </a:rPr>
              <a:t>entrare</a:t>
            </a:r>
            <a:r>
              <a:rPr kumimoji="0" sz="2000" b="1" i="0" u="none" strike="noStrike" kern="0" cap="none" spc="-45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2000" b="1" i="0" u="none" strike="noStrike" kern="0" cap="none" spc="-8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cs typeface="Calibri"/>
              </a:rPr>
              <a:t>area</a:t>
            </a:r>
            <a:r>
              <a:rPr kumimoji="0" sz="2000" b="1" i="0" u="none" strike="noStrike" kern="0" cap="none" spc="-55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cs typeface="Calibri"/>
              </a:rPr>
              <a:t>riservata</a:t>
            </a:r>
            <a:r>
              <a:rPr kumimoji="0" sz="2000" b="1" i="0" u="none" strike="noStrike" kern="0" cap="none" spc="-55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cs typeface="Calibri"/>
              </a:rPr>
              <a:t>Carta</a:t>
            </a:r>
            <a:r>
              <a:rPr kumimoji="0" sz="2000" b="1" i="1" u="none" strike="noStrike" kern="0" cap="none" spc="-1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cs typeface="Calibri"/>
              </a:rPr>
              <a:t>FRECCIA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9685" marR="0" lvl="0" indent="0" defTabSz="91440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Accedi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al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sito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sng" strike="noStrike" kern="0" cap="none" spc="-20" normalizeH="0" baseline="0" noProof="0" dirty="0">
                <a:ln>
                  <a:noFill/>
                </a:ln>
                <a:solidFill>
                  <a:srgbClr val="DF1F38"/>
                </a:solidFill>
                <a:effectLst/>
                <a:uLnTx/>
                <a:uFill>
                  <a:solidFill>
                    <a:srgbClr val="DF1F38"/>
                  </a:solidFill>
                </a:uFill>
                <a:latin typeface="Calibri"/>
                <a:cs typeface="Calibri"/>
                <a:hlinkClick r:id="rId2"/>
              </a:rPr>
              <a:t>Trenitalia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DF1F3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ed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effettua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la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ricerca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viaggio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(1).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Il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sistema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mostrerà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il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prezzo*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pieno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(2).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968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rgbClr val="DC002D"/>
                </a:solidFill>
                <a:effectLst/>
                <a:uLnTx/>
                <a:uFillTx/>
                <a:latin typeface="Calibri"/>
                <a:cs typeface="Calibri"/>
              </a:rPr>
              <a:t>❶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4296" y="2511551"/>
            <a:ext cx="8713470" cy="809625"/>
            <a:chOff x="844296" y="2511551"/>
            <a:chExt cx="8713470" cy="8096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6" y="2511551"/>
              <a:ext cx="8706612" cy="809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21039" y="2621279"/>
              <a:ext cx="1229995" cy="562610"/>
            </a:xfrm>
            <a:custGeom>
              <a:avLst/>
              <a:gdLst/>
              <a:ahLst/>
              <a:cxnLst/>
              <a:rect l="l" t="t" r="r" b="b"/>
              <a:pathLst>
                <a:path w="1229995" h="562610">
                  <a:moveTo>
                    <a:pt x="0" y="281178"/>
                  </a:moveTo>
                  <a:lnTo>
                    <a:pt x="12494" y="224502"/>
                  </a:lnTo>
                  <a:lnTo>
                    <a:pt x="48327" y="171717"/>
                  </a:lnTo>
                  <a:lnTo>
                    <a:pt x="105026" y="123955"/>
                  </a:lnTo>
                  <a:lnTo>
                    <a:pt x="140427" y="102309"/>
                  </a:lnTo>
                  <a:lnTo>
                    <a:pt x="180117" y="82343"/>
                  </a:lnTo>
                  <a:lnTo>
                    <a:pt x="223787" y="64197"/>
                  </a:lnTo>
                  <a:lnTo>
                    <a:pt x="271127" y="48012"/>
                  </a:lnTo>
                  <a:lnTo>
                    <a:pt x="321829" y="33930"/>
                  </a:lnTo>
                  <a:lnTo>
                    <a:pt x="375582" y="22092"/>
                  </a:lnTo>
                  <a:lnTo>
                    <a:pt x="432079" y="12638"/>
                  </a:lnTo>
                  <a:lnTo>
                    <a:pt x="491009" y="5711"/>
                  </a:lnTo>
                  <a:lnTo>
                    <a:pt x="552063" y="1451"/>
                  </a:lnTo>
                  <a:lnTo>
                    <a:pt x="614933" y="0"/>
                  </a:lnTo>
                  <a:lnTo>
                    <a:pt x="677804" y="1451"/>
                  </a:lnTo>
                  <a:lnTo>
                    <a:pt x="738858" y="5711"/>
                  </a:lnTo>
                  <a:lnTo>
                    <a:pt x="797788" y="12638"/>
                  </a:lnTo>
                  <a:lnTo>
                    <a:pt x="854285" y="22092"/>
                  </a:lnTo>
                  <a:lnTo>
                    <a:pt x="908038" y="33930"/>
                  </a:lnTo>
                  <a:lnTo>
                    <a:pt x="958740" y="48012"/>
                  </a:lnTo>
                  <a:lnTo>
                    <a:pt x="1006080" y="64197"/>
                  </a:lnTo>
                  <a:lnTo>
                    <a:pt x="1049750" y="82343"/>
                  </a:lnTo>
                  <a:lnTo>
                    <a:pt x="1089440" y="102309"/>
                  </a:lnTo>
                  <a:lnTo>
                    <a:pt x="1124841" y="123955"/>
                  </a:lnTo>
                  <a:lnTo>
                    <a:pt x="1155644" y="147138"/>
                  </a:lnTo>
                  <a:lnTo>
                    <a:pt x="1202220" y="197552"/>
                  </a:lnTo>
                  <a:lnTo>
                    <a:pt x="1226692" y="252424"/>
                  </a:lnTo>
                  <a:lnTo>
                    <a:pt x="1229867" y="281178"/>
                  </a:lnTo>
                  <a:lnTo>
                    <a:pt x="1226692" y="309931"/>
                  </a:lnTo>
                  <a:lnTo>
                    <a:pt x="1202220" y="364803"/>
                  </a:lnTo>
                  <a:lnTo>
                    <a:pt x="1155644" y="415217"/>
                  </a:lnTo>
                  <a:lnTo>
                    <a:pt x="1124841" y="438400"/>
                  </a:lnTo>
                  <a:lnTo>
                    <a:pt x="1089440" y="460046"/>
                  </a:lnTo>
                  <a:lnTo>
                    <a:pt x="1049750" y="480012"/>
                  </a:lnTo>
                  <a:lnTo>
                    <a:pt x="1006080" y="498158"/>
                  </a:lnTo>
                  <a:lnTo>
                    <a:pt x="958740" y="514343"/>
                  </a:lnTo>
                  <a:lnTo>
                    <a:pt x="908038" y="528425"/>
                  </a:lnTo>
                  <a:lnTo>
                    <a:pt x="854285" y="540263"/>
                  </a:lnTo>
                  <a:lnTo>
                    <a:pt x="797788" y="549717"/>
                  </a:lnTo>
                  <a:lnTo>
                    <a:pt x="738858" y="556644"/>
                  </a:lnTo>
                  <a:lnTo>
                    <a:pt x="677804" y="560904"/>
                  </a:lnTo>
                  <a:lnTo>
                    <a:pt x="614933" y="562356"/>
                  </a:lnTo>
                  <a:lnTo>
                    <a:pt x="552063" y="560904"/>
                  </a:lnTo>
                  <a:lnTo>
                    <a:pt x="491009" y="556644"/>
                  </a:lnTo>
                  <a:lnTo>
                    <a:pt x="432079" y="549717"/>
                  </a:lnTo>
                  <a:lnTo>
                    <a:pt x="375582" y="540263"/>
                  </a:lnTo>
                  <a:lnTo>
                    <a:pt x="321829" y="528425"/>
                  </a:lnTo>
                  <a:lnTo>
                    <a:pt x="271127" y="514343"/>
                  </a:lnTo>
                  <a:lnTo>
                    <a:pt x="223787" y="498158"/>
                  </a:lnTo>
                  <a:lnTo>
                    <a:pt x="180117" y="480012"/>
                  </a:lnTo>
                  <a:lnTo>
                    <a:pt x="140427" y="460046"/>
                  </a:lnTo>
                  <a:lnTo>
                    <a:pt x="105026" y="438400"/>
                  </a:lnTo>
                  <a:lnTo>
                    <a:pt x="74223" y="415217"/>
                  </a:lnTo>
                  <a:lnTo>
                    <a:pt x="27647" y="364803"/>
                  </a:lnTo>
                  <a:lnTo>
                    <a:pt x="3175" y="309931"/>
                  </a:lnTo>
                  <a:lnTo>
                    <a:pt x="0" y="281178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2132" y="2789935"/>
            <a:ext cx="9900920" cy="1384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rgbClr val="DC002D"/>
                </a:solidFill>
                <a:effectLst/>
                <a:uLnTx/>
                <a:uFillTx/>
                <a:latin typeface="Calibri"/>
                <a:cs typeface="Calibri"/>
              </a:rPr>
              <a:t>❷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Se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prosegui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senza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fare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login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area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riservata,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nella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sezione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«Passeggeri»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,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corrispondenza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del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campo Carta</a:t>
            </a:r>
            <a:r>
              <a:rPr kumimoji="0" sz="1800" b="0" i="1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FRECCIA/X-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GO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,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inserisci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il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numero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della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tua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Carta</a:t>
            </a:r>
            <a:r>
              <a:rPr kumimoji="0" sz="1800" b="0" i="1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FRECCIA</a:t>
            </a:r>
            <a:r>
              <a:rPr kumimoji="0" sz="1800" b="0" i="1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(3).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Se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è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correttamente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associata,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il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sistema ricalcolerà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il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prezzo,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applicando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lo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sconto</a:t>
            </a:r>
            <a:r>
              <a:rPr kumimoji="0" sz="1800" b="0" i="0" u="none" strike="noStrike" kern="0" cap="none" spc="-7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WELFARE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PLUS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/>
                <a:cs typeface="Calibri"/>
              </a:rPr>
              <a:t>(4).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42531" y="4181602"/>
            <a:ext cx="4065270" cy="2054860"/>
            <a:chOff x="6542531" y="4181602"/>
            <a:chExt cx="4065270" cy="20548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2531" y="4239768"/>
              <a:ext cx="4026408" cy="19964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953243" y="4187952"/>
              <a:ext cx="647700" cy="309880"/>
            </a:xfrm>
            <a:custGeom>
              <a:avLst/>
              <a:gdLst/>
              <a:ahLst/>
              <a:cxnLst/>
              <a:rect l="l" t="t" r="r" b="b"/>
              <a:pathLst>
                <a:path w="647700" h="309879">
                  <a:moveTo>
                    <a:pt x="0" y="154686"/>
                  </a:moveTo>
                  <a:lnTo>
                    <a:pt x="25455" y="94458"/>
                  </a:lnTo>
                  <a:lnTo>
                    <a:pt x="55319" y="68181"/>
                  </a:lnTo>
                  <a:lnTo>
                    <a:pt x="94869" y="45291"/>
                  </a:lnTo>
                  <a:lnTo>
                    <a:pt x="142800" y="26407"/>
                  </a:lnTo>
                  <a:lnTo>
                    <a:pt x="197810" y="12150"/>
                  </a:lnTo>
                  <a:lnTo>
                    <a:pt x="258594" y="3141"/>
                  </a:lnTo>
                  <a:lnTo>
                    <a:pt x="323850" y="0"/>
                  </a:lnTo>
                  <a:lnTo>
                    <a:pt x="389105" y="3141"/>
                  </a:lnTo>
                  <a:lnTo>
                    <a:pt x="449889" y="12150"/>
                  </a:lnTo>
                  <a:lnTo>
                    <a:pt x="504899" y="26407"/>
                  </a:lnTo>
                  <a:lnTo>
                    <a:pt x="552830" y="45291"/>
                  </a:lnTo>
                  <a:lnTo>
                    <a:pt x="592380" y="68181"/>
                  </a:lnTo>
                  <a:lnTo>
                    <a:pt x="622244" y="94458"/>
                  </a:lnTo>
                  <a:lnTo>
                    <a:pt x="647700" y="154686"/>
                  </a:lnTo>
                  <a:lnTo>
                    <a:pt x="641118" y="185872"/>
                  </a:lnTo>
                  <a:lnTo>
                    <a:pt x="592380" y="241190"/>
                  </a:lnTo>
                  <a:lnTo>
                    <a:pt x="552830" y="264080"/>
                  </a:lnTo>
                  <a:lnTo>
                    <a:pt x="504899" y="282964"/>
                  </a:lnTo>
                  <a:lnTo>
                    <a:pt x="449889" y="297221"/>
                  </a:lnTo>
                  <a:lnTo>
                    <a:pt x="389105" y="306230"/>
                  </a:lnTo>
                  <a:lnTo>
                    <a:pt x="323850" y="309372"/>
                  </a:lnTo>
                  <a:lnTo>
                    <a:pt x="258594" y="306230"/>
                  </a:lnTo>
                  <a:lnTo>
                    <a:pt x="197810" y="297221"/>
                  </a:lnTo>
                  <a:lnTo>
                    <a:pt x="142800" y="282964"/>
                  </a:lnTo>
                  <a:lnTo>
                    <a:pt x="94869" y="264080"/>
                  </a:lnTo>
                  <a:lnTo>
                    <a:pt x="55319" y="241190"/>
                  </a:lnTo>
                  <a:lnTo>
                    <a:pt x="25455" y="214913"/>
                  </a:lnTo>
                  <a:lnTo>
                    <a:pt x="0" y="154686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43115" y="6225032"/>
            <a:ext cx="3380104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*Simulazione</a:t>
            </a:r>
            <a:r>
              <a:rPr kumimoji="0" sz="11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realizzata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prezzi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vigore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dicembre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2612" y="4936363"/>
            <a:ext cx="32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rgbClr val="DC002D"/>
                </a:solidFill>
                <a:effectLst/>
                <a:uLnTx/>
                <a:uFillTx/>
                <a:latin typeface="Calibri"/>
                <a:cs typeface="Calibri"/>
              </a:rPr>
              <a:t>❸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2396" y="1603247"/>
            <a:ext cx="8033766" cy="7421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2583" y="4632959"/>
            <a:ext cx="5132832" cy="13334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160134" y="4940554"/>
            <a:ext cx="32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rgbClr val="DC002D"/>
                </a:solidFill>
                <a:effectLst/>
                <a:uLnTx/>
                <a:uFillTx/>
                <a:latin typeface="Calibri"/>
                <a:cs typeface="Calibri"/>
              </a:rPr>
              <a:t>❹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pPr marL="12700" marR="0" lvl="0" indent="0" defTabSz="914400" eaLnBrk="1" fontAlgn="auto" latinLnBrk="0" hangingPunct="1">
                <a:lnSpc>
                  <a:spcPts val="1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000" b="0" i="0" u="none" strike="noStrike" kern="0" cap="none" spc="-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7B189B4-62A7-1559-2720-51716C445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4683" y="286964"/>
            <a:ext cx="1748817" cy="1101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F1F3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6718157872174EBBE4BE8E2DA427AC" ma:contentTypeVersion="14" ma:contentTypeDescription="Create a new document." ma:contentTypeScope="" ma:versionID="234dfdbfd566ef1fd36f7141eb8020f2">
  <xsd:schema xmlns:xsd="http://www.w3.org/2001/XMLSchema" xmlns:xs="http://www.w3.org/2001/XMLSchema" xmlns:p="http://schemas.microsoft.com/office/2006/metadata/properties" xmlns:ns3="f9f7bcdb-cefc-4597-983e-8d832f137686" xmlns:ns4="e317e1fa-6f85-4957-a9c7-70ad697cfe81" targetNamespace="http://schemas.microsoft.com/office/2006/metadata/properties" ma:root="true" ma:fieldsID="cb68062e8b0cabd0112625b1197bd8e9" ns3:_="" ns4:_="">
    <xsd:import namespace="f9f7bcdb-cefc-4597-983e-8d832f137686"/>
    <xsd:import namespace="e317e1fa-6f85-4957-a9c7-70ad697cfe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7bcdb-cefc-4597-983e-8d832f1376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7e1fa-6f85-4957-a9c7-70ad697cfe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f7bcdb-cefc-4597-983e-8d832f137686" xsi:nil="true"/>
  </documentManagement>
</p:properties>
</file>

<file path=customXml/itemProps1.xml><?xml version="1.0" encoding="utf-8"?>
<ds:datastoreItem xmlns:ds="http://schemas.openxmlformats.org/officeDocument/2006/customXml" ds:itemID="{E80E605F-19AC-46A0-A613-783F9B319A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D23EAF-6A70-4DAB-B112-4959A71F0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f7bcdb-cefc-4597-983e-8d832f137686"/>
    <ds:schemaRef ds:uri="e317e1fa-6f85-4957-a9c7-70ad697cfe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5C991-9BB6-4A8A-9ECA-00B4F3735878}">
  <ds:schemaRefs>
    <ds:schemaRef ds:uri="http://purl.org/dc/elements/1.1/"/>
    <ds:schemaRef ds:uri="http://schemas.microsoft.com/office/infopath/2007/PartnerControls"/>
    <ds:schemaRef ds:uri="http://www.w3.org/XML/1998/namespace"/>
    <ds:schemaRef ds:uri="f9f7bcdb-cefc-4597-983e-8d832f137686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317e1fa-6f85-4957-a9c7-70ad697cfe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TM02892315[[fn=Filo]]</Template>
  <TotalTime>1276</TotalTime>
  <Words>521</Words>
  <Application>Microsoft Office PowerPoint</Application>
  <PresentationFormat>Widescreen</PresentationFormat>
  <Paragraphs>72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Wingdings</vt:lpstr>
      <vt:lpstr>Tema di Office</vt:lpstr>
      <vt:lpstr>Office Theme</vt:lpstr>
      <vt:lpstr>                    </vt:lpstr>
      <vt:lpstr>                    </vt:lpstr>
      <vt:lpstr>ISTRUZIONI ATTIVAZIONE WELFARE PLUS</vt:lpstr>
      <vt:lpstr>COME ACQUISTARE CON OFFERTA WELFARE PLUS SU T.COM 1/2</vt:lpstr>
      <vt:lpstr>COME ACQUISTARE CON OFFERTA WELFARE PLUS SU T.COM 2/2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Simona Carosso</dc:creator>
  <cp:lastModifiedBy>Fabrizio Felice</cp:lastModifiedBy>
  <cp:revision>32</cp:revision>
  <dcterms:created xsi:type="dcterms:W3CDTF">2024-09-29T12:33:08Z</dcterms:created>
  <dcterms:modified xsi:type="dcterms:W3CDTF">2025-10-15T09:13:32Z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0x010100A26718157872174EBBE4BE8E2DA427AC</vt:lpwstr>
  </property>
</Properties>
</file>