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46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7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46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4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14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48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29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5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1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57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61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43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71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51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6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33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5C26-4E77-4A4C-923C-08ACA285EDEE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4E3B1A-8742-4AAF-9B47-E98949682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locomotiva-locomotiva-a-vapore-treno-221159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000BE-8BB8-7D82-95FC-B3F1CDE9B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6700"/>
            <a:ext cx="9144000" cy="3822192"/>
          </a:xfrm>
        </p:spPr>
        <p:txBody>
          <a:bodyPr>
            <a:normAutofit fontScale="90000"/>
          </a:bodyPr>
          <a:lstStyle/>
          <a:p>
            <a:r>
              <a:rPr lang="it-IT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 caricare il vostro nominativo sull’account  Trenitalia dell’INFN per acquistare titoli di viaggio.</a:t>
            </a:r>
            <a:br>
              <a:rPr lang="it-IT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ndate su Trenitalia.com  e accedete nell’area</a:t>
            </a:r>
            <a:br>
              <a:rPr lang="it-IT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riservata.</a:t>
            </a:r>
            <a:br>
              <a:rPr lang="it-IT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CAF254-A485-018F-F7AC-248AC071B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4096"/>
            <a:ext cx="9144000" cy="335584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2CB626-88D9-5A3B-4870-7F199F98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957436"/>
            <a:ext cx="9267825" cy="35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2B196-ADEA-C946-D4F6-586BE672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cegliete e cliccate sulla soluzione migliore per l’andata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527FBCB-C787-B97E-DF0E-0FDE858B5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970" y="2133600"/>
            <a:ext cx="685988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DE93A-2D65-4983-0483-F18AE4B1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 la stessa ricerca per il ritorno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D5B962A-1E18-07AE-B565-745963ADE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624" y="2133600"/>
            <a:ext cx="757257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2FFF5-56D8-CC8A-AAFA-A3FB763E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9" y="305705"/>
            <a:ext cx="8911687" cy="1280890"/>
          </a:xfrm>
        </p:spPr>
        <p:txBody>
          <a:bodyPr/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cegliete e cliccate sulla soluzione migliore per il ritorno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76250C-1311-6BED-3350-B3B35869B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523" y="2133600"/>
            <a:ext cx="802878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7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6582C-F65F-6777-0C21-4755C30A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volta fatte le dovute scelte cliccate su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CF2DE0B-3544-CBFE-9044-9BDF76ED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494" y="2133600"/>
            <a:ext cx="771683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3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4F6FC-D28D-E1DF-E328-6DE3654C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8054"/>
            <a:ext cx="8911687" cy="2043938"/>
          </a:xfrm>
        </p:spPr>
        <p:txBody>
          <a:bodyPr>
            <a:normAutofit fontScale="90000"/>
          </a:bodyPr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Inserire cognome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Inserire i dati </a:t>
            </a:r>
            <a:b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numero missione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Anagrafici </a:t>
            </a:r>
            <a:b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scendere in basso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C3034F0-D5A8-6DD4-2493-588CEAD20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5492" y="2133600"/>
            <a:ext cx="6662842" cy="377825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BF31C40-6F0D-1309-8184-D9F937292909}"/>
              </a:ext>
            </a:extLst>
          </p:cNvPr>
          <p:cNvCxnSpPr>
            <a:cxnSpLocks/>
          </p:cNvCxnSpPr>
          <p:nvPr/>
        </p:nvCxnSpPr>
        <p:spPr>
          <a:xfrm>
            <a:off x="4242816" y="1563624"/>
            <a:ext cx="1176909" cy="127482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D747B6A-7355-55A7-8D75-20C8D8FDB94B}"/>
              </a:ext>
            </a:extLst>
          </p:cNvPr>
          <p:cNvCxnSpPr/>
          <p:nvPr/>
        </p:nvCxnSpPr>
        <p:spPr>
          <a:xfrm flipH="1">
            <a:off x="7763256" y="1905000"/>
            <a:ext cx="1380744" cy="2621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nettore 12">
            <a:extLst>
              <a:ext uri="{FF2B5EF4-FFF2-40B4-BE49-F238E27FC236}">
                <a16:creationId xmlns:a16="http://schemas.microsoft.com/office/drawing/2014/main" id="{C02BBE90-1903-63BC-83F8-E4CA81734EEB}"/>
              </a:ext>
            </a:extLst>
          </p:cNvPr>
          <p:cNvSpPr/>
          <p:nvPr/>
        </p:nvSpPr>
        <p:spPr>
          <a:xfrm>
            <a:off x="1490473" y="100584"/>
            <a:ext cx="5495544" cy="1463040"/>
          </a:xfrm>
          <a:prstGeom prst="flowChartConnector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F99E7CA2-A73A-A772-D7C3-DC965F3845E6}"/>
              </a:ext>
            </a:extLst>
          </p:cNvPr>
          <p:cNvSpPr/>
          <p:nvPr/>
        </p:nvSpPr>
        <p:spPr>
          <a:xfrm>
            <a:off x="7763256" y="0"/>
            <a:ext cx="3813048" cy="1848612"/>
          </a:xfrm>
          <a:prstGeom prst="flowChartConnec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16E65372-7FDC-8888-2E50-93B1E37D9934}"/>
              </a:ext>
            </a:extLst>
          </p:cNvPr>
          <p:cNvSpPr/>
          <p:nvPr/>
        </p:nvSpPr>
        <p:spPr>
          <a:xfrm>
            <a:off x="7150608" y="0"/>
            <a:ext cx="4654296" cy="1975104"/>
          </a:xfrm>
          <a:prstGeom prst="flowChartConnector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EF5E213-D7F8-E896-0E30-72DFC6AC2CF1}"/>
              </a:ext>
            </a:extLst>
          </p:cNvPr>
          <p:cNvCxnSpPr>
            <a:cxnSpLocks/>
          </p:cNvCxnSpPr>
          <p:nvPr/>
        </p:nvCxnSpPr>
        <p:spPr>
          <a:xfrm>
            <a:off x="4169664" y="3182112"/>
            <a:ext cx="35661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6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96363-E766-7229-51B0-E311FC26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 attenzione che ci sia la parte cerchiata che conferma il pagamento con l’account dell’ente e cliccate su 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conferma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94A96DE-67BD-95C6-6CE0-4F583C6F8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058" y="2133600"/>
            <a:ext cx="642771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DAA50-A14B-5760-8FF6-BBEAF9B1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arriverà una mail con i biglietti che comunque ritrovate sempre sul vostro account  </a:t>
            </a:r>
            <a:r>
              <a:rPr lang="it-IT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trenitalia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CDB649-CF93-9BA3-931F-219D1C8EC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34725" cy="4918075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ricordo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che anche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titoli di viaggio acquistati con gli account Trenitalia o Cisalpina vanno allegati tra i documenti caricati per il rimborso.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tutto il resto………Buon viaggio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dall’ufficio missioni dell’amministrazione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 Roma Tor Vergata 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Roma 16 ottobre 2025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Immagine che contiene ferrovia, aria aperta, trasporto, treno&#10;&#10;Il contenuto generato dall'IA potrebbe non essere corretto.">
            <a:extLst>
              <a:ext uri="{FF2B5EF4-FFF2-40B4-BE49-F238E27FC236}">
                <a16:creationId xmlns:a16="http://schemas.microsoft.com/office/drawing/2014/main" id="{AD870988-109E-1CA2-45A8-9F72D1ACE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3076" y="2752070"/>
            <a:ext cx="6257924" cy="38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5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DB874-5BD9-440D-0B6A-C6D90211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374650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nserite le credenziali:</a:t>
            </a:r>
            <a:b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UserID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in.torvergata</a:t>
            </a:r>
            <a:b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</a:t>
            </a:r>
            <a:r>
              <a:rPr lang="it-IT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Amministrazione.2022</a:t>
            </a:r>
            <a:endParaRPr lang="it-IT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38F6D50-ED8C-7F7D-8D77-5226BE817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000" y="2133600"/>
            <a:ext cx="878782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0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E43B7-F061-31C6-634A-F2105D31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ndate su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«Strumenti amministratore» 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cliccate su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«Strumenti»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3312F58-9147-C03E-414C-1E4C701EB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634261"/>
            <a:ext cx="8915400" cy="27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5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F92DC-9C8B-69DA-255B-AA2814A5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perta questa maschera cliccate su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«Utenti»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12D1FE-4252-88C5-7A4E-42B7943CC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637763"/>
            <a:ext cx="8915400" cy="27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0240E-E3E5-4465-1563-460A468A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08" y="429768"/>
            <a:ext cx="10515600" cy="1965959"/>
          </a:xfrm>
        </p:spPr>
        <p:txBody>
          <a:bodyPr>
            <a:normAutofit/>
          </a:bodyPr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uindi se non siete già presenti nell’elenco cliccate su «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Aggiungi nuovo utente»</a:t>
            </a:r>
            <a:endParaRPr lang="it-IT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ABD08B-D502-BBCB-332A-5F35BA646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52700"/>
            <a:ext cx="10515600" cy="24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F4B2B-14AE-8AB6-62C1-DDCEEDE7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nserite Nome, Cognome, una userid da voi creata, la vostra mail istituzionale e cliccate su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«inserisci»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76A84F9-9155-1213-6439-B06E37363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636460"/>
            <a:ext cx="8915400" cy="2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1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DD193-1EC2-5F0D-BA70-EBDDF0C7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363A502-67BC-0881-A5D3-697DCCE93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201" y="2133600"/>
            <a:ext cx="8245424" cy="37782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E733630-5C80-9C96-B036-60666B9E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46" y="445009"/>
            <a:ext cx="11114710" cy="49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0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CA437-465D-C6C6-3AA5-3C4C1690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acquistare un biglietto una volta entrati nell’area riservata cliccate su «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acquista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ECB1F8-BA06-BD47-9709-9054B022D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747079"/>
            <a:ext cx="8915400" cy="2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26896-F3DE-1D89-F570-4AB3A15E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188" y="352425"/>
            <a:ext cx="10515600" cy="2533650"/>
          </a:xfrm>
        </p:spPr>
        <p:txBody>
          <a:bodyPr>
            <a:normAutofit fontScale="90000"/>
          </a:bodyPr>
          <a:lstStyle/>
          <a:p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nserite i vostri parametri di ricerca:</a:t>
            </a:r>
            <a:b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Luogo di partenza e arrivo, date e orari preferiti</a:t>
            </a:r>
            <a:b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liccando su </a:t>
            </a:r>
            <a:r>
              <a:rPr lang="it-IT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cerca</a:t>
            </a:r>
            <a:r>
              <a:rPr lang="it-IT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sistema trova le soluzioni migliori in base alle vostre indicazioni per l’andata e successivamente per il ritorno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4DED586-4271-91ED-67E1-FE65DD1B8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653" y="2886075"/>
            <a:ext cx="875867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58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461</TotalTime>
  <Words>288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Filo</vt:lpstr>
      <vt:lpstr>Come caricare il vostro nominativo sull’account  Trenitalia dell’INFN per acquistare titoli di viaggio.  Andate su Trenitalia.com  e accedete nell’area riservata.  </vt:lpstr>
      <vt:lpstr>Inserite le credenziali: UserID: in.torvergata Password: Amministrazione.2022</vt:lpstr>
      <vt:lpstr>Andate su «Strumenti amministratore» e cliccate su «Strumenti»</vt:lpstr>
      <vt:lpstr>Aperta questa maschera cliccate su «Utenti»</vt:lpstr>
      <vt:lpstr>Quindi se non siete già presenti nell’elenco cliccate su «Aggiungi nuovo utente»</vt:lpstr>
      <vt:lpstr>Inserite Nome, Cognome, una userid da voi creata, la vostra mail istituzionale e cliccate su «inserisci»</vt:lpstr>
      <vt:lpstr>Presentazione standard di PowerPoint</vt:lpstr>
      <vt:lpstr>Per acquistare un biglietto una volta entrati nell’area riservata cliccate su «acquista»</vt:lpstr>
      <vt:lpstr>Inserite i vostri parametri di ricerca: - Luogo di partenza e arrivo, date e orari preferiti Cliccando su cerca il sistema trova le soluzioni migliori in base alle vostre indicazioni per l’andata e successivamente per il ritorno </vt:lpstr>
      <vt:lpstr>Scegliete e cliccate sulla soluzione migliore per l’andata</vt:lpstr>
      <vt:lpstr>Fate la stessa ricerca per il ritorno</vt:lpstr>
      <vt:lpstr>Scegliete e cliccate sulla soluzione migliore per il ritorno</vt:lpstr>
      <vt:lpstr>Una volta fatte le dovute scelte cliccate su continua</vt:lpstr>
      <vt:lpstr>Inserire cognome                            Inserire i dati   e numero missione                            Anagrafici                                                     e scendere in basso</vt:lpstr>
      <vt:lpstr>Fate attenzione che ci sia la parte cerchiata che conferma il pagamento con l’account dell’ente e cliccate su  conferma</vt:lpstr>
      <vt:lpstr>Vi arriverà una mail con i biglietti che comunque ritrovate sempre sul vostro account  trenitalia.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Fabrizio Felice</dc:creator>
  <cp:lastModifiedBy>Fabrizio Felice</cp:lastModifiedBy>
  <cp:revision>9</cp:revision>
  <dcterms:created xsi:type="dcterms:W3CDTF">2025-10-08T07:14:54Z</dcterms:created>
  <dcterms:modified xsi:type="dcterms:W3CDTF">2025-10-15T09:05:45Z</dcterms:modified>
</cp:coreProperties>
</file>