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handoutMasterIdLst>
    <p:handoutMasterId r:id="rId17"/>
  </p:handoutMasterIdLst>
  <p:sldIdLst>
    <p:sldId id="269" r:id="rId2"/>
    <p:sldId id="257" r:id="rId3"/>
    <p:sldId id="271" r:id="rId4"/>
    <p:sldId id="258" r:id="rId5"/>
    <p:sldId id="256" r:id="rId6"/>
    <p:sldId id="260" r:id="rId7"/>
    <p:sldId id="261" r:id="rId8"/>
    <p:sldId id="259" r:id="rId9"/>
    <p:sldId id="262" r:id="rId10"/>
    <p:sldId id="275" r:id="rId11"/>
    <p:sldId id="273" r:id="rId12"/>
    <p:sldId id="272" r:id="rId13"/>
    <p:sldId id="267" r:id="rId14"/>
    <p:sldId id="264" r:id="rId15"/>
    <p:sldId id="265"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72" y="-72"/>
      </p:cViewPr>
      <p:guideLst>
        <p:guide orient="horz" pos="2160"/>
        <p:guide pos="2880"/>
      </p:guideLst>
    </p:cSldViewPr>
  </p:slideViewPr>
  <p:notesTextViewPr>
    <p:cViewPr>
      <p:scale>
        <a:sx n="1" d="1"/>
        <a:sy n="1" d="1"/>
      </p:scale>
      <p:origin x="0" y="0"/>
    </p:cViewPr>
  </p:notesTextViewPr>
  <p:notesViewPr>
    <p:cSldViewPr>
      <p:cViewPr varScale="1">
        <p:scale>
          <a:sx n="59" d="100"/>
          <a:sy n="59" d="100"/>
        </p:scale>
        <p:origin x="-2844"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CB1543-92BB-4B5F-B452-937D5E5F27A4}" type="doc">
      <dgm:prSet loTypeId="urn:microsoft.com/office/officeart/2005/8/layout/hierarchy3" loCatId="hierarchy" qsTypeId="urn:microsoft.com/office/officeart/2005/8/quickstyle/3d1" qsCatId="3D" csTypeId="urn:microsoft.com/office/officeart/2005/8/colors/accent1_2" csCatId="accent1" phldr="1"/>
      <dgm:spPr/>
      <dgm:t>
        <a:bodyPr/>
        <a:lstStyle/>
        <a:p>
          <a:endParaRPr lang="en-US"/>
        </a:p>
      </dgm:t>
    </dgm:pt>
    <dgm:pt modelId="{B2A6389B-C7D5-47AD-9D3C-7DE904681D6F}">
      <dgm:prSet phldrT="[Testo]"/>
      <dgm:spPr/>
      <dgm:t>
        <a:bodyPr/>
        <a:lstStyle/>
        <a:p>
          <a:pPr algn="ctr"/>
          <a:r>
            <a:rPr lang="en-US" dirty="0"/>
            <a:t>TECHNICAL </a:t>
          </a:r>
          <a:r>
            <a:rPr lang="en-US" dirty="0" smtClean="0"/>
            <a:t>DEPARTMENT</a:t>
          </a:r>
        </a:p>
        <a:p>
          <a:pPr algn="ctr"/>
          <a:r>
            <a:rPr lang="en-US" dirty="0" smtClean="0"/>
            <a:t>Director C.SANELLI</a:t>
          </a:r>
          <a:endParaRPr lang="en-US" dirty="0"/>
        </a:p>
      </dgm:t>
    </dgm:pt>
    <dgm:pt modelId="{CC488B36-4D19-4D0E-825C-47F02CF3BD92}" type="parTrans" cxnId="{BC888879-B523-4012-87DB-7F40E37FD463}">
      <dgm:prSet/>
      <dgm:spPr/>
      <dgm:t>
        <a:bodyPr/>
        <a:lstStyle/>
        <a:p>
          <a:pPr algn="ctr"/>
          <a:endParaRPr lang="en-US"/>
        </a:p>
      </dgm:t>
    </dgm:pt>
    <dgm:pt modelId="{64AFAF06-0800-4F55-B1E5-EC6AC3D9674E}" type="sibTrans" cxnId="{BC888879-B523-4012-87DB-7F40E37FD463}">
      <dgm:prSet/>
      <dgm:spPr/>
      <dgm:t>
        <a:bodyPr/>
        <a:lstStyle/>
        <a:p>
          <a:pPr algn="ctr"/>
          <a:endParaRPr lang="en-US"/>
        </a:p>
      </dgm:t>
    </dgm:pt>
    <dgm:pt modelId="{7FB9A73E-97B0-46EB-ABD9-F725B88C646D}">
      <dgm:prSet phldrT="[Testo]"/>
      <dgm:spPr/>
      <dgm:t>
        <a:bodyPr/>
        <a:lstStyle/>
        <a:p>
          <a:pPr algn="ctr"/>
          <a:r>
            <a:rPr lang="en-US" dirty="0"/>
            <a:t>SECRETARIAT</a:t>
          </a:r>
        </a:p>
        <a:p>
          <a:pPr algn="ctr"/>
          <a:r>
            <a:rPr lang="en-US" dirty="0"/>
            <a:t>tbd</a:t>
          </a:r>
        </a:p>
      </dgm:t>
    </dgm:pt>
    <dgm:pt modelId="{A232DED2-FA3E-4410-BCE9-2BBDAB8613AF}" type="parTrans" cxnId="{E5E19470-B720-4934-B187-7AAF2F743502}">
      <dgm:prSet/>
      <dgm:spPr/>
      <dgm:t>
        <a:bodyPr/>
        <a:lstStyle/>
        <a:p>
          <a:pPr algn="ctr"/>
          <a:endParaRPr lang="en-US"/>
        </a:p>
      </dgm:t>
    </dgm:pt>
    <dgm:pt modelId="{D8C89D08-D989-4C24-808B-BE5CDAAC94A5}" type="sibTrans" cxnId="{E5E19470-B720-4934-B187-7AAF2F743502}">
      <dgm:prSet/>
      <dgm:spPr/>
      <dgm:t>
        <a:bodyPr/>
        <a:lstStyle/>
        <a:p>
          <a:pPr algn="ctr"/>
          <a:endParaRPr lang="en-US"/>
        </a:p>
      </dgm:t>
    </dgm:pt>
    <dgm:pt modelId="{9CAF524C-ECA1-42C7-9EE2-C7A5B3F80772}">
      <dgm:prSet phldrT="[Testo]"/>
      <dgm:spPr/>
      <dgm:t>
        <a:bodyPr/>
        <a:lstStyle/>
        <a:p>
          <a:r>
            <a:rPr lang="en-US" dirty="0" smtClean="0"/>
            <a:t>CIVIL ENGINEERING</a:t>
          </a:r>
          <a:endParaRPr lang="en-US" dirty="0"/>
        </a:p>
        <a:p>
          <a:r>
            <a:rPr lang="en-US" dirty="0" smtClean="0"/>
            <a:t>tbd</a:t>
          </a:r>
        </a:p>
      </dgm:t>
    </dgm:pt>
    <dgm:pt modelId="{3C9B27A4-D4AE-4216-A6B6-DF10F570887B}" type="parTrans" cxnId="{D0D7EE91-4A29-46CA-932E-DC91195E959A}">
      <dgm:prSet/>
      <dgm:spPr/>
      <dgm:t>
        <a:bodyPr/>
        <a:lstStyle/>
        <a:p>
          <a:pPr algn="ctr"/>
          <a:endParaRPr lang="en-US"/>
        </a:p>
      </dgm:t>
    </dgm:pt>
    <dgm:pt modelId="{E77CE7A2-0F90-47A7-B766-D71907D69460}" type="sibTrans" cxnId="{D0D7EE91-4A29-46CA-932E-DC91195E959A}">
      <dgm:prSet/>
      <dgm:spPr/>
      <dgm:t>
        <a:bodyPr/>
        <a:lstStyle/>
        <a:p>
          <a:pPr algn="ctr"/>
          <a:endParaRPr lang="en-US"/>
        </a:p>
      </dgm:t>
    </dgm:pt>
    <dgm:pt modelId="{BA5A6FD6-16D8-489F-B98E-8A9A2D309674}">
      <dgm:prSet phldrT="[Testo]"/>
      <dgm:spPr/>
      <dgm:t>
        <a:bodyPr/>
        <a:lstStyle/>
        <a:p>
          <a:pPr algn="ctr"/>
          <a:r>
            <a:rPr lang="en-US" dirty="0"/>
            <a:t>POWER CONVERTER </a:t>
          </a:r>
        </a:p>
        <a:p>
          <a:pPr algn="ctr"/>
          <a:r>
            <a:rPr lang="en-US" dirty="0"/>
            <a:t>M. SEDITA - INFN LNS</a:t>
          </a:r>
        </a:p>
      </dgm:t>
    </dgm:pt>
    <dgm:pt modelId="{280371DA-3E5B-4D8F-A585-591466F6CF66}" type="parTrans" cxnId="{EF9D68E1-C3EC-4BAD-9970-B465BD2D61FC}">
      <dgm:prSet/>
      <dgm:spPr/>
      <dgm:t>
        <a:bodyPr/>
        <a:lstStyle/>
        <a:p>
          <a:pPr algn="ctr"/>
          <a:endParaRPr lang="en-US"/>
        </a:p>
      </dgm:t>
    </dgm:pt>
    <dgm:pt modelId="{2F1D97F8-8C0C-4AB6-A5E6-A322F4201D4D}" type="sibTrans" cxnId="{EF9D68E1-C3EC-4BAD-9970-B465BD2D61FC}">
      <dgm:prSet/>
      <dgm:spPr/>
      <dgm:t>
        <a:bodyPr/>
        <a:lstStyle/>
        <a:p>
          <a:pPr algn="ctr"/>
          <a:endParaRPr lang="en-US"/>
        </a:p>
      </dgm:t>
    </dgm:pt>
    <dgm:pt modelId="{47121A11-C124-4CC0-B6C6-35B02426B13E}">
      <dgm:prSet phldrT="[Testo]"/>
      <dgm:spPr/>
      <dgm:t>
        <a:bodyPr/>
        <a:lstStyle/>
        <a:p>
          <a:pPr algn="ctr"/>
          <a:r>
            <a:rPr lang="en-US" dirty="0"/>
            <a:t>GENERAL SERVICES </a:t>
          </a:r>
        </a:p>
        <a:p>
          <a:pPr algn="ctr"/>
          <a:r>
            <a:rPr lang="en-US" dirty="0"/>
            <a:t>tbd</a:t>
          </a:r>
        </a:p>
      </dgm:t>
    </dgm:pt>
    <dgm:pt modelId="{A1C34036-B8A7-474F-B8C1-4A599FEBA896}" type="parTrans" cxnId="{648F22C9-6964-44E9-8BC4-7ADA8DE5139D}">
      <dgm:prSet/>
      <dgm:spPr/>
      <dgm:t>
        <a:bodyPr/>
        <a:lstStyle/>
        <a:p>
          <a:pPr algn="ctr"/>
          <a:endParaRPr lang="en-US"/>
        </a:p>
      </dgm:t>
    </dgm:pt>
    <dgm:pt modelId="{22A501E8-7142-4CE4-A442-2663A5DB44BF}" type="sibTrans" cxnId="{648F22C9-6964-44E9-8BC4-7ADA8DE5139D}">
      <dgm:prSet/>
      <dgm:spPr/>
      <dgm:t>
        <a:bodyPr/>
        <a:lstStyle/>
        <a:p>
          <a:pPr algn="ctr"/>
          <a:endParaRPr lang="en-US"/>
        </a:p>
      </dgm:t>
    </dgm:pt>
    <dgm:pt modelId="{C4756233-D5C0-4FA3-8508-08435629C377}">
      <dgm:prSet phldrT="[Testo]"/>
      <dgm:spPr/>
      <dgm:t>
        <a:bodyPr/>
        <a:lstStyle/>
        <a:p>
          <a:pPr algn="ctr"/>
          <a:r>
            <a:rPr lang="en-US" dirty="0"/>
            <a:t>VACUUM </a:t>
          </a:r>
        </a:p>
        <a:p>
          <a:pPr algn="ctr"/>
          <a:r>
            <a:rPr lang="en-US" dirty="0"/>
            <a:t>A. CLOZZA - INFN LNF</a:t>
          </a:r>
        </a:p>
      </dgm:t>
    </dgm:pt>
    <dgm:pt modelId="{C649C141-F8B7-4EFC-A33E-8017FB2EE292}" type="parTrans" cxnId="{EA79C3B3-9CBA-4087-8B7B-0783A66010F9}">
      <dgm:prSet/>
      <dgm:spPr/>
      <dgm:t>
        <a:bodyPr/>
        <a:lstStyle/>
        <a:p>
          <a:pPr algn="ctr"/>
          <a:endParaRPr lang="en-US"/>
        </a:p>
      </dgm:t>
    </dgm:pt>
    <dgm:pt modelId="{B45F0ED4-7836-4C00-A3C2-444D08F07895}" type="sibTrans" cxnId="{EA79C3B3-9CBA-4087-8B7B-0783A66010F9}">
      <dgm:prSet/>
      <dgm:spPr/>
      <dgm:t>
        <a:bodyPr/>
        <a:lstStyle/>
        <a:p>
          <a:pPr algn="ctr"/>
          <a:endParaRPr lang="en-US"/>
        </a:p>
      </dgm:t>
    </dgm:pt>
    <dgm:pt modelId="{9B70C8B5-9B17-4452-993C-06A87A79279F}">
      <dgm:prSet phldrT="[Testo]"/>
      <dgm:spPr/>
      <dgm:t>
        <a:bodyPr/>
        <a:lstStyle/>
        <a:p>
          <a:pPr algn="ctr"/>
          <a:r>
            <a:rPr lang="en-US" dirty="0"/>
            <a:t>MECHANICS </a:t>
          </a:r>
        </a:p>
        <a:p>
          <a:pPr algn="ctr"/>
          <a:r>
            <a:rPr lang="en-US" dirty="0"/>
            <a:t>S. TOMASSINI - INFN LNF</a:t>
          </a:r>
        </a:p>
      </dgm:t>
    </dgm:pt>
    <dgm:pt modelId="{38624612-C1C2-4A41-AA42-32E8FC09DC77}" type="parTrans" cxnId="{CB200AF3-3ED2-4B46-B191-BD19C1733791}">
      <dgm:prSet/>
      <dgm:spPr/>
      <dgm:t>
        <a:bodyPr/>
        <a:lstStyle/>
        <a:p>
          <a:pPr algn="ctr"/>
          <a:endParaRPr lang="en-US"/>
        </a:p>
      </dgm:t>
    </dgm:pt>
    <dgm:pt modelId="{8C17E638-CF8A-432C-8D46-C25589FE8910}" type="sibTrans" cxnId="{CB200AF3-3ED2-4B46-B191-BD19C1733791}">
      <dgm:prSet/>
      <dgm:spPr/>
      <dgm:t>
        <a:bodyPr/>
        <a:lstStyle/>
        <a:p>
          <a:pPr algn="ctr"/>
          <a:endParaRPr lang="en-US"/>
        </a:p>
      </dgm:t>
    </dgm:pt>
    <dgm:pt modelId="{3F0BE0DB-C6B5-4606-BDC6-2F6D4C154BA0}">
      <dgm:prSet phldrT="[Testo]"/>
      <dgm:spPr/>
      <dgm:t>
        <a:bodyPr/>
        <a:lstStyle/>
        <a:p>
          <a:pPr algn="ctr"/>
          <a:r>
            <a:rPr lang="en-US" dirty="0"/>
            <a:t>ELECTROTECHNICS </a:t>
          </a:r>
        </a:p>
        <a:p>
          <a:pPr algn="ctr"/>
          <a:r>
            <a:rPr lang="en-US" dirty="0"/>
            <a:t>R. RICCI - INFN LNF</a:t>
          </a:r>
        </a:p>
      </dgm:t>
    </dgm:pt>
    <dgm:pt modelId="{62EEFB25-ABAE-4706-9BCB-A5B6BC669CE0}" type="parTrans" cxnId="{83D5337E-B025-4B5E-8BBC-91BFC8846F57}">
      <dgm:prSet/>
      <dgm:spPr/>
      <dgm:t>
        <a:bodyPr/>
        <a:lstStyle/>
        <a:p>
          <a:pPr algn="ctr"/>
          <a:endParaRPr lang="en-US"/>
        </a:p>
      </dgm:t>
    </dgm:pt>
    <dgm:pt modelId="{1B3D7623-48F1-4720-BC9C-AE21671D4A2E}" type="sibTrans" cxnId="{83D5337E-B025-4B5E-8BBC-91BFC8846F57}">
      <dgm:prSet/>
      <dgm:spPr/>
      <dgm:t>
        <a:bodyPr/>
        <a:lstStyle/>
        <a:p>
          <a:pPr algn="ctr"/>
          <a:endParaRPr lang="en-US"/>
        </a:p>
      </dgm:t>
    </dgm:pt>
    <dgm:pt modelId="{121F5451-B62C-413E-A0BC-D4AE5A9C8767}">
      <dgm:prSet phldrT="[Testo]"/>
      <dgm:spPr/>
      <dgm:t>
        <a:bodyPr/>
        <a:lstStyle/>
        <a:p>
          <a:pPr algn="ctr"/>
          <a:r>
            <a:rPr lang="en-US" dirty="0"/>
            <a:t>HVAC &amp; FLUIDS </a:t>
          </a:r>
        </a:p>
        <a:p>
          <a:pPr algn="ctr"/>
          <a:r>
            <a:rPr lang="en-US" dirty="0"/>
            <a:t>G. SCHILLACI - INFN LNS</a:t>
          </a:r>
        </a:p>
      </dgm:t>
    </dgm:pt>
    <dgm:pt modelId="{436D583E-5557-47D2-B08C-4FCB7E5C5B25}" type="parTrans" cxnId="{81FCE94B-419A-4769-B779-0C1A13257F71}">
      <dgm:prSet/>
      <dgm:spPr/>
      <dgm:t>
        <a:bodyPr/>
        <a:lstStyle/>
        <a:p>
          <a:pPr algn="ctr"/>
          <a:endParaRPr lang="en-US"/>
        </a:p>
      </dgm:t>
    </dgm:pt>
    <dgm:pt modelId="{1E952212-B1F3-4377-95C3-F13273E19835}" type="sibTrans" cxnId="{81FCE94B-419A-4769-B779-0C1A13257F71}">
      <dgm:prSet/>
      <dgm:spPr/>
      <dgm:t>
        <a:bodyPr/>
        <a:lstStyle/>
        <a:p>
          <a:pPr algn="ctr"/>
          <a:endParaRPr lang="en-US"/>
        </a:p>
      </dgm:t>
    </dgm:pt>
    <dgm:pt modelId="{1E162BDE-BDBB-429B-831D-05BD47AA39CB}">
      <dgm:prSet phldrT="[Testo]"/>
      <dgm:spPr/>
      <dgm:t>
        <a:bodyPr/>
        <a:lstStyle/>
        <a:p>
          <a:pPr algn="ctr"/>
          <a:r>
            <a:rPr lang="en-US" dirty="0"/>
            <a:t>TECHNICAL SUPPORT </a:t>
          </a:r>
        </a:p>
        <a:p>
          <a:pPr algn="ctr"/>
          <a:r>
            <a:rPr lang="en-US" dirty="0"/>
            <a:t>tbd</a:t>
          </a:r>
        </a:p>
      </dgm:t>
    </dgm:pt>
    <dgm:pt modelId="{D3D31F7B-938A-42F6-A629-6AAAAC7A2FFA}" type="parTrans" cxnId="{AE3ECB4C-1591-49B8-AD82-F81C0BC9F443}">
      <dgm:prSet/>
      <dgm:spPr/>
      <dgm:t>
        <a:bodyPr/>
        <a:lstStyle/>
        <a:p>
          <a:pPr algn="ctr"/>
          <a:endParaRPr lang="en-US"/>
        </a:p>
      </dgm:t>
    </dgm:pt>
    <dgm:pt modelId="{16AFAA26-9FCB-4EBB-8895-A449279F2116}" type="sibTrans" cxnId="{AE3ECB4C-1591-49B8-AD82-F81C0BC9F443}">
      <dgm:prSet/>
      <dgm:spPr/>
      <dgm:t>
        <a:bodyPr/>
        <a:lstStyle/>
        <a:p>
          <a:pPr algn="ctr"/>
          <a:endParaRPr lang="en-US"/>
        </a:p>
      </dgm:t>
    </dgm:pt>
    <dgm:pt modelId="{57EAC76F-ADE9-4066-834F-471402705DB5}">
      <dgm:prSet phldrT="[Testo]"/>
      <dgm:spPr/>
      <dgm:t>
        <a:bodyPr/>
        <a:lstStyle/>
        <a:p>
          <a:pPr algn="ctr"/>
          <a:r>
            <a:rPr lang="en-US" dirty="0"/>
            <a:t>CRYOGENICS </a:t>
          </a:r>
        </a:p>
        <a:p>
          <a:pPr algn="ctr"/>
          <a:r>
            <a:rPr lang="en-US" dirty="0"/>
            <a:t>C. LIGI - INFN LNF</a:t>
          </a:r>
        </a:p>
      </dgm:t>
    </dgm:pt>
    <dgm:pt modelId="{5A0F29F1-F4F4-46B1-9B71-3C00C221527C}" type="parTrans" cxnId="{DD047646-5E0B-430D-B092-F6F04034EB0A}">
      <dgm:prSet/>
      <dgm:spPr/>
      <dgm:t>
        <a:bodyPr/>
        <a:lstStyle/>
        <a:p>
          <a:pPr algn="ctr"/>
          <a:endParaRPr lang="en-US"/>
        </a:p>
      </dgm:t>
    </dgm:pt>
    <dgm:pt modelId="{3B68559A-AA93-445A-89D4-750C11CC2596}" type="sibTrans" cxnId="{DD047646-5E0B-430D-B092-F6F04034EB0A}">
      <dgm:prSet/>
      <dgm:spPr/>
      <dgm:t>
        <a:bodyPr/>
        <a:lstStyle/>
        <a:p>
          <a:pPr algn="ctr"/>
          <a:endParaRPr lang="en-US"/>
        </a:p>
      </dgm:t>
    </dgm:pt>
    <dgm:pt modelId="{8E7516F2-6017-4DF3-86B7-48BCBC1F67D6}">
      <dgm:prSet phldrT="[Testo]"/>
      <dgm:spPr/>
      <dgm:t>
        <a:bodyPr/>
        <a:lstStyle/>
        <a:p>
          <a:pPr algn="ctr"/>
          <a:r>
            <a:rPr lang="en-US" dirty="0"/>
            <a:t>SAFETY </a:t>
          </a:r>
        </a:p>
        <a:p>
          <a:pPr algn="ctr"/>
          <a:r>
            <a:rPr lang="en-US" dirty="0"/>
            <a:t>A. CHIARUCCI - LNF</a:t>
          </a:r>
        </a:p>
      </dgm:t>
    </dgm:pt>
    <dgm:pt modelId="{B589E5F0-5BD6-44A4-84EE-801E2CBC3EE2}" type="parTrans" cxnId="{BFF6CB12-26C1-419A-86E8-5D6390FF3B8F}">
      <dgm:prSet/>
      <dgm:spPr/>
      <dgm:t>
        <a:bodyPr/>
        <a:lstStyle/>
        <a:p>
          <a:pPr algn="ctr"/>
          <a:endParaRPr lang="en-US"/>
        </a:p>
      </dgm:t>
    </dgm:pt>
    <dgm:pt modelId="{A58B8BD4-C245-49EE-9296-9FF84846D96C}" type="sibTrans" cxnId="{BFF6CB12-26C1-419A-86E8-5D6390FF3B8F}">
      <dgm:prSet/>
      <dgm:spPr/>
      <dgm:t>
        <a:bodyPr/>
        <a:lstStyle/>
        <a:p>
          <a:pPr algn="ctr"/>
          <a:endParaRPr lang="en-US"/>
        </a:p>
      </dgm:t>
    </dgm:pt>
    <dgm:pt modelId="{2A15CF50-D9D0-4F48-BB32-5AB369E410A7}">
      <dgm:prSet phldrT="[Testo]"/>
      <dgm:spPr/>
      <dgm:t>
        <a:bodyPr/>
        <a:lstStyle/>
        <a:p>
          <a:pPr algn="ctr"/>
          <a:r>
            <a:rPr lang="en-US" dirty="0"/>
            <a:t>PROCUREMENT &amp; STORAGE </a:t>
          </a:r>
        </a:p>
        <a:p>
          <a:pPr algn="ctr"/>
          <a:r>
            <a:rPr lang="en-US" dirty="0"/>
            <a:t>tbd</a:t>
          </a:r>
        </a:p>
      </dgm:t>
    </dgm:pt>
    <dgm:pt modelId="{5344B2DD-1B12-41C8-8D94-6766CBFBA6EA}" type="parTrans" cxnId="{6706F0B9-8A5D-4CD0-B696-F3897DA50C85}">
      <dgm:prSet/>
      <dgm:spPr/>
      <dgm:t>
        <a:bodyPr/>
        <a:lstStyle/>
        <a:p>
          <a:pPr algn="ctr"/>
          <a:endParaRPr lang="en-US"/>
        </a:p>
      </dgm:t>
    </dgm:pt>
    <dgm:pt modelId="{92458269-96A1-414D-8D95-42A192D29A07}" type="sibTrans" cxnId="{6706F0B9-8A5D-4CD0-B696-F3897DA50C85}">
      <dgm:prSet/>
      <dgm:spPr/>
      <dgm:t>
        <a:bodyPr/>
        <a:lstStyle/>
        <a:p>
          <a:pPr algn="ctr"/>
          <a:endParaRPr lang="en-US"/>
        </a:p>
      </dgm:t>
    </dgm:pt>
    <dgm:pt modelId="{ECD2775C-EC07-4877-9497-894DAD258391}">
      <dgm:prSet/>
      <dgm:spPr/>
      <dgm:t>
        <a:bodyPr/>
        <a:lstStyle/>
        <a:p>
          <a:pPr algn="ctr"/>
          <a:r>
            <a:rPr lang="en-US" dirty="0"/>
            <a:t>NORMAL CONDUCTING MAGNETS</a:t>
          </a:r>
        </a:p>
        <a:p>
          <a:pPr algn="ctr"/>
          <a:r>
            <a:rPr lang="en-US" dirty="0"/>
            <a:t>tbd</a:t>
          </a:r>
        </a:p>
      </dgm:t>
    </dgm:pt>
    <dgm:pt modelId="{7D87B0A9-781D-4C03-A447-F35112DCFE2A}" type="parTrans" cxnId="{DE048059-09E8-4EDA-9E2F-935195ED7C2B}">
      <dgm:prSet/>
      <dgm:spPr/>
      <dgm:t>
        <a:bodyPr/>
        <a:lstStyle/>
        <a:p>
          <a:pPr algn="ctr"/>
          <a:endParaRPr lang="en-US"/>
        </a:p>
      </dgm:t>
    </dgm:pt>
    <dgm:pt modelId="{7EB7FE39-8A92-41BD-A40F-60FB2980EDE1}" type="sibTrans" cxnId="{DE048059-09E8-4EDA-9E2F-935195ED7C2B}">
      <dgm:prSet/>
      <dgm:spPr/>
      <dgm:t>
        <a:bodyPr/>
        <a:lstStyle/>
        <a:p>
          <a:pPr algn="ctr"/>
          <a:endParaRPr lang="en-US"/>
        </a:p>
      </dgm:t>
    </dgm:pt>
    <dgm:pt modelId="{1DB8DAE6-25EA-484A-950C-B39D71EA8D96}" type="pres">
      <dgm:prSet presAssocID="{AACB1543-92BB-4B5F-B452-937D5E5F27A4}" presName="diagram" presStyleCnt="0">
        <dgm:presLayoutVars>
          <dgm:chPref val="1"/>
          <dgm:dir/>
          <dgm:animOne val="branch"/>
          <dgm:animLvl val="lvl"/>
          <dgm:resizeHandles/>
        </dgm:presLayoutVars>
      </dgm:prSet>
      <dgm:spPr/>
      <dgm:t>
        <a:bodyPr/>
        <a:lstStyle/>
        <a:p>
          <a:endParaRPr lang="en-US"/>
        </a:p>
      </dgm:t>
    </dgm:pt>
    <dgm:pt modelId="{8247967E-31AA-4E8A-84D0-D80725456E2B}" type="pres">
      <dgm:prSet presAssocID="{B2A6389B-C7D5-47AD-9D3C-7DE904681D6F}" presName="root" presStyleCnt="0"/>
      <dgm:spPr/>
    </dgm:pt>
    <dgm:pt modelId="{FE39FF15-6CD5-4249-9748-A838FAA3FCAD}" type="pres">
      <dgm:prSet presAssocID="{B2A6389B-C7D5-47AD-9D3C-7DE904681D6F}" presName="rootComposite" presStyleCnt="0"/>
      <dgm:spPr/>
    </dgm:pt>
    <dgm:pt modelId="{E7CB497A-DBC7-46A9-85A3-0A285C88CBFF}" type="pres">
      <dgm:prSet presAssocID="{B2A6389B-C7D5-47AD-9D3C-7DE904681D6F}" presName="rootText" presStyleLbl="node1" presStyleIdx="0" presStyleCnt="1" custScaleX="347288"/>
      <dgm:spPr/>
      <dgm:t>
        <a:bodyPr/>
        <a:lstStyle/>
        <a:p>
          <a:endParaRPr lang="en-US"/>
        </a:p>
      </dgm:t>
    </dgm:pt>
    <dgm:pt modelId="{971F3CE6-6630-4CB5-8873-0578CDCB7126}" type="pres">
      <dgm:prSet presAssocID="{B2A6389B-C7D5-47AD-9D3C-7DE904681D6F}" presName="rootConnector" presStyleLbl="node1" presStyleIdx="0" presStyleCnt="1"/>
      <dgm:spPr/>
      <dgm:t>
        <a:bodyPr/>
        <a:lstStyle/>
        <a:p>
          <a:endParaRPr lang="en-US"/>
        </a:p>
      </dgm:t>
    </dgm:pt>
    <dgm:pt modelId="{D68E2B1A-30E3-4068-A8E9-3191619D0278}" type="pres">
      <dgm:prSet presAssocID="{B2A6389B-C7D5-47AD-9D3C-7DE904681D6F}" presName="childShape" presStyleCnt="0"/>
      <dgm:spPr/>
    </dgm:pt>
    <dgm:pt modelId="{AAE4334C-42D1-4DB8-8EC1-2EDC65008068}" type="pres">
      <dgm:prSet presAssocID="{A232DED2-FA3E-4410-BCE9-2BBDAB8613AF}" presName="Name13" presStyleLbl="parChTrans1D2" presStyleIdx="0" presStyleCnt="13"/>
      <dgm:spPr/>
      <dgm:t>
        <a:bodyPr/>
        <a:lstStyle/>
        <a:p>
          <a:endParaRPr lang="en-US"/>
        </a:p>
      </dgm:t>
    </dgm:pt>
    <dgm:pt modelId="{74255ED3-6621-4E83-B8C1-98A339DB7585}" type="pres">
      <dgm:prSet presAssocID="{7FB9A73E-97B0-46EB-ABD9-F725B88C646D}" presName="childText" presStyleLbl="bgAcc1" presStyleIdx="0" presStyleCnt="13" custScaleX="246355" custScaleY="98635">
        <dgm:presLayoutVars>
          <dgm:bulletEnabled val="1"/>
        </dgm:presLayoutVars>
      </dgm:prSet>
      <dgm:spPr/>
      <dgm:t>
        <a:bodyPr/>
        <a:lstStyle/>
        <a:p>
          <a:endParaRPr lang="en-US"/>
        </a:p>
      </dgm:t>
    </dgm:pt>
    <dgm:pt modelId="{E7CCF423-5009-4EC8-A053-F2AF8CBA0408}" type="pres">
      <dgm:prSet presAssocID="{7D87B0A9-781D-4C03-A447-F35112DCFE2A}" presName="Name13" presStyleLbl="parChTrans1D2" presStyleIdx="1" presStyleCnt="13"/>
      <dgm:spPr/>
      <dgm:t>
        <a:bodyPr/>
        <a:lstStyle/>
        <a:p>
          <a:endParaRPr lang="en-US"/>
        </a:p>
      </dgm:t>
    </dgm:pt>
    <dgm:pt modelId="{4101DC77-09EC-4F1E-A45C-645CB13E0742}" type="pres">
      <dgm:prSet presAssocID="{ECD2775C-EC07-4877-9497-894DAD258391}" presName="childText" presStyleLbl="bgAcc1" presStyleIdx="1" presStyleCnt="13" custScaleX="245158">
        <dgm:presLayoutVars>
          <dgm:bulletEnabled val="1"/>
        </dgm:presLayoutVars>
      </dgm:prSet>
      <dgm:spPr/>
      <dgm:t>
        <a:bodyPr/>
        <a:lstStyle/>
        <a:p>
          <a:endParaRPr lang="en-US"/>
        </a:p>
      </dgm:t>
    </dgm:pt>
    <dgm:pt modelId="{DF33E519-C143-43CE-92E7-2DB6A3E39380}" type="pres">
      <dgm:prSet presAssocID="{3C9B27A4-D4AE-4216-A6B6-DF10F570887B}" presName="Name13" presStyleLbl="parChTrans1D2" presStyleIdx="2" presStyleCnt="13"/>
      <dgm:spPr/>
      <dgm:t>
        <a:bodyPr/>
        <a:lstStyle/>
        <a:p>
          <a:endParaRPr lang="en-US"/>
        </a:p>
      </dgm:t>
    </dgm:pt>
    <dgm:pt modelId="{208B2F9B-943F-4892-97BD-55C785F44035}" type="pres">
      <dgm:prSet presAssocID="{9CAF524C-ECA1-42C7-9EE2-C7A5B3F80772}" presName="childText" presStyleLbl="bgAcc1" presStyleIdx="2" presStyleCnt="13" custScaleX="234655">
        <dgm:presLayoutVars>
          <dgm:bulletEnabled val="1"/>
        </dgm:presLayoutVars>
      </dgm:prSet>
      <dgm:spPr/>
      <dgm:t>
        <a:bodyPr/>
        <a:lstStyle/>
        <a:p>
          <a:endParaRPr lang="en-US"/>
        </a:p>
      </dgm:t>
    </dgm:pt>
    <dgm:pt modelId="{156583EA-6A03-4388-8570-A9F46CC1ACBB}" type="pres">
      <dgm:prSet presAssocID="{280371DA-3E5B-4D8F-A585-591466F6CF66}" presName="Name13" presStyleLbl="parChTrans1D2" presStyleIdx="3" presStyleCnt="13"/>
      <dgm:spPr/>
      <dgm:t>
        <a:bodyPr/>
        <a:lstStyle/>
        <a:p>
          <a:endParaRPr lang="en-US"/>
        </a:p>
      </dgm:t>
    </dgm:pt>
    <dgm:pt modelId="{B5D620DC-20ED-4193-A82A-DEFD79B26B73}" type="pres">
      <dgm:prSet presAssocID="{BA5A6FD6-16D8-489F-B98E-8A9A2D309674}" presName="childText" presStyleLbl="bgAcc1" presStyleIdx="3" presStyleCnt="13" custScaleX="245609" custScaleY="97033">
        <dgm:presLayoutVars>
          <dgm:bulletEnabled val="1"/>
        </dgm:presLayoutVars>
      </dgm:prSet>
      <dgm:spPr/>
      <dgm:t>
        <a:bodyPr/>
        <a:lstStyle/>
        <a:p>
          <a:endParaRPr lang="en-US"/>
        </a:p>
      </dgm:t>
    </dgm:pt>
    <dgm:pt modelId="{12492A71-754A-454D-89DA-29A2F7AB1EB2}" type="pres">
      <dgm:prSet presAssocID="{C649C141-F8B7-4EFC-A33E-8017FB2EE292}" presName="Name13" presStyleLbl="parChTrans1D2" presStyleIdx="4" presStyleCnt="13"/>
      <dgm:spPr/>
      <dgm:t>
        <a:bodyPr/>
        <a:lstStyle/>
        <a:p>
          <a:endParaRPr lang="en-US"/>
        </a:p>
      </dgm:t>
    </dgm:pt>
    <dgm:pt modelId="{89AEDB88-0C7A-4F7B-BBE5-CFD2C9C116FB}" type="pres">
      <dgm:prSet presAssocID="{C4756233-D5C0-4FA3-8508-08435629C377}" presName="childText" presStyleLbl="bgAcc1" presStyleIdx="4" presStyleCnt="13" custScaleX="245114" custScaleY="96840">
        <dgm:presLayoutVars>
          <dgm:bulletEnabled val="1"/>
        </dgm:presLayoutVars>
      </dgm:prSet>
      <dgm:spPr/>
      <dgm:t>
        <a:bodyPr/>
        <a:lstStyle/>
        <a:p>
          <a:endParaRPr lang="en-US"/>
        </a:p>
      </dgm:t>
    </dgm:pt>
    <dgm:pt modelId="{EBC4D067-0F30-44E1-A36F-BD580271A9E7}" type="pres">
      <dgm:prSet presAssocID="{38624612-C1C2-4A41-AA42-32E8FC09DC77}" presName="Name13" presStyleLbl="parChTrans1D2" presStyleIdx="5" presStyleCnt="13"/>
      <dgm:spPr/>
      <dgm:t>
        <a:bodyPr/>
        <a:lstStyle/>
        <a:p>
          <a:endParaRPr lang="en-US"/>
        </a:p>
      </dgm:t>
    </dgm:pt>
    <dgm:pt modelId="{712442B4-E7DB-4045-AE94-F44E07B44B35}" type="pres">
      <dgm:prSet presAssocID="{9B70C8B5-9B17-4452-993C-06A87A79279F}" presName="childText" presStyleLbl="bgAcc1" presStyleIdx="5" presStyleCnt="13" custScaleX="244621" custScaleY="96648">
        <dgm:presLayoutVars>
          <dgm:bulletEnabled val="1"/>
        </dgm:presLayoutVars>
      </dgm:prSet>
      <dgm:spPr/>
      <dgm:t>
        <a:bodyPr/>
        <a:lstStyle/>
        <a:p>
          <a:endParaRPr lang="en-US"/>
        </a:p>
      </dgm:t>
    </dgm:pt>
    <dgm:pt modelId="{ADC5FCC6-026E-4403-96E8-B637182599C2}" type="pres">
      <dgm:prSet presAssocID="{62EEFB25-ABAE-4706-9BCB-A5B6BC669CE0}" presName="Name13" presStyleLbl="parChTrans1D2" presStyleIdx="6" presStyleCnt="13"/>
      <dgm:spPr/>
      <dgm:t>
        <a:bodyPr/>
        <a:lstStyle/>
        <a:p>
          <a:endParaRPr lang="en-US"/>
        </a:p>
      </dgm:t>
    </dgm:pt>
    <dgm:pt modelId="{BF62E2FA-B7EB-4AF9-8961-DD4C1C864963}" type="pres">
      <dgm:prSet presAssocID="{3F0BE0DB-C6B5-4606-BDC6-2F6D4C154BA0}" presName="childText" presStyleLbl="bgAcc1" presStyleIdx="6" presStyleCnt="13" custScaleX="244375" custScaleY="97811">
        <dgm:presLayoutVars>
          <dgm:bulletEnabled val="1"/>
        </dgm:presLayoutVars>
      </dgm:prSet>
      <dgm:spPr/>
      <dgm:t>
        <a:bodyPr/>
        <a:lstStyle/>
        <a:p>
          <a:endParaRPr lang="en-US"/>
        </a:p>
      </dgm:t>
    </dgm:pt>
    <dgm:pt modelId="{F392AF74-9832-4D1D-9FDF-E94E73C561CA}" type="pres">
      <dgm:prSet presAssocID="{436D583E-5557-47D2-B08C-4FCB7E5C5B25}" presName="Name13" presStyleLbl="parChTrans1D2" presStyleIdx="7" presStyleCnt="13"/>
      <dgm:spPr/>
      <dgm:t>
        <a:bodyPr/>
        <a:lstStyle/>
        <a:p>
          <a:endParaRPr lang="en-US"/>
        </a:p>
      </dgm:t>
    </dgm:pt>
    <dgm:pt modelId="{D65D498E-C4E8-488B-8A98-B23BDD85A6AC}" type="pres">
      <dgm:prSet presAssocID="{121F5451-B62C-413E-A0BC-D4AE5A9C8767}" presName="childText" presStyleLbl="bgAcc1" presStyleIdx="7" presStyleCnt="13" custScaleX="243885" custScaleY="97615">
        <dgm:presLayoutVars>
          <dgm:bulletEnabled val="1"/>
        </dgm:presLayoutVars>
      </dgm:prSet>
      <dgm:spPr/>
      <dgm:t>
        <a:bodyPr/>
        <a:lstStyle/>
        <a:p>
          <a:endParaRPr lang="en-US"/>
        </a:p>
      </dgm:t>
    </dgm:pt>
    <dgm:pt modelId="{5AC696D9-A141-407B-B43A-41F5E1D3BD5E}" type="pres">
      <dgm:prSet presAssocID="{D3D31F7B-938A-42F6-A629-6AAAAC7A2FFA}" presName="Name13" presStyleLbl="parChTrans1D2" presStyleIdx="8" presStyleCnt="13"/>
      <dgm:spPr/>
      <dgm:t>
        <a:bodyPr/>
        <a:lstStyle/>
        <a:p>
          <a:endParaRPr lang="en-US"/>
        </a:p>
      </dgm:t>
    </dgm:pt>
    <dgm:pt modelId="{3DFBEC29-671A-4ECB-B105-6B27A248CA9B}" type="pres">
      <dgm:prSet presAssocID="{1E162BDE-BDBB-429B-831D-05BD47AA39CB}" presName="childText" presStyleLbl="bgAcc1" presStyleIdx="8" presStyleCnt="13" custScaleX="243640" custScaleY="97420">
        <dgm:presLayoutVars>
          <dgm:bulletEnabled val="1"/>
        </dgm:presLayoutVars>
      </dgm:prSet>
      <dgm:spPr/>
      <dgm:t>
        <a:bodyPr/>
        <a:lstStyle/>
        <a:p>
          <a:endParaRPr lang="en-US"/>
        </a:p>
      </dgm:t>
    </dgm:pt>
    <dgm:pt modelId="{7CF741E6-BF23-4760-9799-B2879CD26DFB}" type="pres">
      <dgm:prSet presAssocID="{5A0F29F1-F4F4-46B1-9B71-3C00C221527C}" presName="Name13" presStyleLbl="parChTrans1D2" presStyleIdx="9" presStyleCnt="13"/>
      <dgm:spPr/>
      <dgm:t>
        <a:bodyPr/>
        <a:lstStyle/>
        <a:p>
          <a:endParaRPr lang="en-US"/>
        </a:p>
      </dgm:t>
    </dgm:pt>
    <dgm:pt modelId="{B2495787-A994-49B5-9407-8E1F9C8BB349}" type="pres">
      <dgm:prSet presAssocID="{57EAC76F-ADE9-4066-834F-471402705DB5}" presName="childText" presStyleLbl="bgAcc1" presStyleIdx="9" presStyleCnt="13" custScaleX="242910" custScaleY="97323">
        <dgm:presLayoutVars>
          <dgm:bulletEnabled val="1"/>
        </dgm:presLayoutVars>
      </dgm:prSet>
      <dgm:spPr/>
      <dgm:t>
        <a:bodyPr/>
        <a:lstStyle/>
        <a:p>
          <a:endParaRPr lang="en-US"/>
        </a:p>
      </dgm:t>
    </dgm:pt>
    <dgm:pt modelId="{93FBA2DA-9F8B-4561-8025-B0DB8B1D4F4A}" type="pres">
      <dgm:prSet presAssocID="{B589E5F0-5BD6-44A4-84EE-801E2CBC3EE2}" presName="Name13" presStyleLbl="parChTrans1D2" presStyleIdx="10" presStyleCnt="13"/>
      <dgm:spPr/>
      <dgm:t>
        <a:bodyPr/>
        <a:lstStyle/>
        <a:p>
          <a:endParaRPr lang="en-US"/>
        </a:p>
      </dgm:t>
    </dgm:pt>
    <dgm:pt modelId="{E95D37AC-56DE-4581-977F-E039C75A9F44}" type="pres">
      <dgm:prSet presAssocID="{8E7516F2-6017-4DF3-86B7-48BCBC1F67D6}" presName="childText" presStyleLbl="bgAcc1" presStyleIdx="10" presStyleCnt="13" custScaleX="242668" custScaleY="97129">
        <dgm:presLayoutVars>
          <dgm:bulletEnabled val="1"/>
        </dgm:presLayoutVars>
      </dgm:prSet>
      <dgm:spPr/>
      <dgm:t>
        <a:bodyPr/>
        <a:lstStyle/>
        <a:p>
          <a:endParaRPr lang="en-US"/>
        </a:p>
      </dgm:t>
    </dgm:pt>
    <dgm:pt modelId="{0F7D606F-D541-43F6-B378-4199A6DBDF8E}" type="pres">
      <dgm:prSet presAssocID="{A1C34036-B8A7-474F-B8C1-4A599FEBA896}" presName="Name13" presStyleLbl="parChTrans1D2" presStyleIdx="11" presStyleCnt="13"/>
      <dgm:spPr/>
      <dgm:t>
        <a:bodyPr/>
        <a:lstStyle/>
        <a:p>
          <a:endParaRPr lang="en-US"/>
        </a:p>
      </dgm:t>
    </dgm:pt>
    <dgm:pt modelId="{8509BAB3-B5BE-4E7A-A814-BEAC08391BCC}" type="pres">
      <dgm:prSet presAssocID="{47121A11-C124-4CC0-B6C6-35B02426B13E}" presName="childText" presStyleLbl="bgAcc1" presStyleIdx="11" presStyleCnt="13" custScaleX="241943" custScaleY="95607">
        <dgm:presLayoutVars>
          <dgm:bulletEnabled val="1"/>
        </dgm:presLayoutVars>
      </dgm:prSet>
      <dgm:spPr/>
      <dgm:t>
        <a:bodyPr/>
        <a:lstStyle/>
        <a:p>
          <a:endParaRPr lang="en-US"/>
        </a:p>
      </dgm:t>
    </dgm:pt>
    <dgm:pt modelId="{29E103A2-67F4-425E-9566-7621AD149088}" type="pres">
      <dgm:prSet presAssocID="{5344B2DD-1B12-41C8-8D94-6766CBFBA6EA}" presName="Name13" presStyleLbl="parChTrans1D2" presStyleIdx="12" presStyleCnt="13"/>
      <dgm:spPr/>
      <dgm:t>
        <a:bodyPr/>
        <a:lstStyle/>
        <a:p>
          <a:endParaRPr lang="en-US"/>
        </a:p>
      </dgm:t>
    </dgm:pt>
    <dgm:pt modelId="{F1624B8A-F008-4114-A1DD-5525AD74E2C6}" type="pres">
      <dgm:prSet presAssocID="{2A15CF50-D9D0-4F48-BB32-5AB369E410A7}" presName="childText" presStyleLbl="bgAcc1" presStyleIdx="12" presStyleCnt="13" custScaleX="241223" custScaleY="96648">
        <dgm:presLayoutVars>
          <dgm:bulletEnabled val="1"/>
        </dgm:presLayoutVars>
      </dgm:prSet>
      <dgm:spPr/>
      <dgm:t>
        <a:bodyPr/>
        <a:lstStyle/>
        <a:p>
          <a:endParaRPr lang="en-US"/>
        </a:p>
      </dgm:t>
    </dgm:pt>
  </dgm:ptLst>
  <dgm:cxnLst>
    <dgm:cxn modelId="{17975D8B-E449-46C8-BFE4-17FB39EF99BB}" type="presOf" srcId="{38624612-C1C2-4A41-AA42-32E8FC09DC77}" destId="{EBC4D067-0F30-44E1-A36F-BD580271A9E7}" srcOrd="0" destOrd="0" presId="urn:microsoft.com/office/officeart/2005/8/layout/hierarchy3"/>
    <dgm:cxn modelId="{9AE2A412-FBCB-49BA-9340-3652CB202338}" type="presOf" srcId="{280371DA-3E5B-4D8F-A585-591466F6CF66}" destId="{156583EA-6A03-4388-8570-A9F46CC1ACBB}" srcOrd="0" destOrd="0" presId="urn:microsoft.com/office/officeart/2005/8/layout/hierarchy3"/>
    <dgm:cxn modelId="{6706F0B9-8A5D-4CD0-B696-F3897DA50C85}" srcId="{B2A6389B-C7D5-47AD-9D3C-7DE904681D6F}" destId="{2A15CF50-D9D0-4F48-BB32-5AB369E410A7}" srcOrd="12" destOrd="0" parTransId="{5344B2DD-1B12-41C8-8D94-6766CBFBA6EA}" sibTransId="{92458269-96A1-414D-8D95-42A192D29A07}"/>
    <dgm:cxn modelId="{AE3ECB4C-1591-49B8-AD82-F81C0BC9F443}" srcId="{B2A6389B-C7D5-47AD-9D3C-7DE904681D6F}" destId="{1E162BDE-BDBB-429B-831D-05BD47AA39CB}" srcOrd="8" destOrd="0" parTransId="{D3D31F7B-938A-42F6-A629-6AAAAC7A2FFA}" sibTransId="{16AFAA26-9FCB-4EBB-8895-A449279F2116}"/>
    <dgm:cxn modelId="{987D4B50-A03A-4299-B35E-6B9AD9B60736}" type="presOf" srcId="{5344B2DD-1B12-41C8-8D94-6766CBFBA6EA}" destId="{29E103A2-67F4-425E-9566-7621AD149088}" srcOrd="0" destOrd="0" presId="urn:microsoft.com/office/officeart/2005/8/layout/hierarchy3"/>
    <dgm:cxn modelId="{357E3961-D3DF-4C14-BA92-548EFC586FFD}" type="presOf" srcId="{7FB9A73E-97B0-46EB-ABD9-F725B88C646D}" destId="{74255ED3-6621-4E83-B8C1-98A339DB7585}" srcOrd="0" destOrd="0" presId="urn:microsoft.com/office/officeart/2005/8/layout/hierarchy3"/>
    <dgm:cxn modelId="{2A6C645E-A1F1-4E89-8379-9BAF400D355C}" type="presOf" srcId="{ECD2775C-EC07-4877-9497-894DAD258391}" destId="{4101DC77-09EC-4F1E-A45C-645CB13E0742}" srcOrd="0" destOrd="0" presId="urn:microsoft.com/office/officeart/2005/8/layout/hierarchy3"/>
    <dgm:cxn modelId="{BFF6CB12-26C1-419A-86E8-5D6390FF3B8F}" srcId="{B2A6389B-C7D5-47AD-9D3C-7DE904681D6F}" destId="{8E7516F2-6017-4DF3-86B7-48BCBC1F67D6}" srcOrd="10" destOrd="0" parTransId="{B589E5F0-5BD6-44A4-84EE-801E2CBC3EE2}" sibTransId="{A58B8BD4-C245-49EE-9296-9FF84846D96C}"/>
    <dgm:cxn modelId="{094F78F4-14AE-4DD3-BF1C-3B46C28CAADB}" type="presOf" srcId="{62EEFB25-ABAE-4706-9BCB-A5B6BC669CE0}" destId="{ADC5FCC6-026E-4403-96E8-B637182599C2}" srcOrd="0" destOrd="0" presId="urn:microsoft.com/office/officeart/2005/8/layout/hierarchy3"/>
    <dgm:cxn modelId="{DD047646-5E0B-430D-B092-F6F04034EB0A}" srcId="{B2A6389B-C7D5-47AD-9D3C-7DE904681D6F}" destId="{57EAC76F-ADE9-4066-834F-471402705DB5}" srcOrd="9" destOrd="0" parTransId="{5A0F29F1-F4F4-46B1-9B71-3C00C221527C}" sibTransId="{3B68559A-AA93-445A-89D4-750C11CC2596}"/>
    <dgm:cxn modelId="{BC888879-B523-4012-87DB-7F40E37FD463}" srcId="{AACB1543-92BB-4B5F-B452-937D5E5F27A4}" destId="{B2A6389B-C7D5-47AD-9D3C-7DE904681D6F}" srcOrd="0" destOrd="0" parTransId="{CC488B36-4D19-4D0E-825C-47F02CF3BD92}" sibTransId="{64AFAF06-0800-4F55-B1E5-EC6AC3D9674E}"/>
    <dgm:cxn modelId="{765428E3-6DB7-4AB4-A8DE-7079D9400614}" type="presOf" srcId="{B589E5F0-5BD6-44A4-84EE-801E2CBC3EE2}" destId="{93FBA2DA-9F8B-4561-8025-B0DB8B1D4F4A}" srcOrd="0" destOrd="0" presId="urn:microsoft.com/office/officeart/2005/8/layout/hierarchy3"/>
    <dgm:cxn modelId="{648F22C9-6964-44E9-8BC4-7ADA8DE5139D}" srcId="{B2A6389B-C7D5-47AD-9D3C-7DE904681D6F}" destId="{47121A11-C124-4CC0-B6C6-35B02426B13E}" srcOrd="11" destOrd="0" parTransId="{A1C34036-B8A7-474F-B8C1-4A599FEBA896}" sibTransId="{22A501E8-7142-4CE4-A442-2663A5DB44BF}"/>
    <dgm:cxn modelId="{A388C262-0D49-4DBD-B609-5691F498E072}" type="presOf" srcId="{BA5A6FD6-16D8-489F-B98E-8A9A2D309674}" destId="{B5D620DC-20ED-4193-A82A-DEFD79B26B73}" srcOrd="0" destOrd="0" presId="urn:microsoft.com/office/officeart/2005/8/layout/hierarchy3"/>
    <dgm:cxn modelId="{DA550E1D-65A8-4CD1-AE7B-DEF553338108}" type="presOf" srcId="{9B70C8B5-9B17-4452-993C-06A87A79279F}" destId="{712442B4-E7DB-4045-AE94-F44E07B44B35}" srcOrd="0" destOrd="0" presId="urn:microsoft.com/office/officeart/2005/8/layout/hierarchy3"/>
    <dgm:cxn modelId="{318054A6-7039-493A-9C7C-3987BCE3601F}" type="presOf" srcId="{A232DED2-FA3E-4410-BCE9-2BBDAB8613AF}" destId="{AAE4334C-42D1-4DB8-8EC1-2EDC65008068}" srcOrd="0" destOrd="0" presId="urn:microsoft.com/office/officeart/2005/8/layout/hierarchy3"/>
    <dgm:cxn modelId="{B037D1F9-3134-41A8-B7CA-0572620E0ABD}" type="presOf" srcId="{121F5451-B62C-413E-A0BC-D4AE5A9C8767}" destId="{D65D498E-C4E8-488B-8A98-B23BDD85A6AC}" srcOrd="0" destOrd="0" presId="urn:microsoft.com/office/officeart/2005/8/layout/hierarchy3"/>
    <dgm:cxn modelId="{8A597D14-E1DE-41EA-B666-AFC40F82BE6A}" type="presOf" srcId="{3F0BE0DB-C6B5-4606-BDC6-2F6D4C154BA0}" destId="{BF62E2FA-B7EB-4AF9-8961-DD4C1C864963}" srcOrd="0" destOrd="0" presId="urn:microsoft.com/office/officeart/2005/8/layout/hierarchy3"/>
    <dgm:cxn modelId="{3FF18D2C-C3A7-4C19-87B9-36B0F5B9741F}" type="presOf" srcId="{5A0F29F1-F4F4-46B1-9B71-3C00C221527C}" destId="{7CF741E6-BF23-4760-9799-B2879CD26DFB}" srcOrd="0" destOrd="0" presId="urn:microsoft.com/office/officeart/2005/8/layout/hierarchy3"/>
    <dgm:cxn modelId="{E5E19470-B720-4934-B187-7AAF2F743502}" srcId="{B2A6389B-C7D5-47AD-9D3C-7DE904681D6F}" destId="{7FB9A73E-97B0-46EB-ABD9-F725B88C646D}" srcOrd="0" destOrd="0" parTransId="{A232DED2-FA3E-4410-BCE9-2BBDAB8613AF}" sibTransId="{D8C89D08-D989-4C24-808B-BE5CDAAC94A5}"/>
    <dgm:cxn modelId="{EA79C3B3-9CBA-4087-8B7B-0783A66010F9}" srcId="{B2A6389B-C7D5-47AD-9D3C-7DE904681D6F}" destId="{C4756233-D5C0-4FA3-8508-08435629C377}" srcOrd="4" destOrd="0" parTransId="{C649C141-F8B7-4EFC-A33E-8017FB2EE292}" sibTransId="{B45F0ED4-7836-4C00-A3C2-444D08F07895}"/>
    <dgm:cxn modelId="{1C060CB7-FFA3-47CE-9584-69662A51E329}" type="presOf" srcId="{1E162BDE-BDBB-429B-831D-05BD47AA39CB}" destId="{3DFBEC29-671A-4ECB-B105-6B27A248CA9B}" srcOrd="0" destOrd="0" presId="urn:microsoft.com/office/officeart/2005/8/layout/hierarchy3"/>
    <dgm:cxn modelId="{81FCE94B-419A-4769-B779-0C1A13257F71}" srcId="{B2A6389B-C7D5-47AD-9D3C-7DE904681D6F}" destId="{121F5451-B62C-413E-A0BC-D4AE5A9C8767}" srcOrd="7" destOrd="0" parTransId="{436D583E-5557-47D2-B08C-4FCB7E5C5B25}" sibTransId="{1E952212-B1F3-4377-95C3-F13273E19835}"/>
    <dgm:cxn modelId="{A5406B3A-71B6-41E4-AE5B-3DA492F0CFCC}" type="presOf" srcId="{D3D31F7B-938A-42F6-A629-6AAAAC7A2FFA}" destId="{5AC696D9-A141-407B-B43A-41F5E1D3BD5E}" srcOrd="0" destOrd="0" presId="urn:microsoft.com/office/officeart/2005/8/layout/hierarchy3"/>
    <dgm:cxn modelId="{D0D7EE91-4A29-46CA-932E-DC91195E959A}" srcId="{B2A6389B-C7D5-47AD-9D3C-7DE904681D6F}" destId="{9CAF524C-ECA1-42C7-9EE2-C7A5B3F80772}" srcOrd="2" destOrd="0" parTransId="{3C9B27A4-D4AE-4216-A6B6-DF10F570887B}" sibTransId="{E77CE7A2-0F90-47A7-B766-D71907D69460}"/>
    <dgm:cxn modelId="{4A26365D-2A2B-4228-915A-1E2411E25897}" type="presOf" srcId="{A1C34036-B8A7-474F-B8C1-4A599FEBA896}" destId="{0F7D606F-D541-43F6-B378-4199A6DBDF8E}" srcOrd="0" destOrd="0" presId="urn:microsoft.com/office/officeart/2005/8/layout/hierarchy3"/>
    <dgm:cxn modelId="{2AE1AD1F-734C-425E-B197-E90C7C3D77EB}" type="presOf" srcId="{8E7516F2-6017-4DF3-86B7-48BCBC1F67D6}" destId="{E95D37AC-56DE-4581-977F-E039C75A9F44}" srcOrd="0" destOrd="0" presId="urn:microsoft.com/office/officeart/2005/8/layout/hierarchy3"/>
    <dgm:cxn modelId="{C7390CD1-CE38-4E42-9B8C-9DCE6D8640C2}" type="presOf" srcId="{2A15CF50-D9D0-4F48-BB32-5AB369E410A7}" destId="{F1624B8A-F008-4114-A1DD-5525AD74E2C6}" srcOrd="0" destOrd="0" presId="urn:microsoft.com/office/officeart/2005/8/layout/hierarchy3"/>
    <dgm:cxn modelId="{CB200AF3-3ED2-4B46-B191-BD19C1733791}" srcId="{B2A6389B-C7D5-47AD-9D3C-7DE904681D6F}" destId="{9B70C8B5-9B17-4452-993C-06A87A79279F}" srcOrd="5" destOrd="0" parTransId="{38624612-C1C2-4A41-AA42-32E8FC09DC77}" sibTransId="{8C17E638-CF8A-432C-8D46-C25589FE8910}"/>
    <dgm:cxn modelId="{4D57E8F0-59C1-4096-AE8E-C9DDB8D24AEC}" type="presOf" srcId="{3C9B27A4-D4AE-4216-A6B6-DF10F570887B}" destId="{DF33E519-C143-43CE-92E7-2DB6A3E39380}" srcOrd="0" destOrd="0" presId="urn:microsoft.com/office/officeart/2005/8/layout/hierarchy3"/>
    <dgm:cxn modelId="{90612509-D179-42F1-9D8E-6727392D43D3}" type="presOf" srcId="{AACB1543-92BB-4B5F-B452-937D5E5F27A4}" destId="{1DB8DAE6-25EA-484A-950C-B39D71EA8D96}" srcOrd="0" destOrd="0" presId="urn:microsoft.com/office/officeart/2005/8/layout/hierarchy3"/>
    <dgm:cxn modelId="{BA277A61-BFDE-4EF0-8DA8-F6798BCE9EE2}" type="presOf" srcId="{C4756233-D5C0-4FA3-8508-08435629C377}" destId="{89AEDB88-0C7A-4F7B-BBE5-CFD2C9C116FB}" srcOrd="0" destOrd="0" presId="urn:microsoft.com/office/officeart/2005/8/layout/hierarchy3"/>
    <dgm:cxn modelId="{A0F2C775-E06A-4D22-8B67-E0338AF75FFA}" type="presOf" srcId="{436D583E-5557-47D2-B08C-4FCB7E5C5B25}" destId="{F392AF74-9832-4D1D-9FDF-E94E73C561CA}" srcOrd="0" destOrd="0" presId="urn:microsoft.com/office/officeart/2005/8/layout/hierarchy3"/>
    <dgm:cxn modelId="{2D1745F7-C10C-44B5-AAB1-7A71520A81C7}" type="presOf" srcId="{B2A6389B-C7D5-47AD-9D3C-7DE904681D6F}" destId="{E7CB497A-DBC7-46A9-85A3-0A285C88CBFF}" srcOrd="0" destOrd="0" presId="urn:microsoft.com/office/officeart/2005/8/layout/hierarchy3"/>
    <dgm:cxn modelId="{DE048059-09E8-4EDA-9E2F-935195ED7C2B}" srcId="{B2A6389B-C7D5-47AD-9D3C-7DE904681D6F}" destId="{ECD2775C-EC07-4877-9497-894DAD258391}" srcOrd="1" destOrd="0" parTransId="{7D87B0A9-781D-4C03-A447-F35112DCFE2A}" sibTransId="{7EB7FE39-8A92-41BD-A40F-60FB2980EDE1}"/>
    <dgm:cxn modelId="{D9AA5BCF-3609-43F6-AE48-FB0E9E83049E}" type="presOf" srcId="{7D87B0A9-781D-4C03-A447-F35112DCFE2A}" destId="{E7CCF423-5009-4EC8-A053-F2AF8CBA0408}" srcOrd="0" destOrd="0" presId="urn:microsoft.com/office/officeart/2005/8/layout/hierarchy3"/>
    <dgm:cxn modelId="{FA6BE334-B57F-454D-B8B7-0D7D5EF873A4}" type="presOf" srcId="{C649C141-F8B7-4EFC-A33E-8017FB2EE292}" destId="{12492A71-754A-454D-89DA-29A2F7AB1EB2}" srcOrd="0" destOrd="0" presId="urn:microsoft.com/office/officeart/2005/8/layout/hierarchy3"/>
    <dgm:cxn modelId="{22AA3C84-D57B-426D-8BDD-9850738FCD47}" type="presOf" srcId="{47121A11-C124-4CC0-B6C6-35B02426B13E}" destId="{8509BAB3-B5BE-4E7A-A814-BEAC08391BCC}" srcOrd="0" destOrd="0" presId="urn:microsoft.com/office/officeart/2005/8/layout/hierarchy3"/>
    <dgm:cxn modelId="{EF9D68E1-C3EC-4BAD-9970-B465BD2D61FC}" srcId="{B2A6389B-C7D5-47AD-9D3C-7DE904681D6F}" destId="{BA5A6FD6-16D8-489F-B98E-8A9A2D309674}" srcOrd="3" destOrd="0" parTransId="{280371DA-3E5B-4D8F-A585-591466F6CF66}" sibTransId="{2F1D97F8-8C0C-4AB6-A5E6-A322F4201D4D}"/>
    <dgm:cxn modelId="{87DD60E5-1953-41E4-A999-5E0B971C8AAE}" type="presOf" srcId="{B2A6389B-C7D5-47AD-9D3C-7DE904681D6F}" destId="{971F3CE6-6630-4CB5-8873-0578CDCB7126}" srcOrd="1" destOrd="0" presId="urn:microsoft.com/office/officeart/2005/8/layout/hierarchy3"/>
    <dgm:cxn modelId="{5D62C1AD-C4CB-49ED-8EC5-67059FD6816E}" type="presOf" srcId="{9CAF524C-ECA1-42C7-9EE2-C7A5B3F80772}" destId="{208B2F9B-943F-4892-97BD-55C785F44035}" srcOrd="0" destOrd="0" presId="urn:microsoft.com/office/officeart/2005/8/layout/hierarchy3"/>
    <dgm:cxn modelId="{83D5337E-B025-4B5E-8BBC-91BFC8846F57}" srcId="{B2A6389B-C7D5-47AD-9D3C-7DE904681D6F}" destId="{3F0BE0DB-C6B5-4606-BDC6-2F6D4C154BA0}" srcOrd="6" destOrd="0" parTransId="{62EEFB25-ABAE-4706-9BCB-A5B6BC669CE0}" sibTransId="{1B3D7623-48F1-4720-BC9C-AE21671D4A2E}"/>
    <dgm:cxn modelId="{0CF40282-2920-4871-B3D3-3A0C2B59AB12}" type="presOf" srcId="{57EAC76F-ADE9-4066-834F-471402705DB5}" destId="{B2495787-A994-49B5-9407-8E1F9C8BB349}" srcOrd="0" destOrd="0" presId="urn:microsoft.com/office/officeart/2005/8/layout/hierarchy3"/>
    <dgm:cxn modelId="{5FBD84EF-037B-447D-8DA7-3334A2BBABDB}" type="presParOf" srcId="{1DB8DAE6-25EA-484A-950C-B39D71EA8D96}" destId="{8247967E-31AA-4E8A-84D0-D80725456E2B}" srcOrd="0" destOrd="0" presId="urn:microsoft.com/office/officeart/2005/8/layout/hierarchy3"/>
    <dgm:cxn modelId="{4F9D137E-6A2F-49F7-AAC9-7B045307E636}" type="presParOf" srcId="{8247967E-31AA-4E8A-84D0-D80725456E2B}" destId="{FE39FF15-6CD5-4249-9748-A838FAA3FCAD}" srcOrd="0" destOrd="0" presId="urn:microsoft.com/office/officeart/2005/8/layout/hierarchy3"/>
    <dgm:cxn modelId="{34F1ECE9-05A5-41C0-82AE-7A84F2F28A53}" type="presParOf" srcId="{FE39FF15-6CD5-4249-9748-A838FAA3FCAD}" destId="{E7CB497A-DBC7-46A9-85A3-0A285C88CBFF}" srcOrd="0" destOrd="0" presId="urn:microsoft.com/office/officeart/2005/8/layout/hierarchy3"/>
    <dgm:cxn modelId="{02C92BFA-B8F8-49D2-A5EC-2A05FDEFE39C}" type="presParOf" srcId="{FE39FF15-6CD5-4249-9748-A838FAA3FCAD}" destId="{971F3CE6-6630-4CB5-8873-0578CDCB7126}" srcOrd="1" destOrd="0" presId="urn:microsoft.com/office/officeart/2005/8/layout/hierarchy3"/>
    <dgm:cxn modelId="{1BE51D22-AC82-490B-BB5E-D75B7F03C840}" type="presParOf" srcId="{8247967E-31AA-4E8A-84D0-D80725456E2B}" destId="{D68E2B1A-30E3-4068-A8E9-3191619D0278}" srcOrd="1" destOrd="0" presId="urn:microsoft.com/office/officeart/2005/8/layout/hierarchy3"/>
    <dgm:cxn modelId="{58B15F82-D6F3-4775-9F35-941200AFC7B1}" type="presParOf" srcId="{D68E2B1A-30E3-4068-A8E9-3191619D0278}" destId="{AAE4334C-42D1-4DB8-8EC1-2EDC65008068}" srcOrd="0" destOrd="0" presId="urn:microsoft.com/office/officeart/2005/8/layout/hierarchy3"/>
    <dgm:cxn modelId="{30BD3B98-3A6E-4A9B-9393-441185E0F546}" type="presParOf" srcId="{D68E2B1A-30E3-4068-A8E9-3191619D0278}" destId="{74255ED3-6621-4E83-B8C1-98A339DB7585}" srcOrd="1" destOrd="0" presId="urn:microsoft.com/office/officeart/2005/8/layout/hierarchy3"/>
    <dgm:cxn modelId="{967F3ADA-B16D-498F-B973-21B0F16BFFAB}" type="presParOf" srcId="{D68E2B1A-30E3-4068-A8E9-3191619D0278}" destId="{E7CCF423-5009-4EC8-A053-F2AF8CBA0408}" srcOrd="2" destOrd="0" presId="urn:microsoft.com/office/officeart/2005/8/layout/hierarchy3"/>
    <dgm:cxn modelId="{7E6CC476-4588-4D14-B4E0-AA2D69775380}" type="presParOf" srcId="{D68E2B1A-30E3-4068-A8E9-3191619D0278}" destId="{4101DC77-09EC-4F1E-A45C-645CB13E0742}" srcOrd="3" destOrd="0" presId="urn:microsoft.com/office/officeart/2005/8/layout/hierarchy3"/>
    <dgm:cxn modelId="{AD66F14E-9610-460A-BBD1-55074469864F}" type="presParOf" srcId="{D68E2B1A-30E3-4068-A8E9-3191619D0278}" destId="{DF33E519-C143-43CE-92E7-2DB6A3E39380}" srcOrd="4" destOrd="0" presId="urn:microsoft.com/office/officeart/2005/8/layout/hierarchy3"/>
    <dgm:cxn modelId="{C31C95B6-9F19-4C23-86B4-C1257E353B19}" type="presParOf" srcId="{D68E2B1A-30E3-4068-A8E9-3191619D0278}" destId="{208B2F9B-943F-4892-97BD-55C785F44035}" srcOrd="5" destOrd="0" presId="urn:microsoft.com/office/officeart/2005/8/layout/hierarchy3"/>
    <dgm:cxn modelId="{7C6C2890-167E-46A3-BB14-09641A18BBED}" type="presParOf" srcId="{D68E2B1A-30E3-4068-A8E9-3191619D0278}" destId="{156583EA-6A03-4388-8570-A9F46CC1ACBB}" srcOrd="6" destOrd="0" presId="urn:microsoft.com/office/officeart/2005/8/layout/hierarchy3"/>
    <dgm:cxn modelId="{6D25DD22-A066-4F5A-BFA1-769083395B77}" type="presParOf" srcId="{D68E2B1A-30E3-4068-A8E9-3191619D0278}" destId="{B5D620DC-20ED-4193-A82A-DEFD79B26B73}" srcOrd="7" destOrd="0" presId="urn:microsoft.com/office/officeart/2005/8/layout/hierarchy3"/>
    <dgm:cxn modelId="{C609C1C9-E2CE-4CF0-BE61-9BB9B16DF8F0}" type="presParOf" srcId="{D68E2B1A-30E3-4068-A8E9-3191619D0278}" destId="{12492A71-754A-454D-89DA-29A2F7AB1EB2}" srcOrd="8" destOrd="0" presId="urn:microsoft.com/office/officeart/2005/8/layout/hierarchy3"/>
    <dgm:cxn modelId="{A7AF5812-C8C9-4EBA-B645-B0B166EE2693}" type="presParOf" srcId="{D68E2B1A-30E3-4068-A8E9-3191619D0278}" destId="{89AEDB88-0C7A-4F7B-BBE5-CFD2C9C116FB}" srcOrd="9" destOrd="0" presId="urn:microsoft.com/office/officeart/2005/8/layout/hierarchy3"/>
    <dgm:cxn modelId="{9E590523-2BBA-41BD-8917-283BCB5EE844}" type="presParOf" srcId="{D68E2B1A-30E3-4068-A8E9-3191619D0278}" destId="{EBC4D067-0F30-44E1-A36F-BD580271A9E7}" srcOrd="10" destOrd="0" presId="urn:microsoft.com/office/officeart/2005/8/layout/hierarchy3"/>
    <dgm:cxn modelId="{5920DC54-03C7-4106-8718-0E31E00F3824}" type="presParOf" srcId="{D68E2B1A-30E3-4068-A8E9-3191619D0278}" destId="{712442B4-E7DB-4045-AE94-F44E07B44B35}" srcOrd="11" destOrd="0" presId="urn:microsoft.com/office/officeart/2005/8/layout/hierarchy3"/>
    <dgm:cxn modelId="{2FCBB8CF-33BB-42AF-8E6B-3B0FE191C1CC}" type="presParOf" srcId="{D68E2B1A-30E3-4068-A8E9-3191619D0278}" destId="{ADC5FCC6-026E-4403-96E8-B637182599C2}" srcOrd="12" destOrd="0" presId="urn:microsoft.com/office/officeart/2005/8/layout/hierarchy3"/>
    <dgm:cxn modelId="{63EC21B3-650A-44F4-BD15-446A45BC6026}" type="presParOf" srcId="{D68E2B1A-30E3-4068-A8E9-3191619D0278}" destId="{BF62E2FA-B7EB-4AF9-8961-DD4C1C864963}" srcOrd="13" destOrd="0" presId="urn:microsoft.com/office/officeart/2005/8/layout/hierarchy3"/>
    <dgm:cxn modelId="{B3A3574F-7FC9-4BC3-86B8-3E039BC3B6EA}" type="presParOf" srcId="{D68E2B1A-30E3-4068-A8E9-3191619D0278}" destId="{F392AF74-9832-4D1D-9FDF-E94E73C561CA}" srcOrd="14" destOrd="0" presId="urn:microsoft.com/office/officeart/2005/8/layout/hierarchy3"/>
    <dgm:cxn modelId="{3ABC068D-33FE-4088-AEC2-BD674154EF88}" type="presParOf" srcId="{D68E2B1A-30E3-4068-A8E9-3191619D0278}" destId="{D65D498E-C4E8-488B-8A98-B23BDD85A6AC}" srcOrd="15" destOrd="0" presId="urn:microsoft.com/office/officeart/2005/8/layout/hierarchy3"/>
    <dgm:cxn modelId="{0300CF68-5953-48BA-A251-AAE2DE617E10}" type="presParOf" srcId="{D68E2B1A-30E3-4068-A8E9-3191619D0278}" destId="{5AC696D9-A141-407B-B43A-41F5E1D3BD5E}" srcOrd="16" destOrd="0" presId="urn:microsoft.com/office/officeart/2005/8/layout/hierarchy3"/>
    <dgm:cxn modelId="{3E849A43-B2AC-47A2-988C-C94A956F7B9D}" type="presParOf" srcId="{D68E2B1A-30E3-4068-A8E9-3191619D0278}" destId="{3DFBEC29-671A-4ECB-B105-6B27A248CA9B}" srcOrd="17" destOrd="0" presId="urn:microsoft.com/office/officeart/2005/8/layout/hierarchy3"/>
    <dgm:cxn modelId="{1A6C4274-2EA7-4EFB-96E7-4142DD45180F}" type="presParOf" srcId="{D68E2B1A-30E3-4068-A8E9-3191619D0278}" destId="{7CF741E6-BF23-4760-9799-B2879CD26DFB}" srcOrd="18" destOrd="0" presId="urn:microsoft.com/office/officeart/2005/8/layout/hierarchy3"/>
    <dgm:cxn modelId="{1789FAE6-CD7E-4781-90C3-DBB0CA07DFA2}" type="presParOf" srcId="{D68E2B1A-30E3-4068-A8E9-3191619D0278}" destId="{B2495787-A994-49B5-9407-8E1F9C8BB349}" srcOrd="19" destOrd="0" presId="urn:microsoft.com/office/officeart/2005/8/layout/hierarchy3"/>
    <dgm:cxn modelId="{6A9C728B-0462-4F3C-8327-9B1333D081C8}" type="presParOf" srcId="{D68E2B1A-30E3-4068-A8E9-3191619D0278}" destId="{93FBA2DA-9F8B-4561-8025-B0DB8B1D4F4A}" srcOrd="20" destOrd="0" presId="urn:microsoft.com/office/officeart/2005/8/layout/hierarchy3"/>
    <dgm:cxn modelId="{1C4A4F3A-F70C-40EC-B992-65C569CA598D}" type="presParOf" srcId="{D68E2B1A-30E3-4068-A8E9-3191619D0278}" destId="{E95D37AC-56DE-4581-977F-E039C75A9F44}" srcOrd="21" destOrd="0" presId="urn:microsoft.com/office/officeart/2005/8/layout/hierarchy3"/>
    <dgm:cxn modelId="{637CD055-7A02-469A-9BD3-A292CBCCB388}" type="presParOf" srcId="{D68E2B1A-30E3-4068-A8E9-3191619D0278}" destId="{0F7D606F-D541-43F6-B378-4199A6DBDF8E}" srcOrd="22" destOrd="0" presId="urn:microsoft.com/office/officeart/2005/8/layout/hierarchy3"/>
    <dgm:cxn modelId="{CEBFBE9B-B441-44F3-9EF7-D761D9BAD3AB}" type="presParOf" srcId="{D68E2B1A-30E3-4068-A8E9-3191619D0278}" destId="{8509BAB3-B5BE-4E7A-A814-BEAC08391BCC}" srcOrd="23" destOrd="0" presId="urn:microsoft.com/office/officeart/2005/8/layout/hierarchy3"/>
    <dgm:cxn modelId="{BFA2E580-0157-460D-B7AE-D3AC389B6871}" type="presParOf" srcId="{D68E2B1A-30E3-4068-A8E9-3191619D0278}" destId="{29E103A2-67F4-425E-9566-7621AD149088}" srcOrd="24" destOrd="0" presId="urn:microsoft.com/office/officeart/2005/8/layout/hierarchy3"/>
    <dgm:cxn modelId="{9C7CDD65-B5DA-4880-80E9-4A64FDFECDB7}" type="presParOf" srcId="{D68E2B1A-30E3-4068-A8E9-3191619D0278}" destId="{F1624B8A-F008-4114-A1DD-5525AD74E2C6}" srcOrd="25"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CB1543-92BB-4B5F-B452-937D5E5F27A4}" type="doc">
      <dgm:prSet loTypeId="urn:microsoft.com/office/officeart/2005/8/layout/hierarchy3" loCatId="hierarchy" qsTypeId="urn:microsoft.com/office/officeart/2005/8/quickstyle/3d1" qsCatId="3D" csTypeId="urn:microsoft.com/office/officeart/2005/8/colors/accent1_2" csCatId="accent1" phldr="1"/>
      <dgm:spPr/>
      <dgm:t>
        <a:bodyPr/>
        <a:lstStyle/>
        <a:p>
          <a:endParaRPr lang="en-US"/>
        </a:p>
      </dgm:t>
    </dgm:pt>
    <dgm:pt modelId="{B2A6389B-C7D5-47AD-9D3C-7DE904681D6F}">
      <dgm:prSet phldrT="[Testo]"/>
      <dgm:spPr>
        <a:solidFill>
          <a:srgbClr val="FF0000"/>
        </a:solidFill>
      </dgm:spPr>
      <dgm:t>
        <a:bodyPr/>
        <a:lstStyle/>
        <a:p>
          <a:pPr algn="ctr"/>
          <a:r>
            <a:rPr lang="en-US" dirty="0" smtClean="0"/>
            <a:t>ACCELERATOR DEPARTMENT                    director A.VARIOLA</a:t>
          </a:r>
          <a:endParaRPr lang="en-US" dirty="0"/>
        </a:p>
      </dgm:t>
    </dgm:pt>
    <dgm:pt modelId="{CC488B36-4D19-4D0E-825C-47F02CF3BD92}" type="parTrans" cxnId="{BC888879-B523-4012-87DB-7F40E37FD463}">
      <dgm:prSet/>
      <dgm:spPr/>
      <dgm:t>
        <a:bodyPr/>
        <a:lstStyle/>
        <a:p>
          <a:pPr algn="ctr"/>
          <a:endParaRPr lang="en-US"/>
        </a:p>
      </dgm:t>
    </dgm:pt>
    <dgm:pt modelId="{64AFAF06-0800-4F55-B1E5-EC6AC3D9674E}" type="sibTrans" cxnId="{BC888879-B523-4012-87DB-7F40E37FD463}">
      <dgm:prSet/>
      <dgm:spPr/>
      <dgm:t>
        <a:bodyPr/>
        <a:lstStyle/>
        <a:p>
          <a:pPr algn="ctr"/>
          <a:endParaRPr lang="en-US"/>
        </a:p>
      </dgm:t>
    </dgm:pt>
    <dgm:pt modelId="{7FB9A73E-97B0-46EB-ABD9-F725B88C646D}">
      <dgm:prSet phldrT="[Testo]"/>
      <dgm:spPr/>
      <dgm:t>
        <a:bodyPr/>
        <a:lstStyle/>
        <a:p>
          <a:pPr algn="ctr"/>
          <a:r>
            <a:rPr lang="en-US" dirty="0"/>
            <a:t>SECRETARIAT</a:t>
          </a:r>
        </a:p>
        <a:p>
          <a:pPr algn="ctr"/>
          <a:r>
            <a:rPr lang="en-US" dirty="0"/>
            <a:t>tbd</a:t>
          </a:r>
        </a:p>
      </dgm:t>
    </dgm:pt>
    <dgm:pt modelId="{A232DED2-FA3E-4410-BCE9-2BBDAB8613AF}" type="parTrans" cxnId="{E5E19470-B720-4934-B187-7AAF2F743502}">
      <dgm:prSet/>
      <dgm:spPr/>
      <dgm:t>
        <a:bodyPr/>
        <a:lstStyle/>
        <a:p>
          <a:pPr algn="ctr"/>
          <a:endParaRPr lang="en-US"/>
        </a:p>
      </dgm:t>
    </dgm:pt>
    <dgm:pt modelId="{D8C89D08-D989-4C24-808B-BE5CDAAC94A5}" type="sibTrans" cxnId="{E5E19470-B720-4934-B187-7AAF2F743502}">
      <dgm:prSet/>
      <dgm:spPr/>
      <dgm:t>
        <a:bodyPr/>
        <a:lstStyle/>
        <a:p>
          <a:pPr algn="ctr"/>
          <a:endParaRPr lang="en-US"/>
        </a:p>
      </dgm:t>
    </dgm:pt>
    <dgm:pt modelId="{9CAF524C-ECA1-42C7-9EE2-C7A5B3F80772}">
      <dgm:prSet phldrT="[Testo]"/>
      <dgm:spPr/>
      <dgm:t>
        <a:bodyPr/>
        <a:lstStyle/>
        <a:p>
          <a:r>
            <a:rPr lang="en-US" dirty="0" smtClean="0"/>
            <a:t>SC IP AND SOLENOIDS MAGNETS</a:t>
          </a:r>
          <a:endParaRPr lang="en-US" dirty="0"/>
        </a:p>
        <a:p>
          <a:r>
            <a:rPr lang="en-US" dirty="0" smtClean="0"/>
            <a:t>P.FABBRICATORE</a:t>
          </a:r>
        </a:p>
      </dgm:t>
    </dgm:pt>
    <dgm:pt modelId="{3C9B27A4-D4AE-4216-A6B6-DF10F570887B}" type="parTrans" cxnId="{D0D7EE91-4A29-46CA-932E-DC91195E959A}">
      <dgm:prSet/>
      <dgm:spPr/>
      <dgm:t>
        <a:bodyPr/>
        <a:lstStyle/>
        <a:p>
          <a:pPr algn="ctr"/>
          <a:endParaRPr lang="en-US"/>
        </a:p>
      </dgm:t>
    </dgm:pt>
    <dgm:pt modelId="{E77CE7A2-0F90-47A7-B766-D71907D69460}" type="sibTrans" cxnId="{D0D7EE91-4A29-46CA-932E-DC91195E959A}">
      <dgm:prSet/>
      <dgm:spPr/>
      <dgm:t>
        <a:bodyPr/>
        <a:lstStyle/>
        <a:p>
          <a:pPr algn="ctr"/>
          <a:endParaRPr lang="en-US"/>
        </a:p>
      </dgm:t>
    </dgm:pt>
    <dgm:pt modelId="{C4756233-D5C0-4FA3-8508-08435629C377}">
      <dgm:prSet phldrT="[Testo]"/>
      <dgm:spPr/>
      <dgm:t>
        <a:bodyPr/>
        <a:lstStyle/>
        <a:p>
          <a:pPr algn="ctr"/>
          <a:r>
            <a:rPr lang="en-US" dirty="0" smtClean="0"/>
            <a:t>INJECTION SYSTEM LINAC</a:t>
          </a:r>
          <a:endParaRPr lang="en-US" dirty="0"/>
        </a:p>
        <a:p>
          <a:pPr algn="ctr"/>
          <a:r>
            <a:rPr lang="en-US" dirty="0" smtClean="0"/>
            <a:t>R.BONI</a:t>
          </a:r>
          <a:endParaRPr lang="en-US" dirty="0"/>
        </a:p>
      </dgm:t>
    </dgm:pt>
    <dgm:pt modelId="{C649C141-F8B7-4EFC-A33E-8017FB2EE292}" type="parTrans" cxnId="{EA79C3B3-9CBA-4087-8B7B-0783A66010F9}">
      <dgm:prSet/>
      <dgm:spPr/>
      <dgm:t>
        <a:bodyPr/>
        <a:lstStyle/>
        <a:p>
          <a:pPr algn="ctr"/>
          <a:endParaRPr lang="en-US"/>
        </a:p>
      </dgm:t>
    </dgm:pt>
    <dgm:pt modelId="{B45F0ED4-7836-4C00-A3C2-444D08F07895}" type="sibTrans" cxnId="{EA79C3B3-9CBA-4087-8B7B-0783A66010F9}">
      <dgm:prSet/>
      <dgm:spPr/>
      <dgm:t>
        <a:bodyPr/>
        <a:lstStyle/>
        <a:p>
          <a:pPr algn="ctr"/>
          <a:endParaRPr lang="en-US"/>
        </a:p>
      </dgm:t>
    </dgm:pt>
    <dgm:pt modelId="{9B70C8B5-9B17-4452-993C-06A87A79279F}">
      <dgm:prSet phldrT="[Testo]"/>
      <dgm:spPr/>
      <dgm:t>
        <a:bodyPr/>
        <a:lstStyle/>
        <a:p>
          <a:pPr algn="ctr"/>
          <a:r>
            <a:rPr lang="en-US" dirty="0" smtClean="0"/>
            <a:t>INJECTION SYSTEM SOURCES DR and TL </a:t>
          </a:r>
          <a:endParaRPr lang="en-US" dirty="0"/>
        </a:p>
        <a:p>
          <a:pPr algn="ctr"/>
          <a:r>
            <a:rPr lang="en-US" dirty="0" smtClean="0"/>
            <a:t>S.GUIDUCCI</a:t>
          </a:r>
          <a:endParaRPr lang="en-US" dirty="0"/>
        </a:p>
      </dgm:t>
    </dgm:pt>
    <dgm:pt modelId="{38624612-C1C2-4A41-AA42-32E8FC09DC77}" type="parTrans" cxnId="{CB200AF3-3ED2-4B46-B191-BD19C1733791}">
      <dgm:prSet/>
      <dgm:spPr/>
      <dgm:t>
        <a:bodyPr/>
        <a:lstStyle/>
        <a:p>
          <a:pPr algn="ctr"/>
          <a:endParaRPr lang="en-US"/>
        </a:p>
      </dgm:t>
    </dgm:pt>
    <dgm:pt modelId="{8C17E638-CF8A-432C-8D46-C25589FE8910}" type="sibTrans" cxnId="{CB200AF3-3ED2-4B46-B191-BD19C1733791}">
      <dgm:prSet/>
      <dgm:spPr/>
      <dgm:t>
        <a:bodyPr/>
        <a:lstStyle/>
        <a:p>
          <a:pPr algn="ctr"/>
          <a:endParaRPr lang="en-US"/>
        </a:p>
      </dgm:t>
    </dgm:pt>
    <dgm:pt modelId="{3F0BE0DB-C6B5-4606-BDC6-2F6D4C154BA0}">
      <dgm:prSet phldrT="[Testo]"/>
      <dgm:spPr/>
      <dgm:t>
        <a:bodyPr/>
        <a:lstStyle/>
        <a:p>
          <a:pPr algn="ctr"/>
          <a:r>
            <a:rPr lang="en-US" dirty="0" smtClean="0"/>
            <a:t>INSTRUMENTATION</a:t>
          </a:r>
          <a:endParaRPr lang="en-US" dirty="0"/>
        </a:p>
        <a:p>
          <a:pPr algn="ctr"/>
          <a:r>
            <a:rPr lang="en-US" dirty="0" smtClean="0"/>
            <a:t>M.SERIO</a:t>
          </a:r>
          <a:endParaRPr lang="en-US" dirty="0"/>
        </a:p>
      </dgm:t>
    </dgm:pt>
    <dgm:pt modelId="{62EEFB25-ABAE-4706-9BCB-A5B6BC669CE0}" type="parTrans" cxnId="{83D5337E-B025-4B5E-8BBC-91BFC8846F57}">
      <dgm:prSet/>
      <dgm:spPr/>
      <dgm:t>
        <a:bodyPr/>
        <a:lstStyle/>
        <a:p>
          <a:pPr algn="ctr"/>
          <a:endParaRPr lang="en-US"/>
        </a:p>
      </dgm:t>
    </dgm:pt>
    <dgm:pt modelId="{1B3D7623-48F1-4720-BC9C-AE21671D4A2E}" type="sibTrans" cxnId="{83D5337E-B025-4B5E-8BBC-91BFC8846F57}">
      <dgm:prSet/>
      <dgm:spPr/>
      <dgm:t>
        <a:bodyPr/>
        <a:lstStyle/>
        <a:p>
          <a:pPr algn="ctr"/>
          <a:endParaRPr lang="en-US"/>
        </a:p>
      </dgm:t>
    </dgm:pt>
    <dgm:pt modelId="{121F5451-B62C-413E-A0BC-D4AE5A9C8767}">
      <dgm:prSet phldrT="[Testo]"/>
      <dgm:spPr/>
      <dgm:t>
        <a:bodyPr/>
        <a:lstStyle/>
        <a:p>
          <a:pPr algn="ctr"/>
          <a:r>
            <a:rPr lang="en-US" dirty="0" smtClean="0"/>
            <a:t>FEEDBACKS</a:t>
          </a:r>
          <a:endParaRPr lang="en-US" dirty="0"/>
        </a:p>
        <a:p>
          <a:pPr algn="ctr"/>
          <a:r>
            <a:rPr lang="en-US" dirty="0" smtClean="0"/>
            <a:t>A.DRAGO</a:t>
          </a:r>
          <a:endParaRPr lang="en-US" dirty="0"/>
        </a:p>
      </dgm:t>
    </dgm:pt>
    <dgm:pt modelId="{436D583E-5557-47D2-B08C-4FCB7E5C5B25}" type="parTrans" cxnId="{81FCE94B-419A-4769-B779-0C1A13257F71}">
      <dgm:prSet/>
      <dgm:spPr/>
      <dgm:t>
        <a:bodyPr/>
        <a:lstStyle/>
        <a:p>
          <a:pPr algn="ctr"/>
          <a:endParaRPr lang="en-US"/>
        </a:p>
      </dgm:t>
    </dgm:pt>
    <dgm:pt modelId="{1E952212-B1F3-4377-95C3-F13273E19835}" type="sibTrans" cxnId="{81FCE94B-419A-4769-B779-0C1A13257F71}">
      <dgm:prSet/>
      <dgm:spPr/>
      <dgm:t>
        <a:bodyPr/>
        <a:lstStyle/>
        <a:p>
          <a:pPr algn="ctr"/>
          <a:endParaRPr lang="en-US"/>
        </a:p>
      </dgm:t>
    </dgm:pt>
    <dgm:pt modelId="{1E162BDE-BDBB-429B-831D-05BD47AA39CB}">
      <dgm:prSet phldrT="[Testo]"/>
      <dgm:spPr/>
      <dgm:t>
        <a:bodyPr/>
        <a:lstStyle/>
        <a:p>
          <a:pPr algn="ctr"/>
          <a:r>
            <a:rPr lang="en-US" dirty="0" smtClean="0"/>
            <a:t>CONTROLS</a:t>
          </a:r>
          <a:endParaRPr lang="en-US" dirty="0"/>
        </a:p>
        <a:p>
          <a:pPr algn="ctr"/>
          <a:r>
            <a:rPr lang="en-US" dirty="0" smtClean="0"/>
            <a:t>G.MAZZITELLI</a:t>
          </a:r>
          <a:endParaRPr lang="en-US" dirty="0"/>
        </a:p>
      </dgm:t>
    </dgm:pt>
    <dgm:pt modelId="{D3D31F7B-938A-42F6-A629-6AAAAC7A2FFA}" type="parTrans" cxnId="{AE3ECB4C-1591-49B8-AD82-F81C0BC9F443}">
      <dgm:prSet/>
      <dgm:spPr/>
      <dgm:t>
        <a:bodyPr/>
        <a:lstStyle/>
        <a:p>
          <a:pPr algn="ctr"/>
          <a:endParaRPr lang="en-US"/>
        </a:p>
      </dgm:t>
    </dgm:pt>
    <dgm:pt modelId="{16AFAA26-9FCB-4EBB-8895-A449279F2116}" type="sibTrans" cxnId="{AE3ECB4C-1591-49B8-AD82-F81C0BC9F443}">
      <dgm:prSet/>
      <dgm:spPr/>
      <dgm:t>
        <a:bodyPr/>
        <a:lstStyle/>
        <a:p>
          <a:pPr algn="ctr"/>
          <a:endParaRPr lang="en-US"/>
        </a:p>
      </dgm:t>
    </dgm:pt>
    <dgm:pt modelId="{57EAC76F-ADE9-4066-834F-471402705DB5}">
      <dgm:prSet phldrT="[Testo]"/>
      <dgm:spPr/>
      <dgm:t>
        <a:bodyPr/>
        <a:lstStyle/>
        <a:p>
          <a:pPr algn="ctr"/>
          <a:r>
            <a:rPr lang="en-US" dirty="0" smtClean="0"/>
            <a:t>RF</a:t>
          </a:r>
          <a:endParaRPr lang="en-US" dirty="0"/>
        </a:p>
        <a:p>
          <a:pPr algn="ctr"/>
          <a:r>
            <a:rPr lang="en-US" dirty="0" err="1" smtClean="0"/>
            <a:t>tbd</a:t>
          </a:r>
          <a:endParaRPr lang="en-US" dirty="0"/>
        </a:p>
      </dgm:t>
    </dgm:pt>
    <dgm:pt modelId="{5A0F29F1-F4F4-46B1-9B71-3C00C221527C}" type="parTrans" cxnId="{DD047646-5E0B-430D-B092-F6F04034EB0A}">
      <dgm:prSet/>
      <dgm:spPr/>
      <dgm:t>
        <a:bodyPr/>
        <a:lstStyle/>
        <a:p>
          <a:pPr algn="ctr"/>
          <a:endParaRPr lang="en-US"/>
        </a:p>
      </dgm:t>
    </dgm:pt>
    <dgm:pt modelId="{3B68559A-AA93-445A-89D4-750C11CC2596}" type="sibTrans" cxnId="{DD047646-5E0B-430D-B092-F6F04034EB0A}">
      <dgm:prSet/>
      <dgm:spPr/>
      <dgm:t>
        <a:bodyPr/>
        <a:lstStyle/>
        <a:p>
          <a:pPr algn="ctr"/>
          <a:endParaRPr lang="en-US"/>
        </a:p>
      </dgm:t>
    </dgm:pt>
    <dgm:pt modelId="{8E7516F2-6017-4DF3-86B7-48BCBC1F67D6}">
      <dgm:prSet phldrT="[Testo]"/>
      <dgm:spPr/>
      <dgm:t>
        <a:bodyPr/>
        <a:lstStyle/>
        <a:p>
          <a:pPr algn="ctr"/>
          <a:r>
            <a:rPr lang="en-US" dirty="0" smtClean="0"/>
            <a:t>RADIATION SOURCES</a:t>
          </a:r>
          <a:endParaRPr lang="en-US" dirty="0"/>
        </a:p>
        <a:p>
          <a:pPr algn="ctr"/>
          <a:r>
            <a:rPr lang="en-US" dirty="0" smtClean="0"/>
            <a:t>M.FERRARIO</a:t>
          </a:r>
          <a:endParaRPr lang="en-US" dirty="0"/>
        </a:p>
      </dgm:t>
    </dgm:pt>
    <dgm:pt modelId="{B589E5F0-5BD6-44A4-84EE-801E2CBC3EE2}" type="parTrans" cxnId="{BFF6CB12-26C1-419A-86E8-5D6390FF3B8F}">
      <dgm:prSet/>
      <dgm:spPr/>
      <dgm:t>
        <a:bodyPr/>
        <a:lstStyle/>
        <a:p>
          <a:pPr algn="ctr"/>
          <a:endParaRPr lang="en-US"/>
        </a:p>
      </dgm:t>
    </dgm:pt>
    <dgm:pt modelId="{A58B8BD4-C245-49EE-9296-9FF84846D96C}" type="sibTrans" cxnId="{BFF6CB12-26C1-419A-86E8-5D6390FF3B8F}">
      <dgm:prSet/>
      <dgm:spPr/>
      <dgm:t>
        <a:bodyPr/>
        <a:lstStyle/>
        <a:p>
          <a:pPr algn="ctr"/>
          <a:endParaRPr lang="en-US"/>
        </a:p>
      </dgm:t>
    </dgm:pt>
    <dgm:pt modelId="{ECD2775C-EC07-4877-9497-894DAD258391}">
      <dgm:prSet/>
      <dgm:spPr/>
      <dgm:t>
        <a:bodyPr/>
        <a:lstStyle/>
        <a:p>
          <a:pPr algn="ctr"/>
          <a:r>
            <a:rPr lang="en-US" dirty="0" smtClean="0"/>
            <a:t>ACCELERATOR PHYSICS</a:t>
          </a:r>
          <a:endParaRPr lang="en-US" dirty="0"/>
        </a:p>
        <a:p>
          <a:pPr algn="ctr"/>
          <a:r>
            <a:rPr lang="en-US" dirty="0" smtClean="0"/>
            <a:t>M. BIAGINI</a:t>
          </a:r>
          <a:endParaRPr lang="en-US" dirty="0"/>
        </a:p>
      </dgm:t>
    </dgm:pt>
    <dgm:pt modelId="{7D87B0A9-781D-4C03-A447-F35112DCFE2A}" type="parTrans" cxnId="{DE048059-09E8-4EDA-9E2F-935195ED7C2B}">
      <dgm:prSet/>
      <dgm:spPr/>
      <dgm:t>
        <a:bodyPr/>
        <a:lstStyle/>
        <a:p>
          <a:pPr algn="ctr"/>
          <a:endParaRPr lang="en-US"/>
        </a:p>
      </dgm:t>
    </dgm:pt>
    <dgm:pt modelId="{7EB7FE39-8A92-41BD-A40F-60FB2980EDE1}" type="sibTrans" cxnId="{DE048059-09E8-4EDA-9E2F-935195ED7C2B}">
      <dgm:prSet/>
      <dgm:spPr/>
      <dgm:t>
        <a:bodyPr/>
        <a:lstStyle/>
        <a:p>
          <a:pPr algn="ctr"/>
          <a:endParaRPr lang="en-US"/>
        </a:p>
      </dgm:t>
    </dgm:pt>
    <dgm:pt modelId="{2F984EE9-20AC-450E-A580-A65BCBFC4D77}">
      <dgm:prSet phldrT="[Testo]"/>
      <dgm:spPr/>
      <dgm:t>
        <a:bodyPr/>
        <a:lstStyle/>
        <a:p>
          <a:pPr algn="ctr"/>
          <a:r>
            <a:rPr lang="en-US" dirty="0" smtClean="0"/>
            <a:t>DEPUTY DIRECTOR </a:t>
          </a:r>
          <a:r>
            <a:rPr lang="en-US" dirty="0" err="1" smtClean="0"/>
            <a:t>tbd</a:t>
          </a:r>
          <a:endParaRPr lang="en-US" dirty="0"/>
        </a:p>
      </dgm:t>
    </dgm:pt>
    <dgm:pt modelId="{66CEF4E8-5998-4DB0-A9E5-3FF0759655DB}" type="parTrans" cxnId="{70E250D9-9674-4998-8808-A4F717DF3A0E}">
      <dgm:prSet/>
      <dgm:spPr/>
      <dgm:t>
        <a:bodyPr/>
        <a:lstStyle/>
        <a:p>
          <a:endParaRPr lang="fr-FR"/>
        </a:p>
      </dgm:t>
    </dgm:pt>
    <dgm:pt modelId="{EA39D25B-D10B-4B68-BF79-6825689EC9DF}" type="sibTrans" cxnId="{70E250D9-9674-4998-8808-A4F717DF3A0E}">
      <dgm:prSet/>
      <dgm:spPr/>
      <dgm:t>
        <a:bodyPr/>
        <a:lstStyle/>
        <a:p>
          <a:endParaRPr lang="fr-FR"/>
        </a:p>
      </dgm:t>
    </dgm:pt>
    <dgm:pt modelId="{6DD26DC2-F64F-48A0-B4EC-FB98BA056D7C}">
      <dgm:prSet phldrT="[Testo]"/>
      <dgm:spPr/>
      <dgm:t>
        <a:bodyPr/>
        <a:lstStyle/>
        <a:p>
          <a:r>
            <a:rPr lang="en-US" dirty="0" smtClean="0"/>
            <a:t>FINAL FOCUS IR</a:t>
          </a:r>
        </a:p>
        <a:p>
          <a:r>
            <a:rPr lang="en-US" dirty="0" err="1" smtClean="0"/>
            <a:t>tbd</a:t>
          </a:r>
          <a:endParaRPr lang="en-US" dirty="0" smtClean="0"/>
        </a:p>
      </dgm:t>
    </dgm:pt>
    <dgm:pt modelId="{3BD5918C-3D98-4520-A36B-D822F2A9FD97}" type="parTrans" cxnId="{9E354A96-6CD6-463C-95F5-B525AC1ADF69}">
      <dgm:prSet/>
      <dgm:spPr/>
      <dgm:t>
        <a:bodyPr/>
        <a:lstStyle/>
        <a:p>
          <a:endParaRPr lang="fr-FR"/>
        </a:p>
      </dgm:t>
    </dgm:pt>
    <dgm:pt modelId="{20D5BA5F-3D93-4D50-AAF8-A2444E9553A4}" type="sibTrans" cxnId="{9E354A96-6CD6-463C-95F5-B525AC1ADF69}">
      <dgm:prSet/>
      <dgm:spPr/>
      <dgm:t>
        <a:bodyPr/>
        <a:lstStyle/>
        <a:p>
          <a:endParaRPr lang="fr-FR"/>
        </a:p>
      </dgm:t>
    </dgm:pt>
    <dgm:pt modelId="{94E9D30E-1B62-48F6-B4AF-079A05F2419A}">
      <dgm:prSet/>
      <dgm:spPr/>
      <dgm:t>
        <a:bodyPr/>
        <a:lstStyle/>
        <a:p>
          <a:r>
            <a:rPr lang="en-US" dirty="0" smtClean="0"/>
            <a:t>MAIN RINGS</a:t>
          </a:r>
        </a:p>
        <a:p>
          <a:r>
            <a:rPr lang="en-US" dirty="0" err="1" smtClean="0"/>
            <a:t>M.Biagini</a:t>
          </a:r>
          <a:endParaRPr lang="en-US" dirty="0"/>
        </a:p>
      </dgm:t>
    </dgm:pt>
    <dgm:pt modelId="{C4194F74-DBDC-4174-98A2-2386936D640E}" type="parTrans" cxnId="{F10B40CC-914F-4451-8D01-399AC3D2840F}">
      <dgm:prSet/>
      <dgm:spPr/>
      <dgm:t>
        <a:bodyPr/>
        <a:lstStyle/>
        <a:p>
          <a:endParaRPr lang="en-US"/>
        </a:p>
      </dgm:t>
    </dgm:pt>
    <dgm:pt modelId="{05D0A31E-7A0C-4B9E-990F-B73E1C4F3030}" type="sibTrans" cxnId="{F10B40CC-914F-4451-8D01-399AC3D2840F}">
      <dgm:prSet/>
      <dgm:spPr/>
      <dgm:t>
        <a:bodyPr/>
        <a:lstStyle/>
        <a:p>
          <a:endParaRPr lang="en-US"/>
        </a:p>
      </dgm:t>
    </dgm:pt>
    <dgm:pt modelId="{1DB8DAE6-25EA-484A-950C-B39D71EA8D96}" type="pres">
      <dgm:prSet presAssocID="{AACB1543-92BB-4B5F-B452-937D5E5F27A4}" presName="diagram" presStyleCnt="0">
        <dgm:presLayoutVars>
          <dgm:chPref val="1"/>
          <dgm:dir/>
          <dgm:animOne val="branch"/>
          <dgm:animLvl val="lvl"/>
          <dgm:resizeHandles/>
        </dgm:presLayoutVars>
      </dgm:prSet>
      <dgm:spPr/>
      <dgm:t>
        <a:bodyPr/>
        <a:lstStyle/>
        <a:p>
          <a:endParaRPr lang="en-US"/>
        </a:p>
      </dgm:t>
    </dgm:pt>
    <dgm:pt modelId="{8247967E-31AA-4E8A-84D0-D80725456E2B}" type="pres">
      <dgm:prSet presAssocID="{B2A6389B-C7D5-47AD-9D3C-7DE904681D6F}" presName="root" presStyleCnt="0"/>
      <dgm:spPr/>
    </dgm:pt>
    <dgm:pt modelId="{FE39FF15-6CD5-4249-9748-A838FAA3FCAD}" type="pres">
      <dgm:prSet presAssocID="{B2A6389B-C7D5-47AD-9D3C-7DE904681D6F}" presName="rootComposite" presStyleCnt="0"/>
      <dgm:spPr/>
    </dgm:pt>
    <dgm:pt modelId="{E7CB497A-DBC7-46A9-85A3-0A285C88CBFF}" type="pres">
      <dgm:prSet presAssocID="{B2A6389B-C7D5-47AD-9D3C-7DE904681D6F}" presName="rootText" presStyleLbl="node1" presStyleIdx="0" presStyleCnt="1" custScaleX="347288"/>
      <dgm:spPr/>
      <dgm:t>
        <a:bodyPr/>
        <a:lstStyle/>
        <a:p>
          <a:endParaRPr lang="en-US"/>
        </a:p>
      </dgm:t>
    </dgm:pt>
    <dgm:pt modelId="{971F3CE6-6630-4CB5-8873-0578CDCB7126}" type="pres">
      <dgm:prSet presAssocID="{B2A6389B-C7D5-47AD-9D3C-7DE904681D6F}" presName="rootConnector" presStyleLbl="node1" presStyleIdx="0" presStyleCnt="1"/>
      <dgm:spPr/>
      <dgm:t>
        <a:bodyPr/>
        <a:lstStyle/>
        <a:p>
          <a:endParaRPr lang="en-US"/>
        </a:p>
      </dgm:t>
    </dgm:pt>
    <dgm:pt modelId="{D68E2B1A-30E3-4068-A8E9-3191619D0278}" type="pres">
      <dgm:prSet presAssocID="{B2A6389B-C7D5-47AD-9D3C-7DE904681D6F}" presName="childShape" presStyleCnt="0"/>
      <dgm:spPr/>
    </dgm:pt>
    <dgm:pt modelId="{14E4A9CD-D6FB-4DDF-A408-69D00F672DA5}" type="pres">
      <dgm:prSet presAssocID="{66CEF4E8-5998-4DB0-A9E5-3FF0759655DB}" presName="Name13" presStyleLbl="parChTrans1D2" presStyleIdx="0" presStyleCnt="13"/>
      <dgm:spPr/>
      <dgm:t>
        <a:bodyPr/>
        <a:lstStyle/>
        <a:p>
          <a:endParaRPr lang="en-US"/>
        </a:p>
      </dgm:t>
    </dgm:pt>
    <dgm:pt modelId="{AB611B8B-D1F8-4258-AB0B-75A86A77932E}" type="pres">
      <dgm:prSet presAssocID="{2F984EE9-20AC-450E-A580-A65BCBFC4D77}" presName="childText" presStyleLbl="bgAcc1" presStyleIdx="0" presStyleCnt="13" custScaleX="245279">
        <dgm:presLayoutVars>
          <dgm:bulletEnabled val="1"/>
        </dgm:presLayoutVars>
      </dgm:prSet>
      <dgm:spPr/>
      <dgm:t>
        <a:bodyPr/>
        <a:lstStyle/>
        <a:p>
          <a:endParaRPr lang="fr-FR"/>
        </a:p>
      </dgm:t>
    </dgm:pt>
    <dgm:pt modelId="{AAE4334C-42D1-4DB8-8EC1-2EDC65008068}" type="pres">
      <dgm:prSet presAssocID="{A232DED2-FA3E-4410-BCE9-2BBDAB8613AF}" presName="Name13" presStyleLbl="parChTrans1D2" presStyleIdx="1" presStyleCnt="13"/>
      <dgm:spPr/>
      <dgm:t>
        <a:bodyPr/>
        <a:lstStyle/>
        <a:p>
          <a:endParaRPr lang="en-US"/>
        </a:p>
      </dgm:t>
    </dgm:pt>
    <dgm:pt modelId="{74255ED3-6621-4E83-B8C1-98A339DB7585}" type="pres">
      <dgm:prSet presAssocID="{7FB9A73E-97B0-46EB-ABD9-F725B88C646D}" presName="childText" presStyleLbl="bgAcc1" presStyleIdx="1" presStyleCnt="13" custScaleX="246355" custScaleY="98635">
        <dgm:presLayoutVars>
          <dgm:bulletEnabled val="1"/>
        </dgm:presLayoutVars>
      </dgm:prSet>
      <dgm:spPr/>
      <dgm:t>
        <a:bodyPr/>
        <a:lstStyle/>
        <a:p>
          <a:endParaRPr lang="en-US"/>
        </a:p>
      </dgm:t>
    </dgm:pt>
    <dgm:pt modelId="{E7CCF423-5009-4EC8-A053-F2AF8CBA0408}" type="pres">
      <dgm:prSet presAssocID="{7D87B0A9-781D-4C03-A447-F35112DCFE2A}" presName="Name13" presStyleLbl="parChTrans1D2" presStyleIdx="2" presStyleCnt="13"/>
      <dgm:spPr/>
      <dgm:t>
        <a:bodyPr/>
        <a:lstStyle/>
        <a:p>
          <a:endParaRPr lang="en-US"/>
        </a:p>
      </dgm:t>
    </dgm:pt>
    <dgm:pt modelId="{4101DC77-09EC-4F1E-A45C-645CB13E0742}" type="pres">
      <dgm:prSet presAssocID="{ECD2775C-EC07-4877-9497-894DAD258391}" presName="childText" presStyleLbl="bgAcc1" presStyleIdx="2" presStyleCnt="13" custScaleX="245158">
        <dgm:presLayoutVars>
          <dgm:bulletEnabled val="1"/>
        </dgm:presLayoutVars>
      </dgm:prSet>
      <dgm:spPr/>
      <dgm:t>
        <a:bodyPr/>
        <a:lstStyle/>
        <a:p>
          <a:endParaRPr lang="en-US"/>
        </a:p>
      </dgm:t>
    </dgm:pt>
    <dgm:pt modelId="{DF33E519-C143-43CE-92E7-2DB6A3E39380}" type="pres">
      <dgm:prSet presAssocID="{3C9B27A4-D4AE-4216-A6B6-DF10F570887B}" presName="Name13" presStyleLbl="parChTrans1D2" presStyleIdx="3" presStyleCnt="13"/>
      <dgm:spPr/>
      <dgm:t>
        <a:bodyPr/>
        <a:lstStyle/>
        <a:p>
          <a:endParaRPr lang="en-US"/>
        </a:p>
      </dgm:t>
    </dgm:pt>
    <dgm:pt modelId="{208B2F9B-943F-4892-97BD-55C785F44035}" type="pres">
      <dgm:prSet presAssocID="{9CAF524C-ECA1-42C7-9EE2-C7A5B3F80772}" presName="childText" presStyleLbl="bgAcc1" presStyleIdx="3" presStyleCnt="13" custScaleX="234757">
        <dgm:presLayoutVars>
          <dgm:bulletEnabled val="1"/>
        </dgm:presLayoutVars>
      </dgm:prSet>
      <dgm:spPr/>
      <dgm:t>
        <a:bodyPr/>
        <a:lstStyle/>
        <a:p>
          <a:endParaRPr lang="en-US"/>
        </a:p>
      </dgm:t>
    </dgm:pt>
    <dgm:pt modelId="{F8F5CEC0-EE1E-42E9-8383-BA5BD808C901}" type="pres">
      <dgm:prSet presAssocID="{3BD5918C-3D98-4520-A36B-D822F2A9FD97}" presName="Name13" presStyleLbl="parChTrans1D2" presStyleIdx="4" presStyleCnt="13"/>
      <dgm:spPr/>
      <dgm:t>
        <a:bodyPr/>
        <a:lstStyle/>
        <a:p>
          <a:endParaRPr lang="en-US"/>
        </a:p>
      </dgm:t>
    </dgm:pt>
    <dgm:pt modelId="{5CD9FCA4-C7CD-4A6D-8210-28D87B0FEB84}" type="pres">
      <dgm:prSet presAssocID="{6DD26DC2-F64F-48A0-B4EC-FB98BA056D7C}" presName="childText" presStyleLbl="bgAcc1" presStyleIdx="4" presStyleCnt="13" custScaleX="232439">
        <dgm:presLayoutVars>
          <dgm:bulletEnabled val="1"/>
        </dgm:presLayoutVars>
      </dgm:prSet>
      <dgm:spPr/>
      <dgm:t>
        <a:bodyPr/>
        <a:lstStyle/>
        <a:p>
          <a:endParaRPr lang="fr-FR"/>
        </a:p>
      </dgm:t>
    </dgm:pt>
    <dgm:pt modelId="{12492A71-754A-454D-89DA-29A2F7AB1EB2}" type="pres">
      <dgm:prSet presAssocID="{C649C141-F8B7-4EFC-A33E-8017FB2EE292}" presName="Name13" presStyleLbl="parChTrans1D2" presStyleIdx="5" presStyleCnt="13"/>
      <dgm:spPr/>
      <dgm:t>
        <a:bodyPr/>
        <a:lstStyle/>
        <a:p>
          <a:endParaRPr lang="en-US"/>
        </a:p>
      </dgm:t>
    </dgm:pt>
    <dgm:pt modelId="{89AEDB88-0C7A-4F7B-BBE5-CFD2C9C116FB}" type="pres">
      <dgm:prSet presAssocID="{C4756233-D5C0-4FA3-8508-08435629C377}" presName="childText" presStyleLbl="bgAcc1" presStyleIdx="5" presStyleCnt="13" custScaleX="245114" custScaleY="96840">
        <dgm:presLayoutVars>
          <dgm:bulletEnabled val="1"/>
        </dgm:presLayoutVars>
      </dgm:prSet>
      <dgm:spPr/>
      <dgm:t>
        <a:bodyPr/>
        <a:lstStyle/>
        <a:p>
          <a:endParaRPr lang="en-US"/>
        </a:p>
      </dgm:t>
    </dgm:pt>
    <dgm:pt modelId="{EBC4D067-0F30-44E1-A36F-BD580271A9E7}" type="pres">
      <dgm:prSet presAssocID="{38624612-C1C2-4A41-AA42-32E8FC09DC77}" presName="Name13" presStyleLbl="parChTrans1D2" presStyleIdx="6" presStyleCnt="13"/>
      <dgm:spPr/>
      <dgm:t>
        <a:bodyPr/>
        <a:lstStyle/>
        <a:p>
          <a:endParaRPr lang="en-US"/>
        </a:p>
      </dgm:t>
    </dgm:pt>
    <dgm:pt modelId="{712442B4-E7DB-4045-AE94-F44E07B44B35}" type="pres">
      <dgm:prSet presAssocID="{9B70C8B5-9B17-4452-993C-06A87A79279F}" presName="childText" presStyleLbl="bgAcc1" presStyleIdx="6" presStyleCnt="13" custScaleX="244621" custScaleY="96648">
        <dgm:presLayoutVars>
          <dgm:bulletEnabled val="1"/>
        </dgm:presLayoutVars>
      </dgm:prSet>
      <dgm:spPr/>
      <dgm:t>
        <a:bodyPr/>
        <a:lstStyle/>
        <a:p>
          <a:endParaRPr lang="en-US"/>
        </a:p>
      </dgm:t>
    </dgm:pt>
    <dgm:pt modelId="{ADC5FCC6-026E-4403-96E8-B637182599C2}" type="pres">
      <dgm:prSet presAssocID="{62EEFB25-ABAE-4706-9BCB-A5B6BC669CE0}" presName="Name13" presStyleLbl="parChTrans1D2" presStyleIdx="7" presStyleCnt="13"/>
      <dgm:spPr/>
      <dgm:t>
        <a:bodyPr/>
        <a:lstStyle/>
        <a:p>
          <a:endParaRPr lang="en-US"/>
        </a:p>
      </dgm:t>
    </dgm:pt>
    <dgm:pt modelId="{BF62E2FA-B7EB-4AF9-8961-DD4C1C864963}" type="pres">
      <dgm:prSet presAssocID="{3F0BE0DB-C6B5-4606-BDC6-2F6D4C154BA0}" presName="childText" presStyleLbl="bgAcc1" presStyleIdx="7" presStyleCnt="13" custScaleX="244375" custScaleY="97811">
        <dgm:presLayoutVars>
          <dgm:bulletEnabled val="1"/>
        </dgm:presLayoutVars>
      </dgm:prSet>
      <dgm:spPr/>
      <dgm:t>
        <a:bodyPr/>
        <a:lstStyle/>
        <a:p>
          <a:endParaRPr lang="en-US"/>
        </a:p>
      </dgm:t>
    </dgm:pt>
    <dgm:pt modelId="{F392AF74-9832-4D1D-9FDF-E94E73C561CA}" type="pres">
      <dgm:prSet presAssocID="{436D583E-5557-47D2-B08C-4FCB7E5C5B25}" presName="Name13" presStyleLbl="parChTrans1D2" presStyleIdx="8" presStyleCnt="13"/>
      <dgm:spPr/>
      <dgm:t>
        <a:bodyPr/>
        <a:lstStyle/>
        <a:p>
          <a:endParaRPr lang="en-US"/>
        </a:p>
      </dgm:t>
    </dgm:pt>
    <dgm:pt modelId="{D65D498E-C4E8-488B-8A98-B23BDD85A6AC}" type="pres">
      <dgm:prSet presAssocID="{121F5451-B62C-413E-A0BC-D4AE5A9C8767}" presName="childText" presStyleLbl="bgAcc1" presStyleIdx="8" presStyleCnt="13" custScaleX="243885" custScaleY="97615">
        <dgm:presLayoutVars>
          <dgm:bulletEnabled val="1"/>
        </dgm:presLayoutVars>
      </dgm:prSet>
      <dgm:spPr/>
      <dgm:t>
        <a:bodyPr/>
        <a:lstStyle/>
        <a:p>
          <a:endParaRPr lang="en-US"/>
        </a:p>
      </dgm:t>
    </dgm:pt>
    <dgm:pt modelId="{5AC696D9-A141-407B-B43A-41F5E1D3BD5E}" type="pres">
      <dgm:prSet presAssocID="{D3D31F7B-938A-42F6-A629-6AAAAC7A2FFA}" presName="Name13" presStyleLbl="parChTrans1D2" presStyleIdx="9" presStyleCnt="13"/>
      <dgm:spPr/>
      <dgm:t>
        <a:bodyPr/>
        <a:lstStyle/>
        <a:p>
          <a:endParaRPr lang="en-US"/>
        </a:p>
      </dgm:t>
    </dgm:pt>
    <dgm:pt modelId="{3DFBEC29-671A-4ECB-B105-6B27A248CA9B}" type="pres">
      <dgm:prSet presAssocID="{1E162BDE-BDBB-429B-831D-05BD47AA39CB}" presName="childText" presStyleLbl="bgAcc1" presStyleIdx="9" presStyleCnt="13" custScaleX="243640" custScaleY="97420">
        <dgm:presLayoutVars>
          <dgm:bulletEnabled val="1"/>
        </dgm:presLayoutVars>
      </dgm:prSet>
      <dgm:spPr/>
      <dgm:t>
        <a:bodyPr/>
        <a:lstStyle/>
        <a:p>
          <a:endParaRPr lang="en-US"/>
        </a:p>
      </dgm:t>
    </dgm:pt>
    <dgm:pt modelId="{7CF741E6-BF23-4760-9799-B2879CD26DFB}" type="pres">
      <dgm:prSet presAssocID="{5A0F29F1-F4F4-46B1-9B71-3C00C221527C}" presName="Name13" presStyleLbl="parChTrans1D2" presStyleIdx="10" presStyleCnt="13"/>
      <dgm:spPr/>
      <dgm:t>
        <a:bodyPr/>
        <a:lstStyle/>
        <a:p>
          <a:endParaRPr lang="en-US"/>
        </a:p>
      </dgm:t>
    </dgm:pt>
    <dgm:pt modelId="{B2495787-A994-49B5-9407-8E1F9C8BB349}" type="pres">
      <dgm:prSet presAssocID="{57EAC76F-ADE9-4066-834F-471402705DB5}" presName="childText" presStyleLbl="bgAcc1" presStyleIdx="10" presStyleCnt="13" custScaleX="242910" custScaleY="97323" custLinFactNeighborX="-2607" custLinFactNeighborY="-3554">
        <dgm:presLayoutVars>
          <dgm:bulletEnabled val="1"/>
        </dgm:presLayoutVars>
      </dgm:prSet>
      <dgm:spPr/>
      <dgm:t>
        <a:bodyPr/>
        <a:lstStyle/>
        <a:p>
          <a:endParaRPr lang="en-US"/>
        </a:p>
      </dgm:t>
    </dgm:pt>
    <dgm:pt modelId="{93FBA2DA-9F8B-4561-8025-B0DB8B1D4F4A}" type="pres">
      <dgm:prSet presAssocID="{B589E5F0-5BD6-44A4-84EE-801E2CBC3EE2}" presName="Name13" presStyleLbl="parChTrans1D2" presStyleIdx="11" presStyleCnt="13"/>
      <dgm:spPr/>
      <dgm:t>
        <a:bodyPr/>
        <a:lstStyle/>
        <a:p>
          <a:endParaRPr lang="en-US"/>
        </a:p>
      </dgm:t>
    </dgm:pt>
    <dgm:pt modelId="{E95D37AC-56DE-4581-977F-E039C75A9F44}" type="pres">
      <dgm:prSet presAssocID="{8E7516F2-6017-4DF3-86B7-48BCBC1F67D6}" presName="childText" presStyleLbl="bgAcc1" presStyleIdx="11" presStyleCnt="13" custScaleX="242668" custScaleY="97129">
        <dgm:presLayoutVars>
          <dgm:bulletEnabled val="1"/>
        </dgm:presLayoutVars>
      </dgm:prSet>
      <dgm:spPr/>
      <dgm:t>
        <a:bodyPr/>
        <a:lstStyle/>
        <a:p>
          <a:endParaRPr lang="en-US"/>
        </a:p>
      </dgm:t>
    </dgm:pt>
    <dgm:pt modelId="{2B11A901-DC67-48E5-BC6E-D8C99A3787ED}" type="pres">
      <dgm:prSet presAssocID="{C4194F74-DBDC-4174-98A2-2386936D640E}" presName="Name13" presStyleLbl="parChTrans1D2" presStyleIdx="12" presStyleCnt="13"/>
      <dgm:spPr/>
      <dgm:t>
        <a:bodyPr/>
        <a:lstStyle/>
        <a:p>
          <a:endParaRPr lang="en-US"/>
        </a:p>
      </dgm:t>
    </dgm:pt>
    <dgm:pt modelId="{7048ADCF-C6C0-4EAB-AC79-4C4B687C2D53}" type="pres">
      <dgm:prSet presAssocID="{94E9D30E-1B62-48F6-B4AF-079A05F2419A}" presName="childText" presStyleLbl="bgAcc1" presStyleIdx="12" presStyleCnt="13" custScaleX="227468">
        <dgm:presLayoutVars>
          <dgm:bulletEnabled val="1"/>
        </dgm:presLayoutVars>
      </dgm:prSet>
      <dgm:spPr/>
      <dgm:t>
        <a:bodyPr/>
        <a:lstStyle/>
        <a:p>
          <a:endParaRPr lang="en-US"/>
        </a:p>
      </dgm:t>
    </dgm:pt>
  </dgm:ptLst>
  <dgm:cxnLst>
    <dgm:cxn modelId="{2E459B2D-47A2-4680-A202-8C7A9EBB22D9}" type="presOf" srcId="{8E7516F2-6017-4DF3-86B7-48BCBC1F67D6}" destId="{E95D37AC-56DE-4581-977F-E039C75A9F44}" srcOrd="0" destOrd="0" presId="urn:microsoft.com/office/officeart/2005/8/layout/hierarchy3"/>
    <dgm:cxn modelId="{EB4604E2-197E-4C7F-99E7-2A309A257924}" type="presOf" srcId="{AACB1543-92BB-4B5F-B452-937D5E5F27A4}" destId="{1DB8DAE6-25EA-484A-950C-B39D71EA8D96}" srcOrd="0" destOrd="0" presId="urn:microsoft.com/office/officeart/2005/8/layout/hierarchy3"/>
    <dgm:cxn modelId="{E72B14D9-0C00-4C96-B92B-367AB26CFDC7}" type="presOf" srcId="{7D87B0A9-781D-4C03-A447-F35112DCFE2A}" destId="{E7CCF423-5009-4EC8-A053-F2AF8CBA0408}" srcOrd="0" destOrd="0" presId="urn:microsoft.com/office/officeart/2005/8/layout/hierarchy3"/>
    <dgm:cxn modelId="{C8AA9143-D39C-4790-B167-E95E4CD98736}" type="presOf" srcId="{2F984EE9-20AC-450E-A580-A65BCBFC4D77}" destId="{AB611B8B-D1F8-4258-AB0B-75A86A77932E}" srcOrd="0" destOrd="0" presId="urn:microsoft.com/office/officeart/2005/8/layout/hierarchy3"/>
    <dgm:cxn modelId="{855B6217-D66A-4ACE-9CCC-959806CB6141}" type="presOf" srcId="{94E9D30E-1B62-48F6-B4AF-079A05F2419A}" destId="{7048ADCF-C6C0-4EAB-AC79-4C4B687C2D53}" srcOrd="0" destOrd="0" presId="urn:microsoft.com/office/officeart/2005/8/layout/hierarchy3"/>
    <dgm:cxn modelId="{DE3E25B3-A288-4033-B596-EF281D910724}" type="presOf" srcId="{6DD26DC2-F64F-48A0-B4EC-FB98BA056D7C}" destId="{5CD9FCA4-C7CD-4A6D-8210-28D87B0FEB84}" srcOrd="0" destOrd="0" presId="urn:microsoft.com/office/officeart/2005/8/layout/hierarchy3"/>
    <dgm:cxn modelId="{FF956159-D7E5-402A-A999-B7064BCCA0BA}" type="presOf" srcId="{5A0F29F1-F4F4-46B1-9B71-3C00C221527C}" destId="{7CF741E6-BF23-4760-9799-B2879CD26DFB}" srcOrd="0" destOrd="0" presId="urn:microsoft.com/office/officeart/2005/8/layout/hierarchy3"/>
    <dgm:cxn modelId="{F6CD780A-9A9C-4138-8F13-A37C351C7880}" type="presOf" srcId="{57EAC76F-ADE9-4066-834F-471402705DB5}" destId="{B2495787-A994-49B5-9407-8E1F9C8BB349}" srcOrd="0" destOrd="0" presId="urn:microsoft.com/office/officeart/2005/8/layout/hierarchy3"/>
    <dgm:cxn modelId="{4A58A34D-DDEF-426E-A30E-4F41FA001D9B}" type="presOf" srcId="{D3D31F7B-938A-42F6-A629-6AAAAC7A2FFA}" destId="{5AC696D9-A141-407B-B43A-41F5E1D3BD5E}" srcOrd="0" destOrd="0" presId="urn:microsoft.com/office/officeart/2005/8/layout/hierarchy3"/>
    <dgm:cxn modelId="{91F396BD-AC0F-44A7-BCFC-1448BF07D79C}" type="presOf" srcId="{436D583E-5557-47D2-B08C-4FCB7E5C5B25}" destId="{F392AF74-9832-4D1D-9FDF-E94E73C561CA}" srcOrd="0" destOrd="0" presId="urn:microsoft.com/office/officeart/2005/8/layout/hierarchy3"/>
    <dgm:cxn modelId="{667187C1-C4A0-4AB5-AE95-E07C96119D5C}" type="presOf" srcId="{C4756233-D5C0-4FA3-8508-08435629C377}" destId="{89AEDB88-0C7A-4F7B-BBE5-CFD2C9C116FB}" srcOrd="0" destOrd="0" presId="urn:microsoft.com/office/officeart/2005/8/layout/hierarchy3"/>
    <dgm:cxn modelId="{44DDFB50-1255-4E1B-9485-BB61E8B1671F}" type="presOf" srcId="{B2A6389B-C7D5-47AD-9D3C-7DE904681D6F}" destId="{E7CB497A-DBC7-46A9-85A3-0A285C88CBFF}" srcOrd="0" destOrd="0" presId="urn:microsoft.com/office/officeart/2005/8/layout/hierarchy3"/>
    <dgm:cxn modelId="{A1BC0DC9-6D48-4CB6-B32F-F12967562301}" type="presOf" srcId="{66CEF4E8-5998-4DB0-A9E5-3FF0759655DB}" destId="{14E4A9CD-D6FB-4DDF-A408-69D00F672DA5}" srcOrd="0" destOrd="0" presId="urn:microsoft.com/office/officeart/2005/8/layout/hierarchy3"/>
    <dgm:cxn modelId="{AE3ECB4C-1591-49B8-AD82-F81C0BC9F443}" srcId="{B2A6389B-C7D5-47AD-9D3C-7DE904681D6F}" destId="{1E162BDE-BDBB-429B-831D-05BD47AA39CB}" srcOrd="9" destOrd="0" parTransId="{D3D31F7B-938A-42F6-A629-6AAAAC7A2FFA}" sibTransId="{16AFAA26-9FCB-4EBB-8895-A449279F2116}"/>
    <dgm:cxn modelId="{76086E61-49F3-4B53-9089-380A1DD2E1DD}" type="presOf" srcId="{9B70C8B5-9B17-4452-993C-06A87A79279F}" destId="{712442B4-E7DB-4045-AE94-F44E07B44B35}" srcOrd="0" destOrd="0" presId="urn:microsoft.com/office/officeart/2005/8/layout/hierarchy3"/>
    <dgm:cxn modelId="{AEF2F56E-CC7E-4FD0-84B0-99E37F906299}" type="presOf" srcId="{C649C141-F8B7-4EFC-A33E-8017FB2EE292}" destId="{12492A71-754A-454D-89DA-29A2F7AB1EB2}" srcOrd="0" destOrd="0" presId="urn:microsoft.com/office/officeart/2005/8/layout/hierarchy3"/>
    <dgm:cxn modelId="{BFF6CB12-26C1-419A-86E8-5D6390FF3B8F}" srcId="{B2A6389B-C7D5-47AD-9D3C-7DE904681D6F}" destId="{8E7516F2-6017-4DF3-86B7-48BCBC1F67D6}" srcOrd="11" destOrd="0" parTransId="{B589E5F0-5BD6-44A4-84EE-801E2CBC3EE2}" sibTransId="{A58B8BD4-C245-49EE-9296-9FF84846D96C}"/>
    <dgm:cxn modelId="{DD047646-5E0B-430D-B092-F6F04034EB0A}" srcId="{B2A6389B-C7D5-47AD-9D3C-7DE904681D6F}" destId="{57EAC76F-ADE9-4066-834F-471402705DB5}" srcOrd="10" destOrd="0" parTransId="{5A0F29F1-F4F4-46B1-9B71-3C00C221527C}" sibTransId="{3B68559A-AA93-445A-89D4-750C11CC2596}"/>
    <dgm:cxn modelId="{BC888879-B523-4012-87DB-7F40E37FD463}" srcId="{AACB1543-92BB-4B5F-B452-937D5E5F27A4}" destId="{B2A6389B-C7D5-47AD-9D3C-7DE904681D6F}" srcOrd="0" destOrd="0" parTransId="{CC488B36-4D19-4D0E-825C-47F02CF3BD92}" sibTransId="{64AFAF06-0800-4F55-B1E5-EC6AC3D9674E}"/>
    <dgm:cxn modelId="{D4993C1F-9929-4844-AA6D-0E75E6EF37F2}" type="presOf" srcId="{3BD5918C-3D98-4520-A36B-D822F2A9FD97}" destId="{F8F5CEC0-EE1E-42E9-8383-BA5BD808C901}" srcOrd="0" destOrd="0" presId="urn:microsoft.com/office/officeart/2005/8/layout/hierarchy3"/>
    <dgm:cxn modelId="{54C3F3DC-33A8-4AFA-B3BD-8BB5DF241058}" type="presOf" srcId="{A232DED2-FA3E-4410-BCE9-2BBDAB8613AF}" destId="{AAE4334C-42D1-4DB8-8EC1-2EDC65008068}" srcOrd="0" destOrd="0" presId="urn:microsoft.com/office/officeart/2005/8/layout/hierarchy3"/>
    <dgm:cxn modelId="{8379D841-198F-4216-BD4A-0F8410982D53}" type="presOf" srcId="{1E162BDE-BDBB-429B-831D-05BD47AA39CB}" destId="{3DFBEC29-671A-4ECB-B105-6B27A248CA9B}" srcOrd="0" destOrd="0" presId="urn:microsoft.com/office/officeart/2005/8/layout/hierarchy3"/>
    <dgm:cxn modelId="{F10B40CC-914F-4451-8D01-399AC3D2840F}" srcId="{B2A6389B-C7D5-47AD-9D3C-7DE904681D6F}" destId="{94E9D30E-1B62-48F6-B4AF-079A05F2419A}" srcOrd="12" destOrd="0" parTransId="{C4194F74-DBDC-4174-98A2-2386936D640E}" sibTransId="{05D0A31E-7A0C-4B9E-990F-B73E1C4F3030}"/>
    <dgm:cxn modelId="{7DBC0D27-19A6-402D-A089-206A42B48985}" type="presOf" srcId="{ECD2775C-EC07-4877-9497-894DAD258391}" destId="{4101DC77-09EC-4F1E-A45C-645CB13E0742}" srcOrd="0" destOrd="0" presId="urn:microsoft.com/office/officeart/2005/8/layout/hierarchy3"/>
    <dgm:cxn modelId="{E5E19470-B720-4934-B187-7AAF2F743502}" srcId="{B2A6389B-C7D5-47AD-9D3C-7DE904681D6F}" destId="{7FB9A73E-97B0-46EB-ABD9-F725B88C646D}" srcOrd="1" destOrd="0" parTransId="{A232DED2-FA3E-4410-BCE9-2BBDAB8613AF}" sibTransId="{D8C89D08-D989-4C24-808B-BE5CDAAC94A5}"/>
    <dgm:cxn modelId="{EA79C3B3-9CBA-4087-8B7B-0783A66010F9}" srcId="{B2A6389B-C7D5-47AD-9D3C-7DE904681D6F}" destId="{C4756233-D5C0-4FA3-8508-08435629C377}" srcOrd="5" destOrd="0" parTransId="{C649C141-F8B7-4EFC-A33E-8017FB2EE292}" sibTransId="{B45F0ED4-7836-4C00-A3C2-444D08F07895}"/>
    <dgm:cxn modelId="{FF6EDD00-6B40-4B57-91F8-0D37CC383B8D}" type="presOf" srcId="{62EEFB25-ABAE-4706-9BCB-A5B6BC669CE0}" destId="{ADC5FCC6-026E-4403-96E8-B637182599C2}" srcOrd="0" destOrd="0" presId="urn:microsoft.com/office/officeart/2005/8/layout/hierarchy3"/>
    <dgm:cxn modelId="{6C495AC9-614B-48EA-8089-299654CBAB04}" type="presOf" srcId="{7FB9A73E-97B0-46EB-ABD9-F725B88C646D}" destId="{74255ED3-6621-4E83-B8C1-98A339DB7585}" srcOrd="0" destOrd="0" presId="urn:microsoft.com/office/officeart/2005/8/layout/hierarchy3"/>
    <dgm:cxn modelId="{81FCE94B-419A-4769-B779-0C1A13257F71}" srcId="{B2A6389B-C7D5-47AD-9D3C-7DE904681D6F}" destId="{121F5451-B62C-413E-A0BC-D4AE5A9C8767}" srcOrd="8" destOrd="0" parTransId="{436D583E-5557-47D2-B08C-4FCB7E5C5B25}" sibTransId="{1E952212-B1F3-4377-95C3-F13273E19835}"/>
    <dgm:cxn modelId="{D0D7EE91-4A29-46CA-932E-DC91195E959A}" srcId="{B2A6389B-C7D5-47AD-9D3C-7DE904681D6F}" destId="{9CAF524C-ECA1-42C7-9EE2-C7A5B3F80772}" srcOrd="3" destOrd="0" parTransId="{3C9B27A4-D4AE-4216-A6B6-DF10F570887B}" sibTransId="{E77CE7A2-0F90-47A7-B766-D71907D69460}"/>
    <dgm:cxn modelId="{215C25B0-E716-4863-BA60-F776DD10CF1D}" type="presOf" srcId="{C4194F74-DBDC-4174-98A2-2386936D640E}" destId="{2B11A901-DC67-48E5-BC6E-D8C99A3787ED}" srcOrd="0" destOrd="0" presId="urn:microsoft.com/office/officeart/2005/8/layout/hierarchy3"/>
    <dgm:cxn modelId="{2A1D59FE-777F-4BFC-B122-E2929E7BC14A}" type="presOf" srcId="{3F0BE0DB-C6B5-4606-BDC6-2F6D4C154BA0}" destId="{BF62E2FA-B7EB-4AF9-8961-DD4C1C864963}" srcOrd="0" destOrd="0" presId="urn:microsoft.com/office/officeart/2005/8/layout/hierarchy3"/>
    <dgm:cxn modelId="{49621229-03FD-470D-8F3D-DE2384D90FB6}" type="presOf" srcId="{9CAF524C-ECA1-42C7-9EE2-C7A5B3F80772}" destId="{208B2F9B-943F-4892-97BD-55C785F44035}" srcOrd="0" destOrd="0" presId="urn:microsoft.com/office/officeart/2005/8/layout/hierarchy3"/>
    <dgm:cxn modelId="{CB200AF3-3ED2-4B46-B191-BD19C1733791}" srcId="{B2A6389B-C7D5-47AD-9D3C-7DE904681D6F}" destId="{9B70C8B5-9B17-4452-993C-06A87A79279F}" srcOrd="6" destOrd="0" parTransId="{38624612-C1C2-4A41-AA42-32E8FC09DC77}" sibTransId="{8C17E638-CF8A-432C-8D46-C25589FE8910}"/>
    <dgm:cxn modelId="{C82B28A5-426D-4B38-A62D-62CF54348BE3}" type="presOf" srcId="{121F5451-B62C-413E-A0BC-D4AE5A9C8767}" destId="{D65D498E-C4E8-488B-8A98-B23BDD85A6AC}" srcOrd="0" destOrd="0" presId="urn:microsoft.com/office/officeart/2005/8/layout/hierarchy3"/>
    <dgm:cxn modelId="{5160FE6A-2B2E-4BA2-9BFE-E15F39239066}" type="presOf" srcId="{B589E5F0-5BD6-44A4-84EE-801E2CBC3EE2}" destId="{93FBA2DA-9F8B-4561-8025-B0DB8B1D4F4A}" srcOrd="0" destOrd="0" presId="urn:microsoft.com/office/officeart/2005/8/layout/hierarchy3"/>
    <dgm:cxn modelId="{8D766B93-97D2-45DF-820D-315CAFFA478A}" type="presOf" srcId="{3C9B27A4-D4AE-4216-A6B6-DF10F570887B}" destId="{DF33E519-C143-43CE-92E7-2DB6A3E39380}" srcOrd="0" destOrd="0" presId="urn:microsoft.com/office/officeart/2005/8/layout/hierarchy3"/>
    <dgm:cxn modelId="{DE048059-09E8-4EDA-9E2F-935195ED7C2B}" srcId="{B2A6389B-C7D5-47AD-9D3C-7DE904681D6F}" destId="{ECD2775C-EC07-4877-9497-894DAD258391}" srcOrd="2" destOrd="0" parTransId="{7D87B0A9-781D-4C03-A447-F35112DCFE2A}" sibTransId="{7EB7FE39-8A92-41BD-A40F-60FB2980EDE1}"/>
    <dgm:cxn modelId="{70E250D9-9674-4998-8808-A4F717DF3A0E}" srcId="{B2A6389B-C7D5-47AD-9D3C-7DE904681D6F}" destId="{2F984EE9-20AC-450E-A580-A65BCBFC4D77}" srcOrd="0" destOrd="0" parTransId="{66CEF4E8-5998-4DB0-A9E5-3FF0759655DB}" sibTransId="{EA39D25B-D10B-4B68-BF79-6825689EC9DF}"/>
    <dgm:cxn modelId="{424BBDBD-AB7D-4D67-B736-05BF3DB7B6DF}" type="presOf" srcId="{38624612-C1C2-4A41-AA42-32E8FC09DC77}" destId="{EBC4D067-0F30-44E1-A36F-BD580271A9E7}" srcOrd="0" destOrd="0" presId="urn:microsoft.com/office/officeart/2005/8/layout/hierarchy3"/>
    <dgm:cxn modelId="{9E354A96-6CD6-463C-95F5-B525AC1ADF69}" srcId="{B2A6389B-C7D5-47AD-9D3C-7DE904681D6F}" destId="{6DD26DC2-F64F-48A0-B4EC-FB98BA056D7C}" srcOrd="4" destOrd="0" parTransId="{3BD5918C-3D98-4520-A36B-D822F2A9FD97}" sibTransId="{20D5BA5F-3D93-4D50-AAF8-A2444E9553A4}"/>
    <dgm:cxn modelId="{F080CEF0-1E44-4FE8-B44F-F67000391F53}" type="presOf" srcId="{B2A6389B-C7D5-47AD-9D3C-7DE904681D6F}" destId="{971F3CE6-6630-4CB5-8873-0578CDCB7126}" srcOrd="1" destOrd="0" presId="urn:microsoft.com/office/officeart/2005/8/layout/hierarchy3"/>
    <dgm:cxn modelId="{83D5337E-B025-4B5E-8BBC-91BFC8846F57}" srcId="{B2A6389B-C7D5-47AD-9D3C-7DE904681D6F}" destId="{3F0BE0DB-C6B5-4606-BDC6-2F6D4C154BA0}" srcOrd="7" destOrd="0" parTransId="{62EEFB25-ABAE-4706-9BCB-A5B6BC669CE0}" sibTransId="{1B3D7623-48F1-4720-BC9C-AE21671D4A2E}"/>
    <dgm:cxn modelId="{427B48E7-283F-4334-AA8C-90ED7C93CFCE}" type="presParOf" srcId="{1DB8DAE6-25EA-484A-950C-B39D71EA8D96}" destId="{8247967E-31AA-4E8A-84D0-D80725456E2B}" srcOrd="0" destOrd="0" presId="urn:microsoft.com/office/officeart/2005/8/layout/hierarchy3"/>
    <dgm:cxn modelId="{C3F50B43-5323-4115-A05C-C741A60B28AE}" type="presParOf" srcId="{8247967E-31AA-4E8A-84D0-D80725456E2B}" destId="{FE39FF15-6CD5-4249-9748-A838FAA3FCAD}" srcOrd="0" destOrd="0" presId="urn:microsoft.com/office/officeart/2005/8/layout/hierarchy3"/>
    <dgm:cxn modelId="{2FC98CBB-15FE-4440-913F-F355374C88C6}" type="presParOf" srcId="{FE39FF15-6CD5-4249-9748-A838FAA3FCAD}" destId="{E7CB497A-DBC7-46A9-85A3-0A285C88CBFF}" srcOrd="0" destOrd="0" presId="urn:microsoft.com/office/officeart/2005/8/layout/hierarchy3"/>
    <dgm:cxn modelId="{F75DDFFA-33D1-4F07-95B3-86E6A2FD6F10}" type="presParOf" srcId="{FE39FF15-6CD5-4249-9748-A838FAA3FCAD}" destId="{971F3CE6-6630-4CB5-8873-0578CDCB7126}" srcOrd="1" destOrd="0" presId="urn:microsoft.com/office/officeart/2005/8/layout/hierarchy3"/>
    <dgm:cxn modelId="{06C643AB-8C87-4B5B-9176-BB7B4EE84BC3}" type="presParOf" srcId="{8247967E-31AA-4E8A-84D0-D80725456E2B}" destId="{D68E2B1A-30E3-4068-A8E9-3191619D0278}" srcOrd="1" destOrd="0" presId="urn:microsoft.com/office/officeart/2005/8/layout/hierarchy3"/>
    <dgm:cxn modelId="{3E36BFDC-BE76-49A5-BA96-842F2617EB04}" type="presParOf" srcId="{D68E2B1A-30E3-4068-A8E9-3191619D0278}" destId="{14E4A9CD-D6FB-4DDF-A408-69D00F672DA5}" srcOrd="0" destOrd="0" presId="urn:microsoft.com/office/officeart/2005/8/layout/hierarchy3"/>
    <dgm:cxn modelId="{28C4EFE3-E020-4A5D-8E3E-1E93730D1B01}" type="presParOf" srcId="{D68E2B1A-30E3-4068-A8E9-3191619D0278}" destId="{AB611B8B-D1F8-4258-AB0B-75A86A77932E}" srcOrd="1" destOrd="0" presId="urn:microsoft.com/office/officeart/2005/8/layout/hierarchy3"/>
    <dgm:cxn modelId="{D577B19D-2947-4138-9688-5F1305F8456F}" type="presParOf" srcId="{D68E2B1A-30E3-4068-A8E9-3191619D0278}" destId="{AAE4334C-42D1-4DB8-8EC1-2EDC65008068}" srcOrd="2" destOrd="0" presId="urn:microsoft.com/office/officeart/2005/8/layout/hierarchy3"/>
    <dgm:cxn modelId="{2CE4EC9F-86D3-42A3-99D3-7A9075437A88}" type="presParOf" srcId="{D68E2B1A-30E3-4068-A8E9-3191619D0278}" destId="{74255ED3-6621-4E83-B8C1-98A339DB7585}" srcOrd="3" destOrd="0" presId="urn:microsoft.com/office/officeart/2005/8/layout/hierarchy3"/>
    <dgm:cxn modelId="{0D220940-D3CD-4469-B2E6-7DEF65662415}" type="presParOf" srcId="{D68E2B1A-30E3-4068-A8E9-3191619D0278}" destId="{E7CCF423-5009-4EC8-A053-F2AF8CBA0408}" srcOrd="4" destOrd="0" presId="urn:microsoft.com/office/officeart/2005/8/layout/hierarchy3"/>
    <dgm:cxn modelId="{2ACF8943-BA46-4911-AE16-18ADE1488B21}" type="presParOf" srcId="{D68E2B1A-30E3-4068-A8E9-3191619D0278}" destId="{4101DC77-09EC-4F1E-A45C-645CB13E0742}" srcOrd="5" destOrd="0" presId="urn:microsoft.com/office/officeart/2005/8/layout/hierarchy3"/>
    <dgm:cxn modelId="{B0A513FA-7500-481D-8B5B-BD89DFC30924}" type="presParOf" srcId="{D68E2B1A-30E3-4068-A8E9-3191619D0278}" destId="{DF33E519-C143-43CE-92E7-2DB6A3E39380}" srcOrd="6" destOrd="0" presId="urn:microsoft.com/office/officeart/2005/8/layout/hierarchy3"/>
    <dgm:cxn modelId="{CCFD85A5-486D-4565-938B-B1DC9DB6F6AF}" type="presParOf" srcId="{D68E2B1A-30E3-4068-A8E9-3191619D0278}" destId="{208B2F9B-943F-4892-97BD-55C785F44035}" srcOrd="7" destOrd="0" presId="urn:microsoft.com/office/officeart/2005/8/layout/hierarchy3"/>
    <dgm:cxn modelId="{F04FD68A-6ABD-4B22-8DF4-A41A3EBA7864}" type="presParOf" srcId="{D68E2B1A-30E3-4068-A8E9-3191619D0278}" destId="{F8F5CEC0-EE1E-42E9-8383-BA5BD808C901}" srcOrd="8" destOrd="0" presId="urn:microsoft.com/office/officeart/2005/8/layout/hierarchy3"/>
    <dgm:cxn modelId="{5AEE6601-016E-4B8C-9A1D-6F409564165A}" type="presParOf" srcId="{D68E2B1A-30E3-4068-A8E9-3191619D0278}" destId="{5CD9FCA4-C7CD-4A6D-8210-28D87B0FEB84}" srcOrd="9" destOrd="0" presId="urn:microsoft.com/office/officeart/2005/8/layout/hierarchy3"/>
    <dgm:cxn modelId="{A125228C-9468-4924-A61D-7BF2715060AA}" type="presParOf" srcId="{D68E2B1A-30E3-4068-A8E9-3191619D0278}" destId="{12492A71-754A-454D-89DA-29A2F7AB1EB2}" srcOrd="10" destOrd="0" presId="urn:microsoft.com/office/officeart/2005/8/layout/hierarchy3"/>
    <dgm:cxn modelId="{5CE10BED-1465-4728-AA5A-976FB1166689}" type="presParOf" srcId="{D68E2B1A-30E3-4068-A8E9-3191619D0278}" destId="{89AEDB88-0C7A-4F7B-BBE5-CFD2C9C116FB}" srcOrd="11" destOrd="0" presId="urn:microsoft.com/office/officeart/2005/8/layout/hierarchy3"/>
    <dgm:cxn modelId="{455B8802-02FC-439A-B4A3-4DD77F52A387}" type="presParOf" srcId="{D68E2B1A-30E3-4068-A8E9-3191619D0278}" destId="{EBC4D067-0F30-44E1-A36F-BD580271A9E7}" srcOrd="12" destOrd="0" presId="urn:microsoft.com/office/officeart/2005/8/layout/hierarchy3"/>
    <dgm:cxn modelId="{C09A68C4-0DD9-4EBA-ABE4-94D71967EBA7}" type="presParOf" srcId="{D68E2B1A-30E3-4068-A8E9-3191619D0278}" destId="{712442B4-E7DB-4045-AE94-F44E07B44B35}" srcOrd="13" destOrd="0" presId="urn:microsoft.com/office/officeart/2005/8/layout/hierarchy3"/>
    <dgm:cxn modelId="{8F3E372A-5AC8-4FC5-B6E5-88D5C5B6B331}" type="presParOf" srcId="{D68E2B1A-30E3-4068-A8E9-3191619D0278}" destId="{ADC5FCC6-026E-4403-96E8-B637182599C2}" srcOrd="14" destOrd="0" presId="urn:microsoft.com/office/officeart/2005/8/layout/hierarchy3"/>
    <dgm:cxn modelId="{B5217A85-E921-40A2-8D10-F78013FC0AF8}" type="presParOf" srcId="{D68E2B1A-30E3-4068-A8E9-3191619D0278}" destId="{BF62E2FA-B7EB-4AF9-8961-DD4C1C864963}" srcOrd="15" destOrd="0" presId="urn:microsoft.com/office/officeart/2005/8/layout/hierarchy3"/>
    <dgm:cxn modelId="{E6781692-FAB4-4F61-9FA5-086ECCC3B2F1}" type="presParOf" srcId="{D68E2B1A-30E3-4068-A8E9-3191619D0278}" destId="{F392AF74-9832-4D1D-9FDF-E94E73C561CA}" srcOrd="16" destOrd="0" presId="urn:microsoft.com/office/officeart/2005/8/layout/hierarchy3"/>
    <dgm:cxn modelId="{0E06C1F9-1FDC-47B1-8B01-4102A18EB0A3}" type="presParOf" srcId="{D68E2B1A-30E3-4068-A8E9-3191619D0278}" destId="{D65D498E-C4E8-488B-8A98-B23BDD85A6AC}" srcOrd="17" destOrd="0" presId="urn:microsoft.com/office/officeart/2005/8/layout/hierarchy3"/>
    <dgm:cxn modelId="{807B7739-16AF-488E-9AD6-CDD0651CA4F2}" type="presParOf" srcId="{D68E2B1A-30E3-4068-A8E9-3191619D0278}" destId="{5AC696D9-A141-407B-B43A-41F5E1D3BD5E}" srcOrd="18" destOrd="0" presId="urn:microsoft.com/office/officeart/2005/8/layout/hierarchy3"/>
    <dgm:cxn modelId="{A65F824D-02C9-4B63-B88B-B0BF1EE175EC}" type="presParOf" srcId="{D68E2B1A-30E3-4068-A8E9-3191619D0278}" destId="{3DFBEC29-671A-4ECB-B105-6B27A248CA9B}" srcOrd="19" destOrd="0" presId="urn:microsoft.com/office/officeart/2005/8/layout/hierarchy3"/>
    <dgm:cxn modelId="{41888049-A54F-4234-A3DC-DF6DE5AD8589}" type="presParOf" srcId="{D68E2B1A-30E3-4068-A8E9-3191619D0278}" destId="{7CF741E6-BF23-4760-9799-B2879CD26DFB}" srcOrd="20" destOrd="0" presId="urn:microsoft.com/office/officeart/2005/8/layout/hierarchy3"/>
    <dgm:cxn modelId="{60F21989-EE5F-4917-B8A5-1E03B22ED164}" type="presParOf" srcId="{D68E2B1A-30E3-4068-A8E9-3191619D0278}" destId="{B2495787-A994-49B5-9407-8E1F9C8BB349}" srcOrd="21" destOrd="0" presId="urn:microsoft.com/office/officeart/2005/8/layout/hierarchy3"/>
    <dgm:cxn modelId="{44F808AF-9DEB-49DC-A2F9-82263FADACC7}" type="presParOf" srcId="{D68E2B1A-30E3-4068-A8E9-3191619D0278}" destId="{93FBA2DA-9F8B-4561-8025-B0DB8B1D4F4A}" srcOrd="22" destOrd="0" presId="urn:microsoft.com/office/officeart/2005/8/layout/hierarchy3"/>
    <dgm:cxn modelId="{FCECD0BC-7A43-4490-B584-96BA7F0C07AA}" type="presParOf" srcId="{D68E2B1A-30E3-4068-A8E9-3191619D0278}" destId="{E95D37AC-56DE-4581-977F-E039C75A9F44}" srcOrd="23" destOrd="0" presId="urn:microsoft.com/office/officeart/2005/8/layout/hierarchy3"/>
    <dgm:cxn modelId="{41A61664-AE27-432C-9189-835D272A8375}" type="presParOf" srcId="{D68E2B1A-30E3-4068-A8E9-3191619D0278}" destId="{2B11A901-DC67-48E5-BC6E-D8C99A3787ED}" srcOrd="24" destOrd="0" presId="urn:microsoft.com/office/officeart/2005/8/layout/hierarchy3"/>
    <dgm:cxn modelId="{AA7E2E7F-2C50-4EBB-B8EC-542C2AC84C2A}" type="presParOf" srcId="{D68E2B1A-30E3-4068-A8E9-3191619D0278}" destId="{7048ADCF-C6C0-4EAB-AC79-4C4B687C2D53}" srcOrd="25" destOrd="0" presId="urn:microsoft.com/office/officeart/2005/8/layout/hierarchy3"/>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CB1543-92BB-4B5F-B452-937D5E5F27A4}" type="doc">
      <dgm:prSet loTypeId="urn:microsoft.com/office/officeart/2005/8/layout/hierarchy3" loCatId="hierarchy" qsTypeId="urn:microsoft.com/office/officeart/2005/8/quickstyle/3d1" qsCatId="3D" csTypeId="urn:microsoft.com/office/officeart/2005/8/colors/accent1_2" csCatId="accent1" phldr="1"/>
      <dgm:spPr/>
      <dgm:t>
        <a:bodyPr/>
        <a:lstStyle/>
        <a:p>
          <a:endParaRPr lang="en-US"/>
        </a:p>
      </dgm:t>
    </dgm:pt>
    <dgm:pt modelId="{B2A6389B-C7D5-47AD-9D3C-7DE904681D6F}">
      <dgm:prSet phldrT="[Testo]"/>
      <dgm:spPr/>
      <dgm:t>
        <a:bodyPr/>
        <a:lstStyle/>
        <a:p>
          <a:pPr algn="ctr"/>
          <a:r>
            <a:rPr lang="en-US" dirty="0"/>
            <a:t>TECHNICAL </a:t>
          </a:r>
          <a:r>
            <a:rPr lang="en-US" dirty="0" smtClean="0"/>
            <a:t>DEPARTMENT</a:t>
          </a:r>
        </a:p>
        <a:p>
          <a:pPr algn="ctr"/>
          <a:r>
            <a:rPr lang="en-US" dirty="0" smtClean="0"/>
            <a:t>Director C.SANELLI</a:t>
          </a:r>
          <a:endParaRPr lang="en-US" dirty="0"/>
        </a:p>
      </dgm:t>
    </dgm:pt>
    <dgm:pt modelId="{CC488B36-4D19-4D0E-825C-47F02CF3BD92}" type="parTrans" cxnId="{BC888879-B523-4012-87DB-7F40E37FD463}">
      <dgm:prSet/>
      <dgm:spPr/>
      <dgm:t>
        <a:bodyPr/>
        <a:lstStyle/>
        <a:p>
          <a:pPr algn="ctr"/>
          <a:endParaRPr lang="en-US"/>
        </a:p>
      </dgm:t>
    </dgm:pt>
    <dgm:pt modelId="{64AFAF06-0800-4F55-B1E5-EC6AC3D9674E}" type="sibTrans" cxnId="{BC888879-B523-4012-87DB-7F40E37FD463}">
      <dgm:prSet/>
      <dgm:spPr/>
      <dgm:t>
        <a:bodyPr/>
        <a:lstStyle/>
        <a:p>
          <a:pPr algn="ctr"/>
          <a:endParaRPr lang="en-US"/>
        </a:p>
      </dgm:t>
    </dgm:pt>
    <dgm:pt modelId="{7FB9A73E-97B0-46EB-ABD9-F725B88C646D}">
      <dgm:prSet phldrT="[Testo]"/>
      <dgm:spPr/>
      <dgm:t>
        <a:bodyPr/>
        <a:lstStyle/>
        <a:p>
          <a:pPr algn="ctr"/>
          <a:r>
            <a:rPr lang="en-US" dirty="0"/>
            <a:t>SECRETARIAT</a:t>
          </a:r>
        </a:p>
        <a:p>
          <a:pPr algn="ctr"/>
          <a:r>
            <a:rPr lang="en-US" dirty="0"/>
            <a:t>tbd</a:t>
          </a:r>
        </a:p>
      </dgm:t>
    </dgm:pt>
    <dgm:pt modelId="{A232DED2-FA3E-4410-BCE9-2BBDAB8613AF}" type="parTrans" cxnId="{E5E19470-B720-4934-B187-7AAF2F743502}">
      <dgm:prSet/>
      <dgm:spPr/>
      <dgm:t>
        <a:bodyPr/>
        <a:lstStyle/>
        <a:p>
          <a:pPr algn="ctr"/>
          <a:endParaRPr lang="en-US"/>
        </a:p>
      </dgm:t>
    </dgm:pt>
    <dgm:pt modelId="{D8C89D08-D989-4C24-808B-BE5CDAAC94A5}" type="sibTrans" cxnId="{E5E19470-B720-4934-B187-7AAF2F743502}">
      <dgm:prSet/>
      <dgm:spPr/>
      <dgm:t>
        <a:bodyPr/>
        <a:lstStyle/>
        <a:p>
          <a:pPr algn="ctr"/>
          <a:endParaRPr lang="en-US"/>
        </a:p>
      </dgm:t>
    </dgm:pt>
    <dgm:pt modelId="{9CAF524C-ECA1-42C7-9EE2-C7A5B3F80772}">
      <dgm:prSet phldrT="[Testo]"/>
      <dgm:spPr/>
      <dgm:t>
        <a:bodyPr/>
        <a:lstStyle/>
        <a:p>
          <a:r>
            <a:rPr lang="en-US" dirty="0" smtClean="0"/>
            <a:t>CIVIL ENGINEERING</a:t>
          </a:r>
          <a:endParaRPr lang="en-US" dirty="0"/>
        </a:p>
        <a:p>
          <a:r>
            <a:rPr lang="en-US" dirty="0" smtClean="0"/>
            <a:t>tbd</a:t>
          </a:r>
        </a:p>
      </dgm:t>
    </dgm:pt>
    <dgm:pt modelId="{3C9B27A4-D4AE-4216-A6B6-DF10F570887B}" type="parTrans" cxnId="{D0D7EE91-4A29-46CA-932E-DC91195E959A}">
      <dgm:prSet/>
      <dgm:spPr/>
      <dgm:t>
        <a:bodyPr/>
        <a:lstStyle/>
        <a:p>
          <a:pPr algn="ctr"/>
          <a:endParaRPr lang="en-US"/>
        </a:p>
      </dgm:t>
    </dgm:pt>
    <dgm:pt modelId="{E77CE7A2-0F90-47A7-B766-D71907D69460}" type="sibTrans" cxnId="{D0D7EE91-4A29-46CA-932E-DC91195E959A}">
      <dgm:prSet/>
      <dgm:spPr/>
      <dgm:t>
        <a:bodyPr/>
        <a:lstStyle/>
        <a:p>
          <a:pPr algn="ctr"/>
          <a:endParaRPr lang="en-US"/>
        </a:p>
      </dgm:t>
    </dgm:pt>
    <dgm:pt modelId="{BA5A6FD6-16D8-489F-B98E-8A9A2D309674}">
      <dgm:prSet phldrT="[Testo]"/>
      <dgm:spPr/>
      <dgm:t>
        <a:bodyPr/>
        <a:lstStyle/>
        <a:p>
          <a:pPr algn="ctr"/>
          <a:r>
            <a:rPr lang="en-US" dirty="0"/>
            <a:t>POWER CONVERTER </a:t>
          </a:r>
        </a:p>
        <a:p>
          <a:pPr algn="ctr"/>
          <a:r>
            <a:rPr lang="en-US" dirty="0"/>
            <a:t>M. SEDITA - INFN LNS</a:t>
          </a:r>
        </a:p>
      </dgm:t>
    </dgm:pt>
    <dgm:pt modelId="{280371DA-3E5B-4D8F-A585-591466F6CF66}" type="parTrans" cxnId="{EF9D68E1-C3EC-4BAD-9970-B465BD2D61FC}">
      <dgm:prSet/>
      <dgm:spPr/>
      <dgm:t>
        <a:bodyPr/>
        <a:lstStyle/>
        <a:p>
          <a:pPr algn="ctr"/>
          <a:endParaRPr lang="en-US"/>
        </a:p>
      </dgm:t>
    </dgm:pt>
    <dgm:pt modelId="{2F1D97F8-8C0C-4AB6-A5E6-A322F4201D4D}" type="sibTrans" cxnId="{EF9D68E1-C3EC-4BAD-9970-B465BD2D61FC}">
      <dgm:prSet/>
      <dgm:spPr/>
      <dgm:t>
        <a:bodyPr/>
        <a:lstStyle/>
        <a:p>
          <a:pPr algn="ctr"/>
          <a:endParaRPr lang="en-US"/>
        </a:p>
      </dgm:t>
    </dgm:pt>
    <dgm:pt modelId="{47121A11-C124-4CC0-B6C6-35B02426B13E}">
      <dgm:prSet phldrT="[Testo]"/>
      <dgm:spPr/>
      <dgm:t>
        <a:bodyPr/>
        <a:lstStyle/>
        <a:p>
          <a:pPr algn="ctr"/>
          <a:r>
            <a:rPr lang="en-US" dirty="0"/>
            <a:t>GENERAL SERVICES </a:t>
          </a:r>
        </a:p>
        <a:p>
          <a:pPr algn="ctr"/>
          <a:r>
            <a:rPr lang="en-US" dirty="0"/>
            <a:t>tbd</a:t>
          </a:r>
        </a:p>
      </dgm:t>
    </dgm:pt>
    <dgm:pt modelId="{A1C34036-B8A7-474F-B8C1-4A599FEBA896}" type="parTrans" cxnId="{648F22C9-6964-44E9-8BC4-7ADA8DE5139D}">
      <dgm:prSet/>
      <dgm:spPr/>
      <dgm:t>
        <a:bodyPr/>
        <a:lstStyle/>
        <a:p>
          <a:pPr algn="ctr"/>
          <a:endParaRPr lang="en-US"/>
        </a:p>
      </dgm:t>
    </dgm:pt>
    <dgm:pt modelId="{22A501E8-7142-4CE4-A442-2663A5DB44BF}" type="sibTrans" cxnId="{648F22C9-6964-44E9-8BC4-7ADA8DE5139D}">
      <dgm:prSet/>
      <dgm:spPr/>
      <dgm:t>
        <a:bodyPr/>
        <a:lstStyle/>
        <a:p>
          <a:pPr algn="ctr"/>
          <a:endParaRPr lang="en-US"/>
        </a:p>
      </dgm:t>
    </dgm:pt>
    <dgm:pt modelId="{C4756233-D5C0-4FA3-8508-08435629C377}">
      <dgm:prSet phldrT="[Testo]"/>
      <dgm:spPr/>
      <dgm:t>
        <a:bodyPr/>
        <a:lstStyle/>
        <a:p>
          <a:pPr algn="ctr"/>
          <a:r>
            <a:rPr lang="en-US" dirty="0"/>
            <a:t>VACUUM </a:t>
          </a:r>
        </a:p>
        <a:p>
          <a:pPr algn="ctr"/>
          <a:r>
            <a:rPr lang="en-US" dirty="0"/>
            <a:t>A. CLOZZA - INFN LNF</a:t>
          </a:r>
        </a:p>
      </dgm:t>
    </dgm:pt>
    <dgm:pt modelId="{C649C141-F8B7-4EFC-A33E-8017FB2EE292}" type="parTrans" cxnId="{EA79C3B3-9CBA-4087-8B7B-0783A66010F9}">
      <dgm:prSet/>
      <dgm:spPr/>
      <dgm:t>
        <a:bodyPr/>
        <a:lstStyle/>
        <a:p>
          <a:pPr algn="ctr"/>
          <a:endParaRPr lang="en-US"/>
        </a:p>
      </dgm:t>
    </dgm:pt>
    <dgm:pt modelId="{B45F0ED4-7836-4C00-A3C2-444D08F07895}" type="sibTrans" cxnId="{EA79C3B3-9CBA-4087-8B7B-0783A66010F9}">
      <dgm:prSet/>
      <dgm:spPr/>
      <dgm:t>
        <a:bodyPr/>
        <a:lstStyle/>
        <a:p>
          <a:pPr algn="ctr"/>
          <a:endParaRPr lang="en-US"/>
        </a:p>
      </dgm:t>
    </dgm:pt>
    <dgm:pt modelId="{9B70C8B5-9B17-4452-993C-06A87A79279F}">
      <dgm:prSet phldrT="[Testo]"/>
      <dgm:spPr/>
      <dgm:t>
        <a:bodyPr/>
        <a:lstStyle/>
        <a:p>
          <a:pPr algn="ctr"/>
          <a:r>
            <a:rPr lang="en-US" dirty="0"/>
            <a:t>MECHANICS </a:t>
          </a:r>
        </a:p>
        <a:p>
          <a:pPr algn="ctr"/>
          <a:r>
            <a:rPr lang="en-US" dirty="0"/>
            <a:t>S. TOMASSINI - INFN LNF</a:t>
          </a:r>
        </a:p>
      </dgm:t>
    </dgm:pt>
    <dgm:pt modelId="{38624612-C1C2-4A41-AA42-32E8FC09DC77}" type="parTrans" cxnId="{CB200AF3-3ED2-4B46-B191-BD19C1733791}">
      <dgm:prSet/>
      <dgm:spPr/>
      <dgm:t>
        <a:bodyPr/>
        <a:lstStyle/>
        <a:p>
          <a:pPr algn="ctr"/>
          <a:endParaRPr lang="en-US"/>
        </a:p>
      </dgm:t>
    </dgm:pt>
    <dgm:pt modelId="{8C17E638-CF8A-432C-8D46-C25589FE8910}" type="sibTrans" cxnId="{CB200AF3-3ED2-4B46-B191-BD19C1733791}">
      <dgm:prSet/>
      <dgm:spPr/>
      <dgm:t>
        <a:bodyPr/>
        <a:lstStyle/>
        <a:p>
          <a:pPr algn="ctr"/>
          <a:endParaRPr lang="en-US"/>
        </a:p>
      </dgm:t>
    </dgm:pt>
    <dgm:pt modelId="{3F0BE0DB-C6B5-4606-BDC6-2F6D4C154BA0}">
      <dgm:prSet phldrT="[Testo]"/>
      <dgm:spPr/>
      <dgm:t>
        <a:bodyPr/>
        <a:lstStyle/>
        <a:p>
          <a:pPr algn="ctr"/>
          <a:r>
            <a:rPr lang="en-US" dirty="0"/>
            <a:t>ELECTROTECHNICS </a:t>
          </a:r>
        </a:p>
        <a:p>
          <a:pPr algn="ctr"/>
          <a:r>
            <a:rPr lang="en-US" dirty="0"/>
            <a:t>R. RICCI - INFN LNF</a:t>
          </a:r>
        </a:p>
      </dgm:t>
    </dgm:pt>
    <dgm:pt modelId="{62EEFB25-ABAE-4706-9BCB-A5B6BC669CE0}" type="parTrans" cxnId="{83D5337E-B025-4B5E-8BBC-91BFC8846F57}">
      <dgm:prSet/>
      <dgm:spPr/>
      <dgm:t>
        <a:bodyPr/>
        <a:lstStyle/>
        <a:p>
          <a:pPr algn="ctr"/>
          <a:endParaRPr lang="en-US"/>
        </a:p>
      </dgm:t>
    </dgm:pt>
    <dgm:pt modelId="{1B3D7623-48F1-4720-BC9C-AE21671D4A2E}" type="sibTrans" cxnId="{83D5337E-B025-4B5E-8BBC-91BFC8846F57}">
      <dgm:prSet/>
      <dgm:spPr/>
      <dgm:t>
        <a:bodyPr/>
        <a:lstStyle/>
        <a:p>
          <a:pPr algn="ctr"/>
          <a:endParaRPr lang="en-US"/>
        </a:p>
      </dgm:t>
    </dgm:pt>
    <dgm:pt modelId="{121F5451-B62C-413E-A0BC-D4AE5A9C8767}">
      <dgm:prSet phldrT="[Testo]"/>
      <dgm:spPr/>
      <dgm:t>
        <a:bodyPr/>
        <a:lstStyle/>
        <a:p>
          <a:pPr algn="ctr"/>
          <a:r>
            <a:rPr lang="en-US" dirty="0"/>
            <a:t>HVAC &amp; FLUIDS </a:t>
          </a:r>
        </a:p>
        <a:p>
          <a:pPr algn="ctr"/>
          <a:r>
            <a:rPr lang="en-US" dirty="0"/>
            <a:t>G. SCHILLACI - INFN LNS</a:t>
          </a:r>
        </a:p>
      </dgm:t>
    </dgm:pt>
    <dgm:pt modelId="{436D583E-5557-47D2-B08C-4FCB7E5C5B25}" type="parTrans" cxnId="{81FCE94B-419A-4769-B779-0C1A13257F71}">
      <dgm:prSet/>
      <dgm:spPr/>
      <dgm:t>
        <a:bodyPr/>
        <a:lstStyle/>
        <a:p>
          <a:pPr algn="ctr"/>
          <a:endParaRPr lang="en-US"/>
        </a:p>
      </dgm:t>
    </dgm:pt>
    <dgm:pt modelId="{1E952212-B1F3-4377-95C3-F13273E19835}" type="sibTrans" cxnId="{81FCE94B-419A-4769-B779-0C1A13257F71}">
      <dgm:prSet/>
      <dgm:spPr/>
      <dgm:t>
        <a:bodyPr/>
        <a:lstStyle/>
        <a:p>
          <a:pPr algn="ctr"/>
          <a:endParaRPr lang="en-US"/>
        </a:p>
      </dgm:t>
    </dgm:pt>
    <dgm:pt modelId="{1E162BDE-BDBB-429B-831D-05BD47AA39CB}">
      <dgm:prSet phldrT="[Testo]"/>
      <dgm:spPr/>
      <dgm:t>
        <a:bodyPr/>
        <a:lstStyle/>
        <a:p>
          <a:pPr algn="ctr"/>
          <a:r>
            <a:rPr lang="en-US" dirty="0"/>
            <a:t>TECHNICAL SUPPORT </a:t>
          </a:r>
        </a:p>
        <a:p>
          <a:pPr algn="ctr"/>
          <a:r>
            <a:rPr lang="en-US" dirty="0"/>
            <a:t>tbd</a:t>
          </a:r>
        </a:p>
      </dgm:t>
    </dgm:pt>
    <dgm:pt modelId="{D3D31F7B-938A-42F6-A629-6AAAAC7A2FFA}" type="parTrans" cxnId="{AE3ECB4C-1591-49B8-AD82-F81C0BC9F443}">
      <dgm:prSet/>
      <dgm:spPr/>
      <dgm:t>
        <a:bodyPr/>
        <a:lstStyle/>
        <a:p>
          <a:pPr algn="ctr"/>
          <a:endParaRPr lang="en-US"/>
        </a:p>
      </dgm:t>
    </dgm:pt>
    <dgm:pt modelId="{16AFAA26-9FCB-4EBB-8895-A449279F2116}" type="sibTrans" cxnId="{AE3ECB4C-1591-49B8-AD82-F81C0BC9F443}">
      <dgm:prSet/>
      <dgm:spPr/>
      <dgm:t>
        <a:bodyPr/>
        <a:lstStyle/>
        <a:p>
          <a:pPr algn="ctr"/>
          <a:endParaRPr lang="en-US"/>
        </a:p>
      </dgm:t>
    </dgm:pt>
    <dgm:pt modelId="{57EAC76F-ADE9-4066-834F-471402705DB5}">
      <dgm:prSet phldrT="[Testo]"/>
      <dgm:spPr/>
      <dgm:t>
        <a:bodyPr/>
        <a:lstStyle/>
        <a:p>
          <a:pPr algn="ctr"/>
          <a:r>
            <a:rPr lang="en-US" dirty="0"/>
            <a:t>CRYOGENICS </a:t>
          </a:r>
        </a:p>
        <a:p>
          <a:pPr algn="ctr"/>
          <a:r>
            <a:rPr lang="en-US" dirty="0"/>
            <a:t>C. LIGI - INFN LNF</a:t>
          </a:r>
        </a:p>
      </dgm:t>
    </dgm:pt>
    <dgm:pt modelId="{5A0F29F1-F4F4-46B1-9B71-3C00C221527C}" type="parTrans" cxnId="{DD047646-5E0B-430D-B092-F6F04034EB0A}">
      <dgm:prSet/>
      <dgm:spPr/>
      <dgm:t>
        <a:bodyPr/>
        <a:lstStyle/>
        <a:p>
          <a:pPr algn="ctr"/>
          <a:endParaRPr lang="en-US"/>
        </a:p>
      </dgm:t>
    </dgm:pt>
    <dgm:pt modelId="{3B68559A-AA93-445A-89D4-750C11CC2596}" type="sibTrans" cxnId="{DD047646-5E0B-430D-B092-F6F04034EB0A}">
      <dgm:prSet/>
      <dgm:spPr/>
      <dgm:t>
        <a:bodyPr/>
        <a:lstStyle/>
        <a:p>
          <a:pPr algn="ctr"/>
          <a:endParaRPr lang="en-US"/>
        </a:p>
      </dgm:t>
    </dgm:pt>
    <dgm:pt modelId="{8E7516F2-6017-4DF3-86B7-48BCBC1F67D6}">
      <dgm:prSet phldrT="[Testo]"/>
      <dgm:spPr/>
      <dgm:t>
        <a:bodyPr/>
        <a:lstStyle/>
        <a:p>
          <a:pPr algn="ctr"/>
          <a:r>
            <a:rPr lang="en-US" dirty="0"/>
            <a:t>SAFETY </a:t>
          </a:r>
        </a:p>
        <a:p>
          <a:pPr algn="ctr"/>
          <a:r>
            <a:rPr lang="en-US" dirty="0"/>
            <a:t>A. CHIARUCCI - LNF</a:t>
          </a:r>
        </a:p>
      </dgm:t>
    </dgm:pt>
    <dgm:pt modelId="{B589E5F0-5BD6-44A4-84EE-801E2CBC3EE2}" type="parTrans" cxnId="{BFF6CB12-26C1-419A-86E8-5D6390FF3B8F}">
      <dgm:prSet/>
      <dgm:spPr/>
      <dgm:t>
        <a:bodyPr/>
        <a:lstStyle/>
        <a:p>
          <a:pPr algn="ctr"/>
          <a:endParaRPr lang="en-US"/>
        </a:p>
      </dgm:t>
    </dgm:pt>
    <dgm:pt modelId="{A58B8BD4-C245-49EE-9296-9FF84846D96C}" type="sibTrans" cxnId="{BFF6CB12-26C1-419A-86E8-5D6390FF3B8F}">
      <dgm:prSet/>
      <dgm:spPr/>
      <dgm:t>
        <a:bodyPr/>
        <a:lstStyle/>
        <a:p>
          <a:pPr algn="ctr"/>
          <a:endParaRPr lang="en-US"/>
        </a:p>
      </dgm:t>
    </dgm:pt>
    <dgm:pt modelId="{2A15CF50-D9D0-4F48-BB32-5AB369E410A7}">
      <dgm:prSet phldrT="[Testo]"/>
      <dgm:spPr/>
      <dgm:t>
        <a:bodyPr/>
        <a:lstStyle/>
        <a:p>
          <a:pPr algn="ctr"/>
          <a:r>
            <a:rPr lang="en-US" dirty="0"/>
            <a:t>PROCUREMENT &amp; STORAGE </a:t>
          </a:r>
        </a:p>
        <a:p>
          <a:pPr algn="ctr"/>
          <a:r>
            <a:rPr lang="en-US" dirty="0"/>
            <a:t>tbd</a:t>
          </a:r>
        </a:p>
      </dgm:t>
    </dgm:pt>
    <dgm:pt modelId="{5344B2DD-1B12-41C8-8D94-6766CBFBA6EA}" type="parTrans" cxnId="{6706F0B9-8A5D-4CD0-B696-F3897DA50C85}">
      <dgm:prSet/>
      <dgm:spPr/>
      <dgm:t>
        <a:bodyPr/>
        <a:lstStyle/>
        <a:p>
          <a:pPr algn="ctr"/>
          <a:endParaRPr lang="en-US"/>
        </a:p>
      </dgm:t>
    </dgm:pt>
    <dgm:pt modelId="{92458269-96A1-414D-8D95-42A192D29A07}" type="sibTrans" cxnId="{6706F0B9-8A5D-4CD0-B696-F3897DA50C85}">
      <dgm:prSet/>
      <dgm:spPr/>
      <dgm:t>
        <a:bodyPr/>
        <a:lstStyle/>
        <a:p>
          <a:pPr algn="ctr"/>
          <a:endParaRPr lang="en-US"/>
        </a:p>
      </dgm:t>
    </dgm:pt>
    <dgm:pt modelId="{ECD2775C-EC07-4877-9497-894DAD258391}">
      <dgm:prSet/>
      <dgm:spPr/>
      <dgm:t>
        <a:bodyPr/>
        <a:lstStyle/>
        <a:p>
          <a:pPr algn="ctr"/>
          <a:r>
            <a:rPr lang="en-US" dirty="0"/>
            <a:t>NORMAL CONDUCTING MAGNETS</a:t>
          </a:r>
        </a:p>
        <a:p>
          <a:pPr algn="ctr"/>
          <a:r>
            <a:rPr lang="en-US" dirty="0"/>
            <a:t>tbd</a:t>
          </a:r>
        </a:p>
      </dgm:t>
    </dgm:pt>
    <dgm:pt modelId="{7D87B0A9-781D-4C03-A447-F35112DCFE2A}" type="parTrans" cxnId="{DE048059-09E8-4EDA-9E2F-935195ED7C2B}">
      <dgm:prSet/>
      <dgm:spPr/>
      <dgm:t>
        <a:bodyPr/>
        <a:lstStyle/>
        <a:p>
          <a:pPr algn="ctr"/>
          <a:endParaRPr lang="en-US"/>
        </a:p>
      </dgm:t>
    </dgm:pt>
    <dgm:pt modelId="{7EB7FE39-8A92-41BD-A40F-60FB2980EDE1}" type="sibTrans" cxnId="{DE048059-09E8-4EDA-9E2F-935195ED7C2B}">
      <dgm:prSet/>
      <dgm:spPr/>
      <dgm:t>
        <a:bodyPr/>
        <a:lstStyle/>
        <a:p>
          <a:pPr algn="ctr"/>
          <a:endParaRPr lang="en-US"/>
        </a:p>
      </dgm:t>
    </dgm:pt>
    <dgm:pt modelId="{1DB8DAE6-25EA-484A-950C-B39D71EA8D96}" type="pres">
      <dgm:prSet presAssocID="{AACB1543-92BB-4B5F-B452-937D5E5F27A4}" presName="diagram" presStyleCnt="0">
        <dgm:presLayoutVars>
          <dgm:chPref val="1"/>
          <dgm:dir/>
          <dgm:animOne val="branch"/>
          <dgm:animLvl val="lvl"/>
          <dgm:resizeHandles/>
        </dgm:presLayoutVars>
      </dgm:prSet>
      <dgm:spPr/>
      <dgm:t>
        <a:bodyPr/>
        <a:lstStyle/>
        <a:p>
          <a:endParaRPr lang="en-US"/>
        </a:p>
      </dgm:t>
    </dgm:pt>
    <dgm:pt modelId="{8247967E-31AA-4E8A-84D0-D80725456E2B}" type="pres">
      <dgm:prSet presAssocID="{B2A6389B-C7D5-47AD-9D3C-7DE904681D6F}" presName="root" presStyleCnt="0"/>
      <dgm:spPr/>
    </dgm:pt>
    <dgm:pt modelId="{FE39FF15-6CD5-4249-9748-A838FAA3FCAD}" type="pres">
      <dgm:prSet presAssocID="{B2A6389B-C7D5-47AD-9D3C-7DE904681D6F}" presName="rootComposite" presStyleCnt="0"/>
      <dgm:spPr/>
    </dgm:pt>
    <dgm:pt modelId="{E7CB497A-DBC7-46A9-85A3-0A285C88CBFF}" type="pres">
      <dgm:prSet presAssocID="{B2A6389B-C7D5-47AD-9D3C-7DE904681D6F}" presName="rootText" presStyleLbl="node1" presStyleIdx="0" presStyleCnt="1" custScaleX="347288"/>
      <dgm:spPr/>
      <dgm:t>
        <a:bodyPr/>
        <a:lstStyle/>
        <a:p>
          <a:endParaRPr lang="en-US"/>
        </a:p>
      </dgm:t>
    </dgm:pt>
    <dgm:pt modelId="{971F3CE6-6630-4CB5-8873-0578CDCB7126}" type="pres">
      <dgm:prSet presAssocID="{B2A6389B-C7D5-47AD-9D3C-7DE904681D6F}" presName="rootConnector" presStyleLbl="node1" presStyleIdx="0" presStyleCnt="1"/>
      <dgm:spPr/>
      <dgm:t>
        <a:bodyPr/>
        <a:lstStyle/>
        <a:p>
          <a:endParaRPr lang="en-US"/>
        </a:p>
      </dgm:t>
    </dgm:pt>
    <dgm:pt modelId="{D68E2B1A-30E3-4068-A8E9-3191619D0278}" type="pres">
      <dgm:prSet presAssocID="{B2A6389B-C7D5-47AD-9D3C-7DE904681D6F}" presName="childShape" presStyleCnt="0"/>
      <dgm:spPr/>
    </dgm:pt>
    <dgm:pt modelId="{AAE4334C-42D1-4DB8-8EC1-2EDC65008068}" type="pres">
      <dgm:prSet presAssocID="{A232DED2-FA3E-4410-BCE9-2BBDAB8613AF}" presName="Name13" presStyleLbl="parChTrans1D2" presStyleIdx="0" presStyleCnt="13"/>
      <dgm:spPr/>
      <dgm:t>
        <a:bodyPr/>
        <a:lstStyle/>
        <a:p>
          <a:endParaRPr lang="en-US"/>
        </a:p>
      </dgm:t>
    </dgm:pt>
    <dgm:pt modelId="{74255ED3-6621-4E83-B8C1-98A339DB7585}" type="pres">
      <dgm:prSet presAssocID="{7FB9A73E-97B0-46EB-ABD9-F725B88C646D}" presName="childText" presStyleLbl="bgAcc1" presStyleIdx="0" presStyleCnt="13" custScaleX="246355" custScaleY="98635">
        <dgm:presLayoutVars>
          <dgm:bulletEnabled val="1"/>
        </dgm:presLayoutVars>
      </dgm:prSet>
      <dgm:spPr/>
      <dgm:t>
        <a:bodyPr/>
        <a:lstStyle/>
        <a:p>
          <a:endParaRPr lang="en-US"/>
        </a:p>
      </dgm:t>
    </dgm:pt>
    <dgm:pt modelId="{E7CCF423-5009-4EC8-A053-F2AF8CBA0408}" type="pres">
      <dgm:prSet presAssocID="{7D87B0A9-781D-4C03-A447-F35112DCFE2A}" presName="Name13" presStyleLbl="parChTrans1D2" presStyleIdx="1" presStyleCnt="13"/>
      <dgm:spPr/>
      <dgm:t>
        <a:bodyPr/>
        <a:lstStyle/>
        <a:p>
          <a:endParaRPr lang="en-US"/>
        </a:p>
      </dgm:t>
    </dgm:pt>
    <dgm:pt modelId="{4101DC77-09EC-4F1E-A45C-645CB13E0742}" type="pres">
      <dgm:prSet presAssocID="{ECD2775C-EC07-4877-9497-894DAD258391}" presName="childText" presStyleLbl="bgAcc1" presStyleIdx="1" presStyleCnt="13" custScaleX="245158">
        <dgm:presLayoutVars>
          <dgm:bulletEnabled val="1"/>
        </dgm:presLayoutVars>
      </dgm:prSet>
      <dgm:spPr/>
      <dgm:t>
        <a:bodyPr/>
        <a:lstStyle/>
        <a:p>
          <a:endParaRPr lang="en-US"/>
        </a:p>
      </dgm:t>
    </dgm:pt>
    <dgm:pt modelId="{DF33E519-C143-43CE-92E7-2DB6A3E39380}" type="pres">
      <dgm:prSet presAssocID="{3C9B27A4-D4AE-4216-A6B6-DF10F570887B}" presName="Name13" presStyleLbl="parChTrans1D2" presStyleIdx="2" presStyleCnt="13"/>
      <dgm:spPr/>
      <dgm:t>
        <a:bodyPr/>
        <a:lstStyle/>
        <a:p>
          <a:endParaRPr lang="en-US"/>
        </a:p>
      </dgm:t>
    </dgm:pt>
    <dgm:pt modelId="{208B2F9B-943F-4892-97BD-55C785F44035}" type="pres">
      <dgm:prSet presAssocID="{9CAF524C-ECA1-42C7-9EE2-C7A5B3F80772}" presName="childText" presStyleLbl="bgAcc1" presStyleIdx="2" presStyleCnt="13" custScaleX="234655">
        <dgm:presLayoutVars>
          <dgm:bulletEnabled val="1"/>
        </dgm:presLayoutVars>
      </dgm:prSet>
      <dgm:spPr/>
      <dgm:t>
        <a:bodyPr/>
        <a:lstStyle/>
        <a:p>
          <a:endParaRPr lang="en-US"/>
        </a:p>
      </dgm:t>
    </dgm:pt>
    <dgm:pt modelId="{156583EA-6A03-4388-8570-A9F46CC1ACBB}" type="pres">
      <dgm:prSet presAssocID="{280371DA-3E5B-4D8F-A585-591466F6CF66}" presName="Name13" presStyleLbl="parChTrans1D2" presStyleIdx="3" presStyleCnt="13"/>
      <dgm:spPr/>
      <dgm:t>
        <a:bodyPr/>
        <a:lstStyle/>
        <a:p>
          <a:endParaRPr lang="en-US"/>
        </a:p>
      </dgm:t>
    </dgm:pt>
    <dgm:pt modelId="{B5D620DC-20ED-4193-A82A-DEFD79B26B73}" type="pres">
      <dgm:prSet presAssocID="{BA5A6FD6-16D8-489F-B98E-8A9A2D309674}" presName="childText" presStyleLbl="bgAcc1" presStyleIdx="3" presStyleCnt="13" custScaleX="245609" custScaleY="97033">
        <dgm:presLayoutVars>
          <dgm:bulletEnabled val="1"/>
        </dgm:presLayoutVars>
      </dgm:prSet>
      <dgm:spPr/>
      <dgm:t>
        <a:bodyPr/>
        <a:lstStyle/>
        <a:p>
          <a:endParaRPr lang="en-US"/>
        </a:p>
      </dgm:t>
    </dgm:pt>
    <dgm:pt modelId="{12492A71-754A-454D-89DA-29A2F7AB1EB2}" type="pres">
      <dgm:prSet presAssocID="{C649C141-F8B7-4EFC-A33E-8017FB2EE292}" presName="Name13" presStyleLbl="parChTrans1D2" presStyleIdx="4" presStyleCnt="13"/>
      <dgm:spPr/>
      <dgm:t>
        <a:bodyPr/>
        <a:lstStyle/>
        <a:p>
          <a:endParaRPr lang="en-US"/>
        </a:p>
      </dgm:t>
    </dgm:pt>
    <dgm:pt modelId="{89AEDB88-0C7A-4F7B-BBE5-CFD2C9C116FB}" type="pres">
      <dgm:prSet presAssocID="{C4756233-D5C0-4FA3-8508-08435629C377}" presName="childText" presStyleLbl="bgAcc1" presStyleIdx="4" presStyleCnt="13" custScaleX="245114" custScaleY="96840">
        <dgm:presLayoutVars>
          <dgm:bulletEnabled val="1"/>
        </dgm:presLayoutVars>
      </dgm:prSet>
      <dgm:spPr/>
      <dgm:t>
        <a:bodyPr/>
        <a:lstStyle/>
        <a:p>
          <a:endParaRPr lang="en-US"/>
        </a:p>
      </dgm:t>
    </dgm:pt>
    <dgm:pt modelId="{EBC4D067-0F30-44E1-A36F-BD580271A9E7}" type="pres">
      <dgm:prSet presAssocID="{38624612-C1C2-4A41-AA42-32E8FC09DC77}" presName="Name13" presStyleLbl="parChTrans1D2" presStyleIdx="5" presStyleCnt="13"/>
      <dgm:spPr/>
      <dgm:t>
        <a:bodyPr/>
        <a:lstStyle/>
        <a:p>
          <a:endParaRPr lang="en-US"/>
        </a:p>
      </dgm:t>
    </dgm:pt>
    <dgm:pt modelId="{712442B4-E7DB-4045-AE94-F44E07B44B35}" type="pres">
      <dgm:prSet presAssocID="{9B70C8B5-9B17-4452-993C-06A87A79279F}" presName="childText" presStyleLbl="bgAcc1" presStyleIdx="5" presStyleCnt="13" custScaleX="244621" custScaleY="96648">
        <dgm:presLayoutVars>
          <dgm:bulletEnabled val="1"/>
        </dgm:presLayoutVars>
      </dgm:prSet>
      <dgm:spPr/>
      <dgm:t>
        <a:bodyPr/>
        <a:lstStyle/>
        <a:p>
          <a:endParaRPr lang="en-US"/>
        </a:p>
      </dgm:t>
    </dgm:pt>
    <dgm:pt modelId="{ADC5FCC6-026E-4403-96E8-B637182599C2}" type="pres">
      <dgm:prSet presAssocID="{62EEFB25-ABAE-4706-9BCB-A5B6BC669CE0}" presName="Name13" presStyleLbl="parChTrans1D2" presStyleIdx="6" presStyleCnt="13"/>
      <dgm:spPr/>
      <dgm:t>
        <a:bodyPr/>
        <a:lstStyle/>
        <a:p>
          <a:endParaRPr lang="en-US"/>
        </a:p>
      </dgm:t>
    </dgm:pt>
    <dgm:pt modelId="{BF62E2FA-B7EB-4AF9-8961-DD4C1C864963}" type="pres">
      <dgm:prSet presAssocID="{3F0BE0DB-C6B5-4606-BDC6-2F6D4C154BA0}" presName="childText" presStyleLbl="bgAcc1" presStyleIdx="6" presStyleCnt="13" custScaleX="244375" custScaleY="97811">
        <dgm:presLayoutVars>
          <dgm:bulletEnabled val="1"/>
        </dgm:presLayoutVars>
      </dgm:prSet>
      <dgm:spPr/>
      <dgm:t>
        <a:bodyPr/>
        <a:lstStyle/>
        <a:p>
          <a:endParaRPr lang="en-US"/>
        </a:p>
      </dgm:t>
    </dgm:pt>
    <dgm:pt modelId="{F392AF74-9832-4D1D-9FDF-E94E73C561CA}" type="pres">
      <dgm:prSet presAssocID="{436D583E-5557-47D2-B08C-4FCB7E5C5B25}" presName="Name13" presStyleLbl="parChTrans1D2" presStyleIdx="7" presStyleCnt="13"/>
      <dgm:spPr/>
      <dgm:t>
        <a:bodyPr/>
        <a:lstStyle/>
        <a:p>
          <a:endParaRPr lang="en-US"/>
        </a:p>
      </dgm:t>
    </dgm:pt>
    <dgm:pt modelId="{D65D498E-C4E8-488B-8A98-B23BDD85A6AC}" type="pres">
      <dgm:prSet presAssocID="{121F5451-B62C-413E-A0BC-D4AE5A9C8767}" presName="childText" presStyleLbl="bgAcc1" presStyleIdx="7" presStyleCnt="13" custScaleX="243885" custScaleY="97615">
        <dgm:presLayoutVars>
          <dgm:bulletEnabled val="1"/>
        </dgm:presLayoutVars>
      </dgm:prSet>
      <dgm:spPr/>
      <dgm:t>
        <a:bodyPr/>
        <a:lstStyle/>
        <a:p>
          <a:endParaRPr lang="en-US"/>
        </a:p>
      </dgm:t>
    </dgm:pt>
    <dgm:pt modelId="{5AC696D9-A141-407B-B43A-41F5E1D3BD5E}" type="pres">
      <dgm:prSet presAssocID="{D3D31F7B-938A-42F6-A629-6AAAAC7A2FFA}" presName="Name13" presStyleLbl="parChTrans1D2" presStyleIdx="8" presStyleCnt="13"/>
      <dgm:spPr/>
      <dgm:t>
        <a:bodyPr/>
        <a:lstStyle/>
        <a:p>
          <a:endParaRPr lang="en-US"/>
        </a:p>
      </dgm:t>
    </dgm:pt>
    <dgm:pt modelId="{3DFBEC29-671A-4ECB-B105-6B27A248CA9B}" type="pres">
      <dgm:prSet presAssocID="{1E162BDE-BDBB-429B-831D-05BD47AA39CB}" presName="childText" presStyleLbl="bgAcc1" presStyleIdx="8" presStyleCnt="13" custScaleX="243640" custScaleY="97420">
        <dgm:presLayoutVars>
          <dgm:bulletEnabled val="1"/>
        </dgm:presLayoutVars>
      </dgm:prSet>
      <dgm:spPr/>
      <dgm:t>
        <a:bodyPr/>
        <a:lstStyle/>
        <a:p>
          <a:endParaRPr lang="en-US"/>
        </a:p>
      </dgm:t>
    </dgm:pt>
    <dgm:pt modelId="{7CF741E6-BF23-4760-9799-B2879CD26DFB}" type="pres">
      <dgm:prSet presAssocID="{5A0F29F1-F4F4-46B1-9B71-3C00C221527C}" presName="Name13" presStyleLbl="parChTrans1D2" presStyleIdx="9" presStyleCnt="13"/>
      <dgm:spPr/>
      <dgm:t>
        <a:bodyPr/>
        <a:lstStyle/>
        <a:p>
          <a:endParaRPr lang="en-US"/>
        </a:p>
      </dgm:t>
    </dgm:pt>
    <dgm:pt modelId="{B2495787-A994-49B5-9407-8E1F9C8BB349}" type="pres">
      <dgm:prSet presAssocID="{57EAC76F-ADE9-4066-834F-471402705DB5}" presName="childText" presStyleLbl="bgAcc1" presStyleIdx="9" presStyleCnt="13" custScaleX="242910" custScaleY="97323">
        <dgm:presLayoutVars>
          <dgm:bulletEnabled val="1"/>
        </dgm:presLayoutVars>
      </dgm:prSet>
      <dgm:spPr/>
      <dgm:t>
        <a:bodyPr/>
        <a:lstStyle/>
        <a:p>
          <a:endParaRPr lang="en-US"/>
        </a:p>
      </dgm:t>
    </dgm:pt>
    <dgm:pt modelId="{93FBA2DA-9F8B-4561-8025-B0DB8B1D4F4A}" type="pres">
      <dgm:prSet presAssocID="{B589E5F0-5BD6-44A4-84EE-801E2CBC3EE2}" presName="Name13" presStyleLbl="parChTrans1D2" presStyleIdx="10" presStyleCnt="13"/>
      <dgm:spPr/>
      <dgm:t>
        <a:bodyPr/>
        <a:lstStyle/>
        <a:p>
          <a:endParaRPr lang="en-US"/>
        </a:p>
      </dgm:t>
    </dgm:pt>
    <dgm:pt modelId="{E95D37AC-56DE-4581-977F-E039C75A9F44}" type="pres">
      <dgm:prSet presAssocID="{8E7516F2-6017-4DF3-86B7-48BCBC1F67D6}" presName="childText" presStyleLbl="bgAcc1" presStyleIdx="10" presStyleCnt="13" custScaleX="242668" custScaleY="97129">
        <dgm:presLayoutVars>
          <dgm:bulletEnabled val="1"/>
        </dgm:presLayoutVars>
      </dgm:prSet>
      <dgm:spPr/>
      <dgm:t>
        <a:bodyPr/>
        <a:lstStyle/>
        <a:p>
          <a:endParaRPr lang="en-US"/>
        </a:p>
      </dgm:t>
    </dgm:pt>
    <dgm:pt modelId="{0F7D606F-D541-43F6-B378-4199A6DBDF8E}" type="pres">
      <dgm:prSet presAssocID="{A1C34036-B8A7-474F-B8C1-4A599FEBA896}" presName="Name13" presStyleLbl="parChTrans1D2" presStyleIdx="11" presStyleCnt="13"/>
      <dgm:spPr/>
      <dgm:t>
        <a:bodyPr/>
        <a:lstStyle/>
        <a:p>
          <a:endParaRPr lang="en-US"/>
        </a:p>
      </dgm:t>
    </dgm:pt>
    <dgm:pt modelId="{8509BAB3-B5BE-4E7A-A814-BEAC08391BCC}" type="pres">
      <dgm:prSet presAssocID="{47121A11-C124-4CC0-B6C6-35B02426B13E}" presName="childText" presStyleLbl="bgAcc1" presStyleIdx="11" presStyleCnt="13" custScaleX="241943" custScaleY="95607">
        <dgm:presLayoutVars>
          <dgm:bulletEnabled val="1"/>
        </dgm:presLayoutVars>
      </dgm:prSet>
      <dgm:spPr/>
      <dgm:t>
        <a:bodyPr/>
        <a:lstStyle/>
        <a:p>
          <a:endParaRPr lang="en-US"/>
        </a:p>
      </dgm:t>
    </dgm:pt>
    <dgm:pt modelId="{29E103A2-67F4-425E-9566-7621AD149088}" type="pres">
      <dgm:prSet presAssocID="{5344B2DD-1B12-41C8-8D94-6766CBFBA6EA}" presName="Name13" presStyleLbl="parChTrans1D2" presStyleIdx="12" presStyleCnt="13"/>
      <dgm:spPr/>
      <dgm:t>
        <a:bodyPr/>
        <a:lstStyle/>
        <a:p>
          <a:endParaRPr lang="en-US"/>
        </a:p>
      </dgm:t>
    </dgm:pt>
    <dgm:pt modelId="{F1624B8A-F008-4114-A1DD-5525AD74E2C6}" type="pres">
      <dgm:prSet presAssocID="{2A15CF50-D9D0-4F48-BB32-5AB369E410A7}" presName="childText" presStyleLbl="bgAcc1" presStyleIdx="12" presStyleCnt="13" custScaleX="241223" custScaleY="96648">
        <dgm:presLayoutVars>
          <dgm:bulletEnabled val="1"/>
        </dgm:presLayoutVars>
      </dgm:prSet>
      <dgm:spPr/>
      <dgm:t>
        <a:bodyPr/>
        <a:lstStyle/>
        <a:p>
          <a:endParaRPr lang="en-US"/>
        </a:p>
      </dgm:t>
    </dgm:pt>
  </dgm:ptLst>
  <dgm:cxnLst>
    <dgm:cxn modelId="{7D8146E0-4112-478B-BF6E-A5D37389FC26}" type="presOf" srcId="{BA5A6FD6-16D8-489F-B98E-8A9A2D309674}" destId="{B5D620DC-20ED-4193-A82A-DEFD79B26B73}" srcOrd="0" destOrd="0" presId="urn:microsoft.com/office/officeart/2005/8/layout/hierarchy3"/>
    <dgm:cxn modelId="{D66F1B12-3D43-4FCB-9EF6-B55822C04037}" type="presOf" srcId="{ECD2775C-EC07-4877-9497-894DAD258391}" destId="{4101DC77-09EC-4F1E-A45C-645CB13E0742}" srcOrd="0" destOrd="0" presId="urn:microsoft.com/office/officeart/2005/8/layout/hierarchy3"/>
    <dgm:cxn modelId="{08B34280-F52E-4A04-BE1D-546648E1716B}" type="presOf" srcId="{62EEFB25-ABAE-4706-9BCB-A5B6BC669CE0}" destId="{ADC5FCC6-026E-4403-96E8-B637182599C2}" srcOrd="0" destOrd="0" presId="urn:microsoft.com/office/officeart/2005/8/layout/hierarchy3"/>
    <dgm:cxn modelId="{A52F22B8-2EF5-4D50-9722-8158634EB3A5}" type="presOf" srcId="{2A15CF50-D9D0-4F48-BB32-5AB369E410A7}" destId="{F1624B8A-F008-4114-A1DD-5525AD74E2C6}" srcOrd="0" destOrd="0" presId="urn:microsoft.com/office/officeart/2005/8/layout/hierarchy3"/>
    <dgm:cxn modelId="{6BA832B8-183F-4009-B60C-F8697A43B815}" type="presOf" srcId="{7FB9A73E-97B0-46EB-ABD9-F725B88C646D}" destId="{74255ED3-6621-4E83-B8C1-98A339DB7585}" srcOrd="0" destOrd="0" presId="urn:microsoft.com/office/officeart/2005/8/layout/hierarchy3"/>
    <dgm:cxn modelId="{9CDB9788-7AEE-4C28-B53B-9B79797CA4F0}" type="presOf" srcId="{B589E5F0-5BD6-44A4-84EE-801E2CBC3EE2}" destId="{93FBA2DA-9F8B-4561-8025-B0DB8B1D4F4A}" srcOrd="0" destOrd="0" presId="urn:microsoft.com/office/officeart/2005/8/layout/hierarchy3"/>
    <dgm:cxn modelId="{351D9A4F-0977-42E8-AF42-2D59D0728D25}" type="presOf" srcId="{D3D31F7B-938A-42F6-A629-6AAAAC7A2FFA}" destId="{5AC696D9-A141-407B-B43A-41F5E1D3BD5E}" srcOrd="0" destOrd="0" presId="urn:microsoft.com/office/officeart/2005/8/layout/hierarchy3"/>
    <dgm:cxn modelId="{4E34650A-A01F-4B0D-ACFE-788DEA06DB8C}" type="presOf" srcId="{436D583E-5557-47D2-B08C-4FCB7E5C5B25}" destId="{F392AF74-9832-4D1D-9FDF-E94E73C561CA}" srcOrd="0" destOrd="0" presId="urn:microsoft.com/office/officeart/2005/8/layout/hierarchy3"/>
    <dgm:cxn modelId="{52258585-8A3C-4D7F-821A-16749A63A244}" type="presOf" srcId="{5344B2DD-1B12-41C8-8D94-6766CBFBA6EA}" destId="{29E103A2-67F4-425E-9566-7621AD149088}" srcOrd="0" destOrd="0" presId="urn:microsoft.com/office/officeart/2005/8/layout/hierarchy3"/>
    <dgm:cxn modelId="{6706F0B9-8A5D-4CD0-B696-F3897DA50C85}" srcId="{B2A6389B-C7D5-47AD-9D3C-7DE904681D6F}" destId="{2A15CF50-D9D0-4F48-BB32-5AB369E410A7}" srcOrd="12" destOrd="0" parTransId="{5344B2DD-1B12-41C8-8D94-6766CBFBA6EA}" sibTransId="{92458269-96A1-414D-8D95-42A192D29A07}"/>
    <dgm:cxn modelId="{AE3ECB4C-1591-49B8-AD82-F81C0BC9F443}" srcId="{B2A6389B-C7D5-47AD-9D3C-7DE904681D6F}" destId="{1E162BDE-BDBB-429B-831D-05BD47AA39CB}" srcOrd="8" destOrd="0" parTransId="{D3D31F7B-938A-42F6-A629-6AAAAC7A2FFA}" sibTransId="{16AFAA26-9FCB-4EBB-8895-A449279F2116}"/>
    <dgm:cxn modelId="{5C6949FF-2B69-42AC-AEB2-2BF8B9D2AB9A}" type="presOf" srcId="{AACB1543-92BB-4B5F-B452-937D5E5F27A4}" destId="{1DB8DAE6-25EA-484A-950C-B39D71EA8D96}" srcOrd="0" destOrd="0" presId="urn:microsoft.com/office/officeart/2005/8/layout/hierarchy3"/>
    <dgm:cxn modelId="{1CBACCB1-7EFD-42FE-A04B-406F7DB5229D}" type="presOf" srcId="{5A0F29F1-F4F4-46B1-9B71-3C00C221527C}" destId="{7CF741E6-BF23-4760-9799-B2879CD26DFB}" srcOrd="0" destOrd="0" presId="urn:microsoft.com/office/officeart/2005/8/layout/hierarchy3"/>
    <dgm:cxn modelId="{61C06C0D-4238-4F1D-A8D6-068B7DF5881A}" type="presOf" srcId="{38624612-C1C2-4A41-AA42-32E8FC09DC77}" destId="{EBC4D067-0F30-44E1-A36F-BD580271A9E7}" srcOrd="0" destOrd="0" presId="urn:microsoft.com/office/officeart/2005/8/layout/hierarchy3"/>
    <dgm:cxn modelId="{BFF6CB12-26C1-419A-86E8-5D6390FF3B8F}" srcId="{B2A6389B-C7D5-47AD-9D3C-7DE904681D6F}" destId="{8E7516F2-6017-4DF3-86B7-48BCBC1F67D6}" srcOrd="10" destOrd="0" parTransId="{B589E5F0-5BD6-44A4-84EE-801E2CBC3EE2}" sibTransId="{A58B8BD4-C245-49EE-9296-9FF84846D96C}"/>
    <dgm:cxn modelId="{24D0A08B-9AAF-428A-A65E-23DBCB2623C4}" type="presOf" srcId="{8E7516F2-6017-4DF3-86B7-48BCBC1F67D6}" destId="{E95D37AC-56DE-4581-977F-E039C75A9F44}" srcOrd="0" destOrd="0" presId="urn:microsoft.com/office/officeart/2005/8/layout/hierarchy3"/>
    <dgm:cxn modelId="{859D528C-127A-4B20-9078-AAF79A4B6B40}" type="presOf" srcId="{280371DA-3E5B-4D8F-A585-591466F6CF66}" destId="{156583EA-6A03-4388-8570-A9F46CC1ACBB}" srcOrd="0" destOrd="0" presId="urn:microsoft.com/office/officeart/2005/8/layout/hierarchy3"/>
    <dgm:cxn modelId="{74421B42-F35A-49BD-8C49-5FC3B50CB429}" type="presOf" srcId="{1E162BDE-BDBB-429B-831D-05BD47AA39CB}" destId="{3DFBEC29-671A-4ECB-B105-6B27A248CA9B}" srcOrd="0" destOrd="0" presId="urn:microsoft.com/office/officeart/2005/8/layout/hierarchy3"/>
    <dgm:cxn modelId="{DD047646-5E0B-430D-B092-F6F04034EB0A}" srcId="{B2A6389B-C7D5-47AD-9D3C-7DE904681D6F}" destId="{57EAC76F-ADE9-4066-834F-471402705DB5}" srcOrd="9" destOrd="0" parTransId="{5A0F29F1-F4F4-46B1-9B71-3C00C221527C}" sibTransId="{3B68559A-AA93-445A-89D4-750C11CC2596}"/>
    <dgm:cxn modelId="{1F50D642-0965-4AED-B4B7-734EB3DE5E4C}" type="presOf" srcId="{C649C141-F8B7-4EFC-A33E-8017FB2EE292}" destId="{12492A71-754A-454D-89DA-29A2F7AB1EB2}" srcOrd="0" destOrd="0" presId="urn:microsoft.com/office/officeart/2005/8/layout/hierarchy3"/>
    <dgm:cxn modelId="{BC888879-B523-4012-87DB-7F40E37FD463}" srcId="{AACB1543-92BB-4B5F-B452-937D5E5F27A4}" destId="{B2A6389B-C7D5-47AD-9D3C-7DE904681D6F}" srcOrd="0" destOrd="0" parTransId="{CC488B36-4D19-4D0E-825C-47F02CF3BD92}" sibTransId="{64AFAF06-0800-4F55-B1E5-EC6AC3D9674E}"/>
    <dgm:cxn modelId="{648F22C9-6964-44E9-8BC4-7ADA8DE5139D}" srcId="{B2A6389B-C7D5-47AD-9D3C-7DE904681D6F}" destId="{47121A11-C124-4CC0-B6C6-35B02426B13E}" srcOrd="11" destOrd="0" parTransId="{A1C34036-B8A7-474F-B8C1-4A599FEBA896}" sibTransId="{22A501E8-7142-4CE4-A442-2663A5DB44BF}"/>
    <dgm:cxn modelId="{6DFD39EA-6761-4E21-80B0-942732026CE2}" type="presOf" srcId="{9CAF524C-ECA1-42C7-9EE2-C7A5B3F80772}" destId="{208B2F9B-943F-4892-97BD-55C785F44035}" srcOrd="0" destOrd="0" presId="urn:microsoft.com/office/officeart/2005/8/layout/hierarchy3"/>
    <dgm:cxn modelId="{3E827B97-3C24-4288-8357-C8EB86CB1F83}" type="presOf" srcId="{B2A6389B-C7D5-47AD-9D3C-7DE904681D6F}" destId="{971F3CE6-6630-4CB5-8873-0578CDCB7126}" srcOrd="1" destOrd="0" presId="urn:microsoft.com/office/officeart/2005/8/layout/hierarchy3"/>
    <dgm:cxn modelId="{EB11EA15-A7DD-4E20-B47C-B863DC1C2CF7}" type="presOf" srcId="{A1C34036-B8A7-474F-B8C1-4A599FEBA896}" destId="{0F7D606F-D541-43F6-B378-4199A6DBDF8E}" srcOrd="0" destOrd="0" presId="urn:microsoft.com/office/officeart/2005/8/layout/hierarchy3"/>
    <dgm:cxn modelId="{E5E19470-B720-4934-B187-7AAF2F743502}" srcId="{B2A6389B-C7D5-47AD-9D3C-7DE904681D6F}" destId="{7FB9A73E-97B0-46EB-ABD9-F725B88C646D}" srcOrd="0" destOrd="0" parTransId="{A232DED2-FA3E-4410-BCE9-2BBDAB8613AF}" sibTransId="{D8C89D08-D989-4C24-808B-BE5CDAAC94A5}"/>
    <dgm:cxn modelId="{EA79C3B3-9CBA-4087-8B7B-0783A66010F9}" srcId="{B2A6389B-C7D5-47AD-9D3C-7DE904681D6F}" destId="{C4756233-D5C0-4FA3-8508-08435629C377}" srcOrd="4" destOrd="0" parTransId="{C649C141-F8B7-4EFC-A33E-8017FB2EE292}" sibTransId="{B45F0ED4-7836-4C00-A3C2-444D08F07895}"/>
    <dgm:cxn modelId="{81FCE94B-419A-4769-B779-0C1A13257F71}" srcId="{B2A6389B-C7D5-47AD-9D3C-7DE904681D6F}" destId="{121F5451-B62C-413E-A0BC-D4AE5A9C8767}" srcOrd="7" destOrd="0" parTransId="{436D583E-5557-47D2-B08C-4FCB7E5C5B25}" sibTransId="{1E952212-B1F3-4377-95C3-F13273E19835}"/>
    <dgm:cxn modelId="{0F49BFDE-B90B-4C29-A2C4-26CED415D84F}" type="presOf" srcId="{57EAC76F-ADE9-4066-834F-471402705DB5}" destId="{B2495787-A994-49B5-9407-8E1F9C8BB349}" srcOrd="0" destOrd="0" presId="urn:microsoft.com/office/officeart/2005/8/layout/hierarchy3"/>
    <dgm:cxn modelId="{D0D7EE91-4A29-46CA-932E-DC91195E959A}" srcId="{B2A6389B-C7D5-47AD-9D3C-7DE904681D6F}" destId="{9CAF524C-ECA1-42C7-9EE2-C7A5B3F80772}" srcOrd="2" destOrd="0" parTransId="{3C9B27A4-D4AE-4216-A6B6-DF10F570887B}" sibTransId="{E77CE7A2-0F90-47A7-B766-D71907D69460}"/>
    <dgm:cxn modelId="{DBC6AD0B-FE5C-4688-9EAA-489340847FEA}" type="presOf" srcId="{3F0BE0DB-C6B5-4606-BDC6-2F6D4C154BA0}" destId="{BF62E2FA-B7EB-4AF9-8961-DD4C1C864963}" srcOrd="0" destOrd="0" presId="urn:microsoft.com/office/officeart/2005/8/layout/hierarchy3"/>
    <dgm:cxn modelId="{CB200AF3-3ED2-4B46-B191-BD19C1733791}" srcId="{B2A6389B-C7D5-47AD-9D3C-7DE904681D6F}" destId="{9B70C8B5-9B17-4452-993C-06A87A79279F}" srcOrd="5" destOrd="0" parTransId="{38624612-C1C2-4A41-AA42-32E8FC09DC77}" sibTransId="{8C17E638-CF8A-432C-8D46-C25589FE8910}"/>
    <dgm:cxn modelId="{59D56E8A-EC4F-4C6B-8D95-2C561484A81C}" type="presOf" srcId="{7D87B0A9-781D-4C03-A447-F35112DCFE2A}" destId="{E7CCF423-5009-4EC8-A053-F2AF8CBA0408}" srcOrd="0" destOrd="0" presId="urn:microsoft.com/office/officeart/2005/8/layout/hierarchy3"/>
    <dgm:cxn modelId="{0DABC9B8-D30A-46E8-99E0-6F10AABBB5DF}" type="presOf" srcId="{121F5451-B62C-413E-A0BC-D4AE5A9C8767}" destId="{D65D498E-C4E8-488B-8A98-B23BDD85A6AC}" srcOrd="0" destOrd="0" presId="urn:microsoft.com/office/officeart/2005/8/layout/hierarchy3"/>
    <dgm:cxn modelId="{D3AC00FE-B133-4967-9895-F8FFFE212ECA}" type="presOf" srcId="{9B70C8B5-9B17-4452-993C-06A87A79279F}" destId="{712442B4-E7DB-4045-AE94-F44E07B44B35}" srcOrd="0" destOrd="0" presId="urn:microsoft.com/office/officeart/2005/8/layout/hierarchy3"/>
    <dgm:cxn modelId="{96D5964E-4249-41F9-B25E-3C907227B25A}" type="presOf" srcId="{B2A6389B-C7D5-47AD-9D3C-7DE904681D6F}" destId="{E7CB497A-DBC7-46A9-85A3-0A285C88CBFF}" srcOrd="0" destOrd="0" presId="urn:microsoft.com/office/officeart/2005/8/layout/hierarchy3"/>
    <dgm:cxn modelId="{DE048059-09E8-4EDA-9E2F-935195ED7C2B}" srcId="{B2A6389B-C7D5-47AD-9D3C-7DE904681D6F}" destId="{ECD2775C-EC07-4877-9497-894DAD258391}" srcOrd="1" destOrd="0" parTransId="{7D87B0A9-781D-4C03-A447-F35112DCFE2A}" sibTransId="{7EB7FE39-8A92-41BD-A40F-60FB2980EDE1}"/>
    <dgm:cxn modelId="{74DF646C-B139-480C-AF89-5059FB6CD9B0}" type="presOf" srcId="{C4756233-D5C0-4FA3-8508-08435629C377}" destId="{89AEDB88-0C7A-4F7B-BBE5-CFD2C9C116FB}" srcOrd="0" destOrd="0" presId="urn:microsoft.com/office/officeart/2005/8/layout/hierarchy3"/>
    <dgm:cxn modelId="{80DFF7AB-7034-482A-A81B-D027C7A46122}" type="presOf" srcId="{3C9B27A4-D4AE-4216-A6B6-DF10F570887B}" destId="{DF33E519-C143-43CE-92E7-2DB6A3E39380}" srcOrd="0" destOrd="0" presId="urn:microsoft.com/office/officeart/2005/8/layout/hierarchy3"/>
    <dgm:cxn modelId="{5A16CF7B-DC8F-463C-AD11-4FFA2F291585}" type="presOf" srcId="{47121A11-C124-4CC0-B6C6-35B02426B13E}" destId="{8509BAB3-B5BE-4E7A-A814-BEAC08391BCC}" srcOrd="0" destOrd="0" presId="urn:microsoft.com/office/officeart/2005/8/layout/hierarchy3"/>
    <dgm:cxn modelId="{EF9D68E1-C3EC-4BAD-9970-B465BD2D61FC}" srcId="{B2A6389B-C7D5-47AD-9D3C-7DE904681D6F}" destId="{BA5A6FD6-16D8-489F-B98E-8A9A2D309674}" srcOrd="3" destOrd="0" parTransId="{280371DA-3E5B-4D8F-A585-591466F6CF66}" sibTransId="{2F1D97F8-8C0C-4AB6-A5E6-A322F4201D4D}"/>
    <dgm:cxn modelId="{83D5337E-B025-4B5E-8BBC-91BFC8846F57}" srcId="{B2A6389B-C7D5-47AD-9D3C-7DE904681D6F}" destId="{3F0BE0DB-C6B5-4606-BDC6-2F6D4C154BA0}" srcOrd="6" destOrd="0" parTransId="{62EEFB25-ABAE-4706-9BCB-A5B6BC669CE0}" sibTransId="{1B3D7623-48F1-4720-BC9C-AE21671D4A2E}"/>
    <dgm:cxn modelId="{8F34D79D-FCC6-4882-B9C7-B1EBBE1CCDD8}" type="presOf" srcId="{A232DED2-FA3E-4410-BCE9-2BBDAB8613AF}" destId="{AAE4334C-42D1-4DB8-8EC1-2EDC65008068}" srcOrd="0" destOrd="0" presId="urn:microsoft.com/office/officeart/2005/8/layout/hierarchy3"/>
    <dgm:cxn modelId="{88A0CC66-D864-41B7-B4B8-DA46C89FD923}" type="presParOf" srcId="{1DB8DAE6-25EA-484A-950C-B39D71EA8D96}" destId="{8247967E-31AA-4E8A-84D0-D80725456E2B}" srcOrd="0" destOrd="0" presId="urn:microsoft.com/office/officeart/2005/8/layout/hierarchy3"/>
    <dgm:cxn modelId="{6E344C07-FF5F-48F7-B797-CD20A81E70B2}" type="presParOf" srcId="{8247967E-31AA-4E8A-84D0-D80725456E2B}" destId="{FE39FF15-6CD5-4249-9748-A838FAA3FCAD}" srcOrd="0" destOrd="0" presId="urn:microsoft.com/office/officeart/2005/8/layout/hierarchy3"/>
    <dgm:cxn modelId="{B792A716-8E84-4AA8-A491-1522DCB70CF2}" type="presParOf" srcId="{FE39FF15-6CD5-4249-9748-A838FAA3FCAD}" destId="{E7CB497A-DBC7-46A9-85A3-0A285C88CBFF}" srcOrd="0" destOrd="0" presId="urn:microsoft.com/office/officeart/2005/8/layout/hierarchy3"/>
    <dgm:cxn modelId="{977ADA94-0153-43A8-ACE0-EE611740A04F}" type="presParOf" srcId="{FE39FF15-6CD5-4249-9748-A838FAA3FCAD}" destId="{971F3CE6-6630-4CB5-8873-0578CDCB7126}" srcOrd="1" destOrd="0" presId="urn:microsoft.com/office/officeart/2005/8/layout/hierarchy3"/>
    <dgm:cxn modelId="{57FCF722-48C2-4485-B804-C5F061BA7F47}" type="presParOf" srcId="{8247967E-31AA-4E8A-84D0-D80725456E2B}" destId="{D68E2B1A-30E3-4068-A8E9-3191619D0278}" srcOrd="1" destOrd="0" presId="urn:microsoft.com/office/officeart/2005/8/layout/hierarchy3"/>
    <dgm:cxn modelId="{AECD8B5B-2819-4C88-85E8-236ACE2E9C6B}" type="presParOf" srcId="{D68E2B1A-30E3-4068-A8E9-3191619D0278}" destId="{AAE4334C-42D1-4DB8-8EC1-2EDC65008068}" srcOrd="0" destOrd="0" presId="urn:microsoft.com/office/officeart/2005/8/layout/hierarchy3"/>
    <dgm:cxn modelId="{467DEE30-F420-4656-ADFC-6973BC5DDFC8}" type="presParOf" srcId="{D68E2B1A-30E3-4068-A8E9-3191619D0278}" destId="{74255ED3-6621-4E83-B8C1-98A339DB7585}" srcOrd="1" destOrd="0" presId="urn:microsoft.com/office/officeart/2005/8/layout/hierarchy3"/>
    <dgm:cxn modelId="{7B256EBB-90EB-45ED-95AB-E228621B947F}" type="presParOf" srcId="{D68E2B1A-30E3-4068-A8E9-3191619D0278}" destId="{E7CCF423-5009-4EC8-A053-F2AF8CBA0408}" srcOrd="2" destOrd="0" presId="urn:microsoft.com/office/officeart/2005/8/layout/hierarchy3"/>
    <dgm:cxn modelId="{018597C2-7FD4-45E1-A436-D9857604ACB2}" type="presParOf" srcId="{D68E2B1A-30E3-4068-A8E9-3191619D0278}" destId="{4101DC77-09EC-4F1E-A45C-645CB13E0742}" srcOrd="3" destOrd="0" presId="urn:microsoft.com/office/officeart/2005/8/layout/hierarchy3"/>
    <dgm:cxn modelId="{2537BDFE-D427-42DD-84AF-6F75D992B121}" type="presParOf" srcId="{D68E2B1A-30E3-4068-A8E9-3191619D0278}" destId="{DF33E519-C143-43CE-92E7-2DB6A3E39380}" srcOrd="4" destOrd="0" presId="urn:microsoft.com/office/officeart/2005/8/layout/hierarchy3"/>
    <dgm:cxn modelId="{61A28DEF-B695-485A-A792-059BE044F805}" type="presParOf" srcId="{D68E2B1A-30E3-4068-A8E9-3191619D0278}" destId="{208B2F9B-943F-4892-97BD-55C785F44035}" srcOrd="5" destOrd="0" presId="urn:microsoft.com/office/officeart/2005/8/layout/hierarchy3"/>
    <dgm:cxn modelId="{4FC01FD4-919A-4BD0-BA28-2D01EBFDEF39}" type="presParOf" srcId="{D68E2B1A-30E3-4068-A8E9-3191619D0278}" destId="{156583EA-6A03-4388-8570-A9F46CC1ACBB}" srcOrd="6" destOrd="0" presId="urn:microsoft.com/office/officeart/2005/8/layout/hierarchy3"/>
    <dgm:cxn modelId="{4F12B2D6-4931-4E74-AE65-FBFE96DFD25E}" type="presParOf" srcId="{D68E2B1A-30E3-4068-A8E9-3191619D0278}" destId="{B5D620DC-20ED-4193-A82A-DEFD79B26B73}" srcOrd="7" destOrd="0" presId="urn:microsoft.com/office/officeart/2005/8/layout/hierarchy3"/>
    <dgm:cxn modelId="{1B0AE468-BD51-4CBB-AC3C-986B8D4C8ECC}" type="presParOf" srcId="{D68E2B1A-30E3-4068-A8E9-3191619D0278}" destId="{12492A71-754A-454D-89DA-29A2F7AB1EB2}" srcOrd="8" destOrd="0" presId="urn:microsoft.com/office/officeart/2005/8/layout/hierarchy3"/>
    <dgm:cxn modelId="{663A96A5-525E-4752-942C-8C404650C8DC}" type="presParOf" srcId="{D68E2B1A-30E3-4068-A8E9-3191619D0278}" destId="{89AEDB88-0C7A-4F7B-BBE5-CFD2C9C116FB}" srcOrd="9" destOrd="0" presId="urn:microsoft.com/office/officeart/2005/8/layout/hierarchy3"/>
    <dgm:cxn modelId="{9B38FBAF-5801-40FC-BC3F-27B8D265D07C}" type="presParOf" srcId="{D68E2B1A-30E3-4068-A8E9-3191619D0278}" destId="{EBC4D067-0F30-44E1-A36F-BD580271A9E7}" srcOrd="10" destOrd="0" presId="urn:microsoft.com/office/officeart/2005/8/layout/hierarchy3"/>
    <dgm:cxn modelId="{E472421A-800E-4FB0-9BA0-63074416D8C3}" type="presParOf" srcId="{D68E2B1A-30E3-4068-A8E9-3191619D0278}" destId="{712442B4-E7DB-4045-AE94-F44E07B44B35}" srcOrd="11" destOrd="0" presId="urn:microsoft.com/office/officeart/2005/8/layout/hierarchy3"/>
    <dgm:cxn modelId="{DBBC9CFB-F56B-40AF-91DD-A933F29F2F08}" type="presParOf" srcId="{D68E2B1A-30E3-4068-A8E9-3191619D0278}" destId="{ADC5FCC6-026E-4403-96E8-B637182599C2}" srcOrd="12" destOrd="0" presId="urn:microsoft.com/office/officeart/2005/8/layout/hierarchy3"/>
    <dgm:cxn modelId="{E2C0A8E0-EFBC-41FB-BDB8-8C6759C23EEF}" type="presParOf" srcId="{D68E2B1A-30E3-4068-A8E9-3191619D0278}" destId="{BF62E2FA-B7EB-4AF9-8961-DD4C1C864963}" srcOrd="13" destOrd="0" presId="urn:microsoft.com/office/officeart/2005/8/layout/hierarchy3"/>
    <dgm:cxn modelId="{8685DC85-7C34-4904-8A7B-195F681D7F3D}" type="presParOf" srcId="{D68E2B1A-30E3-4068-A8E9-3191619D0278}" destId="{F392AF74-9832-4D1D-9FDF-E94E73C561CA}" srcOrd="14" destOrd="0" presId="urn:microsoft.com/office/officeart/2005/8/layout/hierarchy3"/>
    <dgm:cxn modelId="{5E748F75-3DFC-4668-AE77-F288EF3272AD}" type="presParOf" srcId="{D68E2B1A-30E3-4068-A8E9-3191619D0278}" destId="{D65D498E-C4E8-488B-8A98-B23BDD85A6AC}" srcOrd="15" destOrd="0" presId="urn:microsoft.com/office/officeart/2005/8/layout/hierarchy3"/>
    <dgm:cxn modelId="{D746CB93-30A0-4260-9BBF-7F2376401605}" type="presParOf" srcId="{D68E2B1A-30E3-4068-A8E9-3191619D0278}" destId="{5AC696D9-A141-407B-B43A-41F5E1D3BD5E}" srcOrd="16" destOrd="0" presId="urn:microsoft.com/office/officeart/2005/8/layout/hierarchy3"/>
    <dgm:cxn modelId="{F1AA8AF8-0BA2-4B21-9436-569C277FEB4B}" type="presParOf" srcId="{D68E2B1A-30E3-4068-A8E9-3191619D0278}" destId="{3DFBEC29-671A-4ECB-B105-6B27A248CA9B}" srcOrd="17" destOrd="0" presId="urn:microsoft.com/office/officeart/2005/8/layout/hierarchy3"/>
    <dgm:cxn modelId="{952B3B1E-AD00-480F-9A82-F2442F02D0AE}" type="presParOf" srcId="{D68E2B1A-30E3-4068-A8E9-3191619D0278}" destId="{7CF741E6-BF23-4760-9799-B2879CD26DFB}" srcOrd="18" destOrd="0" presId="urn:microsoft.com/office/officeart/2005/8/layout/hierarchy3"/>
    <dgm:cxn modelId="{594D51FC-22D1-4769-BE66-183B9BCB2B4B}" type="presParOf" srcId="{D68E2B1A-30E3-4068-A8E9-3191619D0278}" destId="{B2495787-A994-49B5-9407-8E1F9C8BB349}" srcOrd="19" destOrd="0" presId="urn:microsoft.com/office/officeart/2005/8/layout/hierarchy3"/>
    <dgm:cxn modelId="{C8567352-65D5-472C-B431-46882F30641D}" type="presParOf" srcId="{D68E2B1A-30E3-4068-A8E9-3191619D0278}" destId="{93FBA2DA-9F8B-4561-8025-B0DB8B1D4F4A}" srcOrd="20" destOrd="0" presId="urn:microsoft.com/office/officeart/2005/8/layout/hierarchy3"/>
    <dgm:cxn modelId="{9230D041-5EA6-4930-9E2A-6EFDF49E09BA}" type="presParOf" srcId="{D68E2B1A-30E3-4068-A8E9-3191619D0278}" destId="{E95D37AC-56DE-4581-977F-E039C75A9F44}" srcOrd="21" destOrd="0" presId="urn:microsoft.com/office/officeart/2005/8/layout/hierarchy3"/>
    <dgm:cxn modelId="{9433B134-7EFE-4693-A407-7F4D1F2CC142}" type="presParOf" srcId="{D68E2B1A-30E3-4068-A8E9-3191619D0278}" destId="{0F7D606F-D541-43F6-B378-4199A6DBDF8E}" srcOrd="22" destOrd="0" presId="urn:microsoft.com/office/officeart/2005/8/layout/hierarchy3"/>
    <dgm:cxn modelId="{4D304D9C-87A2-4FCB-9167-62689E3BB1E0}" type="presParOf" srcId="{D68E2B1A-30E3-4068-A8E9-3191619D0278}" destId="{8509BAB3-B5BE-4E7A-A814-BEAC08391BCC}" srcOrd="23" destOrd="0" presId="urn:microsoft.com/office/officeart/2005/8/layout/hierarchy3"/>
    <dgm:cxn modelId="{C3908978-3C65-45F8-918D-2CE9D0169E91}" type="presParOf" srcId="{D68E2B1A-30E3-4068-A8E9-3191619D0278}" destId="{29E103A2-67F4-425E-9566-7621AD149088}" srcOrd="24" destOrd="0" presId="urn:microsoft.com/office/officeart/2005/8/layout/hierarchy3"/>
    <dgm:cxn modelId="{FFE1B8D6-F385-47FB-9711-1951D2472583}" type="presParOf" srcId="{D68E2B1A-30E3-4068-A8E9-3191619D0278}" destId="{F1624B8A-F008-4114-A1DD-5525AD74E2C6}" srcOrd="25"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ACB1543-92BB-4B5F-B452-937D5E5F27A4}" type="doc">
      <dgm:prSet loTypeId="urn:microsoft.com/office/officeart/2005/8/layout/hierarchy3" loCatId="hierarchy" qsTypeId="urn:microsoft.com/office/officeart/2005/8/quickstyle/3d1" qsCatId="3D" csTypeId="urn:microsoft.com/office/officeart/2005/8/colors/accent1_2" csCatId="accent1" phldr="1"/>
      <dgm:spPr/>
      <dgm:t>
        <a:bodyPr/>
        <a:lstStyle/>
        <a:p>
          <a:endParaRPr lang="en-US"/>
        </a:p>
      </dgm:t>
    </dgm:pt>
    <dgm:pt modelId="{B2A6389B-C7D5-47AD-9D3C-7DE904681D6F}">
      <dgm:prSet phldrT="[Testo]"/>
      <dgm:spPr>
        <a:solidFill>
          <a:srgbClr val="FF0000"/>
        </a:solidFill>
      </dgm:spPr>
      <dgm:t>
        <a:bodyPr/>
        <a:lstStyle/>
        <a:p>
          <a:pPr algn="ctr"/>
          <a:r>
            <a:rPr lang="en-US" dirty="0" smtClean="0"/>
            <a:t>ACCELERATOR DEPARTMENT                    director A.VARIOLA</a:t>
          </a:r>
          <a:endParaRPr lang="en-US" dirty="0"/>
        </a:p>
      </dgm:t>
    </dgm:pt>
    <dgm:pt modelId="{CC488B36-4D19-4D0E-825C-47F02CF3BD92}" type="parTrans" cxnId="{BC888879-B523-4012-87DB-7F40E37FD463}">
      <dgm:prSet/>
      <dgm:spPr/>
      <dgm:t>
        <a:bodyPr/>
        <a:lstStyle/>
        <a:p>
          <a:pPr algn="ctr"/>
          <a:endParaRPr lang="en-US"/>
        </a:p>
      </dgm:t>
    </dgm:pt>
    <dgm:pt modelId="{64AFAF06-0800-4F55-B1E5-EC6AC3D9674E}" type="sibTrans" cxnId="{BC888879-B523-4012-87DB-7F40E37FD463}">
      <dgm:prSet/>
      <dgm:spPr/>
      <dgm:t>
        <a:bodyPr/>
        <a:lstStyle/>
        <a:p>
          <a:pPr algn="ctr"/>
          <a:endParaRPr lang="en-US"/>
        </a:p>
      </dgm:t>
    </dgm:pt>
    <dgm:pt modelId="{7FB9A73E-97B0-46EB-ABD9-F725B88C646D}">
      <dgm:prSet phldrT="[Testo]"/>
      <dgm:spPr/>
      <dgm:t>
        <a:bodyPr/>
        <a:lstStyle/>
        <a:p>
          <a:pPr algn="ctr"/>
          <a:r>
            <a:rPr lang="en-US" dirty="0"/>
            <a:t>SECRETARIAT</a:t>
          </a:r>
        </a:p>
        <a:p>
          <a:pPr algn="ctr"/>
          <a:r>
            <a:rPr lang="en-US" dirty="0"/>
            <a:t>tbd</a:t>
          </a:r>
        </a:p>
      </dgm:t>
    </dgm:pt>
    <dgm:pt modelId="{A232DED2-FA3E-4410-BCE9-2BBDAB8613AF}" type="parTrans" cxnId="{E5E19470-B720-4934-B187-7AAF2F743502}">
      <dgm:prSet/>
      <dgm:spPr/>
      <dgm:t>
        <a:bodyPr/>
        <a:lstStyle/>
        <a:p>
          <a:pPr algn="ctr"/>
          <a:endParaRPr lang="en-US"/>
        </a:p>
      </dgm:t>
    </dgm:pt>
    <dgm:pt modelId="{D8C89D08-D989-4C24-808B-BE5CDAAC94A5}" type="sibTrans" cxnId="{E5E19470-B720-4934-B187-7AAF2F743502}">
      <dgm:prSet/>
      <dgm:spPr/>
      <dgm:t>
        <a:bodyPr/>
        <a:lstStyle/>
        <a:p>
          <a:pPr algn="ctr"/>
          <a:endParaRPr lang="en-US"/>
        </a:p>
      </dgm:t>
    </dgm:pt>
    <dgm:pt modelId="{9CAF524C-ECA1-42C7-9EE2-C7A5B3F80772}">
      <dgm:prSet phldrT="[Testo]"/>
      <dgm:spPr/>
      <dgm:t>
        <a:bodyPr/>
        <a:lstStyle/>
        <a:p>
          <a:r>
            <a:rPr lang="en-US" dirty="0" smtClean="0"/>
            <a:t>SC IP AND SOLENOIDS MAGNETS</a:t>
          </a:r>
          <a:endParaRPr lang="en-US" dirty="0"/>
        </a:p>
        <a:p>
          <a:r>
            <a:rPr lang="en-US" dirty="0" smtClean="0"/>
            <a:t>P.FABBRICATORE</a:t>
          </a:r>
        </a:p>
      </dgm:t>
    </dgm:pt>
    <dgm:pt modelId="{3C9B27A4-D4AE-4216-A6B6-DF10F570887B}" type="parTrans" cxnId="{D0D7EE91-4A29-46CA-932E-DC91195E959A}">
      <dgm:prSet/>
      <dgm:spPr/>
      <dgm:t>
        <a:bodyPr/>
        <a:lstStyle/>
        <a:p>
          <a:pPr algn="ctr"/>
          <a:endParaRPr lang="en-US"/>
        </a:p>
      </dgm:t>
    </dgm:pt>
    <dgm:pt modelId="{E77CE7A2-0F90-47A7-B766-D71907D69460}" type="sibTrans" cxnId="{D0D7EE91-4A29-46CA-932E-DC91195E959A}">
      <dgm:prSet/>
      <dgm:spPr/>
      <dgm:t>
        <a:bodyPr/>
        <a:lstStyle/>
        <a:p>
          <a:pPr algn="ctr"/>
          <a:endParaRPr lang="en-US"/>
        </a:p>
      </dgm:t>
    </dgm:pt>
    <dgm:pt modelId="{C4756233-D5C0-4FA3-8508-08435629C377}">
      <dgm:prSet phldrT="[Testo]"/>
      <dgm:spPr/>
      <dgm:t>
        <a:bodyPr/>
        <a:lstStyle/>
        <a:p>
          <a:pPr algn="ctr"/>
          <a:r>
            <a:rPr lang="en-US" dirty="0" smtClean="0"/>
            <a:t>INJECTION SYSTEM LINAC</a:t>
          </a:r>
          <a:endParaRPr lang="en-US" dirty="0"/>
        </a:p>
        <a:p>
          <a:pPr algn="ctr"/>
          <a:r>
            <a:rPr lang="en-US" dirty="0" smtClean="0"/>
            <a:t>R.BONI</a:t>
          </a:r>
          <a:endParaRPr lang="en-US" dirty="0"/>
        </a:p>
      </dgm:t>
    </dgm:pt>
    <dgm:pt modelId="{C649C141-F8B7-4EFC-A33E-8017FB2EE292}" type="parTrans" cxnId="{EA79C3B3-9CBA-4087-8B7B-0783A66010F9}">
      <dgm:prSet/>
      <dgm:spPr/>
      <dgm:t>
        <a:bodyPr/>
        <a:lstStyle/>
        <a:p>
          <a:pPr algn="ctr"/>
          <a:endParaRPr lang="en-US"/>
        </a:p>
      </dgm:t>
    </dgm:pt>
    <dgm:pt modelId="{B45F0ED4-7836-4C00-A3C2-444D08F07895}" type="sibTrans" cxnId="{EA79C3B3-9CBA-4087-8B7B-0783A66010F9}">
      <dgm:prSet/>
      <dgm:spPr/>
      <dgm:t>
        <a:bodyPr/>
        <a:lstStyle/>
        <a:p>
          <a:pPr algn="ctr"/>
          <a:endParaRPr lang="en-US"/>
        </a:p>
      </dgm:t>
    </dgm:pt>
    <dgm:pt modelId="{9B70C8B5-9B17-4452-993C-06A87A79279F}">
      <dgm:prSet phldrT="[Testo]"/>
      <dgm:spPr/>
      <dgm:t>
        <a:bodyPr/>
        <a:lstStyle/>
        <a:p>
          <a:pPr algn="ctr"/>
          <a:r>
            <a:rPr lang="en-US" dirty="0" smtClean="0"/>
            <a:t>INJECTION SYSTEM SOURCES DR and TL </a:t>
          </a:r>
          <a:endParaRPr lang="en-US" dirty="0"/>
        </a:p>
        <a:p>
          <a:pPr algn="ctr"/>
          <a:r>
            <a:rPr lang="en-US" dirty="0" smtClean="0"/>
            <a:t>S.GUIDUCCI</a:t>
          </a:r>
          <a:endParaRPr lang="en-US" dirty="0"/>
        </a:p>
      </dgm:t>
    </dgm:pt>
    <dgm:pt modelId="{38624612-C1C2-4A41-AA42-32E8FC09DC77}" type="parTrans" cxnId="{CB200AF3-3ED2-4B46-B191-BD19C1733791}">
      <dgm:prSet/>
      <dgm:spPr/>
      <dgm:t>
        <a:bodyPr/>
        <a:lstStyle/>
        <a:p>
          <a:pPr algn="ctr"/>
          <a:endParaRPr lang="en-US"/>
        </a:p>
      </dgm:t>
    </dgm:pt>
    <dgm:pt modelId="{8C17E638-CF8A-432C-8D46-C25589FE8910}" type="sibTrans" cxnId="{CB200AF3-3ED2-4B46-B191-BD19C1733791}">
      <dgm:prSet/>
      <dgm:spPr/>
      <dgm:t>
        <a:bodyPr/>
        <a:lstStyle/>
        <a:p>
          <a:pPr algn="ctr"/>
          <a:endParaRPr lang="en-US"/>
        </a:p>
      </dgm:t>
    </dgm:pt>
    <dgm:pt modelId="{3F0BE0DB-C6B5-4606-BDC6-2F6D4C154BA0}">
      <dgm:prSet phldrT="[Testo]"/>
      <dgm:spPr/>
      <dgm:t>
        <a:bodyPr/>
        <a:lstStyle/>
        <a:p>
          <a:pPr algn="ctr"/>
          <a:r>
            <a:rPr lang="en-US" dirty="0" smtClean="0"/>
            <a:t>INSTRUMENTATION</a:t>
          </a:r>
          <a:endParaRPr lang="en-US" dirty="0"/>
        </a:p>
        <a:p>
          <a:pPr algn="ctr"/>
          <a:r>
            <a:rPr lang="en-US" dirty="0" smtClean="0"/>
            <a:t>M.SERIO</a:t>
          </a:r>
          <a:endParaRPr lang="en-US" dirty="0"/>
        </a:p>
      </dgm:t>
    </dgm:pt>
    <dgm:pt modelId="{62EEFB25-ABAE-4706-9BCB-A5B6BC669CE0}" type="parTrans" cxnId="{83D5337E-B025-4B5E-8BBC-91BFC8846F57}">
      <dgm:prSet/>
      <dgm:spPr/>
      <dgm:t>
        <a:bodyPr/>
        <a:lstStyle/>
        <a:p>
          <a:pPr algn="ctr"/>
          <a:endParaRPr lang="en-US"/>
        </a:p>
      </dgm:t>
    </dgm:pt>
    <dgm:pt modelId="{1B3D7623-48F1-4720-BC9C-AE21671D4A2E}" type="sibTrans" cxnId="{83D5337E-B025-4B5E-8BBC-91BFC8846F57}">
      <dgm:prSet/>
      <dgm:spPr/>
      <dgm:t>
        <a:bodyPr/>
        <a:lstStyle/>
        <a:p>
          <a:pPr algn="ctr"/>
          <a:endParaRPr lang="en-US"/>
        </a:p>
      </dgm:t>
    </dgm:pt>
    <dgm:pt modelId="{121F5451-B62C-413E-A0BC-D4AE5A9C8767}">
      <dgm:prSet phldrT="[Testo]"/>
      <dgm:spPr/>
      <dgm:t>
        <a:bodyPr/>
        <a:lstStyle/>
        <a:p>
          <a:pPr algn="ctr"/>
          <a:r>
            <a:rPr lang="en-US" dirty="0" smtClean="0"/>
            <a:t>FEEDBACKS</a:t>
          </a:r>
          <a:endParaRPr lang="en-US" dirty="0"/>
        </a:p>
        <a:p>
          <a:pPr algn="ctr"/>
          <a:r>
            <a:rPr lang="en-US" dirty="0" smtClean="0"/>
            <a:t>A.DRAGO</a:t>
          </a:r>
          <a:endParaRPr lang="en-US" dirty="0"/>
        </a:p>
      </dgm:t>
    </dgm:pt>
    <dgm:pt modelId="{436D583E-5557-47D2-B08C-4FCB7E5C5B25}" type="parTrans" cxnId="{81FCE94B-419A-4769-B779-0C1A13257F71}">
      <dgm:prSet/>
      <dgm:spPr/>
      <dgm:t>
        <a:bodyPr/>
        <a:lstStyle/>
        <a:p>
          <a:pPr algn="ctr"/>
          <a:endParaRPr lang="en-US"/>
        </a:p>
      </dgm:t>
    </dgm:pt>
    <dgm:pt modelId="{1E952212-B1F3-4377-95C3-F13273E19835}" type="sibTrans" cxnId="{81FCE94B-419A-4769-B779-0C1A13257F71}">
      <dgm:prSet/>
      <dgm:spPr/>
      <dgm:t>
        <a:bodyPr/>
        <a:lstStyle/>
        <a:p>
          <a:pPr algn="ctr"/>
          <a:endParaRPr lang="en-US"/>
        </a:p>
      </dgm:t>
    </dgm:pt>
    <dgm:pt modelId="{1E162BDE-BDBB-429B-831D-05BD47AA39CB}">
      <dgm:prSet phldrT="[Testo]"/>
      <dgm:spPr/>
      <dgm:t>
        <a:bodyPr/>
        <a:lstStyle/>
        <a:p>
          <a:pPr algn="ctr"/>
          <a:r>
            <a:rPr lang="en-US" dirty="0" smtClean="0"/>
            <a:t>CONTROLS</a:t>
          </a:r>
          <a:endParaRPr lang="en-US" dirty="0"/>
        </a:p>
        <a:p>
          <a:pPr algn="ctr"/>
          <a:r>
            <a:rPr lang="en-US" dirty="0" smtClean="0"/>
            <a:t>G.MAZZITELLI</a:t>
          </a:r>
          <a:endParaRPr lang="en-US" dirty="0"/>
        </a:p>
      </dgm:t>
    </dgm:pt>
    <dgm:pt modelId="{D3D31F7B-938A-42F6-A629-6AAAAC7A2FFA}" type="parTrans" cxnId="{AE3ECB4C-1591-49B8-AD82-F81C0BC9F443}">
      <dgm:prSet/>
      <dgm:spPr/>
      <dgm:t>
        <a:bodyPr/>
        <a:lstStyle/>
        <a:p>
          <a:pPr algn="ctr"/>
          <a:endParaRPr lang="en-US"/>
        </a:p>
      </dgm:t>
    </dgm:pt>
    <dgm:pt modelId="{16AFAA26-9FCB-4EBB-8895-A449279F2116}" type="sibTrans" cxnId="{AE3ECB4C-1591-49B8-AD82-F81C0BC9F443}">
      <dgm:prSet/>
      <dgm:spPr/>
      <dgm:t>
        <a:bodyPr/>
        <a:lstStyle/>
        <a:p>
          <a:pPr algn="ctr"/>
          <a:endParaRPr lang="en-US"/>
        </a:p>
      </dgm:t>
    </dgm:pt>
    <dgm:pt modelId="{57EAC76F-ADE9-4066-834F-471402705DB5}">
      <dgm:prSet phldrT="[Testo]"/>
      <dgm:spPr/>
      <dgm:t>
        <a:bodyPr/>
        <a:lstStyle/>
        <a:p>
          <a:pPr algn="ctr"/>
          <a:r>
            <a:rPr lang="en-US" dirty="0" smtClean="0"/>
            <a:t>RF</a:t>
          </a:r>
          <a:endParaRPr lang="en-US" dirty="0"/>
        </a:p>
        <a:p>
          <a:pPr algn="ctr"/>
          <a:r>
            <a:rPr lang="en-US" dirty="0" err="1" smtClean="0"/>
            <a:t>tbd</a:t>
          </a:r>
          <a:endParaRPr lang="en-US" dirty="0"/>
        </a:p>
      </dgm:t>
    </dgm:pt>
    <dgm:pt modelId="{5A0F29F1-F4F4-46B1-9B71-3C00C221527C}" type="parTrans" cxnId="{DD047646-5E0B-430D-B092-F6F04034EB0A}">
      <dgm:prSet/>
      <dgm:spPr/>
      <dgm:t>
        <a:bodyPr/>
        <a:lstStyle/>
        <a:p>
          <a:pPr algn="ctr"/>
          <a:endParaRPr lang="en-US"/>
        </a:p>
      </dgm:t>
    </dgm:pt>
    <dgm:pt modelId="{3B68559A-AA93-445A-89D4-750C11CC2596}" type="sibTrans" cxnId="{DD047646-5E0B-430D-B092-F6F04034EB0A}">
      <dgm:prSet/>
      <dgm:spPr/>
      <dgm:t>
        <a:bodyPr/>
        <a:lstStyle/>
        <a:p>
          <a:pPr algn="ctr"/>
          <a:endParaRPr lang="en-US"/>
        </a:p>
      </dgm:t>
    </dgm:pt>
    <dgm:pt modelId="{8E7516F2-6017-4DF3-86B7-48BCBC1F67D6}">
      <dgm:prSet phldrT="[Testo]"/>
      <dgm:spPr/>
      <dgm:t>
        <a:bodyPr/>
        <a:lstStyle/>
        <a:p>
          <a:pPr algn="ctr"/>
          <a:r>
            <a:rPr lang="en-US" dirty="0" smtClean="0"/>
            <a:t>RADIATION SOURCES</a:t>
          </a:r>
          <a:endParaRPr lang="en-US" dirty="0"/>
        </a:p>
        <a:p>
          <a:pPr algn="ctr"/>
          <a:r>
            <a:rPr lang="en-US" dirty="0" smtClean="0"/>
            <a:t>M.FERRARIO</a:t>
          </a:r>
          <a:endParaRPr lang="en-US" dirty="0"/>
        </a:p>
      </dgm:t>
    </dgm:pt>
    <dgm:pt modelId="{B589E5F0-5BD6-44A4-84EE-801E2CBC3EE2}" type="parTrans" cxnId="{BFF6CB12-26C1-419A-86E8-5D6390FF3B8F}">
      <dgm:prSet/>
      <dgm:spPr/>
      <dgm:t>
        <a:bodyPr/>
        <a:lstStyle/>
        <a:p>
          <a:pPr algn="ctr"/>
          <a:endParaRPr lang="en-US"/>
        </a:p>
      </dgm:t>
    </dgm:pt>
    <dgm:pt modelId="{A58B8BD4-C245-49EE-9296-9FF84846D96C}" type="sibTrans" cxnId="{BFF6CB12-26C1-419A-86E8-5D6390FF3B8F}">
      <dgm:prSet/>
      <dgm:spPr/>
      <dgm:t>
        <a:bodyPr/>
        <a:lstStyle/>
        <a:p>
          <a:pPr algn="ctr"/>
          <a:endParaRPr lang="en-US"/>
        </a:p>
      </dgm:t>
    </dgm:pt>
    <dgm:pt modelId="{ECD2775C-EC07-4877-9497-894DAD258391}">
      <dgm:prSet/>
      <dgm:spPr/>
      <dgm:t>
        <a:bodyPr/>
        <a:lstStyle/>
        <a:p>
          <a:pPr algn="ctr"/>
          <a:r>
            <a:rPr lang="en-US" dirty="0" smtClean="0"/>
            <a:t>ACCELERATOR PHYSICS</a:t>
          </a:r>
          <a:endParaRPr lang="en-US" dirty="0"/>
        </a:p>
        <a:p>
          <a:pPr algn="ctr"/>
          <a:r>
            <a:rPr lang="en-US" dirty="0" smtClean="0"/>
            <a:t>M. BIAGINI</a:t>
          </a:r>
          <a:endParaRPr lang="en-US" dirty="0"/>
        </a:p>
      </dgm:t>
    </dgm:pt>
    <dgm:pt modelId="{7D87B0A9-781D-4C03-A447-F35112DCFE2A}" type="parTrans" cxnId="{DE048059-09E8-4EDA-9E2F-935195ED7C2B}">
      <dgm:prSet/>
      <dgm:spPr/>
      <dgm:t>
        <a:bodyPr/>
        <a:lstStyle/>
        <a:p>
          <a:pPr algn="ctr"/>
          <a:endParaRPr lang="en-US"/>
        </a:p>
      </dgm:t>
    </dgm:pt>
    <dgm:pt modelId="{7EB7FE39-8A92-41BD-A40F-60FB2980EDE1}" type="sibTrans" cxnId="{DE048059-09E8-4EDA-9E2F-935195ED7C2B}">
      <dgm:prSet/>
      <dgm:spPr/>
      <dgm:t>
        <a:bodyPr/>
        <a:lstStyle/>
        <a:p>
          <a:pPr algn="ctr"/>
          <a:endParaRPr lang="en-US"/>
        </a:p>
      </dgm:t>
    </dgm:pt>
    <dgm:pt modelId="{2F984EE9-20AC-450E-A580-A65BCBFC4D77}">
      <dgm:prSet phldrT="[Testo]"/>
      <dgm:spPr/>
      <dgm:t>
        <a:bodyPr/>
        <a:lstStyle/>
        <a:p>
          <a:pPr algn="ctr"/>
          <a:r>
            <a:rPr lang="en-US" dirty="0" smtClean="0"/>
            <a:t>DEPUTY DIRECTOR </a:t>
          </a:r>
          <a:r>
            <a:rPr lang="en-US" dirty="0" err="1" smtClean="0"/>
            <a:t>tbd</a:t>
          </a:r>
          <a:endParaRPr lang="en-US" dirty="0"/>
        </a:p>
      </dgm:t>
    </dgm:pt>
    <dgm:pt modelId="{66CEF4E8-5998-4DB0-A9E5-3FF0759655DB}" type="parTrans" cxnId="{70E250D9-9674-4998-8808-A4F717DF3A0E}">
      <dgm:prSet/>
      <dgm:spPr/>
      <dgm:t>
        <a:bodyPr/>
        <a:lstStyle/>
        <a:p>
          <a:endParaRPr lang="fr-FR"/>
        </a:p>
      </dgm:t>
    </dgm:pt>
    <dgm:pt modelId="{EA39D25B-D10B-4B68-BF79-6825689EC9DF}" type="sibTrans" cxnId="{70E250D9-9674-4998-8808-A4F717DF3A0E}">
      <dgm:prSet/>
      <dgm:spPr/>
      <dgm:t>
        <a:bodyPr/>
        <a:lstStyle/>
        <a:p>
          <a:endParaRPr lang="fr-FR"/>
        </a:p>
      </dgm:t>
    </dgm:pt>
    <dgm:pt modelId="{6DD26DC2-F64F-48A0-B4EC-FB98BA056D7C}">
      <dgm:prSet phldrT="[Testo]"/>
      <dgm:spPr/>
      <dgm:t>
        <a:bodyPr/>
        <a:lstStyle/>
        <a:p>
          <a:r>
            <a:rPr lang="en-US" dirty="0" smtClean="0"/>
            <a:t>FINAL FOCUS IR</a:t>
          </a:r>
        </a:p>
        <a:p>
          <a:r>
            <a:rPr lang="en-US" dirty="0" err="1" smtClean="0"/>
            <a:t>tbd</a:t>
          </a:r>
          <a:endParaRPr lang="en-US" dirty="0" smtClean="0"/>
        </a:p>
      </dgm:t>
    </dgm:pt>
    <dgm:pt modelId="{3BD5918C-3D98-4520-A36B-D822F2A9FD97}" type="parTrans" cxnId="{9E354A96-6CD6-463C-95F5-B525AC1ADF69}">
      <dgm:prSet/>
      <dgm:spPr/>
      <dgm:t>
        <a:bodyPr/>
        <a:lstStyle/>
        <a:p>
          <a:endParaRPr lang="fr-FR"/>
        </a:p>
      </dgm:t>
    </dgm:pt>
    <dgm:pt modelId="{20D5BA5F-3D93-4D50-AAF8-A2444E9553A4}" type="sibTrans" cxnId="{9E354A96-6CD6-463C-95F5-B525AC1ADF69}">
      <dgm:prSet/>
      <dgm:spPr/>
      <dgm:t>
        <a:bodyPr/>
        <a:lstStyle/>
        <a:p>
          <a:endParaRPr lang="fr-FR"/>
        </a:p>
      </dgm:t>
    </dgm:pt>
    <dgm:pt modelId="{94E9D30E-1B62-48F6-B4AF-079A05F2419A}">
      <dgm:prSet/>
      <dgm:spPr/>
      <dgm:t>
        <a:bodyPr/>
        <a:lstStyle/>
        <a:p>
          <a:r>
            <a:rPr lang="en-US" dirty="0" smtClean="0"/>
            <a:t>MAIN RINGS</a:t>
          </a:r>
        </a:p>
        <a:p>
          <a:r>
            <a:rPr lang="en-US" dirty="0" err="1" smtClean="0"/>
            <a:t>M.Biagini</a:t>
          </a:r>
          <a:endParaRPr lang="en-US" dirty="0"/>
        </a:p>
      </dgm:t>
    </dgm:pt>
    <dgm:pt modelId="{C4194F74-DBDC-4174-98A2-2386936D640E}" type="parTrans" cxnId="{F10B40CC-914F-4451-8D01-399AC3D2840F}">
      <dgm:prSet/>
      <dgm:spPr/>
      <dgm:t>
        <a:bodyPr/>
        <a:lstStyle/>
        <a:p>
          <a:endParaRPr lang="en-US"/>
        </a:p>
      </dgm:t>
    </dgm:pt>
    <dgm:pt modelId="{05D0A31E-7A0C-4B9E-990F-B73E1C4F3030}" type="sibTrans" cxnId="{F10B40CC-914F-4451-8D01-399AC3D2840F}">
      <dgm:prSet/>
      <dgm:spPr/>
      <dgm:t>
        <a:bodyPr/>
        <a:lstStyle/>
        <a:p>
          <a:endParaRPr lang="en-US"/>
        </a:p>
      </dgm:t>
    </dgm:pt>
    <dgm:pt modelId="{1DB8DAE6-25EA-484A-950C-B39D71EA8D96}" type="pres">
      <dgm:prSet presAssocID="{AACB1543-92BB-4B5F-B452-937D5E5F27A4}" presName="diagram" presStyleCnt="0">
        <dgm:presLayoutVars>
          <dgm:chPref val="1"/>
          <dgm:dir/>
          <dgm:animOne val="branch"/>
          <dgm:animLvl val="lvl"/>
          <dgm:resizeHandles/>
        </dgm:presLayoutVars>
      </dgm:prSet>
      <dgm:spPr/>
      <dgm:t>
        <a:bodyPr/>
        <a:lstStyle/>
        <a:p>
          <a:endParaRPr lang="en-US"/>
        </a:p>
      </dgm:t>
    </dgm:pt>
    <dgm:pt modelId="{8247967E-31AA-4E8A-84D0-D80725456E2B}" type="pres">
      <dgm:prSet presAssocID="{B2A6389B-C7D5-47AD-9D3C-7DE904681D6F}" presName="root" presStyleCnt="0"/>
      <dgm:spPr/>
    </dgm:pt>
    <dgm:pt modelId="{FE39FF15-6CD5-4249-9748-A838FAA3FCAD}" type="pres">
      <dgm:prSet presAssocID="{B2A6389B-C7D5-47AD-9D3C-7DE904681D6F}" presName="rootComposite" presStyleCnt="0"/>
      <dgm:spPr/>
    </dgm:pt>
    <dgm:pt modelId="{E7CB497A-DBC7-46A9-85A3-0A285C88CBFF}" type="pres">
      <dgm:prSet presAssocID="{B2A6389B-C7D5-47AD-9D3C-7DE904681D6F}" presName="rootText" presStyleLbl="node1" presStyleIdx="0" presStyleCnt="1" custScaleX="347288"/>
      <dgm:spPr/>
      <dgm:t>
        <a:bodyPr/>
        <a:lstStyle/>
        <a:p>
          <a:endParaRPr lang="en-US"/>
        </a:p>
      </dgm:t>
    </dgm:pt>
    <dgm:pt modelId="{971F3CE6-6630-4CB5-8873-0578CDCB7126}" type="pres">
      <dgm:prSet presAssocID="{B2A6389B-C7D5-47AD-9D3C-7DE904681D6F}" presName="rootConnector" presStyleLbl="node1" presStyleIdx="0" presStyleCnt="1"/>
      <dgm:spPr/>
      <dgm:t>
        <a:bodyPr/>
        <a:lstStyle/>
        <a:p>
          <a:endParaRPr lang="en-US"/>
        </a:p>
      </dgm:t>
    </dgm:pt>
    <dgm:pt modelId="{D68E2B1A-30E3-4068-A8E9-3191619D0278}" type="pres">
      <dgm:prSet presAssocID="{B2A6389B-C7D5-47AD-9D3C-7DE904681D6F}" presName="childShape" presStyleCnt="0"/>
      <dgm:spPr/>
    </dgm:pt>
    <dgm:pt modelId="{14E4A9CD-D6FB-4DDF-A408-69D00F672DA5}" type="pres">
      <dgm:prSet presAssocID="{66CEF4E8-5998-4DB0-A9E5-3FF0759655DB}" presName="Name13" presStyleLbl="parChTrans1D2" presStyleIdx="0" presStyleCnt="13"/>
      <dgm:spPr/>
      <dgm:t>
        <a:bodyPr/>
        <a:lstStyle/>
        <a:p>
          <a:endParaRPr lang="en-US"/>
        </a:p>
      </dgm:t>
    </dgm:pt>
    <dgm:pt modelId="{AB611B8B-D1F8-4258-AB0B-75A86A77932E}" type="pres">
      <dgm:prSet presAssocID="{2F984EE9-20AC-450E-A580-A65BCBFC4D77}" presName="childText" presStyleLbl="bgAcc1" presStyleIdx="0" presStyleCnt="13" custScaleX="245279">
        <dgm:presLayoutVars>
          <dgm:bulletEnabled val="1"/>
        </dgm:presLayoutVars>
      </dgm:prSet>
      <dgm:spPr/>
      <dgm:t>
        <a:bodyPr/>
        <a:lstStyle/>
        <a:p>
          <a:endParaRPr lang="fr-FR"/>
        </a:p>
      </dgm:t>
    </dgm:pt>
    <dgm:pt modelId="{AAE4334C-42D1-4DB8-8EC1-2EDC65008068}" type="pres">
      <dgm:prSet presAssocID="{A232DED2-FA3E-4410-BCE9-2BBDAB8613AF}" presName="Name13" presStyleLbl="parChTrans1D2" presStyleIdx="1" presStyleCnt="13"/>
      <dgm:spPr/>
      <dgm:t>
        <a:bodyPr/>
        <a:lstStyle/>
        <a:p>
          <a:endParaRPr lang="en-US"/>
        </a:p>
      </dgm:t>
    </dgm:pt>
    <dgm:pt modelId="{74255ED3-6621-4E83-B8C1-98A339DB7585}" type="pres">
      <dgm:prSet presAssocID="{7FB9A73E-97B0-46EB-ABD9-F725B88C646D}" presName="childText" presStyleLbl="bgAcc1" presStyleIdx="1" presStyleCnt="13" custScaleX="246355" custScaleY="98635">
        <dgm:presLayoutVars>
          <dgm:bulletEnabled val="1"/>
        </dgm:presLayoutVars>
      </dgm:prSet>
      <dgm:spPr/>
      <dgm:t>
        <a:bodyPr/>
        <a:lstStyle/>
        <a:p>
          <a:endParaRPr lang="en-US"/>
        </a:p>
      </dgm:t>
    </dgm:pt>
    <dgm:pt modelId="{E7CCF423-5009-4EC8-A053-F2AF8CBA0408}" type="pres">
      <dgm:prSet presAssocID="{7D87B0A9-781D-4C03-A447-F35112DCFE2A}" presName="Name13" presStyleLbl="parChTrans1D2" presStyleIdx="2" presStyleCnt="13"/>
      <dgm:spPr/>
      <dgm:t>
        <a:bodyPr/>
        <a:lstStyle/>
        <a:p>
          <a:endParaRPr lang="en-US"/>
        </a:p>
      </dgm:t>
    </dgm:pt>
    <dgm:pt modelId="{4101DC77-09EC-4F1E-A45C-645CB13E0742}" type="pres">
      <dgm:prSet presAssocID="{ECD2775C-EC07-4877-9497-894DAD258391}" presName="childText" presStyleLbl="bgAcc1" presStyleIdx="2" presStyleCnt="13" custScaleX="245158">
        <dgm:presLayoutVars>
          <dgm:bulletEnabled val="1"/>
        </dgm:presLayoutVars>
      </dgm:prSet>
      <dgm:spPr/>
      <dgm:t>
        <a:bodyPr/>
        <a:lstStyle/>
        <a:p>
          <a:endParaRPr lang="en-US"/>
        </a:p>
      </dgm:t>
    </dgm:pt>
    <dgm:pt modelId="{DF33E519-C143-43CE-92E7-2DB6A3E39380}" type="pres">
      <dgm:prSet presAssocID="{3C9B27A4-D4AE-4216-A6B6-DF10F570887B}" presName="Name13" presStyleLbl="parChTrans1D2" presStyleIdx="3" presStyleCnt="13"/>
      <dgm:spPr/>
      <dgm:t>
        <a:bodyPr/>
        <a:lstStyle/>
        <a:p>
          <a:endParaRPr lang="en-US"/>
        </a:p>
      </dgm:t>
    </dgm:pt>
    <dgm:pt modelId="{208B2F9B-943F-4892-97BD-55C785F44035}" type="pres">
      <dgm:prSet presAssocID="{9CAF524C-ECA1-42C7-9EE2-C7A5B3F80772}" presName="childText" presStyleLbl="bgAcc1" presStyleIdx="3" presStyleCnt="13" custScaleX="234757">
        <dgm:presLayoutVars>
          <dgm:bulletEnabled val="1"/>
        </dgm:presLayoutVars>
      </dgm:prSet>
      <dgm:spPr/>
      <dgm:t>
        <a:bodyPr/>
        <a:lstStyle/>
        <a:p>
          <a:endParaRPr lang="en-US"/>
        </a:p>
      </dgm:t>
    </dgm:pt>
    <dgm:pt modelId="{F8F5CEC0-EE1E-42E9-8383-BA5BD808C901}" type="pres">
      <dgm:prSet presAssocID="{3BD5918C-3D98-4520-A36B-D822F2A9FD97}" presName="Name13" presStyleLbl="parChTrans1D2" presStyleIdx="4" presStyleCnt="13"/>
      <dgm:spPr/>
      <dgm:t>
        <a:bodyPr/>
        <a:lstStyle/>
        <a:p>
          <a:endParaRPr lang="en-US"/>
        </a:p>
      </dgm:t>
    </dgm:pt>
    <dgm:pt modelId="{5CD9FCA4-C7CD-4A6D-8210-28D87B0FEB84}" type="pres">
      <dgm:prSet presAssocID="{6DD26DC2-F64F-48A0-B4EC-FB98BA056D7C}" presName="childText" presStyleLbl="bgAcc1" presStyleIdx="4" presStyleCnt="13" custScaleX="232439">
        <dgm:presLayoutVars>
          <dgm:bulletEnabled val="1"/>
        </dgm:presLayoutVars>
      </dgm:prSet>
      <dgm:spPr/>
      <dgm:t>
        <a:bodyPr/>
        <a:lstStyle/>
        <a:p>
          <a:endParaRPr lang="fr-FR"/>
        </a:p>
      </dgm:t>
    </dgm:pt>
    <dgm:pt modelId="{12492A71-754A-454D-89DA-29A2F7AB1EB2}" type="pres">
      <dgm:prSet presAssocID="{C649C141-F8B7-4EFC-A33E-8017FB2EE292}" presName="Name13" presStyleLbl="parChTrans1D2" presStyleIdx="5" presStyleCnt="13"/>
      <dgm:spPr/>
      <dgm:t>
        <a:bodyPr/>
        <a:lstStyle/>
        <a:p>
          <a:endParaRPr lang="en-US"/>
        </a:p>
      </dgm:t>
    </dgm:pt>
    <dgm:pt modelId="{89AEDB88-0C7A-4F7B-BBE5-CFD2C9C116FB}" type="pres">
      <dgm:prSet presAssocID="{C4756233-D5C0-4FA3-8508-08435629C377}" presName="childText" presStyleLbl="bgAcc1" presStyleIdx="5" presStyleCnt="13" custScaleX="245114" custScaleY="96840">
        <dgm:presLayoutVars>
          <dgm:bulletEnabled val="1"/>
        </dgm:presLayoutVars>
      </dgm:prSet>
      <dgm:spPr/>
      <dgm:t>
        <a:bodyPr/>
        <a:lstStyle/>
        <a:p>
          <a:endParaRPr lang="en-US"/>
        </a:p>
      </dgm:t>
    </dgm:pt>
    <dgm:pt modelId="{EBC4D067-0F30-44E1-A36F-BD580271A9E7}" type="pres">
      <dgm:prSet presAssocID="{38624612-C1C2-4A41-AA42-32E8FC09DC77}" presName="Name13" presStyleLbl="parChTrans1D2" presStyleIdx="6" presStyleCnt="13"/>
      <dgm:spPr/>
      <dgm:t>
        <a:bodyPr/>
        <a:lstStyle/>
        <a:p>
          <a:endParaRPr lang="en-US"/>
        </a:p>
      </dgm:t>
    </dgm:pt>
    <dgm:pt modelId="{712442B4-E7DB-4045-AE94-F44E07B44B35}" type="pres">
      <dgm:prSet presAssocID="{9B70C8B5-9B17-4452-993C-06A87A79279F}" presName="childText" presStyleLbl="bgAcc1" presStyleIdx="6" presStyleCnt="13" custScaleX="244621" custScaleY="96648">
        <dgm:presLayoutVars>
          <dgm:bulletEnabled val="1"/>
        </dgm:presLayoutVars>
      </dgm:prSet>
      <dgm:spPr/>
      <dgm:t>
        <a:bodyPr/>
        <a:lstStyle/>
        <a:p>
          <a:endParaRPr lang="en-US"/>
        </a:p>
      </dgm:t>
    </dgm:pt>
    <dgm:pt modelId="{ADC5FCC6-026E-4403-96E8-B637182599C2}" type="pres">
      <dgm:prSet presAssocID="{62EEFB25-ABAE-4706-9BCB-A5B6BC669CE0}" presName="Name13" presStyleLbl="parChTrans1D2" presStyleIdx="7" presStyleCnt="13"/>
      <dgm:spPr/>
      <dgm:t>
        <a:bodyPr/>
        <a:lstStyle/>
        <a:p>
          <a:endParaRPr lang="en-US"/>
        </a:p>
      </dgm:t>
    </dgm:pt>
    <dgm:pt modelId="{BF62E2FA-B7EB-4AF9-8961-DD4C1C864963}" type="pres">
      <dgm:prSet presAssocID="{3F0BE0DB-C6B5-4606-BDC6-2F6D4C154BA0}" presName="childText" presStyleLbl="bgAcc1" presStyleIdx="7" presStyleCnt="13" custScaleX="244375" custScaleY="97811">
        <dgm:presLayoutVars>
          <dgm:bulletEnabled val="1"/>
        </dgm:presLayoutVars>
      </dgm:prSet>
      <dgm:spPr/>
      <dgm:t>
        <a:bodyPr/>
        <a:lstStyle/>
        <a:p>
          <a:endParaRPr lang="en-US"/>
        </a:p>
      </dgm:t>
    </dgm:pt>
    <dgm:pt modelId="{F392AF74-9832-4D1D-9FDF-E94E73C561CA}" type="pres">
      <dgm:prSet presAssocID="{436D583E-5557-47D2-B08C-4FCB7E5C5B25}" presName="Name13" presStyleLbl="parChTrans1D2" presStyleIdx="8" presStyleCnt="13"/>
      <dgm:spPr/>
      <dgm:t>
        <a:bodyPr/>
        <a:lstStyle/>
        <a:p>
          <a:endParaRPr lang="en-US"/>
        </a:p>
      </dgm:t>
    </dgm:pt>
    <dgm:pt modelId="{D65D498E-C4E8-488B-8A98-B23BDD85A6AC}" type="pres">
      <dgm:prSet presAssocID="{121F5451-B62C-413E-A0BC-D4AE5A9C8767}" presName="childText" presStyleLbl="bgAcc1" presStyleIdx="8" presStyleCnt="13" custScaleX="243885" custScaleY="97615">
        <dgm:presLayoutVars>
          <dgm:bulletEnabled val="1"/>
        </dgm:presLayoutVars>
      </dgm:prSet>
      <dgm:spPr/>
      <dgm:t>
        <a:bodyPr/>
        <a:lstStyle/>
        <a:p>
          <a:endParaRPr lang="en-US"/>
        </a:p>
      </dgm:t>
    </dgm:pt>
    <dgm:pt modelId="{5AC696D9-A141-407B-B43A-41F5E1D3BD5E}" type="pres">
      <dgm:prSet presAssocID="{D3D31F7B-938A-42F6-A629-6AAAAC7A2FFA}" presName="Name13" presStyleLbl="parChTrans1D2" presStyleIdx="9" presStyleCnt="13"/>
      <dgm:spPr/>
      <dgm:t>
        <a:bodyPr/>
        <a:lstStyle/>
        <a:p>
          <a:endParaRPr lang="en-US"/>
        </a:p>
      </dgm:t>
    </dgm:pt>
    <dgm:pt modelId="{3DFBEC29-671A-4ECB-B105-6B27A248CA9B}" type="pres">
      <dgm:prSet presAssocID="{1E162BDE-BDBB-429B-831D-05BD47AA39CB}" presName="childText" presStyleLbl="bgAcc1" presStyleIdx="9" presStyleCnt="13" custScaleX="243640" custScaleY="97420">
        <dgm:presLayoutVars>
          <dgm:bulletEnabled val="1"/>
        </dgm:presLayoutVars>
      </dgm:prSet>
      <dgm:spPr/>
      <dgm:t>
        <a:bodyPr/>
        <a:lstStyle/>
        <a:p>
          <a:endParaRPr lang="en-US"/>
        </a:p>
      </dgm:t>
    </dgm:pt>
    <dgm:pt modelId="{7CF741E6-BF23-4760-9799-B2879CD26DFB}" type="pres">
      <dgm:prSet presAssocID="{5A0F29F1-F4F4-46B1-9B71-3C00C221527C}" presName="Name13" presStyleLbl="parChTrans1D2" presStyleIdx="10" presStyleCnt="13"/>
      <dgm:spPr/>
      <dgm:t>
        <a:bodyPr/>
        <a:lstStyle/>
        <a:p>
          <a:endParaRPr lang="en-US"/>
        </a:p>
      </dgm:t>
    </dgm:pt>
    <dgm:pt modelId="{B2495787-A994-49B5-9407-8E1F9C8BB349}" type="pres">
      <dgm:prSet presAssocID="{57EAC76F-ADE9-4066-834F-471402705DB5}" presName="childText" presStyleLbl="bgAcc1" presStyleIdx="10" presStyleCnt="13" custScaleX="242910" custScaleY="97323" custLinFactNeighborX="-2607" custLinFactNeighborY="-3554">
        <dgm:presLayoutVars>
          <dgm:bulletEnabled val="1"/>
        </dgm:presLayoutVars>
      </dgm:prSet>
      <dgm:spPr/>
      <dgm:t>
        <a:bodyPr/>
        <a:lstStyle/>
        <a:p>
          <a:endParaRPr lang="en-US"/>
        </a:p>
      </dgm:t>
    </dgm:pt>
    <dgm:pt modelId="{93FBA2DA-9F8B-4561-8025-B0DB8B1D4F4A}" type="pres">
      <dgm:prSet presAssocID="{B589E5F0-5BD6-44A4-84EE-801E2CBC3EE2}" presName="Name13" presStyleLbl="parChTrans1D2" presStyleIdx="11" presStyleCnt="13"/>
      <dgm:spPr/>
      <dgm:t>
        <a:bodyPr/>
        <a:lstStyle/>
        <a:p>
          <a:endParaRPr lang="en-US"/>
        </a:p>
      </dgm:t>
    </dgm:pt>
    <dgm:pt modelId="{E95D37AC-56DE-4581-977F-E039C75A9F44}" type="pres">
      <dgm:prSet presAssocID="{8E7516F2-6017-4DF3-86B7-48BCBC1F67D6}" presName="childText" presStyleLbl="bgAcc1" presStyleIdx="11" presStyleCnt="13" custScaleX="242668" custScaleY="97129">
        <dgm:presLayoutVars>
          <dgm:bulletEnabled val="1"/>
        </dgm:presLayoutVars>
      </dgm:prSet>
      <dgm:spPr/>
      <dgm:t>
        <a:bodyPr/>
        <a:lstStyle/>
        <a:p>
          <a:endParaRPr lang="en-US"/>
        </a:p>
      </dgm:t>
    </dgm:pt>
    <dgm:pt modelId="{2B11A901-DC67-48E5-BC6E-D8C99A3787ED}" type="pres">
      <dgm:prSet presAssocID="{C4194F74-DBDC-4174-98A2-2386936D640E}" presName="Name13" presStyleLbl="parChTrans1D2" presStyleIdx="12" presStyleCnt="13"/>
      <dgm:spPr/>
      <dgm:t>
        <a:bodyPr/>
        <a:lstStyle/>
        <a:p>
          <a:endParaRPr lang="en-US"/>
        </a:p>
      </dgm:t>
    </dgm:pt>
    <dgm:pt modelId="{7048ADCF-C6C0-4EAB-AC79-4C4B687C2D53}" type="pres">
      <dgm:prSet presAssocID="{94E9D30E-1B62-48F6-B4AF-079A05F2419A}" presName="childText" presStyleLbl="bgAcc1" presStyleIdx="12" presStyleCnt="13" custScaleX="227468">
        <dgm:presLayoutVars>
          <dgm:bulletEnabled val="1"/>
        </dgm:presLayoutVars>
      </dgm:prSet>
      <dgm:spPr/>
      <dgm:t>
        <a:bodyPr/>
        <a:lstStyle/>
        <a:p>
          <a:endParaRPr lang="en-US"/>
        </a:p>
      </dgm:t>
    </dgm:pt>
  </dgm:ptLst>
  <dgm:cxnLst>
    <dgm:cxn modelId="{1A415C75-909D-4554-96F4-25CFFBC34FE4}" type="presOf" srcId="{ECD2775C-EC07-4877-9497-894DAD258391}" destId="{4101DC77-09EC-4F1E-A45C-645CB13E0742}" srcOrd="0" destOrd="0" presId="urn:microsoft.com/office/officeart/2005/8/layout/hierarchy3"/>
    <dgm:cxn modelId="{A5AD04DD-34EE-4B58-8142-581BCFD2EE21}" type="presOf" srcId="{38624612-C1C2-4A41-AA42-32E8FC09DC77}" destId="{EBC4D067-0F30-44E1-A36F-BD580271A9E7}" srcOrd="0" destOrd="0" presId="urn:microsoft.com/office/officeart/2005/8/layout/hierarchy3"/>
    <dgm:cxn modelId="{40E61C86-AE56-4146-A28F-AE804FE6A740}" type="presOf" srcId="{3C9B27A4-D4AE-4216-A6B6-DF10F570887B}" destId="{DF33E519-C143-43CE-92E7-2DB6A3E39380}" srcOrd="0" destOrd="0" presId="urn:microsoft.com/office/officeart/2005/8/layout/hierarchy3"/>
    <dgm:cxn modelId="{ED64631B-8C7E-4BF1-81A8-4C9683F93929}" type="presOf" srcId="{C4756233-D5C0-4FA3-8508-08435629C377}" destId="{89AEDB88-0C7A-4F7B-BBE5-CFD2C9C116FB}" srcOrd="0" destOrd="0" presId="urn:microsoft.com/office/officeart/2005/8/layout/hierarchy3"/>
    <dgm:cxn modelId="{7CF56E06-C538-4D09-A57D-0839F4E9E8B7}" type="presOf" srcId="{2F984EE9-20AC-450E-A580-A65BCBFC4D77}" destId="{AB611B8B-D1F8-4258-AB0B-75A86A77932E}" srcOrd="0" destOrd="0" presId="urn:microsoft.com/office/officeart/2005/8/layout/hierarchy3"/>
    <dgm:cxn modelId="{956047DB-7299-41C8-85B8-E8A4C62B2575}" type="presOf" srcId="{B589E5F0-5BD6-44A4-84EE-801E2CBC3EE2}" destId="{93FBA2DA-9F8B-4561-8025-B0DB8B1D4F4A}" srcOrd="0" destOrd="0" presId="urn:microsoft.com/office/officeart/2005/8/layout/hierarchy3"/>
    <dgm:cxn modelId="{6434DC6B-FAD8-4DF1-941E-FDA6E9EC19EA}" type="presOf" srcId="{AACB1543-92BB-4B5F-B452-937D5E5F27A4}" destId="{1DB8DAE6-25EA-484A-950C-B39D71EA8D96}" srcOrd="0" destOrd="0" presId="urn:microsoft.com/office/officeart/2005/8/layout/hierarchy3"/>
    <dgm:cxn modelId="{31E65A5E-AB1D-4DFB-9F87-73ED50561D94}" type="presOf" srcId="{57EAC76F-ADE9-4066-834F-471402705DB5}" destId="{B2495787-A994-49B5-9407-8E1F9C8BB349}" srcOrd="0" destOrd="0" presId="urn:microsoft.com/office/officeart/2005/8/layout/hierarchy3"/>
    <dgm:cxn modelId="{85AC726A-01FD-4340-852D-ABC5A97CE3B1}" type="presOf" srcId="{A232DED2-FA3E-4410-BCE9-2BBDAB8613AF}" destId="{AAE4334C-42D1-4DB8-8EC1-2EDC65008068}" srcOrd="0" destOrd="0" presId="urn:microsoft.com/office/officeart/2005/8/layout/hierarchy3"/>
    <dgm:cxn modelId="{7F04F1C2-2CEF-4431-BC17-01D1F315BCC2}" type="presOf" srcId="{3BD5918C-3D98-4520-A36B-D822F2A9FD97}" destId="{F8F5CEC0-EE1E-42E9-8383-BA5BD808C901}" srcOrd="0" destOrd="0" presId="urn:microsoft.com/office/officeart/2005/8/layout/hierarchy3"/>
    <dgm:cxn modelId="{AE3ECB4C-1591-49B8-AD82-F81C0BC9F443}" srcId="{B2A6389B-C7D5-47AD-9D3C-7DE904681D6F}" destId="{1E162BDE-BDBB-429B-831D-05BD47AA39CB}" srcOrd="9" destOrd="0" parTransId="{D3D31F7B-938A-42F6-A629-6AAAAC7A2FFA}" sibTransId="{16AFAA26-9FCB-4EBB-8895-A449279F2116}"/>
    <dgm:cxn modelId="{8BBD8651-64D9-4927-8279-66AEE2783C9B}" type="presOf" srcId="{B2A6389B-C7D5-47AD-9D3C-7DE904681D6F}" destId="{971F3CE6-6630-4CB5-8873-0578CDCB7126}" srcOrd="1" destOrd="0" presId="urn:microsoft.com/office/officeart/2005/8/layout/hierarchy3"/>
    <dgm:cxn modelId="{ED3D9761-A89B-472A-A5CF-93259C320BBA}" type="presOf" srcId="{62EEFB25-ABAE-4706-9BCB-A5B6BC669CE0}" destId="{ADC5FCC6-026E-4403-96E8-B637182599C2}" srcOrd="0" destOrd="0" presId="urn:microsoft.com/office/officeart/2005/8/layout/hierarchy3"/>
    <dgm:cxn modelId="{BFF6CB12-26C1-419A-86E8-5D6390FF3B8F}" srcId="{B2A6389B-C7D5-47AD-9D3C-7DE904681D6F}" destId="{8E7516F2-6017-4DF3-86B7-48BCBC1F67D6}" srcOrd="11" destOrd="0" parTransId="{B589E5F0-5BD6-44A4-84EE-801E2CBC3EE2}" sibTransId="{A58B8BD4-C245-49EE-9296-9FF84846D96C}"/>
    <dgm:cxn modelId="{893B31FF-F6CB-4B74-B5FD-1F283C6C7F9F}" type="presOf" srcId="{C4194F74-DBDC-4174-98A2-2386936D640E}" destId="{2B11A901-DC67-48E5-BC6E-D8C99A3787ED}" srcOrd="0" destOrd="0" presId="urn:microsoft.com/office/officeart/2005/8/layout/hierarchy3"/>
    <dgm:cxn modelId="{DD047646-5E0B-430D-B092-F6F04034EB0A}" srcId="{B2A6389B-C7D5-47AD-9D3C-7DE904681D6F}" destId="{57EAC76F-ADE9-4066-834F-471402705DB5}" srcOrd="10" destOrd="0" parTransId="{5A0F29F1-F4F4-46B1-9B71-3C00C221527C}" sibTransId="{3B68559A-AA93-445A-89D4-750C11CC2596}"/>
    <dgm:cxn modelId="{BC888879-B523-4012-87DB-7F40E37FD463}" srcId="{AACB1543-92BB-4B5F-B452-937D5E5F27A4}" destId="{B2A6389B-C7D5-47AD-9D3C-7DE904681D6F}" srcOrd="0" destOrd="0" parTransId="{CC488B36-4D19-4D0E-825C-47F02CF3BD92}" sibTransId="{64AFAF06-0800-4F55-B1E5-EC6AC3D9674E}"/>
    <dgm:cxn modelId="{70C69B5F-818D-411E-8BB9-7EC99C7F202E}" type="presOf" srcId="{B2A6389B-C7D5-47AD-9D3C-7DE904681D6F}" destId="{E7CB497A-DBC7-46A9-85A3-0A285C88CBFF}" srcOrd="0" destOrd="0" presId="urn:microsoft.com/office/officeart/2005/8/layout/hierarchy3"/>
    <dgm:cxn modelId="{DEB43352-03B4-4348-8AF7-F0553C742286}" type="presOf" srcId="{9B70C8B5-9B17-4452-993C-06A87A79279F}" destId="{712442B4-E7DB-4045-AE94-F44E07B44B35}" srcOrd="0" destOrd="0" presId="urn:microsoft.com/office/officeart/2005/8/layout/hierarchy3"/>
    <dgm:cxn modelId="{7DDFA2D5-53ED-4827-9320-D0CC338B8F75}" type="presOf" srcId="{C649C141-F8B7-4EFC-A33E-8017FB2EE292}" destId="{12492A71-754A-454D-89DA-29A2F7AB1EB2}" srcOrd="0" destOrd="0" presId="urn:microsoft.com/office/officeart/2005/8/layout/hierarchy3"/>
    <dgm:cxn modelId="{F10B40CC-914F-4451-8D01-399AC3D2840F}" srcId="{B2A6389B-C7D5-47AD-9D3C-7DE904681D6F}" destId="{94E9D30E-1B62-48F6-B4AF-079A05F2419A}" srcOrd="12" destOrd="0" parTransId="{C4194F74-DBDC-4174-98A2-2386936D640E}" sibTransId="{05D0A31E-7A0C-4B9E-990F-B73E1C4F3030}"/>
    <dgm:cxn modelId="{CF86E3B7-35FA-4907-BEBE-172B68000B29}" type="presOf" srcId="{D3D31F7B-938A-42F6-A629-6AAAAC7A2FFA}" destId="{5AC696D9-A141-407B-B43A-41F5E1D3BD5E}" srcOrd="0" destOrd="0" presId="urn:microsoft.com/office/officeart/2005/8/layout/hierarchy3"/>
    <dgm:cxn modelId="{E5E19470-B720-4934-B187-7AAF2F743502}" srcId="{B2A6389B-C7D5-47AD-9D3C-7DE904681D6F}" destId="{7FB9A73E-97B0-46EB-ABD9-F725B88C646D}" srcOrd="1" destOrd="0" parTransId="{A232DED2-FA3E-4410-BCE9-2BBDAB8613AF}" sibTransId="{D8C89D08-D989-4C24-808B-BE5CDAAC94A5}"/>
    <dgm:cxn modelId="{EA79C3B3-9CBA-4087-8B7B-0783A66010F9}" srcId="{B2A6389B-C7D5-47AD-9D3C-7DE904681D6F}" destId="{C4756233-D5C0-4FA3-8508-08435629C377}" srcOrd="5" destOrd="0" parTransId="{C649C141-F8B7-4EFC-A33E-8017FB2EE292}" sibTransId="{B45F0ED4-7836-4C00-A3C2-444D08F07895}"/>
    <dgm:cxn modelId="{07548378-8179-4AA7-8121-F2E30C0EADC9}" type="presOf" srcId="{7D87B0A9-781D-4C03-A447-F35112DCFE2A}" destId="{E7CCF423-5009-4EC8-A053-F2AF8CBA0408}" srcOrd="0" destOrd="0" presId="urn:microsoft.com/office/officeart/2005/8/layout/hierarchy3"/>
    <dgm:cxn modelId="{81FCE94B-419A-4769-B779-0C1A13257F71}" srcId="{B2A6389B-C7D5-47AD-9D3C-7DE904681D6F}" destId="{121F5451-B62C-413E-A0BC-D4AE5A9C8767}" srcOrd="8" destOrd="0" parTransId="{436D583E-5557-47D2-B08C-4FCB7E5C5B25}" sibTransId="{1E952212-B1F3-4377-95C3-F13273E19835}"/>
    <dgm:cxn modelId="{D0D7EE91-4A29-46CA-932E-DC91195E959A}" srcId="{B2A6389B-C7D5-47AD-9D3C-7DE904681D6F}" destId="{9CAF524C-ECA1-42C7-9EE2-C7A5B3F80772}" srcOrd="3" destOrd="0" parTransId="{3C9B27A4-D4AE-4216-A6B6-DF10F570887B}" sibTransId="{E77CE7A2-0F90-47A7-B766-D71907D69460}"/>
    <dgm:cxn modelId="{CB200AF3-3ED2-4B46-B191-BD19C1733791}" srcId="{B2A6389B-C7D5-47AD-9D3C-7DE904681D6F}" destId="{9B70C8B5-9B17-4452-993C-06A87A79279F}" srcOrd="6" destOrd="0" parTransId="{38624612-C1C2-4A41-AA42-32E8FC09DC77}" sibTransId="{8C17E638-CF8A-432C-8D46-C25589FE8910}"/>
    <dgm:cxn modelId="{7216C8B8-B13E-4B93-86A9-15DE53A3534F}" type="presOf" srcId="{3F0BE0DB-C6B5-4606-BDC6-2F6D4C154BA0}" destId="{BF62E2FA-B7EB-4AF9-8961-DD4C1C864963}" srcOrd="0" destOrd="0" presId="urn:microsoft.com/office/officeart/2005/8/layout/hierarchy3"/>
    <dgm:cxn modelId="{225580CD-13E7-40C7-9FBF-6420CA96C0B3}" type="presOf" srcId="{7FB9A73E-97B0-46EB-ABD9-F725B88C646D}" destId="{74255ED3-6621-4E83-B8C1-98A339DB7585}" srcOrd="0" destOrd="0" presId="urn:microsoft.com/office/officeart/2005/8/layout/hierarchy3"/>
    <dgm:cxn modelId="{C6167875-1079-4A82-80BE-B05FF6CE6D4F}" type="presOf" srcId="{436D583E-5557-47D2-B08C-4FCB7E5C5B25}" destId="{F392AF74-9832-4D1D-9FDF-E94E73C561CA}" srcOrd="0" destOrd="0" presId="urn:microsoft.com/office/officeart/2005/8/layout/hierarchy3"/>
    <dgm:cxn modelId="{DEEAB3DC-ED03-418D-9116-A726FF05A45B}" type="presOf" srcId="{66CEF4E8-5998-4DB0-A9E5-3FF0759655DB}" destId="{14E4A9CD-D6FB-4DDF-A408-69D00F672DA5}" srcOrd="0" destOrd="0" presId="urn:microsoft.com/office/officeart/2005/8/layout/hierarchy3"/>
    <dgm:cxn modelId="{72870A87-C9B1-4965-9803-C3B58B53D3E8}" type="presOf" srcId="{121F5451-B62C-413E-A0BC-D4AE5A9C8767}" destId="{D65D498E-C4E8-488B-8A98-B23BDD85A6AC}" srcOrd="0" destOrd="0" presId="urn:microsoft.com/office/officeart/2005/8/layout/hierarchy3"/>
    <dgm:cxn modelId="{C26BDADF-42A3-4AC5-BE40-5E60B6383FF7}" type="presOf" srcId="{8E7516F2-6017-4DF3-86B7-48BCBC1F67D6}" destId="{E95D37AC-56DE-4581-977F-E039C75A9F44}" srcOrd="0" destOrd="0" presId="urn:microsoft.com/office/officeart/2005/8/layout/hierarchy3"/>
    <dgm:cxn modelId="{033EDC0A-D8A9-4E31-8152-033BFC8A7D56}" type="presOf" srcId="{6DD26DC2-F64F-48A0-B4EC-FB98BA056D7C}" destId="{5CD9FCA4-C7CD-4A6D-8210-28D87B0FEB84}" srcOrd="0" destOrd="0" presId="urn:microsoft.com/office/officeart/2005/8/layout/hierarchy3"/>
    <dgm:cxn modelId="{DE048059-09E8-4EDA-9E2F-935195ED7C2B}" srcId="{B2A6389B-C7D5-47AD-9D3C-7DE904681D6F}" destId="{ECD2775C-EC07-4877-9497-894DAD258391}" srcOrd="2" destOrd="0" parTransId="{7D87B0A9-781D-4C03-A447-F35112DCFE2A}" sibTransId="{7EB7FE39-8A92-41BD-A40F-60FB2980EDE1}"/>
    <dgm:cxn modelId="{70E250D9-9674-4998-8808-A4F717DF3A0E}" srcId="{B2A6389B-C7D5-47AD-9D3C-7DE904681D6F}" destId="{2F984EE9-20AC-450E-A580-A65BCBFC4D77}" srcOrd="0" destOrd="0" parTransId="{66CEF4E8-5998-4DB0-A9E5-3FF0759655DB}" sibTransId="{EA39D25B-D10B-4B68-BF79-6825689EC9DF}"/>
    <dgm:cxn modelId="{9E354A96-6CD6-463C-95F5-B525AC1ADF69}" srcId="{B2A6389B-C7D5-47AD-9D3C-7DE904681D6F}" destId="{6DD26DC2-F64F-48A0-B4EC-FB98BA056D7C}" srcOrd="4" destOrd="0" parTransId="{3BD5918C-3D98-4520-A36B-D822F2A9FD97}" sibTransId="{20D5BA5F-3D93-4D50-AAF8-A2444E9553A4}"/>
    <dgm:cxn modelId="{40C30E90-F640-40D3-AAAE-B74BFFE2990B}" type="presOf" srcId="{94E9D30E-1B62-48F6-B4AF-079A05F2419A}" destId="{7048ADCF-C6C0-4EAB-AC79-4C4B687C2D53}" srcOrd="0" destOrd="0" presId="urn:microsoft.com/office/officeart/2005/8/layout/hierarchy3"/>
    <dgm:cxn modelId="{F9CD9DC8-EFB7-453E-BD51-67497862B063}" type="presOf" srcId="{1E162BDE-BDBB-429B-831D-05BD47AA39CB}" destId="{3DFBEC29-671A-4ECB-B105-6B27A248CA9B}" srcOrd="0" destOrd="0" presId="urn:microsoft.com/office/officeart/2005/8/layout/hierarchy3"/>
    <dgm:cxn modelId="{185AAC7C-53CD-48E7-AE62-06814BA400AA}" type="presOf" srcId="{9CAF524C-ECA1-42C7-9EE2-C7A5B3F80772}" destId="{208B2F9B-943F-4892-97BD-55C785F44035}" srcOrd="0" destOrd="0" presId="urn:microsoft.com/office/officeart/2005/8/layout/hierarchy3"/>
    <dgm:cxn modelId="{3D0DE96A-913B-4D79-B753-304450B3336B}" type="presOf" srcId="{5A0F29F1-F4F4-46B1-9B71-3C00C221527C}" destId="{7CF741E6-BF23-4760-9799-B2879CD26DFB}" srcOrd="0" destOrd="0" presId="urn:microsoft.com/office/officeart/2005/8/layout/hierarchy3"/>
    <dgm:cxn modelId="{83D5337E-B025-4B5E-8BBC-91BFC8846F57}" srcId="{B2A6389B-C7D5-47AD-9D3C-7DE904681D6F}" destId="{3F0BE0DB-C6B5-4606-BDC6-2F6D4C154BA0}" srcOrd="7" destOrd="0" parTransId="{62EEFB25-ABAE-4706-9BCB-A5B6BC669CE0}" sibTransId="{1B3D7623-48F1-4720-BC9C-AE21671D4A2E}"/>
    <dgm:cxn modelId="{26A307DB-1EAD-49A8-BD62-D127E8EB4903}" type="presParOf" srcId="{1DB8DAE6-25EA-484A-950C-B39D71EA8D96}" destId="{8247967E-31AA-4E8A-84D0-D80725456E2B}" srcOrd="0" destOrd="0" presId="urn:microsoft.com/office/officeart/2005/8/layout/hierarchy3"/>
    <dgm:cxn modelId="{DD5E4AED-B31C-4956-9A21-621FD0010DF1}" type="presParOf" srcId="{8247967E-31AA-4E8A-84D0-D80725456E2B}" destId="{FE39FF15-6CD5-4249-9748-A838FAA3FCAD}" srcOrd="0" destOrd="0" presId="urn:microsoft.com/office/officeart/2005/8/layout/hierarchy3"/>
    <dgm:cxn modelId="{05A85CA7-71D2-444C-8AC8-85FEC71CEE0E}" type="presParOf" srcId="{FE39FF15-6CD5-4249-9748-A838FAA3FCAD}" destId="{E7CB497A-DBC7-46A9-85A3-0A285C88CBFF}" srcOrd="0" destOrd="0" presId="urn:microsoft.com/office/officeart/2005/8/layout/hierarchy3"/>
    <dgm:cxn modelId="{365C3AC2-D705-4C67-A2EE-FA4D37B9A55B}" type="presParOf" srcId="{FE39FF15-6CD5-4249-9748-A838FAA3FCAD}" destId="{971F3CE6-6630-4CB5-8873-0578CDCB7126}" srcOrd="1" destOrd="0" presId="urn:microsoft.com/office/officeart/2005/8/layout/hierarchy3"/>
    <dgm:cxn modelId="{FE03C787-1B47-4049-810F-BEAA39F511C5}" type="presParOf" srcId="{8247967E-31AA-4E8A-84D0-D80725456E2B}" destId="{D68E2B1A-30E3-4068-A8E9-3191619D0278}" srcOrd="1" destOrd="0" presId="urn:microsoft.com/office/officeart/2005/8/layout/hierarchy3"/>
    <dgm:cxn modelId="{932B3DA9-FD29-40AE-A687-4C906EF07E50}" type="presParOf" srcId="{D68E2B1A-30E3-4068-A8E9-3191619D0278}" destId="{14E4A9CD-D6FB-4DDF-A408-69D00F672DA5}" srcOrd="0" destOrd="0" presId="urn:microsoft.com/office/officeart/2005/8/layout/hierarchy3"/>
    <dgm:cxn modelId="{D214D2F8-61EA-4AB7-BA27-DC348771E609}" type="presParOf" srcId="{D68E2B1A-30E3-4068-A8E9-3191619D0278}" destId="{AB611B8B-D1F8-4258-AB0B-75A86A77932E}" srcOrd="1" destOrd="0" presId="urn:microsoft.com/office/officeart/2005/8/layout/hierarchy3"/>
    <dgm:cxn modelId="{22D1DE53-0757-4D8D-8F51-A152275FAC6F}" type="presParOf" srcId="{D68E2B1A-30E3-4068-A8E9-3191619D0278}" destId="{AAE4334C-42D1-4DB8-8EC1-2EDC65008068}" srcOrd="2" destOrd="0" presId="urn:microsoft.com/office/officeart/2005/8/layout/hierarchy3"/>
    <dgm:cxn modelId="{79202ED5-352D-4431-B4B0-3513C43AFD51}" type="presParOf" srcId="{D68E2B1A-30E3-4068-A8E9-3191619D0278}" destId="{74255ED3-6621-4E83-B8C1-98A339DB7585}" srcOrd="3" destOrd="0" presId="urn:microsoft.com/office/officeart/2005/8/layout/hierarchy3"/>
    <dgm:cxn modelId="{D99F3EBF-5005-4210-A1DF-BA0ED573C01E}" type="presParOf" srcId="{D68E2B1A-30E3-4068-A8E9-3191619D0278}" destId="{E7CCF423-5009-4EC8-A053-F2AF8CBA0408}" srcOrd="4" destOrd="0" presId="urn:microsoft.com/office/officeart/2005/8/layout/hierarchy3"/>
    <dgm:cxn modelId="{DE56255B-0ED1-4A88-92C2-7D519E024B8A}" type="presParOf" srcId="{D68E2B1A-30E3-4068-A8E9-3191619D0278}" destId="{4101DC77-09EC-4F1E-A45C-645CB13E0742}" srcOrd="5" destOrd="0" presId="urn:microsoft.com/office/officeart/2005/8/layout/hierarchy3"/>
    <dgm:cxn modelId="{C75820D2-5E71-40F3-A87B-90E9EEFF99D3}" type="presParOf" srcId="{D68E2B1A-30E3-4068-A8E9-3191619D0278}" destId="{DF33E519-C143-43CE-92E7-2DB6A3E39380}" srcOrd="6" destOrd="0" presId="urn:microsoft.com/office/officeart/2005/8/layout/hierarchy3"/>
    <dgm:cxn modelId="{6E23D0F1-0B56-4997-A957-CD7C3770FCA6}" type="presParOf" srcId="{D68E2B1A-30E3-4068-A8E9-3191619D0278}" destId="{208B2F9B-943F-4892-97BD-55C785F44035}" srcOrd="7" destOrd="0" presId="urn:microsoft.com/office/officeart/2005/8/layout/hierarchy3"/>
    <dgm:cxn modelId="{48B02DDE-03F4-42D3-8467-DB79278C2033}" type="presParOf" srcId="{D68E2B1A-30E3-4068-A8E9-3191619D0278}" destId="{F8F5CEC0-EE1E-42E9-8383-BA5BD808C901}" srcOrd="8" destOrd="0" presId="urn:microsoft.com/office/officeart/2005/8/layout/hierarchy3"/>
    <dgm:cxn modelId="{745587A0-77CC-40B0-ACF4-5600108F6BD0}" type="presParOf" srcId="{D68E2B1A-30E3-4068-A8E9-3191619D0278}" destId="{5CD9FCA4-C7CD-4A6D-8210-28D87B0FEB84}" srcOrd="9" destOrd="0" presId="urn:microsoft.com/office/officeart/2005/8/layout/hierarchy3"/>
    <dgm:cxn modelId="{6BE8D741-A740-48D8-A5C1-5DF4DFCE9162}" type="presParOf" srcId="{D68E2B1A-30E3-4068-A8E9-3191619D0278}" destId="{12492A71-754A-454D-89DA-29A2F7AB1EB2}" srcOrd="10" destOrd="0" presId="urn:microsoft.com/office/officeart/2005/8/layout/hierarchy3"/>
    <dgm:cxn modelId="{532FB9F9-C7C2-4CD0-82A6-CD950FAA66BF}" type="presParOf" srcId="{D68E2B1A-30E3-4068-A8E9-3191619D0278}" destId="{89AEDB88-0C7A-4F7B-BBE5-CFD2C9C116FB}" srcOrd="11" destOrd="0" presId="urn:microsoft.com/office/officeart/2005/8/layout/hierarchy3"/>
    <dgm:cxn modelId="{B2F12890-F400-4134-9FBB-EB6B14CD13BB}" type="presParOf" srcId="{D68E2B1A-30E3-4068-A8E9-3191619D0278}" destId="{EBC4D067-0F30-44E1-A36F-BD580271A9E7}" srcOrd="12" destOrd="0" presId="urn:microsoft.com/office/officeart/2005/8/layout/hierarchy3"/>
    <dgm:cxn modelId="{68DC2E0D-9600-4D05-BFCB-5DA0EFADC69B}" type="presParOf" srcId="{D68E2B1A-30E3-4068-A8E9-3191619D0278}" destId="{712442B4-E7DB-4045-AE94-F44E07B44B35}" srcOrd="13" destOrd="0" presId="urn:microsoft.com/office/officeart/2005/8/layout/hierarchy3"/>
    <dgm:cxn modelId="{D084D761-F302-4E2D-A7AB-5117EE274089}" type="presParOf" srcId="{D68E2B1A-30E3-4068-A8E9-3191619D0278}" destId="{ADC5FCC6-026E-4403-96E8-B637182599C2}" srcOrd="14" destOrd="0" presId="urn:microsoft.com/office/officeart/2005/8/layout/hierarchy3"/>
    <dgm:cxn modelId="{790B196A-5D2F-44BE-AED5-FC5EA7EA7FCB}" type="presParOf" srcId="{D68E2B1A-30E3-4068-A8E9-3191619D0278}" destId="{BF62E2FA-B7EB-4AF9-8961-DD4C1C864963}" srcOrd="15" destOrd="0" presId="urn:microsoft.com/office/officeart/2005/8/layout/hierarchy3"/>
    <dgm:cxn modelId="{B6A6B6B4-2AA4-4890-B65C-26E34D98E9A8}" type="presParOf" srcId="{D68E2B1A-30E3-4068-A8E9-3191619D0278}" destId="{F392AF74-9832-4D1D-9FDF-E94E73C561CA}" srcOrd="16" destOrd="0" presId="urn:microsoft.com/office/officeart/2005/8/layout/hierarchy3"/>
    <dgm:cxn modelId="{5C643441-D129-4224-913A-45882D58B586}" type="presParOf" srcId="{D68E2B1A-30E3-4068-A8E9-3191619D0278}" destId="{D65D498E-C4E8-488B-8A98-B23BDD85A6AC}" srcOrd="17" destOrd="0" presId="urn:microsoft.com/office/officeart/2005/8/layout/hierarchy3"/>
    <dgm:cxn modelId="{3D187755-1961-4ABD-B6D2-A5A5726C4C42}" type="presParOf" srcId="{D68E2B1A-30E3-4068-A8E9-3191619D0278}" destId="{5AC696D9-A141-407B-B43A-41F5E1D3BD5E}" srcOrd="18" destOrd="0" presId="urn:microsoft.com/office/officeart/2005/8/layout/hierarchy3"/>
    <dgm:cxn modelId="{7E9B4BD4-44C2-4ABA-B815-FC76BA881532}" type="presParOf" srcId="{D68E2B1A-30E3-4068-A8E9-3191619D0278}" destId="{3DFBEC29-671A-4ECB-B105-6B27A248CA9B}" srcOrd="19" destOrd="0" presId="urn:microsoft.com/office/officeart/2005/8/layout/hierarchy3"/>
    <dgm:cxn modelId="{D1A9DAD7-818A-4929-8DC6-DB73F8DF46CC}" type="presParOf" srcId="{D68E2B1A-30E3-4068-A8E9-3191619D0278}" destId="{7CF741E6-BF23-4760-9799-B2879CD26DFB}" srcOrd="20" destOrd="0" presId="urn:microsoft.com/office/officeart/2005/8/layout/hierarchy3"/>
    <dgm:cxn modelId="{ACD86EBF-96FF-48DD-A9A0-A0BA74BE0FA8}" type="presParOf" srcId="{D68E2B1A-30E3-4068-A8E9-3191619D0278}" destId="{B2495787-A994-49B5-9407-8E1F9C8BB349}" srcOrd="21" destOrd="0" presId="urn:microsoft.com/office/officeart/2005/8/layout/hierarchy3"/>
    <dgm:cxn modelId="{33D9785E-3052-4036-BAAD-8C54A99FEBCA}" type="presParOf" srcId="{D68E2B1A-30E3-4068-A8E9-3191619D0278}" destId="{93FBA2DA-9F8B-4561-8025-B0DB8B1D4F4A}" srcOrd="22" destOrd="0" presId="urn:microsoft.com/office/officeart/2005/8/layout/hierarchy3"/>
    <dgm:cxn modelId="{701C0452-D2EE-4B6E-B031-47BF5CC25266}" type="presParOf" srcId="{D68E2B1A-30E3-4068-A8E9-3191619D0278}" destId="{E95D37AC-56DE-4581-977F-E039C75A9F44}" srcOrd="23" destOrd="0" presId="urn:microsoft.com/office/officeart/2005/8/layout/hierarchy3"/>
    <dgm:cxn modelId="{6FDAEF7C-D5F9-451A-934F-227C08B7272C}" type="presParOf" srcId="{D68E2B1A-30E3-4068-A8E9-3191619D0278}" destId="{2B11A901-DC67-48E5-BC6E-D8C99A3787ED}" srcOrd="24" destOrd="0" presId="urn:microsoft.com/office/officeart/2005/8/layout/hierarchy3"/>
    <dgm:cxn modelId="{66B7EE3B-409C-41BB-BF5E-A973B2CAA77A}" type="presParOf" srcId="{D68E2B1A-30E3-4068-A8E9-3191619D0278}" destId="{7048ADCF-C6C0-4EAB-AC79-4C4B687C2D53}" srcOrd="25" destOrd="0" presId="urn:microsoft.com/office/officeart/2005/8/layout/hierarchy3"/>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7CB497A-DBC7-46A9-85A3-0A285C88CBFF}">
      <dsp:nvSpPr>
        <dsp:cNvPr id="0" name=""/>
        <dsp:cNvSpPr/>
      </dsp:nvSpPr>
      <dsp:spPr>
        <a:xfrm>
          <a:off x="973304" y="1583"/>
          <a:ext cx="2373623" cy="34173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a:t>TECHNICAL </a:t>
          </a:r>
          <a:r>
            <a:rPr lang="en-US" sz="900" kern="1200" dirty="0" smtClean="0"/>
            <a:t>DEPARTMENT</a:t>
          </a:r>
        </a:p>
        <a:p>
          <a:pPr lvl="0" algn="ctr" defTabSz="400050">
            <a:lnSpc>
              <a:spcPct val="90000"/>
            </a:lnSpc>
            <a:spcBef>
              <a:spcPct val="0"/>
            </a:spcBef>
            <a:spcAft>
              <a:spcPct val="35000"/>
            </a:spcAft>
          </a:pPr>
          <a:r>
            <a:rPr lang="en-US" sz="900" kern="1200" dirty="0" smtClean="0"/>
            <a:t>Director C.SANELLI</a:t>
          </a:r>
          <a:endParaRPr lang="en-US" sz="900" kern="1200" dirty="0"/>
        </a:p>
      </dsp:txBody>
      <dsp:txXfrm>
        <a:off x="973304" y="1583"/>
        <a:ext cx="2373623" cy="341737"/>
      </dsp:txXfrm>
    </dsp:sp>
    <dsp:sp modelId="{AAE4334C-42D1-4DB8-8EC1-2EDC65008068}">
      <dsp:nvSpPr>
        <dsp:cNvPr id="0" name=""/>
        <dsp:cNvSpPr/>
      </dsp:nvSpPr>
      <dsp:spPr>
        <a:xfrm>
          <a:off x="1210666" y="343321"/>
          <a:ext cx="237362" cy="253970"/>
        </a:xfrm>
        <a:custGeom>
          <a:avLst/>
          <a:gdLst/>
          <a:ahLst/>
          <a:cxnLst/>
          <a:rect l="0" t="0" r="0" b="0"/>
          <a:pathLst>
            <a:path>
              <a:moveTo>
                <a:pt x="0" y="0"/>
              </a:moveTo>
              <a:lnTo>
                <a:pt x="0" y="253970"/>
              </a:lnTo>
              <a:lnTo>
                <a:pt x="237362" y="25397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4255ED3-6621-4E83-B8C1-98A339DB7585}">
      <dsp:nvSpPr>
        <dsp:cNvPr id="0" name=""/>
        <dsp:cNvSpPr/>
      </dsp:nvSpPr>
      <dsp:spPr>
        <a:xfrm>
          <a:off x="1448028" y="428755"/>
          <a:ext cx="1347018" cy="33707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a:t>SECRETARIAT</a:t>
          </a:r>
        </a:p>
        <a:p>
          <a:pPr lvl="0" algn="ctr" defTabSz="311150">
            <a:lnSpc>
              <a:spcPct val="90000"/>
            </a:lnSpc>
            <a:spcBef>
              <a:spcPct val="0"/>
            </a:spcBef>
            <a:spcAft>
              <a:spcPct val="35000"/>
            </a:spcAft>
          </a:pPr>
          <a:r>
            <a:rPr lang="en-US" sz="700" kern="1200" dirty="0"/>
            <a:t>tbd</a:t>
          </a:r>
        </a:p>
      </dsp:txBody>
      <dsp:txXfrm>
        <a:off x="1448028" y="428755"/>
        <a:ext cx="1347018" cy="337072"/>
      </dsp:txXfrm>
    </dsp:sp>
    <dsp:sp modelId="{E7CCF423-5009-4EC8-A053-F2AF8CBA0408}">
      <dsp:nvSpPr>
        <dsp:cNvPr id="0" name=""/>
        <dsp:cNvSpPr/>
      </dsp:nvSpPr>
      <dsp:spPr>
        <a:xfrm>
          <a:off x="1210666" y="343321"/>
          <a:ext cx="237362" cy="678809"/>
        </a:xfrm>
        <a:custGeom>
          <a:avLst/>
          <a:gdLst/>
          <a:ahLst/>
          <a:cxnLst/>
          <a:rect l="0" t="0" r="0" b="0"/>
          <a:pathLst>
            <a:path>
              <a:moveTo>
                <a:pt x="0" y="0"/>
              </a:moveTo>
              <a:lnTo>
                <a:pt x="0" y="678809"/>
              </a:lnTo>
              <a:lnTo>
                <a:pt x="237362" y="678809"/>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101DC77-09EC-4F1E-A45C-645CB13E0742}">
      <dsp:nvSpPr>
        <dsp:cNvPr id="0" name=""/>
        <dsp:cNvSpPr/>
      </dsp:nvSpPr>
      <dsp:spPr>
        <a:xfrm>
          <a:off x="1448028" y="851262"/>
          <a:ext cx="1340473" cy="34173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a:t>NORMAL CONDUCTING MAGNETS</a:t>
          </a:r>
        </a:p>
        <a:p>
          <a:pPr lvl="0" algn="ctr" defTabSz="311150">
            <a:lnSpc>
              <a:spcPct val="90000"/>
            </a:lnSpc>
            <a:spcBef>
              <a:spcPct val="0"/>
            </a:spcBef>
            <a:spcAft>
              <a:spcPct val="35000"/>
            </a:spcAft>
          </a:pPr>
          <a:r>
            <a:rPr lang="en-US" sz="700" kern="1200" dirty="0"/>
            <a:t>tbd</a:t>
          </a:r>
        </a:p>
      </dsp:txBody>
      <dsp:txXfrm>
        <a:off x="1448028" y="851262"/>
        <a:ext cx="1340473" cy="341737"/>
      </dsp:txXfrm>
    </dsp:sp>
    <dsp:sp modelId="{DF33E519-C143-43CE-92E7-2DB6A3E39380}">
      <dsp:nvSpPr>
        <dsp:cNvPr id="0" name=""/>
        <dsp:cNvSpPr/>
      </dsp:nvSpPr>
      <dsp:spPr>
        <a:xfrm>
          <a:off x="1210666" y="343321"/>
          <a:ext cx="237362" cy="1105980"/>
        </a:xfrm>
        <a:custGeom>
          <a:avLst/>
          <a:gdLst/>
          <a:ahLst/>
          <a:cxnLst/>
          <a:rect l="0" t="0" r="0" b="0"/>
          <a:pathLst>
            <a:path>
              <a:moveTo>
                <a:pt x="0" y="0"/>
              </a:moveTo>
              <a:lnTo>
                <a:pt x="0" y="1105980"/>
              </a:lnTo>
              <a:lnTo>
                <a:pt x="237362" y="110598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08B2F9B-943F-4892-97BD-55C785F44035}">
      <dsp:nvSpPr>
        <dsp:cNvPr id="0" name=""/>
        <dsp:cNvSpPr/>
      </dsp:nvSpPr>
      <dsp:spPr>
        <a:xfrm>
          <a:off x="1448028" y="1278433"/>
          <a:ext cx="1283045" cy="34173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CIVIL ENGINEERING</a:t>
          </a:r>
          <a:endParaRPr lang="en-US" sz="700" kern="1200" dirty="0"/>
        </a:p>
        <a:p>
          <a:pPr lvl="0" algn="ctr" defTabSz="311150">
            <a:lnSpc>
              <a:spcPct val="90000"/>
            </a:lnSpc>
            <a:spcBef>
              <a:spcPct val="0"/>
            </a:spcBef>
            <a:spcAft>
              <a:spcPct val="35000"/>
            </a:spcAft>
          </a:pPr>
          <a:r>
            <a:rPr lang="en-US" sz="700" kern="1200" dirty="0" smtClean="0"/>
            <a:t>tbd</a:t>
          </a:r>
        </a:p>
      </dsp:txBody>
      <dsp:txXfrm>
        <a:off x="1448028" y="1278433"/>
        <a:ext cx="1283045" cy="341737"/>
      </dsp:txXfrm>
    </dsp:sp>
    <dsp:sp modelId="{156583EA-6A03-4388-8570-A9F46CC1ACBB}">
      <dsp:nvSpPr>
        <dsp:cNvPr id="0" name=""/>
        <dsp:cNvSpPr/>
      </dsp:nvSpPr>
      <dsp:spPr>
        <a:xfrm>
          <a:off x="1210666" y="343321"/>
          <a:ext cx="237362" cy="1528082"/>
        </a:xfrm>
        <a:custGeom>
          <a:avLst/>
          <a:gdLst/>
          <a:ahLst/>
          <a:cxnLst/>
          <a:rect l="0" t="0" r="0" b="0"/>
          <a:pathLst>
            <a:path>
              <a:moveTo>
                <a:pt x="0" y="0"/>
              </a:moveTo>
              <a:lnTo>
                <a:pt x="0" y="1528082"/>
              </a:lnTo>
              <a:lnTo>
                <a:pt x="237362" y="1528082"/>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5D620DC-20ED-4193-A82A-DEFD79B26B73}">
      <dsp:nvSpPr>
        <dsp:cNvPr id="0" name=""/>
        <dsp:cNvSpPr/>
      </dsp:nvSpPr>
      <dsp:spPr>
        <a:xfrm>
          <a:off x="1448028" y="1705604"/>
          <a:ext cx="1342939" cy="33159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a:t>POWER CONVERTER </a:t>
          </a:r>
        </a:p>
        <a:p>
          <a:pPr lvl="0" algn="ctr" defTabSz="311150">
            <a:lnSpc>
              <a:spcPct val="90000"/>
            </a:lnSpc>
            <a:spcBef>
              <a:spcPct val="0"/>
            </a:spcBef>
            <a:spcAft>
              <a:spcPct val="35000"/>
            </a:spcAft>
          </a:pPr>
          <a:r>
            <a:rPr lang="en-US" sz="700" kern="1200" dirty="0"/>
            <a:t>M. SEDITA - INFN LNS</a:t>
          </a:r>
        </a:p>
      </dsp:txBody>
      <dsp:txXfrm>
        <a:off x="1448028" y="1705604"/>
        <a:ext cx="1342939" cy="331597"/>
      </dsp:txXfrm>
    </dsp:sp>
    <dsp:sp modelId="{12492A71-754A-454D-89DA-29A2F7AB1EB2}">
      <dsp:nvSpPr>
        <dsp:cNvPr id="0" name=""/>
        <dsp:cNvSpPr/>
      </dsp:nvSpPr>
      <dsp:spPr>
        <a:xfrm>
          <a:off x="1210666" y="343321"/>
          <a:ext cx="237362" cy="1944784"/>
        </a:xfrm>
        <a:custGeom>
          <a:avLst/>
          <a:gdLst/>
          <a:ahLst/>
          <a:cxnLst/>
          <a:rect l="0" t="0" r="0" b="0"/>
          <a:pathLst>
            <a:path>
              <a:moveTo>
                <a:pt x="0" y="0"/>
              </a:moveTo>
              <a:lnTo>
                <a:pt x="0" y="1944784"/>
              </a:lnTo>
              <a:lnTo>
                <a:pt x="237362" y="194478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9AEDB88-0C7A-4F7B-BBE5-CFD2C9C116FB}">
      <dsp:nvSpPr>
        <dsp:cNvPr id="0" name=""/>
        <dsp:cNvSpPr/>
      </dsp:nvSpPr>
      <dsp:spPr>
        <a:xfrm>
          <a:off x="1448028" y="2122636"/>
          <a:ext cx="1340232" cy="33093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a:t>VACUUM </a:t>
          </a:r>
        </a:p>
        <a:p>
          <a:pPr lvl="0" algn="ctr" defTabSz="311150">
            <a:lnSpc>
              <a:spcPct val="90000"/>
            </a:lnSpc>
            <a:spcBef>
              <a:spcPct val="0"/>
            </a:spcBef>
            <a:spcAft>
              <a:spcPct val="35000"/>
            </a:spcAft>
          </a:pPr>
          <a:r>
            <a:rPr lang="en-US" sz="700" kern="1200" dirty="0"/>
            <a:t>A. CLOZZA - INFN LNF</a:t>
          </a:r>
        </a:p>
      </dsp:txBody>
      <dsp:txXfrm>
        <a:off x="1448028" y="2122636"/>
        <a:ext cx="1340232" cy="330938"/>
      </dsp:txXfrm>
    </dsp:sp>
    <dsp:sp modelId="{EBC4D067-0F30-44E1-A36F-BD580271A9E7}">
      <dsp:nvSpPr>
        <dsp:cNvPr id="0" name=""/>
        <dsp:cNvSpPr/>
      </dsp:nvSpPr>
      <dsp:spPr>
        <a:xfrm>
          <a:off x="1210666" y="343321"/>
          <a:ext cx="237362" cy="2360829"/>
        </a:xfrm>
        <a:custGeom>
          <a:avLst/>
          <a:gdLst/>
          <a:ahLst/>
          <a:cxnLst/>
          <a:rect l="0" t="0" r="0" b="0"/>
          <a:pathLst>
            <a:path>
              <a:moveTo>
                <a:pt x="0" y="0"/>
              </a:moveTo>
              <a:lnTo>
                <a:pt x="0" y="2360829"/>
              </a:lnTo>
              <a:lnTo>
                <a:pt x="237362" y="2360829"/>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12442B4-E7DB-4045-AE94-F44E07B44B35}">
      <dsp:nvSpPr>
        <dsp:cNvPr id="0" name=""/>
        <dsp:cNvSpPr/>
      </dsp:nvSpPr>
      <dsp:spPr>
        <a:xfrm>
          <a:off x="1448028" y="2539009"/>
          <a:ext cx="1337537" cy="33028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a:t>MECHANICS </a:t>
          </a:r>
        </a:p>
        <a:p>
          <a:pPr lvl="0" algn="ctr" defTabSz="311150">
            <a:lnSpc>
              <a:spcPct val="90000"/>
            </a:lnSpc>
            <a:spcBef>
              <a:spcPct val="0"/>
            </a:spcBef>
            <a:spcAft>
              <a:spcPct val="35000"/>
            </a:spcAft>
          </a:pPr>
          <a:r>
            <a:rPr lang="en-US" sz="700" kern="1200" dirty="0"/>
            <a:t>S. TOMASSINI - INFN LNF</a:t>
          </a:r>
        </a:p>
      </dsp:txBody>
      <dsp:txXfrm>
        <a:off x="1448028" y="2539009"/>
        <a:ext cx="1337537" cy="330282"/>
      </dsp:txXfrm>
    </dsp:sp>
    <dsp:sp modelId="{ADC5FCC6-026E-4403-96E8-B637182599C2}">
      <dsp:nvSpPr>
        <dsp:cNvPr id="0" name=""/>
        <dsp:cNvSpPr/>
      </dsp:nvSpPr>
      <dsp:spPr>
        <a:xfrm>
          <a:off x="1210666" y="343321"/>
          <a:ext cx="237362" cy="2778532"/>
        </a:xfrm>
        <a:custGeom>
          <a:avLst/>
          <a:gdLst/>
          <a:ahLst/>
          <a:cxnLst/>
          <a:rect l="0" t="0" r="0" b="0"/>
          <a:pathLst>
            <a:path>
              <a:moveTo>
                <a:pt x="0" y="0"/>
              </a:moveTo>
              <a:lnTo>
                <a:pt x="0" y="2778532"/>
              </a:lnTo>
              <a:lnTo>
                <a:pt x="237362" y="2778532"/>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F62E2FA-B7EB-4AF9-8961-DD4C1C864963}">
      <dsp:nvSpPr>
        <dsp:cNvPr id="0" name=""/>
        <dsp:cNvSpPr/>
      </dsp:nvSpPr>
      <dsp:spPr>
        <a:xfrm>
          <a:off x="1448028" y="2954725"/>
          <a:ext cx="1336192" cy="33425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a:t>ELECTROTECHNICS </a:t>
          </a:r>
        </a:p>
        <a:p>
          <a:pPr lvl="0" algn="ctr" defTabSz="311150">
            <a:lnSpc>
              <a:spcPct val="90000"/>
            </a:lnSpc>
            <a:spcBef>
              <a:spcPct val="0"/>
            </a:spcBef>
            <a:spcAft>
              <a:spcPct val="35000"/>
            </a:spcAft>
          </a:pPr>
          <a:r>
            <a:rPr lang="en-US" sz="700" kern="1200" dirty="0"/>
            <a:t>R. RICCI - INFN LNF</a:t>
          </a:r>
        </a:p>
      </dsp:txBody>
      <dsp:txXfrm>
        <a:off x="1448028" y="2954725"/>
        <a:ext cx="1336192" cy="334256"/>
      </dsp:txXfrm>
    </dsp:sp>
    <dsp:sp modelId="{F392AF74-9832-4D1D-9FDF-E94E73C561CA}">
      <dsp:nvSpPr>
        <dsp:cNvPr id="0" name=""/>
        <dsp:cNvSpPr/>
      </dsp:nvSpPr>
      <dsp:spPr>
        <a:xfrm>
          <a:off x="1210666" y="343321"/>
          <a:ext cx="237362" cy="3197888"/>
        </a:xfrm>
        <a:custGeom>
          <a:avLst/>
          <a:gdLst/>
          <a:ahLst/>
          <a:cxnLst/>
          <a:rect l="0" t="0" r="0" b="0"/>
          <a:pathLst>
            <a:path>
              <a:moveTo>
                <a:pt x="0" y="0"/>
              </a:moveTo>
              <a:lnTo>
                <a:pt x="0" y="3197888"/>
              </a:lnTo>
              <a:lnTo>
                <a:pt x="237362" y="3197888"/>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65D498E-C4E8-488B-8A98-B23BDD85A6AC}">
      <dsp:nvSpPr>
        <dsp:cNvPr id="0" name=""/>
        <dsp:cNvSpPr/>
      </dsp:nvSpPr>
      <dsp:spPr>
        <a:xfrm>
          <a:off x="1448028" y="3374416"/>
          <a:ext cx="1333512" cy="33358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a:t>HVAC &amp; FLUIDS </a:t>
          </a:r>
        </a:p>
        <a:p>
          <a:pPr lvl="0" algn="ctr" defTabSz="311150">
            <a:lnSpc>
              <a:spcPct val="90000"/>
            </a:lnSpc>
            <a:spcBef>
              <a:spcPct val="0"/>
            </a:spcBef>
            <a:spcAft>
              <a:spcPct val="35000"/>
            </a:spcAft>
          </a:pPr>
          <a:r>
            <a:rPr lang="en-US" sz="700" kern="1200" dirty="0"/>
            <a:t>G. SCHILLACI - INFN LNS</a:t>
          </a:r>
        </a:p>
      </dsp:txBody>
      <dsp:txXfrm>
        <a:off x="1448028" y="3374416"/>
        <a:ext cx="1333512" cy="333586"/>
      </dsp:txXfrm>
    </dsp:sp>
    <dsp:sp modelId="{5AC696D9-A141-407B-B43A-41F5E1D3BD5E}">
      <dsp:nvSpPr>
        <dsp:cNvPr id="0" name=""/>
        <dsp:cNvSpPr/>
      </dsp:nvSpPr>
      <dsp:spPr>
        <a:xfrm>
          <a:off x="1210666" y="343321"/>
          <a:ext cx="237362" cy="3616576"/>
        </a:xfrm>
        <a:custGeom>
          <a:avLst/>
          <a:gdLst/>
          <a:ahLst/>
          <a:cxnLst/>
          <a:rect l="0" t="0" r="0" b="0"/>
          <a:pathLst>
            <a:path>
              <a:moveTo>
                <a:pt x="0" y="0"/>
              </a:moveTo>
              <a:lnTo>
                <a:pt x="0" y="3616576"/>
              </a:lnTo>
              <a:lnTo>
                <a:pt x="237362" y="361657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DFBEC29-671A-4ECB-B105-6B27A248CA9B}">
      <dsp:nvSpPr>
        <dsp:cNvPr id="0" name=""/>
        <dsp:cNvSpPr/>
      </dsp:nvSpPr>
      <dsp:spPr>
        <a:xfrm>
          <a:off x="1448028" y="3793437"/>
          <a:ext cx="1332173" cy="33292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a:t>TECHNICAL SUPPORT </a:t>
          </a:r>
        </a:p>
        <a:p>
          <a:pPr lvl="0" algn="ctr" defTabSz="311150">
            <a:lnSpc>
              <a:spcPct val="90000"/>
            </a:lnSpc>
            <a:spcBef>
              <a:spcPct val="0"/>
            </a:spcBef>
            <a:spcAft>
              <a:spcPct val="35000"/>
            </a:spcAft>
          </a:pPr>
          <a:r>
            <a:rPr lang="en-US" sz="700" kern="1200" dirty="0"/>
            <a:t>tbd</a:t>
          </a:r>
        </a:p>
      </dsp:txBody>
      <dsp:txXfrm>
        <a:off x="1448028" y="3793437"/>
        <a:ext cx="1332173" cy="332920"/>
      </dsp:txXfrm>
    </dsp:sp>
    <dsp:sp modelId="{7CF741E6-BF23-4760-9799-B2879CD26DFB}">
      <dsp:nvSpPr>
        <dsp:cNvPr id="0" name=""/>
        <dsp:cNvSpPr/>
      </dsp:nvSpPr>
      <dsp:spPr>
        <a:xfrm>
          <a:off x="1210666" y="343321"/>
          <a:ext cx="237362" cy="4034765"/>
        </a:xfrm>
        <a:custGeom>
          <a:avLst/>
          <a:gdLst/>
          <a:ahLst/>
          <a:cxnLst/>
          <a:rect l="0" t="0" r="0" b="0"/>
          <a:pathLst>
            <a:path>
              <a:moveTo>
                <a:pt x="0" y="0"/>
              </a:moveTo>
              <a:lnTo>
                <a:pt x="0" y="4034765"/>
              </a:lnTo>
              <a:lnTo>
                <a:pt x="237362" y="4034765"/>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2495787-A994-49B5-9407-8E1F9C8BB349}">
      <dsp:nvSpPr>
        <dsp:cNvPr id="0" name=""/>
        <dsp:cNvSpPr/>
      </dsp:nvSpPr>
      <dsp:spPr>
        <a:xfrm>
          <a:off x="1448028" y="4211791"/>
          <a:ext cx="1328181" cy="33258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a:t>CRYOGENICS </a:t>
          </a:r>
        </a:p>
        <a:p>
          <a:pPr lvl="0" algn="ctr" defTabSz="311150">
            <a:lnSpc>
              <a:spcPct val="90000"/>
            </a:lnSpc>
            <a:spcBef>
              <a:spcPct val="0"/>
            </a:spcBef>
            <a:spcAft>
              <a:spcPct val="35000"/>
            </a:spcAft>
          </a:pPr>
          <a:r>
            <a:rPr lang="en-US" sz="700" kern="1200" dirty="0"/>
            <a:t>C. LIGI - INFN LNF</a:t>
          </a:r>
        </a:p>
      </dsp:txBody>
      <dsp:txXfrm>
        <a:off x="1448028" y="4211791"/>
        <a:ext cx="1328181" cy="332588"/>
      </dsp:txXfrm>
    </dsp:sp>
    <dsp:sp modelId="{93FBA2DA-9F8B-4561-8025-B0DB8B1D4F4A}">
      <dsp:nvSpPr>
        <dsp:cNvPr id="0" name=""/>
        <dsp:cNvSpPr/>
      </dsp:nvSpPr>
      <dsp:spPr>
        <a:xfrm>
          <a:off x="1210666" y="343321"/>
          <a:ext cx="237362" cy="4452456"/>
        </a:xfrm>
        <a:custGeom>
          <a:avLst/>
          <a:gdLst/>
          <a:ahLst/>
          <a:cxnLst/>
          <a:rect l="0" t="0" r="0" b="0"/>
          <a:pathLst>
            <a:path>
              <a:moveTo>
                <a:pt x="0" y="0"/>
              </a:moveTo>
              <a:lnTo>
                <a:pt x="0" y="4452456"/>
              </a:lnTo>
              <a:lnTo>
                <a:pt x="237362" y="445245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95D37AC-56DE-4581-977F-E039C75A9F44}">
      <dsp:nvSpPr>
        <dsp:cNvPr id="0" name=""/>
        <dsp:cNvSpPr/>
      </dsp:nvSpPr>
      <dsp:spPr>
        <a:xfrm>
          <a:off x="1448028" y="4629814"/>
          <a:ext cx="1326858" cy="33192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a:t>SAFETY </a:t>
          </a:r>
        </a:p>
        <a:p>
          <a:pPr lvl="0" algn="ctr" defTabSz="311150">
            <a:lnSpc>
              <a:spcPct val="90000"/>
            </a:lnSpc>
            <a:spcBef>
              <a:spcPct val="0"/>
            </a:spcBef>
            <a:spcAft>
              <a:spcPct val="35000"/>
            </a:spcAft>
          </a:pPr>
          <a:r>
            <a:rPr lang="en-US" sz="700" kern="1200" dirty="0"/>
            <a:t>A. CHIARUCCI - LNF</a:t>
          </a:r>
        </a:p>
      </dsp:txBody>
      <dsp:txXfrm>
        <a:off x="1448028" y="4629814"/>
        <a:ext cx="1326858" cy="331925"/>
      </dsp:txXfrm>
    </dsp:sp>
    <dsp:sp modelId="{0F7D606F-D541-43F6-B378-4199A6DBDF8E}">
      <dsp:nvSpPr>
        <dsp:cNvPr id="0" name=""/>
        <dsp:cNvSpPr/>
      </dsp:nvSpPr>
      <dsp:spPr>
        <a:xfrm>
          <a:off x="1210666" y="343321"/>
          <a:ext cx="237362" cy="4867216"/>
        </a:xfrm>
        <a:custGeom>
          <a:avLst/>
          <a:gdLst/>
          <a:ahLst/>
          <a:cxnLst/>
          <a:rect l="0" t="0" r="0" b="0"/>
          <a:pathLst>
            <a:path>
              <a:moveTo>
                <a:pt x="0" y="0"/>
              </a:moveTo>
              <a:lnTo>
                <a:pt x="0" y="4867216"/>
              </a:lnTo>
              <a:lnTo>
                <a:pt x="237362" y="486721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509BAB3-B5BE-4E7A-A814-BEAC08391BCC}">
      <dsp:nvSpPr>
        <dsp:cNvPr id="0" name=""/>
        <dsp:cNvSpPr/>
      </dsp:nvSpPr>
      <dsp:spPr>
        <a:xfrm>
          <a:off x="1448028" y="5047175"/>
          <a:ext cx="1322894" cy="32672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a:t>GENERAL SERVICES </a:t>
          </a:r>
        </a:p>
        <a:p>
          <a:pPr lvl="0" algn="ctr" defTabSz="311150">
            <a:lnSpc>
              <a:spcPct val="90000"/>
            </a:lnSpc>
            <a:spcBef>
              <a:spcPct val="0"/>
            </a:spcBef>
            <a:spcAft>
              <a:spcPct val="35000"/>
            </a:spcAft>
          </a:pPr>
          <a:r>
            <a:rPr lang="en-US" sz="700" kern="1200" dirty="0"/>
            <a:t>tbd</a:t>
          </a:r>
        </a:p>
      </dsp:txBody>
      <dsp:txXfrm>
        <a:off x="1448028" y="5047175"/>
        <a:ext cx="1322894" cy="326724"/>
      </dsp:txXfrm>
    </dsp:sp>
    <dsp:sp modelId="{29E103A2-67F4-425E-9566-7621AD149088}">
      <dsp:nvSpPr>
        <dsp:cNvPr id="0" name=""/>
        <dsp:cNvSpPr/>
      </dsp:nvSpPr>
      <dsp:spPr>
        <a:xfrm>
          <a:off x="1210666" y="343321"/>
          <a:ext cx="237362" cy="5281153"/>
        </a:xfrm>
        <a:custGeom>
          <a:avLst/>
          <a:gdLst/>
          <a:ahLst/>
          <a:cxnLst/>
          <a:rect l="0" t="0" r="0" b="0"/>
          <a:pathLst>
            <a:path>
              <a:moveTo>
                <a:pt x="0" y="0"/>
              </a:moveTo>
              <a:lnTo>
                <a:pt x="0" y="5281153"/>
              </a:lnTo>
              <a:lnTo>
                <a:pt x="237362" y="528115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1624B8A-F008-4114-A1DD-5525AD74E2C6}">
      <dsp:nvSpPr>
        <dsp:cNvPr id="0" name=""/>
        <dsp:cNvSpPr/>
      </dsp:nvSpPr>
      <dsp:spPr>
        <a:xfrm>
          <a:off x="1448028" y="5459333"/>
          <a:ext cx="1318957" cy="33028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a:t>PROCUREMENT &amp; STORAGE </a:t>
          </a:r>
        </a:p>
        <a:p>
          <a:pPr lvl="0" algn="ctr" defTabSz="311150">
            <a:lnSpc>
              <a:spcPct val="90000"/>
            </a:lnSpc>
            <a:spcBef>
              <a:spcPct val="0"/>
            </a:spcBef>
            <a:spcAft>
              <a:spcPct val="35000"/>
            </a:spcAft>
          </a:pPr>
          <a:r>
            <a:rPr lang="en-US" sz="700" kern="1200" dirty="0"/>
            <a:t>tbd</a:t>
          </a:r>
        </a:p>
      </dsp:txBody>
      <dsp:txXfrm>
        <a:off x="1448028" y="5459333"/>
        <a:ext cx="1318957" cy="33028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7CB497A-DBC7-46A9-85A3-0A285C88CBFF}">
      <dsp:nvSpPr>
        <dsp:cNvPr id="0" name=""/>
        <dsp:cNvSpPr/>
      </dsp:nvSpPr>
      <dsp:spPr>
        <a:xfrm>
          <a:off x="1030024" y="4060"/>
          <a:ext cx="2511950" cy="361652"/>
        </a:xfrm>
        <a:prstGeom prst="roundRect">
          <a:avLst>
            <a:gd name="adj" fmla="val 10000"/>
          </a:avLst>
        </a:prstGeom>
        <a:solidFill>
          <a:srgbClr val="FF00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ACCELERATOR DEPARTMENT                    director A.VARIOLA</a:t>
          </a:r>
          <a:endParaRPr lang="en-US" sz="1100" kern="1200" dirty="0"/>
        </a:p>
      </dsp:txBody>
      <dsp:txXfrm>
        <a:off x="1030024" y="4060"/>
        <a:ext cx="2511950" cy="361652"/>
      </dsp:txXfrm>
    </dsp:sp>
    <dsp:sp modelId="{14E4A9CD-D6FB-4DDF-A408-69D00F672DA5}">
      <dsp:nvSpPr>
        <dsp:cNvPr id="0" name=""/>
        <dsp:cNvSpPr/>
      </dsp:nvSpPr>
      <dsp:spPr>
        <a:xfrm>
          <a:off x="1281219" y="365713"/>
          <a:ext cx="251195" cy="271239"/>
        </a:xfrm>
        <a:custGeom>
          <a:avLst/>
          <a:gdLst/>
          <a:ahLst/>
          <a:cxnLst/>
          <a:rect l="0" t="0" r="0" b="0"/>
          <a:pathLst>
            <a:path>
              <a:moveTo>
                <a:pt x="0" y="0"/>
              </a:moveTo>
              <a:lnTo>
                <a:pt x="0" y="271239"/>
              </a:lnTo>
              <a:lnTo>
                <a:pt x="251195" y="271239"/>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B611B8B-D1F8-4258-AB0B-75A86A77932E}">
      <dsp:nvSpPr>
        <dsp:cNvPr id="0" name=""/>
        <dsp:cNvSpPr/>
      </dsp:nvSpPr>
      <dsp:spPr>
        <a:xfrm>
          <a:off x="1532414" y="456126"/>
          <a:ext cx="1419291" cy="36165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DEPUTY DIRECTOR </a:t>
          </a:r>
          <a:r>
            <a:rPr lang="en-US" sz="700" kern="1200" dirty="0" err="1" smtClean="0"/>
            <a:t>tbd</a:t>
          </a:r>
          <a:endParaRPr lang="en-US" sz="700" kern="1200" dirty="0"/>
        </a:p>
      </dsp:txBody>
      <dsp:txXfrm>
        <a:off x="1532414" y="456126"/>
        <a:ext cx="1419291" cy="361652"/>
      </dsp:txXfrm>
    </dsp:sp>
    <dsp:sp modelId="{AAE4334C-42D1-4DB8-8EC1-2EDC65008068}">
      <dsp:nvSpPr>
        <dsp:cNvPr id="0" name=""/>
        <dsp:cNvSpPr/>
      </dsp:nvSpPr>
      <dsp:spPr>
        <a:xfrm>
          <a:off x="1281219" y="365713"/>
          <a:ext cx="251195" cy="720836"/>
        </a:xfrm>
        <a:custGeom>
          <a:avLst/>
          <a:gdLst/>
          <a:ahLst/>
          <a:cxnLst/>
          <a:rect l="0" t="0" r="0" b="0"/>
          <a:pathLst>
            <a:path>
              <a:moveTo>
                <a:pt x="0" y="0"/>
              </a:moveTo>
              <a:lnTo>
                <a:pt x="0" y="720836"/>
              </a:lnTo>
              <a:lnTo>
                <a:pt x="251195" y="72083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4255ED3-6621-4E83-B8C1-98A339DB7585}">
      <dsp:nvSpPr>
        <dsp:cNvPr id="0" name=""/>
        <dsp:cNvSpPr/>
      </dsp:nvSpPr>
      <dsp:spPr>
        <a:xfrm>
          <a:off x="1532414" y="908191"/>
          <a:ext cx="1425517" cy="35671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a:t>SECRETARIAT</a:t>
          </a:r>
        </a:p>
        <a:p>
          <a:pPr lvl="0" algn="ctr" defTabSz="311150">
            <a:lnSpc>
              <a:spcPct val="90000"/>
            </a:lnSpc>
            <a:spcBef>
              <a:spcPct val="0"/>
            </a:spcBef>
            <a:spcAft>
              <a:spcPct val="35000"/>
            </a:spcAft>
          </a:pPr>
          <a:r>
            <a:rPr lang="en-US" sz="700" kern="1200" dirty="0"/>
            <a:t>tbd</a:t>
          </a:r>
        </a:p>
      </dsp:txBody>
      <dsp:txXfrm>
        <a:off x="1532414" y="908191"/>
        <a:ext cx="1425517" cy="356715"/>
      </dsp:txXfrm>
    </dsp:sp>
    <dsp:sp modelId="{E7CCF423-5009-4EC8-A053-F2AF8CBA0408}">
      <dsp:nvSpPr>
        <dsp:cNvPr id="0" name=""/>
        <dsp:cNvSpPr/>
      </dsp:nvSpPr>
      <dsp:spPr>
        <a:xfrm>
          <a:off x="1281219" y="365713"/>
          <a:ext cx="251195" cy="1170433"/>
        </a:xfrm>
        <a:custGeom>
          <a:avLst/>
          <a:gdLst/>
          <a:ahLst/>
          <a:cxnLst/>
          <a:rect l="0" t="0" r="0" b="0"/>
          <a:pathLst>
            <a:path>
              <a:moveTo>
                <a:pt x="0" y="0"/>
              </a:moveTo>
              <a:lnTo>
                <a:pt x="0" y="1170433"/>
              </a:lnTo>
              <a:lnTo>
                <a:pt x="251195" y="117043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101DC77-09EC-4F1E-A45C-645CB13E0742}">
      <dsp:nvSpPr>
        <dsp:cNvPr id="0" name=""/>
        <dsp:cNvSpPr/>
      </dsp:nvSpPr>
      <dsp:spPr>
        <a:xfrm>
          <a:off x="1532414" y="1355320"/>
          <a:ext cx="1418591" cy="36165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ACCELERATOR PHYSICS</a:t>
          </a:r>
          <a:endParaRPr lang="en-US" sz="700" kern="1200" dirty="0"/>
        </a:p>
        <a:p>
          <a:pPr lvl="0" algn="ctr" defTabSz="311150">
            <a:lnSpc>
              <a:spcPct val="90000"/>
            </a:lnSpc>
            <a:spcBef>
              <a:spcPct val="0"/>
            </a:spcBef>
            <a:spcAft>
              <a:spcPct val="35000"/>
            </a:spcAft>
          </a:pPr>
          <a:r>
            <a:rPr lang="en-US" sz="700" kern="1200" dirty="0" smtClean="0"/>
            <a:t>M. BIAGINI</a:t>
          </a:r>
          <a:endParaRPr lang="en-US" sz="700" kern="1200" dirty="0"/>
        </a:p>
      </dsp:txBody>
      <dsp:txXfrm>
        <a:off x="1532414" y="1355320"/>
        <a:ext cx="1418591" cy="361652"/>
      </dsp:txXfrm>
    </dsp:sp>
    <dsp:sp modelId="{DF33E519-C143-43CE-92E7-2DB6A3E39380}">
      <dsp:nvSpPr>
        <dsp:cNvPr id="0" name=""/>
        <dsp:cNvSpPr/>
      </dsp:nvSpPr>
      <dsp:spPr>
        <a:xfrm>
          <a:off x="1281219" y="365713"/>
          <a:ext cx="251195" cy="1622498"/>
        </a:xfrm>
        <a:custGeom>
          <a:avLst/>
          <a:gdLst/>
          <a:ahLst/>
          <a:cxnLst/>
          <a:rect l="0" t="0" r="0" b="0"/>
          <a:pathLst>
            <a:path>
              <a:moveTo>
                <a:pt x="0" y="0"/>
              </a:moveTo>
              <a:lnTo>
                <a:pt x="0" y="1622498"/>
              </a:lnTo>
              <a:lnTo>
                <a:pt x="251195" y="1622498"/>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08B2F9B-943F-4892-97BD-55C785F44035}">
      <dsp:nvSpPr>
        <dsp:cNvPr id="0" name=""/>
        <dsp:cNvSpPr/>
      </dsp:nvSpPr>
      <dsp:spPr>
        <a:xfrm>
          <a:off x="1532414" y="1807385"/>
          <a:ext cx="1358406" cy="36165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SC IP AND SOLENOIDS MAGNETS</a:t>
          </a:r>
          <a:endParaRPr lang="en-US" sz="700" kern="1200" dirty="0"/>
        </a:p>
        <a:p>
          <a:pPr lvl="0" algn="ctr" defTabSz="311150">
            <a:lnSpc>
              <a:spcPct val="90000"/>
            </a:lnSpc>
            <a:spcBef>
              <a:spcPct val="0"/>
            </a:spcBef>
            <a:spcAft>
              <a:spcPct val="35000"/>
            </a:spcAft>
          </a:pPr>
          <a:r>
            <a:rPr lang="en-US" sz="700" kern="1200" dirty="0" smtClean="0"/>
            <a:t>P.FABBRICATORE</a:t>
          </a:r>
        </a:p>
      </dsp:txBody>
      <dsp:txXfrm>
        <a:off x="1532414" y="1807385"/>
        <a:ext cx="1358406" cy="361652"/>
      </dsp:txXfrm>
    </dsp:sp>
    <dsp:sp modelId="{F8F5CEC0-EE1E-42E9-8383-BA5BD808C901}">
      <dsp:nvSpPr>
        <dsp:cNvPr id="0" name=""/>
        <dsp:cNvSpPr/>
      </dsp:nvSpPr>
      <dsp:spPr>
        <a:xfrm>
          <a:off x="1281219" y="365713"/>
          <a:ext cx="251195" cy="2074564"/>
        </a:xfrm>
        <a:custGeom>
          <a:avLst/>
          <a:gdLst/>
          <a:ahLst/>
          <a:cxnLst/>
          <a:rect l="0" t="0" r="0" b="0"/>
          <a:pathLst>
            <a:path>
              <a:moveTo>
                <a:pt x="0" y="0"/>
              </a:moveTo>
              <a:lnTo>
                <a:pt x="0" y="2074564"/>
              </a:lnTo>
              <a:lnTo>
                <a:pt x="251195" y="207456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CD9FCA4-C7CD-4A6D-8210-28D87B0FEB84}">
      <dsp:nvSpPr>
        <dsp:cNvPr id="0" name=""/>
        <dsp:cNvSpPr/>
      </dsp:nvSpPr>
      <dsp:spPr>
        <a:xfrm>
          <a:off x="1532414" y="2259451"/>
          <a:ext cx="1344993" cy="36165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FINAL FOCUS IR</a:t>
          </a:r>
        </a:p>
        <a:p>
          <a:pPr lvl="0" algn="ctr" defTabSz="311150">
            <a:lnSpc>
              <a:spcPct val="90000"/>
            </a:lnSpc>
            <a:spcBef>
              <a:spcPct val="0"/>
            </a:spcBef>
            <a:spcAft>
              <a:spcPct val="35000"/>
            </a:spcAft>
          </a:pPr>
          <a:r>
            <a:rPr lang="en-US" sz="700" kern="1200" dirty="0" err="1" smtClean="0"/>
            <a:t>tbd</a:t>
          </a:r>
          <a:endParaRPr lang="en-US" sz="700" kern="1200" dirty="0" smtClean="0"/>
        </a:p>
      </dsp:txBody>
      <dsp:txXfrm>
        <a:off x="1532414" y="2259451"/>
        <a:ext cx="1344993" cy="361652"/>
      </dsp:txXfrm>
    </dsp:sp>
    <dsp:sp modelId="{12492A71-754A-454D-89DA-29A2F7AB1EB2}">
      <dsp:nvSpPr>
        <dsp:cNvPr id="0" name=""/>
        <dsp:cNvSpPr/>
      </dsp:nvSpPr>
      <dsp:spPr>
        <a:xfrm>
          <a:off x="1281219" y="365713"/>
          <a:ext cx="251195" cy="2520915"/>
        </a:xfrm>
        <a:custGeom>
          <a:avLst/>
          <a:gdLst/>
          <a:ahLst/>
          <a:cxnLst/>
          <a:rect l="0" t="0" r="0" b="0"/>
          <a:pathLst>
            <a:path>
              <a:moveTo>
                <a:pt x="0" y="0"/>
              </a:moveTo>
              <a:lnTo>
                <a:pt x="0" y="2520915"/>
              </a:lnTo>
              <a:lnTo>
                <a:pt x="251195" y="2520915"/>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9AEDB88-0C7A-4F7B-BBE5-CFD2C9C116FB}">
      <dsp:nvSpPr>
        <dsp:cNvPr id="0" name=""/>
        <dsp:cNvSpPr/>
      </dsp:nvSpPr>
      <dsp:spPr>
        <a:xfrm>
          <a:off x="1532414" y="2711516"/>
          <a:ext cx="1418336" cy="35022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INJECTION SYSTEM LINAC</a:t>
          </a:r>
          <a:endParaRPr lang="en-US" sz="700" kern="1200" dirty="0"/>
        </a:p>
        <a:p>
          <a:pPr lvl="0" algn="ctr" defTabSz="311150">
            <a:lnSpc>
              <a:spcPct val="90000"/>
            </a:lnSpc>
            <a:spcBef>
              <a:spcPct val="0"/>
            </a:spcBef>
            <a:spcAft>
              <a:spcPct val="35000"/>
            </a:spcAft>
          </a:pPr>
          <a:r>
            <a:rPr lang="en-US" sz="700" kern="1200" dirty="0" smtClean="0"/>
            <a:t>R.BONI</a:t>
          </a:r>
          <a:endParaRPr lang="en-US" sz="700" kern="1200" dirty="0"/>
        </a:p>
      </dsp:txBody>
      <dsp:txXfrm>
        <a:off x="1532414" y="2711516"/>
        <a:ext cx="1418336" cy="350224"/>
      </dsp:txXfrm>
    </dsp:sp>
    <dsp:sp modelId="{EBC4D067-0F30-44E1-A36F-BD580271A9E7}">
      <dsp:nvSpPr>
        <dsp:cNvPr id="0" name=""/>
        <dsp:cNvSpPr/>
      </dsp:nvSpPr>
      <dsp:spPr>
        <a:xfrm>
          <a:off x="1281219" y="365713"/>
          <a:ext cx="251195" cy="2961205"/>
        </a:xfrm>
        <a:custGeom>
          <a:avLst/>
          <a:gdLst/>
          <a:ahLst/>
          <a:cxnLst/>
          <a:rect l="0" t="0" r="0" b="0"/>
          <a:pathLst>
            <a:path>
              <a:moveTo>
                <a:pt x="0" y="0"/>
              </a:moveTo>
              <a:lnTo>
                <a:pt x="0" y="2961205"/>
              </a:lnTo>
              <a:lnTo>
                <a:pt x="251195" y="2961205"/>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12442B4-E7DB-4045-AE94-F44E07B44B35}">
      <dsp:nvSpPr>
        <dsp:cNvPr id="0" name=""/>
        <dsp:cNvSpPr/>
      </dsp:nvSpPr>
      <dsp:spPr>
        <a:xfrm>
          <a:off x="1532414" y="3152153"/>
          <a:ext cx="1415484" cy="34952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INJECTION SYSTEM SOURCES DR and TL </a:t>
          </a:r>
          <a:endParaRPr lang="en-US" sz="700" kern="1200" dirty="0"/>
        </a:p>
        <a:p>
          <a:pPr lvl="0" algn="ctr" defTabSz="311150">
            <a:lnSpc>
              <a:spcPct val="90000"/>
            </a:lnSpc>
            <a:spcBef>
              <a:spcPct val="0"/>
            </a:spcBef>
            <a:spcAft>
              <a:spcPct val="35000"/>
            </a:spcAft>
          </a:pPr>
          <a:r>
            <a:rPr lang="en-US" sz="700" kern="1200" dirty="0" smtClean="0"/>
            <a:t>S.GUIDUCCI</a:t>
          </a:r>
          <a:endParaRPr lang="en-US" sz="700" kern="1200" dirty="0"/>
        </a:p>
      </dsp:txBody>
      <dsp:txXfrm>
        <a:off x="1532414" y="3152153"/>
        <a:ext cx="1415484" cy="349529"/>
      </dsp:txXfrm>
    </dsp:sp>
    <dsp:sp modelId="{ADC5FCC6-026E-4403-96E8-B637182599C2}">
      <dsp:nvSpPr>
        <dsp:cNvPr id="0" name=""/>
        <dsp:cNvSpPr/>
      </dsp:nvSpPr>
      <dsp:spPr>
        <a:xfrm>
          <a:off x="1281219" y="365713"/>
          <a:ext cx="251195" cy="3403251"/>
        </a:xfrm>
        <a:custGeom>
          <a:avLst/>
          <a:gdLst/>
          <a:ahLst/>
          <a:cxnLst/>
          <a:rect l="0" t="0" r="0" b="0"/>
          <a:pathLst>
            <a:path>
              <a:moveTo>
                <a:pt x="0" y="0"/>
              </a:moveTo>
              <a:lnTo>
                <a:pt x="0" y="3403251"/>
              </a:lnTo>
              <a:lnTo>
                <a:pt x="251195" y="3403251"/>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F62E2FA-B7EB-4AF9-8961-DD4C1C864963}">
      <dsp:nvSpPr>
        <dsp:cNvPr id="0" name=""/>
        <dsp:cNvSpPr/>
      </dsp:nvSpPr>
      <dsp:spPr>
        <a:xfrm>
          <a:off x="1532414" y="3592096"/>
          <a:ext cx="1414060" cy="35373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INSTRUMENTATION</a:t>
          </a:r>
          <a:endParaRPr lang="en-US" sz="700" kern="1200" dirty="0"/>
        </a:p>
        <a:p>
          <a:pPr lvl="0" algn="ctr" defTabSz="311150">
            <a:lnSpc>
              <a:spcPct val="90000"/>
            </a:lnSpc>
            <a:spcBef>
              <a:spcPct val="0"/>
            </a:spcBef>
            <a:spcAft>
              <a:spcPct val="35000"/>
            </a:spcAft>
          </a:pPr>
          <a:r>
            <a:rPr lang="en-US" sz="700" kern="1200" dirty="0" smtClean="0"/>
            <a:t>M.SERIO</a:t>
          </a:r>
          <a:endParaRPr lang="en-US" sz="700" kern="1200" dirty="0"/>
        </a:p>
      </dsp:txBody>
      <dsp:txXfrm>
        <a:off x="1532414" y="3592096"/>
        <a:ext cx="1414060" cy="353735"/>
      </dsp:txXfrm>
    </dsp:sp>
    <dsp:sp modelId="{F392AF74-9832-4D1D-9FDF-E94E73C561CA}">
      <dsp:nvSpPr>
        <dsp:cNvPr id="0" name=""/>
        <dsp:cNvSpPr/>
      </dsp:nvSpPr>
      <dsp:spPr>
        <a:xfrm>
          <a:off x="1281219" y="365713"/>
          <a:ext cx="251195" cy="3847046"/>
        </a:xfrm>
        <a:custGeom>
          <a:avLst/>
          <a:gdLst/>
          <a:ahLst/>
          <a:cxnLst/>
          <a:rect l="0" t="0" r="0" b="0"/>
          <a:pathLst>
            <a:path>
              <a:moveTo>
                <a:pt x="0" y="0"/>
              </a:moveTo>
              <a:lnTo>
                <a:pt x="0" y="3847046"/>
              </a:lnTo>
              <a:lnTo>
                <a:pt x="251195" y="384704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65D498E-C4E8-488B-8A98-B23BDD85A6AC}">
      <dsp:nvSpPr>
        <dsp:cNvPr id="0" name=""/>
        <dsp:cNvSpPr/>
      </dsp:nvSpPr>
      <dsp:spPr>
        <a:xfrm>
          <a:off x="1532414" y="4036245"/>
          <a:ext cx="1411225" cy="35302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FEEDBACKS</a:t>
          </a:r>
          <a:endParaRPr lang="en-US" sz="700" kern="1200" dirty="0"/>
        </a:p>
        <a:p>
          <a:pPr lvl="0" algn="ctr" defTabSz="311150">
            <a:lnSpc>
              <a:spcPct val="90000"/>
            </a:lnSpc>
            <a:spcBef>
              <a:spcPct val="0"/>
            </a:spcBef>
            <a:spcAft>
              <a:spcPct val="35000"/>
            </a:spcAft>
          </a:pPr>
          <a:r>
            <a:rPr lang="en-US" sz="700" kern="1200" dirty="0" smtClean="0"/>
            <a:t>A.DRAGO</a:t>
          </a:r>
          <a:endParaRPr lang="en-US" sz="700" kern="1200" dirty="0"/>
        </a:p>
      </dsp:txBody>
      <dsp:txXfrm>
        <a:off x="1532414" y="4036245"/>
        <a:ext cx="1411225" cy="353026"/>
      </dsp:txXfrm>
    </dsp:sp>
    <dsp:sp modelId="{5AC696D9-A141-407B-B43A-41F5E1D3BD5E}">
      <dsp:nvSpPr>
        <dsp:cNvPr id="0" name=""/>
        <dsp:cNvSpPr/>
      </dsp:nvSpPr>
      <dsp:spPr>
        <a:xfrm>
          <a:off x="1281219" y="365713"/>
          <a:ext cx="251195" cy="4290133"/>
        </a:xfrm>
        <a:custGeom>
          <a:avLst/>
          <a:gdLst/>
          <a:ahLst/>
          <a:cxnLst/>
          <a:rect l="0" t="0" r="0" b="0"/>
          <a:pathLst>
            <a:path>
              <a:moveTo>
                <a:pt x="0" y="0"/>
              </a:moveTo>
              <a:lnTo>
                <a:pt x="0" y="4290133"/>
              </a:lnTo>
              <a:lnTo>
                <a:pt x="251195" y="429013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DFBEC29-671A-4ECB-B105-6B27A248CA9B}">
      <dsp:nvSpPr>
        <dsp:cNvPr id="0" name=""/>
        <dsp:cNvSpPr/>
      </dsp:nvSpPr>
      <dsp:spPr>
        <a:xfrm>
          <a:off x="1532414" y="4479685"/>
          <a:ext cx="1409807" cy="35232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CONTROLS</a:t>
          </a:r>
          <a:endParaRPr lang="en-US" sz="700" kern="1200" dirty="0"/>
        </a:p>
        <a:p>
          <a:pPr lvl="0" algn="ctr" defTabSz="311150">
            <a:lnSpc>
              <a:spcPct val="90000"/>
            </a:lnSpc>
            <a:spcBef>
              <a:spcPct val="0"/>
            </a:spcBef>
            <a:spcAft>
              <a:spcPct val="35000"/>
            </a:spcAft>
          </a:pPr>
          <a:r>
            <a:rPr lang="en-US" sz="700" kern="1200" dirty="0" smtClean="0"/>
            <a:t>G.MAZZITELLI</a:t>
          </a:r>
          <a:endParaRPr lang="en-US" sz="700" kern="1200" dirty="0"/>
        </a:p>
      </dsp:txBody>
      <dsp:txXfrm>
        <a:off x="1532414" y="4479685"/>
        <a:ext cx="1409807" cy="352321"/>
      </dsp:txXfrm>
    </dsp:sp>
    <dsp:sp modelId="{7CF741E6-BF23-4760-9799-B2879CD26DFB}">
      <dsp:nvSpPr>
        <dsp:cNvPr id="0" name=""/>
        <dsp:cNvSpPr/>
      </dsp:nvSpPr>
      <dsp:spPr>
        <a:xfrm>
          <a:off x="1281219" y="365713"/>
          <a:ext cx="236109" cy="4719839"/>
        </a:xfrm>
        <a:custGeom>
          <a:avLst/>
          <a:gdLst/>
          <a:ahLst/>
          <a:cxnLst/>
          <a:rect l="0" t="0" r="0" b="0"/>
          <a:pathLst>
            <a:path>
              <a:moveTo>
                <a:pt x="0" y="0"/>
              </a:moveTo>
              <a:lnTo>
                <a:pt x="0" y="4719839"/>
              </a:lnTo>
              <a:lnTo>
                <a:pt x="236109" y="4719839"/>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2495787-A994-49B5-9407-8E1F9C8BB349}">
      <dsp:nvSpPr>
        <dsp:cNvPr id="0" name=""/>
        <dsp:cNvSpPr/>
      </dsp:nvSpPr>
      <dsp:spPr>
        <a:xfrm>
          <a:off x="1517329" y="4909567"/>
          <a:ext cx="1405583" cy="35197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RF</a:t>
          </a:r>
          <a:endParaRPr lang="en-US" sz="700" kern="1200" dirty="0"/>
        </a:p>
        <a:p>
          <a:pPr lvl="0" algn="ctr" defTabSz="311150">
            <a:lnSpc>
              <a:spcPct val="90000"/>
            </a:lnSpc>
            <a:spcBef>
              <a:spcPct val="0"/>
            </a:spcBef>
            <a:spcAft>
              <a:spcPct val="35000"/>
            </a:spcAft>
          </a:pPr>
          <a:r>
            <a:rPr lang="en-US" sz="700" kern="1200" dirty="0" err="1" smtClean="0"/>
            <a:t>tbd</a:t>
          </a:r>
          <a:endParaRPr lang="en-US" sz="700" kern="1200" dirty="0"/>
        </a:p>
      </dsp:txBody>
      <dsp:txXfrm>
        <a:off x="1517329" y="4909567"/>
        <a:ext cx="1405583" cy="351970"/>
      </dsp:txXfrm>
    </dsp:sp>
    <dsp:sp modelId="{93FBA2DA-9F8B-4561-8025-B0DB8B1D4F4A}">
      <dsp:nvSpPr>
        <dsp:cNvPr id="0" name=""/>
        <dsp:cNvSpPr/>
      </dsp:nvSpPr>
      <dsp:spPr>
        <a:xfrm>
          <a:off x="1281219" y="365713"/>
          <a:ext cx="251195" cy="5174726"/>
        </a:xfrm>
        <a:custGeom>
          <a:avLst/>
          <a:gdLst/>
          <a:ahLst/>
          <a:cxnLst/>
          <a:rect l="0" t="0" r="0" b="0"/>
          <a:pathLst>
            <a:path>
              <a:moveTo>
                <a:pt x="0" y="0"/>
              </a:moveTo>
              <a:lnTo>
                <a:pt x="0" y="5174726"/>
              </a:lnTo>
              <a:lnTo>
                <a:pt x="251195" y="517472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95D37AC-56DE-4581-977F-E039C75A9F44}">
      <dsp:nvSpPr>
        <dsp:cNvPr id="0" name=""/>
        <dsp:cNvSpPr/>
      </dsp:nvSpPr>
      <dsp:spPr>
        <a:xfrm>
          <a:off x="1532414" y="5364804"/>
          <a:ext cx="1404183" cy="35126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RADIATION SOURCES</a:t>
          </a:r>
          <a:endParaRPr lang="en-US" sz="700" kern="1200" dirty="0"/>
        </a:p>
        <a:p>
          <a:pPr lvl="0" algn="ctr" defTabSz="311150">
            <a:lnSpc>
              <a:spcPct val="90000"/>
            </a:lnSpc>
            <a:spcBef>
              <a:spcPct val="0"/>
            </a:spcBef>
            <a:spcAft>
              <a:spcPct val="35000"/>
            </a:spcAft>
          </a:pPr>
          <a:r>
            <a:rPr lang="en-US" sz="700" kern="1200" dirty="0" smtClean="0"/>
            <a:t>M.FERRARIO</a:t>
          </a:r>
          <a:endParaRPr lang="en-US" sz="700" kern="1200" dirty="0"/>
        </a:p>
      </dsp:txBody>
      <dsp:txXfrm>
        <a:off x="1532414" y="5364804"/>
        <a:ext cx="1404183" cy="351269"/>
      </dsp:txXfrm>
    </dsp:sp>
    <dsp:sp modelId="{2B11A901-DC67-48E5-BC6E-D8C99A3787ED}">
      <dsp:nvSpPr>
        <dsp:cNvPr id="0" name=""/>
        <dsp:cNvSpPr/>
      </dsp:nvSpPr>
      <dsp:spPr>
        <a:xfrm>
          <a:off x="1281219" y="365713"/>
          <a:ext cx="251195" cy="5621599"/>
        </a:xfrm>
        <a:custGeom>
          <a:avLst/>
          <a:gdLst/>
          <a:ahLst/>
          <a:cxnLst/>
          <a:rect l="0" t="0" r="0" b="0"/>
          <a:pathLst>
            <a:path>
              <a:moveTo>
                <a:pt x="0" y="0"/>
              </a:moveTo>
              <a:lnTo>
                <a:pt x="0" y="5621599"/>
              </a:lnTo>
              <a:lnTo>
                <a:pt x="251195" y="5621599"/>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048ADCF-C6C0-4EAB-AC79-4C4B687C2D53}">
      <dsp:nvSpPr>
        <dsp:cNvPr id="0" name=""/>
        <dsp:cNvSpPr/>
      </dsp:nvSpPr>
      <dsp:spPr>
        <a:xfrm>
          <a:off x="1532414" y="5806486"/>
          <a:ext cx="1316229" cy="36165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MAIN RINGS</a:t>
          </a:r>
        </a:p>
        <a:p>
          <a:pPr lvl="0" algn="ctr" defTabSz="311150">
            <a:lnSpc>
              <a:spcPct val="90000"/>
            </a:lnSpc>
            <a:spcBef>
              <a:spcPct val="0"/>
            </a:spcBef>
            <a:spcAft>
              <a:spcPct val="35000"/>
            </a:spcAft>
          </a:pPr>
          <a:r>
            <a:rPr lang="en-US" sz="700" kern="1200" dirty="0" err="1" smtClean="0"/>
            <a:t>M.Biagini</a:t>
          </a:r>
          <a:endParaRPr lang="en-US" sz="700" kern="1200" dirty="0"/>
        </a:p>
      </dsp:txBody>
      <dsp:txXfrm>
        <a:off x="1532414" y="5806486"/>
        <a:ext cx="1316229" cy="36165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7CB497A-DBC7-46A9-85A3-0A285C88CBFF}">
      <dsp:nvSpPr>
        <dsp:cNvPr id="0" name=""/>
        <dsp:cNvSpPr/>
      </dsp:nvSpPr>
      <dsp:spPr>
        <a:xfrm>
          <a:off x="973304" y="1583"/>
          <a:ext cx="2373623" cy="34173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a:t>TECHNICAL </a:t>
          </a:r>
          <a:r>
            <a:rPr lang="en-US" sz="900" kern="1200" dirty="0" smtClean="0"/>
            <a:t>DEPARTMENT</a:t>
          </a:r>
        </a:p>
        <a:p>
          <a:pPr lvl="0" algn="ctr" defTabSz="400050">
            <a:lnSpc>
              <a:spcPct val="90000"/>
            </a:lnSpc>
            <a:spcBef>
              <a:spcPct val="0"/>
            </a:spcBef>
            <a:spcAft>
              <a:spcPct val="35000"/>
            </a:spcAft>
          </a:pPr>
          <a:r>
            <a:rPr lang="en-US" sz="900" kern="1200" dirty="0" smtClean="0"/>
            <a:t>Director C.SANELLI</a:t>
          </a:r>
          <a:endParaRPr lang="en-US" sz="900" kern="1200" dirty="0"/>
        </a:p>
      </dsp:txBody>
      <dsp:txXfrm>
        <a:off x="973304" y="1583"/>
        <a:ext cx="2373623" cy="341737"/>
      </dsp:txXfrm>
    </dsp:sp>
    <dsp:sp modelId="{AAE4334C-42D1-4DB8-8EC1-2EDC65008068}">
      <dsp:nvSpPr>
        <dsp:cNvPr id="0" name=""/>
        <dsp:cNvSpPr/>
      </dsp:nvSpPr>
      <dsp:spPr>
        <a:xfrm>
          <a:off x="1210666" y="343321"/>
          <a:ext cx="237362" cy="253970"/>
        </a:xfrm>
        <a:custGeom>
          <a:avLst/>
          <a:gdLst/>
          <a:ahLst/>
          <a:cxnLst/>
          <a:rect l="0" t="0" r="0" b="0"/>
          <a:pathLst>
            <a:path>
              <a:moveTo>
                <a:pt x="0" y="0"/>
              </a:moveTo>
              <a:lnTo>
                <a:pt x="0" y="253970"/>
              </a:lnTo>
              <a:lnTo>
                <a:pt x="237362" y="25397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4255ED3-6621-4E83-B8C1-98A339DB7585}">
      <dsp:nvSpPr>
        <dsp:cNvPr id="0" name=""/>
        <dsp:cNvSpPr/>
      </dsp:nvSpPr>
      <dsp:spPr>
        <a:xfrm>
          <a:off x="1448028" y="428755"/>
          <a:ext cx="1347018" cy="33707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a:t>SECRETARIAT</a:t>
          </a:r>
        </a:p>
        <a:p>
          <a:pPr lvl="0" algn="ctr" defTabSz="311150">
            <a:lnSpc>
              <a:spcPct val="90000"/>
            </a:lnSpc>
            <a:spcBef>
              <a:spcPct val="0"/>
            </a:spcBef>
            <a:spcAft>
              <a:spcPct val="35000"/>
            </a:spcAft>
          </a:pPr>
          <a:r>
            <a:rPr lang="en-US" sz="700" kern="1200" dirty="0"/>
            <a:t>tbd</a:t>
          </a:r>
        </a:p>
      </dsp:txBody>
      <dsp:txXfrm>
        <a:off x="1448028" y="428755"/>
        <a:ext cx="1347018" cy="337072"/>
      </dsp:txXfrm>
    </dsp:sp>
    <dsp:sp modelId="{E7CCF423-5009-4EC8-A053-F2AF8CBA0408}">
      <dsp:nvSpPr>
        <dsp:cNvPr id="0" name=""/>
        <dsp:cNvSpPr/>
      </dsp:nvSpPr>
      <dsp:spPr>
        <a:xfrm>
          <a:off x="1210666" y="343321"/>
          <a:ext cx="237362" cy="678809"/>
        </a:xfrm>
        <a:custGeom>
          <a:avLst/>
          <a:gdLst/>
          <a:ahLst/>
          <a:cxnLst/>
          <a:rect l="0" t="0" r="0" b="0"/>
          <a:pathLst>
            <a:path>
              <a:moveTo>
                <a:pt x="0" y="0"/>
              </a:moveTo>
              <a:lnTo>
                <a:pt x="0" y="678809"/>
              </a:lnTo>
              <a:lnTo>
                <a:pt x="237362" y="678809"/>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101DC77-09EC-4F1E-A45C-645CB13E0742}">
      <dsp:nvSpPr>
        <dsp:cNvPr id="0" name=""/>
        <dsp:cNvSpPr/>
      </dsp:nvSpPr>
      <dsp:spPr>
        <a:xfrm>
          <a:off x="1448028" y="851262"/>
          <a:ext cx="1340473" cy="34173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a:t>NORMAL CONDUCTING MAGNETS</a:t>
          </a:r>
        </a:p>
        <a:p>
          <a:pPr lvl="0" algn="ctr" defTabSz="311150">
            <a:lnSpc>
              <a:spcPct val="90000"/>
            </a:lnSpc>
            <a:spcBef>
              <a:spcPct val="0"/>
            </a:spcBef>
            <a:spcAft>
              <a:spcPct val="35000"/>
            </a:spcAft>
          </a:pPr>
          <a:r>
            <a:rPr lang="en-US" sz="700" kern="1200" dirty="0"/>
            <a:t>tbd</a:t>
          </a:r>
        </a:p>
      </dsp:txBody>
      <dsp:txXfrm>
        <a:off x="1448028" y="851262"/>
        <a:ext cx="1340473" cy="341737"/>
      </dsp:txXfrm>
    </dsp:sp>
    <dsp:sp modelId="{DF33E519-C143-43CE-92E7-2DB6A3E39380}">
      <dsp:nvSpPr>
        <dsp:cNvPr id="0" name=""/>
        <dsp:cNvSpPr/>
      </dsp:nvSpPr>
      <dsp:spPr>
        <a:xfrm>
          <a:off x="1210666" y="343321"/>
          <a:ext cx="237362" cy="1105980"/>
        </a:xfrm>
        <a:custGeom>
          <a:avLst/>
          <a:gdLst/>
          <a:ahLst/>
          <a:cxnLst/>
          <a:rect l="0" t="0" r="0" b="0"/>
          <a:pathLst>
            <a:path>
              <a:moveTo>
                <a:pt x="0" y="0"/>
              </a:moveTo>
              <a:lnTo>
                <a:pt x="0" y="1105980"/>
              </a:lnTo>
              <a:lnTo>
                <a:pt x="237362" y="110598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08B2F9B-943F-4892-97BD-55C785F44035}">
      <dsp:nvSpPr>
        <dsp:cNvPr id="0" name=""/>
        <dsp:cNvSpPr/>
      </dsp:nvSpPr>
      <dsp:spPr>
        <a:xfrm>
          <a:off x="1448028" y="1278433"/>
          <a:ext cx="1283045" cy="34173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CIVIL ENGINEERING</a:t>
          </a:r>
          <a:endParaRPr lang="en-US" sz="700" kern="1200" dirty="0"/>
        </a:p>
        <a:p>
          <a:pPr lvl="0" algn="ctr" defTabSz="311150">
            <a:lnSpc>
              <a:spcPct val="90000"/>
            </a:lnSpc>
            <a:spcBef>
              <a:spcPct val="0"/>
            </a:spcBef>
            <a:spcAft>
              <a:spcPct val="35000"/>
            </a:spcAft>
          </a:pPr>
          <a:r>
            <a:rPr lang="en-US" sz="700" kern="1200" dirty="0" smtClean="0"/>
            <a:t>tbd</a:t>
          </a:r>
        </a:p>
      </dsp:txBody>
      <dsp:txXfrm>
        <a:off x="1448028" y="1278433"/>
        <a:ext cx="1283045" cy="341737"/>
      </dsp:txXfrm>
    </dsp:sp>
    <dsp:sp modelId="{156583EA-6A03-4388-8570-A9F46CC1ACBB}">
      <dsp:nvSpPr>
        <dsp:cNvPr id="0" name=""/>
        <dsp:cNvSpPr/>
      </dsp:nvSpPr>
      <dsp:spPr>
        <a:xfrm>
          <a:off x="1210666" y="343321"/>
          <a:ext cx="237362" cy="1528082"/>
        </a:xfrm>
        <a:custGeom>
          <a:avLst/>
          <a:gdLst/>
          <a:ahLst/>
          <a:cxnLst/>
          <a:rect l="0" t="0" r="0" b="0"/>
          <a:pathLst>
            <a:path>
              <a:moveTo>
                <a:pt x="0" y="0"/>
              </a:moveTo>
              <a:lnTo>
                <a:pt x="0" y="1528082"/>
              </a:lnTo>
              <a:lnTo>
                <a:pt x="237362" y="1528082"/>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5D620DC-20ED-4193-A82A-DEFD79B26B73}">
      <dsp:nvSpPr>
        <dsp:cNvPr id="0" name=""/>
        <dsp:cNvSpPr/>
      </dsp:nvSpPr>
      <dsp:spPr>
        <a:xfrm>
          <a:off x="1448028" y="1705604"/>
          <a:ext cx="1342939" cy="33159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a:t>POWER CONVERTER </a:t>
          </a:r>
        </a:p>
        <a:p>
          <a:pPr lvl="0" algn="ctr" defTabSz="311150">
            <a:lnSpc>
              <a:spcPct val="90000"/>
            </a:lnSpc>
            <a:spcBef>
              <a:spcPct val="0"/>
            </a:spcBef>
            <a:spcAft>
              <a:spcPct val="35000"/>
            </a:spcAft>
          </a:pPr>
          <a:r>
            <a:rPr lang="en-US" sz="700" kern="1200" dirty="0"/>
            <a:t>M. SEDITA - INFN LNS</a:t>
          </a:r>
        </a:p>
      </dsp:txBody>
      <dsp:txXfrm>
        <a:off x="1448028" y="1705604"/>
        <a:ext cx="1342939" cy="331597"/>
      </dsp:txXfrm>
    </dsp:sp>
    <dsp:sp modelId="{12492A71-754A-454D-89DA-29A2F7AB1EB2}">
      <dsp:nvSpPr>
        <dsp:cNvPr id="0" name=""/>
        <dsp:cNvSpPr/>
      </dsp:nvSpPr>
      <dsp:spPr>
        <a:xfrm>
          <a:off x="1210666" y="343321"/>
          <a:ext cx="237362" cy="1944784"/>
        </a:xfrm>
        <a:custGeom>
          <a:avLst/>
          <a:gdLst/>
          <a:ahLst/>
          <a:cxnLst/>
          <a:rect l="0" t="0" r="0" b="0"/>
          <a:pathLst>
            <a:path>
              <a:moveTo>
                <a:pt x="0" y="0"/>
              </a:moveTo>
              <a:lnTo>
                <a:pt x="0" y="1944784"/>
              </a:lnTo>
              <a:lnTo>
                <a:pt x="237362" y="194478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9AEDB88-0C7A-4F7B-BBE5-CFD2C9C116FB}">
      <dsp:nvSpPr>
        <dsp:cNvPr id="0" name=""/>
        <dsp:cNvSpPr/>
      </dsp:nvSpPr>
      <dsp:spPr>
        <a:xfrm>
          <a:off x="1448028" y="2122636"/>
          <a:ext cx="1340232" cy="33093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a:t>VACUUM </a:t>
          </a:r>
        </a:p>
        <a:p>
          <a:pPr lvl="0" algn="ctr" defTabSz="311150">
            <a:lnSpc>
              <a:spcPct val="90000"/>
            </a:lnSpc>
            <a:spcBef>
              <a:spcPct val="0"/>
            </a:spcBef>
            <a:spcAft>
              <a:spcPct val="35000"/>
            </a:spcAft>
          </a:pPr>
          <a:r>
            <a:rPr lang="en-US" sz="700" kern="1200" dirty="0"/>
            <a:t>A. CLOZZA - INFN LNF</a:t>
          </a:r>
        </a:p>
      </dsp:txBody>
      <dsp:txXfrm>
        <a:off x="1448028" y="2122636"/>
        <a:ext cx="1340232" cy="330938"/>
      </dsp:txXfrm>
    </dsp:sp>
    <dsp:sp modelId="{EBC4D067-0F30-44E1-A36F-BD580271A9E7}">
      <dsp:nvSpPr>
        <dsp:cNvPr id="0" name=""/>
        <dsp:cNvSpPr/>
      </dsp:nvSpPr>
      <dsp:spPr>
        <a:xfrm>
          <a:off x="1210666" y="343321"/>
          <a:ext cx="237362" cy="2360829"/>
        </a:xfrm>
        <a:custGeom>
          <a:avLst/>
          <a:gdLst/>
          <a:ahLst/>
          <a:cxnLst/>
          <a:rect l="0" t="0" r="0" b="0"/>
          <a:pathLst>
            <a:path>
              <a:moveTo>
                <a:pt x="0" y="0"/>
              </a:moveTo>
              <a:lnTo>
                <a:pt x="0" y="2360829"/>
              </a:lnTo>
              <a:lnTo>
                <a:pt x="237362" y="2360829"/>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12442B4-E7DB-4045-AE94-F44E07B44B35}">
      <dsp:nvSpPr>
        <dsp:cNvPr id="0" name=""/>
        <dsp:cNvSpPr/>
      </dsp:nvSpPr>
      <dsp:spPr>
        <a:xfrm>
          <a:off x="1448028" y="2539009"/>
          <a:ext cx="1337537" cy="33028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a:t>MECHANICS </a:t>
          </a:r>
        </a:p>
        <a:p>
          <a:pPr lvl="0" algn="ctr" defTabSz="311150">
            <a:lnSpc>
              <a:spcPct val="90000"/>
            </a:lnSpc>
            <a:spcBef>
              <a:spcPct val="0"/>
            </a:spcBef>
            <a:spcAft>
              <a:spcPct val="35000"/>
            </a:spcAft>
          </a:pPr>
          <a:r>
            <a:rPr lang="en-US" sz="700" kern="1200" dirty="0"/>
            <a:t>S. TOMASSINI - INFN LNF</a:t>
          </a:r>
        </a:p>
      </dsp:txBody>
      <dsp:txXfrm>
        <a:off x="1448028" y="2539009"/>
        <a:ext cx="1337537" cy="330282"/>
      </dsp:txXfrm>
    </dsp:sp>
    <dsp:sp modelId="{ADC5FCC6-026E-4403-96E8-B637182599C2}">
      <dsp:nvSpPr>
        <dsp:cNvPr id="0" name=""/>
        <dsp:cNvSpPr/>
      </dsp:nvSpPr>
      <dsp:spPr>
        <a:xfrm>
          <a:off x="1210666" y="343321"/>
          <a:ext cx="237362" cy="2778532"/>
        </a:xfrm>
        <a:custGeom>
          <a:avLst/>
          <a:gdLst/>
          <a:ahLst/>
          <a:cxnLst/>
          <a:rect l="0" t="0" r="0" b="0"/>
          <a:pathLst>
            <a:path>
              <a:moveTo>
                <a:pt x="0" y="0"/>
              </a:moveTo>
              <a:lnTo>
                <a:pt x="0" y="2778532"/>
              </a:lnTo>
              <a:lnTo>
                <a:pt x="237362" y="2778532"/>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F62E2FA-B7EB-4AF9-8961-DD4C1C864963}">
      <dsp:nvSpPr>
        <dsp:cNvPr id="0" name=""/>
        <dsp:cNvSpPr/>
      </dsp:nvSpPr>
      <dsp:spPr>
        <a:xfrm>
          <a:off x="1448028" y="2954725"/>
          <a:ext cx="1336192" cy="33425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a:t>ELECTROTECHNICS </a:t>
          </a:r>
        </a:p>
        <a:p>
          <a:pPr lvl="0" algn="ctr" defTabSz="311150">
            <a:lnSpc>
              <a:spcPct val="90000"/>
            </a:lnSpc>
            <a:spcBef>
              <a:spcPct val="0"/>
            </a:spcBef>
            <a:spcAft>
              <a:spcPct val="35000"/>
            </a:spcAft>
          </a:pPr>
          <a:r>
            <a:rPr lang="en-US" sz="700" kern="1200" dirty="0"/>
            <a:t>R. RICCI - INFN LNF</a:t>
          </a:r>
        </a:p>
      </dsp:txBody>
      <dsp:txXfrm>
        <a:off x="1448028" y="2954725"/>
        <a:ext cx="1336192" cy="334256"/>
      </dsp:txXfrm>
    </dsp:sp>
    <dsp:sp modelId="{F392AF74-9832-4D1D-9FDF-E94E73C561CA}">
      <dsp:nvSpPr>
        <dsp:cNvPr id="0" name=""/>
        <dsp:cNvSpPr/>
      </dsp:nvSpPr>
      <dsp:spPr>
        <a:xfrm>
          <a:off x="1210666" y="343321"/>
          <a:ext cx="237362" cy="3197888"/>
        </a:xfrm>
        <a:custGeom>
          <a:avLst/>
          <a:gdLst/>
          <a:ahLst/>
          <a:cxnLst/>
          <a:rect l="0" t="0" r="0" b="0"/>
          <a:pathLst>
            <a:path>
              <a:moveTo>
                <a:pt x="0" y="0"/>
              </a:moveTo>
              <a:lnTo>
                <a:pt x="0" y="3197888"/>
              </a:lnTo>
              <a:lnTo>
                <a:pt x="237362" y="3197888"/>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65D498E-C4E8-488B-8A98-B23BDD85A6AC}">
      <dsp:nvSpPr>
        <dsp:cNvPr id="0" name=""/>
        <dsp:cNvSpPr/>
      </dsp:nvSpPr>
      <dsp:spPr>
        <a:xfrm>
          <a:off x="1448028" y="3374416"/>
          <a:ext cx="1333512" cy="33358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a:t>HVAC &amp; FLUIDS </a:t>
          </a:r>
        </a:p>
        <a:p>
          <a:pPr lvl="0" algn="ctr" defTabSz="311150">
            <a:lnSpc>
              <a:spcPct val="90000"/>
            </a:lnSpc>
            <a:spcBef>
              <a:spcPct val="0"/>
            </a:spcBef>
            <a:spcAft>
              <a:spcPct val="35000"/>
            </a:spcAft>
          </a:pPr>
          <a:r>
            <a:rPr lang="en-US" sz="700" kern="1200" dirty="0"/>
            <a:t>G. SCHILLACI - INFN LNS</a:t>
          </a:r>
        </a:p>
      </dsp:txBody>
      <dsp:txXfrm>
        <a:off x="1448028" y="3374416"/>
        <a:ext cx="1333512" cy="333586"/>
      </dsp:txXfrm>
    </dsp:sp>
    <dsp:sp modelId="{5AC696D9-A141-407B-B43A-41F5E1D3BD5E}">
      <dsp:nvSpPr>
        <dsp:cNvPr id="0" name=""/>
        <dsp:cNvSpPr/>
      </dsp:nvSpPr>
      <dsp:spPr>
        <a:xfrm>
          <a:off x="1210666" y="343321"/>
          <a:ext cx="237362" cy="3616576"/>
        </a:xfrm>
        <a:custGeom>
          <a:avLst/>
          <a:gdLst/>
          <a:ahLst/>
          <a:cxnLst/>
          <a:rect l="0" t="0" r="0" b="0"/>
          <a:pathLst>
            <a:path>
              <a:moveTo>
                <a:pt x="0" y="0"/>
              </a:moveTo>
              <a:lnTo>
                <a:pt x="0" y="3616576"/>
              </a:lnTo>
              <a:lnTo>
                <a:pt x="237362" y="361657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DFBEC29-671A-4ECB-B105-6B27A248CA9B}">
      <dsp:nvSpPr>
        <dsp:cNvPr id="0" name=""/>
        <dsp:cNvSpPr/>
      </dsp:nvSpPr>
      <dsp:spPr>
        <a:xfrm>
          <a:off x="1448028" y="3793437"/>
          <a:ext cx="1332173" cy="33292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a:t>TECHNICAL SUPPORT </a:t>
          </a:r>
        </a:p>
        <a:p>
          <a:pPr lvl="0" algn="ctr" defTabSz="311150">
            <a:lnSpc>
              <a:spcPct val="90000"/>
            </a:lnSpc>
            <a:spcBef>
              <a:spcPct val="0"/>
            </a:spcBef>
            <a:spcAft>
              <a:spcPct val="35000"/>
            </a:spcAft>
          </a:pPr>
          <a:r>
            <a:rPr lang="en-US" sz="700" kern="1200" dirty="0"/>
            <a:t>tbd</a:t>
          </a:r>
        </a:p>
      </dsp:txBody>
      <dsp:txXfrm>
        <a:off x="1448028" y="3793437"/>
        <a:ext cx="1332173" cy="332920"/>
      </dsp:txXfrm>
    </dsp:sp>
    <dsp:sp modelId="{7CF741E6-BF23-4760-9799-B2879CD26DFB}">
      <dsp:nvSpPr>
        <dsp:cNvPr id="0" name=""/>
        <dsp:cNvSpPr/>
      </dsp:nvSpPr>
      <dsp:spPr>
        <a:xfrm>
          <a:off x="1210666" y="343321"/>
          <a:ext cx="237362" cy="4034765"/>
        </a:xfrm>
        <a:custGeom>
          <a:avLst/>
          <a:gdLst/>
          <a:ahLst/>
          <a:cxnLst/>
          <a:rect l="0" t="0" r="0" b="0"/>
          <a:pathLst>
            <a:path>
              <a:moveTo>
                <a:pt x="0" y="0"/>
              </a:moveTo>
              <a:lnTo>
                <a:pt x="0" y="4034765"/>
              </a:lnTo>
              <a:lnTo>
                <a:pt x="237362" y="4034765"/>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2495787-A994-49B5-9407-8E1F9C8BB349}">
      <dsp:nvSpPr>
        <dsp:cNvPr id="0" name=""/>
        <dsp:cNvSpPr/>
      </dsp:nvSpPr>
      <dsp:spPr>
        <a:xfrm>
          <a:off x="1448028" y="4211791"/>
          <a:ext cx="1328181" cy="33258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a:t>CRYOGENICS </a:t>
          </a:r>
        </a:p>
        <a:p>
          <a:pPr lvl="0" algn="ctr" defTabSz="311150">
            <a:lnSpc>
              <a:spcPct val="90000"/>
            </a:lnSpc>
            <a:spcBef>
              <a:spcPct val="0"/>
            </a:spcBef>
            <a:spcAft>
              <a:spcPct val="35000"/>
            </a:spcAft>
          </a:pPr>
          <a:r>
            <a:rPr lang="en-US" sz="700" kern="1200" dirty="0"/>
            <a:t>C. LIGI - INFN LNF</a:t>
          </a:r>
        </a:p>
      </dsp:txBody>
      <dsp:txXfrm>
        <a:off x="1448028" y="4211791"/>
        <a:ext cx="1328181" cy="332588"/>
      </dsp:txXfrm>
    </dsp:sp>
    <dsp:sp modelId="{93FBA2DA-9F8B-4561-8025-B0DB8B1D4F4A}">
      <dsp:nvSpPr>
        <dsp:cNvPr id="0" name=""/>
        <dsp:cNvSpPr/>
      </dsp:nvSpPr>
      <dsp:spPr>
        <a:xfrm>
          <a:off x="1210666" y="343321"/>
          <a:ext cx="237362" cy="4452456"/>
        </a:xfrm>
        <a:custGeom>
          <a:avLst/>
          <a:gdLst/>
          <a:ahLst/>
          <a:cxnLst/>
          <a:rect l="0" t="0" r="0" b="0"/>
          <a:pathLst>
            <a:path>
              <a:moveTo>
                <a:pt x="0" y="0"/>
              </a:moveTo>
              <a:lnTo>
                <a:pt x="0" y="4452456"/>
              </a:lnTo>
              <a:lnTo>
                <a:pt x="237362" y="445245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95D37AC-56DE-4581-977F-E039C75A9F44}">
      <dsp:nvSpPr>
        <dsp:cNvPr id="0" name=""/>
        <dsp:cNvSpPr/>
      </dsp:nvSpPr>
      <dsp:spPr>
        <a:xfrm>
          <a:off x="1448028" y="4629814"/>
          <a:ext cx="1326858" cy="33192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a:t>SAFETY </a:t>
          </a:r>
        </a:p>
        <a:p>
          <a:pPr lvl="0" algn="ctr" defTabSz="311150">
            <a:lnSpc>
              <a:spcPct val="90000"/>
            </a:lnSpc>
            <a:spcBef>
              <a:spcPct val="0"/>
            </a:spcBef>
            <a:spcAft>
              <a:spcPct val="35000"/>
            </a:spcAft>
          </a:pPr>
          <a:r>
            <a:rPr lang="en-US" sz="700" kern="1200" dirty="0"/>
            <a:t>A. CHIARUCCI - LNF</a:t>
          </a:r>
        </a:p>
      </dsp:txBody>
      <dsp:txXfrm>
        <a:off x="1448028" y="4629814"/>
        <a:ext cx="1326858" cy="331925"/>
      </dsp:txXfrm>
    </dsp:sp>
    <dsp:sp modelId="{0F7D606F-D541-43F6-B378-4199A6DBDF8E}">
      <dsp:nvSpPr>
        <dsp:cNvPr id="0" name=""/>
        <dsp:cNvSpPr/>
      </dsp:nvSpPr>
      <dsp:spPr>
        <a:xfrm>
          <a:off x="1210666" y="343321"/>
          <a:ext cx="237362" cy="4867216"/>
        </a:xfrm>
        <a:custGeom>
          <a:avLst/>
          <a:gdLst/>
          <a:ahLst/>
          <a:cxnLst/>
          <a:rect l="0" t="0" r="0" b="0"/>
          <a:pathLst>
            <a:path>
              <a:moveTo>
                <a:pt x="0" y="0"/>
              </a:moveTo>
              <a:lnTo>
                <a:pt x="0" y="4867216"/>
              </a:lnTo>
              <a:lnTo>
                <a:pt x="237362" y="486721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509BAB3-B5BE-4E7A-A814-BEAC08391BCC}">
      <dsp:nvSpPr>
        <dsp:cNvPr id="0" name=""/>
        <dsp:cNvSpPr/>
      </dsp:nvSpPr>
      <dsp:spPr>
        <a:xfrm>
          <a:off x="1448028" y="5047175"/>
          <a:ext cx="1322894" cy="32672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a:t>GENERAL SERVICES </a:t>
          </a:r>
        </a:p>
        <a:p>
          <a:pPr lvl="0" algn="ctr" defTabSz="311150">
            <a:lnSpc>
              <a:spcPct val="90000"/>
            </a:lnSpc>
            <a:spcBef>
              <a:spcPct val="0"/>
            </a:spcBef>
            <a:spcAft>
              <a:spcPct val="35000"/>
            </a:spcAft>
          </a:pPr>
          <a:r>
            <a:rPr lang="en-US" sz="700" kern="1200" dirty="0"/>
            <a:t>tbd</a:t>
          </a:r>
        </a:p>
      </dsp:txBody>
      <dsp:txXfrm>
        <a:off x="1448028" y="5047175"/>
        <a:ext cx="1322894" cy="326724"/>
      </dsp:txXfrm>
    </dsp:sp>
    <dsp:sp modelId="{29E103A2-67F4-425E-9566-7621AD149088}">
      <dsp:nvSpPr>
        <dsp:cNvPr id="0" name=""/>
        <dsp:cNvSpPr/>
      </dsp:nvSpPr>
      <dsp:spPr>
        <a:xfrm>
          <a:off x="1210666" y="343321"/>
          <a:ext cx="237362" cy="5281153"/>
        </a:xfrm>
        <a:custGeom>
          <a:avLst/>
          <a:gdLst/>
          <a:ahLst/>
          <a:cxnLst/>
          <a:rect l="0" t="0" r="0" b="0"/>
          <a:pathLst>
            <a:path>
              <a:moveTo>
                <a:pt x="0" y="0"/>
              </a:moveTo>
              <a:lnTo>
                <a:pt x="0" y="5281153"/>
              </a:lnTo>
              <a:lnTo>
                <a:pt x="237362" y="528115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1624B8A-F008-4114-A1DD-5525AD74E2C6}">
      <dsp:nvSpPr>
        <dsp:cNvPr id="0" name=""/>
        <dsp:cNvSpPr/>
      </dsp:nvSpPr>
      <dsp:spPr>
        <a:xfrm>
          <a:off x="1448028" y="5459333"/>
          <a:ext cx="1318957" cy="33028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a:t>PROCUREMENT &amp; STORAGE </a:t>
          </a:r>
        </a:p>
        <a:p>
          <a:pPr lvl="0" algn="ctr" defTabSz="311150">
            <a:lnSpc>
              <a:spcPct val="90000"/>
            </a:lnSpc>
            <a:spcBef>
              <a:spcPct val="0"/>
            </a:spcBef>
            <a:spcAft>
              <a:spcPct val="35000"/>
            </a:spcAft>
          </a:pPr>
          <a:r>
            <a:rPr lang="en-US" sz="700" kern="1200" dirty="0"/>
            <a:t>tbd</a:t>
          </a:r>
        </a:p>
      </dsp:txBody>
      <dsp:txXfrm>
        <a:off x="1448028" y="5459333"/>
        <a:ext cx="1318957" cy="33028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7CB497A-DBC7-46A9-85A3-0A285C88CBFF}">
      <dsp:nvSpPr>
        <dsp:cNvPr id="0" name=""/>
        <dsp:cNvSpPr/>
      </dsp:nvSpPr>
      <dsp:spPr>
        <a:xfrm>
          <a:off x="1030024" y="4060"/>
          <a:ext cx="2511950" cy="361652"/>
        </a:xfrm>
        <a:prstGeom prst="roundRect">
          <a:avLst>
            <a:gd name="adj" fmla="val 10000"/>
          </a:avLst>
        </a:prstGeom>
        <a:solidFill>
          <a:srgbClr val="FF00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smtClean="0"/>
            <a:t>ACCELERATOR DEPARTMENT                    director A.VARIOLA</a:t>
          </a:r>
          <a:endParaRPr lang="en-US" sz="1100" kern="1200" dirty="0"/>
        </a:p>
      </dsp:txBody>
      <dsp:txXfrm>
        <a:off x="1030024" y="4060"/>
        <a:ext cx="2511950" cy="361652"/>
      </dsp:txXfrm>
    </dsp:sp>
    <dsp:sp modelId="{14E4A9CD-D6FB-4DDF-A408-69D00F672DA5}">
      <dsp:nvSpPr>
        <dsp:cNvPr id="0" name=""/>
        <dsp:cNvSpPr/>
      </dsp:nvSpPr>
      <dsp:spPr>
        <a:xfrm>
          <a:off x="1281219" y="365713"/>
          <a:ext cx="251195" cy="271239"/>
        </a:xfrm>
        <a:custGeom>
          <a:avLst/>
          <a:gdLst/>
          <a:ahLst/>
          <a:cxnLst/>
          <a:rect l="0" t="0" r="0" b="0"/>
          <a:pathLst>
            <a:path>
              <a:moveTo>
                <a:pt x="0" y="0"/>
              </a:moveTo>
              <a:lnTo>
                <a:pt x="0" y="271239"/>
              </a:lnTo>
              <a:lnTo>
                <a:pt x="251195" y="271239"/>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B611B8B-D1F8-4258-AB0B-75A86A77932E}">
      <dsp:nvSpPr>
        <dsp:cNvPr id="0" name=""/>
        <dsp:cNvSpPr/>
      </dsp:nvSpPr>
      <dsp:spPr>
        <a:xfrm>
          <a:off x="1532414" y="456126"/>
          <a:ext cx="1419291" cy="36165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DEPUTY DIRECTOR </a:t>
          </a:r>
          <a:r>
            <a:rPr lang="en-US" sz="700" kern="1200" dirty="0" err="1" smtClean="0"/>
            <a:t>tbd</a:t>
          </a:r>
          <a:endParaRPr lang="en-US" sz="700" kern="1200" dirty="0"/>
        </a:p>
      </dsp:txBody>
      <dsp:txXfrm>
        <a:off x="1532414" y="456126"/>
        <a:ext cx="1419291" cy="361652"/>
      </dsp:txXfrm>
    </dsp:sp>
    <dsp:sp modelId="{AAE4334C-42D1-4DB8-8EC1-2EDC65008068}">
      <dsp:nvSpPr>
        <dsp:cNvPr id="0" name=""/>
        <dsp:cNvSpPr/>
      </dsp:nvSpPr>
      <dsp:spPr>
        <a:xfrm>
          <a:off x="1281219" y="365713"/>
          <a:ext cx="251195" cy="720836"/>
        </a:xfrm>
        <a:custGeom>
          <a:avLst/>
          <a:gdLst/>
          <a:ahLst/>
          <a:cxnLst/>
          <a:rect l="0" t="0" r="0" b="0"/>
          <a:pathLst>
            <a:path>
              <a:moveTo>
                <a:pt x="0" y="0"/>
              </a:moveTo>
              <a:lnTo>
                <a:pt x="0" y="720836"/>
              </a:lnTo>
              <a:lnTo>
                <a:pt x="251195" y="72083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4255ED3-6621-4E83-B8C1-98A339DB7585}">
      <dsp:nvSpPr>
        <dsp:cNvPr id="0" name=""/>
        <dsp:cNvSpPr/>
      </dsp:nvSpPr>
      <dsp:spPr>
        <a:xfrm>
          <a:off x="1532414" y="908191"/>
          <a:ext cx="1425517" cy="35671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a:t>SECRETARIAT</a:t>
          </a:r>
        </a:p>
        <a:p>
          <a:pPr lvl="0" algn="ctr" defTabSz="311150">
            <a:lnSpc>
              <a:spcPct val="90000"/>
            </a:lnSpc>
            <a:spcBef>
              <a:spcPct val="0"/>
            </a:spcBef>
            <a:spcAft>
              <a:spcPct val="35000"/>
            </a:spcAft>
          </a:pPr>
          <a:r>
            <a:rPr lang="en-US" sz="700" kern="1200" dirty="0"/>
            <a:t>tbd</a:t>
          </a:r>
        </a:p>
      </dsp:txBody>
      <dsp:txXfrm>
        <a:off x="1532414" y="908191"/>
        <a:ext cx="1425517" cy="356715"/>
      </dsp:txXfrm>
    </dsp:sp>
    <dsp:sp modelId="{E7CCF423-5009-4EC8-A053-F2AF8CBA0408}">
      <dsp:nvSpPr>
        <dsp:cNvPr id="0" name=""/>
        <dsp:cNvSpPr/>
      </dsp:nvSpPr>
      <dsp:spPr>
        <a:xfrm>
          <a:off x="1281219" y="365713"/>
          <a:ext cx="251195" cy="1170433"/>
        </a:xfrm>
        <a:custGeom>
          <a:avLst/>
          <a:gdLst/>
          <a:ahLst/>
          <a:cxnLst/>
          <a:rect l="0" t="0" r="0" b="0"/>
          <a:pathLst>
            <a:path>
              <a:moveTo>
                <a:pt x="0" y="0"/>
              </a:moveTo>
              <a:lnTo>
                <a:pt x="0" y="1170433"/>
              </a:lnTo>
              <a:lnTo>
                <a:pt x="251195" y="117043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101DC77-09EC-4F1E-A45C-645CB13E0742}">
      <dsp:nvSpPr>
        <dsp:cNvPr id="0" name=""/>
        <dsp:cNvSpPr/>
      </dsp:nvSpPr>
      <dsp:spPr>
        <a:xfrm>
          <a:off x="1532414" y="1355320"/>
          <a:ext cx="1418591" cy="36165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ACCELERATOR PHYSICS</a:t>
          </a:r>
          <a:endParaRPr lang="en-US" sz="700" kern="1200" dirty="0"/>
        </a:p>
        <a:p>
          <a:pPr lvl="0" algn="ctr" defTabSz="311150">
            <a:lnSpc>
              <a:spcPct val="90000"/>
            </a:lnSpc>
            <a:spcBef>
              <a:spcPct val="0"/>
            </a:spcBef>
            <a:spcAft>
              <a:spcPct val="35000"/>
            </a:spcAft>
          </a:pPr>
          <a:r>
            <a:rPr lang="en-US" sz="700" kern="1200" dirty="0" smtClean="0"/>
            <a:t>M. BIAGINI</a:t>
          </a:r>
          <a:endParaRPr lang="en-US" sz="700" kern="1200" dirty="0"/>
        </a:p>
      </dsp:txBody>
      <dsp:txXfrm>
        <a:off x="1532414" y="1355320"/>
        <a:ext cx="1418591" cy="361652"/>
      </dsp:txXfrm>
    </dsp:sp>
    <dsp:sp modelId="{DF33E519-C143-43CE-92E7-2DB6A3E39380}">
      <dsp:nvSpPr>
        <dsp:cNvPr id="0" name=""/>
        <dsp:cNvSpPr/>
      </dsp:nvSpPr>
      <dsp:spPr>
        <a:xfrm>
          <a:off x="1281219" y="365713"/>
          <a:ext cx="251195" cy="1622498"/>
        </a:xfrm>
        <a:custGeom>
          <a:avLst/>
          <a:gdLst/>
          <a:ahLst/>
          <a:cxnLst/>
          <a:rect l="0" t="0" r="0" b="0"/>
          <a:pathLst>
            <a:path>
              <a:moveTo>
                <a:pt x="0" y="0"/>
              </a:moveTo>
              <a:lnTo>
                <a:pt x="0" y="1622498"/>
              </a:lnTo>
              <a:lnTo>
                <a:pt x="251195" y="1622498"/>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08B2F9B-943F-4892-97BD-55C785F44035}">
      <dsp:nvSpPr>
        <dsp:cNvPr id="0" name=""/>
        <dsp:cNvSpPr/>
      </dsp:nvSpPr>
      <dsp:spPr>
        <a:xfrm>
          <a:off x="1532414" y="1807385"/>
          <a:ext cx="1358406" cy="36165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SC IP AND SOLENOIDS MAGNETS</a:t>
          </a:r>
          <a:endParaRPr lang="en-US" sz="700" kern="1200" dirty="0"/>
        </a:p>
        <a:p>
          <a:pPr lvl="0" algn="ctr" defTabSz="311150">
            <a:lnSpc>
              <a:spcPct val="90000"/>
            </a:lnSpc>
            <a:spcBef>
              <a:spcPct val="0"/>
            </a:spcBef>
            <a:spcAft>
              <a:spcPct val="35000"/>
            </a:spcAft>
          </a:pPr>
          <a:r>
            <a:rPr lang="en-US" sz="700" kern="1200" dirty="0" smtClean="0"/>
            <a:t>P.FABBRICATORE</a:t>
          </a:r>
        </a:p>
      </dsp:txBody>
      <dsp:txXfrm>
        <a:off x="1532414" y="1807385"/>
        <a:ext cx="1358406" cy="361652"/>
      </dsp:txXfrm>
    </dsp:sp>
    <dsp:sp modelId="{F8F5CEC0-EE1E-42E9-8383-BA5BD808C901}">
      <dsp:nvSpPr>
        <dsp:cNvPr id="0" name=""/>
        <dsp:cNvSpPr/>
      </dsp:nvSpPr>
      <dsp:spPr>
        <a:xfrm>
          <a:off x="1281219" y="365713"/>
          <a:ext cx="251195" cy="2074564"/>
        </a:xfrm>
        <a:custGeom>
          <a:avLst/>
          <a:gdLst/>
          <a:ahLst/>
          <a:cxnLst/>
          <a:rect l="0" t="0" r="0" b="0"/>
          <a:pathLst>
            <a:path>
              <a:moveTo>
                <a:pt x="0" y="0"/>
              </a:moveTo>
              <a:lnTo>
                <a:pt x="0" y="2074564"/>
              </a:lnTo>
              <a:lnTo>
                <a:pt x="251195" y="207456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5CD9FCA4-C7CD-4A6D-8210-28D87B0FEB84}">
      <dsp:nvSpPr>
        <dsp:cNvPr id="0" name=""/>
        <dsp:cNvSpPr/>
      </dsp:nvSpPr>
      <dsp:spPr>
        <a:xfrm>
          <a:off x="1532414" y="2259451"/>
          <a:ext cx="1344993" cy="36165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FINAL FOCUS IR</a:t>
          </a:r>
        </a:p>
        <a:p>
          <a:pPr lvl="0" algn="ctr" defTabSz="311150">
            <a:lnSpc>
              <a:spcPct val="90000"/>
            </a:lnSpc>
            <a:spcBef>
              <a:spcPct val="0"/>
            </a:spcBef>
            <a:spcAft>
              <a:spcPct val="35000"/>
            </a:spcAft>
          </a:pPr>
          <a:r>
            <a:rPr lang="en-US" sz="700" kern="1200" dirty="0" err="1" smtClean="0"/>
            <a:t>tbd</a:t>
          </a:r>
          <a:endParaRPr lang="en-US" sz="700" kern="1200" dirty="0" smtClean="0"/>
        </a:p>
      </dsp:txBody>
      <dsp:txXfrm>
        <a:off x="1532414" y="2259451"/>
        <a:ext cx="1344993" cy="361652"/>
      </dsp:txXfrm>
    </dsp:sp>
    <dsp:sp modelId="{12492A71-754A-454D-89DA-29A2F7AB1EB2}">
      <dsp:nvSpPr>
        <dsp:cNvPr id="0" name=""/>
        <dsp:cNvSpPr/>
      </dsp:nvSpPr>
      <dsp:spPr>
        <a:xfrm>
          <a:off x="1281219" y="365713"/>
          <a:ext cx="251195" cy="2520915"/>
        </a:xfrm>
        <a:custGeom>
          <a:avLst/>
          <a:gdLst/>
          <a:ahLst/>
          <a:cxnLst/>
          <a:rect l="0" t="0" r="0" b="0"/>
          <a:pathLst>
            <a:path>
              <a:moveTo>
                <a:pt x="0" y="0"/>
              </a:moveTo>
              <a:lnTo>
                <a:pt x="0" y="2520915"/>
              </a:lnTo>
              <a:lnTo>
                <a:pt x="251195" y="2520915"/>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9AEDB88-0C7A-4F7B-BBE5-CFD2C9C116FB}">
      <dsp:nvSpPr>
        <dsp:cNvPr id="0" name=""/>
        <dsp:cNvSpPr/>
      </dsp:nvSpPr>
      <dsp:spPr>
        <a:xfrm>
          <a:off x="1532414" y="2711516"/>
          <a:ext cx="1418336" cy="35022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INJECTION SYSTEM LINAC</a:t>
          </a:r>
          <a:endParaRPr lang="en-US" sz="700" kern="1200" dirty="0"/>
        </a:p>
        <a:p>
          <a:pPr lvl="0" algn="ctr" defTabSz="311150">
            <a:lnSpc>
              <a:spcPct val="90000"/>
            </a:lnSpc>
            <a:spcBef>
              <a:spcPct val="0"/>
            </a:spcBef>
            <a:spcAft>
              <a:spcPct val="35000"/>
            </a:spcAft>
          </a:pPr>
          <a:r>
            <a:rPr lang="en-US" sz="700" kern="1200" dirty="0" smtClean="0"/>
            <a:t>R.BONI</a:t>
          </a:r>
          <a:endParaRPr lang="en-US" sz="700" kern="1200" dirty="0"/>
        </a:p>
      </dsp:txBody>
      <dsp:txXfrm>
        <a:off x="1532414" y="2711516"/>
        <a:ext cx="1418336" cy="350224"/>
      </dsp:txXfrm>
    </dsp:sp>
    <dsp:sp modelId="{EBC4D067-0F30-44E1-A36F-BD580271A9E7}">
      <dsp:nvSpPr>
        <dsp:cNvPr id="0" name=""/>
        <dsp:cNvSpPr/>
      </dsp:nvSpPr>
      <dsp:spPr>
        <a:xfrm>
          <a:off x="1281219" y="365713"/>
          <a:ext cx="251195" cy="2961205"/>
        </a:xfrm>
        <a:custGeom>
          <a:avLst/>
          <a:gdLst/>
          <a:ahLst/>
          <a:cxnLst/>
          <a:rect l="0" t="0" r="0" b="0"/>
          <a:pathLst>
            <a:path>
              <a:moveTo>
                <a:pt x="0" y="0"/>
              </a:moveTo>
              <a:lnTo>
                <a:pt x="0" y="2961205"/>
              </a:lnTo>
              <a:lnTo>
                <a:pt x="251195" y="2961205"/>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12442B4-E7DB-4045-AE94-F44E07B44B35}">
      <dsp:nvSpPr>
        <dsp:cNvPr id="0" name=""/>
        <dsp:cNvSpPr/>
      </dsp:nvSpPr>
      <dsp:spPr>
        <a:xfrm>
          <a:off x="1532414" y="3152153"/>
          <a:ext cx="1415484" cy="34952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INJECTION SYSTEM SOURCES DR and TL </a:t>
          </a:r>
          <a:endParaRPr lang="en-US" sz="700" kern="1200" dirty="0"/>
        </a:p>
        <a:p>
          <a:pPr lvl="0" algn="ctr" defTabSz="311150">
            <a:lnSpc>
              <a:spcPct val="90000"/>
            </a:lnSpc>
            <a:spcBef>
              <a:spcPct val="0"/>
            </a:spcBef>
            <a:spcAft>
              <a:spcPct val="35000"/>
            </a:spcAft>
          </a:pPr>
          <a:r>
            <a:rPr lang="en-US" sz="700" kern="1200" dirty="0" smtClean="0"/>
            <a:t>S.GUIDUCCI</a:t>
          </a:r>
          <a:endParaRPr lang="en-US" sz="700" kern="1200" dirty="0"/>
        </a:p>
      </dsp:txBody>
      <dsp:txXfrm>
        <a:off x="1532414" y="3152153"/>
        <a:ext cx="1415484" cy="349529"/>
      </dsp:txXfrm>
    </dsp:sp>
    <dsp:sp modelId="{ADC5FCC6-026E-4403-96E8-B637182599C2}">
      <dsp:nvSpPr>
        <dsp:cNvPr id="0" name=""/>
        <dsp:cNvSpPr/>
      </dsp:nvSpPr>
      <dsp:spPr>
        <a:xfrm>
          <a:off x="1281219" y="365713"/>
          <a:ext cx="251195" cy="3403251"/>
        </a:xfrm>
        <a:custGeom>
          <a:avLst/>
          <a:gdLst/>
          <a:ahLst/>
          <a:cxnLst/>
          <a:rect l="0" t="0" r="0" b="0"/>
          <a:pathLst>
            <a:path>
              <a:moveTo>
                <a:pt x="0" y="0"/>
              </a:moveTo>
              <a:lnTo>
                <a:pt x="0" y="3403251"/>
              </a:lnTo>
              <a:lnTo>
                <a:pt x="251195" y="3403251"/>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F62E2FA-B7EB-4AF9-8961-DD4C1C864963}">
      <dsp:nvSpPr>
        <dsp:cNvPr id="0" name=""/>
        <dsp:cNvSpPr/>
      </dsp:nvSpPr>
      <dsp:spPr>
        <a:xfrm>
          <a:off x="1532414" y="3592096"/>
          <a:ext cx="1414060" cy="35373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INSTRUMENTATION</a:t>
          </a:r>
          <a:endParaRPr lang="en-US" sz="700" kern="1200" dirty="0"/>
        </a:p>
        <a:p>
          <a:pPr lvl="0" algn="ctr" defTabSz="311150">
            <a:lnSpc>
              <a:spcPct val="90000"/>
            </a:lnSpc>
            <a:spcBef>
              <a:spcPct val="0"/>
            </a:spcBef>
            <a:spcAft>
              <a:spcPct val="35000"/>
            </a:spcAft>
          </a:pPr>
          <a:r>
            <a:rPr lang="en-US" sz="700" kern="1200" dirty="0" smtClean="0"/>
            <a:t>M.SERIO</a:t>
          </a:r>
          <a:endParaRPr lang="en-US" sz="700" kern="1200" dirty="0"/>
        </a:p>
      </dsp:txBody>
      <dsp:txXfrm>
        <a:off x="1532414" y="3592096"/>
        <a:ext cx="1414060" cy="353735"/>
      </dsp:txXfrm>
    </dsp:sp>
    <dsp:sp modelId="{F392AF74-9832-4D1D-9FDF-E94E73C561CA}">
      <dsp:nvSpPr>
        <dsp:cNvPr id="0" name=""/>
        <dsp:cNvSpPr/>
      </dsp:nvSpPr>
      <dsp:spPr>
        <a:xfrm>
          <a:off x="1281219" y="365713"/>
          <a:ext cx="251195" cy="3847046"/>
        </a:xfrm>
        <a:custGeom>
          <a:avLst/>
          <a:gdLst/>
          <a:ahLst/>
          <a:cxnLst/>
          <a:rect l="0" t="0" r="0" b="0"/>
          <a:pathLst>
            <a:path>
              <a:moveTo>
                <a:pt x="0" y="0"/>
              </a:moveTo>
              <a:lnTo>
                <a:pt x="0" y="3847046"/>
              </a:lnTo>
              <a:lnTo>
                <a:pt x="251195" y="384704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65D498E-C4E8-488B-8A98-B23BDD85A6AC}">
      <dsp:nvSpPr>
        <dsp:cNvPr id="0" name=""/>
        <dsp:cNvSpPr/>
      </dsp:nvSpPr>
      <dsp:spPr>
        <a:xfrm>
          <a:off x="1532414" y="4036245"/>
          <a:ext cx="1411225" cy="35302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FEEDBACKS</a:t>
          </a:r>
          <a:endParaRPr lang="en-US" sz="700" kern="1200" dirty="0"/>
        </a:p>
        <a:p>
          <a:pPr lvl="0" algn="ctr" defTabSz="311150">
            <a:lnSpc>
              <a:spcPct val="90000"/>
            </a:lnSpc>
            <a:spcBef>
              <a:spcPct val="0"/>
            </a:spcBef>
            <a:spcAft>
              <a:spcPct val="35000"/>
            </a:spcAft>
          </a:pPr>
          <a:r>
            <a:rPr lang="en-US" sz="700" kern="1200" dirty="0" smtClean="0"/>
            <a:t>A.DRAGO</a:t>
          </a:r>
          <a:endParaRPr lang="en-US" sz="700" kern="1200" dirty="0"/>
        </a:p>
      </dsp:txBody>
      <dsp:txXfrm>
        <a:off x="1532414" y="4036245"/>
        <a:ext cx="1411225" cy="353026"/>
      </dsp:txXfrm>
    </dsp:sp>
    <dsp:sp modelId="{5AC696D9-A141-407B-B43A-41F5E1D3BD5E}">
      <dsp:nvSpPr>
        <dsp:cNvPr id="0" name=""/>
        <dsp:cNvSpPr/>
      </dsp:nvSpPr>
      <dsp:spPr>
        <a:xfrm>
          <a:off x="1281219" y="365713"/>
          <a:ext cx="251195" cy="4290133"/>
        </a:xfrm>
        <a:custGeom>
          <a:avLst/>
          <a:gdLst/>
          <a:ahLst/>
          <a:cxnLst/>
          <a:rect l="0" t="0" r="0" b="0"/>
          <a:pathLst>
            <a:path>
              <a:moveTo>
                <a:pt x="0" y="0"/>
              </a:moveTo>
              <a:lnTo>
                <a:pt x="0" y="4290133"/>
              </a:lnTo>
              <a:lnTo>
                <a:pt x="251195" y="429013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DFBEC29-671A-4ECB-B105-6B27A248CA9B}">
      <dsp:nvSpPr>
        <dsp:cNvPr id="0" name=""/>
        <dsp:cNvSpPr/>
      </dsp:nvSpPr>
      <dsp:spPr>
        <a:xfrm>
          <a:off x="1532414" y="4479685"/>
          <a:ext cx="1409807" cy="35232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CONTROLS</a:t>
          </a:r>
          <a:endParaRPr lang="en-US" sz="700" kern="1200" dirty="0"/>
        </a:p>
        <a:p>
          <a:pPr lvl="0" algn="ctr" defTabSz="311150">
            <a:lnSpc>
              <a:spcPct val="90000"/>
            </a:lnSpc>
            <a:spcBef>
              <a:spcPct val="0"/>
            </a:spcBef>
            <a:spcAft>
              <a:spcPct val="35000"/>
            </a:spcAft>
          </a:pPr>
          <a:r>
            <a:rPr lang="en-US" sz="700" kern="1200" dirty="0" smtClean="0"/>
            <a:t>G.MAZZITELLI</a:t>
          </a:r>
          <a:endParaRPr lang="en-US" sz="700" kern="1200" dirty="0"/>
        </a:p>
      </dsp:txBody>
      <dsp:txXfrm>
        <a:off x="1532414" y="4479685"/>
        <a:ext cx="1409807" cy="352321"/>
      </dsp:txXfrm>
    </dsp:sp>
    <dsp:sp modelId="{7CF741E6-BF23-4760-9799-B2879CD26DFB}">
      <dsp:nvSpPr>
        <dsp:cNvPr id="0" name=""/>
        <dsp:cNvSpPr/>
      </dsp:nvSpPr>
      <dsp:spPr>
        <a:xfrm>
          <a:off x="1281219" y="365713"/>
          <a:ext cx="236109" cy="4719839"/>
        </a:xfrm>
        <a:custGeom>
          <a:avLst/>
          <a:gdLst/>
          <a:ahLst/>
          <a:cxnLst/>
          <a:rect l="0" t="0" r="0" b="0"/>
          <a:pathLst>
            <a:path>
              <a:moveTo>
                <a:pt x="0" y="0"/>
              </a:moveTo>
              <a:lnTo>
                <a:pt x="0" y="4719839"/>
              </a:lnTo>
              <a:lnTo>
                <a:pt x="236109" y="4719839"/>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2495787-A994-49B5-9407-8E1F9C8BB349}">
      <dsp:nvSpPr>
        <dsp:cNvPr id="0" name=""/>
        <dsp:cNvSpPr/>
      </dsp:nvSpPr>
      <dsp:spPr>
        <a:xfrm>
          <a:off x="1517329" y="4909567"/>
          <a:ext cx="1405583" cy="35197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RF</a:t>
          </a:r>
          <a:endParaRPr lang="en-US" sz="700" kern="1200" dirty="0"/>
        </a:p>
        <a:p>
          <a:pPr lvl="0" algn="ctr" defTabSz="311150">
            <a:lnSpc>
              <a:spcPct val="90000"/>
            </a:lnSpc>
            <a:spcBef>
              <a:spcPct val="0"/>
            </a:spcBef>
            <a:spcAft>
              <a:spcPct val="35000"/>
            </a:spcAft>
          </a:pPr>
          <a:r>
            <a:rPr lang="en-US" sz="700" kern="1200" dirty="0" err="1" smtClean="0"/>
            <a:t>tbd</a:t>
          </a:r>
          <a:endParaRPr lang="en-US" sz="700" kern="1200" dirty="0"/>
        </a:p>
      </dsp:txBody>
      <dsp:txXfrm>
        <a:off x="1517329" y="4909567"/>
        <a:ext cx="1405583" cy="351970"/>
      </dsp:txXfrm>
    </dsp:sp>
    <dsp:sp modelId="{93FBA2DA-9F8B-4561-8025-B0DB8B1D4F4A}">
      <dsp:nvSpPr>
        <dsp:cNvPr id="0" name=""/>
        <dsp:cNvSpPr/>
      </dsp:nvSpPr>
      <dsp:spPr>
        <a:xfrm>
          <a:off x="1281219" y="365713"/>
          <a:ext cx="251195" cy="5174726"/>
        </a:xfrm>
        <a:custGeom>
          <a:avLst/>
          <a:gdLst/>
          <a:ahLst/>
          <a:cxnLst/>
          <a:rect l="0" t="0" r="0" b="0"/>
          <a:pathLst>
            <a:path>
              <a:moveTo>
                <a:pt x="0" y="0"/>
              </a:moveTo>
              <a:lnTo>
                <a:pt x="0" y="5174726"/>
              </a:lnTo>
              <a:lnTo>
                <a:pt x="251195" y="517472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95D37AC-56DE-4581-977F-E039C75A9F44}">
      <dsp:nvSpPr>
        <dsp:cNvPr id="0" name=""/>
        <dsp:cNvSpPr/>
      </dsp:nvSpPr>
      <dsp:spPr>
        <a:xfrm>
          <a:off x="1532414" y="5364804"/>
          <a:ext cx="1404183" cy="35126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RADIATION SOURCES</a:t>
          </a:r>
          <a:endParaRPr lang="en-US" sz="700" kern="1200" dirty="0"/>
        </a:p>
        <a:p>
          <a:pPr lvl="0" algn="ctr" defTabSz="311150">
            <a:lnSpc>
              <a:spcPct val="90000"/>
            </a:lnSpc>
            <a:spcBef>
              <a:spcPct val="0"/>
            </a:spcBef>
            <a:spcAft>
              <a:spcPct val="35000"/>
            </a:spcAft>
          </a:pPr>
          <a:r>
            <a:rPr lang="en-US" sz="700" kern="1200" dirty="0" smtClean="0"/>
            <a:t>M.FERRARIO</a:t>
          </a:r>
          <a:endParaRPr lang="en-US" sz="700" kern="1200" dirty="0"/>
        </a:p>
      </dsp:txBody>
      <dsp:txXfrm>
        <a:off x="1532414" y="5364804"/>
        <a:ext cx="1404183" cy="351269"/>
      </dsp:txXfrm>
    </dsp:sp>
    <dsp:sp modelId="{2B11A901-DC67-48E5-BC6E-D8C99A3787ED}">
      <dsp:nvSpPr>
        <dsp:cNvPr id="0" name=""/>
        <dsp:cNvSpPr/>
      </dsp:nvSpPr>
      <dsp:spPr>
        <a:xfrm>
          <a:off x="1281219" y="365713"/>
          <a:ext cx="251195" cy="5621599"/>
        </a:xfrm>
        <a:custGeom>
          <a:avLst/>
          <a:gdLst/>
          <a:ahLst/>
          <a:cxnLst/>
          <a:rect l="0" t="0" r="0" b="0"/>
          <a:pathLst>
            <a:path>
              <a:moveTo>
                <a:pt x="0" y="0"/>
              </a:moveTo>
              <a:lnTo>
                <a:pt x="0" y="5621599"/>
              </a:lnTo>
              <a:lnTo>
                <a:pt x="251195" y="5621599"/>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048ADCF-C6C0-4EAB-AC79-4C4B687C2D53}">
      <dsp:nvSpPr>
        <dsp:cNvPr id="0" name=""/>
        <dsp:cNvSpPr/>
      </dsp:nvSpPr>
      <dsp:spPr>
        <a:xfrm>
          <a:off x="1532414" y="5806486"/>
          <a:ext cx="1316229" cy="36165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en-US" sz="700" kern="1200" dirty="0" smtClean="0"/>
            <a:t>MAIN RINGS</a:t>
          </a:r>
        </a:p>
        <a:p>
          <a:pPr lvl="0" algn="ctr" defTabSz="311150">
            <a:lnSpc>
              <a:spcPct val="90000"/>
            </a:lnSpc>
            <a:spcBef>
              <a:spcPct val="0"/>
            </a:spcBef>
            <a:spcAft>
              <a:spcPct val="35000"/>
            </a:spcAft>
          </a:pPr>
          <a:r>
            <a:rPr lang="en-US" sz="700" kern="1200" dirty="0" err="1" smtClean="0"/>
            <a:t>M.Biagini</a:t>
          </a:r>
          <a:endParaRPr lang="en-US" sz="700" kern="1200" dirty="0"/>
        </a:p>
      </dsp:txBody>
      <dsp:txXfrm>
        <a:off x="1532414" y="5806486"/>
        <a:ext cx="1316229" cy="36165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A6BA52-A93A-4B1B-8BB4-7678507DFDDD}" type="datetimeFigureOut">
              <a:rPr lang="en-US" smtClean="0"/>
              <a:pPr/>
              <a:t>6/4/2012</a:t>
            </a:fld>
            <a:endParaRPr lang="en-US"/>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0AEBA3-1D3E-4092-B179-497043AEC012}" type="slidenum">
              <a:rPr lang="en-US" smtClean="0"/>
              <a:pPr/>
              <a:t>‹#›</a:t>
            </a:fld>
            <a:endParaRPr lang="en-US"/>
          </a:p>
        </p:txBody>
      </p:sp>
    </p:spTree>
    <p:extLst>
      <p:ext uri="{BB962C8B-B14F-4D97-AF65-F5344CB8AC3E}">
        <p14:creationId xmlns:p14="http://schemas.microsoft.com/office/powerpoint/2010/main" xmlns="" val="33705800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Espace réservé de la date 3"/>
          <p:cNvSpPr>
            <a:spLocks noGrp="1"/>
          </p:cNvSpPr>
          <p:nvPr>
            <p:ph type="dt" sz="half" idx="10"/>
          </p:nvPr>
        </p:nvSpPr>
        <p:spPr/>
        <p:txBody>
          <a:bodyPr/>
          <a:lstStyle/>
          <a:p>
            <a:fld id="{DB402F62-86AF-4442-9E4D-83CF6688D10E}" type="datetimeFigureOut">
              <a:rPr lang="fr-FR" smtClean="0"/>
              <a:pPr/>
              <a:t>04/06/2012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90E50BF-F3AE-4DC8-B683-528A93020003}" type="slidenum">
              <a:rPr lang="fr-FR" smtClean="0"/>
              <a:pPr/>
              <a:t>‹#›</a:t>
            </a:fld>
            <a:endParaRPr lang="fr-FR"/>
          </a:p>
        </p:txBody>
      </p:sp>
      <p:sp>
        <p:nvSpPr>
          <p:cNvPr id="7" name="Titre 6"/>
          <p:cNvSpPr>
            <a:spLocks noGrp="1"/>
          </p:cNvSpPr>
          <p:nvPr>
            <p:ph type="title"/>
          </p:nvPr>
        </p:nvSpPr>
        <p:spPr/>
        <p:txBody>
          <a:bodyPr/>
          <a:lstStyle/>
          <a:p>
            <a:r>
              <a:rPr lang="fr-FR" smtClean="0"/>
              <a:t>Modifiez le style du titre</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DB402F62-86AF-4442-9E4D-83CF6688D10E}" type="datetimeFigureOut">
              <a:rPr lang="fr-FR" smtClean="0"/>
              <a:pPr/>
              <a:t>04/06/2012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90E50BF-F3AE-4DC8-B683-528A93020003}" type="slidenum">
              <a:rPr lang="fr-FR" smtClean="0"/>
              <a:pPr/>
              <a:t>‹#›</a:t>
            </a:fld>
            <a:endParaRPr lang="fr-F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B402F62-86AF-4442-9E4D-83CF6688D10E}" type="datetimeFigureOut">
              <a:rPr lang="fr-FR" smtClean="0"/>
              <a:pPr/>
              <a:t>04/06/2012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90E50BF-F3AE-4DC8-B683-528A93020003}" type="slidenum">
              <a:rPr lang="fr-FR" smtClean="0"/>
              <a:pPr/>
              <a:t>‹#›</a:t>
            </a:fld>
            <a:endParaRPr lang="fr-F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3" name="Title 12"/>
          <p:cNvSpPr>
            <a:spLocks noGrp="1"/>
          </p:cNvSpPr>
          <p:nvPr>
            <p:ph type="title"/>
          </p:nvPr>
        </p:nvSpPr>
        <p:spPr/>
        <p:txBody>
          <a:bodyPr/>
          <a:lstStyle/>
          <a:p>
            <a:r>
              <a:rPr lang="fr-FR" smtClean="0"/>
              <a:t>Modifiez le style du titre</a:t>
            </a:r>
            <a:endParaRPr lang="en-US"/>
          </a:p>
        </p:txBody>
      </p:sp>
      <p:sp>
        <p:nvSpPr>
          <p:cNvPr id="14" name="Date Placeholder 13"/>
          <p:cNvSpPr>
            <a:spLocks noGrp="1"/>
          </p:cNvSpPr>
          <p:nvPr>
            <p:ph type="dt" sz="half" idx="10"/>
          </p:nvPr>
        </p:nvSpPr>
        <p:spPr/>
        <p:txBody>
          <a:bodyPr/>
          <a:lstStyle/>
          <a:p>
            <a:fld id="{DB402F62-86AF-4442-9E4D-83CF6688D10E}" type="datetimeFigureOut">
              <a:rPr lang="fr-FR" smtClean="0"/>
              <a:pPr/>
              <a:t>04/06/2012</a:t>
            </a:fld>
            <a:endParaRPr lang="fr-FR"/>
          </a:p>
        </p:txBody>
      </p:sp>
      <p:sp>
        <p:nvSpPr>
          <p:cNvPr id="15" name="Slide Number Placeholder 14"/>
          <p:cNvSpPr>
            <a:spLocks noGrp="1"/>
          </p:cNvSpPr>
          <p:nvPr>
            <p:ph type="sldNum" sz="quarter" idx="11"/>
          </p:nvPr>
        </p:nvSpPr>
        <p:spPr/>
        <p:txBody>
          <a:bodyPr/>
          <a:lstStyle/>
          <a:p>
            <a:fld id="{290E50BF-F3AE-4DC8-B683-528A93020003}" type="slidenum">
              <a:rPr lang="fr-FR" smtClean="0"/>
              <a:pPr/>
              <a:t>‹#›</a:t>
            </a:fld>
            <a:endParaRPr lang="fr-FR"/>
          </a:p>
        </p:txBody>
      </p:sp>
      <p:sp>
        <p:nvSpPr>
          <p:cNvPr id="16" name="Footer Placeholder 15"/>
          <p:cNvSpPr>
            <a:spLocks noGrp="1"/>
          </p:cNvSpPr>
          <p:nvPr>
            <p:ph type="ftr" sz="quarter" idx="12"/>
          </p:nvPr>
        </p:nvSpPr>
        <p:spPr/>
        <p:txBody>
          <a:bodyPr/>
          <a:lstStyle/>
          <a:p>
            <a:endParaRPr lang="fr-F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12" name="Date Placeholder 11"/>
          <p:cNvSpPr>
            <a:spLocks noGrp="1"/>
          </p:cNvSpPr>
          <p:nvPr>
            <p:ph type="dt" sz="half" idx="10"/>
          </p:nvPr>
        </p:nvSpPr>
        <p:spPr/>
        <p:txBody>
          <a:bodyPr/>
          <a:lstStyle/>
          <a:p>
            <a:fld id="{DB402F62-86AF-4442-9E4D-83CF6688D10E}" type="datetimeFigureOut">
              <a:rPr lang="fr-FR" smtClean="0"/>
              <a:pPr/>
              <a:t>04/06/2012</a:t>
            </a:fld>
            <a:endParaRPr lang="fr-FR"/>
          </a:p>
        </p:txBody>
      </p:sp>
      <p:sp>
        <p:nvSpPr>
          <p:cNvPr id="13" name="Slide Number Placeholder 12"/>
          <p:cNvSpPr>
            <a:spLocks noGrp="1"/>
          </p:cNvSpPr>
          <p:nvPr>
            <p:ph type="sldNum" sz="quarter" idx="11"/>
          </p:nvPr>
        </p:nvSpPr>
        <p:spPr/>
        <p:txBody>
          <a:bodyPr/>
          <a:lstStyle/>
          <a:p>
            <a:fld id="{290E50BF-F3AE-4DC8-B683-528A93020003}" type="slidenum">
              <a:rPr lang="fr-FR" smtClean="0"/>
              <a:pPr/>
              <a:t>‹#›</a:t>
            </a:fld>
            <a:endParaRPr lang="fr-FR"/>
          </a:p>
        </p:txBody>
      </p:sp>
      <p:sp>
        <p:nvSpPr>
          <p:cNvPr id="14" name="Footer Placeholder 13"/>
          <p:cNvSpPr>
            <a:spLocks noGrp="1"/>
          </p:cNvSpPr>
          <p:nvPr>
            <p:ph type="ftr" sz="quarter" idx="12"/>
          </p:nvPr>
        </p:nvSpPr>
        <p:spPr/>
        <p:txBody>
          <a:bodyPr/>
          <a:lstStyle/>
          <a:p>
            <a:endParaRPr lang="fr-FR"/>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DB402F62-86AF-4442-9E4D-83CF6688D10E}" type="datetimeFigureOut">
              <a:rPr lang="fr-FR" smtClean="0"/>
              <a:pPr/>
              <a:t>04/06/2012</a:t>
            </a:fld>
            <a:endParaRPr lang="fr-FR"/>
          </a:p>
        </p:txBody>
      </p:sp>
      <p:sp>
        <p:nvSpPr>
          <p:cNvPr id="9" name="Slide Number Placeholder 8"/>
          <p:cNvSpPr>
            <a:spLocks noGrp="1"/>
          </p:cNvSpPr>
          <p:nvPr>
            <p:ph type="sldNum" sz="quarter" idx="11"/>
          </p:nvPr>
        </p:nvSpPr>
        <p:spPr/>
        <p:txBody>
          <a:bodyPr/>
          <a:lstStyle/>
          <a:p>
            <a:fld id="{290E50BF-F3AE-4DC8-B683-528A93020003}" type="slidenum">
              <a:rPr lang="fr-FR" smtClean="0"/>
              <a:pPr/>
              <a:t>‹#›</a:t>
            </a:fld>
            <a:endParaRPr lang="fr-FR"/>
          </a:p>
        </p:txBody>
      </p:sp>
      <p:sp>
        <p:nvSpPr>
          <p:cNvPr id="10" name="Footer Placeholder 9"/>
          <p:cNvSpPr>
            <a:spLocks noGrp="1"/>
          </p:cNvSpPr>
          <p:nvPr>
            <p:ph type="ftr" sz="quarter" idx="12"/>
          </p:nvPr>
        </p:nvSpPr>
        <p:spPr/>
        <p:txBody>
          <a:bodyPr/>
          <a:lstStyle/>
          <a:p>
            <a:endParaRPr lang="fr-FR"/>
          </a:p>
        </p:txBody>
      </p:sp>
      <p:sp>
        <p:nvSpPr>
          <p:cNvPr id="11" name="Title 10"/>
          <p:cNvSpPr>
            <a:spLocks noGrp="1"/>
          </p:cNvSpPr>
          <p:nvPr>
            <p:ph type="title"/>
          </p:nvPr>
        </p:nvSpPr>
        <p:spPr/>
        <p:txBody>
          <a:bodyPr/>
          <a:lstStyle/>
          <a:p>
            <a:r>
              <a:rPr lang="fr-FR" smtClean="0"/>
              <a:t>Modifiez le style du titre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fr-FR" smtClean="0"/>
              <a:t>Modifiez le style du titre</a:t>
            </a:r>
            <a:endParaRPr lang="en-US" dirty="0"/>
          </a:p>
        </p:txBody>
      </p:sp>
      <p:sp>
        <p:nvSpPr>
          <p:cNvPr id="14" name="Date Placeholder 13"/>
          <p:cNvSpPr>
            <a:spLocks noGrp="1"/>
          </p:cNvSpPr>
          <p:nvPr>
            <p:ph type="dt" sz="half" idx="10"/>
          </p:nvPr>
        </p:nvSpPr>
        <p:spPr/>
        <p:txBody>
          <a:bodyPr/>
          <a:lstStyle/>
          <a:p>
            <a:fld id="{DB402F62-86AF-4442-9E4D-83CF6688D10E}" type="datetimeFigureOut">
              <a:rPr lang="fr-FR" smtClean="0"/>
              <a:pPr/>
              <a:t>04/06/2012</a:t>
            </a:fld>
            <a:endParaRPr lang="fr-FR"/>
          </a:p>
        </p:txBody>
      </p:sp>
      <p:sp>
        <p:nvSpPr>
          <p:cNvPr id="15" name="Slide Number Placeholder 14"/>
          <p:cNvSpPr>
            <a:spLocks noGrp="1"/>
          </p:cNvSpPr>
          <p:nvPr>
            <p:ph type="sldNum" sz="quarter" idx="11"/>
          </p:nvPr>
        </p:nvSpPr>
        <p:spPr/>
        <p:txBody>
          <a:bodyPr/>
          <a:lstStyle/>
          <a:p>
            <a:fld id="{290E50BF-F3AE-4DC8-B683-528A93020003}" type="slidenum">
              <a:rPr lang="fr-FR" smtClean="0"/>
              <a:pPr/>
              <a:t>‹#›</a:t>
            </a:fld>
            <a:endParaRPr lang="fr-FR"/>
          </a:p>
        </p:txBody>
      </p:sp>
      <p:sp>
        <p:nvSpPr>
          <p:cNvPr id="16" name="Footer Placeholder 15"/>
          <p:cNvSpPr>
            <a:spLocks noGrp="1"/>
          </p:cNvSpPr>
          <p:nvPr>
            <p:ph type="ftr" sz="quarter" idx="12"/>
          </p:nvPr>
        </p:nvSpPr>
        <p:spPr/>
        <p:txBody>
          <a:bodyPr/>
          <a:lstStyle/>
          <a:p>
            <a:endParaRPr lang="fr-F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smtClean="0"/>
              <a:t>Modifiez le style du titre</a:t>
            </a:r>
            <a:endParaRPr lang="en-US"/>
          </a:p>
        </p:txBody>
      </p:sp>
      <p:sp>
        <p:nvSpPr>
          <p:cNvPr id="7" name="Date Placeholder 6"/>
          <p:cNvSpPr>
            <a:spLocks noGrp="1"/>
          </p:cNvSpPr>
          <p:nvPr>
            <p:ph type="dt" sz="half" idx="10"/>
          </p:nvPr>
        </p:nvSpPr>
        <p:spPr/>
        <p:txBody>
          <a:bodyPr/>
          <a:lstStyle/>
          <a:p>
            <a:fld id="{DB402F62-86AF-4442-9E4D-83CF6688D10E}" type="datetimeFigureOut">
              <a:rPr lang="fr-FR" smtClean="0"/>
              <a:pPr/>
              <a:t>04/06/2012</a:t>
            </a:fld>
            <a:endParaRPr lang="fr-FR"/>
          </a:p>
        </p:txBody>
      </p:sp>
      <p:sp>
        <p:nvSpPr>
          <p:cNvPr id="8" name="Slide Number Placeholder 7"/>
          <p:cNvSpPr>
            <a:spLocks noGrp="1"/>
          </p:cNvSpPr>
          <p:nvPr>
            <p:ph type="sldNum" sz="quarter" idx="11"/>
          </p:nvPr>
        </p:nvSpPr>
        <p:spPr/>
        <p:txBody>
          <a:bodyPr/>
          <a:lstStyle/>
          <a:p>
            <a:fld id="{290E50BF-F3AE-4DC8-B683-528A93020003}" type="slidenum">
              <a:rPr lang="fr-FR" smtClean="0"/>
              <a:pPr/>
              <a:t>‹#›</a:t>
            </a:fld>
            <a:endParaRPr lang="fr-FR"/>
          </a:p>
        </p:txBody>
      </p:sp>
      <p:sp>
        <p:nvSpPr>
          <p:cNvPr id="9" name="Footer Placeholder 8"/>
          <p:cNvSpPr>
            <a:spLocks noGrp="1"/>
          </p:cNvSpPr>
          <p:nvPr>
            <p:ph type="ftr" sz="quarter" idx="12"/>
          </p:nvPr>
        </p:nvSpPr>
        <p:spPr/>
        <p:txBody>
          <a:bodyPr/>
          <a:lstStyle/>
          <a:p>
            <a:endParaRPr lang="fr-F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B402F62-86AF-4442-9E4D-83CF6688D10E}" type="datetimeFigureOut">
              <a:rPr lang="fr-FR" smtClean="0"/>
              <a:pPr/>
              <a:t>04/06/2012</a:t>
            </a:fld>
            <a:endParaRPr lang="fr-FR"/>
          </a:p>
        </p:txBody>
      </p:sp>
      <p:sp>
        <p:nvSpPr>
          <p:cNvPr id="6" name="Slide Number Placeholder 5"/>
          <p:cNvSpPr>
            <a:spLocks noGrp="1"/>
          </p:cNvSpPr>
          <p:nvPr>
            <p:ph type="sldNum" sz="quarter" idx="11"/>
          </p:nvPr>
        </p:nvSpPr>
        <p:spPr/>
        <p:txBody>
          <a:bodyPr/>
          <a:lstStyle/>
          <a:p>
            <a:fld id="{290E50BF-F3AE-4DC8-B683-528A93020003}" type="slidenum">
              <a:rPr lang="fr-FR" smtClean="0"/>
              <a:pPr/>
              <a:t>‹#›</a:t>
            </a:fld>
            <a:endParaRPr lang="fr-FR"/>
          </a:p>
        </p:txBody>
      </p:sp>
      <p:sp>
        <p:nvSpPr>
          <p:cNvPr id="7" name="Footer Placeholder 6"/>
          <p:cNvSpPr>
            <a:spLocks noGrp="1"/>
          </p:cNvSpPr>
          <p:nvPr>
            <p:ph type="ftr" sz="quarter" idx="12"/>
          </p:nvPr>
        </p:nvSpPr>
        <p:spPr/>
        <p:txBody>
          <a:bodyPr/>
          <a:lstStyle/>
          <a:p>
            <a:endParaRPr lang="fr-F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5" name="Date Placeholder 14"/>
          <p:cNvSpPr>
            <a:spLocks noGrp="1"/>
          </p:cNvSpPr>
          <p:nvPr>
            <p:ph type="dt" sz="half" idx="10"/>
          </p:nvPr>
        </p:nvSpPr>
        <p:spPr/>
        <p:txBody>
          <a:bodyPr/>
          <a:lstStyle/>
          <a:p>
            <a:fld id="{DB402F62-86AF-4442-9E4D-83CF6688D10E}" type="datetimeFigureOut">
              <a:rPr lang="fr-FR" smtClean="0"/>
              <a:pPr/>
              <a:t>04/06/2012</a:t>
            </a:fld>
            <a:endParaRPr lang="fr-FR"/>
          </a:p>
        </p:txBody>
      </p:sp>
      <p:sp>
        <p:nvSpPr>
          <p:cNvPr id="16" name="Slide Number Placeholder 15"/>
          <p:cNvSpPr>
            <a:spLocks noGrp="1"/>
          </p:cNvSpPr>
          <p:nvPr>
            <p:ph type="sldNum" sz="quarter" idx="11"/>
          </p:nvPr>
        </p:nvSpPr>
        <p:spPr/>
        <p:txBody>
          <a:bodyPr/>
          <a:lstStyle/>
          <a:p>
            <a:fld id="{290E50BF-F3AE-4DC8-B683-528A93020003}" type="slidenum">
              <a:rPr lang="fr-FR" smtClean="0"/>
              <a:pPr/>
              <a:t>‹#›</a:t>
            </a:fld>
            <a:endParaRPr lang="fr-FR"/>
          </a:p>
        </p:txBody>
      </p:sp>
      <p:sp>
        <p:nvSpPr>
          <p:cNvPr id="17" name="Footer Placeholder 16"/>
          <p:cNvSpPr>
            <a:spLocks noGrp="1"/>
          </p:cNvSpPr>
          <p:nvPr>
            <p:ph type="ftr" sz="quarter" idx="12"/>
          </p:nvPr>
        </p:nvSpPr>
        <p:spPr/>
        <p:txBody>
          <a:bodyPr/>
          <a:lstStyle/>
          <a:p>
            <a:endParaRPr lang="fr-FR"/>
          </a:p>
        </p:txBody>
      </p:sp>
      <p:sp>
        <p:nvSpPr>
          <p:cNvPr id="18" name="Title 17"/>
          <p:cNvSpPr>
            <a:spLocks noGrp="1"/>
          </p:cNvSpPr>
          <p:nvPr>
            <p:ph type="title"/>
          </p:nvPr>
        </p:nvSpPr>
        <p:spPr/>
        <p:txBody>
          <a:body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fr-FR" smtClean="0"/>
              <a:t>Modifiez le style du titre</a:t>
            </a:r>
            <a:endParaRPr lang="en-US"/>
          </a:p>
        </p:txBody>
      </p:sp>
      <p:sp>
        <p:nvSpPr>
          <p:cNvPr id="13" name="Date Placeholder 12"/>
          <p:cNvSpPr>
            <a:spLocks noGrp="1"/>
          </p:cNvSpPr>
          <p:nvPr>
            <p:ph type="dt" sz="half" idx="10"/>
          </p:nvPr>
        </p:nvSpPr>
        <p:spPr/>
        <p:txBody>
          <a:bodyPr/>
          <a:lstStyle/>
          <a:p>
            <a:fld id="{DB402F62-86AF-4442-9E4D-83CF6688D10E}" type="datetimeFigureOut">
              <a:rPr lang="fr-FR" smtClean="0"/>
              <a:pPr/>
              <a:t>04/06/2012</a:t>
            </a:fld>
            <a:endParaRPr lang="fr-FR"/>
          </a:p>
        </p:txBody>
      </p:sp>
      <p:sp>
        <p:nvSpPr>
          <p:cNvPr id="14" name="Slide Number Placeholder 13"/>
          <p:cNvSpPr>
            <a:spLocks noGrp="1"/>
          </p:cNvSpPr>
          <p:nvPr>
            <p:ph type="sldNum" sz="quarter" idx="11"/>
          </p:nvPr>
        </p:nvSpPr>
        <p:spPr/>
        <p:txBody>
          <a:bodyPr/>
          <a:lstStyle/>
          <a:p>
            <a:fld id="{290E50BF-F3AE-4DC8-B683-528A93020003}" type="slidenum">
              <a:rPr lang="fr-FR" smtClean="0"/>
              <a:pPr/>
              <a:t>‹#›</a:t>
            </a:fld>
            <a:endParaRPr lang="fr-FR"/>
          </a:p>
        </p:txBody>
      </p:sp>
      <p:sp>
        <p:nvSpPr>
          <p:cNvPr id="15" name="Footer Placeholder 14"/>
          <p:cNvSpPr>
            <a:spLocks noGrp="1"/>
          </p:cNvSpPr>
          <p:nvPr>
            <p:ph type="ftr" sz="quarter" idx="12"/>
          </p:nvPr>
        </p:nvSpPr>
        <p:spPr/>
        <p:txBody>
          <a:bodyPr/>
          <a:lstStyle/>
          <a:p>
            <a:endParaRPr lang="fr-F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22860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fr-FR" smtClean="0"/>
              <a:t>Modifiez le style du titre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Date Placeholder 3"/>
          <p:cNvSpPr>
            <a:spLocks noGrp="1"/>
          </p:cNvSpPr>
          <p:nvPr>
            <p:ph type="dt" sz="half" idx="2"/>
          </p:nvPr>
        </p:nvSpPr>
        <p:spPr>
          <a:xfrm>
            <a:off x="6803136" y="6324600"/>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DB402F62-86AF-4442-9E4D-83CF6688D10E}" type="datetimeFigureOut">
              <a:rPr lang="fr-FR" smtClean="0"/>
              <a:pPr/>
              <a:t>04/06/2012</a:t>
            </a:fld>
            <a:endParaRPr lang="fr-FR"/>
          </a:p>
        </p:txBody>
      </p:sp>
      <p:sp>
        <p:nvSpPr>
          <p:cNvPr id="5" name="Footer Placeholder 4"/>
          <p:cNvSpPr>
            <a:spLocks noGrp="1"/>
          </p:cNvSpPr>
          <p:nvPr>
            <p:ph type="ftr" sz="quarter" idx="3"/>
          </p:nvPr>
        </p:nvSpPr>
        <p:spPr>
          <a:xfrm>
            <a:off x="2209800" y="6324600"/>
            <a:ext cx="4572000" cy="365125"/>
          </a:xfrm>
          <a:prstGeom prst="rect">
            <a:avLst/>
          </a:prstGeom>
        </p:spPr>
        <p:txBody>
          <a:bodyPr vert="horz" lIns="91440" tIns="45720" rIns="91440" bIns="45720" rtlCol="0" anchor="t"/>
          <a:lstStyle>
            <a:lvl1pPr algn="l">
              <a:defRPr sz="1200">
                <a:solidFill>
                  <a:schemeClr val="tx1">
                    <a:alpha val="60000"/>
                  </a:schemeClr>
                </a:solidFill>
                <a:effectLst/>
                <a:latin typeface="+mj-lt"/>
              </a:defRPr>
            </a:lvl1pPr>
          </a:lstStyle>
          <a:p>
            <a:r>
              <a:rPr lang="fr-FR" smtClean="0"/>
              <a:t>Alessandro Variola, LAL ORSAY</a:t>
            </a:r>
          </a:p>
          <a:p>
            <a:r>
              <a:rPr lang="fr-FR" smtClean="0"/>
              <a:t>SuperB Collaboration Meeting. Elba 04/06/2012</a:t>
            </a:r>
            <a:endParaRPr lang="fr-FR" dirty="0"/>
          </a:p>
        </p:txBody>
      </p:sp>
      <p:sp>
        <p:nvSpPr>
          <p:cNvPr id="6" name="Slide Number Placeholder 5"/>
          <p:cNvSpPr>
            <a:spLocks noGrp="1"/>
          </p:cNvSpPr>
          <p:nvPr>
            <p:ph type="sldNum" sz="quarter" idx="4"/>
          </p:nvPr>
        </p:nvSpPr>
        <p:spPr>
          <a:xfrm>
            <a:off x="19050" y="63246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290E50BF-F3AE-4DC8-B683-528A93020003}" type="slidenum">
              <a:rPr lang="fr-FR" smtClean="0"/>
              <a:pPr/>
              <a:t>‹#›</a:t>
            </a:fld>
            <a:endParaRPr lang="fr-FR"/>
          </a:p>
        </p:txBody>
      </p:sp>
      <p:pic>
        <p:nvPicPr>
          <p:cNvPr id="11" name="Picture 6" descr="SuperBLogoSmall"/>
          <p:cNvPicPr>
            <a:picLocks noChangeAspect="1" noChangeArrowheads="1"/>
          </p:cNvPicPr>
          <p:nvPr userDrawn="1"/>
        </p:nvPicPr>
        <p:blipFill>
          <a:blip r:embed="rId13" cstate="print"/>
          <a:srcRect/>
          <a:stretch>
            <a:fillRect/>
          </a:stretch>
        </p:blipFill>
        <p:spPr bwMode="auto">
          <a:xfrm>
            <a:off x="0" y="-9525"/>
            <a:ext cx="1085850" cy="1063625"/>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iming>
    <p:tnLst>
      <p:par>
        <p:cTn id="1" dur="indefinite" restart="never" nodeType="tmRoot"/>
      </p:par>
    </p:tnLst>
  </p:timing>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38200" y="1524000"/>
            <a:ext cx="7543800" cy="2152650"/>
          </a:xfrm>
        </p:spPr>
        <p:txBody>
          <a:bodyPr/>
          <a:lstStyle/>
          <a:p>
            <a:r>
              <a:rPr lang="en-US" dirty="0" smtClean="0"/>
              <a:t>Project Organization</a:t>
            </a:r>
            <a:br>
              <a:rPr lang="en-US" dirty="0" smtClean="0"/>
            </a:br>
            <a:endParaRPr lang="en-US" dirty="0"/>
          </a:p>
        </p:txBody>
      </p:sp>
    </p:spTree>
    <p:extLst>
      <p:ext uri="{BB962C8B-B14F-4D97-AF65-F5344CB8AC3E}">
        <p14:creationId xmlns:p14="http://schemas.microsoft.com/office/powerpoint/2010/main" xmlns="" val="30695205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ma 5"/>
          <p:cNvGraphicFramePr/>
          <p:nvPr>
            <p:extLst>
              <p:ext uri="{D42A27DB-BD31-4B8C-83A1-F6EECF244321}">
                <p14:modId xmlns:p14="http://schemas.microsoft.com/office/powerpoint/2010/main" xmlns="" val="833640919"/>
              </p:ext>
            </p:extLst>
          </p:nvPr>
        </p:nvGraphicFramePr>
        <p:xfrm>
          <a:off x="4648200" y="1066800"/>
          <a:ext cx="4320232"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ma 5"/>
          <p:cNvGraphicFramePr>
            <a:graphicFrameLocks noGrp="1"/>
          </p:cNvGraphicFramePr>
          <p:nvPr>
            <p:ph idx="1"/>
            <p:extLst>
              <p:ext uri="{D42A27DB-BD31-4B8C-83A1-F6EECF244321}">
                <p14:modId xmlns:p14="http://schemas.microsoft.com/office/powerpoint/2010/main" xmlns="" val="182287920"/>
              </p:ext>
            </p:extLst>
          </p:nvPr>
        </p:nvGraphicFramePr>
        <p:xfrm>
          <a:off x="381000" y="685800"/>
          <a:ext cx="4572000" cy="6172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7" name="Groupe 6"/>
          <p:cNvGrpSpPr/>
          <p:nvPr/>
        </p:nvGrpSpPr>
        <p:grpSpPr>
          <a:xfrm>
            <a:off x="3337079" y="228600"/>
            <a:ext cx="2373623" cy="341737"/>
            <a:chOff x="973304" y="1583"/>
            <a:chExt cx="2373623" cy="341737"/>
          </a:xfrm>
          <a:scene3d>
            <a:camera prst="orthographicFront"/>
            <a:lightRig rig="flat" dir="t"/>
          </a:scene3d>
        </p:grpSpPr>
        <p:sp>
          <p:nvSpPr>
            <p:cNvPr id="8" name="Rectangle à coins arrondis 7"/>
            <p:cNvSpPr/>
            <p:nvPr/>
          </p:nvSpPr>
          <p:spPr>
            <a:xfrm>
              <a:off x="973304" y="1583"/>
              <a:ext cx="2373623" cy="341737"/>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9" name="Rectangle 8"/>
            <p:cNvSpPr/>
            <p:nvPr/>
          </p:nvSpPr>
          <p:spPr>
            <a:xfrm>
              <a:off x="983313" y="11592"/>
              <a:ext cx="2353605" cy="32171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a:t>TECHNICAL </a:t>
              </a:r>
              <a:r>
                <a:rPr lang="en-US" sz="900" kern="1200" dirty="0" smtClean="0"/>
                <a:t>COORDINATOR</a:t>
              </a:r>
            </a:p>
            <a:p>
              <a:pPr lvl="0" algn="ctr" defTabSz="400050">
                <a:lnSpc>
                  <a:spcPct val="90000"/>
                </a:lnSpc>
                <a:spcBef>
                  <a:spcPct val="0"/>
                </a:spcBef>
                <a:spcAft>
                  <a:spcPct val="35000"/>
                </a:spcAft>
              </a:pPr>
              <a:r>
                <a:rPr lang="en-US" sz="900" kern="1200" dirty="0" smtClean="0"/>
                <a:t>W.SCANDALE</a:t>
              </a:r>
              <a:endParaRPr lang="en-US" sz="900" kern="1200" dirty="0"/>
            </a:p>
          </p:txBody>
        </p:sp>
      </p:grpSp>
      <p:sp>
        <p:nvSpPr>
          <p:cNvPr id="2" name="Rectangle 1"/>
          <p:cNvSpPr/>
          <p:nvPr/>
        </p:nvSpPr>
        <p:spPr>
          <a:xfrm>
            <a:off x="4038600" y="1447800"/>
            <a:ext cx="838200" cy="533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TDR</a:t>
            </a:r>
          </a:p>
          <a:p>
            <a:pPr algn="ctr"/>
            <a:r>
              <a:rPr lang="en-US" dirty="0" smtClean="0"/>
              <a:t>WG</a:t>
            </a:r>
            <a:endParaRPr lang="en-US" dirty="0"/>
          </a:p>
        </p:txBody>
      </p:sp>
      <p:cxnSp>
        <p:nvCxnSpPr>
          <p:cNvPr id="4" name="Connecteur droit avec flèche 3"/>
          <p:cNvCxnSpPr/>
          <p:nvPr/>
        </p:nvCxnSpPr>
        <p:spPr>
          <a:xfrm>
            <a:off x="3429000" y="3048000"/>
            <a:ext cx="5334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a:off x="3429000" y="4876800"/>
            <a:ext cx="5334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a:off x="5029200" y="4114800"/>
            <a:ext cx="67149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flipH="1">
            <a:off x="5029200" y="4114800"/>
            <a:ext cx="609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7370884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au 5"/>
          <p:cNvGraphicFramePr>
            <a:graphicFrameLocks noGrp="1"/>
          </p:cNvGraphicFramePr>
          <p:nvPr>
            <p:extLst>
              <p:ext uri="{D42A27DB-BD31-4B8C-83A1-F6EECF244321}">
                <p14:modId xmlns:p14="http://schemas.microsoft.com/office/powerpoint/2010/main" xmlns="" val="2096997777"/>
              </p:ext>
            </p:extLst>
          </p:nvPr>
        </p:nvGraphicFramePr>
        <p:xfrm>
          <a:off x="1600200" y="1600200"/>
          <a:ext cx="6126162" cy="5019675"/>
        </p:xfrm>
        <a:graphic>
          <a:graphicData uri="http://schemas.openxmlformats.org/drawingml/2006/table">
            <a:tbl>
              <a:tblPr>
                <a:tableStyleId>{5C22544A-7EE6-4342-B048-85BDC9FD1C3A}</a:tableStyleId>
              </a:tblPr>
              <a:tblGrid>
                <a:gridCol w="3636943"/>
                <a:gridCol w="1594889"/>
                <a:gridCol w="894330"/>
              </a:tblGrid>
              <a:tr h="200025">
                <a:tc>
                  <a:txBody>
                    <a:bodyPr/>
                    <a:lstStyle/>
                    <a:p>
                      <a:pPr algn="l" fontAlgn="b"/>
                      <a:r>
                        <a:rPr lang="en-US" sz="900" u="none" strike="noStrike" dirty="0">
                          <a:effectLst/>
                          <a:latin typeface="+mj-lt"/>
                        </a:rPr>
                        <a:t> </a:t>
                      </a:r>
                      <a:endParaRPr lang="en-US" sz="900" b="0" i="0" u="none" strike="noStrike" dirty="0">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 </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 </a:t>
                      </a:r>
                      <a:endParaRPr lang="en-US" sz="900" b="0" i="0" u="none" strike="noStrike">
                        <a:solidFill>
                          <a:srgbClr val="000000"/>
                        </a:solidFill>
                        <a:effectLst/>
                        <a:latin typeface="+mj-lt"/>
                      </a:endParaRPr>
                    </a:p>
                  </a:txBody>
                  <a:tcPr marL="7620" marR="7620" marT="7620" marB="0" anchor="b"/>
                </a:tc>
              </a:tr>
              <a:tr h="200025">
                <a:tc>
                  <a:txBody>
                    <a:bodyPr/>
                    <a:lstStyle/>
                    <a:p>
                      <a:pPr algn="l" fontAlgn="b"/>
                      <a:r>
                        <a:rPr lang="en-US" sz="900" u="none" strike="noStrike" dirty="0" smtClean="0">
                          <a:effectLst/>
                          <a:latin typeface="+mj-lt"/>
                        </a:rPr>
                        <a:t>Final Focus and IP design and integration</a:t>
                      </a:r>
                      <a:endParaRPr lang="en-US" sz="900" b="0" i="0" u="none" strike="noStrike" dirty="0">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 </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 </a:t>
                      </a:r>
                      <a:endParaRPr lang="en-US" sz="900" b="0" i="0" u="none" strike="noStrike">
                        <a:solidFill>
                          <a:srgbClr val="000000"/>
                        </a:solidFill>
                        <a:effectLst/>
                        <a:latin typeface="+mj-lt"/>
                      </a:endParaRPr>
                    </a:p>
                  </a:txBody>
                  <a:tcPr marL="7620" marR="7620" marT="7620" marB="0" anchor="b"/>
                </a:tc>
              </a:tr>
              <a:tr h="200025">
                <a:tc>
                  <a:txBody>
                    <a:bodyPr/>
                    <a:lstStyle/>
                    <a:p>
                      <a:pPr algn="l" fontAlgn="b"/>
                      <a:r>
                        <a:rPr lang="en-US" sz="900" u="none" strike="noStrike" dirty="0">
                          <a:effectLst/>
                          <a:latin typeface="+mj-lt"/>
                        </a:rPr>
                        <a:t> </a:t>
                      </a:r>
                      <a:r>
                        <a:rPr lang="en-US" sz="900" u="none" strike="noStrike" dirty="0" smtClean="0">
                          <a:effectLst/>
                          <a:latin typeface="+mj-lt"/>
                        </a:rPr>
                        <a:t>Mandate : </a:t>
                      </a:r>
                      <a:r>
                        <a:rPr lang="en-US" sz="900" u="none" strike="noStrike" dirty="0" err="1" smtClean="0">
                          <a:effectLst/>
                          <a:latin typeface="+mj-lt"/>
                        </a:rPr>
                        <a:t>Finalise</a:t>
                      </a:r>
                      <a:r>
                        <a:rPr lang="en-US" sz="900" u="none" strike="noStrike" dirty="0" smtClean="0">
                          <a:effectLst/>
                          <a:latin typeface="+mj-lt"/>
                        </a:rPr>
                        <a:t> the design and the integration of the diagnostics for the IP. Integration in the optics of the main rings lattice</a:t>
                      </a:r>
                      <a:endParaRPr lang="en-US" sz="900" b="0" i="0" u="none" strike="noStrike" dirty="0">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 </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 </a:t>
                      </a:r>
                      <a:endParaRPr lang="en-US" sz="900" b="0" i="0" u="none" strike="noStrike">
                        <a:solidFill>
                          <a:srgbClr val="000000"/>
                        </a:solidFill>
                        <a:effectLst/>
                        <a:latin typeface="+mj-lt"/>
                      </a:endParaRPr>
                    </a:p>
                  </a:txBody>
                  <a:tcPr marL="7620" marR="7620" marT="7620" marB="0" anchor="b"/>
                </a:tc>
              </a:tr>
              <a:tr h="200025">
                <a:tc>
                  <a:txBody>
                    <a:bodyPr/>
                    <a:lstStyle/>
                    <a:p>
                      <a:pPr algn="l" fontAlgn="b"/>
                      <a:r>
                        <a:rPr lang="en-US" sz="900" u="none" strike="noStrike">
                          <a:effectLst/>
                          <a:latin typeface="+mj-lt"/>
                        </a:rPr>
                        <a:t> </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possible</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 </a:t>
                      </a:r>
                      <a:endParaRPr lang="en-US" sz="900" b="0" i="0" u="none" strike="noStrike">
                        <a:solidFill>
                          <a:srgbClr val="000000"/>
                        </a:solidFill>
                        <a:effectLst/>
                        <a:latin typeface="+mj-lt"/>
                      </a:endParaRPr>
                    </a:p>
                  </a:txBody>
                  <a:tcPr marL="7620" marR="7620" marT="7620" marB="0" anchor="b"/>
                </a:tc>
              </a:tr>
              <a:tr h="200025">
                <a:tc>
                  <a:txBody>
                    <a:bodyPr/>
                    <a:lstStyle/>
                    <a:p>
                      <a:pPr algn="l" fontAlgn="b"/>
                      <a:r>
                        <a:rPr lang="en-US" sz="900" u="none" strike="noStrike">
                          <a:effectLst/>
                          <a:latin typeface="+mj-lt"/>
                        </a:rPr>
                        <a:t>FF design review, Near IP and FF layout</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A. Seryi</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JAI</a:t>
                      </a:r>
                      <a:endParaRPr lang="en-US" sz="900" b="0" i="0" u="none" strike="noStrike">
                        <a:solidFill>
                          <a:srgbClr val="000000"/>
                        </a:solidFill>
                        <a:effectLst/>
                        <a:latin typeface="+mj-lt"/>
                      </a:endParaRPr>
                    </a:p>
                  </a:txBody>
                  <a:tcPr marL="7620" marR="7620" marT="7620" marB="0" anchor="b"/>
                </a:tc>
              </a:tr>
              <a:tr h="200025">
                <a:tc>
                  <a:txBody>
                    <a:bodyPr/>
                    <a:lstStyle/>
                    <a:p>
                      <a:pPr algn="l" fontAlgn="b"/>
                      <a:r>
                        <a:rPr lang="en-US" sz="900" u="none" strike="noStrike">
                          <a:effectLst/>
                          <a:latin typeface="+mj-lt"/>
                        </a:rPr>
                        <a:t>IP magnet design (perm quads and SC solenoids)</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P.Fabbricatore 2</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INFN</a:t>
                      </a:r>
                      <a:endParaRPr lang="en-US" sz="900" b="0" i="0" u="none" strike="noStrike">
                        <a:solidFill>
                          <a:srgbClr val="000000"/>
                        </a:solidFill>
                        <a:effectLst/>
                        <a:latin typeface="+mj-lt"/>
                      </a:endParaRPr>
                    </a:p>
                  </a:txBody>
                  <a:tcPr marL="7620" marR="7620" marT="7620" marB="0" anchor="b"/>
                </a:tc>
              </a:tr>
              <a:tr h="200025">
                <a:tc>
                  <a:txBody>
                    <a:bodyPr/>
                    <a:lstStyle/>
                    <a:p>
                      <a:pPr algn="l" fontAlgn="b"/>
                      <a:r>
                        <a:rPr lang="en-US" sz="900" u="none" strike="noStrike">
                          <a:effectLst/>
                          <a:latin typeface="+mj-lt"/>
                        </a:rPr>
                        <a:t>IP quads tolerances and stabilization</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E.Paoloni 2, 4</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INFN, LAL</a:t>
                      </a:r>
                      <a:endParaRPr lang="en-US" sz="900" b="0" i="0" u="none" strike="noStrike">
                        <a:solidFill>
                          <a:srgbClr val="000000"/>
                        </a:solidFill>
                        <a:effectLst/>
                        <a:latin typeface="+mj-lt"/>
                      </a:endParaRPr>
                    </a:p>
                  </a:txBody>
                  <a:tcPr marL="7620" marR="7620" marT="7620" marB="0" anchor="b"/>
                </a:tc>
              </a:tr>
              <a:tr h="200025">
                <a:tc>
                  <a:txBody>
                    <a:bodyPr/>
                    <a:lstStyle/>
                    <a:p>
                      <a:pPr algn="l" fontAlgn="b"/>
                      <a:r>
                        <a:rPr lang="en-US" sz="900" u="none" strike="noStrike">
                          <a:effectLst/>
                          <a:latin typeface="+mj-lt"/>
                        </a:rPr>
                        <a:t>Luminosity backgrounds </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S.Tomassini 3</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INFN</a:t>
                      </a:r>
                      <a:endParaRPr lang="en-US" sz="900" b="0" i="0" u="none" strike="noStrike">
                        <a:solidFill>
                          <a:srgbClr val="000000"/>
                        </a:solidFill>
                        <a:effectLst/>
                        <a:latin typeface="+mj-lt"/>
                      </a:endParaRPr>
                    </a:p>
                  </a:txBody>
                  <a:tcPr marL="7620" marR="7620" marT="7620" marB="0" anchor="b"/>
                </a:tc>
              </a:tr>
              <a:tr h="200025">
                <a:tc>
                  <a:txBody>
                    <a:bodyPr/>
                    <a:lstStyle/>
                    <a:p>
                      <a:pPr algn="l" fontAlgn="b"/>
                      <a:r>
                        <a:rPr lang="en-US" sz="900" u="none" strike="noStrike">
                          <a:effectLst/>
                          <a:latin typeface="+mj-lt"/>
                        </a:rPr>
                        <a:t>IP feedback and correctors integration</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R.Bartolini 1</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DIAMOND</a:t>
                      </a:r>
                      <a:endParaRPr lang="en-US" sz="900" b="0" i="0" u="none" strike="noStrike">
                        <a:solidFill>
                          <a:srgbClr val="000000"/>
                        </a:solidFill>
                        <a:effectLst/>
                        <a:latin typeface="+mj-lt"/>
                      </a:endParaRPr>
                    </a:p>
                  </a:txBody>
                  <a:tcPr marL="7620" marR="7620" marT="7620" marB="0" anchor="b"/>
                </a:tc>
              </a:tr>
              <a:tr h="200025">
                <a:tc>
                  <a:txBody>
                    <a:bodyPr/>
                    <a:lstStyle/>
                    <a:p>
                      <a:pPr algn="l" fontAlgn="b"/>
                      <a:r>
                        <a:rPr lang="en-US" sz="900" u="none" strike="noStrike">
                          <a:effectLst/>
                          <a:latin typeface="+mj-lt"/>
                        </a:rPr>
                        <a:t>Synchrotron fans</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M.Sullivan 1, 6</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SLAC</a:t>
                      </a:r>
                      <a:endParaRPr lang="en-US" sz="900" b="0" i="0" u="none" strike="noStrike">
                        <a:solidFill>
                          <a:srgbClr val="000000"/>
                        </a:solidFill>
                        <a:effectLst/>
                        <a:latin typeface="+mj-lt"/>
                      </a:endParaRPr>
                    </a:p>
                  </a:txBody>
                  <a:tcPr marL="7620" marR="7620" marT="7620" marB="0" anchor="b"/>
                </a:tc>
              </a:tr>
              <a:tr h="200025">
                <a:tc>
                  <a:txBody>
                    <a:bodyPr/>
                    <a:lstStyle/>
                    <a:p>
                      <a:pPr algn="l" fontAlgn="b"/>
                      <a:r>
                        <a:rPr lang="en-US" sz="900" u="none" strike="noStrike">
                          <a:effectLst/>
                          <a:latin typeface="+mj-lt"/>
                        </a:rPr>
                        <a:t>Polarimeter integration</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P.Raimondi 1, 3</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ESRF</a:t>
                      </a:r>
                      <a:endParaRPr lang="en-US" sz="900" b="0" i="0" u="none" strike="noStrike">
                        <a:solidFill>
                          <a:srgbClr val="000000"/>
                        </a:solidFill>
                        <a:effectLst/>
                        <a:latin typeface="+mj-lt"/>
                      </a:endParaRPr>
                    </a:p>
                  </a:txBody>
                  <a:tcPr marL="7620" marR="7620" marT="7620" marB="0" anchor="b"/>
                </a:tc>
              </a:tr>
              <a:tr h="200025">
                <a:tc>
                  <a:txBody>
                    <a:bodyPr/>
                    <a:lstStyle/>
                    <a:p>
                      <a:pPr algn="l" fontAlgn="b"/>
                      <a:r>
                        <a:rPr lang="en-US" sz="900" u="none" strike="noStrike">
                          <a:effectLst/>
                          <a:latin typeface="+mj-lt"/>
                        </a:rPr>
                        <a:t> </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A.Perez Perez 4</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Univ Pisa</a:t>
                      </a:r>
                      <a:endParaRPr lang="en-US" sz="900" b="0" i="0" u="none" strike="noStrike">
                        <a:solidFill>
                          <a:srgbClr val="000000"/>
                        </a:solidFill>
                        <a:effectLst/>
                        <a:latin typeface="+mj-lt"/>
                      </a:endParaRPr>
                    </a:p>
                  </a:txBody>
                  <a:tcPr marL="7620" marR="7620" marT="7620" marB="0" anchor="b"/>
                </a:tc>
              </a:tr>
              <a:tr h="200025">
                <a:tc>
                  <a:txBody>
                    <a:bodyPr/>
                    <a:lstStyle/>
                    <a:p>
                      <a:pPr algn="l" fontAlgn="b"/>
                      <a:r>
                        <a:rPr lang="en-US" sz="900" u="none" strike="noStrike">
                          <a:effectLst/>
                          <a:latin typeface="+mj-lt"/>
                        </a:rPr>
                        <a:t> </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B.Bolzon 3</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CERN</a:t>
                      </a:r>
                      <a:endParaRPr lang="en-US" sz="900" b="0" i="0" u="none" strike="noStrike">
                        <a:solidFill>
                          <a:srgbClr val="000000"/>
                        </a:solidFill>
                        <a:effectLst/>
                        <a:latin typeface="+mj-lt"/>
                      </a:endParaRPr>
                    </a:p>
                  </a:txBody>
                  <a:tcPr marL="7620" marR="7620" marT="7620" marB="0" anchor="b"/>
                </a:tc>
              </a:tr>
              <a:tr h="200025">
                <a:tc>
                  <a:txBody>
                    <a:bodyPr/>
                    <a:lstStyle/>
                    <a:p>
                      <a:pPr algn="l" fontAlgn="b"/>
                      <a:r>
                        <a:rPr lang="en-US" sz="900" u="none" strike="noStrike">
                          <a:effectLst/>
                          <a:latin typeface="+mj-lt"/>
                        </a:rPr>
                        <a:t> </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A.Jeremie 3</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LAPP</a:t>
                      </a:r>
                      <a:endParaRPr lang="en-US" sz="900" b="0" i="0" u="none" strike="noStrike">
                        <a:solidFill>
                          <a:srgbClr val="000000"/>
                        </a:solidFill>
                        <a:effectLst/>
                        <a:latin typeface="+mj-lt"/>
                      </a:endParaRPr>
                    </a:p>
                  </a:txBody>
                  <a:tcPr marL="7620" marR="7620" marT="7620" marB="0" anchor="b"/>
                </a:tc>
              </a:tr>
              <a:tr h="200025">
                <a:tc>
                  <a:txBody>
                    <a:bodyPr/>
                    <a:lstStyle/>
                    <a:p>
                      <a:pPr algn="l" fontAlgn="b"/>
                      <a:r>
                        <a:rPr lang="en-US" sz="900" u="none" strike="noStrike">
                          <a:effectLst/>
                          <a:latin typeface="+mj-lt"/>
                        </a:rPr>
                        <a:t> </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C.Rimbault 4</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LAL</a:t>
                      </a:r>
                      <a:endParaRPr lang="en-US" sz="900" b="0" i="0" u="none" strike="noStrike">
                        <a:solidFill>
                          <a:srgbClr val="000000"/>
                        </a:solidFill>
                        <a:effectLst/>
                        <a:latin typeface="+mj-lt"/>
                      </a:endParaRPr>
                    </a:p>
                  </a:txBody>
                  <a:tcPr marL="7620" marR="7620" marT="7620" marB="0" anchor="b"/>
                </a:tc>
              </a:tr>
              <a:tr h="200025">
                <a:tc>
                  <a:txBody>
                    <a:bodyPr/>
                    <a:lstStyle/>
                    <a:p>
                      <a:pPr algn="l" fontAlgn="b"/>
                      <a:r>
                        <a:rPr lang="en-US" sz="900" u="none" strike="noStrike">
                          <a:effectLst/>
                          <a:latin typeface="+mj-lt"/>
                        </a:rPr>
                        <a:t> </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B.Brunetti 3</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LAPP</a:t>
                      </a:r>
                      <a:endParaRPr lang="en-US" sz="900" b="0" i="0" u="none" strike="noStrike">
                        <a:solidFill>
                          <a:srgbClr val="000000"/>
                        </a:solidFill>
                        <a:effectLst/>
                        <a:latin typeface="+mj-lt"/>
                      </a:endParaRPr>
                    </a:p>
                  </a:txBody>
                  <a:tcPr marL="7620" marR="7620" marT="7620" marB="0" anchor="b"/>
                </a:tc>
              </a:tr>
              <a:tr h="200025">
                <a:tc>
                  <a:txBody>
                    <a:bodyPr/>
                    <a:lstStyle/>
                    <a:p>
                      <a:pPr algn="l" fontAlgn="b"/>
                      <a:r>
                        <a:rPr lang="en-US" sz="900" u="none" strike="noStrike">
                          <a:effectLst/>
                          <a:latin typeface="+mj-lt"/>
                        </a:rPr>
                        <a:t> </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F.Bosi 1</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Univ Pisa</a:t>
                      </a:r>
                      <a:endParaRPr lang="en-US" sz="900" b="0" i="0" u="none" strike="noStrike">
                        <a:solidFill>
                          <a:srgbClr val="000000"/>
                        </a:solidFill>
                        <a:effectLst/>
                        <a:latin typeface="+mj-lt"/>
                      </a:endParaRPr>
                    </a:p>
                  </a:txBody>
                  <a:tcPr marL="7620" marR="7620" marT="7620" marB="0" anchor="b"/>
                </a:tc>
              </a:tr>
              <a:tr h="200025">
                <a:tc>
                  <a:txBody>
                    <a:bodyPr/>
                    <a:lstStyle/>
                    <a:p>
                      <a:pPr algn="l" fontAlgn="b"/>
                      <a:r>
                        <a:rPr lang="en-US" sz="900" u="none" strike="noStrike">
                          <a:effectLst/>
                          <a:latin typeface="+mj-lt"/>
                        </a:rPr>
                        <a:t> </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A.Drago 5</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LNF</a:t>
                      </a:r>
                      <a:endParaRPr lang="en-US" sz="900" b="0" i="0" u="none" strike="noStrike">
                        <a:solidFill>
                          <a:srgbClr val="000000"/>
                        </a:solidFill>
                        <a:effectLst/>
                        <a:latin typeface="+mj-lt"/>
                      </a:endParaRPr>
                    </a:p>
                  </a:txBody>
                  <a:tcPr marL="7620" marR="7620" marT="7620" marB="0" anchor="b"/>
                </a:tc>
              </a:tr>
              <a:tr h="200025">
                <a:tc>
                  <a:txBody>
                    <a:bodyPr/>
                    <a:lstStyle/>
                    <a:p>
                      <a:pPr algn="l" fontAlgn="b"/>
                      <a:r>
                        <a:rPr lang="en-US" sz="900" u="none" strike="noStrike">
                          <a:effectLst/>
                          <a:latin typeface="+mj-lt"/>
                        </a:rPr>
                        <a:t> </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M.Sullivan 5</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SLAC</a:t>
                      </a:r>
                      <a:endParaRPr lang="en-US" sz="900" b="0" i="0" u="none" strike="noStrike">
                        <a:solidFill>
                          <a:srgbClr val="000000"/>
                        </a:solidFill>
                        <a:effectLst/>
                        <a:latin typeface="+mj-lt"/>
                      </a:endParaRPr>
                    </a:p>
                  </a:txBody>
                  <a:tcPr marL="7620" marR="7620" marT="7620" marB="0" anchor="b"/>
                </a:tc>
              </a:tr>
              <a:tr h="200025">
                <a:tc>
                  <a:txBody>
                    <a:bodyPr/>
                    <a:lstStyle/>
                    <a:p>
                      <a:pPr algn="l" fontAlgn="b"/>
                      <a:r>
                        <a:rPr lang="en-US" sz="900" u="none" strike="noStrike">
                          <a:effectLst/>
                          <a:latin typeface="+mj-lt"/>
                        </a:rPr>
                        <a:t> </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G.Christian 5</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JAI</a:t>
                      </a:r>
                      <a:endParaRPr lang="en-US" sz="900" b="0" i="0" u="none" strike="noStrike">
                        <a:solidFill>
                          <a:srgbClr val="000000"/>
                        </a:solidFill>
                        <a:effectLst/>
                        <a:latin typeface="+mj-lt"/>
                      </a:endParaRPr>
                    </a:p>
                  </a:txBody>
                  <a:tcPr marL="7620" marR="7620" marT="7620" marB="0" anchor="b"/>
                </a:tc>
              </a:tr>
              <a:tr h="200025">
                <a:tc>
                  <a:txBody>
                    <a:bodyPr/>
                    <a:lstStyle/>
                    <a:p>
                      <a:pPr algn="l" fontAlgn="b"/>
                      <a:r>
                        <a:rPr lang="en-US" sz="900" u="none" strike="noStrike">
                          <a:effectLst/>
                          <a:latin typeface="+mj-lt"/>
                        </a:rPr>
                        <a:t> </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Moriccioni 7</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Roma2</a:t>
                      </a:r>
                      <a:endParaRPr lang="en-US" sz="900" b="0" i="0" u="none" strike="noStrike">
                        <a:solidFill>
                          <a:srgbClr val="000000"/>
                        </a:solidFill>
                        <a:effectLst/>
                        <a:latin typeface="+mj-lt"/>
                      </a:endParaRPr>
                    </a:p>
                  </a:txBody>
                  <a:tcPr marL="7620" marR="7620" marT="7620" marB="0" anchor="b"/>
                </a:tc>
              </a:tr>
              <a:tr h="200025">
                <a:tc>
                  <a:txBody>
                    <a:bodyPr/>
                    <a:lstStyle/>
                    <a:p>
                      <a:pPr algn="l" fontAlgn="b"/>
                      <a:r>
                        <a:rPr lang="en-US" sz="900" u="none" strike="noStrike">
                          <a:effectLst/>
                          <a:latin typeface="+mj-lt"/>
                        </a:rPr>
                        <a:t> </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Messi 7</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Roma2</a:t>
                      </a:r>
                      <a:endParaRPr lang="en-US" sz="900" b="0" i="0" u="none" strike="noStrike">
                        <a:solidFill>
                          <a:srgbClr val="000000"/>
                        </a:solidFill>
                        <a:effectLst/>
                        <a:latin typeface="+mj-lt"/>
                      </a:endParaRPr>
                    </a:p>
                  </a:txBody>
                  <a:tcPr marL="7620" marR="7620" marT="7620" marB="0" anchor="b"/>
                </a:tc>
              </a:tr>
              <a:tr h="200025">
                <a:tc>
                  <a:txBody>
                    <a:bodyPr/>
                    <a:lstStyle/>
                    <a:p>
                      <a:pPr algn="l" fontAlgn="b"/>
                      <a:r>
                        <a:rPr lang="en-US" sz="900" u="none" strike="noStrike">
                          <a:effectLst/>
                          <a:latin typeface="+mj-lt"/>
                        </a:rPr>
                        <a:t> </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K.Moffet 7</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SLAC</a:t>
                      </a:r>
                      <a:endParaRPr lang="en-US" sz="900" b="0" i="0" u="none" strike="noStrike">
                        <a:solidFill>
                          <a:srgbClr val="000000"/>
                        </a:solidFill>
                        <a:effectLst/>
                        <a:latin typeface="+mj-lt"/>
                      </a:endParaRPr>
                    </a:p>
                  </a:txBody>
                  <a:tcPr marL="7620" marR="7620" marT="7620" marB="0" anchor="b"/>
                </a:tc>
              </a:tr>
              <a:tr h="200025">
                <a:tc>
                  <a:txBody>
                    <a:bodyPr/>
                    <a:lstStyle/>
                    <a:p>
                      <a:pPr algn="l" fontAlgn="b"/>
                      <a:r>
                        <a:rPr lang="en-US" sz="900" u="none" strike="noStrike" dirty="0">
                          <a:effectLst/>
                          <a:latin typeface="+mj-lt"/>
                        </a:rPr>
                        <a:t> </a:t>
                      </a:r>
                      <a:endParaRPr lang="en-US" sz="900" b="0" i="0" u="none" strike="noStrike" dirty="0">
                        <a:solidFill>
                          <a:srgbClr val="000000"/>
                        </a:solidFill>
                        <a:effectLst/>
                        <a:latin typeface="+mj-lt"/>
                      </a:endParaRPr>
                    </a:p>
                  </a:txBody>
                  <a:tcPr marL="7620" marR="7620" marT="7620" marB="0" anchor="b"/>
                </a:tc>
                <a:tc>
                  <a:txBody>
                    <a:bodyPr/>
                    <a:lstStyle/>
                    <a:p>
                      <a:pPr algn="l" fontAlgn="b"/>
                      <a:r>
                        <a:rPr lang="en-US" sz="900" u="none" strike="noStrike">
                          <a:effectLst/>
                          <a:latin typeface="+mj-lt"/>
                        </a:rPr>
                        <a:t>F.Zomer 7</a:t>
                      </a:r>
                      <a:endParaRPr lang="en-US" sz="900" b="0" i="0" u="none" strike="noStrike">
                        <a:solidFill>
                          <a:srgbClr val="000000"/>
                        </a:solidFill>
                        <a:effectLst/>
                        <a:latin typeface="+mj-lt"/>
                      </a:endParaRPr>
                    </a:p>
                  </a:txBody>
                  <a:tcPr marL="7620" marR="7620" marT="7620" marB="0" anchor="b"/>
                </a:tc>
                <a:tc>
                  <a:txBody>
                    <a:bodyPr/>
                    <a:lstStyle/>
                    <a:p>
                      <a:pPr algn="l" fontAlgn="b"/>
                      <a:r>
                        <a:rPr lang="en-US" sz="900" u="none" strike="noStrike" dirty="0">
                          <a:effectLst/>
                          <a:latin typeface="+mj-lt"/>
                        </a:rPr>
                        <a:t>LAL</a:t>
                      </a:r>
                      <a:endParaRPr lang="en-US" sz="900" b="0" i="0" u="none" strike="noStrike" dirty="0">
                        <a:solidFill>
                          <a:srgbClr val="000000"/>
                        </a:solidFill>
                        <a:effectLst/>
                        <a:latin typeface="+mj-lt"/>
                      </a:endParaRPr>
                    </a:p>
                  </a:txBody>
                  <a:tcPr marL="7620" marR="7620" marT="7620" marB="0" anchor="b"/>
                </a:tc>
              </a:tr>
            </a:tbl>
          </a:graphicData>
        </a:graphic>
      </p:graphicFrame>
      <p:sp>
        <p:nvSpPr>
          <p:cNvPr id="7" name="ZoneTexte 6"/>
          <p:cNvSpPr txBox="1"/>
          <p:nvPr/>
        </p:nvSpPr>
        <p:spPr>
          <a:xfrm>
            <a:off x="1447800" y="457200"/>
            <a:ext cx="7574051" cy="923330"/>
          </a:xfrm>
          <a:prstGeom prst="rect">
            <a:avLst/>
          </a:prstGeom>
          <a:noFill/>
        </p:spPr>
        <p:txBody>
          <a:bodyPr wrap="square" rtlCol="0">
            <a:spAutoFit/>
          </a:bodyPr>
          <a:lstStyle/>
          <a:p>
            <a:r>
              <a:rPr lang="en-US" dirty="0" smtClean="0">
                <a:latin typeface="+mj-lt"/>
              </a:rPr>
              <a:t>Man power needs. It is not easy to find available expert manpower</a:t>
            </a:r>
          </a:p>
          <a:p>
            <a:r>
              <a:rPr lang="en-US" dirty="0" smtClean="0">
                <a:latin typeface="+mj-lt"/>
              </a:rPr>
              <a:t>We need to identify the WG, its mandate, the tasks and the experts/task. 11 WG ring,</a:t>
            </a:r>
            <a:endParaRPr lang="en-US" dirty="0">
              <a:latin typeface="+mj-lt"/>
            </a:endParaRPr>
          </a:p>
        </p:txBody>
      </p:sp>
    </p:spTree>
    <p:extLst>
      <p:ext uri="{BB962C8B-B14F-4D97-AF65-F5344CB8AC3E}">
        <p14:creationId xmlns:p14="http://schemas.microsoft.com/office/powerpoint/2010/main" xmlns="" val="3102554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Organigramme : Processus 75"/>
          <p:cNvSpPr/>
          <p:nvPr/>
        </p:nvSpPr>
        <p:spPr>
          <a:xfrm>
            <a:off x="7369" y="44624"/>
            <a:ext cx="6652863" cy="6336704"/>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rganigramme : Processus 6"/>
          <p:cNvSpPr/>
          <p:nvPr/>
        </p:nvSpPr>
        <p:spPr>
          <a:xfrm>
            <a:off x="7369" y="44624"/>
            <a:ext cx="2880320" cy="3561159"/>
          </a:xfrm>
          <a:prstGeom prst="flowChartProcess">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20000"/>
                  <a:lumOff val="80000"/>
                </a:schemeClr>
              </a:solidFill>
            </a:endParaRPr>
          </a:p>
        </p:txBody>
      </p:sp>
      <p:sp>
        <p:nvSpPr>
          <p:cNvPr id="4" name="Organigramme : Processus 3"/>
          <p:cNvSpPr/>
          <p:nvPr/>
        </p:nvSpPr>
        <p:spPr>
          <a:xfrm>
            <a:off x="170046" y="189815"/>
            <a:ext cx="1271600"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Lattice</a:t>
            </a:r>
            <a:endParaRPr lang="en-US" dirty="0"/>
          </a:p>
        </p:txBody>
      </p:sp>
      <p:sp>
        <p:nvSpPr>
          <p:cNvPr id="5" name="Organigramme : Processus 4"/>
          <p:cNvSpPr/>
          <p:nvPr/>
        </p:nvSpPr>
        <p:spPr>
          <a:xfrm>
            <a:off x="4319666" y="1844824"/>
            <a:ext cx="1271601"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Vacuum Chamber</a:t>
            </a:r>
            <a:endParaRPr lang="en-US" dirty="0"/>
          </a:p>
        </p:txBody>
      </p:sp>
      <p:sp>
        <p:nvSpPr>
          <p:cNvPr id="6" name="Organigramme : Processus 5"/>
          <p:cNvSpPr/>
          <p:nvPr/>
        </p:nvSpPr>
        <p:spPr>
          <a:xfrm>
            <a:off x="128598" y="2456312"/>
            <a:ext cx="1288978"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Dynamic Aperture</a:t>
            </a:r>
            <a:endParaRPr lang="en-US" dirty="0"/>
          </a:p>
        </p:txBody>
      </p:sp>
      <p:cxnSp>
        <p:nvCxnSpPr>
          <p:cNvPr id="9" name="Connecteur en angle 8"/>
          <p:cNvCxnSpPr>
            <a:stCxn id="4" idx="2"/>
            <a:endCxn id="21" idx="0"/>
          </p:cNvCxnSpPr>
          <p:nvPr/>
        </p:nvCxnSpPr>
        <p:spPr>
          <a:xfrm rot="16200000" flipH="1">
            <a:off x="1138618" y="469691"/>
            <a:ext cx="466285" cy="1131828"/>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Organigramme : Processus 14"/>
          <p:cNvSpPr/>
          <p:nvPr/>
        </p:nvSpPr>
        <p:spPr>
          <a:xfrm>
            <a:off x="4219499" y="4240452"/>
            <a:ext cx="1271601" cy="104470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High Intensity Effects </a:t>
            </a:r>
            <a:endParaRPr lang="en-US" dirty="0"/>
          </a:p>
        </p:txBody>
      </p:sp>
      <p:sp>
        <p:nvSpPr>
          <p:cNvPr id="16" name="Organigramme : Processus 15"/>
          <p:cNvSpPr/>
          <p:nvPr/>
        </p:nvSpPr>
        <p:spPr>
          <a:xfrm>
            <a:off x="4319667" y="1013889"/>
            <a:ext cx="1271601"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LET</a:t>
            </a:r>
            <a:endParaRPr lang="en-US" dirty="0"/>
          </a:p>
        </p:txBody>
      </p:sp>
      <p:sp>
        <p:nvSpPr>
          <p:cNvPr id="17" name="Organigramme : Processus 16"/>
          <p:cNvSpPr/>
          <p:nvPr/>
        </p:nvSpPr>
        <p:spPr>
          <a:xfrm>
            <a:off x="4211960" y="189815"/>
            <a:ext cx="1487016"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Polarization</a:t>
            </a:r>
            <a:endParaRPr lang="en-US" dirty="0"/>
          </a:p>
        </p:txBody>
      </p:sp>
      <p:sp>
        <p:nvSpPr>
          <p:cNvPr id="19" name="Organigramme : Processus 18"/>
          <p:cNvSpPr/>
          <p:nvPr/>
        </p:nvSpPr>
        <p:spPr>
          <a:xfrm>
            <a:off x="1572207" y="4666597"/>
            <a:ext cx="1271601"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Luminosity</a:t>
            </a:r>
            <a:endParaRPr lang="en-US" dirty="0"/>
          </a:p>
        </p:txBody>
      </p:sp>
      <p:sp>
        <p:nvSpPr>
          <p:cNvPr id="20" name="Organigramme : Processus 19"/>
          <p:cNvSpPr/>
          <p:nvPr/>
        </p:nvSpPr>
        <p:spPr>
          <a:xfrm>
            <a:off x="-1" y="4672513"/>
            <a:ext cx="1292207"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Luminosity diagnostic</a:t>
            </a:r>
            <a:endParaRPr lang="en-US" dirty="0"/>
          </a:p>
        </p:txBody>
      </p:sp>
      <p:sp>
        <p:nvSpPr>
          <p:cNvPr id="21" name="Organigramme : Processus 20"/>
          <p:cNvSpPr/>
          <p:nvPr/>
        </p:nvSpPr>
        <p:spPr>
          <a:xfrm>
            <a:off x="1301873" y="1268748"/>
            <a:ext cx="1271601"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FF&amp;IP</a:t>
            </a:r>
            <a:endParaRPr lang="en-US" dirty="0"/>
          </a:p>
        </p:txBody>
      </p:sp>
      <p:cxnSp>
        <p:nvCxnSpPr>
          <p:cNvPr id="24" name="Connecteur en angle 23"/>
          <p:cNvCxnSpPr>
            <a:stCxn id="21" idx="2"/>
            <a:endCxn id="6" idx="0"/>
          </p:cNvCxnSpPr>
          <p:nvPr/>
        </p:nvCxnSpPr>
        <p:spPr>
          <a:xfrm rot="5400000">
            <a:off x="1067923" y="1586561"/>
            <a:ext cx="574916" cy="1164587"/>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Connecteur en angle 29"/>
          <p:cNvCxnSpPr>
            <a:stCxn id="7" idx="2"/>
            <a:endCxn id="19" idx="0"/>
          </p:cNvCxnSpPr>
          <p:nvPr/>
        </p:nvCxnSpPr>
        <p:spPr>
          <a:xfrm rot="16200000" flipH="1">
            <a:off x="1297361" y="3755950"/>
            <a:ext cx="1060814" cy="760479"/>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Connecteur en angle 34"/>
          <p:cNvCxnSpPr>
            <a:endCxn id="19" idx="1"/>
          </p:cNvCxnSpPr>
          <p:nvPr/>
        </p:nvCxnSpPr>
        <p:spPr>
          <a:xfrm>
            <a:off x="1292207" y="4970849"/>
            <a:ext cx="280000" cy="207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Connecteur en angle 49"/>
          <p:cNvCxnSpPr/>
          <p:nvPr/>
        </p:nvCxnSpPr>
        <p:spPr>
          <a:xfrm flipV="1">
            <a:off x="2843808" y="1844824"/>
            <a:ext cx="43881" cy="3147717"/>
          </a:xfrm>
          <a:prstGeom prst="bentConnector3">
            <a:avLst>
              <a:gd name="adj1" fmla="val 620954"/>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Connecteur en angle 58"/>
          <p:cNvCxnSpPr>
            <a:stCxn id="17" idx="1"/>
          </p:cNvCxnSpPr>
          <p:nvPr/>
        </p:nvCxnSpPr>
        <p:spPr>
          <a:xfrm rot="10800000" flipV="1">
            <a:off x="2897962" y="496138"/>
            <a:ext cx="1313999" cy="306323"/>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Connecteur en angle 61"/>
          <p:cNvCxnSpPr>
            <a:endCxn id="16" idx="1"/>
          </p:cNvCxnSpPr>
          <p:nvPr/>
        </p:nvCxnSpPr>
        <p:spPr>
          <a:xfrm>
            <a:off x="2897964" y="1013889"/>
            <a:ext cx="1421703" cy="306324"/>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66" name="Organigramme : Processus 65"/>
          <p:cNvSpPr/>
          <p:nvPr/>
        </p:nvSpPr>
        <p:spPr>
          <a:xfrm>
            <a:off x="7050496" y="5589240"/>
            <a:ext cx="1271601"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Integration</a:t>
            </a:r>
            <a:endParaRPr lang="en-US" dirty="0"/>
          </a:p>
        </p:txBody>
      </p:sp>
      <p:sp>
        <p:nvSpPr>
          <p:cNvPr id="68" name="Organigramme : Processus 67"/>
          <p:cNvSpPr/>
          <p:nvPr/>
        </p:nvSpPr>
        <p:spPr>
          <a:xfrm>
            <a:off x="1572206" y="2464445"/>
            <a:ext cx="1271601"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Lifetime</a:t>
            </a:r>
            <a:endParaRPr lang="en-US" dirty="0"/>
          </a:p>
        </p:txBody>
      </p:sp>
      <p:cxnSp>
        <p:nvCxnSpPr>
          <p:cNvPr id="70" name="Connecteur en angle 69"/>
          <p:cNvCxnSpPr>
            <a:stCxn id="5" idx="2"/>
            <a:endCxn id="15" idx="0"/>
          </p:cNvCxnSpPr>
          <p:nvPr/>
        </p:nvCxnSpPr>
        <p:spPr>
          <a:xfrm rot="5400000">
            <a:off x="4013894" y="3298879"/>
            <a:ext cx="1782980" cy="100167"/>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Connecteur en angle 72"/>
          <p:cNvCxnSpPr/>
          <p:nvPr/>
        </p:nvCxnSpPr>
        <p:spPr>
          <a:xfrm rot="10800000">
            <a:off x="2843808" y="5192570"/>
            <a:ext cx="2061576" cy="1009319"/>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Connecteur en angle 74"/>
          <p:cNvCxnSpPr>
            <a:stCxn id="5" idx="1"/>
          </p:cNvCxnSpPr>
          <p:nvPr/>
        </p:nvCxnSpPr>
        <p:spPr>
          <a:xfrm rot="10800000">
            <a:off x="2897964" y="1575072"/>
            <a:ext cx="1421703" cy="576076"/>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Connecteur en angle 77"/>
          <p:cNvCxnSpPr>
            <a:endCxn id="66" idx="1"/>
          </p:cNvCxnSpPr>
          <p:nvPr/>
        </p:nvCxnSpPr>
        <p:spPr>
          <a:xfrm>
            <a:off x="6660232" y="5895564"/>
            <a:ext cx="390264" cy="127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 name="Connecteur droit avec flèche 2"/>
          <p:cNvCxnSpPr/>
          <p:nvPr/>
        </p:nvCxnSpPr>
        <p:spPr>
          <a:xfrm flipV="1">
            <a:off x="4955468" y="2464445"/>
            <a:ext cx="0" cy="4604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Connecteur en angle 22"/>
          <p:cNvCxnSpPr>
            <a:endCxn id="15" idx="2"/>
          </p:cNvCxnSpPr>
          <p:nvPr/>
        </p:nvCxnSpPr>
        <p:spPr>
          <a:xfrm rot="16200000" flipV="1">
            <a:off x="4421978" y="5718484"/>
            <a:ext cx="916729" cy="50084"/>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2" name="ZoneTexte 1"/>
          <p:cNvSpPr txBox="1"/>
          <p:nvPr/>
        </p:nvSpPr>
        <p:spPr>
          <a:xfrm>
            <a:off x="268561" y="3657600"/>
            <a:ext cx="1148071" cy="369332"/>
          </a:xfrm>
          <a:prstGeom prst="rect">
            <a:avLst/>
          </a:prstGeom>
          <a:noFill/>
        </p:spPr>
        <p:txBody>
          <a:bodyPr wrap="none" rtlCol="0">
            <a:spAutoFit/>
          </a:bodyPr>
          <a:lstStyle/>
          <a:p>
            <a:r>
              <a:rPr lang="en-US" dirty="0" smtClean="0"/>
              <a:t>Lattice </a:t>
            </a:r>
            <a:r>
              <a:rPr lang="en-US" dirty="0" err="1" smtClean="0"/>
              <a:t>Vn</a:t>
            </a:r>
            <a:endParaRPr lang="en-US" dirty="0"/>
          </a:p>
        </p:txBody>
      </p:sp>
      <p:sp>
        <p:nvSpPr>
          <p:cNvPr id="29" name="ZoneTexte 28"/>
          <p:cNvSpPr txBox="1"/>
          <p:nvPr/>
        </p:nvSpPr>
        <p:spPr>
          <a:xfrm>
            <a:off x="2895600" y="126805"/>
            <a:ext cx="1293944" cy="369332"/>
          </a:xfrm>
          <a:prstGeom prst="rect">
            <a:avLst/>
          </a:prstGeom>
          <a:noFill/>
        </p:spPr>
        <p:txBody>
          <a:bodyPr wrap="none" rtlCol="0">
            <a:spAutoFit/>
          </a:bodyPr>
          <a:lstStyle/>
          <a:p>
            <a:r>
              <a:rPr lang="en-US" dirty="0" smtClean="0"/>
              <a:t>Constraints</a:t>
            </a:r>
            <a:endParaRPr lang="en-US" dirty="0"/>
          </a:p>
        </p:txBody>
      </p:sp>
      <p:cxnSp>
        <p:nvCxnSpPr>
          <p:cNvPr id="10" name="Connecteur en angle 9"/>
          <p:cNvCxnSpPr/>
          <p:nvPr/>
        </p:nvCxnSpPr>
        <p:spPr>
          <a:xfrm rot="10800000">
            <a:off x="2895601" y="1013889"/>
            <a:ext cx="978997" cy="306324"/>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1358367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762000"/>
            <a:ext cx="7543800" cy="933450"/>
          </a:xfrm>
        </p:spPr>
        <p:txBody>
          <a:bodyPr/>
          <a:lstStyle/>
          <a:p>
            <a:r>
              <a:rPr lang="fr-FR" dirty="0" err="1" smtClean="0"/>
              <a:t>Dafne</a:t>
            </a:r>
            <a:r>
              <a:rPr lang="fr-FR" dirty="0" smtClean="0"/>
              <a:t> </a:t>
            </a:r>
            <a:r>
              <a:rPr lang="fr-FR" dirty="0" err="1" smtClean="0"/>
              <a:t>status</a:t>
            </a:r>
            <a:r>
              <a:rPr lang="fr-FR" dirty="0" smtClean="0"/>
              <a:t> vs </a:t>
            </a:r>
            <a:r>
              <a:rPr lang="fr-FR" dirty="0" err="1" smtClean="0"/>
              <a:t>SuperB</a:t>
            </a:r>
            <a:endParaRPr lang="fr-FR" dirty="0"/>
          </a:p>
        </p:txBody>
      </p:sp>
      <p:sp>
        <p:nvSpPr>
          <p:cNvPr id="3" name="Sous-titre 2"/>
          <p:cNvSpPr>
            <a:spLocks noGrp="1"/>
          </p:cNvSpPr>
          <p:nvPr>
            <p:ph type="subTitle" idx="1"/>
          </p:nvPr>
        </p:nvSpPr>
        <p:spPr>
          <a:xfrm>
            <a:off x="1524000" y="3352800"/>
            <a:ext cx="6172200" cy="685800"/>
          </a:xfrm>
        </p:spPr>
        <p:txBody>
          <a:bodyPr>
            <a:noAutofit/>
          </a:bodyPr>
          <a:lstStyle/>
          <a:p>
            <a:r>
              <a:rPr lang="en-US" sz="1800" smtClean="0">
                <a:latin typeface="+mj-lt"/>
              </a:rPr>
              <a:t>Dafne and luminosity</a:t>
            </a:r>
          </a:p>
          <a:p>
            <a:endParaRPr lang="en-US" sz="1800" smtClean="0">
              <a:latin typeface="+mj-lt"/>
            </a:endParaRPr>
          </a:p>
          <a:p>
            <a:r>
              <a:rPr lang="en-US" sz="1800" smtClean="0">
                <a:latin typeface="+mj-lt"/>
              </a:rPr>
              <a:t>Present results are not relevant for the validation of Crab Waist. </a:t>
            </a:r>
          </a:p>
          <a:p>
            <a:endParaRPr lang="en-US" sz="1800" smtClean="0">
              <a:latin typeface="+mj-lt"/>
            </a:endParaRPr>
          </a:p>
          <a:p>
            <a:r>
              <a:rPr lang="en-US" sz="1800" smtClean="0">
                <a:latin typeface="+mj-lt"/>
              </a:rPr>
              <a:t>It would be important and useful to use DAFNE as a facility to study for instance the parametric dependences of the CW dynamics.  This could be done on the basis of a shared scientific program during all the period from now to Superb completion.</a:t>
            </a:r>
          </a:p>
          <a:p>
            <a:endParaRPr lang="en-US" sz="1800" smtClean="0">
              <a:latin typeface="+mj-lt"/>
            </a:endParaRPr>
          </a:p>
          <a:p>
            <a:r>
              <a:rPr lang="en-US" sz="1800" smtClean="0">
                <a:latin typeface="+mj-lt"/>
              </a:rPr>
              <a:t>Need Manpower and the consensus of the INFN, LNF and the team</a:t>
            </a:r>
            <a:endParaRPr lang="en-US" sz="1800">
              <a:latin typeface="+mj-lt"/>
            </a:endParaRPr>
          </a:p>
        </p:txBody>
      </p:sp>
    </p:spTree>
    <p:extLst>
      <p:ext uri="{BB962C8B-B14F-4D97-AF65-F5344CB8AC3E}">
        <p14:creationId xmlns:p14="http://schemas.microsoft.com/office/powerpoint/2010/main" xmlns="" val="6735164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05000" y="1828801"/>
            <a:ext cx="6096000" cy="3124200"/>
          </a:xfrm>
        </p:spPr>
        <p:txBody>
          <a:bodyPr>
            <a:noAutofit/>
          </a:bodyPr>
          <a:lstStyle/>
          <a:p>
            <a:pPr marL="18288" indent="0">
              <a:buNone/>
            </a:pPr>
            <a:r>
              <a:rPr lang="en-US" sz="2000" smtClean="0">
                <a:latin typeface="+mj-lt"/>
              </a:rPr>
              <a:t>After and parallel to the TDR:</a:t>
            </a:r>
          </a:p>
          <a:p>
            <a:pPr marL="18288" indent="0">
              <a:buNone/>
            </a:pPr>
            <a:endParaRPr lang="en-US" sz="2000" smtClean="0">
              <a:latin typeface="+mj-lt"/>
            </a:endParaRPr>
          </a:p>
          <a:p>
            <a:r>
              <a:rPr lang="en-US" sz="1600" smtClean="0">
                <a:latin typeface="+mj-lt"/>
              </a:rPr>
              <a:t>1. Prototyping</a:t>
            </a:r>
          </a:p>
          <a:p>
            <a:r>
              <a:rPr lang="en-US" sz="1600" smtClean="0">
                <a:latin typeface="+mj-lt"/>
              </a:rPr>
              <a:t>2. Technical Specification and drawing realization</a:t>
            </a:r>
          </a:p>
          <a:p>
            <a:r>
              <a:rPr lang="en-US" sz="1600" smtClean="0">
                <a:latin typeface="+mj-lt"/>
              </a:rPr>
              <a:t>3. Tender and contract award</a:t>
            </a:r>
          </a:p>
          <a:p>
            <a:r>
              <a:rPr lang="en-US" sz="1600" smtClean="0">
                <a:latin typeface="+mj-lt"/>
              </a:rPr>
              <a:t>4. Design for construction</a:t>
            </a:r>
          </a:p>
          <a:p>
            <a:r>
              <a:rPr lang="en-US" sz="1600" smtClean="0">
                <a:latin typeface="+mj-lt"/>
              </a:rPr>
              <a:t>5. Construction of components or systems</a:t>
            </a:r>
          </a:p>
          <a:p>
            <a:r>
              <a:rPr lang="en-US" sz="1600" smtClean="0">
                <a:latin typeface="+mj-lt"/>
              </a:rPr>
              <a:t>6. Firm tests of Components or systems</a:t>
            </a:r>
          </a:p>
          <a:p>
            <a:r>
              <a:rPr lang="en-US" sz="1600" smtClean="0">
                <a:latin typeface="+mj-lt"/>
              </a:rPr>
              <a:t>7. Transport and stockage</a:t>
            </a:r>
          </a:p>
          <a:p>
            <a:r>
              <a:rPr lang="en-US" sz="1600" smtClean="0">
                <a:latin typeface="+mj-lt"/>
              </a:rPr>
              <a:t>8. Installation</a:t>
            </a:r>
          </a:p>
          <a:p>
            <a:r>
              <a:rPr lang="en-US" sz="1600" smtClean="0">
                <a:latin typeface="+mj-lt"/>
              </a:rPr>
              <a:t>9. Components or system tests</a:t>
            </a:r>
          </a:p>
          <a:p>
            <a:r>
              <a:rPr lang="en-US" sz="1600" smtClean="0">
                <a:latin typeface="+mj-lt"/>
              </a:rPr>
              <a:t>10. Components or systems integration</a:t>
            </a:r>
          </a:p>
          <a:p>
            <a:r>
              <a:rPr lang="en-US" sz="1600" smtClean="0">
                <a:latin typeface="+mj-lt"/>
              </a:rPr>
              <a:t>11. Components or systems commissioning</a:t>
            </a:r>
          </a:p>
          <a:p>
            <a:r>
              <a:rPr lang="en-US" sz="1600" smtClean="0">
                <a:latin typeface="+mj-lt"/>
              </a:rPr>
              <a:t>12. Maintenance</a:t>
            </a:r>
          </a:p>
          <a:p>
            <a:endParaRPr lang="en-US" sz="1600" smtClean="0">
              <a:latin typeface="+mj-lt"/>
            </a:endParaRPr>
          </a:p>
          <a:p>
            <a:r>
              <a:rPr lang="en-US" sz="1600" smtClean="0">
                <a:solidFill>
                  <a:schemeClr val="accent1">
                    <a:lumMod val="40000"/>
                    <a:lumOff val="60000"/>
                  </a:schemeClr>
                </a:solidFill>
                <a:latin typeface="+mj-lt"/>
              </a:rPr>
              <a:t>- wbs , pbs</a:t>
            </a:r>
          </a:p>
          <a:p>
            <a:r>
              <a:rPr lang="en-US" sz="1600" smtClean="0">
                <a:solidFill>
                  <a:schemeClr val="accent1">
                    <a:lumMod val="40000"/>
                    <a:lumOff val="60000"/>
                  </a:schemeClr>
                </a:solidFill>
                <a:latin typeface="+mj-lt"/>
              </a:rPr>
              <a:t>- Infrastructures</a:t>
            </a:r>
          </a:p>
          <a:p>
            <a:r>
              <a:rPr lang="en-US" sz="1600" smtClean="0">
                <a:solidFill>
                  <a:schemeClr val="accent1">
                    <a:lumMod val="40000"/>
                    <a:lumOff val="60000"/>
                  </a:schemeClr>
                </a:solidFill>
                <a:latin typeface="+mj-lt"/>
              </a:rPr>
              <a:t>- Administrative part</a:t>
            </a:r>
          </a:p>
          <a:p>
            <a:r>
              <a:rPr lang="en-US" sz="1600" smtClean="0">
                <a:solidFill>
                  <a:schemeClr val="accent1">
                    <a:lumMod val="40000"/>
                    <a:lumOff val="60000"/>
                  </a:schemeClr>
                </a:solidFill>
                <a:latin typeface="+mj-lt"/>
              </a:rPr>
              <a:t>- INTEGRATION</a:t>
            </a:r>
          </a:p>
          <a:p>
            <a:r>
              <a:rPr lang="en-US" sz="1600" smtClean="0">
                <a:solidFill>
                  <a:schemeClr val="accent1">
                    <a:lumMod val="40000"/>
                    <a:lumOff val="60000"/>
                  </a:schemeClr>
                </a:solidFill>
                <a:latin typeface="+mj-lt"/>
              </a:rPr>
              <a:t>- Manpower recrutement and collaborations</a:t>
            </a:r>
            <a:endParaRPr lang="en-US" sz="1600">
              <a:solidFill>
                <a:schemeClr val="accent1">
                  <a:lumMod val="40000"/>
                  <a:lumOff val="60000"/>
                </a:schemeClr>
              </a:solidFill>
              <a:latin typeface="+mj-lt"/>
            </a:endParaRPr>
          </a:p>
        </p:txBody>
      </p:sp>
    </p:spTree>
    <p:extLst>
      <p:ext uri="{BB962C8B-B14F-4D97-AF65-F5344CB8AC3E}">
        <p14:creationId xmlns:p14="http://schemas.microsoft.com/office/powerpoint/2010/main" xmlns="" val="19368644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28800" y="609600"/>
            <a:ext cx="6629400" cy="4495800"/>
          </a:xfrm>
        </p:spPr>
        <p:txBody>
          <a:bodyPr>
            <a:normAutofit fontScale="70000" lnSpcReduction="20000"/>
          </a:bodyPr>
          <a:lstStyle/>
          <a:p>
            <a:pPr marL="18288" indent="0" algn="just">
              <a:buNone/>
            </a:pPr>
            <a:endParaRPr lang="en-US" dirty="0" smtClean="0">
              <a:latin typeface="+mj-lt"/>
            </a:endParaRPr>
          </a:p>
          <a:p>
            <a:pPr algn="just"/>
            <a:r>
              <a:rPr lang="en-US" dirty="0" smtClean="0">
                <a:latin typeface="+mj-lt"/>
              </a:rPr>
              <a:t>Planning is a ‘professionals’ work, requiring the analysis of a lot of parameters. This has to be done to have a precise estimation of the realizations period. </a:t>
            </a:r>
          </a:p>
          <a:p>
            <a:pPr algn="just"/>
            <a:endParaRPr lang="en-US" dirty="0" smtClean="0">
              <a:latin typeface="+mj-lt"/>
            </a:endParaRPr>
          </a:p>
          <a:p>
            <a:pPr algn="just"/>
            <a:r>
              <a:rPr lang="en-US" dirty="0" smtClean="0">
                <a:latin typeface="+mj-lt"/>
              </a:rPr>
              <a:t>Nevertheless … :</a:t>
            </a:r>
          </a:p>
          <a:p>
            <a:pPr marL="18288" indent="0" algn="just">
              <a:buNone/>
            </a:pPr>
            <a:r>
              <a:rPr lang="en-US" dirty="0" smtClean="0">
                <a:latin typeface="+mj-lt"/>
              </a:rPr>
              <a:t>     If ALL THE CONDITIONS are in place we estimate  </a:t>
            </a:r>
            <a:endParaRPr lang="en-US" dirty="0">
              <a:latin typeface="+mj-lt"/>
            </a:endParaRPr>
          </a:p>
          <a:p>
            <a:pPr marL="18288" indent="0" algn="just">
              <a:buNone/>
            </a:pPr>
            <a:r>
              <a:rPr lang="en-US" dirty="0" smtClean="0">
                <a:latin typeface="+mj-lt"/>
              </a:rPr>
              <a:t>     that, with a success oriented planning, we can have   </a:t>
            </a:r>
          </a:p>
          <a:p>
            <a:pPr marL="18288" indent="0" algn="just">
              <a:buNone/>
            </a:pPr>
            <a:r>
              <a:rPr lang="en-US" dirty="0" smtClean="0">
                <a:latin typeface="+mj-lt"/>
              </a:rPr>
              <a:t>     beams in 6  years.</a:t>
            </a:r>
          </a:p>
          <a:p>
            <a:pPr marL="18288" indent="0" algn="just">
              <a:buNone/>
            </a:pPr>
            <a:r>
              <a:rPr lang="en-US" dirty="0" smtClean="0">
                <a:latin typeface="+mj-lt"/>
              </a:rPr>
              <a:t>                         </a:t>
            </a:r>
            <a:r>
              <a:rPr lang="en-US" dirty="0">
                <a:latin typeface="+mj-lt"/>
              </a:rPr>
              <a:t>15</a:t>
            </a:r>
            <a:r>
              <a:rPr lang="en-US" baseline="30000" dirty="0">
                <a:latin typeface="+mj-lt"/>
              </a:rPr>
              <a:t>th</a:t>
            </a:r>
            <a:r>
              <a:rPr lang="en-US" dirty="0">
                <a:latin typeface="+mj-lt"/>
              </a:rPr>
              <a:t>  June can be the t</a:t>
            </a:r>
            <a:r>
              <a:rPr lang="en-US" baseline="-25000" dirty="0">
                <a:latin typeface="+mj-lt"/>
              </a:rPr>
              <a:t>0</a:t>
            </a:r>
            <a:r>
              <a:rPr lang="en-US" dirty="0">
                <a:latin typeface="+mj-lt"/>
              </a:rPr>
              <a:t>.</a:t>
            </a:r>
            <a:r>
              <a:rPr lang="en-US" dirty="0" smtClean="0">
                <a:latin typeface="+mj-lt"/>
              </a:rPr>
              <a:t> </a:t>
            </a:r>
          </a:p>
          <a:p>
            <a:pPr algn="just"/>
            <a:endParaRPr lang="en-US" dirty="0">
              <a:latin typeface="+mj-lt"/>
            </a:endParaRPr>
          </a:p>
          <a:p>
            <a:pPr algn="just"/>
            <a:endParaRPr lang="en-US" dirty="0" smtClean="0">
              <a:latin typeface="+mj-lt"/>
            </a:endParaRPr>
          </a:p>
          <a:p>
            <a:pPr lvl="0" algn="just"/>
            <a:r>
              <a:rPr lang="en-US" sz="1900" dirty="0" smtClean="0">
                <a:solidFill>
                  <a:prstClr val="white"/>
                </a:solidFill>
                <a:latin typeface="Comic Sans MS"/>
              </a:rPr>
              <a:t>- </a:t>
            </a:r>
            <a:r>
              <a:rPr lang="en-US" sz="3100" dirty="0" err="1" smtClean="0">
                <a:solidFill>
                  <a:prstClr val="white"/>
                </a:solidFill>
                <a:latin typeface="Comic Sans MS"/>
              </a:rPr>
              <a:t>SuperB</a:t>
            </a:r>
            <a:r>
              <a:rPr lang="en-US" sz="3100" dirty="0" smtClean="0">
                <a:solidFill>
                  <a:prstClr val="white"/>
                </a:solidFill>
                <a:latin typeface="Comic Sans MS"/>
              </a:rPr>
              <a:t> </a:t>
            </a:r>
            <a:r>
              <a:rPr lang="en-US" sz="3100" dirty="0">
                <a:solidFill>
                  <a:prstClr val="white"/>
                </a:solidFill>
                <a:latin typeface="Comic Sans MS"/>
              </a:rPr>
              <a:t>is a major </a:t>
            </a:r>
            <a:r>
              <a:rPr lang="en-US" sz="3100" dirty="0" smtClean="0">
                <a:solidFill>
                  <a:prstClr val="white"/>
                </a:solidFill>
                <a:latin typeface="Comic Sans MS"/>
              </a:rPr>
              <a:t>accelerator </a:t>
            </a:r>
            <a:r>
              <a:rPr lang="en-US" sz="3100" dirty="0">
                <a:solidFill>
                  <a:prstClr val="white"/>
                </a:solidFill>
                <a:latin typeface="Comic Sans MS"/>
              </a:rPr>
              <a:t>project:</a:t>
            </a:r>
          </a:p>
          <a:p>
            <a:pPr lvl="0" algn="just"/>
            <a:r>
              <a:rPr lang="en-US" sz="3100" dirty="0" smtClean="0">
                <a:solidFill>
                  <a:prstClr val="white"/>
                </a:solidFill>
                <a:latin typeface="Comic Sans MS"/>
              </a:rPr>
              <a:t>- Efficiency </a:t>
            </a:r>
            <a:r>
              <a:rPr lang="en-US" sz="3100" dirty="0">
                <a:solidFill>
                  <a:prstClr val="white"/>
                </a:solidFill>
                <a:latin typeface="Comic Sans MS"/>
              </a:rPr>
              <a:t>in management and administration</a:t>
            </a:r>
          </a:p>
          <a:p>
            <a:pPr lvl="0" algn="just"/>
            <a:r>
              <a:rPr lang="en-US" sz="3100" dirty="0">
                <a:solidFill>
                  <a:prstClr val="white"/>
                </a:solidFill>
                <a:latin typeface="Comic Sans MS"/>
              </a:rPr>
              <a:t>- Strong manpower support form INFN</a:t>
            </a:r>
          </a:p>
          <a:p>
            <a:pPr lvl="0" algn="just"/>
            <a:r>
              <a:rPr lang="en-US" sz="3100" dirty="0">
                <a:solidFill>
                  <a:prstClr val="white"/>
                </a:solidFill>
                <a:latin typeface="Comic Sans MS"/>
              </a:rPr>
              <a:t>- Collaborations</a:t>
            </a:r>
          </a:p>
          <a:p>
            <a:pPr lvl="0" algn="just"/>
            <a:r>
              <a:rPr lang="en-US" sz="3100" dirty="0">
                <a:solidFill>
                  <a:prstClr val="white"/>
                </a:solidFill>
                <a:latin typeface="Comic Sans MS"/>
              </a:rPr>
              <a:t>- Coherence </a:t>
            </a:r>
          </a:p>
          <a:p>
            <a:pPr algn="just"/>
            <a:endParaRPr lang="en-US" dirty="0" smtClean="0">
              <a:latin typeface="+mj-lt"/>
            </a:endParaRPr>
          </a:p>
          <a:p>
            <a:pPr algn="just"/>
            <a:endParaRPr lang="en-US" dirty="0">
              <a:latin typeface="+mj-lt"/>
            </a:endParaRPr>
          </a:p>
        </p:txBody>
      </p:sp>
    </p:spTree>
    <p:extLst>
      <p:ext uri="{BB962C8B-B14F-4D97-AF65-F5344CB8AC3E}">
        <p14:creationId xmlns:p14="http://schemas.microsoft.com/office/powerpoint/2010/main" xmlns="" val="1210262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371600"/>
            <a:ext cx="7543800" cy="4648200"/>
          </a:xfrm>
        </p:spPr>
        <p:txBody>
          <a:bodyPr>
            <a:normAutofit fontScale="92500" lnSpcReduction="10000"/>
          </a:bodyPr>
          <a:lstStyle/>
          <a:p>
            <a:pPr marL="18288" indent="0" algn="just">
              <a:buNone/>
            </a:pPr>
            <a:r>
              <a:rPr lang="en-US" dirty="0" smtClean="0">
                <a:latin typeface="+mj-lt"/>
              </a:rPr>
              <a:t>Accelerator project organization:</a:t>
            </a:r>
          </a:p>
          <a:p>
            <a:pPr algn="just"/>
            <a:r>
              <a:rPr lang="en-US" dirty="0" smtClean="0">
                <a:latin typeface="+mj-lt"/>
              </a:rPr>
              <a:t>An organization structure has been set up. </a:t>
            </a:r>
          </a:p>
          <a:p>
            <a:pPr algn="just"/>
            <a:r>
              <a:rPr lang="en-US" dirty="0" smtClean="0">
                <a:latin typeface="+mj-lt"/>
              </a:rPr>
              <a:t>This is based on one </a:t>
            </a:r>
            <a:r>
              <a:rPr lang="en-US" dirty="0" err="1" smtClean="0">
                <a:latin typeface="+mj-lt"/>
              </a:rPr>
              <a:t>organigramme</a:t>
            </a:r>
            <a:r>
              <a:rPr lang="en-US" dirty="0" smtClean="0">
                <a:latin typeface="+mj-lt"/>
              </a:rPr>
              <a:t> where the roles and the responsibilities are defined </a:t>
            </a:r>
          </a:p>
          <a:p>
            <a:pPr algn="just"/>
            <a:r>
              <a:rPr lang="en-US" dirty="0">
                <a:latin typeface="+mj-lt"/>
              </a:rPr>
              <a:t>T</a:t>
            </a:r>
            <a:r>
              <a:rPr lang="en-US" dirty="0" smtClean="0">
                <a:latin typeface="+mj-lt"/>
              </a:rPr>
              <a:t>he technical coordinator, the accelerator division  and technical division leaders are identified</a:t>
            </a:r>
          </a:p>
          <a:p>
            <a:pPr algn="just"/>
            <a:r>
              <a:rPr lang="en-US" dirty="0" smtClean="0">
                <a:latin typeface="+mj-lt"/>
              </a:rPr>
              <a:t>Possibility to hire experts or young researchers</a:t>
            </a:r>
          </a:p>
          <a:p>
            <a:pPr algn="just"/>
            <a:r>
              <a:rPr lang="en-US" dirty="0" smtClean="0">
                <a:latin typeface="+mj-lt"/>
              </a:rPr>
              <a:t>Possibility to travel</a:t>
            </a:r>
          </a:p>
          <a:p>
            <a:pPr algn="just"/>
            <a:r>
              <a:rPr lang="en-US" dirty="0" smtClean="0">
                <a:latin typeface="+mj-lt"/>
              </a:rPr>
              <a:t>Contacts for </a:t>
            </a:r>
            <a:r>
              <a:rPr lang="en-US" dirty="0" err="1" smtClean="0">
                <a:latin typeface="+mj-lt"/>
              </a:rPr>
              <a:t>MoUs</a:t>
            </a:r>
            <a:endParaRPr lang="en-US" dirty="0" smtClean="0">
              <a:latin typeface="+mj-lt"/>
            </a:endParaRPr>
          </a:p>
          <a:p>
            <a:pPr algn="just"/>
            <a:endParaRPr lang="en-US" dirty="0">
              <a:latin typeface="+mj-lt"/>
            </a:endParaRPr>
          </a:p>
          <a:p>
            <a:pPr marL="18288" indent="0" algn="just">
              <a:buNone/>
            </a:pPr>
            <a:r>
              <a:rPr lang="en-US" dirty="0" smtClean="0">
                <a:latin typeface="+mj-lt"/>
              </a:rPr>
              <a:t>And:</a:t>
            </a:r>
          </a:p>
          <a:p>
            <a:pPr algn="just"/>
            <a:r>
              <a:rPr lang="en-US" dirty="0" smtClean="0">
                <a:latin typeface="+mj-lt"/>
              </a:rPr>
              <a:t>Integration of a SASE FEL facility in the LINAC (</a:t>
            </a:r>
            <a:r>
              <a:rPr lang="en-US" dirty="0" err="1" smtClean="0">
                <a:latin typeface="+mj-lt"/>
              </a:rPr>
              <a:t>M.Ferrario</a:t>
            </a:r>
            <a:r>
              <a:rPr lang="en-US" dirty="0" smtClean="0">
                <a:latin typeface="+mj-lt"/>
              </a:rPr>
              <a:t> talk). This replace the Synchrotron </a:t>
            </a:r>
            <a:r>
              <a:rPr lang="en-US" dirty="0" err="1" smtClean="0">
                <a:latin typeface="+mj-lt"/>
              </a:rPr>
              <a:t>beamlines</a:t>
            </a:r>
            <a:r>
              <a:rPr lang="en-US" dirty="0" smtClean="0">
                <a:latin typeface="+mj-lt"/>
              </a:rPr>
              <a:t>.</a:t>
            </a:r>
          </a:p>
          <a:p>
            <a:pPr algn="just"/>
            <a:r>
              <a:rPr lang="en-US" dirty="0" smtClean="0">
                <a:solidFill>
                  <a:srgbClr val="FF0000"/>
                </a:solidFill>
                <a:latin typeface="+mj-lt"/>
              </a:rPr>
              <a:t>Request to produce in a very short delay a preliminary costing based on the ‘frozen’ CDR design</a:t>
            </a:r>
            <a:endParaRPr lang="en-US" dirty="0">
              <a:solidFill>
                <a:srgbClr val="FF0000"/>
              </a:solidFill>
              <a:latin typeface="+mj-lt"/>
            </a:endParaRPr>
          </a:p>
        </p:txBody>
      </p:sp>
      <p:sp>
        <p:nvSpPr>
          <p:cNvPr id="2" name="Titre 1"/>
          <p:cNvSpPr>
            <a:spLocks noGrp="1"/>
          </p:cNvSpPr>
          <p:nvPr>
            <p:ph type="title"/>
          </p:nvPr>
        </p:nvSpPr>
        <p:spPr>
          <a:xfrm>
            <a:off x="1219200" y="76200"/>
            <a:ext cx="7543800" cy="914400"/>
          </a:xfrm>
        </p:spPr>
        <p:txBody>
          <a:bodyPr/>
          <a:lstStyle/>
          <a:p>
            <a:r>
              <a:rPr lang="en-US" sz="2800" dirty="0"/>
              <a:t>From last </a:t>
            </a:r>
            <a:r>
              <a:rPr lang="en-US" sz="2800" dirty="0" err="1"/>
              <a:t>Frascati</a:t>
            </a:r>
            <a:r>
              <a:rPr lang="en-US" sz="2800" dirty="0"/>
              <a:t> collaboration meeting… </a:t>
            </a:r>
            <a:r>
              <a:rPr lang="fr-FR" sz="2800" dirty="0" smtClean="0"/>
              <a:t>Progress</a:t>
            </a:r>
            <a:endParaRPr lang="fr-FR" sz="2800" dirty="0"/>
          </a:p>
        </p:txBody>
      </p:sp>
    </p:spTree>
    <p:extLst>
      <p:ext uri="{BB962C8B-B14F-4D97-AF65-F5344CB8AC3E}">
        <p14:creationId xmlns:p14="http://schemas.microsoft.com/office/powerpoint/2010/main" xmlns="" val="3435149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ma 5"/>
          <p:cNvGraphicFramePr/>
          <p:nvPr>
            <p:extLst>
              <p:ext uri="{D42A27DB-BD31-4B8C-83A1-F6EECF244321}">
                <p14:modId xmlns:p14="http://schemas.microsoft.com/office/powerpoint/2010/main" xmlns="" val="447075378"/>
              </p:ext>
            </p:extLst>
          </p:nvPr>
        </p:nvGraphicFramePr>
        <p:xfrm>
          <a:off x="3962400" y="1066800"/>
          <a:ext cx="4320232"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ma 5"/>
          <p:cNvGraphicFramePr>
            <a:graphicFrameLocks noGrp="1"/>
          </p:cNvGraphicFramePr>
          <p:nvPr>
            <p:ph idx="1"/>
            <p:extLst>
              <p:ext uri="{D42A27DB-BD31-4B8C-83A1-F6EECF244321}">
                <p14:modId xmlns:p14="http://schemas.microsoft.com/office/powerpoint/2010/main" xmlns="" val="3677214656"/>
              </p:ext>
            </p:extLst>
          </p:nvPr>
        </p:nvGraphicFramePr>
        <p:xfrm>
          <a:off x="381000" y="685800"/>
          <a:ext cx="4572000" cy="6172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7" name="Groupe 6"/>
          <p:cNvGrpSpPr/>
          <p:nvPr/>
        </p:nvGrpSpPr>
        <p:grpSpPr>
          <a:xfrm>
            <a:off x="3337079" y="228600"/>
            <a:ext cx="2373623" cy="341737"/>
            <a:chOff x="973304" y="1583"/>
            <a:chExt cx="2373623" cy="341737"/>
          </a:xfrm>
          <a:scene3d>
            <a:camera prst="orthographicFront"/>
            <a:lightRig rig="flat" dir="t"/>
          </a:scene3d>
        </p:grpSpPr>
        <p:sp>
          <p:nvSpPr>
            <p:cNvPr id="8" name="Rectangle à coins arrondis 7"/>
            <p:cNvSpPr/>
            <p:nvPr/>
          </p:nvSpPr>
          <p:spPr>
            <a:xfrm>
              <a:off x="973304" y="1583"/>
              <a:ext cx="2373623" cy="341737"/>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9" name="Rectangle 8"/>
            <p:cNvSpPr/>
            <p:nvPr/>
          </p:nvSpPr>
          <p:spPr>
            <a:xfrm>
              <a:off x="983313" y="11592"/>
              <a:ext cx="2353605" cy="32171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en-US" sz="900" kern="1200" dirty="0"/>
                <a:t>TECHNICAL </a:t>
              </a:r>
              <a:r>
                <a:rPr lang="en-US" sz="900" kern="1200" dirty="0" smtClean="0"/>
                <a:t>COORDINATOR</a:t>
              </a:r>
            </a:p>
            <a:p>
              <a:pPr lvl="0" algn="ctr" defTabSz="400050">
                <a:lnSpc>
                  <a:spcPct val="90000"/>
                </a:lnSpc>
                <a:spcBef>
                  <a:spcPct val="0"/>
                </a:spcBef>
                <a:spcAft>
                  <a:spcPct val="35000"/>
                </a:spcAft>
              </a:pPr>
              <a:r>
                <a:rPr lang="en-US" sz="900" kern="1200" dirty="0" smtClean="0"/>
                <a:t>W.SCANDALE</a:t>
              </a:r>
              <a:endParaRPr lang="en-US" sz="900" kern="1200" dirty="0"/>
            </a:p>
          </p:txBody>
        </p:sp>
      </p:grpSp>
    </p:spTree>
    <p:extLst>
      <p:ext uri="{BB962C8B-B14F-4D97-AF65-F5344CB8AC3E}">
        <p14:creationId xmlns:p14="http://schemas.microsoft.com/office/powerpoint/2010/main" xmlns="" val="3443128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14400" y="1524000"/>
            <a:ext cx="7315200" cy="4876800"/>
          </a:xfrm>
        </p:spPr>
        <p:txBody>
          <a:bodyPr>
            <a:normAutofit fontScale="77500" lnSpcReduction="20000"/>
          </a:bodyPr>
          <a:lstStyle/>
          <a:p>
            <a:pPr algn="just"/>
            <a:r>
              <a:rPr lang="en-US" dirty="0" smtClean="0">
                <a:latin typeface="+mj-lt"/>
              </a:rPr>
              <a:t>The machine has been studied in principle </a:t>
            </a:r>
            <a:r>
              <a:rPr lang="en-US" dirty="0" smtClean="0">
                <a:latin typeface="+mj-lt"/>
                <a:sym typeface="Wingdings" pitchFamily="2" charset="2"/>
              </a:rPr>
              <a:t></a:t>
            </a:r>
            <a:r>
              <a:rPr lang="en-US" dirty="0" smtClean="0">
                <a:latin typeface="+mj-lt"/>
              </a:rPr>
              <a:t> CDR 1&amp;2. We need an engineering document (TDR), a complete layout and the integration of the machine</a:t>
            </a:r>
          </a:p>
          <a:p>
            <a:pPr algn="just"/>
            <a:r>
              <a:rPr lang="en-US" dirty="0" smtClean="0">
                <a:latin typeface="+mj-lt"/>
              </a:rPr>
              <a:t>A long road. We need a lot of work to have a TDR in limited time.</a:t>
            </a:r>
          </a:p>
          <a:p>
            <a:pPr algn="just"/>
            <a:r>
              <a:rPr lang="en-US" dirty="0" smtClean="0">
                <a:latin typeface="+mj-lt"/>
              </a:rPr>
              <a:t>It is possible to work in parallel and produce an engineering report with a final footprint, without the production designs (that will come later)</a:t>
            </a:r>
          </a:p>
          <a:p>
            <a:pPr algn="just"/>
            <a:r>
              <a:rPr lang="en-US" dirty="0" smtClean="0">
                <a:latin typeface="+mj-lt"/>
              </a:rPr>
              <a:t>We need expert manpower and a good organization</a:t>
            </a:r>
          </a:p>
          <a:p>
            <a:pPr algn="just"/>
            <a:r>
              <a:rPr lang="en-US" dirty="0" smtClean="0">
                <a:latin typeface="+mj-lt"/>
              </a:rPr>
              <a:t>To have this we must be fully supported by the INFN accelerators expertise. We need also to sign </a:t>
            </a:r>
            <a:r>
              <a:rPr lang="en-US" dirty="0" err="1" smtClean="0">
                <a:latin typeface="+mj-lt"/>
              </a:rPr>
              <a:t>MoUs</a:t>
            </a:r>
            <a:r>
              <a:rPr lang="en-US" dirty="0" smtClean="0">
                <a:latin typeface="+mj-lt"/>
              </a:rPr>
              <a:t> with different institutes. We need to hire experts and researchers. In this context the </a:t>
            </a:r>
            <a:r>
              <a:rPr lang="en-US" dirty="0" err="1" smtClean="0">
                <a:latin typeface="+mj-lt"/>
              </a:rPr>
              <a:t>Cabibbolab</a:t>
            </a:r>
            <a:r>
              <a:rPr lang="en-US" dirty="0" smtClean="0">
                <a:latin typeface="+mj-lt"/>
              </a:rPr>
              <a:t> workability is crucial.</a:t>
            </a:r>
          </a:p>
          <a:p>
            <a:pPr algn="just"/>
            <a:r>
              <a:rPr lang="en-US" dirty="0" smtClean="0">
                <a:latin typeface="+mj-lt"/>
              </a:rPr>
              <a:t>EVERYTHING can be done, with hard work, provided the expertise and the motivation</a:t>
            </a:r>
          </a:p>
          <a:p>
            <a:pPr lvl="0" algn="just"/>
            <a:r>
              <a:rPr lang="en-US" dirty="0">
                <a:solidFill>
                  <a:prstClr val="white"/>
                </a:solidFill>
                <a:latin typeface="Comic Sans MS"/>
              </a:rPr>
              <a:t>We need strong political </a:t>
            </a:r>
            <a:r>
              <a:rPr lang="en-US" dirty="0" smtClean="0">
                <a:solidFill>
                  <a:prstClr val="white"/>
                </a:solidFill>
                <a:latin typeface="Comic Sans MS"/>
              </a:rPr>
              <a:t>support</a:t>
            </a:r>
          </a:p>
          <a:p>
            <a:pPr lvl="0" algn="just"/>
            <a:endParaRPr lang="en-US" dirty="0">
              <a:solidFill>
                <a:prstClr val="white"/>
              </a:solidFill>
              <a:latin typeface="Comic Sans MS"/>
            </a:endParaRPr>
          </a:p>
          <a:p>
            <a:pPr lvl="0" algn="just"/>
            <a:r>
              <a:rPr lang="en-US" dirty="0" smtClean="0">
                <a:solidFill>
                  <a:prstClr val="white"/>
                </a:solidFill>
                <a:latin typeface="Comic Sans MS"/>
              </a:rPr>
              <a:t>MOTIVATION: I think that we have a wonderful project and an incredible opportunity window. Only this should boost our motivations</a:t>
            </a:r>
          </a:p>
          <a:p>
            <a:pPr lvl="0" algn="just"/>
            <a:r>
              <a:rPr lang="en-US" dirty="0" smtClean="0">
                <a:solidFill>
                  <a:prstClr val="white"/>
                </a:solidFill>
                <a:latin typeface="Comic Sans MS"/>
              </a:rPr>
              <a:t>EXPERTISE: Collaboration between the best labs in the world. I personally think that the expertise present in INFN represent an absolute excellence</a:t>
            </a:r>
          </a:p>
          <a:p>
            <a:pPr lvl="0" algn="just"/>
            <a:r>
              <a:rPr lang="en-US" dirty="0" smtClean="0">
                <a:solidFill>
                  <a:prstClr val="white"/>
                </a:solidFill>
                <a:latin typeface="Comic Sans MS"/>
              </a:rPr>
              <a:t>WORK: Comes with motivation, support and organization</a:t>
            </a:r>
            <a:endParaRPr lang="en-US" dirty="0">
              <a:solidFill>
                <a:prstClr val="white"/>
              </a:solidFill>
              <a:latin typeface="Comic Sans MS"/>
            </a:endParaRPr>
          </a:p>
          <a:p>
            <a:pPr algn="just"/>
            <a:endParaRPr lang="en-US" dirty="0">
              <a:latin typeface="+mj-lt"/>
            </a:endParaRPr>
          </a:p>
        </p:txBody>
      </p:sp>
      <p:sp>
        <p:nvSpPr>
          <p:cNvPr id="2" name="Titre 1"/>
          <p:cNvSpPr>
            <a:spLocks noGrp="1"/>
          </p:cNvSpPr>
          <p:nvPr>
            <p:ph type="title"/>
          </p:nvPr>
        </p:nvSpPr>
        <p:spPr>
          <a:xfrm>
            <a:off x="1295400" y="152400"/>
            <a:ext cx="7543800" cy="914400"/>
          </a:xfrm>
        </p:spPr>
        <p:txBody>
          <a:bodyPr/>
          <a:lstStyle/>
          <a:p>
            <a:r>
              <a:rPr lang="fr-FR" dirty="0" smtClean="0"/>
              <a:t>STATUS</a:t>
            </a:r>
            <a:endParaRPr lang="fr-FR" dirty="0"/>
          </a:p>
        </p:txBody>
      </p:sp>
    </p:spTree>
    <p:extLst>
      <p:ext uri="{BB962C8B-B14F-4D97-AF65-F5344CB8AC3E}">
        <p14:creationId xmlns:p14="http://schemas.microsoft.com/office/powerpoint/2010/main" xmlns="" val="129299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3124200"/>
            <a:ext cx="7543800" cy="2152650"/>
          </a:xfrm>
        </p:spPr>
        <p:txBody>
          <a:bodyPr>
            <a:normAutofit fontScale="90000"/>
          </a:bodyPr>
          <a:lstStyle/>
          <a:p>
            <a:r>
              <a:rPr lang="en-US" dirty="0" smtClean="0"/>
              <a:t/>
            </a:r>
            <a:br>
              <a:rPr lang="en-US" dirty="0" smtClean="0"/>
            </a:br>
            <a:r>
              <a:rPr lang="en-US" dirty="0" smtClean="0"/>
              <a:t/>
            </a:r>
            <a:br>
              <a:rPr lang="en-US" dirty="0" smtClean="0"/>
            </a:br>
            <a:r>
              <a:rPr lang="en-US" dirty="0" smtClean="0"/>
              <a:t>We face three phases:</a:t>
            </a:r>
            <a:br>
              <a:rPr lang="en-US" dirty="0" smtClean="0"/>
            </a:br>
            <a:r>
              <a:rPr lang="en-US" dirty="0" smtClean="0"/>
              <a:t>1) Costing</a:t>
            </a:r>
            <a:br>
              <a:rPr lang="en-US" dirty="0" smtClean="0"/>
            </a:br>
            <a:r>
              <a:rPr lang="en-US" dirty="0" smtClean="0"/>
              <a:t>2) TDR</a:t>
            </a:r>
            <a:br>
              <a:rPr lang="en-US" dirty="0" smtClean="0"/>
            </a:br>
            <a:r>
              <a:rPr lang="en-US" dirty="0" smtClean="0"/>
              <a:t>3) Construction</a:t>
            </a:r>
            <a:endParaRPr lang="en-US" dirty="0"/>
          </a:p>
        </p:txBody>
      </p:sp>
    </p:spTree>
    <p:extLst>
      <p:ext uri="{BB962C8B-B14F-4D97-AF65-F5344CB8AC3E}">
        <p14:creationId xmlns:p14="http://schemas.microsoft.com/office/powerpoint/2010/main" xmlns="" val="400059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5800" y="1676401"/>
            <a:ext cx="7543800" cy="4267199"/>
          </a:xfrm>
        </p:spPr>
        <p:txBody>
          <a:bodyPr>
            <a:normAutofit fontScale="77500" lnSpcReduction="20000"/>
          </a:bodyPr>
          <a:lstStyle/>
          <a:p>
            <a:pPr marL="18288" indent="0">
              <a:buNone/>
            </a:pPr>
            <a:endParaRPr lang="en-US" dirty="0">
              <a:latin typeface="+mj-lt"/>
            </a:endParaRPr>
          </a:p>
          <a:p>
            <a:r>
              <a:rPr lang="en-US" dirty="0" smtClean="0">
                <a:latin typeface="+mj-lt"/>
              </a:rPr>
              <a:t>Set up the experts team</a:t>
            </a:r>
          </a:p>
          <a:p>
            <a:r>
              <a:rPr lang="en-US" dirty="0" smtClean="0">
                <a:latin typeface="+mj-lt"/>
              </a:rPr>
              <a:t>The work is based on a document. We defined its structure and his methodology</a:t>
            </a:r>
          </a:p>
          <a:p>
            <a:r>
              <a:rPr lang="en-US" dirty="0" smtClean="0">
                <a:latin typeface="+mj-lt"/>
              </a:rPr>
              <a:t>A complete WBS file has been produced to integrate the different equipment costs</a:t>
            </a:r>
          </a:p>
          <a:p>
            <a:r>
              <a:rPr lang="en-US" dirty="0" smtClean="0">
                <a:latin typeface="+mj-lt"/>
              </a:rPr>
              <a:t>For all the systems the experts are presently sending their documents describing their methodology, the kind of price estimates, the risks and the needed manpower. This will be integrated in the final document</a:t>
            </a:r>
          </a:p>
          <a:p>
            <a:r>
              <a:rPr lang="en-US" dirty="0" smtClean="0">
                <a:latin typeface="+mj-lt"/>
              </a:rPr>
              <a:t>We had a ‘status’ meeting middle of may and one final meeting will take place 14</a:t>
            </a:r>
            <a:r>
              <a:rPr lang="en-US" baseline="30000" dirty="0" smtClean="0">
                <a:latin typeface="+mj-lt"/>
              </a:rPr>
              <a:t>th</a:t>
            </a:r>
            <a:r>
              <a:rPr lang="en-US" dirty="0" smtClean="0">
                <a:latin typeface="+mj-lt"/>
              </a:rPr>
              <a:t>-</a:t>
            </a:r>
            <a:r>
              <a:rPr lang="en-US" dirty="0">
                <a:latin typeface="+mj-lt"/>
              </a:rPr>
              <a:t>1</a:t>
            </a:r>
            <a:r>
              <a:rPr lang="en-US" dirty="0" smtClean="0">
                <a:latin typeface="+mj-lt"/>
              </a:rPr>
              <a:t>5</a:t>
            </a:r>
            <a:r>
              <a:rPr lang="en-US" baseline="30000" dirty="0" smtClean="0">
                <a:latin typeface="+mj-lt"/>
              </a:rPr>
              <a:t>th</a:t>
            </a:r>
            <a:r>
              <a:rPr lang="en-US" dirty="0" smtClean="0">
                <a:latin typeface="+mj-lt"/>
              </a:rPr>
              <a:t> </a:t>
            </a:r>
            <a:r>
              <a:rPr lang="en-US" dirty="0">
                <a:latin typeface="+mj-lt"/>
              </a:rPr>
              <a:t>J</a:t>
            </a:r>
            <a:r>
              <a:rPr lang="en-US" dirty="0" smtClean="0">
                <a:latin typeface="+mj-lt"/>
              </a:rPr>
              <a:t>une</a:t>
            </a:r>
          </a:p>
          <a:p>
            <a:endParaRPr lang="en-US" dirty="0">
              <a:latin typeface="+mj-lt"/>
            </a:endParaRPr>
          </a:p>
          <a:p>
            <a:endParaRPr lang="en-US" dirty="0" smtClean="0">
              <a:latin typeface="+mj-lt"/>
            </a:endParaRPr>
          </a:p>
          <a:p>
            <a:endParaRPr lang="en-US" dirty="0" smtClean="0">
              <a:latin typeface="+mj-lt"/>
            </a:endParaRPr>
          </a:p>
          <a:p>
            <a:r>
              <a:rPr lang="en-US" dirty="0" smtClean="0">
                <a:latin typeface="+mj-lt"/>
              </a:rPr>
              <a:t>Costing, costing and costing….for this reason the participation in Elba is been reduced</a:t>
            </a:r>
            <a:endParaRPr lang="en-US" dirty="0">
              <a:latin typeface="+mj-lt"/>
            </a:endParaRPr>
          </a:p>
        </p:txBody>
      </p:sp>
      <p:sp>
        <p:nvSpPr>
          <p:cNvPr id="2" name="Titre 1"/>
          <p:cNvSpPr>
            <a:spLocks noGrp="1"/>
          </p:cNvSpPr>
          <p:nvPr>
            <p:ph type="title"/>
          </p:nvPr>
        </p:nvSpPr>
        <p:spPr>
          <a:xfrm>
            <a:off x="1447800" y="609600"/>
            <a:ext cx="7543800" cy="914400"/>
          </a:xfrm>
        </p:spPr>
        <p:txBody>
          <a:bodyPr>
            <a:normAutofit fontScale="90000"/>
          </a:bodyPr>
          <a:lstStyle/>
          <a:p>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err="1" smtClean="0"/>
              <a:t>Costing</a:t>
            </a:r>
            <a:r>
              <a:rPr lang="fr-FR" dirty="0" smtClean="0"/>
              <a:t> organisation:</a:t>
            </a:r>
            <a:br>
              <a:rPr lang="fr-FR" dirty="0" smtClean="0"/>
            </a:br>
            <a:endParaRPr lang="fr-FR" dirty="0"/>
          </a:p>
        </p:txBody>
      </p:sp>
    </p:spTree>
    <p:extLst>
      <p:ext uri="{BB962C8B-B14F-4D97-AF65-F5344CB8AC3E}">
        <p14:creationId xmlns:p14="http://schemas.microsoft.com/office/powerpoint/2010/main" xmlns="" val="8246006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90600" y="685801"/>
            <a:ext cx="7239000" cy="6324599"/>
          </a:xfrm>
        </p:spPr>
        <p:txBody>
          <a:bodyPr>
            <a:noAutofit/>
          </a:bodyPr>
          <a:lstStyle/>
          <a:p>
            <a:r>
              <a:rPr lang="en-US" sz="1400" dirty="0">
                <a:effectLst/>
                <a:latin typeface="+mj-lt"/>
              </a:rPr>
              <a:t>1) Introduction to the project and physics case</a:t>
            </a:r>
            <a:r>
              <a:rPr lang="en-US" sz="1400" dirty="0" smtClean="0">
                <a:effectLst/>
                <a:latin typeface="+mj-lt"/>
              </a:rPr>
              <a:t>.</a:t>
            </a:r>
          </a:p>
          <a:p>
            <a:endParaRPr lang="en-US" sz="1400" dirty="0">
              <a:effectLst/>
              <a:latin typeface="+mj-lt"/>
            </a:endParaRPr>
          </a:p>
          <a:p>
            <a:r>
              <a:rPr lang="it-IT" sz="1400" dirty="0" smtClean="0">
                <a:effectLst/>
                <a:latin typeface="+mj-lt"/>
              </a:rPr>
              <a:t>2</a:t>
            </a:r>
            <a:r>
              <a:rPr lang="it-IT" sz="1400" dirty="0">
                <a:effectLst/>
                <a:latin typeface="+mj-lt"/>
              </a:rPr>
              <a:t>) Organisation and financing</a:t>
            </a:r>
            <a:endParaRPr lang="en-US" sz="1400" dirty="0">
              <a:effectLst/>
              <a:latin typeface="+mj-lt"/>
            </a:endParaRPr>
          </a:p>
          <a:p>
            <a:r>
              <a:rPr lang="it-IT" sz="1400" dirty="0">
                <a:effectLst/>
                <a:latin typeface="+mj-lt"/>
              </a:rPr>
              <a:t> </a:t>
            </a:r>
            <a:endParaRPr lang="en-US" sz="1400" dirty="0">
              <a:effectLst/>
              <a:latin typeface="+mj-lt"/>
            </a:endParaRPr>
          </a:p>
          <a:p>
            <a:r>
              <a:rPr lang="en-US" sz="1400" dirty="0">
                <a:effectLst/>
                <a:latin typeface="+mj-lt"/>
              </a:rPr>
              <a:t> 3) Site and INFN accelerators science overview</a:t>
            </a:r>
          </a:p>
          <a:p>
            <a:r>
              <a:rPr lang="it-IT" sz="1400" dirty="0" smtClean="0">
                <a:effectLst/>
                <a:latin typeface="+mj-lt"/>
              </a:rPr>
              <a:t> </a:t>
            </a:r>
            <a:endParaRPr lang="en-US" sz="1400" dirty="0">
              <a:effectLst/>
              <a:latin typeface="+mj-lt"/>
            </a:endParaRPr>
          </a:p>
          <a:p>
            <a:r>
              <a:rPr lang="it-IT" sz="1400" dirty="0">
                <a:effectLst/>
                <a:latin typeface="+mj-lt"/>
              </a:rPr>
              <a:t> 4) Costing and spending profile </a:t>
            </a:r>
            <a:endParaRPr lang="en-US" sz="1400" dirty="0">
              <a:effectLst/>
              <a:latin typeface="+mj-lt"/>
            </a:endParaRPr>
          </a:p>
          <a:p>
            <a:r>
              <a:rPr lang="en-US" sz="1400" dirty="0" smtClean="0">
                <a:effectLst/>
                <a:latin typeface="+mj-lt"/>
              </a:rPr>
              <a:t>4.1</a:t>
            </a:r>
            <a:r>
              <a:rPr lang="en-US" sz="1400" dirty="0">
                <a:effectLst/>
                <a:latin typeface="+mj-lt"/>
              </a:rPr>
              <a:t>) Costing Methodology </a:t>
            </a:r>
            <a:endParaRPr lang="en-US" sz="1400" dirty="0" smtClean="0">
              <a:effectLst/>
              <a:latin typeface="+mj-lt"/>
            </a:endParaRPr>
          </a:p>
          <a:p>
            <a:r>
              <a:rPr lang="en-US" sz="1400" dirty="0" smtClean="0">
                <a:effectLst/>
                <a:latin typeface="+mj-lt"/>
              </a:rPr>
              <a:t>4.2</a:t>
            </a:r>
            <a:r>
              <a:rPr lang="en-US" sz="1400" dirty="0">
                <a:effectLst/>
                <a:latin typeface="+mj-lt"/>
              </a:rPr>
              <a:t>) System and project total cost . </a:t>
            </a:r>
          </a:p>
          <a:p>
            <a:r>
              <a:rPr lang="it-IT" sz="1400" dirty="0" smtClean="0">
                <a:effectLst/>
                <a:latin typeface="+mj-lt"/>
              </a:rPr>
              <a:t>4.3</a:t>
            </a:r>
            <a:r>
              <a:rPr lang="it-IT" sz="1400" dirty="0">
                <a:effectLst/>
                <a:latin typeface="+mj-lt"/>
              </a:rPr>
              <a:t>) Risk analysis</a:t>
            </a:r>
            <a:endParaRPr lang="en-US" sz="1400" dirty="0">
              <a:effectLst/>
              <a:latin typeface="+mj-lt"/>
            </a:endParaRPr>
          </a:p>
          <a:p>
            <a:r>
              <a:rPr lang="en-US" sz="1400" dirty="0" smtClean="0">
                <a:effectLst/>
                <a:latin typeface="+mj-lt"/>
              </a:rPr>
              <a:t>4.4</a:t>
            </a:r>
            <a:r>
              <a:rPr lang="en-US" sz="1400" dirty="0">
                <a:effectLst/>
                <a:latin typeface="+mj-lt"/>
              </a:rPr>
              <a:t>) </a:t>
            </a:r>
            <a:r>
              <a:rPr lang="en-US" sz="1400" dirty="0" err="1">
                <a:effectLst/>
                <a:latin typeface="+mj-lt"/>
              </a:rPr>
              <a:t>Linac</a:t>
            </a:r>
            <a:r>
              <a:rPr lang="en-US" sz="1400" dirty="0">
                <a:effectLst/>
                <a:latin typeface="+mj-lt"/>
              </a:rPr>
              <a:t> and damping ring key in -hand offer</a:t>
            </a:r>
          </a:p>
          <a:p>
            <a:r>
              <a:rPr lang="it-IT" sz="1400" dirty="0">
                <a:effectLst/>
                <a:latin typeface="+mj-lt"/>
              </a:rPr>
              <a:t>4.5) Costing conclusions</a:t>
            </a:r>
            <a:endParaRPr lang="en-US" sz="1400" dirty="0">
              <a:effectLst/>
              <a:latin typeface="+mj-lt"/>
            </a:endParaRPr>
          </a:p>
          <a:p>
            <a:pPr marL="18288" indent="0">
              <a:buNone/>
            </a:pPr>
            <a:r>
              <a:rPr lang="it-IT" sz="1400" dirty="0">
                <a:effectLst/>
                <a:latin typeface="+mj-lt"/>
              </a:rPr>
              <a:t> </a:t>
            </a:r>
            <a:endParaRPr lang="en-US" sz="1400" dirty="0">
              <a:effectLst/>
              <a:latin typeface="+mj-lt"/>
            </a:endParaRPr>
          </a:p>
          <a:p>
            <a:r>
              <a:rPr lang="it-IT" sz="1400" dirty="0">
                <a:effectLst/>
                <a:latin typeface="+mj-lt"/>
              </a:rPr>
              <a:t> </a:t>
            </a:r>
            <a:r>
              <a:rPr lang="en-US" sz="1400" dirty="0">
                <a:effectLst/>
                <a:latin typeface="+mj-lt"/>
              </a:rPr>
              <a:t>5) General </a:t>
            </a:r>
            <a:r>
              <a:rPr lang="en-US" sz="1400" dirty="0" smtClean="0">
                <a:effectLst/>
                <a:latin typeface="+mj-lt"/>
              </a:rPr>
              <a:t>conclusions</a:t>
            </a:r>
          </a:p>
          <a:p>
            <a:endParaRPr lang="en-US" sz="1400" dirty="0">
              <a:effectLst/>
              <a:latin typeface="+mj-lt"/>
            </a:endParaRPr>
          </a:p>
          <a:p>
            <a:r>
              <a:rPr lang="en-US" sz="1400" dirty="0" smtClean="0">
                <a:effectLst/>
                <a:latin typeface="+mj-lt"/>
              </a:rPr>
              <a:t>RESULTS for 15th JUNE. </a:t>
            </a:r>
            <a:r>
              <a:rPr lang="en-US" sz="1400" dirty="0">
                <a:effectLst/>
                <a:latin typeface="+mj-lt"/>
              </a:rPr>
              <a:t>T</a:t>
            </a:r>
            <a:r>
              <a:rPr lang="en-US" sz="1400" dirty="0" smtClean="0">
                <a:effectLst/>
                <a:latin typeface="+mj-lt"/>
              </a:rPr>
              <a:t>he document is complete and extremely professional. Thanks to all the INFN and IN2P3 (LAL, LPSC)  staff that participated</a:t>
            </a:r>
            <a:endParaRPr lang="en-US" sz="1400" dirty="0">
              <a:effectLst/>
              <a:latin typeface="+mj-lt"/>
            </a:endParaRPr>
          </a:p>
          <a:p>
            <a:pPr marL="18288" indent="0">
              <a:buNone/>
            </a:pPr>
            <a:r>
              <a:rPr lang="en-US" sz="1400" dirty="0">
                <a:effectLst/>
                <a:latin typeface="+mj-lt"/>
              </a:rPr>
              <a:t> </a:t>
            </a:r>
          </a:p>
          <a:p>
            <a:pPr marL="18288" indent="0">
              <a:buNone/>
            </a:pPr>
            <a:endParaRPr lang="fr-FR" sz="1400" dirty="0" smtClean="0">
              <a:latin typeface="+mj-lt"/>
            </a:endParaRPr>
          </a:p>
        </p:txBody>
      </p:sp>
      <p:sp>
        <p:nvSpPr>
          <p:cNvPr id="2" name="Titre 1"/>
          <p:cNvSpPr>
            <a:spLocks noGrp="1"/>
          </p:cNvSpPr>
          <p:nvPr>
            <p:ph type="title"/>
          </p:nvPr>
        </p:nvSpPr>
        <p:spPr>
          <a:xfrm>
            <a:off x="1295400" y="0"/>
            <a:ext cx="7543800" cy="914400"/>
          </a:xfrm>
        </p:spPr>
        <p:txBody>
          <a:bodyPr/>
          <a:lstStyle/>
          <a:p>
            <a:r>
              <a:rPr lang="fr-FR" dirty="0" smtClean="0"/>
              <a:t>Document</a:t>
            </a:r>
            <a:endParaRPr lang="fr-FR" dirty="0"/>
          </a:p>
        </p:txBody>
      </p:sp>
    </p:spTree>
    <p:extLst>
      <p:ext uri="{BB962C8B-B14F-4D97-AF65-F5344CB8AC3E}">
        <p14:creationId xmlns:p14="http://schemas.microsoft.com/office/powerpoint/2010/main" xmlns="" val="6058079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90600" y="1524000"/>
            <a:ext cx="7086600" cy="4343400"/>
          </a:xfrm>
        </p:spPr>
        <p:txBody>
          <a:bodyPr>
            <a:normAutofit fontScale="92500" lnSpcReduction="10000"/>
          </a:bodyPr>
          <a:lstStyle/>
          <a:p>
            <a:pPr algn="just"/>
            <a:r>
              <a:rPr lang="en-US" dirty="0" smtClean="0">
                <a:latin typeface="+mj-lt"/>
              </a:rPr>
              <a:t>INFN request : costing based on the CDR lattice and technical solutions (error bar) in a very short delay (autumn – minister review)</a:t>
            </a:r>
          </a:p>
          <a:p>
            <a:pPr algn="just"/>
            <a:r>
              <a:rPr lang="en-US" dirty="0" smtClean="0">
                <a:latin typeface="+mj-lt"/>
              </a:rPr>
              <a:t>So from two months the costing has been our religion</a:t>
            </a:r>
          </a:p>
          <a:p>
            <a:pPr algn="just"/>
            <a:r>
              <a:rPr lang="en-US" dirty="0" smtClean="0">
                <a:latin typeface="+mj-lt"/>
              </a:rPr>
              <a:t>We have organized one team of people already working on </a:t>
            </a:r>
            <a:r>
              <a:rPr lang="en-US" dirty="0" err="1" smtClean="0">
                <a:latin typeface="+mj-lt"/>
              </a:rPr>
              <a:t>SuperB</a:t>
            </a:r>
            <a:r>
              <a:rPr lang="en-US" dirty="0" smtClean="0">
                <a:latin typeface="+mj-lt"/>
              </a:rPr>
              <a:t> and other INFN ‘volunteers’ and start the work to be ready the 15th of June</a:t>
            </a:r>
          </a:p>
          <a:p>
            <a:pPr algn="just"/>
            <a:r>
              <a:rPr lang="en-US" dirty="0" smtClean="0">
                <a:latin typeface="+mj-lt"/>
              </a:rPr>
              <a:t>A WBS consisting in more than 1600 elements has been created</a:t>
            </a:r>
          </a:p>
          <a:p>
            <a:pPr algn="just"/>
            <a:r>
              <a:rPr lang="en-US" dirty="0" smtClean="0">
                <a:latin typeface="+mj-lt"/>
              </a:rPr>
              <a:t>A international experts committee has been individuated  to give an advice on the costing document (chair Gabriele </a:t>
            </a:r>
            <a:r>
              <a:rPr lang="en-US" dirty="0" err="1" smtClean="0">
                <a:latin typeface="+mj-lt"/>
              </a:rPr>
              <a:t>Fioni</a:t>
            </a:r>
            <a:r>
              <a:rPr lang="en-US" dirty="0" smtClean="0">
                <a:latin typeface="+mj-lt"/>
              </a:rPr>
              <a:t> – DSM/CEA </a:t>
            </a:r>
            <a:r>
              <a:rPr lang="en-US" dirty="0">
                <a:latin typeface="+mj-lt"/>
              </a:rPr>
              <a:t>F</a:t>
            </a:r>
            <a:r>
              <a:rPr lang="en-US" dirty="0" smtClean="0">
                <a:latin typeface="+mj-lt"/>
              </a:rPr>
              <a:t>rance)</a:t>
            </a:r>
          </a:p>
          <a:p>
            <a:pPr algn="just"/>
            <a:r>
              <a:rPr lang="en-US" dirty="0" smtClean="0">
                <a:latin typeface="+mj-lt"/>
              </a:rPr>
              <a:t>Request for ‘key in a hand’ systems (</a:t>
            </a:r>
            <a:r>
              <a:rPr lang="en-US" dirty="0" err="1" smtClean="0">
                <a:latin typeface="+mj-lt"/>
              </a:rPr>
              <a:t>Linac</a:t>
            </a:r>
            <a:r>
              <a:rPr lang="en-US" dirty="0" smtClean="0">
                <a:latin typeface="+mj-lt"/>
              </a:rPr>
              <a:t>, DR). Based on performances and technical specifications</a:t>
            </a:r>
            <a:endParaRPr lang="en-US" dirty="0">
              <a:latin typeface="+mj-lt"/>
            </a:endParaRPr>
          </a:p>
        </p:txBody>
      </p:sp>
      <p:sp>
        <p:nvSpPr>
          <p:cNvPr id="2" name="Titre 1"/>
          <p:cNvSpPr>
            <a:spLocks noGrp="1"/>
          </p:cNvSpPr>
          <p:nvPr>
            <p:ph type="title"/>
          </p:nvPr>
        </p:nvSpPr>
        <p:spPr>
          <a:xfrm>
            <a:off x="1219200" y="228600"/>
            <a:ext cx="7543800" cy="914400"/>
          </a:xfrm>
        </p:spPr>
        <p:txBody>
          <a:bodyPr/>
          <a:lstStyle/>
          <a:p>
            <a:r>
              <a:rPr lang="en-US" dirty="0" smtClean="0"/>
              <a:t>What is the progress</a:t>
            </a:r>
            <a:endParaRPr lang="en-US" dirty="0"/>
          </a:p>
        </p:txBody>
      </p:sp>
    </p:spTree>
    <p:extLst>
      <p:ext uri="{BB962C8B-B14F-4D97-AF65-F5344CB8AC3E}">
        <p14:creationId xmlns:p14="http://schemas.microsoft.com/office/powerpoint/2010/main" xmlns="" val="2431959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90600" y="1600200"/>
            <a:ext cx="7162800" cy="4572000"/>
          </a:xfrm>
        </p:spPr>
        <p:txBody>
          <a:bodyPr>
            <a:normAutofit fontScale="70000" lnSpcReduction="20000"/>
          </a:bodyPr>
          <a:lstStyle/>
          <a:p>
            <a:r>
              <a:rPr lang="en-US" dirty="0" smtClean="0">
                <a:latin typeface="+mj-lt"/>
              </a:rPr>
              <a:t>TDR Goal: </a:t>
            </a:r>
          </a:p>
          <a:p>
            <a:r>
              <a:rPr lang="en-US" dirty="0" smtClean="0">
                <a:latin typeface="+mj-lt"/>
              </a:rPr>
              <a:t>1) Precise cost</a:t>
            </a:r>
          </a:p>
          <a:p>
            <a:r>
              <a:rPr lang="en-US" dirty="0" smtClean="0">
                <a:latin typeface="+mj-lt"/>
              </a:rPr>
              <a:t>2) Identify the R&amp;D needs</a:t>
            </a:r>
          </a:p>
          <a:p>
            <a:r>
              <a:rPr lang="en-US" dirty="0" smtClean="0">
                <a:latin typeface="+mj-lt"/>
              </a:rPr>
              <a:t>3) Produce a machine layout</a:t>
            </a:r>
          </a:p>
          <a:p>
            <a:r>
              <a:rPr lang="en-US" dirty="0" smtClean="0">
                <a:latin typeface="+mj-lt"/>
              </a:rPr>
              <a:t>4) Froze the technological choices and the design</a:t>
            </a:r>
          </a:p>
          <a:p>
            <a:r>
              <a:rPr lang="en-US" dirty="0" smtClean="0">
                <a:latin typeface="+mj-lt"/>
              </a:rPr>
              <a:t>5) Have a precise planning</a:t>
            </a:r>
          </a:p>
          <a:p>
            <a:endParaRPr lang="en-US" dirty="0" smtClean="0">
              <a:latin typeface="+mj-lt"/>
            </a:endParaRPr>
          </a:p>
          <a:p>
            <a:r>
              <a:rPr lang="en-US" dirty="0" smtClean="0">
                <a:latin typeface="+mj-lt"/>
              </a:rPr>
              <a:t>Coordination : Groups and WG</a:t>
            </a:r>
          </a:p>
          <a:p>
            <a:r>
              <a:rPr lang="en-US" dirty="0" smtClean="0">
                <a:latin typeface="+mj-lt"/>
              </a:rPr>
              <a:t>For TDR :  to do list for main rings and Injectors </a:t>
            </a:r>
          </a:p>
          <a:p>
            <a:r>
              <a:rPr lang="en-US" dirty="0" smtClean="0">
                <a:latin typeface="+mj-lt"/>
              </a:rPr>
              <a:t>WGs coordinated by Groups, they have a clear mandate</a:t>
            </a:r>
          </a:p>
          <a:p>
            <a:r>
              <a:rPr lang="en-US" dirty="0" smtClean="0">
                <a:latin typeface="+mj-lt"/>
              </a:rPr>
              <a:t>Tasks flow chart (see next slide)</a:t>
            </a:r>
          </a:p>
          <a:p>
            <a:r>
              <a:rPr lang="en-US" dirty="0" smtClean="0">
                <a:latin typeface="+mj-lt"/>
              </a:rPr>
              <a:t>Identification of the possible available and proposed manpower</a:t>
            </a:r>
          </a:p>
          <a:p>
            <a:r>
              <a:rPr lang="en-US" dirty="0" smtClean="0">
                <a:latin typeface="+mj-lt"/>
              </a:rPr>
              <a:t>Fast reaction for </a:t>
            </a:r>
            <a:r>
              <a:rPr lang="en-US" dirty="0" err="1" smtClean="0">
                <a:latin typeface="+mj-lt"/>
              </a:rPr>
              <a:t>MoUs</a:t>
            </a:r>
            <a:r>
              <a:rPr lang="en-US" dirty="0" smtClean="0">
                <a:latin typeface="+mj-lt"/>
              </a:rPr>
              <a:t> and collaborations</a:t>
            </a:r>
          </a:p>
          <a:p>
            <a:r>
              <a:rPr lang="en-US" dirty="0" smtClean="0">
                <a:latin typeface="+mj-lt"/>
              </a:rPr>
              <a:t>Fast and good : Start immediately after the costing =&gt;t</a:t>
            </a:r>
            <a:r>
              <a:rPr lang="en-US" baseline="-25000" dirty="0" smtClean="0">
                <a:latin typeface="+mj-lt"/>
              </a:rPr>
              <a:t>0</a:t>
            </a:r>
          </a:p>
          <a:p>
            <a:endParaRPr lang="en-US" baseline="-25000" dirty="0" smtClean="0">
              <a:latin typeface="+mj-lt"/>
            </a:endParaRPr>
          </a:p>
          <a:p>
            <a:endParaRPr lang="en-US" baseline="-25000" dirty="0" smtClean="0">
              <a:latin typeface="+mj-lt"/>
            </a:endParaRPr>
          </a:p>
          <a:p>
            <a:r>
              <a:rPr lang="en-US" dirty="0" smtClean="0">
                <a:latin typeface="+mj-lt"/>
              </a:rPr>
              <a:t>If the expert manpower is available and the organization works:</a:t>
            </a:r>
          </a:p>
          <a:p>
            <a:pPr marL="18288" indent="0">
              <a:buNone/>
            </a:pPr>
            <a:r>
              <a:rPr lang="en-US" dirty="0">
                <a:latin typeface="+mj-lt"/>
              </a:rPr>
              <a:t> </a:t>
            </a:r>
            <a:r>
              <a:rPr lang="en-US" dirty="0" smtClean="0">
                <a:latin typeface="+mj-lt"/>
              </a:rPr>
              <a:t>TDR 1 </a:t>
            </a:r>
            <a:r>
              <a:rPr lang="en-US" dirty="0" smtClean="0">
                <a:latin typeface="+mj-lt"/>
                <a:sym typeface="Wingdings" pitchFamily="2" charset="2"/>
              </a:rPr>
              <a:t></a:t>
            </a:r>
            <a:r>
              <a:rPr lang="en-US" dirty="0" smtClean="0">
                <a:latin typeface="+mj-lt"/>
              </a:rPr>
              <a:t>V1 Lattice and machine footprint in few months</a:t>
            </a:r>
          </a:p>
          <a:p>
            <a:pPr marL="18288" indent="0">
              <a:buNone/>
            </a:pPr>
            <a:r>
              <a:rPr lang="en-US" dirty="0">
                <a:latin typeface="+mj-lt"/>
              </a:rPr>
              <a:t> </a:t>
            </a:r>
            <a:r>
              <a:rPr lang="en-US" dirty="0" smtClean="0">
                <a:latin typeface="+mj-lt"/>
              </a:rPr>
              <a:t>TDR 2 </a:t>
            </a:r>
            <a:r>
              <a:rPr lang="en-US" dirty="0" smtClean="0">
                <a:latin typeface="+mj-lt"/>
                <a:sym typeface="Wingdings" pitchFamily="2" charset="2"/>
              </a:rPr>
              <a:t> Close the lattice and integration </a:t>
            </a:r>
            <a:r>
              <a:rPr lang="en-US" dirty="0" smtClean="0">
                <a:latin typeface="+mj-lt"/>
              </a:rPr>
              <a:t>at least one year</a:t>
            </a:r>
          </a:p>
          <a:p>
            <a:pPr marL="18288" indent="0">
              <a:buNone/>
            </a:pPr>
            <a:r>
              <a:rPr lang="en-US" dirty="0" smtClean="0">
                <a:latin typeface="+mj-lt"/>
              </a:rPr>
              <a:t> </a:t>
            </a:r>
          </a:p>
          <a:p>
            <a:endParaRPr lang="en-US" dirty="0" smtClean="0">
              <a:latin typeface="+mj-lt"/>
            </a:endParaRPr>
          </a:p>
        </p:txBody>
      </p:sp>
      <p:sp>
        <p:nvSpPr>
          <p:cNvPr id="2" name="Titre 1"/>
          <p:cNvSpPr>
            <a:spLocks noGrp="1"/>
          </p:cNvSpPr>
          <p:nvPr>
            <p:ph type="title"/>
          </p:nvPr>
        </p:nvSpPr>
        <p:spPr>
          <a:xfrm>
            <a:off x="1371600" y="152400"/>
            <a:ext cx="7543800" cy="914400"/>
          </a:xfrm>
        </p:spPr>
        <p:txBody>
          <a:bodyPr/>
          <a:lstStyle/>
          <a:p>
            <a:r>
              <a:rPr lang="fr-FR" dirty="0" smtClean="0"/>
              <a:t>TDR Organisation</a:t>
            </a:r>
            <a:endParaRPr lang="fr-FR" dirty="0"/>
          </a:p>
        </p:txBody>
      </p:sp>
    </p:spTree>
    <p:extLst>
      <p:ext uri="{BB962C8B-B14F-4D97-AF65-F5344CB8AC3E}">
        <p14:creationId xmlns:p14="http://schemas.microsoft.com/office/powerpoint/2010/main" xmlns="" val="20018035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Élémentaire">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Personnalisé 1">
      <a:majorFont>
        <a:latin typeface="Comic Sans MS"/>
        <a:ea typeface=""/>
        <a:cs typeface=""/>
      </a:majorFont>
      <a:minorFont>
        <a:latin typeface="Franklin Gothic Book"/>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374</TotalTime>
  <Words>1439</Words>
  <Application>Microsoft Office PowerPoint</Application>
  <PresentationFormat>On-screen Show (4:3)</PresentationFormat>
  <Paragraphs>327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Élémentaire</vt:lpstr>
      <vt:lpstr>Project Organization </vt:lpstr>
      <vt:lpstr>From last Frascati collaboration meeting… Progress</vt:lpstr>
      <vt:lpstr>Slide 3</vt:lpstr>
      <vt:lpstr>STATUS</vt:lpstr>
      <vt:lpstr>  We face three phases: 1) Costing 2) TDR 3) Construction</vt:lpstr>
      <vt:lpstr>        Costing organisation: </vt:lpstr>
      <vt:lpstr>Document</vt:lpstr>
      <vt:lpstr>What is the progress</vt:lpstr>
      <vt:lpstr>TDR Organisation</vt:lpstr>
      <vt:lpstr>Slide 10</vt:lpstr>
      <vt:lpstr>Slide 11</vt:lpstr>
      <vt:lpstr>Slide 12</vt:lpstr>
      <vt:lpstr>Dafne status vs SuperB</vt:lpstr>
      <vt:lpstr>Slide 14</vt:lpstr>
      <vt:lpstr>Slide 15</vt:lpstr>
    </vt:vector>
  </TitlesOfParts>
  <Company>LAL - CNRS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last meeting</dc:title>
  <dc:creator>Alessandro Variola</dc:creator>
  <cp:lastModifiedBy>utente</cp:lastModifiedBy>
  <cp:revision>30</cp:revision>
  <dcterms:created xsi:type="dcterms:W3CDTF">2012-05-31T15:59:20Z</dcterms:created>
  <dcterms:modified xsi:type="dcterms:W3CDTF">2012-06-04T06:36:57Z</dcterms:modified>
</cp:coreProperties>
</file>