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0971-70C8-6A4B-819D-0CC00BCB8B44}" type="datetimeFigureOut">
              <a:t>01/06/12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527E-0F0A-C648-8811-A19D9AC51662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29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0971-70C8-6A4B-819D-0CC00BCB8B44}" type="datetimeFigureOut">
              <a:t>01/06/12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527E-0F0A-C648-8811-A19D9AC51662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39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0971-70C8-6A4B-819D-0CC00BCB8B44}" type="datetimeFigureOut">
              <a:t>01/06/12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527E-0F0A-C648-8811-A19D9AC51662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94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0971-70C8-6A4B-819D-0CC00BCB8B44}" type="datetimeFigureOut">
              <a:t>01/06/12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527E-0F0A-C648-8811-A19D9AC51662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27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0971-70C8-6A4B-819D-0CC00BCB8B44}" type="datetimeFigureOut">
              <a:t>01/06/12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527E-0F0A-C648-8811-A19D9AC51662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64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0971-70C8-6A4B-819D-0CC00BCB8B44}" type="datetimeFigureOut">
              <a:t>01/06/12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527E-0F0A-C648-8811-A19D9AC51662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71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0971-70C8-6A4B-819D-0CC00BCB8B44}" type="datetimeFigureOut">
              <a:t>01/06/12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527E-0F0A-C648-8811-A19D9AC51662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0971-70C8-6A4B-819D-0CC00BCB8B44}" type="datetimeFigureOut">
              <a:t>01/06/12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527E-0F0A-C648-8811-A19D9AC51662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55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0971-70C8-6A4B-819D-0CC00BCB8B44}" type="datetimeFigureOut">
              <a:t>01/06/12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527E-0F0A-C648-8811-A19D9AC51662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12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0971-70C8-6A4B-819D-0CC00BCB8B44}" type="datetimeFigureOut">
              <a:t>01/06/12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527E-0F0A-C648-8811-A19D9AC51662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13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0971-70C8-6A4B-819D-0CC00BCB8B44}" type="datetimeFigureOut">
              <a:t>01/06/12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527E-0F0A-C648-8811-A19D9AC51662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1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F0971-70C8-6A4B-819D-0CC00BCB8B44}" type="datetimeFigureOut">
              <a:t>01/06/12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2527E-0F0A-C648-8811-A19D9AC51662}" type="slidenum">
              <a:t>‹n.›</a:t>
            </a:fld>
            <a:endParaRPr lang="it-IT"/>
          </a:p>
        </p:txBody>
      </p:sp>
      <p:pic>
        <p:nvPicPr>
          <p:cNvPr id="7" name="Immagine 6" descr="logo.cyan.jpg"/>
          <p:cNvPicPr>
            <a:picLocks noChangeAspect="1"/>
          </p:cNvPicPr>
          <p:nvPr userDrawn="1"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85" y="407583"/>
            <a:ext cx="5710803" cy="60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5566"/>
          <a:stretch/>
        </p:blipFill>
        <p:spPr>
          <a:xfrm>
            <a:off x="0" y="131391"/>
            <a:ext cx="9144000" cy="6452871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-1" y="3518425"/>
            <a:ext cx="9415893" cy="5547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0" y="6044089"/>
            <a:ext cx="9415893" cy="55477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70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Meeting rooms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Conference center</a:t>
            </a:r>
          </a:p>
          <a:p>
            <a:pPr lvl="1"/>
            <a:r>
              <a:rPr lang="it-IT"/>
              <a:t>Sala Maria Luisa </a:t>
            </a:r>
          </a:p>
          <a:p>
            <a:pPr lvl="1"/>
            <a:r>
              <a:rPr lang="it-IT"/>
              <a:t>Sala Elena (upstairs)</a:t>
            </a:r>
          </a:p>
          <a:p>
            <a:pPr lvl="1"/>
            <a:r>
              <a:rPr lang="it-IT"/>
              <a:t>Sala Aiaccio (downstairs)</a:t>
            </a:r>
          </a:p>
          <a:p>
            <a:r>
              <a:rPr lang="it-IT"/>
              <a:t>Next to the registration desk</a:t>
            </a:r>
          </a:p>
          <a:p>
            <a:pPr lvl="1"/>
            <a:r>
              <a:rPr lang="it-IT"/>
              <a:t>Sala Bonaparte 1</a:t>
            </a:r>
          </a:p>
          <a:p>
            <a:pPr lvl="1"/>
            <a:r>
              <a:rPr lang="it-IT"/>
              <a:t>Sala Bonaparte 2</a:t>
            </a:r>
          </a:p>
          <a:p>
            <a:pPr lvl="1"/>
            <a:r>
              <a:rPr lang="it-IT"/>
              <a:t>(Sometimes they are made into a single room)</a:t>
            </a:r>
          </a:p>
        </p:txBody>
      </p:sp>
    </p:spTree>
    <p:extLst>
      <p:ext uri="{BB962C8B-B14F-4D97-AF65-F5344CB8AC3E}">
        <p14:creationId xmlns:p14="http://schemas.microsoft.com/office/powerpoint/2010/main" val="324739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Remote connections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Each room has an EVO conference reservation shown on the agenda</a:t>
            </a:r>
          </a:p>
          <a:p>
            <a:r>
              <a:rPr lang="it-IT"/>
              <a:t>To reduce network usage we connect from Elba through the phone bridge</a:t>
            </a:r>
          </a:p>
          <a:p>
            <a:r>
              <a:rPr lang="it-IT"/>
              <a:t>Connection information and codes are printed in each meeting room</a:t>
            </a:r>
          </a:p>
          <a:p>
            <a:r>
              <a:rPr lang="it-IT"/>
              <a:t>Please do </a:t>
            </a:r>
            <a:r>
              <a:rPr lang="it-IT" b="1"/>
              <a:t>not</a:t>
            </a:r>
            <a:r>
              <a:rPr lang="it-IT"/>
              <a:t> connect to EVO from your laptop (for instance while sunbathing)</a:t>
            </a:r>
          </a:p>
        </p:txBody>
      </p:sp>
    </p:spTree>
    <p:extLst>
      <p:ext uri="{BB962C8B-B14F-4D97-AF65-F5344CB8AC3E}">
        <p14:creationId xmlns:p14="http://schemas.microsoft.com/office/powerpoint/2010/main" val="285820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Wireless connections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You need credentials to connect to wireless</a:t>
            </a:r>
          </a:p>
          <a:p>
            <a:r>
              <a:rPr lang="it-IT"/>
              <a:t>INFN people should use their INFN credentials</a:t>
            </a:r>
          </a:p>
          <a:p>
            <a:r>
              <a:rPr lang="it-IT"/>
              <a:t>All the others should have requested and received a local account for connection</a:t>
            </a:r>
          </a:p>
          <a:p>
            <a:r>
              <a:rPr lang="it-IT"/>
              <a:t>Please contact the registration desk for any problems.</a:t>
            </a:r>
          </a:p>
        </p:txBody>
      </p:sp>
    </p:spTree>
    <p:extLst>
      <p:ext uri="{BB962C8B-B14F-4D97-AF65-F5344CB8AC3E}">
        <p14:creationId xmlns:p14="http://schemas.microsoft.com/office/powerpoint/2010/main" val="259190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2507" cy="1143000"/>
          </a:xfrm>
        </p:spPr>
        <p:txBody>
          <a:bodyPr/>
          <a:lstStyle/>
          <a:p>
            <a:r>
              <a:rPr lang="it-IT"/>
              <a:t>Surviving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6040" y="2788458"/>
            <a:ext cx="8841904" cy="3505332"/>
          </a:xfrm>
        </p:spPr>
        <p:txBody>
          <a:bodyPr>
            <a:normAutofit fontScale="92500"/>
          </a:bodyPr>
          <a:lstStyle/>
          <a:p>
            <a:r>
              <a:rPr lang="it-IT">
                <a:sym typeface="Wingdings"/>
              </a:rPr>
              <a:t>Lunch will be at the </a:t>
            </a:r>
            <a:br>
              <a:rPr lang="it-IT">
                <a:sym typeface="Wingdings"/>
              </a:rPr>
            </a:br>
            <a:r>
              <a:rPr lang="it-IT">
                <a:sym typeface="Wingdings"/>
              </a:rPr>
              <a:t>Fuoco di Bosco 12.45 – 14.00</a:t>
            </a:r>
          </a:p>
          <a:p>
            <a:pPr lvl="1"/>
            <a:r>
              <a:rPr lang="it-IT">
                <a:sym typeface="Wingdings"/>
              </a:rPr>
              <a:t>Please, if you haven’t book your accommodation through the conference you need to purchase a lunch ticket at the Hermitage Hotel desk</a:t>
            </a:r>
          </a:p>
          <a:p>
            <a:r>
              <a:rPr lang="it-IT">
                <a:sym typeface="Wingdings"/>
              </a:rPr>
              <a:t>Dinner will be at the chosen hotel, except</a:t>
            </a:r>
          </a:p>
          <a:p>
            <a:pPr marL="0" indent="0">
              <a:buNone/>
            </a:pPr>
            <a:r>
              <a:rPr lang="it-IT">
                <a:solidFill>
                  <a:srgbClr val="FF0000"/>
                </a:solidFill>
                <a:sym typeface="Wingdings"/>
              </a:rPr>
              <a:t>Saturday, June 2nd , Social Dinner at the Fuoco di Bosco</a:t>
            </a:r>
            <a:endParaRPr lang="it-IT">
              <a:solidFill>
                <a:srgbClr val="FF0000"/>
              </a:solidFill>
            </a:endParaRPr>
          </a:p>
          <a:p>
            <a:endParaRPr lang="it-IT"/>
          </a:p>
        </p:txBody>
      </p:sp>
      <p:pic>
        <p:nvPicPr>
          <p:cNvPr id="8" name="Immagine 7" descr="Schermata 2012-06-01 a 10.0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07" y="201643"/>
            <a:ext cx="4788237" cy="305965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36040" y="1602729"/>
            <a:ext cx="3773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/>
              <a:t>We all need to eat  </a:t>
            </a:r>
            <a:r>
              <a:rPr lang="it-IT" sz="3200">
                <a:sym typeface="Wingdings"/>
              </a:rPr>
              <a:t></a:t>
            </a:r>
          </a:p>
          <a:p>
            <a:endParaRPr lang="it-IT" sz="3200"/>
          </a:p>
        </p:txBody>
      </p:sp>
    </p:spTree>
    <p:extLst>
      <p:ext uri="{BB962C8B-B14F-4D97-AF65-F5344CB8AC3E}">
        <p14:creationId xmlns:p14="http://schemas.microsoft.com/office/powerpoint/2010/main" val="225845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722" y="370405"/>
            <a:ext cx="4389565" cy="6069763"/>
          </a:xfrm>
          <a:prstGeom prst="rect">
            <a:avLst/>
          </a:prstGeom>
        </p:spPr>
      </p:pic>
      <p:pic>
        <p:nvPicPr>
          <p:cNvPr id="5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371343" y="253613"/>
            <a:ext cx="1188720" cy="1259205"/>
          </a:xfrm>
          <a:prstGeom prst="rect">
            <a:avLst/>
          </a:prstGeom>
        </p:spPr>
      </p:pic>
      <p:sp>
        <p:nvSpPr>
          <p:cNvPr id="6" name="Rectangle 7"/>
          <p:cNvSpPr/>
          <p:nvPr/>
        </p:nvSpPr>
        <p:spPr>
          <a:xfrm>
            <a:off x="5096447" y="1847596"/>
            <a:ext cx="37385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dirty="0" smtClean="0">
                <a:solidFill>
                  <a:srgbClr val="FF6600"/>
                </a:solidFill>
                <a:latin typeface="Palatino"/>
                <a:cs typeface="Palatino"/>
              </a:rPr>
              <a:t>CONCERT</a:t>
            </a:r>
          </a:p>
          <a:p>
            <a:pPr algn="ctr"/>
            <a:r>
              <a:rPr lang="it-IT" dirty="0">
                <a:solidFill>
                  <a:srgbClr val="FF6600"/>
                </a:solidFill>
              </a:rPr>
              <a:t> </a:t>
            </a:r>
          </a:p>
          <a:p>
            <a:pPr algn="ctr"/>
            <a:endParaRPr lang="it-IT" sz="3600" dirty="0" smtClean="0">
              <a:solidFill>
                <a:srgbClr val="FF6600"/>
              </a:solidFill>
              <a:latin typeface="Palatino"/>
              <a:cs typeface="Palatino"/>
            </a:endParaRPr>
          </a:p>
          <a:p>
            <a:pPr algn="ctr"/>
            <a:r>
              <a:rPr lang="it-IT" sz="3600" dirty="0" smtClean="0">
                <a:solidFill>
                  <a:srgbClr val="FF6600"/>
                </a:solidFill>
                <a:latin typeface="Palatino"/>
                <a:cs typeface="Palatino"/>
              </a:rPr>
              <a:t></a:t>
            </a:r>
            <a:r>
              <a:rPr lang="it-IT" sz="3600" dirty="0">
                <a:solidFill>
                  <a:srgbClr val="FF6600"/>
                </a:solidFill>
                <a:latin typeface="Palatino"/>
                <a:cs typeface="Palatino"/>
              </a:rPr>
              <a:t>ONIGHT</a:t>
            </a:r>
          </a:p>
          <a:p>
            <a:pPr algn="ctr"/>
            <a:r>
              <a:rPr lang="it-IT" sz="3600" dirty="0">
                <a:solidFill>
                  <a:srgbClr val="FF6600"/>
                </a:solidFill>
                <a:latin typeface="Palatino"/>
                <a:cs typeface="Palatino"/>
              </a:rPr>
              <a:t> </a:t>
            </a:r>
          </a:p>
          <a:p>
            <a:pPr algn="ctr"/>
            <a:r>
              <a:rPr lang="it-IT" sz="3600" dirty="0">
                <a:solidFill>
                  <a:srgbClr val="FF6600"/>
                </a:solidFill>
                <a:latin typeface="Palatino"/>
                <a:cs typeface="Palatino"/>
              </a:rPr>
              <a:t>9.00 p.m.</a:t>
            </a:r>
          </a:p>
          <a:p>
            <a:pPr algn="ctr"/>
            <a:r>
              <a:rPr lang="it-IT" sz="3600" dirty="0">
                <a:solidFill>
                  <a:srgbClr val="FF6600"/>
                </a:solidFill>
                <a:latin typeface="Palatino"/>
                <a:cs typeface="Palatino"/>
              </a:rPr>
              <a:t> </a:t>
            </a:r>
          </a:p>
          <a:p>
            <a:pPr algn="ctr"/>
            <a:r>
              <a:rPr lang="it-IT" sz="3600" dirty="0">
                <a:solidFill>
                  <a:srgbClr val="FF6600"/>
                </a:solidFill>
                <a:latin typeface="Palatino"/>
                <a:cs typeface="Palatino"/>
              </a:rPr>
              <a:t>MAITU’ HALL</a:t>
            </a:r>
          </a:p>
        </p:txBody>
      </p:sp>
    </p:spTree>
    <p:extLst>
      <p:ext uri="{BB962C8B-B14F-4D97-AF65-F5344CB8AC3E}">
        <p14:creationId xmlns:p14="http://schemas.microsoft.com/office/powerpoint/2010/main" val="17147768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139</Words>
  <Application>Microsoft Macintosh PowerPoint</Application>
  <PresentationFormat>Presentazione su schermo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di PowerPoint</vt:lpstr>
      <vt:lpstr>Meeting rooms</vt:lpstr>
      <vt:lpstr>Remote connections</vt:lpstr>
      <vt:lpstr>Wireless connections</vt:lpstr>
      <vt:lpstr>Surviving</vt:lpstr>
      <vt:lpstr>Presentazione di PowerPoint</vt:lpstr>
    </vt:vector>
  </TitlesOfParts>
  <Company>INFN e Universita' di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Francesco Forti</dc:creator>
  <cp:lastModifiedBy>Francesco Forti</cp:lastModifiedBy>
  <cp:revision>18</cp:revision>
  <dcterms:created xsi:type="dcterms:W3CDTF">2012-06-01T07:22:35Z</dcterms:created>
  <dcterms:modified xsi:type="dcterms:W3CDTF">2012-06-01T08:15:11Z</dcterms:modified>
</cp:coreProperties>
</file>