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4500" cy="9931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21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1BFC-AF93-419A-AB92-70D0F695346C}" type="datetimeFigureOut">
              <a:rPr lang="en-US" smtClean="0"/>
              <a:t>1/18/2013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9933-DF34-4B01-A3B7-BDF0C5F48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1BFC-AF93-419A-AB92-70D0F695346C}" type="datetimeFigureOut">
              <a:rPr lang="en-US" smtClean="0"/>
              <a:t>1/18/2013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9933-DF34-4B01-A3B7-BDF0C5F48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1BFC-AF93-419A-AB92-70D0F695346C}" type="datetimeFigureOut">
              <a:rPr lang="en-US" smtClean="0"/>
              <a:t>1/18/2013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9933-DF34-4B01-A3B7-BDF0C5F48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1BFC-AF93-419A-AB92-70D0F695346C}" type="datetimeFigureOut">
              <a:rPr lang="en-US" smtClean="0"/>
              <a:t>1/18/2013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9933-DF34-4B01-A3B7-BDF0C5F48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1BFC-AF93-419A-AB92-70D0F695346C}" type="datetimeFigureOut">
              <a:rPr lang="en-US" smtClean="0"/>
              <a:t>1/18/2013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9933-DF34-4B01-A3B7-BDF0C5F48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1BFC-AF93-419A-AB92-70D0F695346C}" type="datetimeFigureOut">
              <a:rPr lang="en-US" smtClean="0"/>
              <a:t>1/18/2013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9933-DF34-4B01-A3B7-BDF0C5F48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1BFC-AF93-419A-AB92-70D0F695346C}" type="datetimeFigureOut">
              <a:rPr lang="en-US" smtClean="0"/>
              <a:t>1/18/2013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9933-DF34-4B01-A3B7-BDF0C5F48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1BFC-AF93-419A-AB92-70D0F695346C}" type="datetimeFigureOut">
              <a:rPr lang="en-US" smtClean="0"/>
              <a:t>1/18/2013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9933-DF34-4B01-A3B7-BDF0C5F48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1BFC-AF93-419A-AB92-70D0F695346C}" type="datetimeFigureOut">
              <a:rPr lang="en-US" smtClean="0"/>
              <a:t>1/18/2013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9933-DF34-4B01-A3B7-BDF0C5F48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1BFC-AF93-419A-AB92-70D0F695346C}" type="datetimeFigureOut">
              <a:rPr lang="en-US" smtClean="0"/>
              <a:t>1/18/2013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9933-DF34-4B01-A3B7-BDF0C5F48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1BFC-AF93-419A-AB92-70D0F695346C}" type="datetimeFigureOut">
              <a:rPr lang="en-US" smtClean="0"/>
              <a:t>1/18/2013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9933-DF34-4B01-A3B7-BDF0C5F48B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11BFC-AF93-419A-AB92-70D0F695346C}" type="datetimeFigureOut">
              <a:rPr lang="en-US" smtClean="0"/>
              <a:t>1/18/2013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49933-DF34-4B01-A3B7-BDF0C5F48B2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899592" y="908720"/>
            <a:ext cx="2880320" cy="28083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CONTROL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292080" y="980728"/>
            <a:ext cx="1224136" cy="12241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SCT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292080" y="2348880"/>
            <a:ext cx="1224136" cy="12961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PIX</a:t>
            </a:r>
          </a:p>
        </p:txBody>
      </p:sp>
      <p:sp>
        <p:nvSpPr>
          <p:cNvPr id="7" name="Rettangolo 6"/>
          <p:cNvSpPr/>
          <p:nvPr/>
        </p:nvSpPr>
        <p:spPr>
          <a:xfrm>
            <a:off x="758191" y="4984119"/>
            <a:ext cx="1584176" cy="8640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ROAD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evenLamb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467891" y="5018593"/>
            <a:ext cx="1512168" cy="8640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ROAD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oddLamb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cxnSp>
        <p:nvCxnSpPr>
          <p:cNvPr id="10" name="Connettore 2 9"/>
          <p:cNvCxnSpPr/>
          <p:nvPr/>
        </p:nvCxnSpPr>
        <p:spPr>
          <a:xfrm flipH="1">
            <a:off x="3740762" y="1546742"/>
            <a:ext cx="151216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4139952" y="1196364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Sct_ee</a:t>
            </a:r>
            <a:endParaRPr lang="en-US" dirty="0"/>
          </a:p>
        </p:txBody>
      </p:sp>
      <p:cxnSp>
        <p:nvCxnSpPr>
          <p:cNvPr id="12" name="Connettore 2 11"/>
          <p:cNvCxnSpPr/>
          <p:nvPr/>
        </p:nvCxnSpPr>
        <p:spPr>
          <a:xfrm flipH="1">
            <a:off x="3779912" y="3074787"/>
            <a:ext cx="151216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4117474" y="2746105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Pix_ee</a:t>
            </a:r>
            <a:endParaRPr lang="en-US" dirty="0"/>
          </a:p>
        </p:txBody>
      </p:sp>
      <p:cxnSp>
        <p:nvCxnSpPr>
          <p:cNvPr id="14" name="Connettore 2 13"/>
          <p:cNvCxnSpPr/>
          <p:nvPr/>
        </p:nvCxnSpPr>
        <p:spPr>
          <a:xfrm flipV="1">
            <a:off x="1043608" y="3717034"/>
            <a:ext cx="0" cy="129614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 rot="5400000">
            <a:off x="652209" y="4180438"/>
            <a:ext cx="1008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EvL_ee</a:t>
            </a:r>
            <a:endParaRPr lang="en-US" dirty="0"/>
          </a:p>
        </p:txBody>
      </p:sp>
      <p:cxnSp>
        <p:nvCxnSpPr>
          <p:cNvPr id="22" name="Connettore 2 21"/>
          <p:cNvCxnSpPr/>
          <p:nvPr/>
        </p:nvCxnSpPr>
        <p:spPr>
          <a:xfrm flipV="1">
            <a:off x="2627784" y="3717033"/>
            <a:ext cx="0" cy="129614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 rot="5400000">
            <a:off x="2272390" y="4072426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OddL_ee</a:t>
            </a:r>
            <a:endParaRPr lang="en-US" dirty="0"/>
          </a:p>
        </p:txBody>
      </p:sp>
      <p:sp>
        <p:nvSpPr>
          <p:cNvPr id="42" name="CasellaDiTesto 41"/>
          <p:cNvSpPr txBox="1"/>
          <p:nvPr/>
        </p:nvSpPr>
        <p:spPr>
          <a:xfrm>
            <a:off x="5475801" y="4334487"/>
            <a:ext cx="8963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Hold_</a:t>
            </a:r>
          </a:p>
          <a:p>
            <a:r>
              <a:rPr lang="en-US" dirty="0" smtClean="0"/>
              <a:t>pix[7:0]</a:t>
            </a:r>
            <a:endParaRPr lang="en-US" dirty="0"/>
          </a:p>
        </p:txBody>
      </p:sp>
      <p:sp>
        <p:nvSpPr>
          <p:cNvPr id="54" name="Ovale 53"/>
          <p:cNvSpPr/>
          <p:nvPr/>
        </p:nvSpPr>
        <p:spPr>
          <a:xfrm>
            <a:off x="2915816" y="134076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Connettore 4 58"/>
          <p:cNvCxnSpPr>
            <a:stCxn id="4" idx="1"/>
          </p:cNvCxnSpPr>
          <p:nvPr/>
        </p:nvCxnSpPr>
        <p:spPr>
          <a:xfrm rot="10800000" flipV="1">
            <a:off x="323528" y="2312876"/>
            <a:ext cx="576064" cy="399644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4 58"/>
          <p:cNvCxnSpPr/>
          <p:nvPr/>
        </p:nvCxnSpPr>
        <p:spPr>
          <a:xfrm rot="10800000" flipV="1">
            <a:off x="369335" y="4149077"/>
            <a:ext cx="8255022" cy="194692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asellaDiTesto 66"/>
          <p:cNvSpPr txBox="1"/>
          <p:nvPr/>
        </p:nvSpPr>
        <p:spPr>
          <a:xfrm rot="16200000">
            <a:off x="-2014332" y="4291206"/>
            <a:ext cx="4397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Hit_ee_received</a:t>
            </a:r>
            <a:r>
              <a:rPr lang="en-US" dirty="0" smtClean="0"/>
              <a:t>/</a:t>
            </a:r>
            <a:r>
              <a:rPr lang="en-US" dirty="0" err="1" smtClean="0"/>
              <a:t>stop_spybuffer</a:t>
            </a:r>
            <a:r>
              <a:rPr lang="en-US" dirty="0" smtClean="0"/>
              <a:t>/</a:t>
            </a:r>
            <a:r>
              <a:rPr lang="en-US" dirty="0" err="1" smtClean="0"/>
              <a:t>startNewEV</a:t>
            </a:r>
            <a:endParaRPr lang="en-US" dirty="0"/>
          </a:p>
        </p:txBody>
      </p:sp>
      <p:cxnSp>
        <p:nvCxnSpPr>
          <p:cNvPr id="69" name="Connettore 2 68"/>
          <p:cNvCxnSpPr/>
          <p:nvPr/>
        </p:nvCxnSpPr>
        <p:spPr>
          <a:xfrm>
            <a:off x="323528" y="5373216"/>
            <a:ext cx="365404" cy="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2 71"/>
          <p:cNvCxnSpPr/>
          <p:nvPr/>
        </p:nvCxnSpPr>
        <p:spPr>
          <a:xfrm flipV="1">
            <a:off x="3059832" y="5882690"/>
            <a:ext cx="0" cy="2133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1 73"/>
          <p:cNvCxnSpPr/>
          <p:nvPr/>
        </p:nvCxnSpPr>
        <p:spPr>
          <a:xfrm flipV="1">
            <a:off x="8644113" y="1772815"/>
            <a:ext cx="0" cy="237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2 76"/>
          <p:cNvCxnSpPr/>
          <p:nvPr/>
        </p:nvCxnSpPr>
        <p:spPr>
          <a:xfrm flipH="1">
            <a:off x="6516216" y="1772815"/>
            <a:ext cx="2127897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2 77"/>
          <p:cNvCxnSpPr/>
          <p:nvPr/>
        </p:nvCxnSpPr>
        <p:spPr>
          <a:xfrm flipH="1">
            <a:off x="6516216" y="2852936"/>
            <a:ext cx="21278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e 78"/>
          <p:cNvSpPr/>
          <p:nvPr/>
        </p:nvSpPr>
        <p:spPr>
          <a:xfrm>
            <a:off x="1331640" y="134076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Connettore 2 84"/>
          <p:cNvCxnSpPr/>
          <p:nvPr/>
        </p:nvCxnSpPr>
        <p:spPr>
          <a:xfrm flipH="1">
            <a:off x="323528" y="1484784"/>
            <a:ext cx="57606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2 85"/>
          <p:cNvCxnSpPr/>
          <p:nvPr/>
        </p:nvCxnSpPr>
        <p:spPr>
          <a:xfrm flipH="1">
            <a:off x="323528" y="1628800"/>
            <a:ext cx="57606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2 86"/>
          <p:cNvCxnSpPr/>
          <p:nvPr/>
        </p:nvCxnSpPr>
        <p:spPr>
          <a:xfrm flipH="1">
            <a:off x="323528" y="1772816"/>
            <a:ext cx="57606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CasellaDiTesto 87"/>
          <p:cNvSpPr txBox="1"/>
          <p:nvPr/>
        </p:nvSpPr>
        <p:spPr>
          <a:xfrm>
            <a:off x="179512" y="980728"/>
            <a:ext cx="505267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Init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92" name="Connettore 2 91"/>
          <p:cNvCxnSpPr/>
          <p:nvPr/>
        </p:nvCxnSpPr>
        <p:spPr>
          <a:xfrm flipV="1">
            <a:off x="1691680" y="3717032"/>
            <a:ext cx="0" cy="1296144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2 93"/>
          <p:cNvCxnSpPr/>
          <p:nvPr/>
        </p:nvCxnSpPr>
        <p:spPr>
          <a:xfrm flipV="1">
            <a:off x="3276749" y="3717032"/>
            <a:ext cx="0" cy="1296144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CasellaDiTesto 94"/>
          <p:cNvSpPr txBox="1"/>
          <p:nvPr/>
        </p:nvSpPr>
        <p:spPr>
          <a:xfrm rot="16200000">
            <a:off x="1060348" y="3952459"/>
            <a:ext cx="1188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Freeze_err</a:t>
            </a:r>
            <a:endParaRPr lang="en-US" dirty="0" smtClean="0"/>
          </a:p>
          <a:p>
            <a:r>
              <a:rPr lang="en-US" dirty="0" smtClean="0"/>
              <a:t>&lt;1..0&gt;</a:t>
            </a:r>
            <a:endParaRPr lang="en-US" dirty="0"/>
          </a:p>
        </p:txBody>
      </p:sp>
      <p:sp>
        <p:nvSpPr>
          <p:cNvPr id="96" name="CasellaDiTesto 95"/>
          <p:cNvSpPr txBox="1"/>
          <p:nvPr/>
        </p:nvSpPr>
        <p:spPr>
          <a:xfrm rot="16200000">
            <a:off x="2659955" y="4047488"/>
            <a:ext cx="1188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Freeze_err</a:t>
            </a:r>
            <a:endParaRPr lang="en-US" dirty="0" smtClean="0"/>
          </a:p>
          <a:p>
            <a:r>
              <a:rPr lang="en-US" dirty="0" smtClean="0"/>
              <a:t>&lt;1..0&gt;</a:t>
            </a:r>
            <a:endParaRPr lang="en-US" dirty="0"/>
          </a:p>
        </p:txBody>
      </p:sp>
      <p:cxnSp>
        <p:nvCxnSpPr>
          <p:cNvPr id="97" name="Connettore 2 96"/>
          <p:cNvCxnSpPr/>
          <p:nvPr/>
        </p:nvCxnSpPr>
        <p:spPr>
          <a:xfrm>
            <a:off x="6253336" y="3664798"/>
            <a:ext cx="550912" cy="1339379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CasellaDiTesto 98"/>
          <p:cNvSpPr txBox="1"/>
          <p:nvPr/>
        </p:nvSpPr>
        <p:spPr>
          <a:xfrm rot="10800000" flipV="1">
            <a:off x="3786300" y="3321858"/>
            <a:ext cx="1689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Freeze_err</a:t>
            </a:r>
            <a:r>
              <a:rPr lang="en-US" dirty="0" smtClean="0"/>
              <a:t>/next</a:t>
            </a:r>
          </a:p>
          <a:p>
            <a:r>
              <a:rPr lang="en-US" dirty="0" smtClean="0"/>
              <a:t>&lt;1..0&gt;</a:t>
            </a:r>
            <a:endParaRPr lang="en-US" dirty="0"/>
          </a:p>
        </p:txBody>
      </p:sp>
      <p:sp>
        <p:nvSpPr>
          <p:cNvPr id="101" name="CasellaDiTesto 100"/>
          <p:cNvSpPr txBox="1"/>
          <p:nvPr/>
        </p:nvSpPr>
        <p:spPr>
          <a:xfrm rot="10800000" flipV="1">
            <a:off x="3706507" y="1714203"/>
            <a:ext cx="1689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Freeze_err</a:t>
            </a:r>
            <a:r>
              <a:rPr lang="en-US" dirty="0" smtClean="0"/>
              <a:t>/next</a:t>
            </a:r>
          </a:p>
          <a:p>
            <a:r>
              <a:rPr lang="en-US" dirty="0" smtClean="0"/>
              <a:t>&lt;1..0&gt;</a:t>
            </a:r>
            <a:endParaRPr lang="en-US" dirty="0"/>
          </a:p>
        </p:txBody>
      </p:sp>
      <p:cxnSp>
        <p:nvCxnSpPr>
          <p:cNvPr id="108" name="Connettore 2 107"/>
          <p:cNvCxnSpPr/>
          <p:nvPr/>
        </p:nvCxnSpPr>
        <p:spPr>
          <a:xfrm>
            <a:off x="3779912" y="2512756"/>
            <a:ext cx="1512168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2 114"/>
          <p:cNvCxnSpPr/>
          <p:nvPr/>
        </p:nvCxnSpPr>
        <p:spPr>
          <a:xfrm>
            <a:off x="3779912" y="1107945"/>
            <a:ext cx="1512168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2 116"/>
          <p:cNvCxnSpPr/>
          <p:nvPr/>
        </p:nvCxnSpPr>
        <p:spPr>
          <a:xfrm>
            <a:off x="1984314" y="3682645"/>
            <a:ext cx="13645" cy="1276370"/>
          </a:xfrm>
          <a:prstGeom prst="straightConnector1">
            <a:avLst/>
          </a:prstGeom>
          <a:ln w="5715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2 118"/>
          <p:cNvCxnSpPr/>
          <p:nvPr/>
        </p:nvCxnSpPr>
        <p:spPr>
          <a:xfrm>
            <a:off x="3577578" y="3707749"/>
            <a:ext cx="0" cy="1276370"/>
          </a:xfrm>
          <a:prstGeom prst="straightConnector1">
            <a:avLst/>
          </a:prstGeom>
          <a:ln w="5715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2 123"/>
          <p:cNvCxnSpPr/>
          <p:nvPr/>
        </p:nvCxnSpPr>
        <p:spPr>
          <a:xfrm>
            <a:off x="4266981" y="184666"/>
            <a:ext cx="1202432" cy="0"/>
          </a:xfrm>
          <a:prstGeom prst="straightConnector1">
            <a:avLst/>
          </a:prstGeom>
          <a:ln w="5715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CasellaDiTesto 124"/>
          <p:cNvSpPr txBox="1"/>
          <p:nvPr/>
        </p:nvSpPr>
        <p:spPr>
          <a:xfrm>
            <a:off x="5652120" y="0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defined communication </a:t>
            </a:r>
          </a:p>
          <a:p>
            <a:r>
              <a:rPr lang="en-US" dirty="0"/>
              <a:t>(</a:t>
            </a:r>
            <a:r>
              <a:rPr lang="en-US" dirty="0" smtClean="0"/>
              <a:t>point-to point)</a:t>
            </a:r>
            <a:endParaRPr lang="en-US" dirty="0"/>
          </a:p>
        </p:txBody>
      </p:sp>
      <p:cxnSp>
        <p:nvCxnSpPr>
          <p:cNvPr id="127" name="Connettore 2 126"/>
          <p:cNvCxnSpPr>
            <a:endCxn id="4" idx="0"/>
          </p:cNvCxnSpPr>
          <p:nvPr/>
        </p:nvCxnSpPr>
        <p:spPr>
          <a:xfrm flipH="1">
            <a:off x="2339752" y="288099"/>
            <a:ext cx="2615" cy="62062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CasellaDiTesto 127"/>
          <p:cNvSpPr txBox="1"/>
          <p:nvPr/>
        </p:nvSpPr>
        <p:spPr>
          <a:xfrm>
            <a:off x="1907704" y="0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Init_VME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31" name="Connettore 2 130"/>
          <p:cNvCxnSpPr/>
          <p:nvPr/>
        </p:nvCxnSpPr>
        <p:spPr>
          <a:xfrm flipH="1">
            <a:off x="539552" y="3212976"/>
            <a:ext cx="36004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2 131"/>
          <p:cNvCxnSpPr/>
          <p:nvPr/>
        </p:nvCxnSpPr>
        <p:spPr>
          <a:xfrm flipH="1">
            <a:off x="539552" y="3356992"/>
            <a:ext cx="36004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2 132"/>
          <p:cNvCxnSpPr/>
          <p:nvPr/>
        </p:nvCxnSpPr>
        <p:spPr>
          <a:xfrm flipH="1">
            <a:off x="539552" y="3501008"/>
            <a:ext cx="36004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CasellaDiTesto 133"/>
          <p:cNvSpPr txBox="1"/>
          <p:nvPr/>
        </p:nvSpPr>
        <p:spPr>
          <a:xfrm>
            <a:off x="323528" y="2636912"/>
            <a:ext cx="559769" cy="369332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Opc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38" name="Connettore 2 137"/>
          <p:cNvCxnSpPr/>
          <p:nvPr/>
        </p:nvCxnSpPr>
        <p:spPr>
          <a:xfrm flipH="1">
            <a:off x="539552" y="3068960"/>
            <a:ext cx="36004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2 138"/>
          <p:cNvCxnSpPr/>
          <p:nvPr/>
        </p:nvCxnSpPr>
        <p:spPr>
          <a:xfrm flipH="1">
            <a:off x="539552" y="3645024"/>
            <a:ext cx="36004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6372200" y="5075844"/>
            <a:ext cx="1605880" cy="1343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AUXFTK</a:t>
            </a:r>
            <a:endParaRPr lang="it-IT" b="1" dirty="0">
              <a:solidFill>
                <a:schemeClr val="bg1"/>
              </a:solidFill>
            </a:endParaRPr>
          </a:p>
        </p:txBody>
      </p:sp>
      <p:cxnSp>
        <p:nvCxnSpPr>
          <p:cNvPr id="70" name="Connettore 2 96"/>
          <p:cNvCxnSpPr/>
          <p:nvPr/>
        </p:nvCxnSpPr>
        <p:spPr>
          <a:xfrm>
            <a:off x="6687051" y="1972288"/>
            <a:ext cx="1178572" cy="298524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sellaDiTesto 41"/>
          <p:cNvSpPr txBox="1"/>
          <p:nvPr/>
        </p:nvSpPr>
        <p:spPr>
          <a:xfrm>
            <a:off x="7357749" y="3108179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Hold_</a:t>
            </a:r>
          </a:p>
          <a:p>
            <a:r>
              <a:rPr lang="en-US" dirty="0" err="1" smtClean="0"/>
              <a:t>sct</a:t>
            </a:r>
            <a:r>
              <a:rPr lang="en-US" dirty="0" smtClean="0"/>
              <a:t>[3:0]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758191" y="6418944"/>
            <a:ext cx="573449" cy="4390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L0</a:t>
            </a:r>
            <a:endParaRPr lang="it-IT" dirty="0"/>
          </a:p>
        </p:txBody>
      </p:sp>
      <p:sp>
        <p:nvSpPr>
          <p:cNvPr id="89" name="Rectangle 88"/>
          <p:cNvSpPr/>
          <p:nvPr/>
        </p:nvSpPr>
        <p:spPr>
          <a:xfrm>
            <a:off x="1552639" y="6418944"/>
            <a:ext cx="573449" cy="4390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L2</a:t>
            </a:r>
            <a:endParaRPr lang="it-IT" dirty="0"/>
          </a:p>
        </p:txBody>
      </p:sp>
      <p:sp>
        <p:nvSpPr>
          <p:cNvPr id="90" name="Rectangle 89"/>
          <p:cNvSpPr/>
          <p:nvPr/>
        </p:nvSpPr>
        <p:spPr>
          <a:xfrm>
            <a:off x="2594395" y="6418944"/>
            <a:ext cx="573449" cy="4390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L3</a:t>
            </a:r>
            <a:endParaRPr lang="it-IT" dirty="0"/>
          </a:p>
        </p:txBody>
      </p:sp>
      <p:sp>
        <p:nvSpPr>
          <p:cNvPr id="91" name="Rectangle 90"/>
          <p:cNvSpPr/>
          <p:nvPr/>
        </p:nvSpPr>
        <p:spPr>
          <a:xfrm>
            <a:off x="3388843" y="6418944"/>
            <a:ext cx="573449" cy="4390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L4</a:t>
            </a:r>
            <a:endParaRPr lang="it-IT" dirty="0"/>
          </a:p>
        </p:txBody>
      </p:sp>
      <p:cxnSp>
        <p:nvCxnSpPr>
          <p:cNvPr id="48" name="Straight Arrow Connector 47"/>
          <p:cNvCxnSpPr/>
          <p:nvPr/>
        </p:nvCxnSpPr>
        <p:spPr>
          <a:xfrm flipH="1" flipV="1">
            <a:off x="899592" y="5882689"/>
            <a:ext cx="1" cy="53625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H="1" flipV="1">
            <a:off x="1673409" y="5882688"/>
            <a:ext cx="1" cy="53625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flipH="1" flipV="1">
            <a:off x="2660360" y="5871697"/>
            <a:ext cx="1" cy="53625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H="1" flipV="1">
            <a:off x="3522241" y="5871696"/>
            <a:ext cx="1" cy="53625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1014767" y="5882688"/>
            <a:ext cx="0" cy="525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1831453" y="5893680"/>
            <a:ext cx="0" cy="525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2866699" y="5893680"/>
            <a:ext cx="0" cy="525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3652767" y="5893680"/>
            <a:ext cx="0" cy="525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 rot="16200000">
            <a:off x="3540111" y="5955157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hold</a:t>
            </a:r>
            <a:endParaRPr lang="it-IT" dirty="0"/>
          </a:p>
        </p:txBody>
      </p:sp>
      <p:sp>
        <p:nvSpPr>
          <p:cNvPr id="106" name="TextBox 105"/>
          <p:cNvSpPr txBox="1"/>
          <p:nvPr/>
        </p:nvSpPr>
        <p:spPr>
          <a:xfrm rot="16200000">
            <a:off x="2999946" y="5971646"/>
            <a:ext cx="705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roads</a:t>
            </a:r>
            <a:endParaRPr lang="it-IT" dirty="0"/>
          </a:p>
        </p:txBody>
      </p:sp>
      <p:cxnSp>
        <p:nvCxnSpPr>
          <p:cNvPr id="107" name="Connettore 2 11"/>
          <p:cNvCxnSpPr/>
          <p:nvPr/>
        </p:nvCxnSpPr>
        <p:spPr>
          <a:xfrm flipH="1">
            <a:off x="3762302" y="3356992"/>
            <a:ext cx="1512168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2 11"/>
          <p:cNvCxnSpPr/>
          <p:nvPr/>
        </p:nvCxnSpPr>
        <p:spPr>
          <a:xfrm flipH="1">
            <a:off x="3762302" y="1789228"/>
            <a:ext cx="1512168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2 96"/>
          <p:cNvCxnSpPr/>
          <p:nvPr/>
        </p:nvCxnSpPr>
        <p:spPr>
          <a:xfrm flipH="1" flipV="1">
            <a:off x="6424720" y="3671348"/>
            <a:ext cx="550912" cy="1339379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2 96"/>
          <p:cNvCxnSpPr/>
          <p:nvPr/>
        </p:nvCxnSpPr>
        <p:spPr>
          <a:xfrm flipH="1" flipV="1">
            <a:off x="6528792" y="2060848"/>
            <a:ext cx="1139553" cy="294988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846660" y="4198831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Hits</a:t>
            </a:r>
            <a:endParaRPr lang="it-IT" dirty="0"/>
          </a:p>
        </p:txBody>
      </p:sp>
      <p:cxnSp>
        <p:nvCxnSpPr>
          <p:cNvPr id="75" name="Connettore 2 96"/>
          <p:cNvCxnSpPr/>
          <p:nvPr/>
        </p:nvCxnSpPr>
        <p:spPr>
          <a:xfrm>
            <a:off x="3740762" y="3776196"/>
            <a:ext cx="2458694" cy="2067015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36490" y="5570514"/>
            <a:ext cx="12251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 smtClean="0">
                <a:solidFill>
                  <a:srgbClr val="FF0000"/>
                </a:solidFill>
              </a:rPr>
              <a:t>Freeze_to</a:t>
            </a:r>
            <a:r>
              <a:rPr lang="en-GB" b="1" dirty="0" smtClean="0">
                <a:solidFill>
                  <a:srgbClr val="FF0000"/>
                </a:solidFill>
              </a:rPr>
              <a:t>_</a:t>
            </a:r>
          </a:p>
          <a:p>
            <a:r>
              <a:rPr lang="en-GB" b="1" dirty="0" err="1" smtClean="0">
                <a:solidFill>
                  <a:srgbClr val="FF0000"/>
                </a:solidFill>
              </a:rPr>
              <a:t>From_AUX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14782</TotalTime>
  <Words>65</Words>
  <Application>Microsoft Office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di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Paola Giannetti</dc:creator>
  <cp:lastModifiedBy>Paola Giannetti</cp:lastModifiedBy>
  <cp:revision>26</cp:revision>
  <dcterms:created xsi:type="dcterms:W3CDTF">2012-01-30T12:31:43Z</dcterms:created>
  <dcterms:modified xsi:type="dcterms:W3CDTF">2013-01-18T16:00:40Z</dcterms:modified>
</cp:coreProperties>
</file>