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86" r:id="rId4"/>
    <p:sldId id="258" r:id="rId5"/>
    <p:sldId id="259" r:id="rId6"/>
    <p:sldId id="260" r:id="rId7"/>
    <p:sldId id="287" r:id="rId8"/>
    <p:sldId id="261" r:id="rId9"/>
    <p:sldId id="262" r:id="rId10"/>
    <p:sldId id="263" r:id="rId11"/>
    <p:sldId id="264" r:id="rId12"/>
    <p:sldId id="265" r:id="rId13"/>
    <p:sldId id="288" r:id="rId14"/>
    <p:sldId id="266" r:id="rId15"/>
    <p:sldId id="267" r:id="rId16"/>
    <p:sldId id="268" r:id="rId17"/>
    <p:sldId id="289" r:id="rId18"/>
    <p:sldId id="269" r:id="rId19"/>
    <p:sldId id="270" r:id="rId20"/>
    <p:sldId id="290" r:id="rId21"/>
    <p:sldId id="271" r:id="rId22"/>
    <p:sldId id="272" r:id="rId23"/>
    <p:sldId id="273" r:id="rId24"/>
    <p:sldId id="274" r:id="rId25"/>
    <p:sldId id="275" r:id="rId26"/>
    <p:sldId id="291" r:id="rId27"/>
    <p:sldId id="276" r:id="rId28"/>
    <p:sldId id="277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FF0000"/>
    <a:srgbClr val="8E0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6AB5B8-93CF-4CB3-A895-F819C5C4BA55}" v="328" dt="2025-10-19T15:38:54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5815" autoAdjust="0"/>
  </p:normalViewPr>
  <p:slideViewPr>
    <p:cSldViewPr snapToGrid="0">
      <p:cViewPr varScale="1">
        <p:scale>
          <a:sx n="63" d="100"/>
          <a:sy n="63" d="100"/>
        </p:scale>
        <p:origin x="144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in Demitra" userId="6fc41175-23ee-41a1-8381-5bb1a6a1ea35" providerId="ADAL" clId="{FF19D891-71FA-42E0-B69E-C8BC208B813D}"/>
    <pc:docChg chg="undo custSel addSld delSld modSld">
      <pc:chgData name="Romain Demitra" userId="6fc41175-23ee-41a1-8381-5bb1a6a1ea35" providerId="ADAL" clId="{FF19D891-71FA-42E0-B69E-C8BC208B813D}" dt="2025-10-19T15:42:56.903" v="2501" actId="6549"/>
      <pc:docMkLst>
        <pc:docMk/>
      </pc:docMkLst>
      <pc:sldChg chg="modSp mod">
        <pc:chgData name="Romain Demitra" userId="6fc41175-23ee-41a1-8381-5bb1a6a1ea35" providerId="ADAL" clId="{FF19D891-71FA-42E0-B69E-C8BC208B813D}" dt="2025-10-16T14:49:39.047" v="582" actId="790"/>
        <pc:sldMkLst>
          <pc:docMk/>
          <pc:sldMk cId="3566068051" sldId="256"/>
        </pc:sldMkLst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566068051" sldId="256"/>
            <ac:spMk id="2" creationId="{5B863357-4FE0-87D4-FF45-82D6C0D96BCC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566068051" sldId="256"/>
            <ac:spMk id="13" creationId="{D3EBDA35-1368-0F68-F633-6B27CA91EA6B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566068051" sldId="256"/>
            <ac:spMk id="16" creationId="{3C393C2A-4E6B-4C08-1572-0686A0EE1078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566068051" sldId="256"/>
            <ac:spMk id="17" creationId="{F5CEB4DE-A6EA-6E65-3983-C2202134DB11}"/>
          </ac:spMkLst>
        </pc:spChg>
      </pc:sldChg>
      <pc:sldChg chg="modSp mod">
        <pc:chgData name="Romain Demitra" userId="6fc41175-23ee-41a1-8381-5bb1a6a1ea35" providerId="ADAL" clId="{FF19D891-71FA-42E0-B69E-C8BC208B813D}" dt="2025-10-18T15:16:30.774" v="2285" actId="20577"/>
        <pc:sldMkLst>
          <pc:docMk/>
          <pc:sldMk cId="1287305526" sldId="257"/>
        </pc:sldMkLst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287305526" sldId="257"/>
            <ac:spMk id="4" creationId="{57DF3883-85BF-FCCF-D430-E3610B6BAFD2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287305526" sldId="257"/>
            <ac:spMk id="5" creationId="{EB16D0B9-F100-2266-9BFE-90DFA5DC69D0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287305526" sldId="257"/>
            <ac:spMk id="6" creationId="{E10F4C03-0714-AC73-B8D7-40578A97EC21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287305526" sldId="257"/>
            <ac:spMk id="7" creationId="{2E7AE2C2-63B8-0BC7-82EA-EB0A0CA14461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287305526" sldId="257"/>
            <ac:spMk id="8" creationId="{5267FE6C-5F89-4209-9A3A-490A25DB1DAF}"/>
          </ac:spMkLst>
        </pc:spChg>
        <pc:spChg chg="mod">
          <ac:chgData name="Romain Demitra" userId="6fc41175-23ee-41a1-8381-5bb1a6a1ea35" providerId="ADAL" clId="{FF19D891-71FA-42E0-B69E-C8BC208B813D}" dt="2025-10-18T15:16:30.774" v="2285" actId="20577"/>
          <ac:spMkLst>
            <pc:docMk/>
            <pc:sldMk cId="1287305526" sldId="257"/>
            <ac:spMk id="9" creationId="{97A3F6A6-EC21-DE2E-A54A-5AFE01A079FC}"/>
          </ac:spMkLst>
        </pc:spChg>
      </pc:sldChg>
      <pc:sldChg chg="addSp delSp modSp mod modAnim modNotesTx">
        <pc:chgData name="Romain Demitra" userId="6fc41175-23ee-41a1-8381-5bb1a6a1ea35" providerId="ADAL" clId="{FF19D891-71FA-42E0-B69E-C8BC208B813D}" dt="2025-10-19T15:41:06.697" v="2484" actId="6549"/>
        <pc:sldMkLst>
          <pc:docMk/>
          <pc:sldMk cId="3982836974" sldId="258"/>
        </pc:sldMkLst>
        <pc:spChg chg="mod">
          <ac:chgData name="Romain Demitra" userId="6fc41175-23ee-41a1-8381-5bb1a6a1ea35" providerId="ADAL" clId="{FF19D891-71FA-42E0-B69E-C8BC208B813D}" dt="2025-10-16T13:02:23.513" v="76" actId="790"/>
          <ac:spMkLst>
            <pc:docMk/>
            <pc:sldMk cId="3982836974" sldId="258"/>
            <ac:spMk id="6" creationId="{0738ECBE-C577-F979-C261-2FF589E8B1E7}"/>
          </ac:spMkLst>
        </pc:spChg>
        <pc:spChg chg="mod">
          <ac:chgData name="Romain Demitra" userId="6fc41175-23ee-41a1-8381-5bb1a6a1ea35" providerId="ADAL" clId="{FF19D891-71FA-42E0-B69E-C8BC208B813D}" dt="2025-10-16T13:02:23.513" v="76" actId="790"/>
          <ac:spMkLst>
            <pc:docMk/>
            <pc:sldMk cId="3982836974" sldId="258"/>
            <ac:spMk id="8" creationId="{215E45CC-1762-5338-943B-ABAC8CF1D7E4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82836974" sldId="258"/>
            <ac:spMk id="10" creationId="{DA85627C-57D6-E35B-8B5B-6F74E78C08CC}"/>
          </ac:spMkLst>
        </pc:spChg>
        <pc:spChg chg="mod">
          <ac:chgData name="Romain Demitra" userId="6fc41175-23ee-41a1-8381-5bb1a6a1ea35" providerId="ADAL" clId="{FF19D891-71FA-42E0-B69E-C8BC208B813D}" dt="2025-10-16T13:02:23.513" v="76" actId="790"/>
          <ac:spMkLst>
            <pc:docMk/>
            <pc:sldMk cId="3982836974" sldId="258"/>
            <ac:spMk id="11" creationId="{30925EB8-357D-57BB-BEFD-A37DD41C433E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82836974" sldId="258"/>
            <ac:spMk id="13" creationId="{8F4AF80F-1FDE-061D-369C-7405AF89494E}"/>
          </ac:spMkLst>
        </pc:spChg>
        <pc:spChg chg="mod">
          <ac:chgData name="Romain Demitra" userId="6fc41175-23ee-41a1-8381-5bb1a6a1ea35" providerId="ADAL" clId="{FF19D891-71FA-42E0-B69E-C8BC208B813D}" dt="2025-10-16T13:02:23.513" v="76" actId="790"/>
          <ac:spMkLst>
            <pc:docMk/>
            <pc:sldMk cId="3982836974" sldId="258"/>
            <ac:spMk id="18" creationId="{A038AD2C-18F6-7AC1-E5C7-AF89ACA5FCB0}"/>
          </ac:spMkLst>
        </pc:spChg>
        <pc:spChg chg="mod">
          <ac:chgData name="Romain Demitra" userId="6fc41175-23ee-41a1-8381-5bb1a6a1ea35" providerId="ADAL" clId="{FF19D891-71FA-42E0-B69E-C8BC208B813D}" dt="2025-10-16T13:02:23.513" v="76" actId="790"/>
          <ac:spMkLst>
            <pc:docMk/>
            <pc:sldMk cId="3982836974" sldId="258"/>
            <ac:spMk id="22" creationId="{D2795C5F-D224-8284-B4EA-24DF6CA4701D}"/>
          </ac:spMkLst>
        </pc:spChg>
        <pc:spChg chg="mod">
          <ac:chgData name="Romain Demitra" userId="6fc41175-23ee-41a1-8381-5bb1a6a1ea35" providerId="ADAL" clId="{FF19D891-71FA-42E0-B69E-C8BC208B813D}" dt="2025-10-16T12:51:59.489" v="3"/>
          <ac:spMkLst>
            <pc:docMk/>
            <pc:sldMk cId="3982836974" sldId="258"/>
            <ac:spMk id="29" creationId="{1F79B65C-2B40-808E-D3FF-24D9A6BCB3F8}"/>
          </ac:spMkLst>
        </pc:spChg>
        <pc:spChg chg="mod">
          <ac:chgData name="Romain Demitra" userId="6fc41175-23ee-41a1-8381-5bb1a6a1ea35" providerId="ADAL" clId="{FF19D891-71FA-42E0-B69E-C8BC208B813D}" dt="2025-10-16T13:02:23.513" v="76" actId="790"/>
          <ac:spMkLst>
            <pc:docMk/>
            <pc:sldMk cId="3982836974" sldId="258"/>
            <ac:spMk id="35" creationId="{1385D1E7-1F2A-9C0A-A302-3D18FA0FC1C9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82836974" sldId="258"/>
            <ac:spMk id="36" creationId="{C8D279D0-094E-F7F5-AA9A-940B3EBC6B47}"/>
          </ac:spMkLst>
        </pc:spChg>
        <pc:spChg chg="mod">
          <ac:chgData name="Romain Demitra" userId="6fc41175-23ee-41a1-8381-5bb1a6a1ea35" providerId="ADAL" clId="{FF19D891-71FA-42E0-B69E-C8BC208B813D}" dt="2025-10-16T13:02:23.513" v="76" actId="790"/>
          <ac:spMkLst>
            <pc:docMk/>
            <pc:sldMk cId="3982836974" sldId="258"/>
            <ac:spMk id="38" creationId="{3186F9B1-BE67-08A0-257D-F3819F0BBB49}"/>
          </ac:spMkLst>
        </pc:spChg>
        <pc:spChg chg="mod">
          <ac:chgData name="Romain Demitra" userId="6fc41175-23ee-41a1-8381-5bb1a6a1ea35" providerId="ADAL" clId="{FF19D891-71FA-42E0-B69E-C8BC208B813D}" dt="2025-10-16T13:02:23.513" v="76" actId="790"/>
          <ac:spMkLst>
            <pc:docMk/>
            <pc:sldMk cId="3982836974" sldId="258"/>
            <ac:spMk id="39" creationId="{AF9679DC-6D74-7028-C926-D9D7146BBEAD}"/>
          </ac:spMkLst>
        </pc:spChg>
        <pc:spChg chg="mod">
          <ac:chgData name="Romain Demitra" userId="6fc41175-23ee-41a1-8381-5bb1a6a1ea35" providerId="ADAL" clId="{FF19D891-71FA-42E0-B69E-C8BC208B813D}" dt="2025-10-16T13:02:23.513" v="76" actId="790"/>
          <ac:spMkLst>
            <pc:docMk/>
            <pc:sldMk cId="3982836974" sldId="258"/>
            <ac:spMk id="41" creationId="{F958EE9D-9EF7-872B-D9FA-0C9F4B977B49}"/>
          </ac:spMkLst>
        </pc:spChg>
        <pc:spChg chg="add mod">
          <ac:chgData name="Romain Demitra" userId="6fc41175-23ee-41a1-8381-5bb1a6a1ea35" providerId="ADAL" clId="{FF19D891-71FA-42E0-B69E-C8BC208B813D}" dt="2025-10-16T13:30:35.139" v="241" actId="20577"/>
          <ac:spMkLst>
            <pc:docMk/>
            <pc:sldMk cId="3982836974" sldId="258"/>
            <ac:spMk id="42" creationId="{B7FFEC4D-8F8A-D1D2-0763-AEB3500C7E60}"/>
          </ac:spMkLst>
        </pc:spChg>
        <pc:spChg chg="mod">
          <ac:chgData name="Romain Demitra" userId="6fc41175-23ee-41a1-8381-5bb1a6a1ea35" providerId="ADAL" clId="{FF19D891-71FA-42E0-B69E-C8BC208B813D}" dt="2025-10-16T13:03:38.012" v="81"/>
          <ac:spMkLst>
            <pc:docMk/>
            <pc:sldMk cId="3982836974" sldId="258"/>
            <ac:spMk id="45" creationId="{862FE5D5-FD27-99BD-D8AF-2F9F6D1A41EC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82836974" sldId="258"/>
            <ac:spMk id="46" creationId="{528F6DDD-AF17-B882-5BAD-7369BF1859B8}"/>
          </ac:spMkLst>
        </pc:spChg>
        <pc:spChg chg="mod">
          <ac:chgData name="Romain Demitra" userId="6fc41175-23ee-41a1-8381-5bb1a6a1ea35" providerId="ADAL" clId="{FF19D891-71FA-42E0-B69E-C8BC208B813D}" dt="2025-10-16T13:03:38.012" v="81"/>
          <ac:spMkLst>
            <pc:docMk/>
            <pc:sldMk cId="3982836974" sldId="258"/>
            <ac:spMk id="51" creationId="{1773530A-B863-2154-F898-B71F797DB2F9}"/>
          </ac:spMkLst>
        </pc:spChg>
        <pc:spChg chg="mod">
          <ac:chgData name="Romain Demitra" userId="6fc41175-23ee-41a1-8381-5bb1a6a1ea35" providerId="ADAL" clId="{FF19D891-71FA-42E0-B69E-C8BC208B813D}" dt="2025-10-16T13:03:38.012" v="81"/>
          <ac:spMkLst>
            <pc:docMk/>
            <pc:sldMk cId="3982836974" sldId="258"/>
            <ac:spMk id="56" creationId="{384EFA3E-A5D8-0624-C5AD-E719ED230286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82836974" sldId="258"/>
            <ac:spMk id="58" creationId="{DEF054E6-DD26-8B77-22C4-1C5CFC4E965F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82836974" sldId="258"/>
            <ac:spMk id="63" creationId="{8CB3C0F1-D881-4B5A-AD78-DF1192AF43B3}"/>
          </ac:spMkLst>
        </pc:spChg>
        <pc:spChg chg="mod">
          <ac:chgData name="Romain Demitra" userId="6fc41175-23ee-41a1-8381-5bb1a6a1ea35" providerId="ADAL" clId="{FF19D891-71FA-42E0-B69E-C8BC208B813D}" dt="2025-10-16T13:04:12.893" v="85" actId="207"/>
          <ac:spMkLst>
            <pc:docMk/>
            <pc:sldMk cId="3982836974" sldId="258"/>
            <ac:spMk id="64" creationId="{06322ADA-D761-36C7-F3AE-0B41A84FD6EC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82836974" sldId="258"/>
            <ac:spMk id="65" creationId="{D8BDD0B7-E269-4C0A-D569-BAC5DDEC24F7}"/>
          </ac:spMkLst>
        </pc:spChg>
        <pc:spChg chg="mod">
          <ac:chgData name="Romain Demitra" userId="6fc41175-23ee-41a1-8381-5bb1a6a1ea35" providerId="ADAL" clId="{FF19D891-71FA-42E0-B69E-C8BC208B813D}" dt="2025-10-16T13:04:12.893" v="85" actId="207"/>
          <ac:spMkLst>
            <pc:docMk/>
            <pc:sldMk cId="3982836974" sldId="258"/>
            <ac:spMk id="66" creationId="{04F2518B-0E2B-C7CF-FF82-368EDD5D4EF1}"/>
          </ac:spMkLst>
        </pc:spChg>
        <pc:spChg chg="mod">
          <ac:chgData name="Romain Demitra" userId="6fc41175-23ee-41a1-8381-5bb1a6a1ea35" providerId="ADAL" clId="{FF19D891-71FA-42E0-B69E-C8BC208B813D}" dt="2025-10-16T13:04:12.893" v="85" actId="207"/>
          <ac:spMkLst>
            <pc:docMk/>
            <pc:sldMk cId="3982836974" sldId="258"/>
            <ac:spMk id="68" creationId="{CA7A3158-52DA-56C3-6435-DE64192AC7BF}"/>
          </ac:spMkLst>
        </pc:spChg>
        <pc:spChg chg="mod">
          <ac:chgData name="Romain Demitra" userId="6fc41175-23ee-41a1-8381-5bb1a6a1ea35" providerId="ADAL" clId="{FF19D891-71FA-42E0-B69E-C8BC208B813D}" dt="2025-10-16T13:04:12.893" v="85" actId="207"/>
          <ac:spMkLst>
            <pc:docMk/>
            <pc:sldMk cId="3982836974" sldId="258"/>
            <ac:spMk id="69" creationId="{6D26FD0E-85D5-9771-5A1B-C19F6AF62F23}"/>
          </ac:spMkLst>
        </pc:spChg>
        <pc:spChg chg="mod">
          <ac:chgData name="Romain Demitra" userId="6fc41175-23ee-41a1-8381-5bb1a6a1ea35" providerId="ADAL" clId="{FF19D891-71FA-42E0-B69E-C8BC208B813D}" dt="2025-10-16T13:03:38.012" v="81"/>
          <ac:spMkLst>
            <pc:docMk/>
            <pc:sldMk cId="3982836974" sldId="258"/>
            <ac:spMk id="70" creationId="{67C21FE2-DDC2-0D1F-254A-9CD4F0FB05F3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82836974" sldId="258"/>
            <ac:spMk id="71" creationId="{67C87F80-9E90-13DD-140C-88CBBEA6F51A}"/>
          </ac:spMkLst>
        </pc:spChg>
        <pc:spChg chg="add 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82836974" sldId="258"/>
            <ac:spMk id="73" creationId="{D5A60309-5191-4B5D-03C4-C2D1E279508D}"/>
          </ac:spMkLst>
        </pc:spChg>
        <pc:spChg chg="add 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82836974" sldId="258"/>
            <ac:spMk id="74" creationId="{0B1E8A06-65D9-D7F0-0CB9-41415569DF58}"/>
          </ac:spMkLst>
        </pc:spChg>
        <pc:grpChg chg="mod">
          <ac:chgData name="Romain Demitra" userId="6fc41175-23ee-41a1-8381-5bb1a6a1ea35" providerId="ADAL" clId="{FF19D891-71FA-42E0-B69E-C8BC208B813D}" dt="2025-10-16T13:06:29.513" v="94" actId="1076"/>
          <ac:grpSpMkLst>
            <pc:docMk/>
            <pc:sldMk cId="3982836974" sldId="258"/>
            <ac:grpSpMk id="3" creationId="{0EF0B237-BFA1-C002-BBA4-F55AA95A1EAA}"/>
          </ac:grpSpMkLst>
        </pc:grpChg>
        <pc:grpChg chg="mod">
          <ac:chgData name="Romain Demitra" userId="6fc41175-23ee-41a1-8381-5bb1a6a1ea35" providerId="ADAL" clId="{FF19D891-71FA-42E0-B69E-C8BC208B813D}" dt="2025-10-16T13:06:29.513" v="94" actId="1076"/>
          <ac:grpSpMkLst>
            <pc:docMk/>
            <pc:sldMk cId="3982836974" sldId="258"/>
            <ac:grpSpMk id="43" creationId="{177BEB6E-FA11-9550-7852-FCC2E9E2A914}"/>
          </ac:grpSpMkLst>
        </pc:grpChg>
        <pc:grpChg chg="mod">
          <ac:chgData name="Romain Demitra" userId="6fc41175-23ee-41a1-8381-5bb1a6a1ea35" providerId="ADAL" clId="{FF19D891-71FA-42E0-B69E-C8BC208B813D}" dt="2025-10-16T13:06:29.513" v="94" actId="1076"/>
          <ac:grpSpMkLst>
            <pc:docMk/>
            <pc:sldMk cId="3982836974" sldId="258"/>
            <ac:grpSpMk id="53" creationId="{A1AE03AB-41D9-C4D9-BCF2-CCABED7095E4}"/>
          </ac:grpSpMkLst>
        </pc:grpChg>
        <pc:picChg chg="mod">
          <ac:chgData name="Romain Demitra" userId="6fc41175-23ee-41a1-8381-5bb1a6a1ea35" providerId="ADAL" clId="{FF19D891-71FA-42E0-B69E-C8BC208B813D}" dt="2025-10-16T13:06:29.513" v="94" actId="1076"/>
          <ac:picMkLst>
            <pc:docMk/>
            <pc:sldMk cId="3982836974" sldId="258"/>
            <ac:picMk id="9" creationId="{64788911-498B-9EAE-44D3-99A57F7BA530}"/>
          </ac:picMkLst>
        </pc:picChg>
        <pc:picChg chg="mod">
          <ac:chgData name="Romain Demitra" userId="6fc41175-23ee-41a1-8381-5bb1a6a1ea35" providerId="ADAL" clId="{FF19D891-71FA-42E0-B69E-C8BC208B813D}" dt="2025-10-16T13:04:12.893" v="85" actId="207"/>
          <ac:picMkLst>
            <pc:docMk/>
            <pc:sldMk cId="3982836974" sldId="258"/>
            <ac:picMk id="54" creationId="{8115EFBD-EE4F-E9EE-3684-7482BD2B450E}"/>
          </ac:picMkLst>
        </pc:picChg>
      </pc:sldChg>
      <pc:sldChg chg="addSp delSp modSp mod modAnim modNotesTx">
        <pc:chgData name="Romain Demitra" userId="6fc41175-23ee-41a1-8381-5bb1a6a1ea35" providerId="ADAL" clId="{FF19D891-71FA-42E0-B69E-C8BC208B813D}" dt="2025-10-19T15:41:10.900" v="2485" actId="6549"/>
        <pc:sldMkLst>
          <pc:docMk/>
          <pc:sldMk cId="52596845" sldId="259"/>
        </pc:sldMkLst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52596845" sldId="259"/>
            <ac:spMk id="4" creationId="{15900DFF-0223-9323-D677-72F1AE9402A6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52596845" sldId="259"/>
            <ac:spMk id="5" creationId="{C75AEF35-314F-5B7A-7396-620CAB7FB4FB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52596845" sldId="259"/>
            <ac:spMk id="6" creationId="{AC6D3FC7-88DF-23FA-87B1-592A183718B2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52596845" sldId="259"/>
            <ac:spMk id="7" creationId="{581D7E05-37D5-5A0B-3F60-3710E630EDA6}"/>
          </ac:spMkLst>
        </pc:spChg>
        <pc:spChg chg="add 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52596845" sldId="259"/>
            <ac:spMk id="8" creationId="{DBC575AA-C494-CB50-A26D-623C4B922E54}"/>
          </ac:spMkLst>
        </pc:spChg>
        <pc:spChg chg="add 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52596845" sldId="259"/>
            <ac:spMk id="9" creationId="{DC1F6B4D-533C-BA77-952D-9102E90491D4}"/>
          </ac:spMkLst>
        </pc:spChg>
        <pc:spChg chg="add 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52596845" sldId="259"/>
            <ac:spMk id="11" creationId="{316511A5-7AAE-6AEE-25B1-C41999FFA72E}"/>
          </ac:spMkLst>
        </pc:spChg>
        <pc:picChg chg="add mod">
          <ac:chgData name="Romain Demitra" userId="6fc41175-23ee-41a1-8381-5bb1a6a1ea35" providerId="ADAL" clId="{FF19D891-71FA-42E0-B69E-C8BC208B813D}" dt="2025-10-16T13:10:53.779" v="143" actId="1076"/>
          <ac:picMkLst>
            <pc:docMk/>
            <pc:sldMk cId="52596845" sldId="259"/>
            <ac:picMk id="10" creationId="{BC014041-84AC-A983-7236-E3D714E444F3}"/>
          </ac:picMkLst>
        </pc:picChg>
        <pc:picChg chg="add mod">
          <ac:chgData name="Romain Demitra" userId="6fc41175-23ee-41a1-8381-5bb1a6a1ea35" providerId="ADAL" clId="{FF19D891-71FA-42E0-B69E-C8BC208B813D}" dt="2025-10-16T13:25:07.764" v="213" actId="1076"/>
          <ac:picMkLst>
            <pc:docMk/>
            <pc:sldMk cId="52596845" sldId="259"/>
            <ac:picMk id="12" creationId="{AE69EF32-5B63-A562-2AA4-F9C0D5E8CC56}"/>
          </ac:picMkLst>
        </pc:pic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3442805008" sldId="260"/>
        </pc:sldMkLst>
      </pc:sldChg>
      <pc:sldChg chg="addSp modSp add mod modAnim modNotesTx">
        <pc:chgData name="Romain Demitra" userId="6fc41175-23ee-41a1-8381-5bb1a6a1ea35" providerId="ADAL" clId="{FF19D891-71FA-42E0-B69E-C8BC208B813D}" dt="2025-10-19T15:41:15.944" v="2486" actId="6549"/>
        <pc:sldMkLst>
          <pc:docMk/>
          <pc:sldMk cId="3652742543" sldId="260"/>
        </pc:sldMkLst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652742543" sldId="260"/>
            <ac:spMk id="6" creationId="{37FA8867-E365-240D-A27B-A680FDC30106}"/>
          </ac:spMkLst>
        </pc:spChg>
        <pc:spChg chg="mod">
          <ac:chgData name="Romain Demitra" userId="6fc41175-23ee-41a1-8381-5bb1a6a1ea35" providerId="ADAL" clId="{FF19D891-71FA-42E0-B69E-C8BC208B813D}" dt="2025-10-16T13:31:55.855" v="280" actId="1076"/>
          <ac:spMkLst>
            <pc:docMk/>
            <pc:sldMk cId="3652742543" sldId="260"/>
            <ac:spMk id="9" creationId="{27FC2C3F-E8E3-D817-A4DA-CEB44B769887}"/>
          </ac:spMkLst>
        </pc:spChg>
        <pc:spChg chg="mod">
          <ac:chgData name="Romain Demitra" userId="6fc41175-23ee-41a1-8381-5bb1a6a1ea35" providerId="ADAL" clId="{FF19D891-71FA-42E0-B69E-C8BC208B813D}" dt="2025-10-16T13:32:01.257" v="281"/>
          <ac:spMkLst>
            <pc:docMk/>
            <pc:sldMk cId="3652742543" sldId="260"/>
            <ac:spMk id="14" creationId="{A6C8A216-DDEA-3469-CD27-323B1701E85B}"/>
          </ac:spMkLst>
        </pc:spChg>
        <pc:spChg chg="mod">
          <ac:chgData name="Romain Demitra" userId="6fc41175-23ee-41a1-8381-5bb1a6a1ea35" providerId="ADAL" clId="{FF19D891-71FA-42E0-B69E-C8BC208B813D}" dt="2025-10-16T13:32:01.257" v="281"/>
          <ac:spMkLst>
            <pc:docMk/>
            <pc:sldMk cId="3652742543" sldId="260"/>
            <ac:spMk id="15" creationId="{5EA2A5C1-FFE7-2198-C44F-F15F9B3532F8}"/>
          </ac:spMkLst>
        </pc:spChg>
        <pc:spChg chg="mod">
          <ac:chgData name="Romain Demitra" userId="6fc41175-23ee-41a1-8381-5bb1a6a1ea35" providerId="ADAL" clId="{FF19D891-71FA-42E0-B69E-C8BC208B813D}" dt="2025-10-16T13:32:01.257" v="281"/>
          <ac:spMkLst>
            <pc:docMk/>
            <pc:sldMk cId="3652742543" sldId="260"/>
            <ac:spMk id="16" creationId="{83DBACE4-A2ED-0F99-873C-D7E83E601351}"/>
          </ac:spMkLst>
        </pc:spChg>
        <pc:spChg chg="mod">
          <ac:chgData name="Romain Demitra" userId="6fc41175-23ee-41a1-8381-5bb1a6a1ea35" providerId="ADAL" clId="{FF19D891-71FA-42E0-B69E-C8BC208B813D}" dt="2025-10-16T13:34:13.832" v="298" actId="1076"/>
          <ac:spMkLst>
            <pc:docMk/>
            <pc:sldMk cId="3652742543" sldId="260"/>
            <ac:spMk id="23" creationId="{C68A86A4-A25E-EF80-FFE7-20D6A7520BC8}"/>
          </ac:spMkLst>
        </pc:spChg>
        <pc:spChg chg="mod">
          <ac:chgData name="Romain Demitra" userId="6fc41175-23ee-41a1-8381-5bb1a6a1ea35" providerId="ADAL" clId="{FF19D891-71FA-42E0-B69E-C8BC208B813D}" dt="2025-10-16T13:32:01.257" v="281"/>
          <ac:spMkLst>
            <pc:docMk/>
            <pc:sldMk cId="3652742543" sldId="260"/>
            <ac:spMk id="24" creationId="{165320E2-0C3F-0CF7-4900-AFF9D251E682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652742543" sldId="260"/>
            <ac:spMk id="29" creationId="{40846C7E-BE8A-7D84-F25F-043AF72C91BE}"/>
          </ac:spMkLst>
        </pc:spChg>
        <pc:spChg chg="mod">
          <ac:chgData name="Romain Demitra" userId="6fc41175-23ee-41a1-8381-5bb1a6a1ea35" providerId="ADAL" clId="{FF19D891-71FA-42E0-B69E-C8BC208B813D}" dt="2025-10-16T13:32:49.600" v="286"/>
          <ac:spMkLst>
            <pc:docMk/>
            <pc:sldMk cId="3652742543" sldId="260"/>
            <ac:spMk id="30" creationId="{DE578C5A-9FBD-C3BA-3C33-94725E94B04B}"/>
          </ac:spMkLst>
        </pc:spChg>
        <pc:spChg chg="mod">
          <ac:chgData name="Romain Demitra" userId="6fc41175-23ee-41a1-8381-5bb1a6a1ea35" providerId="ADAL" clId="{FF19D891-71FA-42E0-B69E-C8BC208B813D}" dt="2025-10-16T13:32:49.600" v="286"/>
          <ac:spMkLst>
            <pc:docMk/>
            <pc:sldMk cId="3652742543" sldId="260"/>
            <ac:spMk id="31" creationId="{4E0C3A40-8C2D-1879-9A20-9D68B733CDBB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652742543" sldId="260"/>
            <ac:spMk id="34" creationId="{FCCCB489-5A88-A5C9-2753-2D339E495C8C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652742543" sldId="260"/>
            <ac:spMk id="37" creationId="{FCF47B15-7AC0-C1A1-C3E1-AC51F789656A}"/>
          </ac:spMkLst>
        </pc:spChg>
        <pc:spChg chg="mod">
          <ac:chgData name="Romain Demitra" userId="6fc41175-23ee-41a1-8381-5bb1a6a1ea35" providerId="ADAL" clId="{FF19D891-71FA-42E0-B69E-C8BC208B813D}" dt="2025-10-16T13:32:49.600" v="286"/>
          <ac:spMkLst>
            <pc:docMk/>
            <pc:sldMk cId="3652742543" sldId="260"/>
            <ac:spMk id="38" creationId="{2823514B-B362-782C-81FC-FEB0FC0E7709}"/>
          </ac:spMkLst>
        </pc:spChg>
        <pc:spChg chg="mod">
          <ac:chgData name="Romain Demitra" userId="6fc41175-23ee-41a1-8381-5bb1a6a1ea35" providerId="ADAL" clId="{FF19D891-71FA-42E0-B69E-C8BC208B813D}" dt="2025-10-16T13:32:49.600" v="286"/>
          <ac:spMkLst>
            <pc:docMk/>
            <pc:sldMk cId="3652742543" sldId="260"/>
            <ac:spMk id="39" creationId="{9A358C4E-9553-7361-CE07-A36BB12BFA10}"/>
          </ac:spMkLst>
        </pc:spChg>
        <pc:spChg chg="mod">
          <ac:chgData name="Romain Demitra" userId="6fc41175-23ee-41a1-8381-5bb1a6a1ea35" providerId="ADAL" clId="{FF19D891-71FA-42E0-B69E-C8BC208B813D}" dt="2025-10-16T13:32:49.600" v="286"/>
          <ac:spMkLst>
            <pc:docMk/>
            <pc:sldMk cId="3652742543" sldId="260"/>
            <ac:spMk id="41" creationId="{3D130FCA-D4B5-4CBA-1302-8182BD54F395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652742543" sldId="260"/>
            <ac:spMk id="44" creationId="{CCFE9522-1E4B-7461-C456-82237C8D7255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652742543" sldId="260"/>
            <ac:spMk id="49" creationId="{6AA5F28B-ADD1-0C6E-B7E6-74D9D3109139}"/>
          </ac:spMkLst>
        </pc:spChg>
        <pc:spChg chg="mod">
          <ac:chgData name="Romain Demitra" userId="6fc41175-23ee-41a1-8381-5bb1a6a1ea35" providerId="ADAL" clId="{FF19D891-71FA-42E0-B69E-C8BC208B813D}" dt="2025-10-16T13:32:49.600" v="286"/>
          <ac:spMkLst>
            <pc:docMk/>
            <pc:sldMk cId="3652742543" sldId="260"/>
            <ac:spMk id="51" creationId="{28965A39-0DEC-A7F0-8B2D-96B49EE2F11A}"/>
          </ac:spMkLst>
        </pc:spChg>
        <pc:spChg chg="mod">
          <ac:chgData name="Romain Demitra" userId="6fc41175-23ee-41a1-8381-5bb1a6a1ea35" providerId="ADAL" clId="{FF19D891-71FA-42E0-B69E-C8BC208B813D}" dt="2025-10-16T13:32:49.600" v="286"/>
          <ac:spMkLst>
            <pc:docMk/>
            <pc:sldMk cId="3652742543" sldId="260"/>
            <ac:spMk id="52" creationId="{21149FC6-2410-C737-598C-E51088BDBFA8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652742543" sldId="260"/>
            <ac:spMk id="59" creationId="{D2AEF635-2A20-2F4B-580F-683C63AD54E2}"/>
          </ac:spMkLst>
        </pc:spChg>
        <pc:spChg chg="mod">
          <ac:chgData name="Romain Demitra" userId="6fc41175-23ee-41a1-8381-5bb1a6a1ea35" providerId="ADAL" clId="{FF19D891-71FA-42E0-B69E-C8BC208B813D}" dt="2025-10-16T13:33:07.885" v="287" actId="1076"/>
          <ac:spMkLst>
            <pc:docMk/>
            <pc:sldMk cId="3652742543" sldId="260"/>
            <ac:spMk id="63" creationId="{6E1CA1F9-A5A8-4D67-497B-E3CF1F0A3CD3}"/>
          </ac:spMkLst>
        </pc:spChg>
        <pc:spChg chg="mod">
          <ac:chgData name="Romain Demitra" userId="6fc41175-23ee-41a1-8381-5bb1a6a1ea35" providerId="ADAL" clId="{FF19D891-71FA-42E0-B69E-C8BC208B813D}" dt="2025-10-16T13:33:07.885" v="287" actId="1076"/>
          <ac:spMkLst>
            <pc:docMk/>
            <pc:sldMk cId="3652742543" sldId="260"/>
            <ac:spMk id="64" creationId="{1D8AC9D4-EBB8-A8BA-C179-DCCF7E063161}"/>
          </ac:spMkLst>
        </pc:spChg>
        <pc:spChg chg="add mod">
          <ac:chgData name="Romain Demitra" userId="6fc41175-23ee-41a1-8381-5bb1a6a1ea35" providerId="ADAL" clId="{FF19D891-71FA-42E0-B69E-C8BC208B813D}" dt="2025-10-16T13:35:57.086" v="308" actId="1076"/>
          <ac:spMkLst>
            <pc:docMk/>
            <pc:sldMk cId="3652742543" sldId="260"/>
            <ac:spMk id="68" creationId="{815310BB-56BF-FD9A-9E3F-AE166121F892}"/>
          </ac:spMkLst>
        </pc:spChg>
        <pc:spChg chg="add mod">
          <ac:chgData name="Romain Demitra" userId="6fc41175-23ee-41a1-8381-5bb1a6a1ea35" providerId="ADAL" clId="{FF19D891-71FA-42E0-B69E-C8BC208B813D}" dt="2025-10-16T13:36:02.254" v="309" actId="1076"/>
          <ac:spMkLst>
            <pc:docMk/>
            <pc:sldMk cId="3652742543" sldId="260"/>
            <ac:spMk id="69" creationId="{238D8A2E-0159-E1F0-6A2A-17A7987A8671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652742543" sldId="260"/>
            <ac:spMk id="75" creationId="{B66A21A6-8561-BC8F-D70B-2B769B4D143B}"/>
          </ac:spMkLst>
        </pc:spChg>
        <pc:spChg chg="mod">
          <ac:chgData name="Romain Demitra" userId="6fc41175-23ee-41a1-8381-5bb1a6a1ea35" providerId="ADAL" clId="{FF19D891-71FA-42E0-B69E-C8BC208B813D}" dt="2025-10-16T13:39:58.478" v="316" actId="207"/>
          <ac:spMkLst>
            <pc:docMk/>
            <pc:sldMk cId="3652742543" sldId="260"/>
            <ac:spMk id="76" creationId="{E71F5F7A-8D2C-1F51-3CB4-A175FDB3054E}"/>
          </ac:spMkLst>
        </pc:spChg>
        <pc:spChg chg="mod">
          <ac:chgData name="Romain Demitra" userId="6fc41175-23ee-41a1-8381-5bb1a6a1ea35" providerId="ADAL" clId="{FF19D891-71FA-42E0-B69E-C8BC208B813D}" dt="2025-10-16T13:39:58.478" v="316" actId="207"/>
          <ac:spMkLst>
            <pc:docMk/>
            <pc:sldMk cId="3652742543" sldId="260"/>
            <ac:spMk id="78" creationId="{C6D0198B-B5CF-E8ED-94E0-3B3B8228758A}"/>
          </ac:spMkLst>
        </pc:spChg>
        <pc:spChg chg="mod">
          <ac:chgData name="Romain Demitra" userId="6fc41175-23ee-41a1-8381-5bb1a6a1ea35" providerId="ADAL" clId="{FF19D891-71FA-42E0-B69E-C8BC208B813D}" dt="2025-10-16T13:39:58.478" v="316" actId="207"/>
          <ac:spMkLst>
            <pc:docMk/>
            <pc:sldMk cId="3652742543" sldId="260"/>
            <ac:spMk id="79" creationId="{5E4BEBA9-B578-6EEB-2756-A572B7699EC6}"/>
          </ac:spMkLst>
        </pc:spChg>
        <pc:spChg chg="mod">
          <ac:chgData name="Romain Demitra" userId="6fc41175-23ee-41a1-8381-5bb1a6a1ea35" providerId="ADAL" clId="{FF19D891-71FA-42E0-B69E-C8BC208B813D}" dt="2025-10-16T13:39:58.478" v="316" actId="207"/>
          <ac:spMkLst>
            <pc:docMk/>
            <pc:sldMk cId="3652742543" sldId="260"/>
            <ac:spMk id="82" creationId="{254106CF-4A10-7A50-C492-F48E03FBE5BD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652742543" sldId="260"/>
            <ac:spMk id="83" creationId="{BD22A1D2-4DE3-C367-C2D5-0F2D6DF4AFEB}"/>
          </ac:spMkLst>
        </pc:spChg>
        <pc:spChg chg="mod">
          <ac:chgData name="Romain Demitra" userId="6fc41175-23ee-41a1-8381-5bb1a6a1ea35" providerId="ADAL" clId="{FF19D891-71FA-42E0-B69E-C8BC208B813D}" dt="2025-10-16T13:39:58.478" v="316" actId="207"/>
          <ac:spMkLst>
            <pc:docMk/>
            <pc:sldMk cId="3652742543" sldId="260"/>
            <ac:spMk id="84" creationId="{2E4F3A1D-31FC-910E-4999-6BED8B37BEB8}"/>
          </ac:spMkLst>
        </pc:spChg>
        <pc:spChg chg="mod">
          <ac:chgData name="Romain Demitra" userId="6fc41175-23ee-41a1-8381-5bb1a6a1ea35" providerId="ADAL" clId="{FF19D891-71FA-42E0-B69E-C8BC208B813D}" dt="2025-10-16T13:39:58.478" v="316" actId="207"/>
          <ac:spMkLst>
            <pc:docMk/>
            <pc:sldMk cId="3652742543" sldId="260"/>
            <ac:spMk id="87" creationId="{74EEA1B6-DB63-E5BC-8D2E-C4F20BB7B45F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652742543" sldId="260"/>
            <ac:spMk id="88" creationId="{8477988B-B21D-58C5-4BFA-CA7C7554BFCB}"/>
          </ac:spMkLst>
        </pc:spChg>
        <pc:spChg chg="mod">
          <ac:chgData name="Romain Demitra" userId="6fc41175-23ee-41a1-8381-5bb1a6a1ea35" providerId="ADAL" clId="{FF19D891-71FA-42E0-B69E-C8BC208B813D}" dt="2025-10-16T13:39:58.478" v="316" actId="207"/>
          <ac:spMkLst>
            <pc:docMk/>
            <pc:sldMk cId="3652742543" sldId="260"/>
            <ac:spMk id="90" creationId="{B92C69A1-E675-4B55-211A-5BFCEEDB5AEF}"/>
          </ac:spMkLst>
        </pc:spChg>
        <pc:spChg chg="mod">
          <ac:chgData name="Romain Demitra" userId="6fc41175-23ee-41a1-8381-5bb1a6a1ea35" providerId="ADAL" clId="{FF19D891-71FA-42E0-B69E-C8BC208B813D}" dt="2025-10-16T13:39:58.478" v="316" actId="207"/>
          <ac:spMkLst>
            <pc:docMk/>
            <pc:sldMk cId="3652742543" sldId="260"/>
            <ac:spMk id="91" creationId="{C47E2A19-8900-D23C-F495-4D8144E07E49}"/>
          </ac:spMkLst>
        </pc:spChg>
        <pc:grpChg chg="add mod">
          <ac:chgData name="Romain Demitra" userId="6fc41175-23ee-41a1-8381-5bb1a6a1ea35" providerId="ADAL" clId="{FF19D891-71FA-42E0-B69E-C8BC208B813D}" dt="2025-10-16T13:34:21.343" v="299" actId="1076"/>
          <ac:grpSpMkLst>
            <pc:docMk/>
            <pc:sldMk cId="3652742543" sldId="260"/>
            <ac:grpSpMk id="2" creationId="{6868963F-4A9E-92B4-42C8-AF0279824381}"/>
          </ac:grpSpMkLst>
        </pc:grpChg>
        <pc:grpChg chg="mod">
          <ac:chgData name="Romain Demitra" userId="6fc41175-23ee-41a1-8381-5bb1a6a1ea35" providerId="ADAL" clId="{FF19D891-71FA-42E0-B69E-C8BC208B813D}" dt="2025-10-16T13:33:41.413" v="291" actId="1076"/>
          <ac:grpSpMkLst>
            <pc:docMk/>
            <pc:sldMk cId="3652742543" sldId="260"/>
            <ac:grpSpMk id="25" creationId="{3244D3C2-1DAD-A91A-B3C9-CE3E1FC977D1}"/>
          </ac:grpSpMkLst>
        </pc:grpChg>
        <pc:grpChg chg="mod">
          <ac:chgData name="Romain Demitra" userId="6fc41175-23ee-41a1-8381-5bb1a6a1ea35" providerId="ADAL" clId="{FF19D891-71FA-42E0-B69E-C8BC208B813D}" dt="2025-10-16T13:33:07.885" v="287" actId="1076"/>
          <ac:grpSpMkLst>
            <pc:docMk/>
            <pc:sldMk cId="3652742543" sldId="260"/>
            <ac:grpSpMk id="56" creationId="{167DF8C0-5527-FAD5-D21D-1F7F90AB837E}"/>
          </ac:grpSpMkLst>
        </pc:grpChg>
        <pc:grpChg chg="mod">
          <ac:chgData name="Romain Demitra" userId="6fc41175-23ee-41a1-8381-5bb1a6a1ea35" providerId="ADAL" clId="{FF19D891-71FA-42E0-B69E-C8BC208B813D}" dt="2025-10-16T13:40:08.971" v="317" actId="1076"/>
          <ac:grpSpMkLst>
            <pc:docMk/>
            <pc:sldMk cId="3652742543" sldId="260"/>
            <ac:grpSpMk id="72" creationId="{31DC6C71-C080-66CF-C85A-280CE3117FBD}"/>
          </ac:grpSpMkLst>
        </pc:grpChg>
        <pc:picChg chg="mod">
          <ac:chgData name="Romain Demitra" userId="6fc41175-23ee-41a1-8381-5bb1a6a1ea35" providerId="ADAL" clId="{FF19D891-71FA-42E0-B69E-C8BC208B813D}" dt="2025-10-16T13:32:01.257" v="281"/>
          <ac:picMkLst>
            <pc:docMk/>
            <pc:sldMk cId="3652742543" sldId="260"/>
            <ac:picMk id="3" creationId="{C9D92170-8AB9-CF47-9DD9-FF85658883F3}"/>
          </ac:picMkLst>
        </pc:picChg>
        <pc:picChg chg="mod">
          <ac:chgData name="Romain Demitra" userId="6fc41175-23ee-41a1-8381-5bb1a6a1ea35" providerId="ADAL" clId="{FF19D891-71FA-42E0-B69E-C8BC208B813D}" dt="2025-10-16T13:32:01.257" v="281"/>
          <ac:picMkLst>
            <pc:docMk/>
            <pc:sldMk cId="3652742543" sldId="260"/>
            <ac:picMk id="17" creationId="{EF904805-D925-6DFE-0422-1431913B74F4}"/>
          </ac:picMkLst>
        </pc:picChg>
        <pc:picChg chg="mod">
          <ac:chgData name="Romain Demitra" userId="6fc41175-23ee-41a1-8381-5bb1a6a1ea35" providerId="ADAL" clId="{FF19D891-71FA-42E0-B69E-C8BC208B813D}" dt="2025-10-16T13:32:01.257" v="281"/>
          <ac:picMkLst>
            <pc:docMk/>
            <pc:sldMk cId="3652742543" sldId="260"/>
            <ac:picMk id="18" creationId="{63A07ABD-4881-80C4-A913-090BA3FC28BA}"/>
          </ac:picMkLst>
        </pc:picChg>
        <pc:cxnChg chg="mod">
          <ac:chgData name="Romain Demitra" userId="6fc41175-23ee-41a1-8381-5bb1a6a1ea35" providerId="ADAL" clId="{FF19D891-71FA-42E0-B69E-C8BC208B813D}" dt="2025-10-16T13:32:01.257" v="281"/>
          <ac:cxnSpMkLst>
            <pc:docMk/>
            <pc:sldMk cId="3652742543" sldId="260"/>
            <ac:cxnSpMk id="22" creationId="{E6D0D5E1-534B-AAE3-A0A5-4A0671CE1809}"/>
          </ac:cxnSpMkLst>
        </pc:cxnChg>
        <pc:cxnChg chg="mod">
          <ac:chgData name="Romain Demitra" userId="6fc41175-23ee-41a1-8381-5bb1a6a1ea35" providerId="ADAL" clId="{FF19D891-71FA-42E0-B69E-C8BC208B813D}" dt="2025-10-16T13:35:13.937" v="304" actId="14100"/>
          <ac:cxnSpMkLst>
            <pc:docMk/>
            <pc:sldMk cId="3652742543" sldId="260"/>
            <ac:cxnSpMk id="50" creationId="{6E711CF0-A3B5-C7DF-A3F4-F3AD12EF12F4}"/>
          </ac:cxnSpMkLst>
        </pc:cxnChg>
        <pc:cxnChg chg="mod">
          <ac:chgData name="Romain Demitra" userId="6fc41175-23ee-41a1-8381-5bb1a6a1ea35" providerId="ADAL" clId="{FF19D891-71FA-42E0-B69E-C8BC208B813D}" dt="2025-10-16T13:35:20.957" v="306" actId="14100"/>
          <ac:cxnSpMkLst>
            <pc:docMk/>
            <pc:sldMk cId="3652742543" sldId="260"/>
            <ac:cxnSpMk id="55" creationId="{1224C2BB-3C38-A10D-CACD-C5410A8DDB30}"/>
          </ac:cxnSpMkLst>
        </pc:cxnChg>
        <pc:cxnChg chg="mod">
          <ac:chgData name="Romain Demitra" userId="6fc41175-23ee-41a1-8381-5bb1a6a1ea35" providerId="ADAL" clId="{FF19D891-71FA-42E0-B69E-C8BC208B813D}" dt="2025-10-16T13:33:53.038" v="294" actId="14100"/>
          <ac:cxnSpMkLst>
            <pc:docMk/>
            <pc:sldMk cId="3652742543" sldId="260"/>
            <ac:cxnSpMk id="60" creationId="{C43ED383-C743-A59E-B283-4E1B916986F0}"/>
          </ac:cxnSpMkLst>
        </pc:cxnChg>
        <pc:cxnChg chg="mod">
          <ac:chgData name="Romain Demitra" userId="6fc41175-23ee-41a1-8381-5bb1a6a1ea35" providerId="ADAL" clId="{FF19D891-71FA-42E0-B69E-C8BC208B813D}" dt="2025-10-16T13:33:55.474" v="295" actId="1076"/>
          <ac:cxnSpMkLst>
            <pc:docMk/>
            <pc:sldMk cId="3652742543" sldId="260"/>
            <ac:cxnSpMk id="61" creationId="{D0162DAC-2C23-7606-A12B-7F56A03428D4}"/>
          </ac:cxnSpMkLst>
        </pc:cxnChg>
        <pc:cxnChg chg="mod">
          <ac:chgData name="Romain Demitra" userId="6fc41175-23ee-41a1-8381-5bb1a6a1ea35" providerId="ADAL" clId="{FF19D891-71FA-42E0-B69E-C8BC208B813D}" dt="2025-10-16T13:33:58.363" v="296" actId="14100"/>
          <ac:cxnSpMkLst>
            <pc:docMk/>
            <pc:sldMk cId="3652742543" sldId="260"/>
            <ac:cxnSpMk id="62" creationId="{76EA9C27-B1E8-AA61-F611-6C48F8A762EC}"/>
          </ac:cxnSpMkLst>
        </pc:cxnChg>
      </pc:sldChg>
      <pc:sldChg chg="addSp delSp modSp add mod modNotesTx">
        <pc:chgData name="Romain Demitra" userId="6fc41175-23ee-41a1-8381-5bb1a6a1ea35" providerId="ADAL" clId="{FF19D891-71FA-42E0-B69E-C8BC208B813D}" dt="2025-10-19T15:41:22.555" v="2487" actId="6549"/>
        <pc:sldMkLst>
          <pc:docMk/>
          <pc:sldMk cId="2782237591" sldId="261"/>
        </pc:sldMkLst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82237591" sldId="261"/>
            <ac:spMk id="4" creationId="{DE18C73B-E89A-1601-5739-C3211D7CD076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82237591" sldId="261"/>
            <ac:spMk id="5" creationId="{B2890A84-071F-F5BB-BA7A-EF5AD0CE5D98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82237591" sldId="261"/>
            <ac:spMk id="6" creationId="{5358F019-008D-AADC-CB07-2550FA627086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82237591" sldId="261"/>
            <ac:spMk id="7" creationId="{DF0E5E02-4AC2-74BA-38B3-396E62234347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82237591" sldId="261"/>
            <ac:spMk id="8" creationId="{0D15AE2D-CC67-9227-A17F-4B83A4C857E2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82237591" sldId="261"/>
            <ac:spMk id="9" creationId="{D0F33166-3FE8-7E4B-5C98-3DB4991E0E85}"/>
          </ac:spMkLst>
        </pc:spChg>
        <pc:spChg chg="add 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82237591" sldId="261"/>
            <ac:spMk id="28" creationId="{8D5C9DA1-72DD-5EB1-A7BE-0C1A59F8BB03}"/>
          </ac:spMkLst>
        </pc:spChg>
        <pc:spChg chg="add 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82237591" sldId="261"/>
            <ac:spMk id="31" creationId="{C8779D8E-BB7E-C435-EF6E-2F9DC1293332}"/>
          </ac:spMkLst>
        </pc:spChg>
        <pc:spChg chg="add mod">
          <ac:chgData name="Romain Demitra" userId="6fc41175-23ee-41a1-8381-5bb1a6a1ea35" providerId="ADAL" clId="{FF19D891-71FA-42E0-B69E-C8BC208B813D}" dt="2025-10-19T13:00:41.051" v="2343" actId="20577"/>
          <ac:spMkLst>
            <pc:docMk/>
            <pc:sldMk cId="2782237591" sldId="261"/>
            <ac:spMk id="32" creationId="{F5ACAC3B-F2C7-38A6-00AD-D18D95E52FA5}"/>
          </ac:spMkLst>
        </pc:spChg>
        <pc:graphicFrameChg chg="add mod modGraphic">
          <ac:chgData name="Romain Demitra" userId="6fc41175-23ee-41a1-8381-5bb1a6a1ea35" providerId="ADAL" clId="{FF19D891-71FA-42E0-B69E-C8BC208B813D}" dt="2025-10-16T14:49:39.047" v="582" actId="790"/>
          <ac:graphicFrameMkLst>
            <pc:docMk/>
            <pc:sldMk cId="2782237591" sldId="261"/>
            <ac:graphicFrameMk id="20" creationId="{42BD2A0A-5FD1-1CE7-9180-C88C438510E1}"/>
          </ac:graphicFrameMkLst>
        </pc:graphicFrameChg>
        <pc:graphicFrameChg chg="add mod">
          <ac:chgData name="Romain Demitra" userId="6fc41175-23ee-41a1-8381-5bb1a6a1ea35" providerId="ADAL" clId="{FF19D891-71FA-42E0-B69E-C8BC208B813D}" dt="2025-10-16T13:55:05.555" v="399"/>
          <ac:graphicFrameMkLst>
            <pc:docMk/>
            <pc:sldMk cId="2782237591" sldId="261"/>
            <ac:graphicFrameMk id="21" creationId="{2E3239B9-E74B-3900-F3F5-37B4EBD89BA6}"/>
          </ac:graphicFrameMkLst>
        </pc:graphicFrameChg>
        <pc:picChg chg="add mod">
          <ac:chgData name="Romain Demitra" userId="6fc41175-23ee-41a1-8381-5bb1a6a1ea35" providerId="ADAL" clId="{FF19D891-71FA-42E0-B69E-C8BC208B813D}" dt="2025-10-16T14:04:44.588" v="451" actId="1076"/>
          <ac:picMkLst>
            <pc:docMk/>
            <pc:sldMk cId="2782237591" sldId="261"/>
            <ac:picMk id="22" creationId="{C06D112F-98C3-31D4-C394-D35B3F6A5A79}"/>
          </ac:picMkLst>
        </pc:picChg>
        <pc:cxnChg chg="add mod">
          <ac:chgData name="Romain Demitra" userId="6fc41175-23ee-41a1-8381-5bb1a6a1ea35" providerId="ADAL" clId="{FF19D891-71FA-42E0-B69E-C8BC208B813D}" dt="2025-10-16T14:04:56.585" v="452" actId="1076"/>
          <ac:cxnSpMkLst>
            <pc:docMk/>
            <pc:sldMk cId="2782237591" sldId="261"/>
            <ac:cxnSpMk id="24" creationId="{C84A60B1-61BF-31F7-3A2D-BDC1E4D6878D}"/>
          </ac:cxnSpMkLst>
        </pc:cxnChg>
        <pc:cxnChg chg="add mod">
          <ac:chgData name="Romain Demitra" userId="6fc41175-23ee-41a1-8381-5bb1a6a1ea35" providerId="ADAL" clId="{FF19D891-71FA-42E0-B69E-C8BC208B813D}" dt="2025-10-16T14:04:56.585" v="452" actId="1076"/>
          <ac:cxnSpMkLst>
            <pc:docMk/>
            <pc:sldMk cId="2782237591" sldId="261"/>
            <ac:cxnSpMk id="25" creationId="{6CA3E46A-E526-EBE3-D27A-136EBA452411}"/>
          </ac:cxnSpMkLst>
        </pc:cxnChg>
        <pc:cxnChg chg="add mod">
          <ac:chgData name="Romain Demitra" userId="6fc41175-23ee-41a1-8381-5bb1a6a1ea35" providerId="ADAL" clId="{FF19D891-71FA-42E0-B69E-C8BC208B813D}" dt="2025-10-16T14:04:56.585" v="452" actId="1076"/>
          <ac:cxnSpMkLst>
            <pc:docMk/>
            <pc:sldMk cId="2782237591" sldId="261"/>
            <ac:cxnSpMk id="30" creationId="{300ED887-DA84-4D8B-C229-F4B489EE8F4F}"/>
          </ac:cxnSpMkLst>
        </pc:cxn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3111440823" sldId="261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1166844647" sldId="262"/>
        </pc:sldMkLst>
      </pc:sldChg>
      <pc:sldChg chg="addSp delSp modSp add mod modNotesTx">
        <pc:chgData name="Romain Demitra" userId="6fc41175-23ee-41a1-8381-5bb1a6a1ea35" providerId="ADAL" clId="{FF19D891-71FA-42E0-B69E-C8BC208B813D}" dt="2025-10-19T15:41:27.870" v="2488" actId="6549"/>
        <pc:sldMkLst>
          <pc:docMk/>
          <pc:sldMk cId="3913296451" sldId="262"/>
        </pc:sldMkLst>
        <pc:spChg chg="add 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13296451" sldId="262"/>
            <ac:spMk id="2" creationId="{E1163E0F-E1B0-243F-50F9-7EBE09ADB295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13296451" sldId="262"/>
            <ac:spMk id="4" creationId="{CA8503DD-AB19-972A-8BD3-EE6EAC39C4EF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13296451" sldId="262"/>
            <ac:spMk id="5" creationId="{BF6EB820-05AE-D096-0911-F3A940D3BE5D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13296451" sldId="262"/>
            <ac:spMk id="6" creationId="{67B5A338-C910-1157-FA98-DEB19C7D6816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13296451" sldId="262"/>
            <ac:spMk id="7" creationId="{9198B9B4-783D-01AB-3B7D-78C7C8AB65A3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13296451" sldId="262"/>
            <ac:spMk id="8" creationId="{C9E00778-9AAB-C3EA-7A28-7DBABEB9343F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913296451" sldId="262"/>
            <ac:spMk id="9" creationId="{4DE28121-DA75-BAB8-28E4-1343D2FD9735}"/>
          </ac:spMkLst>
        </pc:spChg>
        <pc:picChg chg="add mod">
          <ac:chgData name="Romain Demitra" userId="6fc41175-23ee-41a1-8381-5bb1a6a1ea35" providerId="ADAL" clId="{FF19D891-71FA-42E0-B69E-C8BC208B813D}" dt="2025-10-16T14:38:02.428" v="548" actId="1076"/>
          <ac:picMkLst>
            <pc:docMk/>
            <pc:sldMk cId="3913296451" sldId="262"/>
            <ac:picMk id="3" creationId="{4A8D05EB-9893-414F-710D-6D515029BEB3}"/>
          </ac:picMkLst>
        </pc:picChg>
        <pc:picChg chg="add mod">
          <ac:chgData name="Romain Demitra" userId="6fc41175-23ee-41a1-8381-5bb1a6a1ea35" providerId="ADAL" clId="{FF19D891-71FA-42E0-B69E-C8BC208B813D}" dt="2025-10-16T14:38:02.428" v="548" actId="1076"/>
          <ac:picMkLst>
            <pc:docMk/>
            <pc:sldMk cId="3913296451" sldId="262"/>
            <ac:picMk id="10" creationId="{B7E156D6-FA2F-3615-0F52-146FDA3878EB}"/>
          </ac:picMkLst>
        </pc:picChg>
        <pc:picChg chg="add mod">
          <ac:chgData name="Romain Demitra" userId="6fc41175-23ee-41a1-8381-5bb1a6a1ea35" providerId="ADAL" clId="{FF19D891-71FA-42E0-B69E-C8BC208B813D}" dt="2025-10-16T14:38:04.358" v="549" actId="1076"/>
          <ac:picMkLst>
            <pc:docMk/>
            <pc:sldMk cId="3913296451" sldId="262"/>
            <ac:picMk id="11" creationId="{748ED5C3-D3C1-66E0-EE1C-6CC101A4AE1F}"/>
          </ac:picMkLst>
        </pc:pic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4785664" sldId="263"/>
        </pc:sldMkLst>
      </pc:sldChg>
      <pc:sldChg chg="addSp delSp modSp add mod modAnim modNotesTx">
        <pc:chgData name="Romain Demitra" userId="6fc41175-23ee-41a1-8381-5bb1a6a1ea35" providerId="ADAL" clId="{FF19D891-71FA-42E0-B69E-C8BC208B813D}" dt="2025-10-19T15:41:33.562" v="2489" actId="6549"/>
        <pc:sldMkLst>
          <pc:docMk/>
          <pc:sldMk cId="864570300" sldId="263"/>
        </pc:sldMkLst>
        <pc:spChg chg="add 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864570300" sldId="263"/>
            <ac:spMk id="2" creationId="{49BDC096-95D8-5739-E36C-F4B327915E59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864570300" sldId="263"/>
            <ac:spMk id="4" creationId="{DF46C6A0-DE48-19C6-A72C-DC14CC07EA25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864570300" sldId="263"/>
            <ac:spMk id="5" creationId="{D299AE4A-A705-7276-44EE-FDB64F6F38FA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864570300" sldId="263"/>
            <ac:spMk id="6" creationId="{3AF1B796-29B5-89D9-E23B-9B3E0F6ABF6C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864570300" sldId="263"/>
            <ac:spMk id="7" creationId="{61DF82D8-93E3-DAD2-9958-47030DEA06E5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864570300" sldId="263"/>
            <ac:spMk id="8" creationId="{3987732E-3E5F-A97F-F1B0-CB6CC0CFBCB1}"/>
          </ac:spMkLst>
        </pc:spChg>
        <pc:spChg chg="mod">
          <ac:chgData name="Romain Demitra" userId="6fc41175-23ee-41a1-8381-5bb1a6a1ea35" providerId="ADAL" clId="{FF19D891-71FA-42E0-B69E-C8BC208B813D}" dt="2025-10-18T15:13:06.616" v="2214"/>
          <ac:spMkLst>
            <pc:docMk/>
            <pc:sldMk cId="864570300" sldId="263"/>
            <ac:spMk id="9" creationId="{82D0C114-50F8-597A-F48C-81AD6BB08489}"/>
          </ac:spMkLst>
        </pc:spChg>
        <pc:spChg chg="add mod">
          <ac:chgData name="Romain Demitra" userId="6fc41175-23ee-41a1-8381-5bb1a6a1ea35" providerId="ADAL" clId="{FF19D891-71FA-42E0-B69E-C8BC208B813D}" dt="2025-10-16T14:50:52.755" v="591" actId="1076"/>
          <ac:spMkLst>
            <pc:docMk/>
            <pc:sldMk cId="864570300" sldId="263"/>
            <ac:spMk id="10" creationId="{C9BF4DAD-9F44-4043-9700-1B6DBECAEA5D}"/>
          </ac:spMkLst>
        </pc:spChg>
        <pc:spChg chg="add mod">
          <ac:chgData name="Romain Demitra" userId="6fc41175-23ee-41a1-8381-5bb1a6a1ea35" providerId="ADAL" clId="{FF19D891-71FA-42E0-B69E-C8BC208B813D}" dt="2025-10-16T14:52:20.058" v="609" actId="207"/>
          <ac:spMkLst>
            <pc:docMk/>
            <pc:sldMk cId="864570300" sldId="263"/>
            <ac:spMk id="12" creationId="{0EC537A2-4CE4-1DD0-5C73-81B92358E71B}"/>
          </ac:spMkLst>
        </pc:spChg>
        <pc:spChg chg="add mod">
          <ac:chgData name="Romain Demitra" userId="6fc41175-23ee-41a1-8381-5bb1a6a1ea35" providerId="ADAL" clId="{FF19D891-71FA-42E0-B69E-C8BC208B813D}" dt="2025-10-16T14:54:54.601" v="616" actId="113"/>
          <ac:spMkLst>
            <pc:docMk/>
            <pc:sldMk cId="864570300" sldId="263"/>
            <ac:spMk id="13" creationId="{EADDD43B-04F3-CB1A-30C3-0EEE66B963A5}"/>
          </ac:spMkLst>
        </pc:spChg>
        <pc:picChg chg="add mod">
          <ac:chgData name="Romain Demitra" userId="6fc41175-23ee-41a1-8381-5bb1a6a1ea35" providerId="ADAL" clId="{FF19D891-71FA-42E0-B69E-C8BC208B813D}" dt="2025-10-16T14:52:52.545" v="613" actId="1076"/>
          <ac:picMkLst>
            <pc:docMk/>
            <pc:sldMk cId="864570300" sldId="263"/>
            <ac:picMk id="3" creationId="{343174BE-EA56-0FB2-35AC-373180F1DBD6}"/>
          </ac:picMkLst>
        </pc:picChg>
        <pc:picChg chg="add mod">
          <ac:chgData name="Romain Demitra" userId="6fc41175-23ee-41a1-8381-5bb1a6a1ea35" providerId="ADAL" clId="{FF19D891-71FA-42E0-B69E-C8BC208B813D}" dt="2025-10-17T07:15:59.862" v="915" actId="1076"/>
          <ac:picMkLst>
            <pc:docMk/>
            <pc:sldMk cId="864570300" sldId="263"/>
            <ac:picMk id="11" creationId="{78F01DB3-479E-05E0-FFEC-B88D7CAB7C9D}"/>
          </ac:picMkLst>
        </pc:picChg>
      </pc:sldChg>
      <pc:sldChg chg="addSp modSp add mod modAnim modNotesTx">
        <pc:chgData name="Romain Demitra" userId="6fc41175-23ee-41a1-8381-5bb1a6a1ea35" providerId="ADAL" clId="{FF19D891-71FA-42E0-B69E-C8BC208B813D}" dt="2025-10-19T15:41:38.377" v="2490" actId="6549"/>
        <pc:sldMkLst>
          <pc:docMk/>
          <pc:sldMk cId="271857489" sldId="264"/>
        </pc:sldMkLst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1857489" sldId="264"/>
            <ac:spMk id="4" creationId="{26AED23B-5752-DF0B-8CFE-623E02B79708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1857489" sldId="264"/>
            <ac:spMk id="5" creationId="{493A0569-99C8-AE86-1C0D-62A6887553EB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1857489" sldId="264"/>
            <ac:spMk id="6" creationId="{054B38F9-E62C-3714-A643-A07CE3E4F7FB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1857489" sldId="264"/>
            <ac:spMk id="7" creationId="{36AC3A68-35B3-6066-6B86-E90B1DCD4323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71857489" sldId="264"/>
            <ac:spMk id="8" creationId="{444E006A-06DF-1439-995C-09163F1AEEB5}"/>
          </ac:spMkLst>
        </pc:spChg>
        <pc:spChg chg="mod">
          <ac:chgData name="Romain Demitra" userId="6fc41175-23ee-41a1-8381-5bb1a6a1ea35" providerId="ADAL" clId="{FF19D891-71FA-42E0-B69E-C8BC208B813D}" dt="2025-10-18T15:13:11.999" v="2215"/>
          <ac:spMkLst>
            <pc:docMk/>
            <pc:sldMk cId="271857489" sldId="264"/>
            <ac:spMk id="9" creationId="{DC977AFE-2F35-8A0B-14C7-4E27730CF787}"/>
          </ac:spMkLst>
        </pc:spChg>
        <pc:spChg chg="add mod">
          <ac:chgData name="Romain Demitra" userId="6fc41175-23ee-41a1-8381-5bb1a6a1ea35" providerId="ADAL" clId="{FF19D891-71FA-42E0-B69E-C8BC208B813D}" dt="2025-10-16T14:56:26.234" v="643" actId="1076"/>
          <ac:spMkLst>
            <pc:docMk/>
            <pc:sldMk cId="271857489" sldId="264"/>
            <ac:spMk id="15" creationId="{2FD82725-E04C-67AC-CF3D-E17EF649B929}"/>
          </ac:spMkLst>
        </pc:spChg>
        <pc:spChg chg="add mod">
          <ac:chgData name="Romain Demitra" userId="6fc41175-23ee-41a1-8381-5bb1a6a1ea35" providerId="ADAL" clId="{FF19D891-71FA-42E0-B69E-C8BC208B813D}" dt="2025-10-16T14:56:26.234" v="643" actId="1076"/>
          <ac:spMkLst>
            <pc:docMk/>
            <pc:sldMk cId="271857489" sldId="264"/>
            <ac:spMk id="16" creationId="{FB43590F-FBBA-9B49-283F-9A9DD8CEB3A3}"/>
          </ac:spMkLst>
        </pc:spChg>
        <pc:spChg chg="add mod">
          <ac:chgData name="Romain Demitra" userId="6fc41175-23ee-41a1-8381-5bb1a6a1ea35" providerId="ADAL" clId="{FF19D891-71FA-42E0-B69E-C8BC208B813D}" dt="2025-10-16T14:56:26.234" v="643" actId="1076"/>
          <ac:spMkLst>
            <pc:docMk/>
            <pc:sldMk cId="271857489" sldId="264"/>
            <ac:spMk id="17" creationId="{A771B342-27FE-87B6-183F-1B562A027814}"/>
          </ac:spMkLst>
        </pc:spChg>
        <pc:spChg chg="add mod">
          <ac:chgData name="Romain Demitra" userId="6fc41175-23ee-41a1-8381-5bb1a6a1ea35" providerId="ADAL" clId="{FF19D891-71FA-42E0-B69E-C8BC208B813D}" dt="2025-10-16T14:56:26.234" v="643" actId="1076"/>
          <ac:spMkLst>
            <pc:docMk/>
            <pc:sldMk cId="271857489" sldId="264"/>
            <ac:spMk id="18" creationId="{55F28A1E-646E-7D42-7FD8-FEE224E28FA7}"/>
          </ac:spMkLst>
        </pc:spChg>
        <pc:spChg chg="add mod">
          <ac:chgData name="Romain Demitra" userId="6fc41175-23ee-41a1-8381-5bb1a6a1ea35" providerId="ADAL" clId="{FF19D891-71FA-42E0-B69E-C8BC208B813D}" dt="2025-10-16T14:56:26.234" v="643" actId="1076"/>
          <ac:spMkLst>
            <pc:docMk/>
            <pc:sldMk cId="271857489" sldId="264"/>
            <ac:spMk id="19" creationId="{45F97F3D-D6D5-EF0B-298E-C97F9B6E32A2}"/>
          </ac:spMkLst>
        </pc:spChg>
        <pc:spChg chg="add mod">
          <ac:chgData name="Romain Demitra" userId="6fc41175-23ee-41a1-8381-5bb1a6a1ea35" providerId="ADAL" clId="{FF19D891-71FA-42E0-B69E-C8BC208B813D}" dt="2025-10-16T14:56:26.234" v="643" actId="1076"/>
          <ac:spMkLst>
            <pc:docMk/>
            <pc:sldMk cId="271857489" sldId="264"/>
            <ac:spMk id="20" creationId="{95B3F545-14A2-9DCB-B25A-69D9F5985A31}"/>
          </ac:spMkLst>
        </pc:spChg>
        <pc:graphicFrameChg chg="mod">
          <ac:chgData name="Romain Demitra" userId="6fc41175-23ee-41a1-8381-5bb1a6a1ea35" providerId="ADAL" clId="{FF19D891-71FA-42E0-B69E-C8BC208B813D}" dt="2025-10-16T15:06:06.569" v="847" actId="14100"/>
          <ac:graphicFrameMkLst>
            <pc:docMk/>
            <pc:sldMk cId="271857489" sldId="264"/>
            <ac:graphicFrameMk id="2" creationId="{27FE9399-617C-0F09-CEE6-FE7E61DD3EDE}"/>
          </ac:graphicFrameMkLst>
        </pc:graphicFrameChg>
        <pc:picChg chg="mod">
          <ac:chgData name="Romain Demitra" userId="6fc41175-23ee-41a1-8381-5bb1a6a1ea35" providerId="ADAL" clId="{FF19D891-71FA-42E0-B69E-C8BC208B813D}" dt="2025-10-16T14:56:26.234" v="643" actId="1076"/>
          <ac:picMkLst>
            <pc:docMk/>
            <pc:sldMk cId="271857489" sldId="264"/>
            <ac:picMk id="14" creationId="{6A0A1458-158B-808C-4154-ACF15A2C8CB2}"/>
          </ac:picMkLst>
        </pc:picChg>
        <pc:picChg chg="add mod">
          <ac:chgData name="Romain Demitra" userId="6fc41175-23ee-41a1-8381-5bb1a6a1ea35" providerId="ADAL" clId="{FF19D891-71FA-42E0-B69E-C8BC208B813D}" dt="2025-10-16T14:56:17.342" v="642"/>
          <ac:picMkLst>
            <pc:docMk/>
            <pc:sldMk cId="271857489" sldId="264"/>
            <ac:picMk id="21" creationId="{BBA2F3A6-C0F6-C5D0-BE89-C81DF65468F4}"/>
          </ac:picMkLst>
        </pc:picChg>
        <pc:picChg chg="add mod">
          <ac:chgData name="Romain Demitra" userId="6fc41175-23ee-41a1-8381-5bb1a6a1ea35" providerId="ADAL" clId="{FF19D891-71FA-42E0-B69E-C8BC208B813D}" dt="2025-10-16T14:56:26.234" v="643" actId="1076"/>
          <ac:picMkLst>
            <pc:docMk/>
            <pc:sldMk cId="271857489" sldId="264"/>
            <ac:picMk id="32" creationId="{B2FAF283-900B-6AB5-999F-55F214DA8B88}"/>
          </ac:picMkLst>
        </pc:picChg>
        <pc:picChg chg="add mod">
          <ac:chgData name="Romain Demitra" userId="6fc41175-23ee-41a1-8381-5bb1a6a1ea35" providerId="ADAL" clId="{FF19D891-71FA-42E0-B69E-C8BC208B813D}" dt="2025-10-16T14:56:26.234" v="643" actId="1076"/>
          <ac:picMkLst>
            <pc:docMk/>
            <pc:sldMk cId="271857489" sldId="264"/>
            <ac:picMk id="34" creationId="{CAC39979-FEB9-9F0C-AEFE-6B78F0891D0E}"/>
          </ac:picMkLst>
        </pc:picChg>
        <pc:picChg chg="mod">
          <ac:chgData name="Romain Demitra" userId="6fc41175-23ee-41a1-8381-5bb1a6a1ea35" providerId="ADAL" clId="{FF19D891-71FA-42E0-B69E-C8BC208B813D}" dt="2025-10-16T14:56:26.234" v="643" actId="1076"/>
          <ac:picMkLst>
            <pc:docMk/>
            <pc:sldMk cId="271857489" sldId="264"/>
            <ac:picMk id="35" creationId="{3332514C-6F37-8A3A-221B-21F6475C0A04}"/>
          </ac:picMkLst>
        </pc:picChg>
        <pc:picChg chg="mod">
          <ac:chgData name="Romain Demitra" userId="6fc41175-23ee-41a1-8381-5bb1a6a1ea35" providerId="ADAL" clId="{FF19D891-71FA-42E0-B69E-C8BC208B813D}" dt="2025-10-16T14:56:17.342" v="642"/>
          <ac:picMkLst>
            <pc:docMk/>
            <pc:sldMk cId="271857489" sldId="264"/>
            <ac:picMk id="38" creationId="{C04159E5-BFDA-2C50-D7E2-1F7471F547E9}"/>
          </ac:picMkLst>
        </pc:pic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1265404486" sldId="264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239917317" sldId="265"/>
        </pc:sldMkLst>
      </pc:sldChg>
      <pc:sldChg chg="addSp modSp add mod modAnim modNotesTx">
        <pc:chgData name="Romain Demitra" userId="6fc41175-23ee-41a1-8381-5bb1a6a1ea35" providerId="ADAL" clId="{FF19D891-71FA-42E0-B69E-C8BC208B813D}" dt="2025-10-19T15:41:42.330" v="2491" actId="6549"/>
        <pc:sldMkLst>
          <pc:docMk/>
          <pc:sldMk cId="914268905" sldId="265"/>
        </pc:sldMkLst>
        <pc:spChg chg="add mod">
          <ac:chgData name="Romain Demitra" userId="6fc41175-23ee-41a1-8381-5bb1a6a1ea35" providerId="ADAL" clId="{FF19D891-71FA-42E0-B69E-C8BC208B813D}" dt="2025-10-16T15:01:31.176" v="644"/>
          <ac:spMkLst>
            <pc:docMk/>
            <pc:sldMk cId="914268905" sldId="265"/>
            <ac:spMk id="2" creationId="{081F2180-1B8B-4F87-D100-0B926C9EFC6B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914268905" sldId="265"/>
            <ac:spMk id="4" creationId="{FB922D94-62D3-D59C-7678-853D95756FE1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914268905" sldId="265"/>
            <ac:spMk id="5" creationId="{D7747A0F-9022-5E38-BCC8-79F02E3B132C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914268905" sldId="265"/>
            <ac:spMk id="6" creationId="{DC2EF1D2-1442-DAC3-3599-20F3F9C20FD2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914268905" sldId="265"/>
            <ac:spMk id="7" creationId="{DB75661E-1A19-84BC-C1B5-F0AD413F09C7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914268905" sldId="265"/>
            <ac:spMk id="8" creationId="{4301A19F-88A6-D809-5C8F-FB1796A3F4DE}"/>
          </ac:spMkLst>
        </pc:spChg>
        <pc:spChg chg="mod">
          <ac:chgData name="Romain Demitra" userId="6fc41175-23ee-41a1-8381-5bb1a6a1ea35" providerId="ADAL" clId="{FF19D891-71FA-42E0-B69E-C8BC208B813D}" dt="2025-10-18T15:13:17.094" v="2216"/>
          <ac:spMkLst>
            <pc:docMk/>
            <pc:sldMk cId="914268905" sldId="265"/>
            <ac:spMk id="9" creationId="{6286DE62-B19B-0950-75F7-CC8727804654}"/>
          </ac:spMkLst>
        </pc:spChg>
        <pc:spChg chg="add mod">
          <ac:chgData name="Romain Demitra" userId="6fc41175-23ee-41a1-8381-5bb1a6a1ea35" providerId="ADAL" clId="{FF19D891-71FA-42E0-B69E-C8BC208B813D}" dt="2025-10-16T15:01:31.176" v="644"/>
          <ac:spMkLst>
            <pc:docMk/>
            <pc:sldMk cId="914268905" sldId="265"/>
            <ac:spMk id="12" creationId="{57E9329A-167C-C5D8-858C-2A167D626BF7}"/>
          </ac:spMkLst>
        </pc:spChg>
        <pc:spChg chg="add mod">
          <ac:chgData name="Romain Demitra" userId="6fc41175-23ee-41a1-8381-5bb1a6a1ea35" providerId="ADAL" clId="{FF19D891-71FA-42E0-B69E-C8BC208B813D}" dt="2025-10-16T15:01:31.176" v="644"/>
          <ac:spMkLst>
            <pc:docMk/>
            <pc:sldMk cId="914268905" sldId="265"/>
            <ac:spMk id="13" creationId="{AD8B8AE5-72CD-AE58-58F2-E302F35E6495}"/>
          </ac:spMkLst>
        </pc:spChg>
        <pc:spChg chg="add mod">
          <ac:chgData name="Romain Demitra" userId="6fc41175-23ee-41a1-8381-5bb1a6a1ea35" providerId="ADAL" clId="{FF19D891-71FA-42E0-B69E-C8BC208B813D}" dt="2025-10-16T15:01:31.176" v="644"/>
          <ac:spMkLst>
            <pc:docMk/>
            <pc:sldMk cId="914268905" sldId="265"/>
            <ac:spMk id="14" creationId="{AA28FD11-B406-E6DA-40F5-0A13BDA4AEA6}"/>
          </ac:spMkLst>
        </pc:spChg>
        <pc:spChg chg="add mod">
          <ac:chgData name="Romain Demitra" userId="6fc41175-23ee-41a1-8381-5bb1a6a1ea35" providerId="ADAL" clId="{FF19D891-71FA-42E0-B69E-C8BC208B813D}" dt="2025-10-16T15:01:31.176" v="644"/>
          <ac:spMkLst>
            <pc:docMk/>
            <pc:sldMk cId="914268905" sldId="265"/>
            <ac:spMk id="15" creationId="{2D0ECFF1-7CFC-46F2-4964-D2282E82972B}"/>
          </ac:spMkLst>
        </pc:spChg>
        <pc:spChg chg="add mod">
          <ac:chgData name="Romain Demitra" userId="6fc41175-23ee-41a1-8381-5bb1a6a1ea35" providerId="ADAL" clId="{FF19D891-71FA-42E0-B69E-C8BC208B813D}" dt="2025-10-16T15:04:50.511" v="842" actId="208"/>
          <ac:spMkLst>
            <pc:docMk/>
            <pc:sldMk cId="914268905" sldId="265"/>
            <ac:spMk id="24" creationId="{47988D66-0E64-C210-DDEA-3511EF6C1EE4}"/>
          </ac:spMkLst>
        </pc:spChg>
        <pc:spChg chg="add mod">
          <ac:chgData name="Romain Demitra" userId="6fc41175-23ee-41a1-8381-5bb1a6a1ea35" providerId="ADAL" clId="{FF19D891-71FA-42E0-B69E-C8BC208B813D}" dt="2025-10-19T15:01:31.338" v="2351" actId="13926"/>
          <ac:spMkLst>
            <pc:docMk/>
            <pc:sldMk cId="914268905" sldId="265"/>
            <ac:spMk id="28" creationId="{EAC705BA-1CB2-45E7-2A55-00C6DF228436}"/>
          </ac:spMkLst>
        </pc:spChg>
        <pc:picChg chg="add mod">
          <ac:chgData name="Romain Demitra" userId="6fc41175-23ee-41a1-8381-5bb1a6a1ea35" providerId="ADAL" clId="{FF19D891-71FA-42E0-B69E-C8BC208B813D}" dt="2025-10-16T15:01:31.176" v="644"/>
          <ac:picMkLst>
            <pc:docMk/>
            <pc:sldMk cId="914268905" sldId="265"/>
            <ac:picMk id="3" creationId="{3A3F6FFD-1881-70B3-73B4-5A731DA85B44}"/>
          </ac:picMkLst>
        </pc:picChg>
        <pc:picChg chg="add mod">
          <ac:chgData name="Romain Demitra" userId="6fc41175-23ee-41a1-8381-5bb1a6a1ea35" providerId="ADAL" clId="{FF19D891-71FA-42E0-B69E-C8BC208B813D}" dt="2025-10-16T15:01:31.176" v="644"/>
          <ac:picMkLst>
            <pc:docMk/>
            <pc:sldMk cId="914268905" sldId="265"/>
            <ac:picMk id="10" creationId="{C96D69E1-555D-07B1-7B88-95B02CA384D6}"/>
          </ac:picMkLst>
        </pc:picChg>
        <pc:picChg chg="add mod">
          <ac:chgData name="Romain Demitra" userId="6fc41175-23ee-41a1-8381-5bb1a6a1ea35" providerId="ADAL" clId="{FF19D891-71FA-42E0-B69E-C8BC208B813D}" dt="2025-10-16T15:01:31.176" v="644"/>
          <ac:picMkLst>
            <pc:docMk/>
            <pc:sldMk cId="914268905" sldId="265"/>
            <ac:picMk id="11" creationId="{8C466D80-515B-0794-9697-6A3AF0992179}"/>
          </ac:picMkLst>
        </pc:picChg>
        <pc:picChg chg="add mod">
          <ac:chgData name="Romain Demitra" userId="6fc41175-23ee-41a1-8381-5bb1a6a1ea35" providerId="ADAL" clId="{FF19D891-71FA-42E0-B69E-C8BC208B813D}" dt="2025-10-16T15:01:31.176" v="644"/>
          <ac:picMkLst>
            <pc:docMk/>
            <pc:sldMk cId="914268905" sldId="265"/>
            <ac:picMk id="22" creationId="{D0C51EE5-CC68-4B1A-5DE3-4DA135920919}"/>
          </ac:picMkLst>
        </pc:picChg>
        <pc:picChg chg="add mod">
          <ac:chgData name="Romain Demitra" userId="6fc41175-23ee-41a1-8381-5bb1a6a1ea35" providerId="ADAL" clId="{FF19D891-71FA-42E0-B69E-C8BC208B813D}" dt="2025-10-16T15:01:55.104" v="646" actId="1076"/>
          <ac:picMkLst>
            <pc:docMk/>
            <pc:sldMk cId="914268905" sldId="265"/>
            <ac:picMk id="23" creationId="{6ED49CAE-76A1-0851-58F8-845D11971627}"/>
          </ac:picMkLst>
        </pc:picChg>
        <pc:picChg chg="add mod">
          <ac:chgData name="Romain Demitra" userId="6fc41175-23ee-41a1-8381-5bb1a6a1ea35" providerId="ADAL" clId="{FF19D891-71FA-42E0-B69E-C8BC208B813D}" dt="2025-10-19T15:00:58.081" v="2347" actId="1076"/>
          <ac:picMkLst>
            <pc:docMk/>
            <pc:sldMk cId="914268905" sldId="265"/>
            <ac:picMk id="25" creationId="{C1D24F86-08FC-835F-0FC2-EA13B670FCAB}"/>
          </ac:picMkLst>
        </pc:picChg>
        <pc:picChg chg="add mod">
          <ac:chgData name="Romain Demitra" userId="6fc41175-23ee-41a1-8381-5bb1a6a1ea35" providerId="ADAL" clId="{FF19D891-71FA-42E0-B69E-C8BC208B813D}" dt="2025-10-19T15:01:01.540" v="2348" actId="1076"/>
          <ac:picMkLst>
            <pc:docMk/>
            <pc:sldMk cId="914268905" sldId="265"/>
            <ac:picMk id="26" creationId="{7CE1842E-36A7-AFE2-97FC-0141E8379424}"/>
          </ac:picMkLst>
        </pc:picChg>
        <pc:cxnChg chg="add mod">
          <ac:chgData name="Romain Demitra" userId="6fc41175-23ee-41a1-8381-5bb1a6a1ea35" providerId="ADAL" clId="{FF19D891-71FA-42E0-B69E-C8BC208B813D}" dt="2025-10-16T15:01:31.176" v="644"/>
          <ac:cxnSpMkLst>
            <pc:docMk/>
            <pc:sldMk cId="914268905" sldId="265"/>
            <ac:cxnSpMk id="17" creationId="{8211FE26-13A7-D45C-BACD-2EDFE4364243}"/>
          </ac:cxnSpMkLst>
        </pc:cxn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109371517" sldId="266"/>
        </pc:sldMkLst>
      </pc:sldChg>
      <pc:sldChg chg="addSp delSp modSp add mod modAnim modNotesTx">
        <pc:chgData name="Romain Demitra" userId="6fc41175-23ee-41a1-8381-5bb1a6a1ea35" providerId="ADAL" clId="{FF19D891-71FA-42E0-B69E-C8BC208B813D}" dt="2025-10-19T15:42:00.751" v="2492" actId="6549"/>
        <pc:sldMkLst>
          <pc:docMk/>
          <pc:sldMk cId="3132486795" sldId="266"/>
        </pc:sldMkLst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132486795" sldId="266"/>
            <ac:spMk id="4" creationId="{CC729D33-B64F-736C-E033-C1A02339B25B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132486795" sldId="266"/>
            <ac:spMk id="5" creationId="{EC738198-11A5-2623-663D-E9E6C6CF8A49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132486795" sldId="266"/>
            <ac:spMk id="6" creationId="{D76BFC4E-07C3-05AD-25C5-AE0B66D9BC69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132486795" sldId="266"/>
            <ac:spMk id="7" creationId="{3AE3036B-8D37-08D4-FFF7-B988BE33C035}"/>
          </ac:spMkLst>
        </pc:spChg>
        <pc:spChg chg="mod">
          <ac:chgData name="Romain Demitra" userId="6fc41175-23ee-41a1-8381-5bb1a6a1ea35" providerId="ADAL" clId="{FF19D891-71FA-42E0-B69E-C8BC208B813D}" dt="2025-10-17T07:12:14.312" v="913" actId="14100"/>
          <ac:spMkLst>
            <pc:docMk/>
            <pc:sldMk cId="3132486795" sldId="266"/>
            <ac:spMk id="8" creationId="{F002AABE-2BDF-B8D0-EC52-6F2F437E6034}"/>
          </ac:spMkLst>
        </pc:spChg>
        <pc:spChg chg="mod">
          <ac:chgData name="Romain Demitra" userId="6fc41175-23ee-41a1-8381-5bb1a6a1ea35" providerId="ADAL" clId="{FF19D891-71FA-42E0-B69E-C8BC208B813D}" dt="2025-10-18T15:14:01.312" v="2221" actId="20577"/>
          <ac:spMkLst>
            <pc:docMk/>
            <pc:sldMk cId="3132486795" sldId="266"/>
            <ac:spMk id="9" creationId="{E7500A63-32F4-0CE9-B48E-F9CB4CEAADB4}"/>
          </ac:spMkLst>
        </pc:spChg>
        <pc:spChg chg="add mod">
          <ac:chgData name="Romain Demitra" userId="6fc41175-23ee-41a1-8381-5bb1a6a1ea35" providerId="ADAL" clId="{FF19D891-71FA-42E0-B69E-C8BC208B813D}" dt="2025-10-17T07:24:04.038" v="969" actId="14100"/>
          <ac:spMkLst>
            <pc:docMk/>
            <pc:sldMk cId="3132486795" sldId="266"/>
            <ac:spMk id="20" creationId="{E96E402C-D183-FD83-A171-A89B49D4E859}"/>
          </ac:spMkLst>
        </pc:spChg>
        <pc:spChg chg="add mod">
          <ac:chgData name="Romain Demitra" userId="6fc41175-23ee-41a1-8381-5bb1a6a1ea35" providerId="ADAL" clId="{FF19D891-71FA-42E0-B69E-C8BC208B813D}" dt="2025-10-17T07:24:11.282" v="971" actId="1076"/>
          <ac:spMkLst>
            <pc:docMk/>
            <pc:sldMk cId="3132486795" sldId="266"/>
            <ac:spMk id="23" creationId="{29228F24-19C2-E7A0-9AA3-B37136F7435C}"/>
          </ac:spMkLst>
        </pc:spChg>
        <pc:spChg chg="add mod">
          <ac:chgData name="Romain Demitra" userId="6fc41175-23ee-41a1-8381-5bb1a6a1ea35" providerId="ADAL" clId="{FF19D891-71FA-42E0-B69E-C8BC208B813D}" dt="2025-10-17T07:24:15.497" v="973" actId="1076"/>
          <ac:spMkLst>
            <pc:docMk/>
            <pc:sldMk cId="3132486795" sldId="266"/>
            <ac:spMk id="24" creationId="{C0A10E09-93D0-C995-8276-9AFABDD87184}"/>
          </ac:spMkLst>
        </pc:spChg>
        <pc:spChg chg="add mod">
          <ac:chgData name="Romain Demitra" userId="6fc41175-23ee-41a1-8381-5bb1a6a1ea35" providerId="ADAL" clId="{FF19D891-71FA-42E0-B69E-C8BC208B813D}" dt="2025-10-17T07:24:20.181" v="975" actId="1076"/>
          <ac:spMkLst>
            <pc:docMk/>
            <pc:sldMk cId="3132486795" sldId="266"/>
            <ac:spMk id="25" creationId="{14431761-AD5A-66EE-5270-D7804B0CB2E5}"/>
          </ac:spMkLst>
        </pc:spChg>
        <pc:spChg chg="add mod">
          <ac:chgData name="Romain Demitra" userId="6fc41175-23ee-41a1-8381-5bb1a6a1ea35" providerId="ADAL" clId="{FF19D891-71FA-42E0-B69E-C8BC208B813D}" dt="2025-10-17T07:24:25.612" v="977" actId="1076"/>
          <ac:spMkLst>
            <pc:docMk/>
            <pc:sldMk cId="3132486795" sldId="266"/>
            <ac:spMk id="26" creationId="{72D8997C-4222-832C-C6C2-A05444734D05}"/>
          </ac:spMkLst>
        </pc:spChg>
        <pc:spChg chg="add mod">
          <ac:chgData name="Romain Demitra" userId="6fc41175-23ee-41a1-8381-5bb1a6a1ea35" providerId="ADAL" clId="{FF19D891-71FA-42E0-B69E-C8BC208B813D}" dt="2025-10-17T07:34:47.382" v="1014" actId="1076"/>
          <ac:spMkLst>
            <pc:docMk/>
            <pc:sldMk cId="3132486795" sldId="266"/>
            <ac:spMk id="29" creationId="{CF107692-05C0-C592-E648-B8C68E059D8E}"/>
          </ac:spMkLst>
        </pc:spChg>
        <pc:spChg chg="add mod">
          <ac:chgData name="Romain Demitra" userId="6fc41175-23ee-41a1-8381-5bb1a6a1ea35" providerId="ADAL" clId="{FF19D891-71FA-42E0-B69E-C8BC208B813D}" dt="2025-10-17T07:34:50.442" v="1015" actId="1076"/>
          <ac:spMkLst>
            <pc:docMk/>
            <pc:sldMk cId="3132486795" sldId="266"/>
            <ac:spMk id="34" creationId="{45496127-44A2-6DC2-3847-E2A8DBE5C3EB}"/>
          </ac:spMkLst>
        </pc:spChg>
        <pc:spChg chg="add mod">
          <ac:chgData name="Romain Demitra" userId="6fc41175-23ee-41a1-8381-5bb1a6a1ea35" providerId="ADAL" clId="{FF19D891-71FA-42E0-B69E-C8BC208B813D}" dt="2025-10-17T07:34:30.318" v="1009" actId="1076"/>
          <ac:spMkLst>
            <pc:docMk/>
            <pc:sldMk cId="3132486795" sldId="266"/>
            <ac:spMk id="35" creationId="{923AC094-D085-273D-3176-F341DE2AA7F8}"/>
          </ac:spMkLst>
        </pc:spChg>
        <pc:spChg chg="add mod">
          <ac:chgData name="Romain Demitra" userId="6fc41175-23ee-41a1-8381-5bb1a6a1ea35" providerId="ADAL" clId="{FF19D891-71FA-42E0-B69E-C8BC208B813D}" dt="2025-10-17T07:34:39.072" v="1011" actId="1076"/>
          <ac:spMkLst>
            <pc:docMk/>
            <pc:sldMk cId="3132486795" sldId="266"/>
            <ac:spMk id="36" creationId="{BD526E9F-3B51-97CE-C94D-8A14243BFD8F}"/>
          </ac:spMkLst>
        </pc:spChg>
        <pc:spChg chg="add mod">
          <ac:chgData name="Romain Demitra" userId="6fc41175-23ee-41a1-8381-5bb1a6a1ea35" providerId="ADAL" clId="{FF19D891-71FA-42E0-B69E-C8BC208B813D}" dt="2025-10-17T07:34:43.973" v="1013" actId="1076"/>
          <ac:spMkLst>
            <pc:docMk/>
            <pc:sldMk cId="3132486795" sldId="266"/>
            <ac:spMk id="37" creationId="{8AB14D76-855C-E7B6-FCCD-02AA3CE0D8EE}"/>
          </ac:spMkLst>
        </pc:spChg>
        <pc:spChg chg="add mod">
          <ac:chgData name="Romain Demitra" userId="6fc41175-23ee-41a1-8381-5bb1a6a1ea35" providerId="ADAL" clId="{FF19D891-71FA-42E0-B69E-C8BC208B813D}" dt="2025-10-17T07:34:53.838" v="1017" actId="1076"/>
          <ac:spMkLst>
            <pc:docMk/>
            <pc:sldMk cId="3132486795" sldId="266"/>
            <ac:spMk id="38" creationId="{0D9F3BB7-AA39-0EA2-EDBA-30C804D68B59}"/>
          </ac:spMkLst>
        </pc:spChg>
        <pc:spChg chg="add mod">
          <ac:chgData name="Romain Demitra" userId="6fc41175-23ee-41a1-8381-5bb1a6a1ea35" providerId="ADAL" clId="{FF19D891-71FA-42E0-B69E-C8BC208B813D}" dt="2025-10-17T08:06:08.738" v="1075" actId="207"/>
          <ac:spMkLst>
            <pc:docMk/>
            <pc:sldMk cId="3132486795" sldId="266"/>
            <ac:spMk id="79" creationId="{2C23CF61-B53D-ADC9-A1FE-4905E5B8BC5C}"/>
          </ac:spMkLst>
        </pc:spChg>
        <pc:picChg chg="add mod">
          <ac:chgData name="Romain Demitra" userId="6fc41175-23ee-41a1-8381-5bb1a6a1ea35" providerId="ADAL" clId="{FF19D891-71FA-42E0-B69E-C8BC208B813D}" dt="2025-10-17T07:18:25.340" v="919" actId="1076"/>
          <ac:picMkLst>
            <pc:docMk/>
            <pc:sldMk cId="3132486795" sldId="266"/>
            <ac:picMk id="2" creationId="{FE891B08-78AF-D473-55A0-50C81128E6CC}"/>
          </ac:picMkLst>
        </pc:picChg>
        <pc:picChg chg="add mod">
          <ac:chgData name="Romain Demitra" userId="6fc41175-23ee-41a1-8381-5bb1a6a1ea35" providerId="ADAL" clId="{FF19D891-71FA-42E0-B69E-C8BC208B813D}" dt="2025-10-17T07:33:07.672" v="1000" actId="1076"/>
          <ac:picMkLst>
            <pc:docMk/>
            <pc:sldMk cId="3132486795" sldId="266"/>
            <ac:picMk id="28" creationId="{AEDB2E91-407D-1375-3DEA-D3E18CCC3ACA}"/>
          </ac:picMkLst>
        </pc:picChg>
        <pc:picChg chg="add mod">
          <ac:chgData name="Romain Demitra" userId="6fc41175-23ee-41a1-8381-5bb1a6a1ea35" providerId="ADAL" clId="{FF19D891-71FA-42E0-B69E-C8BC208B813D}" dt="2025-10-17T07:50:03.873" v="1033" actId="1076"/>
          <ac:picMkLst>
            <pc:docMk/>
            <pc:sldMk cId="3132486795" sldId="266"/>
            <ac:picMk id="39" creationId="{2464E3C2-ED49-9937-DD41-60AD6E911A62}"/>
          </ac:picMkLst>
        </pc:picChg>
        <pc:picChg chg="add mod">
          <ac:chgData name="Romain Demitra" userId="6fc41175-23ee-41a1-8381-5bb1a6a1ea35" providerId="ADAL" clId="{FF19D891-71FA-42E0-B69E-C8BC208B813D}" dt="2025-10-17T07:50:02.035" v="1032" actId="1076"/>
          <ac:picMkLst>
            <pc:docMk/>
            <pc:sldMk cId="3132486795" sldId="266"/>
            <ac:picMk id="40" creationId="{C9ED8021-29AB-B0DD-3443-050CD2BAAE93}"/>
          </ac:picMkLst>
        </pc:picChg>
        <pc:picChg chg="add mod">
          <ac:chgData name="Romain Demitra" userId="6fc41175-23ee-41a1-8381-5bb1a6a1ea35" providerId="ADAL" clId="{FF19D891-71FA-42E0-B69E-C8BC208B813D}" dt="2025-10-17T07:50:00.607" v="1031" actId="1076"/>
          <ac:picMkLst>
            <pc:docMk/>
            <pc:sldMk cId="3132486795" sldId="266"/>
            <ac:picMk id="41" creationId="{8967979B-16DE-F070-5163-6EC2C25D47BC}"/>
          </ac:picMkLst>
        </pc:picChg>
        <pc:picChg chg="add mod">
          <ac:chgData name="Romain Demitra" userId="6fc41175-23ee-41a1-8381-5bb1a6a1ea35" providerId="ADAL" clId="{FF19D891-71FA-42E0-B69E-C8BC208B813D}" dt="2025-10-17T07:49:58.204" v="1030" actId="1076"/>
          <ac:picMkLst>
            <pc:docMk/>
            <pc:sldMk cId="3132486795" sldId="266"/>
            <ac:picMk id="42" creationId="{DC82A1D6-4BAF-BB07-97CC-85FA979755B9}"/>
          </ac:picMkLst>
        </pc:picChg>
        <pc:picChg chg="add mod">
          <ac:chgData name="Romain Demitra" userId="6fc41175-23ee-41a1-8381-5bb1a6a1ea35" providerId="ADAL" clId="{FF19D891-71FA-42E0-B69E-C8BC208B813D}" dt="2025-10-17T07:49:56.554" v="1029" actId="1076"/>
          <ac:picMkLst>
            <pc:docMk/>
            <pc:sldMk cId="3132486795" sldId="266"/>
            <ac:picMk id="43" creationId="{1F6DC12B-4923-3170-8B1A-57C2C5317A51}"/>
          </ac:picMkLst>
        </pc:picChg>
        <pc:picChg chg="add mod">
          <ac:chgData name="Romain Demitra" userId="6fc41175-23ee-41a1-8381-5bb1a6a1ea35" providerId="ADAL" clId="{FF19D891-71FA-42E0-B69E-C8BC208B813D}" dt="2025-10-17T07:49:55.237" v="1028" actId="1076"/>
          <ac:picMkLst>
            <pc:docMk/>
            <pc:sldMk cId="3132486795" sldId="266"/>
            <ac:picMk id="44" creationId="{B5984766-6433-25CC-03D7-34A4FA40B54F}"/>
          </ac:picMkLst>
        </pc:picChg>
        <pc:cxnChg chg="add">
          <ac:chgData name="Romain Demitra" userId="6fc41175-23ee-41a1-8381-5bb1a6a1ea35" providerId="ADAL" clId="{FF19D891-71FA-42E0-B69E-C8BC208B813D}" dt="2025-10-17T07:50:39.243" v="1034" actId="11529"/>
          <ac:cxnSpMkLst>
            <pc:docMk/>
            <pc:sldMk cId="3132486795" sldId="266"/>
            <ac:cxnSpMk id="46" creationId="{2644B9FA-732D-C726-0494-504E9FB6A61A}"/>
          </ac:cxnSpMkLst>
        </pc:cxnChg>
        <pc:cxnChg chg="add">
          <ac:chgData name="Romain Demitra" userId="6fc41175-23ee-41a1-8381-5bb1a6a1ea35" providerId="ADAL" clId="{FF19D891-71FA-42E0-B69E-C8BC208B813D}" dt="2025-10-17T07:50:52.397" v="1035" actId="11529"/>
          <ac:cxnSpMkLst>
            <pc:docMk/>
            <pc:sldMk cId="3132486795" sldId="266"/>
            <ac:cxnSpMk id="48" creationId="{A347F042-68C4-0BD3-CD95-8CB5A38917E0}"/>
          </ac:cxnSpMkLst>
        </pc:cxnChg>
        <pc:cxnChg chg="add mod">
          <ac:chgData name="Romain Demitra" userId="6fc41175-23ee-41a1-8381-5bb1a6a1ea35" providerId="ADAL" clId="{FF19D891-71FA-42E0-B69E-C8BC208B813D}" dt="2025-10-17T07:50:58.744" v="1038" actId="14100"/>
          <ac:cxnSpMkLst>
            <pc:docMk/>
            <pc:sldMk cId="3132486795" sldId="266"/>
            <ac:cxnSpMk id="49" creationId="{22E0C1D8-816D-6AE2-AD08-5BDA1C46530E}"/>
          </ac:cxnSpMkLst>
        </pc:cxnChg>
        <pc:cxnChg chg="add mod">
          <ac:chgData name="Romain Demitra" userId="6fc41175-23ee-41a1-8381-5bb1a6a1ea35" providerId="ADAL" clId="{FF19D891-71FA-42E0-B69E-C8BC208B813D}" dt="2025-10-17T07:51:10.734" v="1042" actId="14100"/>
          <ac:cxnSpMkLst>
            <pc:docMk/>
            <pc:sldMk cId="3132486795" sldId="266"/>
            <ac:cxnSpMk id="52" creationId="{B46FEA10-9E90-5561-7975-D1C9D848849F}"/>
          </ac:cxnSpMkLst>
        </pc:cxnChg>
        <pc:cxnChg chg="add mod">
          <ac:chgData name="Romain Demitra" userId="6fc41175-23ee-41a1-8381-5bb1a6a1ea35" providerId="ADAL" clId="{FF19D891-71FA-42E0-B69E-C8BC208B813D}" dt="2025-10-17T07:51:17.465" v="1045" actId="14100"/>
          <ac:cxnSpMkLst>
            <pc:docMk/>
            <pc:sldMk cId="3132486795" sldId="266"/>
            <ac:cxnSpMk id="55" creationId="{7F187F75-436E-2307-2806-611B966338C7}"/>
          </ac:cxnSpMkLst>
        </pc:cxnChg>
        <pc:cxnChg chg="add mod">
          <ac:chgData name="Romain Demitra" userId="6fc41175-23ee-41a1-8381-5bb1a6a1ea35" providerId="ADAL" clId="{FF19D891-71FA-42E0-B69E-C8BC208B813D}" dt="2025-10-17T07:51:24.596" v="1048" actId="14100"/>
          <ac:cxnSpMkLst>
            <pc:docMk/>
            <pc:sldMk cId="3132486795" sldId="266"/>
            <ac:cxnSpMk id="58" creationId="{BA46B9EB-BC26-FA59-5F55-A8EE8E61CBE2}"/>
          </ac:cxnSpMkLst>
        </pc:cxnChg>
        <pc:cxnChg chg="add mod">
          <ac:chgData name="Romain Demitra" userId="6fc41175-23ee-41a1-8381-5bb1a6a1ea35" providerId="ADAL" clId="{FF19D891-71FA-42E0-B69E-C8BC208B813D}" dt="2025-10-17T07:52:43.222" v="1051" actId="13822"/>
          <ac:cxnSpMkLst>
            <pc:docMk/>
            <pc:sldMk cId="3132486795" sldId="266"/>
            <ac:cxnSpMk id="62" creationId="{90656EAD-0E0F-B957-AC4C-C182128B230C}"/>
          </ac:cxnSpMkLst>
        </pc:cxnChg>
        <pc:cxnChg chg="add mod">
          <ac:chgData name="Romain Demitra" userId="6fc41175-23ee-41a1-8381-5bb1a6a1ea35" providerId="ADAL" clId="{FF19D891-71FA-42E0-B69E-C8BC208B813D}" dt="2025-10-17T07:52:54.581" v="1055" actId="14100"/>
          <ac:cxnSpMkLst>
            <pc:docMk/>
            <pc:sldMk cId="3132486795" sldId="266"/>
            <ac:cxnSpMk id="64" creationId="{7257E14B-8A1F-A8C7-F680-1061AF6E9BEF}"/>
          </ac:cxnSpMkLst>
        </pc:cxnChg>
        <pc:cxnChg chg="add mod">
          <ac:chgData name="Romain Demitra" userId="6fc41175-23ee-41a1-8381-5bb1a6a1ea35" providerId="ADAL" clId="{FF19D891-71FA-42E0-B69E-C8BC208B813D}" dt="2025-10-17T07:53:03.514" v="1058" actId="14100"/>
          <ac:cxnSpMkLst>
            <pc:docMk/>
            <pc:sldMk cId="3132486795" sldId="266"/>
            <ac:cxnSpMk id="67" creationId="{135125C3-640F-1F7B-DD7F-10A83EDA9A39}"/>
          </ac:cxnSpMkLst>
        </pc:cxnChg>
        <pc:cxnChg chg="add mod">
          <ac:chgData name="Romain Demitra" userId="6fc41175-23ee-41a1-8381-5bb1a6a1ea35" providerId="ADAL" clId="{FF19D891-71FA-42E0-B69E-C8BC208B813D}" dt="2025-10-17T07:53:10.633" v="1061" actId="14100"/>
          <ac:cxnSpMkLst>
            <pc:docMk/>
            <pc:sldMk cId="3132486795" sldId="266"/>
            <ac:cxnSpMk id="70" creationId="{7DE98A6C-8A4E-41E0-3925-FAE3D1C5A25D}"/>
          </ac:cxnSpMkLst>
        </pc:cxnChg>
        <pc:cxnChg chg="add mod">
          <ac:chgData name="Romain Demitra" userId="6fc41175-23ee-41a1-8381-5bb1a6a1ea35" providerId="ADAL" clId="{FF19D891-71FA-42E0-B69E-C8BC208B813D}" dt="2025-10-17T07:53:19.605" v="1064" actId="14100"/>
          <ac:cxnSpMkLst>
            <pc:docMk/>
            <pc:sldMk cId="3132486795" sldId="266"/>
            <ac:cxnSpMk id="73" creationId="{E352C4A8-016C-22A4-0524-0BC090E8FB84}"/>
          </ac:cxnSpMkLst>
        </pc:cxnChg>
        <pc:cxnChg chg="add mod">
          <ac:chgData name="Romain Demitra" userId="6fc41175-23ee-41a1-8381-5bb1a6a1ea35" providerId="ADAL" clId="{FF19D891-71FA-42E0-B69E-C8BC208B813D}" dt="2025-10-17T07:53:29.591" v="1067" actId="14100"/>
          <ac:cxnSpMkLst>
            <pc:docMk/>
            <pc:sldMk cId="3132486795" sldId="266"/>
            <ac:cxnSpMk id="76" creationId="{4FD1A439-CA85-BCED-8F44-814A9EE65FA3}"/>
          </ac:cxnSpMkLst>
        </pc:cxnChg>
      </pc:sldChg>
      <pc:sldChg chg="addSp delSp modSp add mod modNotesTx">
        <pc:chgData name="Romain Demitra" userId="6fc41175-23ee-41a1-8381-5bb1a6a1ea35" providerId="ADAL" clId="{FF19D891-71FA-42E0-B69E-C8BC208B813D}" dt="2025-10-19T15:42:06.075" v="2493" actId="6549"/>
        <pc:sldMkLst>
          <pc:docMk/>
          <pc:sldMk cId="666974395" sldId="267"/>
        </pc:sldMkLst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666974395" sldId="267"/>
            <ac:spMk id="4" creationId="{C4F5E8BB-6BC6-A6ED-2FE3-0EDB3E7FEB1B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666974395" sldId="267"/>
            <ac:spMk id="5" creationId="{1894E95A-869A-5622-B783-BE1103805E10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666974395" sldId="267"/>
            <ac:spMk id="6" creationId="{0E499E5E-5826-030C-50DB-41C225196DE4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666974395" sldId="267"/>
            <ac:spMk id="7" creationId="{CF4E9D90-958A-C653-E6C6-EC008C3FA5EB}"/>
          </ac:spMkLst>
        </pc:spChg>
        <pc:spChg chg="mod">
          <ac:chgData name="Romain Demitra" userId="6fc41175-23ee-41a1-8381-5bb1a6a1ea35" providerId="ADAL" clId="{FF19D891-71FA-42E0-B69E-C8BC208B813D}" dt="2025-10-17T12:32:00.927" v="1116" actId="14100"/>
          <ac:spMkLst>
            <pc:docMk/>
            <pc:sldMk cId="666974395" sldId="267"/>
            <ac:spMk id="8" creationId="{684FAE85-06BF-87BB-FB5D-A0B0C68FEFCB}"/>
          </ac:spMkLst>
        </pc:spChg>
        <pc:spChg chg="mod">
          <ac:chgData name="Romain Demitra" userId="6fc41175-23ee-41a1-8381-5bb1a6a1ea35" providerId="ADAL" clId="{FF19D891-71FA-42E0-B69E-C8BC208B813D}" dt="2025-10-18T15:14:19.379" v="2240" actId="20577"/>
          <ac:spMkLst>
            <pc:docMk/>
            <pc:sldMk cId="666974395" sldId="267"/>
            <ac:spMk id="9" creationId="{01D86809-CF04-16C5-741C-A556ABF72C9B}"/>
          </ac:spMkLst>
        </pc:spChg>
        <pc:spChg chg="mod">
          <ac:chgData name="Romain Demitra" userId="6fc41175-23ee-41a1-8381-5bb1a6a1ea35" providerId="ADAL" clId="{FF19D891-71FA-42E0-B69E-C8BC208B813D}" dt="2025-10-18T10:20:40.991" v="1119"/>
          <ac:spMkLst>
            <pc:docMk/>
            <pc:sldMk cId="666974395" sldId="267"/>
            <ac:spMk id="12" creationId="{4FF1DFBB-FEDC-F7F3-20ED-4B6B3266CE98}"/>
          </ac:spMkLst>
        </pc:spChg>
        <pc:spChg chg="del mod">
          <ac:chgData name="Romain Demitra" userId="6fc41175-23ee-41a1-8381-5bb1a6a1ea35" providerId="ADAL" clId="{FF19D891-71FA-42E0-B69E-C8BC208B813D}" dt="2025-10-18T10:20:43.784" v="1120" actId="478"/>
          <ac:spMkLst>
            <pc:docMk/>
            <pc:sldMk cId="666974395" sldId="267"/>
            <ac:spMk id="14" creationId="{8F58FA66-2B4F-CA65-B792-3E7F8A999D1F}"/>
          </ac:spMkLst>
        </pc:spChg>
        <pc:spChg chg="del mod">
          <ac:chgData name="Romain Demitra" userId="6fc41175-23ee-41a1-8381-5bb1a6a1ea35" providerId="ADAL" clId="{FF19D891-71FA-42E0-B69E-C8BC208B813D}" dt="2025-10-18T10:20:47.822" v="1121" actId="478"/>
          <ac:spMkLst>
            <pc:docMk/>
            <pc:sldMk cId="666974395" sldId="267"/>
            <ac:spMk id="15" creationId="{869AF7DA-FF59-D0F0-221D-301799A7C3AA}"/>
          </ac:spMkLst>
        </pc:spChg>
        <pc:spChg chg="mod">
          <ac:chgData name="Romain Demitra" userId="6fc41175-23ee-41a1-8381-5bb1a6a1ea35" providerId="ADAL" clId="{FF19D891-71FA-42E0-B69E-C8BC208B813D}" dt="2025-10-18T10:20:54.824" v="1125"/>
          <ac:spMkLst>
            <pc:docMk/>
            <pc:sldMk cId="666974395" sldId="267"/>
            <ac:spMk id="19" creationId="{3285A400-1B5E-F92E-6D49-F02E00F343A2}"/>
          </ac:spMkLst>
        </pc:spChg>
        <pc:spChg chg="add mod">
          <ac:chgData name="Romain Demitra" userId="6fc41175-23ee-41a1-8381-5bb1a6a1ea35" providerId="ADAL" clId="{FF19D891-71FA-42E0-B69E-C8BC208B813D}" dt="2025-10-18T10:21:41.887" v="1130" actId="207"/>
          <ac:spMkLst>
            <pc:docMk/>
            <pc:sldMk cId="666974395" sldId="267"/>
            <ac:spMk id="20" creationId="{7F55FBA8-0668-3056-6E11-12984767181F}"/>
          </ac:spMkLst>
        </pc:spChg>
        <pc:spChg chg="add mod">
          <ac:chgData name="Romain Demitra" userId="6fc41175-23ee-41a1-8381-5bb1a6a1ea35" providerId="ADAL" clId="{FF19D891-71FA-42E0-B69E-C8BC208B813D}" dt="2025-10-18T10:22:54.706" v="1139" actId="1076"/>
          <ac:spMkLst>
            <pc:docMk/>
            <pc:sldMk cId="666974395" sldId="267"/>
            <ac:spMk id="21" creationId="{A55DCA9F-DCA4-75E1-2D84-A511C87579BB}"/>
          </ac:spMkLst>
        </pc:spChg>
        <pc:spChg chg="add mod">
          <ac:chgData name="Romain Demitra" userId="6fc41175-23ee-41a1-8381-5bb1a6a1ea35" providerId="ADAL" clId="{FF19D891-71FA-42E0-B69E-C8BC208B813D}" dt="2025-10-18T10:23:12.616" v="1141" actId="207"/>
          <ac:spMkLst>
            <pc:docMk/>
            <pc:sldMk cId="666974395" sldId="267"/>
            <ac:spMk id="22" creationId="{42EAF77D-BC17-66FE-3202-E8BBAADF2291}"/>
          </ac:spMkLst>
        </pc:spChg>
        <pc:spChg chg="add mod">
          <ac:chgData name="Romain Demitra" userId="6fc41175-23ee-41a1-8381-5bb1a6a1ea35" providerId="ADAL" clId="{FF19D891-71FA-42E0-B69E-C8BC208B813D}" dt="2025-10-18T10:23:44.295" v="1157" actId="207"/>
          <ac:spMkLst>
            <pc:docMk/>
            <pc:sldMk cId="666974395" sldId="267"/>
            <ac:spMk id="23" creationId="{0422DD6E-1769-F225-A307-E6C2CAF402E9}"/>
          </ac:spMkLst>
        </pc:spChg>
        <pc:spChg chg="add mod">
          <ac:chgData name="Romain Demitra" userId="6fc41175-23ee-41a1-8381-5bb1a6a1ea35" providerId="ADAL" clId="{FF19D891-71FA-42E0-B69E-C8BC208B813D}" dt="2025-10-18T10:38:38.790" v="1184" actId="20577"/>
          <ac:spMkLst>
            <pc:docMk/>
            <pc:sldMk cId="666974395" sldId="267"/>
            <ac:spMk id="24" creationId="{EC7479B7-6A8D-CAA3-8505-344867EC3A91}"/>
          </ac:spMkLst>
        </pc:spChg>
        <pc:spChg chg="add mod">
          <ac:chgData name="Romain Demitra" userId="6fc41175-23ee-41a1-8381-5bb1a6a1ea35" providerId="ADAL" clId="{FF19D891-71FA-42E0-B69E-C8BC208B813D}" dt="2025-10-19T13:54:52.777" v="2345" actId="20577"/>
          <ac:spMkLst>
            <pc:docMk/>
            <pc:sldMk cId="666974395" sldId="267"/>
            <ac:spMk id="25" creationId="{E4546DB3-5A1E-8BAE-580B-506E1460D2CC}"/>
          </ac:spMkLst>
        </pc:spChg>
        <pc:spChg chg="add mod">
          <ac:chgData name="Romain Demitra" userId="6fc41175-23ee-41a1-8381-5bb1a6a1ea35" providerId="ADAL" clId="{FF19D891-71FA-42E0-B69E-C8BC208B813D}" dt="2025-10-18T10:43:45.104" v="1330" actId="207"/>
          <ac:spMkLst>
            <pc:docMk/>
            <pc:sldMk cId="666974395" sldId="267"/>
            <ac:spMk id="26" creationId="{0A76419E-0C62-2931-9FC5-DA05DFDB6743}"/>
          </ac:spMkLst>
        </pc:spChg>
        <pc:grpChg chg="add mod">
          <ac:chgData name="Romain Demitra" userId="6fc41175-23ee-41a1-8381-5bb1a6a1ea35" providerId="ADAL" clId="{FF19D891-71FA-42E0-B69E-C8BC208B813D}" dt="2025-10-18T10:20:53.332" v="1124" actId="1076"/>
          <ac:grpSpMkLst>
            <pc:docMk/>
            <pc:sldMk cId="666974395" sldId="267"/>
            <ac:grpSpMk id="2" creationId="{901BF7A7-DA74-EA03-2006-7F8C402593A0}"/>
          </ac:grpSpMkLst>
        </pc:grpChg>
        <pc:grpChg chg="del mod">
          <ac:chgData name="Romain Demitra" userId="6fc41175-23ee-41a1-8381-5bb1a6a1ea35" providerId="ADAL" clId="{FF19D891-71FA-42E0-B69E-C8BC208B813D}" dt="2025-10-18T10:20:47.822" v="1121" actId="478"/>
          <ac:grpSpMkLst>
            <pc:docMk/>
            <pc:sldMk cId="666974395" sldId="267"/>
            <ac:grpSpMk id="3" creationId="{20195055-17DD-16E5-68E9-EB9B065E325C}"/>
          </ac:grpSpMkLst>
        </pc:grpChg>
        <pc:grpChg chg="add mod">
          <ac:chgData name="Romain Demitra" userId="6fc41175-23ee-41a1-8381-5bb1a6a1ea35" providerId="ADAL" clId="{FF19D891-71FA-42E0-B69E-C8BC208B813D}" dt="2025-10-18T10:22:50.901" v="1138" actId="1076"/>
          <ac:grpSpMkLst>
            <pc:docMk/>
            <pc:sldMk cId="666974395" sldId="267"/>
            <ac:grpSpMk id="16" creationId="{606FDCD9-1198-0500-F426-F7BBDCFCB9B7}"/>
          </ac:grpSpMkLst>
        </pc:grpChg>
        <pc:picChg chg="add mod">
          <ac:chgData name="Romain Demitra" userId="6fc41175-23ee-41a1-8381-5bb1a6a1ea35" providerId="ADAL" clId="{FF19D891-71FA-42E0-B69E-C8BC208B813D}" dt="2025-10-18T10:19:28.320" v="1118" actId="1076"/>
          <ac:picMkLst>
            <pc:docMk/>
            <pc:sldMk cId="666974395" sldId="267"/>
            <ac:picMk id="11" creationId="{96A1010D-56D7-2B55-37C5-CA2451BC41E4}"/>
          </ac:picMkLst>
        </pc:picChg>
        <pc:picChg chg="mod">
          <ac:chgData name="Romain Demitra" userId="6fc41175-23ee-41a1-8381-5bb1a6a1ea35" providerId="ADAL" clId="{FF19D891-71FA-42E0-B69E-C8BC208B813D}" dt="2025-10-18T10:20:40.991" v="1119"/>
          <ac:picMkLst>
            <pc:docMk/>
            <pc:sldMk cId="666974395" sldId="267"/>
            <ac:picMk id="13" creationId="{0FFF5BD5-3255-530B-762D-45AB4ABDDDFD}"/>
          </ac:picMkLst>
        </pc:picChg>
        <pc:picChg chg="mod">
          <ac:chgData name="Romain Demitra" userId="6fc41175-23ee-41a1-8381-5bb1a6a1ea35" providerId="ADAL" clId="{FF19D891-71FA-42E0-B69E-C8BC208B813D}" dt="2025-10-18T10:20:54.824" v="1125"/>
          <ac:picMkLst>
            <pc:docMk/>
            <pc:sldMk cId="666974395" sldId="267"/>
            <ac:picMk id="17" creationId="{C43F0BF9-9509-02C3-7370-FD6975D8940B}"/>
          </ac:picMkLst>
        </pc:picChg>
        <pc:cxnChg chg="mod">
          <ac:chgData name="Romain Demitra" userId="6fc41175-23ee-41a1-8381-5bb1a6a1ea35" providerId="ADAL" clId="{FF19D891-71FA-42E0-B69E-C8BC208B813D}" dt="2025-10-18T10:20:40.991" v="1119"/>
          <ac:cxnSpMkLst>
            <pc:docMk/>
            <pc:sldMk cId="666974395" sldId="267"/>
            <ac:cxnSpMk id="10" creationId="{00674620-6765-3CCF-BBC4-3727DA540569}"/>
          </ac:cxnSpMkLst>
        </pc:cxnChg>
        <pc:cxnChg chg="mod">
          <ac:chgData name="Romain Demitra" userId="6fc41175-23ee-41a1-8381-5bb1a6a1ea35" providerId="ADAL" clId="{FF19D891-71FA-42E0-B69E-C8BC208B813D}" dt="2025-10-18T10:20:54.824" v="1125"/>
          <ac:cxnSpMkLst>
            <pc:docMk/>
            <pc:sldMk cId="666974395" sldId="267"/>
            <ac:cxnSpMk id="18" creationId="{872AA114-BC0F-F951-5FDA-6FD8BFC25D70}"/>
          </ac:cxnSpMkLst>
        </pc:cxn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2919801665" sldId="267"/>
        </pc:sldMkLst>
      </pc:sldChg>
      <pc:sldChg chg="addSp delSp modSp add mod modNotesTx">
        <pc:chgData name="Romain Demitra" userId="6fc41175-23ee-41a1-8381-5bb1a6a1ea35" providerId="ADAL" clId="{FF19D891-71FA-42E0-B69E-C8BC208B813D}" dt="2025-10-19T15:42:09.937" v="2494" actId="6549"/>
        <pc:sldMkLst>
          <pc:docMk/>
          <pc:sldMk cId="3348673735" sldId="268"/>
        </pc:sldMkLst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348673735" sldId="268"/>
            <ac:spMk id="4" creationId="{E3091384-416D-4FE8-9B50-790536CE0E0C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348673735" sldId="268"/>
            <ac:spMk id="5" creationId="{9E4D3463-DB62-CDEB-C498-2008E4B89399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348673735" sldId="268"/>
            <ac:spMk id="6" creationId="{03D3FAC8-1ADF-E145-9B16-759306E31880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348673735" sldId="268"/>
            <ac:spMk id="7" creationId="{468A6C1D-A80E-59AC-A5A3-B01D1B659BF8}"/>
          </ac:spMkLst>
        </pc:spChg>
        <pc:spChg chg="mod">
          <ac:chgData name="Romain Demitra" userId="6fc41175-23ee-41a1-8381-5bb1a6a1ea35" providerId="ADAL" clId="{FF19D891-71FA-42E0-B69E-C8BC208B813D}" dt="2025-10-18T15:14:38.439" v="2242" actId="14100"/>
          <ac:spMkLst>
            <pc:docMk/>
            <pc:sldMk cId="3348673735" sldId="268"/>
            <ac:spMk id="8" creationId="{D7141F48-D77B-7513-1F45-D1E7C927DF95}"/>
          </ac:spMkLst>
        </pc:spChg>
        <pc:spChg chg="mod">
          <ac:chgData name="Romain Demitra" userId="6fc41175-23ee-41a1-8381-5bb1a6a1ea35" providerId="ADAL" clId="{FF19D891-71FA-42E0-B69E-C8BC208B813D}" dt="2025-10-18T15:14:33.567" v="2241"/>
          <ac:spMkLst>
            <pc:docMk/>
            <pc:sldMk cId="3348673735" sldId="268"/>
            <ac:spMk id="9" creationId="{6362E472-51F3-6526-FAFC-A5968E9336E3}"/>
          </ac:spMkLst>
        </pc:spChg>
        <pc:spChg chg="add mod">
          <ac:chgData name="Romain Demitra" userId="6fc41175-23ee-41a1-8381-5bb1a6a1ea35" providerId="ADAL" clId="{FF19D891-71FA-42E0-B69E-C8BC208B813D}" dt="2025-10-18T11:31:48.675" v="1423" actId="1076"/>
          <ac:spMkLst>
            <pc:docMk/>
            <pc:sldMk cId="3348673735" sldId="268"/>
            <ac:spMk id="12" creationId="{2383357F-432B-D893-8F26-55D5F81E2CF8}"/>
          </ac:spMkLst>
        </pc:spChg>
        <pc:spChg chg="add del mod">
          <ac:chgData name="Romain Demitra" userId="6fc41175-23ee-41a1-8381-5bb1a6a1ea35" providerId="ADAL" clId="{FF19D891-71FA-42E0-B69E-C8BC208B813D}" dt="2025-10-18T11:28:23.736" v="1399" actId="478"/>
          <ac:spMkLst>
            <pc:docMk/>
            <pc:sldMk cId="3348673735" sldId="268"/>
            <ac:spMk id="15" creationId="{4564CB55-18DC-A12B-B28C-C597DC437060}"/>
          </ac:spMkLst>
        </pc:spChg>
        <pc:spChg chg="add">
          <ac:chgData name="Romain Demitra" userId="6fc41175-23ee-41a1-8381-5bb1a6a1ea35" providerId="ADAL" clId="{FF19D891-71FA-42E0-B69E-C8BC208B813D}" dt="2025-10-18T11:28:17.910" v="1398"/>
          <ac:spMkLst>
            <pc:docMk/>
            <pc:sldMk cId="3348673735" sldId="268"/>
            <ac:spMk id="16" creationId="{3CE63009-CBD9-B45B-6874-F75D1800C8B2}"/>
          </ac:spMkLst>
        </pc:spChg>
        <pc:spChg chg="add del mod">
          <ac:chgData name="Romain Demitra" userId="6fc41175-23ee-41a1-8381-5bb1a6a1ea35" providerId="ADAL" clId="{FF19D891-71FA-42E0-B69E-C8BC208B813D}" dt="2025-10-18T11:28:30.734" v="1403"/>
          <ac:spMkLst>
            <pc:docMk/>
            <pc:sldMk cId="3348673735" sldId="268"/>
            <ac:spMk id="17" creationId="{ECAF762A-1077-A178-F245-1720D6F3F1A1}"/>
          </ac:spMkLst>
        </pc:spChg>
        <pc:spChg chg="add mod">
          <ac:chgData name="Romain Demitra" userId="6fc41175-23ee-41a1-8381-5bb1a6a1ea35" providerId="ADAL" clId="{FF19D891-71FA-42E0-B69E-C8BC208B813D}" dt="2025-10-18T11:33:10.342" v="1443" actId="20577"/>
          <ac:spMkLst>
            <pc:docMk/>
            <pc:sldMk cId="3348673735" sldId="268"/>
            <ac:spMk id="18" creationId="{31135DAD-BFC4-2BF2-56D4-EF691E9D4E53}"/>
          </ac:spMkLst>
        </pc:spChg>
        <pc:picChg chg="add mod">
          <ac:chgData name="Romain Demitra" userId="6fc41175-23ee-41a1-8381-5bb1a6a1ea35" providerId="ADAL" clId="{FF19D891-71FA-42E0-B69E-C8BC208B813D}" dt="2025-10-19T11:37:07.103" v="2286" actId="571"/>
          <ac:picMkLst>
            <pc:docMk/>
            <pc:sldMk cId="3348673735" sldId="268"/>
            <ac:picMk id="2" creationId="{F6CB7E50-7933-97E6-318F-3E89195CA983}"/>
          </ac:picMkLst>
        </pc:picChg>
        <pc:picChg chg="add mod">
          <ac:chgData name="Romain Demitra" userId="6fc41175-23ee-41a1-8381-5bb1a6a1ea35" providerId="ADAL" clId="{FF19D891-71FA-42E0-B69E-C8BC208B813D}" dt="2025-10-18T11:03:51.741" v="1374" actId="1076"/>
          <ac:picMkLst>
            <pc:docMk/>
            <pc:sldMk cId="3348673735" sldId="268"/>
            <ac:picMk id="3" creationId="{8EE10D2D-D4B7-CC69-6663-F01C16525111}"/>
          </ac:picMkLst>
        </pc:picChg>
        <pc:picChg chg="add mod">
          <ac:chgData name="Romain Demitra" userId="6fc41175-23ee-41a1-8381-5bb1a6a1ea35" providerId="ADAL" clId="{FF19D891-71FA-42E0-B69E-C8BC208B813D}" dt="2025-10-19T11:37:07.103" v="2286" actId="571"/>
          <ac:picMkLst>
            <pc:docMk/>
            <pc:sldMk cId="3348673735" sldId="268"/>
            <ac:picMk id="10" creationId="{8F8390A1-7A24-814C-9E0C-011FCDDDBBA0}"/>
          </ac:picMkLst>
        </pc:picChg>
        <pc:picChg chg="add del mod">
          <ac:chgData name="Romain Demitra" userId="6fc41175-23ee-41a1-8381-5bb1a6a1ea35" providerId="ADAL" clId="{FF19D891-71FA-42E0-B69E-C8BC208B813D}" dt="2025-10-18T11:20:20.533" v="1390" actId="478"/>
          <ac:picMkLst>
            <pc:docMk/>
            <pc:sldMk cId="3348673735" sldId="268"/>
            <ac:picMk id="11" creationId="{D06CFD1E-457E-048D-BE16-CB2C20F0DB99}"/>
          </ac:picMkLst>
        </pc:picChg>
        <pc:picChg chg="add mod">
          <ac:chgData name="Romain Demitra" userId="6fc41175-23ee-41a1-8381-5bb1a6a1ea35" providerId="ADAL" clId="{FF19D891-71FA-42E0-B69E-C8BC208B813D}" dt="2025-10-18T11:20:31.775" v="1396" actId="1076"/>
          <ac:picMkLst>
            <pc:docMk/>
            <pc:sldMk cId="3348673735" sldId="268"/>
            <ac:picMk id="14" creationId="{EB2A39D6-828B-B098-AEDF-2BE82D8AAE8F}"/>
          </ac:picMkLst>
        </pc:pic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3863395038" sldId="268"/>
        </pc:sldMkLst>
      </pc:sldChg>
      <pc:sldChg chg="addSp modSp add mod modAnim modNotesTx">
        <pc:chgData name="Romain Demitra" userId="6fc41175-23ee-41a1-8381-5bb1a6a1ea35" providerId="ADAL" clId="{FF19D891-71FA-42E0-B69E-C8BC208B813D}" dt="2025-10-19T15:42:17.812" v="2495" actId="6549"/>
        <pc:sldMkLst>
          <pc:docMk/>
          <pc:sldMk cId="834372182" sldId="269"/>
        </pc:sldMkLst>
        <pc:spChg chg="add mod">
          <ac:chgData name="Romain Demitra" userId="6fc41175-23ee-41a1-8381-5bb1a6a1ea35" providerId="ADAL" clId="{FF19D891-71FA-42E0-B69E-C8BC208B813D}" dt="2025-10-18T14:20:02.339" v="1490" actId="1076"/>
          <ac:spMkLst>
            <pc:docMk/>
            <pc:sldMk cId="834372182" sldId="269"/>
            <ac:spMk id="2" creationId="{D5540004-E85B-71D9-08C9-5A21ADF22AA1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834372182" sldId="269"/>
            <ac:spMk id="4" creationId="{211C2443-2581-D1AA-8AF6-93237B85E423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834372182" sldId="269"/>
            <ac:spMk id="5" creationId="{F5A1E0F6-882C-7F2C-FC7F-E7BC09AE9B85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834372182" sldId="269"/>
            <ac:spMk id="6" creationId="{D939EF74-B471-0AF4-2BD0-E1FD9F7D1105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834372182" sldId="269"/>
            <ac:spMk id="7" creationId="{013818A2-824F-0719-13CC-A6E7A155DAEB}"/>
          </ac:spMkLst>
        </pc:spChg>
        <pc:spChg chg="mod">
          <ac:chgData name="Romain Demitra" userId="6fc41175-23ee-41a1-8381-5bb1a6a1ea35" providerId="ADAL" clId="{FF19D891-71FA-42E0-B69E-C8BC208B813D}" dt="2025-10-18T14:15:28.544" v="1452" actId="14100"/>
          <ac:spMkLst>
            <pc:docMk/>
            <pc:sldMk cId="834372182" sldId="269"/>
            <ac:spMk id="8" creationId="{C713714F-77EF-48B4-182F-C044D510C208}"/>
          </ac:spMkLst>
        </pc:spChg>
        <pc:spChg chg="mod">
          <ac:chgData name="Romain Demitra" userId="6fc41175-23ee-41a1-8381-5bb1a6a1ea35" providerId="ADAL" clId="{FF19D891-71FA-42E0-B69E-C8BC208B813D}" dt="2025-10-18T15:15:02.593" v="2243" actId="20577"/>
          <ac:spMkLst>
            <pc:docMk/>
            <pc:sldMk cId="834372182" sldId="269"/>
            <ac:spMk id="9" creationId="{EF935666-05D3-4800-B671-F74FC5641A02}"/>
          </ac:spMkLst>
        </pc:spChg>
        <pc:picChg chg="add mod">
          <ac:chgData name="Romain Demitra" userId="6fc41175-23ee-41a1-8381-5bb1a6a1ea35" providerId="ADAL" clId="{FF19D891-71FA-42E0-B69E-C8BC208B813D}" dt="2025-10-18T14:19:24.159" v="1483" actId="1076"/>
          <ac:picMkLst>
            <pc:docMk/>
            <pc:sldMk cId="834372182" sldId="269"/>
            <ac:picMk id="3" creationId="{9EF222D5-CA10-B764-CEE5-70889B1A1E94}"/>
          </ac:picMkLst>
        </pc:picChg>
        <pc:picChg chg="add mod">
          <ac:chgData name="Romain Demitra" userId="6fc41175-23ee-41a1-8381-5bb1a6a1ea35" providerId="ADAL" clId="{FF19D891-71FA-42E0-B69E-C8BC208B813D}" dt="2025-10-18T14:19:24.159" v="1483" actId="1076"/>
          <ac:picMkLst>
            <pc:docMk/>
            <pc:sldMk cId="834372182" sldId="269"/>
            <ac:picMk id="10" creationId="{9C9D2CA7-98F9-3530-03AF-456C380D8BCA}"/>
          </ac:picMkLst>
        </pc:picChg>
        <pc:picChg chg="add mod">
          <ac:chgData name="Romain Demitra" userId="6fc41175-23ee-41a1-8381-5bb1a6a1ea35" providerId="ADAL" clId="{FF19D891-71FA-42E0-B69E-C8BC208B813D}" dt="2025-10-18T14:19:24.159" v="1483" actId="1076"/>
          <ac:picMkLst>
            <pc:docMk/>
            <pc:sldMk cId="834372182" sldId="269"/>
            <ac:picMk id="11" creationId="{41977E0E-BD9D-8474-EE8B-B91DA82F3041}"/>
          </ac:picMkLst>
        </pc:pic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2972907791" sldId="269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313564159" sldId="270"/>
        </pc:sldMkLst>
      </pc:sldChg>
      <pc:sldChg chg="addSp delSp modSp add mod modAnim modNotesTx">
        <pc:chgData name="Romain Demitra" userId="6fc41175-23ee-41a1-8381-5bb1a6a1ea35" providerId="ADAL" clId="{FF19D891-71FA-42E0-B69E-C8BC208B813D}" dt="2025-10-19T15:42:23.531" v="2496" actId="6549"/>
        <pc:sldMkLst>
          <pc:docMk/>
          <pc:sldMk cId="1420147284" sldId="270"/>
        </pc:sldMkLst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420147284" sldId="270"/>
            <ac:spMk id="4" creationId="{2CA2E231-09FA-1BA6-50F5-855DA3AFC416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420147284" sldId="270"/>
            <ac:spMk id="5" creationId="{0E678E24-407A-8501-343B-AC40CCE27EE6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420147284" sldId="270"/>
            <ac:spMk id="6" creationId="{95B3F1AD-FBD2-0623-8681-3543C78493C8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420147284" sldId="270"/>
            <ac:spMk id="7" creationId="{5B5EC9BF-ED28-3EB2-F996-C310725FA0D3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420147284" sldId="270"/>
            <ac:spMk id="8" creationId="{A595E5F3-15B7-E456-2579-3B4EBCE167FB}"/>
          </ac:spMkLst>
        </pc:spChg>
        <pc:spChg chg="mod">
          <ac:chgData name="Romain Demitra" userId="6fc41175-23ee-41a1-8381-5bb1a6a1ea35" providerId="ADAL" clId="{FF19D891-71FA-42E0-B69E-C8BC208B813D}" dt="2025-10-18T15:15:25.664" v="2260" actId="14100"/>
          <ac:spMkLst>
            <pc:docMk/>
            <pc:sldMk cId="1420147284" sldId="270"/>
            <ac:spMk id="9" creationId="{0BAE6905-4C50-CF24-61C9-6E9A81FF6D23}"/>
          </ac:spMkLst>
        </pc:spChg>
        <pc:spChg chg="add mod">
          <ac:chgData name="Romain Demitra" userId="6fc41175-23ee-41a1-8381-5bb1a6a1ea35" providerId="ADAL" clId="{FF19D891-71FA-42E0-B69E-C8BC208B813D}" dt="2025-10-18T14:25:43.062" v="1508" actId="207"/>
          <ac:spMkLst>
            <pc:docMk/>
            <pc:sldMk cId="1420147284" sldId="270"/>
            <ac:spMk id="15" creationId="{4C22BB0A-7B52-4ACC-5BA5-4B170E80C528}"/>
          </ac:spMkLst>
        </pc:spChg>
        <pc:spChg chg="add del mod">
          <ac:chgData name="Romain Demitra" userId="6fc41175-23ee-41a1-8381-5bb1a6a1ea35" providerId="ADAL" clId="{FF19D891-71FA-42E0-B69E-C8BC208B813D}" dt="2025-10-18T14:30:48.562" v="1514" actId="478"/>
          <ac:spMkLst>
            <pc:docMk/>
            <pc:sldMk cId="1420147284" sldId="270"/>
            <ac:spMk id="19" creationId="{613002D3-B7AB-C384-A16D-65523B1E9FB7}"/>
          </ac:spMkLst>
        </pc:spChg>
        <pc:spChg chg="add del">
          <ac:chgData name="Romain Demitra" userId="6fc41175-23ee-41a1-8381-5bb1a6a1ea35" providerId="ADAL" clId="{FF19D891-71FA-42E0-B69E-C8BC208B813D}" dt="2025-10-18T14:30:48.562" v="1514" actId="478"/>
          <ac:spMkLst>
            <pc:docMk/>
            <pc:sldMk cId="1420147284" sldId="270"/>
            <ac:spMk id="20" creationId="{D2D9DA0B-97A0-6B46-F90E-70ECC5EE6915}"/>
          </ac:spMkLst>
        </pc:spChg>
        <pc:spChg chg="add mod">
          <ac:chgData name="Romain Demitra" userId="6fc41175-23ee-41a1-8381-5bb1a6a1ea35" providerId="ADAL" clId="{FF19D891-71FA-42E0-B69E-C8BC208B813D}" dt="2025-10-18T14:31:10.985" v="1521" actId="207"/>
          <ac:spMkLst>
            <pc:docMk/>
            <pc:sldMk cId="1420147284" sldId="270"/>
            <ac:spMk id="21" creationId="{76EADA97-E553-DD59-EEFD-A3B788370F33}"/>
          </ac:spMkLst>
        </pc:spChg>
        <pc:picChg chg="add mod">
          <ac:chgData name="Romain Demitra" userId="6fc41175-23ee-41a1-8381-5bb1a6a1ea35" providerId="ADAL" clId="{FF19D891-71FA-42E0-B69E-C8BC208B813D}" dt="2025-10-18T14:24:25.150" v="1496" actId="1076"/>
          <ac:picMkLst>
            <pc:docMk/>
            <pc:sldMk cId="1420147284" sldId="270"/>
            <ac:picMk id="3" creationId="{DE93FA56-DDEF-E40F-E61B-77E4E116BE90}"/>
          </ac:picMkLst>
        </pc:picChg>
        <pc:picChg chg="add mod">
          <ac:chgData name="Romain Demitra" userId="6fc41175-23ee-41a1-8381-5bb1a6a1ea35" providerId="ADAL" clId="{FF19D891-71FA-42E0-B69E-C8BC208B813D}" dt="2025-10-18T14:24:42.745" v="1499" actId="1076"/>
          <ac:picMkLst>
            <pc:docMk/>
            <pc:sldMk cId="1420147284" sldId="270"/>
            <ac:picMk id="10" creationId="{9B4F5431-10A9-C96F-9981-2BB8A2CD0FD8}"/>
          </ac:picMkLst>
        </pc:picChg>
        <pc:picChg chg="add mod">
          <ac:chgData name="Romain Demitra" userId="6fc41175-23ee-41a1-8381-5bb1a6a1ea35" providerId="ADAL" clId="{FF19D891-71FA-42E0-B69E-C8BC208B813D}" dt="2025-10-19T11:44:31.497" v="2288" actId="1076"/>
          <ac:picMkLst>
            <pc:docMk/>
            <pc:sldMk cId="1420147284" sldId="270"/>
            <ac:picMk id="22" creationId="{4F9A58ED-B233-1FFA-D9C6-CEC66C496482}"/>
          </ac:picMkLst>
        </pc:picChg>
        <pc:cxnChg chg="add mod">
          <ac:chgData name="Romain Demitra" userId="6fc41175-23ee-41a1-8381-5bb1a6a1ea35" providerId="ADAL" clId="{FF19D891-71FA-42E0-B69E-C8BC208B813D}" dt="2025-10-18T14:24:59.965" v="1502" actId="13822"/>
          <ac:cxnSpMkLst>
            <pc:docMk/>
            <pc:sldMk cId="1420147284" sldId="270"/>
            <ac:cxnSpMk id="12" creationId="{28B7B1D7-BCAA-F917-C1AB-4DB4CA7E3E5B}"/>
          </ac:cxnSpMkLst>
        </pc:cxnChg>
        <pc:cxnChg chg="add mod">
          <ac:chgData name="Romain Demitra" userId="6fc41175-23ee-41a1-8381-5bb1a6a1ea35" providerId="ADAL" clId="{FF19D891-71FA-42E0-B69E-C8BC208B813D}" dt="2025-10-18T14:25:25.400" v="1505" actId="13822"/>
          <ac:cxnSpMkLst>
            <pc:docMk/>
            <pc:sldMk cId="1420147284" sldId="270"/>
            <ac:cxnSpMk id="14" creationId="{133A9C44-F8F7-D4F8-58BD-FB8590ED3009}"/>
          </ac:cxnSpMkLst>
        </pc:cxnChg>
        <pc:cxnChg chg="add mod">
          <ac:chgData name="Romain Demitra" userId="6fc41175-23ee-41a1-8381-5bb1a6a1ea35" providerId="ADAL" clId="{FF19D891-71FA-42E0-B69E-C8BC208B813D}" dt="2025-10-18T14:26:07.250" v="1511" actId="14100"/>
          <ac:cxnSpMkLst>
            <pc:docMk/>
            <pc:sldMk cId="1420147284" sldId="270"/>
            <ac:cxnSpMk id="17" creationId="{1B1EE1C3-0330-5A8A-DB14-EF8DEC585C45}"/>
          </ac:cxnSpMkLst>
        </pc:cxn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1658869216" sldId="271"/>
        </pc:sldMkLst>
      </pc:sldChg>
      <pc:sldChg chg="addSp modSp add mod modNotesTx">
        <pc:chgData name="Romain Demitra" userId="6fc41175-23ee-41a1-8381-5bb1a6a1ea35" providerId="ADAL" clId="{FF19D891-71FA-42E0-B69E-C8BC208B813D}" dt="2025-10-19T15:42:31.008" v="2497" actId="6549"/>
        <pc:sldMkLst>
          <pc:docMk/>
          <pc:sldMk cId="3373429022" sldId="271"/>
        </pc:sldMkLst>
        <pc:spChg chg="mod">
          <ac:chgData name="Romain Demitra" userId="6fc41175-23ee-41a1-8381-5bb1a6a1ea35" providerId="ADAL" clId="{FF19D891-71FA-42E0-B69E-C8BC208B813D}" dt="2025-10-18T14:35:14.047" v="1523" actId="1076"/>
          <ac:spMkLst>
            <pc:docMk/>
            <pc:sldMk cId="3373429022" sldId="271"/>
            <ac:spMk id="2" creationId="{F7BC20AA-31EC-8E19-AF66-3611DC24C73A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373429022" sldId="271"/>
            <ac:spMk id="4" creationId="{8F8367D6-0E7C-C238-18F5-F888A0EBF9FA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373429022" sldId="271"/>
            <ac:spMk id="5" creationId="{02263766-874A-FE84-2011-DB6D6B44FB5C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373429022" sldId="271"/>
            <ac:spMk id="6" creationId="{A2B765F6-056A-09E3-0126-80AB2EC00F8D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373429022" sldId="271"/>
            <ac:spMk id="7" creationId="{5D2B105A-7515-975E-44ED-4D6871414DE4}"/>
          </ac:spMkLst>
        </pc:spChg>
        <pc:spChg chg="mod">
          <ac:chgData name="Romain Demitra" userId="6fc41175-23ee-41a1-8381-5bb1a6a1ea35" providerId="ADAL" clId="{FF19D891-71FA-42E0-B69E-C8BC208B813D}" dt="2025-10-18T14:37:51.819" v="1547" actId="14100"/>
          <ac:spMkLst>
            <pc:docMk/>
            <pc:sldMk cId="3373429022" sldId="271"/>
            <ac:spMk id="8" creationId="{A443876D-28B0-E018-8F85-EEC64817A4FC}"/>
          </ac:spMkLst>
        </pc:spChg>
        <pc:spChg chg="mod">
          <ac:chgData name="Romain Demitra" userId="6fc41175-23ee-41a1-8381-5bb1a6a1ea35" providerId="ADAL" clId="{FF19D891-71FA-42E0-B69E-C8BC208B813D}" dt="2025-10-18T15:15:30.824" v="2261" actId="20577"/>
          <ac:spMkLst>
            <pc:docMk/>
            <pc:sldMk cId="3373429022" sldId="271"/>
            <ac:spMk id="9" creationId="{E543E7DC-56D2-88A9-3E4B-C10CF42CF9CF}"/>
          </ac:spMkLst>
        </pc:spChg>
        <pc:spChg chg="mod">
          <ac:chgData name="Romain Demitra" userId="6fc41175-23ee-41a1-8381-5bb1a6a1ea35" providerId="ADAL" clId="{FF19D891-71FA-42E0-B69E-C8BC208B813D}" dt="2025-10-18T14:35:08.735" v="1522"/>
          <ac:spMkLst>
            <pc:docMk/>
            <pc:sldMk cId="3373429022" sldId="271"/>
            <ac:spMk id="11" creationId="{E576E2B3-3645-0FB4-B558-19349F34A457}"/>
          </ac:spMkLst>
        </pc:spChg>
        <pc:spChg chg="mod">
          <ac:chgData name="Romain Demitra" userId="6fc41175-23ee-41a1-8381-5bb1a6a1ea35" providerId="ADAL" clId="{FF19D891-71FA-42E0-B69E-C8BC208B813D}" dt="2025-10-18T14:35:14.047" v="1523" actId="1076"/>
          <ac:spMkLst>
            <pc:docMk/>
            <pc:sldMk cId="3373429022" sldId="271"/>
            <ac:spMk id="14" creationId="{8F4D584D-3E81-D408-5E12-72E7180A2265}"/>
          </ac:spMkLst>
        </pc:spChg>
        <pc:spChg chg="mod">
          <ac:chgData name="Romain Demitra" userId="6fc41175-23ee-41a1-8381-5bb1a6a1ea35" providerId="ADAL" clId="{FF19D891-71FA-42E0-B69E-C8BC208B813D}" dt="2025-10-18T14:35:08.735" v="1522"/>
          <ac:spMkLst>
            <pc:docMk/>
            <pc:sldMk cId="3373429022" sldId="271"/>
            <ac:spMk id="21" creationId="{D47BE11B-5A9D-249F-5D43-C9181DCA6AFC}"/>
          </ac:spMkLst>
        </pc:spChg>
        <pc:spChg chg="mod">
          <ac:chgData name="Romain Demitra" userId="6fc41175-23ee-41a1-8381-5bb1a6a1ea35" providerId="ADAL" clId="{FF19D891-71FA-42E0-B69E-C8BC208B813D}" dt="2025-10-18T14:35:08.735" v="1522"/>
          <ac:spMkLst>
            <pc:docMk/>
            <pc:sldMk cId="3373429022" sldId="271"/>
            <ac:spMk id="26" creationId="{4E00C1AC-14C6-E899-4C63-6EA05C66F053}"/>
          </ac:spMkLst>
        </pc:spChg>
        <pc:spChg chg="mod">
          <ac:chgData name="Romain Demitra" userId="6fc41175-23ee-41a1-8381-5bb1a6a1ea35" providerId="ADAL" clId="{FF19D891-71FA-42E0-B69E-C8BC208B813D}" dt="2025-10-18T14:35:08.735" v="1522"/>
          <ac:spMkLst>
            <pc:docMk/>
            <pc:sldMk cId="3373429022" sldId="271"/>
            <ac:spMk id="27" creationId="{E290A208-789C-AD9C-FD75-54EBE1096123}"/>
          </ac:spMkLst>
        </pc:spChg>
        <pc:spChg chg="mod">
          <ac:chgData name="Romain Demitra" userId="6fc41175-23ee-41a1-8381-5bb1a6a1ea35" providerId="ADAL" clId="{FF19D891-71FA-42E0-B69E-C8BC208B813D}" dt="2025-10-18T14:35:08.735" v="1522"/>
          <ac:spMkLst>
            <pc:docMk/>
            <pc:sldMk cId="3373429022" sldId="271"/>
            <ac:spMk id="40" creationId="{DAFBC741-DFA5-736A-8B16-EEAE1A811BCF}"/>
          </ac:spMkLst>
        </pc:spChg>
        <pc:spChg chg="mod">
          <ac:chgData name="Romain Demitra" userId="6fc41175-23ee-41a1-8381-5bb1a6a1ea35" providerId="ADAL" clId="{FF19D891-71FA-42E0-B69E-C8BC208B813D}" dt="2025-10-18T14:35:08.735" v="1522"/>
          <ac:spMkLst>
            <pc:docMk/>
            <pc:sldMk cId="3373429022" sldId="271"/>
            <ac:spMk id="41" creationId="{5B5FA41C-7174-4B6C-69F5-B3A03437B137}"/>
          </ac:spMkLst>
        </pc:spChg>
        <pc:spChg chg="mod">
          <ac:chgData name="Romain Demitra" userId="6fc41175-23ee-41a1-8381-5bb1a6a1ea35" providerId="ADAL" clId="{FF19D891-71FA-42E0-B69E-C8BC208B813D}" dt="2025-10-18T14:35:08.735" v="1522"/>
          <ac:spMkLst>
            <pc:docMk/>
            <pc:sldMk cId="3373429022" sldId="271"/>
            <ac:spMk id="42" creationId="{8A0D9B87-F584-196D-D318-50747C62ED3F}"/>
          </ac:spMkLst>
        </pc:spChg>
        <pc:spChg chg="mod">
          <ac:chgData name="Romain Demitra" userId="6fc41175-23ee-41a1-8381-5bb1a6a1ea35" providerId="ADAL" clId="{FF19D891-71FA-42E0-B69E-C8BC208B813D}" dt="2025-10-18T14:35:08.735" v="1522"/>
          <ac:spMkLst>
            <pc:docMk/>
            <pc:sldMk cId="3373429022" sldId="271"/>
            <ac:spMk id="46" creationId="{2B5AED9F-2B0E-BA75-408A-236AD69D10EC}"/>
          </ac:spMkLst>
        </pc:spChg>
        <pc:spChg chg="mod">
          <ac:chgData name="Romain Demitra" userId="6fc41175-23ee-41a1-8381-5bb1a6a1ea35" providerId="ADAL" clId="{FF19D891-71FA-42E0-B69E-C8BC208B813D}" dt="2025-10-18T14:35:14.047" v="1523" actId="1076"/>
          <ac:spMkLst>
            <pc:docMk/>
            <pc:sldMk cId="3373429022" sldId="271"/>
            <ac:spMk id="58" creationId="{817F247A-5ABE-537F-61BD-0451AC30DEEC}"/>
          </ac:spMkLst>
        </pc:spChg>
        <pc:spChg chg="mod">
          <ac:chgData name="Romain Demitra" userId="6fc41175-23ee-41a1-8381-5bb1a6a1ea35" providerId="ADAL" clId="{FF19D891-71FA-42E0-B69E-C8BC208B813D}" dt="2025-10-18T14:35:14.047" v="1523" actId="1076"/>
          <ac:spMkLst>
            <pc:docMk/>
            <pc:sldMk cId="3373429022" sldId="271"/>
            <ac:spMk id="59" creationId="{79AA4179-36EE-ED22-7870-DE0DFDF298CC}"/>
          </ac:spMkLst>
        </pc:spChg>
        <pc:spChg chg="mod">
          <ac:chgData name="Romain Demitra" userId="6fc41175-23ee-41a1-8381-5bb1a6a1ea35" providerId="ADAL" clId="{FF19D891-71FA-42E0-B69E-C8BC208B813D}" dt="2025-10-18T14:35:14.047" v="1523" actId="1076"/>
          <ac:spMkLst>
            <pc:docMk/>
            <pc:sldMk cId="3373429022" sldId="271"/>
            <ac:spMk id="60" creationId="{1E3E5AA6-2C8C-BE40-6D17-006915E49F72}"/>
          </ac:spMkLst>
        </pc:spChg>
        <pc:spChg chg="add mod">
          <ac:chgData name="Romain Demitra" userId="6fc41175-23ee-41a1-8381-5bb1a6a1ea35" providerId="ADAL" clId="{FF19D891-71FA-42E0-B69E-C8BC208B813D}" dt="2025-10-18T14:35:14.047" v="1523" actId="1076"/>
          <ac:spMkLst>
            <pc:docMk/>
            <pc:sldMk cId="3373429022" sldId="271"/>
            <ac:spMk id="63" creationId="{006B8447-CD14-EC1D-9CD1-FCD5A74BBAEB}"/>
          </ac:spMkLst>
        </pc:spChg>
        <pc:spChg chg="mod">
          <ac:chgData name="Romain Demitra" userId="6fc41175-23ee-41a1-8381-5bb1a6a1ea35" providerId="ADAL" clId="{FF19D891-71FA-42E0-B69E-C8BC208B813D}" dt="2025-10-18T14:35:14.047" v="1523" actId="1076"/>
          <ac:spMkLst>
            <pc:docMk/>
            <pc:sldMk cId="3373429022" sldId="271"/>
            <ac:spMk id="64" creationId="{C7436BB4-E202-0E1A-8239-806670DD980B}"/>
          </ac:spMkLst>
        </pc:spChg>
        <pc:spChg chg="add mod">
          <ac:chgData name="Romain Demitra" userId="6fc41175-23ee-41a1-8381-5bb1a6a1ea35" providerId="ADAL" clId="{FF19D891-71FA-42E0-B69E-C8BC208B813D}" dt="2025-10-18T14:35:14.047" v="1523" actId="1076"/>
          <ac:spMkLst>
            <pc:docMk/>
            <pc:sldMk cId="3373429022" sldId="271"/>
            <ac:spMk id="65" creationId="{574F6F49-6CAE-80FB-6572-C1E3FCF6E0FD}"/>
          </ac:spMkLst>
        </pc:spChg>
        <pc:spChg chg="mod">
          <ac:chgData name="Romain Demitra" userId="6fc41175-23ee-41a1-8381-5bb1a6a1ea35" providerId="ADAL" clId="{FF19D891-71FA-42E0-B69E-C8BC208B813D}" dt="2025-10-18T14:35:14.047" v="1523" actId="1076"/>
          <ac:spMkLst>
            <pc:docMk/>
            <pc:sldMk cId="3373429022" sldId="271"/>
            <ac:spMk id="67" creationId="{4DB0C1A2-B6DB-7810-5048-A121C00597B6}"/>
          </ac:spMkLst>
        </pc:spChg>
        <pc:spChg chg="mod">
          <ac:chgData name="Romain Demitra" userId="6fc41175-23ee-41a1-8381-5bb1a6a1ea35" providerId="ADAL" clId="{FF19D891-71FA-42E0-B69E-C8BC208B813D}" dt="2025-10-18T14:35:14.047" v="1523" actId="1076"/>
          <ac:spMkLst>
            <pc:docMk/>
            <pc:sldMk cId="3373429022" sldId="271"/>
            <ac:spMk id="68" creationId="{1FD820B7-6A31-ED68-8308-A16E169B52EA}"/>
          </ac:spMkLst>
        </pc:spChg>
        <pc:spChg chg="add mod">
          <ac:chgData name="Romain Demitra" userId="6fc41175-23ee-41a1-8381-5bb1a6a1ea35" providerId="ADAL" clId="{FF19D891-71FA-42E0-B69E-C8BC208B813D}" dt="2025-10-18T14:38:08.805" v="1552" actId="1076"/>
          <ac:spMkLst>
            <pc:docMk/>
            <pc:sldMk cId="3373429022" sldId="271"/>
            <ac:spMk id="69" creationId="{464E3C46-E9B7-D337-7CEE-3925DE3B91D1}"/>
          </ac:spMkLst>
        </pc:spChg>
      </pc:sldChg>
      <pc:sldChg chg="addSp modSp add mod modNotesTx">
        <pc:chgData name="Romain Demitra" userId="6fc41175-23ee-41a1-8381-5bb1a6a1ea35" providerId="ADAL" clId="{FF19D891-71FA-42E0-B69E-C8BC208B813D}" dt="2025-10-19T15:42:35.244" v="2498" actId="6549"/>
        <pc:sldMkLst>
          <pc:docMk/>
          <pc:sldMk cId="2078631225" sldId="272"/>
        </pc:sldMkLst>
        <pc:spChg chg="add mod">
          <ac:chgData name="Romain Demitra" userId="6fc41175-23ee-41a1-8381-5bb1a6a1ea35" providerId="ADAL" clId="{FF19D891-71FA-42E0-B69E-C8BC208B813D}" dt="2025-10-18T14:39:39.711" v="1558" actId="1076"/>
          <ac:spMkLst>
            <pc:docMk/>
            <pc:sldMk cId="2078631225" sldId="272"/>
            <ac:spMk id="2" creationId="{3427D982-BAFF-E99E-1D50-B18963C15B92}"/>
          </ac:spMkLst>
        </pc:spChg>
        <pc:spChg chg="add mod">
          <ac:chgData name="Romain Demitra" userId="6fc41175-23ee-41a1-8381-5bb1a6a1ea35" providerId="ADAL" clId="{FF19D891-71FA-42E0-B69E-C8BC208B813D}" dt="2025-10-18T14:39:20.977" v="1554" actId="2085"/>
          <ac:spMkLst>
            <pc:docMk/>
            <pc:sldMk cId="2078631225" sldId="272"/>
            <ac:spMk id="3" creationId="{AF255927-C47B-62B3-D82E-9EC09C522124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078631225" sldId="272"/>
            <ac:spMk id="4" creationId="{D142E96D-5C44-7BF7-12AD-C0BC8BA20D73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078631225" sldId="272"/>
            <ac:spMk id="5" creationId="{1B447745-65F6-CAD1-8FD0-7EA993EF3B2E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078631225" sldId="272"/>
            <ac:spMk id="6" creationId="{66F7E0CB-5579-D0F2-63F6-F527FF537569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078631225" sldId="272"/>
            <ac:spMk id="7" creationId="{29C9A1C1-B2A0-48B4-96F7-81172ABD36C6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078631225" sldId="272"/>
            <ac:spMk id="8" creationId="{5ACAE50C-5D14-9783-1079-71D12F778458}"/>
          </ac:spMkLst>
        </pc:spChg>
        <pc:spChg chg="mod">
          <ac:chgData name="Romain Demitra" userId="6fc41175-23ee-41a1-8381-5bb1a6a1ea35" providerId="ADAL" clId="{FF19D891-71FA-42E0-B69E-C8BC208B813D}" dt="2025-10-18T15:15:44.834" v="2265" actId="20577"/>
          <ac:spMkLst>
            <pc:docMk/>
            <pc:sldMk cId="2078631225" sldId="272"/>
            <ac:spMk id="9" creationId="{983E7632-56F3-B891-7B4D-CE32050D8F65}"/>
          </ac:spMkLst>
        </pc:spChg>
        <pc:spChg chg="add mod">
          <ac:chgData name="Romain Demitra" userId="6fc41175-23ee-41a1-8381-5bb1a6a1ea35" providerId="ADAL" clId="{FF19D891-71FA-42E0-B69E-C8BC208B813D}" dt="2025-10-18T14:39:29.393" v="1556" actId="208"/>
          <ac:spMkLst>
            <pc:docMk/>
            <pc:sldMk cId="2078631225" sldId="272"/>
            <ac:spMk id="11" creationId="{786F50B9-0E8B-FB76-DC53-CA3044A37B35}"/>
          </ac:spMkLst>
        </pc:spChg>
        <pc:picChg chg="add mod">
          <ac:chgData name="Romain Demitra" userId="6fc41175-23ee-41a1-8381-5bb1a6a1ea35" providerId="ADAL" clId="{FF19D891-71FA-42E0-B69E-C8BC208B813D}" dt="2025-10-18T14:39:27.107" v="1555" actId="208"/>
          <ac:picMkLst>
            <pc:docMk/>
            <pc:sldMk cId="2078631225" sldId="272"/>
            <ac:picMk id="10" creationId="{636A8C97-0ED6-2269-DB5B-E6F12C0D91BD}"/>
          </ac:picMkLst>
        </pc:pic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4096364076" sldId="272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2507129157" sldId="273"/>
        </pc:sldMkLst>
      </pc:sldChg>
      <pc:sldChg chg="addSp modSp add mod modNotesTx">
        <pc:chgData name="Romain Demitra" userId="6fc41175-23ee-41a1-8381-5bb1a6a1ea35" providerId="ADAL" clId="{FF19D891-71FA-42E0-B69E-C8BC208B813D}" dt="2025-10-19T15:42:41.726" v="2499" actId="6549"/>
        <pc:sldMkLst>
          <pc:docMk/>
          <pc:sldMk cId="2879456178" sldId="273"/>
        </pc:sldMkLst>
        <pc:spChg chg="add mod">
          <ac:chgData name="Romain Demitra" userId="6fc41175-23ee-41a1-8381-5bb1a6a1ea35" providerId="ADAL" clId="{FF19D891-71FA-42E0-B69E-C8BC208B813D}" dt="2025-10-18T14:40:23.501" v="1579" actId="2085"/>
          <ac:spMkLst>
            <pc:docMk/>
            <pc:sldMk cId="2879456178" sldId="273"/>
            <ac:spMk id="2" creationId="{46717846-38FF-F357-CAD3-ED8F30BB656E}"/>
          </ac:spMkLst>
        </pc:spChg>
        <pc:spChg chg="add mod">
          <ac:chgData name="Romain Demitra" userId="6fc41175-23ee-41a1-8381-5bb1a6a1ea35" providerId="ADAL" clId="{FF19D891-71FA-42E0-B69E-C8BC208B813D}" dt="2025-10-18T14:40:23.501" v="1579" actId="2085"/>
          <ac:spMkLst>
            <pc:docMk/>
            <pc:sldMk cId="2879456178" sldId="273"/>
            <ac:spMk id="3" creationId="{93D1A380-D056-7A6B-8E84-BEFD714E9D29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879456178" sldId="273"/>
            <ac:spMk id="4" creationId="{45C25000-4838-4711-9617-2F81503EBD96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879456178" sldId="273"/>
            <ac:spMk id="5" creationId="{AE215CED-81A8-A6A3-AD77-D666D1DFF165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879456178" sldId="273"/>
            <ac:spMk id="6" creationId="{AECCAEDA-A768-61A3-2C57-DA79523B26FE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879456178" sldId="273"/>
            <ac:spMk id="7" creationId="{6F6CB63E-553B-4E67-BD7D-422A89B5275C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879456178" sldId="273"/>
            <ac:spMk id="8" creationId="{9A1F443F-F905-490A-E950-6BBEE41D09F1}"/>
          </ac:spMkLst>
        </pc:spChg>
        <pc:spChg chg="mod">
          <ac:chgData name="Romain Demitra" userId="6fc41175-23ee-41a1-8381-5bb1a6a1ea35" providerId="ADAL" clId="{FF19D891-71FA-42E0-B69E-C8BC208B813D}" dt="2025-10-18T15:15:52.570" v="2268" actId="20577"/>
          <ac:spMkLst>
            <pc:docMk/>
            <pc:sldMk cId="2879456178" sldId="273"/>
            <ac:spMk id="9" creationId="{9E24A25D-683D-15F8-D7C2-0580B2B6BC2B}"/>
          </ac:spMkLst>
        </pc:spChg>
        <pc:spChg chg="add mod">
          <ac:chgData name="Romain Demitra" userId="6fc41175-23ee-41a1-8381-5bb1a6a1ea35" providerId="ADAL" clId="{FF19D891-71FA-42E0-B69E-C8BC208B813D}" dt="2025-10-18T14:40:23.501" v="1579" actId="2085"/>
          <ac:spMkLst>
            <pc:docMk/>
            <pc:sldMk cId="2879456178" sldId="273"/>
            <ac:spMk id="12" creationId="{6C35E41F-7528-3DB9-1B2F-3B64EBCC8D73}"/>
          </ac:spMkLst>
        </pc:spChg>
        <pc:graphicFrameChg chg="add mod">
          <ac:chgData name="Romain Demitra" userId="6fc41175-23ee-41a1-8381-5bb1a6a1ea35" providerId="ADAL" clId="{FF19D891-71FA-42E0-B69E-C8BC208B813D}" dt="2025-10-18T14:40:18.765" v="1578"/>
          <ac:graphicFrameMkLst>
            <pc:docMk/>
            <pc:sldMk cId="2879456178" sldId="273"/>
            <ac:graphicFrameMk id="11" creationId="{8D39E5E4-23B8-A87F-D955-93B515B617C9}"/>
          </ac:graphicFrameMkLst>
        </pc:graphicFrameChg>
        <pc:picChg chg="add mod">
          <ac:chgData name="Romain Demitra" userId="6fc41175-23ee-41a1-8381-5bb1a6a1ea35" providerId="ADAL" clId="{FF19D891-71FA-42E0-B69E-C8BC208B813D}" dt="2025-10-18T14:40:23.501" v="1579" actId="2085"/>
          <ac:picMkLst>
            <pc:docMk/>
            <pc:sldMk cId="2879456178" sldId="273"/>
            <ac:picMk id="10" creationId="{93088EB8-9FF3-1FA4-E602-26592B8149C4}"/>
          </ac:picMkLst>
        </pc:pic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1051426701" sldId="274"/>
        </pc:sldMkLst>
      </pc:sldChg>
      <pc:sldChg chg="addSp delSp modSp add mod modNotesTx">
        <pc:chgData name="Romain Demitra" userId="6fc41175-23ee-41a1-8381-5bb1a6a1ea35" providerId="ADAL" clId="{FF19D891-71FA-42E0-B69E-C8BC208B813D}" dt="2025-10-19T15:42:48.134" v="2500" actId="6549"/>
        <pc:sldMkLst>
          <pc:docMk/>
          <pc:sldMk cId="3514860376" sldId="274"/>
        </pc:sldMkLst>
        <pc:spChg chg="add mod">
          <ac:chgData name="Romain Demitra" userId="6fc41175-23ee-41a1-8381-5bb1a6a1ea35" providerId="ADAL" clId="{FF19D891-71FA-42E0-B69E-C8BC208B813D}" dt="2025-10-18T14:41:47.364" v="1584" actId="1076"/>
          <ac:spMkLst>
            <pc:docMk/>
            <pc:sldMk cId="3514860376" sldId="274"/>
            <ac:spMk id="2" creationId="{18CA0B4A-B96E-E02F-ADB4-5F51E74EB12D}"/>
          </ac:spMkLst>
        </pc:spChg>
        <pc:spChg chg="add mod">
          <ac:chgData name="Romain Demitra" userId="6fc41175-23ee-41a1-8381-5bb1a6a1ea35" providerId="ADAL" clId="{FF19D891-71FA-42E0-B69E-C8BC208B813D}" dt="2025-10-18T14:41:29.252" v="1581" actId="208"/>
          <ac:spMkLst>
            <pc:docMk/>
            <pc:sldMk cId="3514860376" sldId="274"/>
            <ac:spMk id="3" creationId="{927CC0BE-8E07-77C5-8D41-28D57F7772C3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514860376" sldId="274"/>
            <ac:spMk id="4" creationId="{228F0A4A-13C3-2F06-E3C5-44969E3E8A2B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514860376" sldId="274"/>
            <ac:spMk id="5" creationId="{6C30D5D8-5C96-F2DA-7590-49B46F60B3FD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514860376" sldId="274"/>
            <ac:spMk id="6" creationId="{FE243972-620A-A9C8-7146-C34F7CF3E91A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3514860376" sldId="274"/>
            <ac:spMk id="7" creationId="{0C5EBF1F-A661-E12B-3633-B329A1A219FF}"/>
          </ac:spMkLst>
        </pc:spChg>
        <pc:spChg chg="mod">
          <ac:chgData name="Romain Demitra" userId="6fc41175-23ee-41a1-8381-5bb1a6a1ea35" providerId="ADAL" clId="{FF19D891-71FA-42E0-B69E-C8BC208B813D}" dt="2025-10-18T15:11:48.026" v="2203" actId="14100"/>
          <ac:spMkLst>
            <pc:docMk/>
            <pc:sldMk cId="3514860376" sldId="274"/>
            <ac:spMk id="8" creationId="{022D95F2-51BD-3A7C-E76E-FEDDBDA5AB35}"/>
          </ac:spMkLst>
        </pc:spChg>
        <pc:spChg chg="mod">
          <ac:chgData name="Romain Demitra" userId="6fc41175-23ee-41a1-8381-5bb1a6a1ea35" providerId="ADAL" clId="{FF19D891-71FA-42E0-B69E-C8BC208B813D}" dt="2025-10-18T15:16:00.571" v="2271" actId="20577"/>
          <ac:spMkLst>
            <pc:docMk/>
            <pc:sldMk cId="3514860376" sldId="274"/>
            <ac:spMk id="9" creationId="{C4E00711-C219-7A09-891C-50061511298C}"/>
          </ac:spMkLst>
        </pc:spChg>
        <pc:spChg chg="add mod">
          <ac:chgData name="Romain Demitra" userId="6fc41175-23ee-41a1-8381-5bb1a6a1ea35" providerId="ADAL" clId="{FF19D891-71FA-42E0-B69E-C8BC208B813D}" dt="2025-10-19T12:56:14.629" v="2293" actId="20577"/>
          <ac:spMkLst>
            <pc:docMk/>
            <pc:sldMk cId="3514860376" sldId="274"/>
            <ac:spMk id="10" creationId="{54BC0D5D-C6EC-0760-86FE-AED0802419A0}"/>
          </ac:spMkLst>
        </pc:spChg>
        <pc:spChg chg="add del mod">
          <ac:chgData name="Romain Demitra" userId="6fc41175-23ee-41a1-8381-5bb1a6a1ea35" providerId="ADAL" clId="{FF19D891-71FA-42E0-B69E-C8BC208B813D}" dt="2025-10-18T14:42:00.989" v="1586" actId="478"/>
          <ac:spMkLst>
            <pc:docMk/>
            <pc:sldMk cId="3514860376" sldId="274"/>
            <ac:spMk id="14" creationId="{A86FA1ED-F2CF-00B3-3122-A6077FB1550D}"/>
          </ac:spMkLst>
        </pc:spChg>
        <pc:picChg chg="add mod">
          <ac:chgData name="Romain Demitra" userId="6fc41175-23ee-41a1-8381-5bb1a6a1ea35" providerId="ADAL" clId="{FF19D891-71FA-42E0-B69E-C8BC208B813D}" dt="2025-10-18T14:57:23.948" v="1637" actId="14100"/>
          <ac:picMkLst>
            <pc:docMk/>
            <pc:sldMk cId="3514860376" sldId="274"/>
            <ac:picMk id="11" creationId="{4DB2FB28-9C14-0C74-B5D4-25F899BB4D78}"/>
          </ac:picMkLst>
        </pc:picChg>
        <pc:picChg chg="add mod">
          <ac:chgData name="Romain Demitra" userId="6fc41175-23ee-41a1-8381-5bb1a6a1ea35" providerId="ADAL" clId="{FF19D891-71FA-42E0-B69E-C8BC208B813D}" dt="2025-10-18T14:42:25.444" v="1595" actId="14100"/>
          <ac:picMkLst>
            <pc:docMk/>
            <pc:sldMk cId="3514860376" sldId="274"/>
            <ac:picMk id="12" creationId="{4D4BE89B-1319-C2D6-A540-B2678231FE97}"/>
          </ac:picMkLst>
        </pc:picChg>
        <pc:picChg chg="add mod">
          <ac:chgData name="Romain Demitra" userId="6fc41175-23ee-41a1-8381-5bb1a6a1ea35" providerId="ADAL" clId="{FF19D891-71FA-42E0-B69E-C8BC208B813D}" dt="2025-10-18T14:42:18.224" v="1593" actId="14100"/>
          <ac:picMkLst>
            <pc:docMk/>
            <pc:sldMk cId="3514860376" sldId="274"/>
            <ac:picMk id="13" creationId="{4FAFEB55-107E-84D3-C0CB-36FE723BF574}"/>
          </ac:picMkLst>
        </pc:pic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1512153996" sldId="275"/>
        </pc:sldMkLst>
      </pc:sldChg>
      <pc:sldChg chg="addSp delSp modSp add mod modNotesTx">
        <pc:chgData name="Romain Demitra" userId="6fc41175-23ee-41a1-8381-5bb1a6a1ea35" providerId="ADAL" clId="{FF19D891-71FA-42E0-B69E-C8BC208B813D}" dt="2025-10-19T15:42:56.903" v="2501" actId="6549"/>
        <pc:sldMkLst>
          <pc:docMk/>
          <pc:sldMk cId="1600578487" sldId="275"/>
        </pc:sldMkLst>
        <pc:spChg chg="add">
          <ac:chgData name="Romain Demitra" userId="6fc41175-23ee-41a1-8381-5bb1a6a1ea35" providerId="ADAL" clId="{FF19D891-71FA-42E0-B69E-C8BC208B813D}" dt="2025-10-18T14:44:55.657" v="1598"/>
          <ac:spMkLst>
            <pc:docMk/>
            <pc:sldMk cId="1600578487" sldId="275"/>
            <ac:spMk id="2" creationId="{5BAB38B3-C89E-5ABA-4947-2B7FA6984935}"/>
          </ac:spMkLst>
        </pc:spChg>
        <pc:spChg chg="add del mod">
          <ac:chgData name="Romain Demitra" userId="6fc41175-23ee-41a1-8381-5bb1a6a1ea35" providerId="ADAL" clId="{FF19D891-71FA-42E0-B69E-C8BC208B813D}" dt="2025-10-18T14:49:05.872" v="1602" actId="478"/>
          <ac:spMkLst>
            <pc:docMk/>
            <pc:sldMk cId="1600578487" sldId="275"/>
            <ac:spMk id="3" creationId="{E6ECF6AB-2CC8-D36B-DE0F-7EC53C0D95C3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600578487" sldId="275"/>
            <ac:spMk id="4" creationId="{74098D9E-21A6-0300-CC0C-AF263E59EAF7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600578487" sldId="275"/>
            <ac:spMk id="5" creationId="{0A025992-4954-2BCD-B71D-9C5846EC27C3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600578487" sldId="275"/>
            <ac:spMk id="6" creationId="{86B890F5-F0F0-2737-FA24-B5221351624E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600578487" sldId="275"/>
            <ac:spMk id="7" creationId="{FC921262-82C8-9856-E62B-915B797D87D6}"/>
          </ac:spMkLst>
        </pc:spChg>
        <pc:spChg chg="mod">
          <ac:chgData name="Romain Demitra" userId="6fc41175-23ee-41a1-8381-5bb1a6a1ea35" providerId="ADAL" clId="{FF19D891-71FA-42E0-B69E-C8BC208B813D}" dt="2025-10-18T15:10:41.084" v="2145" actId="14100"/>
          <ac:spMkLst>
            <pc:docMk/>
            <pc:sldMk cId="1600578487" sldId="275"/>
            <ac:spMk id="8" creationId="{65DA94D0-7BE0-F324-1A25-8866795D0B28}"/>
          </ac:spMkLst>
        </pc:spChg>
        <pc:spChg chg="mod">
          <ac:chgData name="Romain Demitra" userId="6fc41175-23ee-41a1-8381-5bb1a6a1ea35" providerId="ADAL" clId="{FF19D891-71FA-42E0-B69E-C8BC208B813D}" dt="2025-10-18T15:16:12.526" v="2274" actId="20577"/>
          <ac:spMkLst>
            <pc:docMk/>
            <pc:sldMk cId="1600578487" sldId="275"/>
            <ac:spMk id="9" creationId="{BECCC0C3-87CB-A4C7-5EEE-6D75A5BCDC26}"/>
          </ac:spMkLst>
        </pc:spChg>
        <pc:spChg chg="add del mod">
          <ac:chgData name="Romain Demitra" userId="6fc41175-23ee-41a1-8381-5bb1a6a1ea35" providerId="ADAL" clId="{FF19D891-71FA-42E0-B69E-C8BC208B813D}" dt="2025-10-18T14:49:05.872" v="1604"/>
          <ac:spMkLst>
            <pc:docMk/>
            <pc:sldMk cId="1600578487" sldId="275"/>
            <ac:spMk id="10" creationId="{839CCCE4-5B4A-C115-A334-C9A68E9F6308}"/>
          </ac:spMkLst>
        </pc:spChg>
        <pc:spChg chg="add mod">
          <ac:chgData name="Romain Demitra" userId="6fc41175-23ee-41a1-8381-5bb1a6a1ea35" providerId="ADAL" clId="{FF19D891-71FA-42E0-B69E-C8BC208B813D}" dt="2025-10-18T14:49:43.468" v="1616" actId="14100"/>
          <ac:spMkLst>
            <pc:docMk/>
            <pc:sldMk cId="1600578487" sldId="275"/>
            <ac:spMk id="12" creationId="{CD628791-6B30-0742-0A5E-8928BBF715A6}"/>
          </ac:spMkLst>
        </pc:spChg>
        <pc:picChg chg="add mod">
          <ac:chgData name="Romain Demitra" userId="6fc41175-23ee-41a1-8381-5bb1a6a1ea35" providerId="ADAL" clId="{FF19D891-71FA-42E0-B69E-C8BC208B813D}" dt="2025-10-18T14:55:26.536" v="1634" actId="14100"/>
          <ac:picMkLst>
            <pc:docMk/>
            <pc:sldMk cId="1600578487" sldId="275"/>
            <ac:picMk id="14" creationId="{B22BC1F6-E6DA-B3A2-05E9-820F3096A546}"/>
          </ac:picMkLst>
        </pc:picChg>
        <pc:picChg chg="add mod">
          <ac:chgData name="Romain Demitra" userId="6fc41175-23ee-41a1-8381-5bb1a6a1ea35" providerId="ADAL" clId="{FF19D891-71FA-42E0-B69E-C8BC208B813D}" dt="2025-10-18T14:55:23.735" v="1633" actId="1076"/>
          <ac:picMkLst>
            <pc:docMk/>
            <pc:sldMk cId="1600578487" sldId="275"/>
            <ac:picMk id="16" creationId="{94FE5877-D185-933C-A2D0-EC53CE605924}"/>
          </ac:picMkLst>
        </pc:pic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176197905" sldId="276"/>
        </pc:sldMkLst>
      </pc:sldChg>
      <pc:sldChg chg="addSp modSp add mod">
        <pc:chgData name="Romain Demitra" userId="6fc41175-23ee-41a1-8381-5bb1a6a1ea35" providerId="ADAL" clId="{FF19D891-71FA-42E0-B69E-C8BC208B813D}" dt="2025-10-18T15:12:05.527" v="2213" actId="20577"/>
        <pc:sldMkLst>
          <pc:docMk/>
          <pc:sldMk cId="2958204220" sldId="276"/>
        </pc:sldMkLst>
        <pc:spChg chg="add mod">
          <ac:chgData name="Romain Demitra" userId="6fc41175-23ee-41a1-8381-5bb1a6a1ea35" providerId="ADAL" clId="{FF19D891-71FA-42E0-B69E-C8BC208B813D}" dt="2025-10-18T15:08:47.221" v="2088" actId="255"/>
          <ac:spMkLst>
            <pc:docMk/>
            <pc:sldMk cId="2958204220" sldId="276"/>
            <ac:spMk id="2" creationId="{38BBC2D2-7901-BF61-F247-3CBFA6DF6F6E}"/>
          </ac:spMkLst>
        </pc:spChg>
        <pc:spChg chg="add mod">
          <ac:chgData name="Romain Demitra" userId="6fc41175-23ee-41a1-8381-5bb1a6a1ea35" providerId="ADAL" clId="{FF19D891-71FA-42E0-B69E-C8BC208B813D}" dt="2025-10-18T15:09:58.346" v="2106" actId="20577"/>
          <ac:spMkLst>
            <pc:docMk/>
            <pc:sldMk cId="2958204220" sldId="276"/>
            <ac:spMk id="3" creationId="{64A06162-8042-63AA-3DF3-609146CFD3A0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958204220" sldId="276"/>
            <ac:spMk id="4" creationId="{218F8FA5-22F5-3DC5-E353-19A2021DD88A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958204220" sldId="276"/>
            <ac:spMk id="5" creationId="{91AC669E-43AA-4893-3C5F-0BF9BDB4C119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958204220" sldId="276"/>
            <ac:spMk id="6" creationId="{9549C0B3-7214-8668-293F-F1A00725482A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958204220" sldId="276"/>
            <ac:spMk id="7" creationId="{68C46195-29A1-E937-0E82-72E17D965C7F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2958204220" sldId="276"/>
            <ac:spMk id="8" creationId="{F87DB7E4-8E39-BE61-61FC-7235277C0C4B}"/>
          </ac:spMkLst>
        </pc:spChg>
        <pc:spChg chg="mod">
          <ac:chgData name="Romain Demitra" userId="6fc41175-23ee-41a1-8381-5bb1a6a1ea35" providerId="ADAL" clId="{FF19D891-71FA-42E0-B69E-C8BC208B813D}" dt="2025-10-18T15:12:05.527" v="2213" actId="20577"/>
          <ac:spMkLst>
            <pc:docMk/>
            <pc:sldMk cId="2958204220" sldId="276"/>
            <ac:spMk id="9" creationId="{91DA6E5D-5E49-0F5E-B8B5-8A2D61653827}"/>
          </ac:spMkLst>
        </pc:spChg>
      </pc:sldChg>
      <pc:sldChg chg="addSp delSp modSp add mod">
        <pc:chgData name="Romain Demitra" userId="6fc41175-23ee-41a1-8381-5bb1a6a1ea35" providerId="ADAL" clId="{FF19D891-71FA-42E0-B69E-C8BC208B813D}" dt="2025-10-19T15:08:07.258" v="2456" actId="207"/>
        <pc:sldMkLst>
          <pc:docMk/>
          <pc:sldMk cId="1960664328" sldId="277"/>
        </pc:sldMkLst>
        <pc:spChg chg="add del mod">
          <ac:chgData name="Romain Demitra" userId="6fc41175-23ee-41a1-8381-5bb1a6a1ea35" providerId="ADAL" clId="{FF19D891-71FA-42E0-B69E-C8BC208B813D}" dt="2025-10-19T15:04:25.052" v="2365" actId="478"/>
          <ac:spMkLst>
            <pc:docMk/>
            <pc:sldMk cId="1960664328" sldId="277"/>
            <ac:spMk id="2" creationId="{C9895100-B340-F625-A05A-6AA3893C90F7}"/>
          </ac:spMkLst>
        </pc:spChg>
        <pc:spChg chg="add del">
          <ac:chgData name="Romain Demitra" userId="6fc41175-23ee-41a1-8381-5bb1a6a1ea35" providerId="ADAL" clId="{FF19D891-71FA-42E0-B69E-C8BC208B813D}" dt="2025-10-19T15:04:25.052" v="2365" actId="478"/>
          <ac:spMkLst>
            <pc:docMk/>
            <pc:sldMk cId="1960664328" sldId="277"/>
            <ac:spMk id="3" creationId="{E1B6DD0F-C042-8D51-46B9-A113BEF3E279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960664328" sldId="277"/>
            <ac:spMk id="4" creationId="{26A5D63F-9233-17C6-50D1-1F2CE21A8446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960664328" sldId="277"/>
            <ac:spMk id="5" creationId="{FB6AF780-BBEC-BE2E-9055-F7373D021B9E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960664328" sldId="277"/>
            <ac:spMk id="6" creationId="{030E2E93-58D4-3B8B-31F7-BE89D8F7A2FB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960664328" sldId="277"/>
            <ac:spMk id="7" creationId="{A75BBE42-396A-BA0D-8B52-1E2CF128DCDE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960664328" sldId="277"/>
            <ac:spMk id="8" creationId="{EF5EAB99-325F-9F39-07F7-2D80E7D4A89C}"/>
          </ac:spMkLst>
        </pc:spChg>
        <pc:spChg chg="mod">
          <ac:chgData name="Romain Demitra" userId="6fc41175-23ee-41a1-8381-5bb1a6a1ea35" providerId="ADAL" clId="{FF19D891-71FA-42E0-B69E-C8BC208B813D}" dt="2025-10-16T14:49:39.047" v="582" actId="790"/>
          <ac:spMkLst>
            <pc:docMk/>
            <pc:sldMk cId="1960664328" sldId="277"/>
            <ac:spMk id="9" creationId="{EE6C00AC-19C2-B850-8303-354A8465FC5A}"/>
          </ac:spMkLst>
        </pc:spChg>
        <pc:spChg chg="add">
          <ac:chgData name="Romain Demitra" userId="6fc41175-23ee-41a1-8381-5bb1a6a1ea35" providerId="ADAL" clId="{FF19D891-71FA-42E0-B69E-C8BC208B813D}" dt="2025-10-19T15:04:26.998" v="2366"/>
          <ac:spMkLst>
            <pc:docMk/>
            <pc:sldMk cId="1960664328" sldId="277"/>
            <ac:spMk id="10" creationId="{86AEDB72-67FA-20E0-B874-C7EB4C6DEDB1}"/>
          </ac:spMkLst>
        </pc:spChg>
        <pc:spChg chg="add">
          <ac:chgData name="Romain Demitra" userId="6fc41175-23ee-41a1-8381-5bb1a6a1ea35" providerId="ADAL" clId="{FF19D891-71FA-42E0-B69E-C8BC208B813D}" dt="2025-10-19T15:04:47.375" v="2367"/>
          <ac:spMkLst>
            <pc:docMk/>
            <pc:sldMk cId="1960664328" sldId="277"/>
            <ac:spMk id="11" creationId="{59189692-92DB-8E7B-660B-B3D98F1B7150}"/>
          </ac:spMkLst>
        </pc:spChg>
        <pc:spChg chg="add del mod">
          <ac:chgData name="Romain Demitra" userId="6fc41175-23ee-41a1-8381-5bb1a6a1ea35" providerId="ADAL" clId="{FF19D891-71FA-42E0-B69E-C8BC208B813D}" dt="2025-10-19T15:05:05.744" v="2371"/>
          <ac:spMkLst>
            <pc:docMk/>
            <pc:sldMk cId="1960664328" sldId="277"/>
            <ac:spMk id="12" creationId="{00F2F80C-AE15-4542-5429-06DC59E5B72D}"/>
          </ac:spMkLst>
        </pc:spChg>
        <pc:spChg chg="add del mod">
          <ac:chgData name="Romain Demitra" userId="6fc41175-23ee-41a1-8381-5bb1a6a1ea35" providerId="ADAL" clId="{FF19D891-71FA-42E0-B69E-C8BC208B813D}" dt="2025-10-19T15:05:05.759" v="2373"/>
          <ac:spMkLst>
            <pc:docMk/>
            <pc:sldMk cId="1960664328" sldId="277"/>
            <ac:spMk id="13" creationId="{4A6A287C-D538-5E81-F3D8-35450196317F}"/>
          </ac:spMkLst>
        </pc:spChg>
        <pc:spChg chg="add mod">
          <ac:chgData name="Romain Demitra" userId="6fc41175-23ee-41a1-8381-5bb1a6a1ea35" providerId="ADAL" clId="{FF19D891-71FA-42E0-B69E-C8BC208B813D}" dt="2025-10-19T15:06:03.165" v="2390" actId="255"/>
          <ac:spMkLst>
            <pc:docMk/>
            <pc:sldMk cId="1960664328" sldId="277"/>
            <ac:spMk id="14" creationId="{5AFF1197-4461-041B-7E3E-A6532761D00A}"/>
          </ac:spMkLst>
        </pc:spChg>
        <pc:spChg chg="add del mod">
          <ac:chgData name="Romain Demitra" userId="6fc41175-23ee-41a1-8381-5bb1a6a1ea35" providerId="ADAL" clId="{FF19D891-71FA-42E0-B69E-C8BC208B813D}" dt="2025-10-19T15:07:20.944" v="2428"/>
          <ac:spMkLst>
            <pc:docMk/>
            <pc:sldMk cId="1960664328" sldId="277"/>
            <ac:spMk id="15" creationId="{23BA62A9-FCE0-CD4B-81DE-E3ADADFE6082}"/>
          </ac:spMkLst>
        </pc:spChg>
        <pc:spChg chg="add mod">
          <ac:chgData name="Romain Demitra" userId="6fc41175-23ee-41a1-8381-5bb1a6a1ea35" providerId="ADAL" clId="{FF19D891-71FA-42E0-B69E-C8BC208B813D}" dt="2025-10-19T15:08:07.258" v="2456" actId="207"/>
          <ac:spMkLst>
            <pc:docMk/>
            <pc:sldMk cId="1960664328" sldId="277"/>
            <ac:spMk id="16" creationId="{69F706AF-E0CA-224F-7602-7EB2E2FEAE94}"/>
          </ac:spMkLst>
        </pc:spChg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4159318498" sldId="277"/>
        </pc:sldMkLst>
      </pc:sldChg>
      <pc:sldChg chg="modSp add del mod">
        <pc:chgData name="Romain Demitra" userId="6fc41175-23ee-41a1-8381-5bb1a6a1ea35" providerId="ADAL" clId="{FF19D891-71FA-42E0-B69E-C8BC208B813D}" dt="2025-10-19T15:00:05.582" v="2346" actId="47"/>
        <pc:sldMkLst>
          <pc:docMk/>
          <pc:sldMk cId="470910315" sldId="278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2783916732" sldId="278"/>
        </pc:sldMkLst>
      </pc:sldChg>
      <pc:sldChg chg="modSp add del mod">
        <pc:chgData name="Romain Demitra" userId="6fc41175-23ee-41a1-8381-5bb1a6a1ea35" providerId="ADAL" clId="{FF19D891-71FA-42E0-B69E-C8BC208B813D}" dt="2025-10-19T15:00:05.582" v="2346" actId="47"/>
        <pc:sldMkLst>
          <pc:docMk/>
          <pc:sldMk cId="1902556715" sldId="279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3275148887" sldId="279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1508682866" sldId="280"/>
        </pc:sldMkLst>
      </pc:sldChg>
      <pc:sldChg chg="modSp add del mod">
        <pc:chgData name="Romain Demitra" userId="6fc41175-23ee-41a1-8381-5bb1a6a1ea35" providerId="ADAL" clId="{FF19D891-71FA-42E0-B69E-C8BC208B813D}" dt="2025-10-19T15:00:05.582" v="2346" actId="47"/>
        <pc:sldMkLst>
          <pc:docMk/>
          <pc:sldMk cId="2860602394" sldId="280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488000564" sldId="281"/>
        </pc:sldMkLst>
      </pc:sldChg>
      <pc:sldChg chg="modSp add del mod">
        <pc:chgData name="Romain Demitra" userId="6fc41175-23ee-41a1-8381-5bb1a6a1ea35" providerId="ADAL" clId="{FF19D891-71FA-42E0-B69E-C8BC208B813D}" dt="2025-10-19T15:00:05.582" v="2346" actId="47"/>
        <pc:sldMkLst>
          <pc:docMk/>
          <pc:sldMk cId="3861458882" sldId="281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1356093463" sldId="282"/>
        </pc:sldMkLst>
      </pc:sldChg>
      <pc:sldChg chg="modSp add del mod">
        <pc:chgData name="Romain Demitra" userId="6fc41175-23ee-41a1-8381-5bb1a6a1ea35" providerId="ADAL" clId="{FF19D891-71FA-42E0-B69E-C8BC208B813D}" dt="2025-10-19T15:00:05.582" v="2346" actId="47"/>
        <pc:sldMkLst>
          <pc:docMk/>
          <pc:sldMk cId="3924809562" sldId="282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1422446114" sldId="283"/>
        </pc:sldMkLst>
      </pc:sldChg>
      <pc:sldChg chg="modSp add del mod">
        <pc:chgData name="Romain Demitra" userId="6fc41175-23ee-41a1-8381-5bb1a6a1ea35" providerId="ADAL" clId="{FF19D891-71FA-42E0-B69E-C8BC208B813D}" dt="2025-10-19T15:00:05.582" v="2346" actId="47"/>
        <pc:sldMkLst>
          <pc:docMk/>
          <pc:sldMk cId="2962079563" sldId="283"/>
        </pc:sldMkLst>
      </pc:sldChg>
      <pc:sldChg chg="modSp add del mod">
        <pc:chgData name="Romain Demitra" userId="6fc41175-23ee-41a1-8381-5bb1a6a1ea35" providerId="ADAL" clId="{FF19D891-71FA-42E0-B69E-C8BC208B813D}" dt="2025-10-19T15:00:05.582" v="2346" actId="47"/>
        <pc:sldMkLst>
          <pc:docMk/>
          <pc:sldMk cId="1438333644" sldId="284"/>
        </pc:sldMkLst>
      </pc:sldChg>
      <pc:sldChg chg="modSp del mod">
        <pc:chgData name="Romain Demitra" userId="6fc41175-23ee-41a1-8381-5bb1a6a1ea35" providerId="ADAL" clId="{FF19D891-71FA-42E0-B69E-C8BC208B813D}" dt="2025-10-16T13:09:18.996" v="115" actId="47"/>
        <pc:sldMkLst>
          <pc:docMk/>
          <pc:sldMk cId="2723147468" sldId="284"/>
        </pc:sldMkLst>
      </pc:sldChg>
      <pc:sldChg chg="modSp add del mod">
        <pc:chgData name="Romain Demitra" userId="6fc41175-23ee-41a1-8381-5bb1a6a1ea35" providerId="ADAL" clId="{FF19D891-71FA-42E0-B69E-C8BC208B813D}" dt="2025-10-19T15:00:05.582" v="2346" actId="47"/>
        <pc:sldMkLst>
          <pc:docMk/>
          <pc:sldMk cId="3372349252" sldId="285"/>
        </pc:sldMkLst>
      </pc:sldChg>
      <pc:sldChg chg="modSp add mod">
        <pc:chgData name="Romain Demitra" userId="6fc41175-23ee-41a1-8381-5bb1a6a1ea35" providerId="ADAL" clId="{FF19D891-71FA-42E0-B69E-C8BC208B813D}" dt="2025-10-19T12:57:14.503" v="2296" actId="207"/>
        <pc:sldMkLst>
          <pc:docMk/>
          <pc:sldMk cId="2107395678" sldId="286"/>
        </pc:sldMkLst>
        <pc:spChg chg="mod">
          <ac:chgData name="Romain Demitra" userId="6fc41175-23ee-41a1-8381-5bb1a6a1ea35" providerId="ADAL" clId="{FF19D891-71FA-42E0-B69E-C8BC208B813D}" dt="2025-10-19T12:57:14.503" v="2296" actId="207"/>
          <ac:spMkLst>
            <pc:docMk/>
            <pc:sldMk cId="2107395678" sldId="286"/>
            <ac:spMk id="9" creationId="{19B27CE9-3BDE-6B93-DB14-F0B74E093622}"/>
          </ac:spMkLst>
        </pc:spChg>
      </pc:sldChg>
      <pc:sldChg chg="modSp add mod">
        <pc:chgData name="Romain Demitra" userId="6fc41175-23ee-41a1-8381-5bb1a6a1ea35" providerId="ADAL" clId="{FF19D891-71FA-42E0-B69E-C8BC208B813D}" dt="2025-10-19T12:57:44.279" v="2300" actId="207"/>
        <pc:sldMkLst>
          <pc:docMk/>
          <pc:sldMk cId="2479628744" sldId="287"/>
        </pc:sldMkLst>
        <pc:spChg chg="mod">
          <ac:chgData name="Romain Demitra" userId="6fc41175-23ee-41a1-8381-5bb1a6a1ea35" providerId="ADAL" clId="{FF19D891-71FA-42E0-B69E-C8BC208B813D}" dt="2025-10-19T12:57:44.279" v="2300" actId="207"/>
          <ac:spMkLst>
            <pc:docMk/>
            <pc:sldMk cId="2479628744" sldId="287"/>
            <ac:spMk id="9" creationId="{AD78DA12-40A3-8011-C6D4-97DF06A4B4C0}"/>
          </ac:spMkLst>
        </pc:spChg>
      </pc:sldChg>
      <pc:sldChg chg="modSp add mod">
        <pc:chgData name="Romain Demitra" userId="6fc41175-23ee-41a1-8381-5bb1a6a1ea35" providerId="ADAL" clId="{FF19D891-71FA-42E0-B69E-C8BC208B813D}" dt="2025-10-19T12:58:08.783" v="2304" actId="113"/>
        <pc:sldMkLst>
          <pc:docMk/>
          <pc:sldMk cId="1907687886" sldId="288"/>
        </pc:sldMkLst>
        <pc:spChg chg="mod">
          <ac:chgData name="Romain Demitra" userId="6fc41175-23ee-41a1-8381-5bb1a6a1ea35" providerId="ADAL" clId="{FF19D891-71FA-42E0-B69E-C8BC208B813D}" dt="2025-10-19T12:58:08.783" v="2304" actId="113"/>
          <ac:spMkLst>
            <pc:docMk/>
            <pc:sldMk cId="1907687886" sldId="288"/>
            <ac:spMk id="9" creationId="{CF7302D6-254D-4228-9CEC-069FBCA4FF2A}"/>
          </ac:spMkLst>
        </pc:spChg>
      </pc:sldChg>
      <pc:sldChg chg="modSp add mod">
        <pc:chgData name="Romain Demitra" userId="6fc41175-23ee-41a1-8381-5bb1a6a1ea35" providerId="ADAL" clId="{FF19D891-71FA-42E0-B69E-C8BC208B813D}" dt="2025-10-19T12:58:27.843" v="2308" actId="113"/>
        <pc:sldMkLst>
          <pc:docMk/>
          <pc:sldMk cId="4271704275" sldId="289"/>
        </pc:sldMkLst>
        <pc:spChg chg="mod">
          <ac:chgData name="Romain Demitra" userId="6fc41175-23ee-41a1-8381-5bb1a6a1ea35" providerId="ADAL" clId="{FF19D891-71FA-42E0-B69E-C8BC208B813D}" dt="2025-10-19T12:58:27.843" v="2308" actId="113"/>
          <ac:spMkLst>
            <pc:docMk/>
            <pc:sldMk cId="4271704275" sldId="289"/>
            <ac:spMk id="9" creationId="{49D665EC-2B62-5D1E-091E-D2A0A8877FBA}"/>
          </ac:spMkLst>
        </pc:spChg>
      </pc:sldChg>
      <pc:sldChg chg="modSp add mod">
        <pc:chgData name="Romain Demitra" userId="6fc41175-23ee-41a1-8381-5bb1a6a1ea35" providerId="ADAL" clId="{FF19D891-71FA-42E0-B69E-C8BC208B813D}" dt="2025-10-19T12:58:59.028" v="2313" actId="113"/>
        <pc:sldMkLst>
          <pc:docMk/>
          <pc:sldMk cId="2664739781" sldId="290"/>
        </pc:sldMkLst>
        <pc:spChg chg="mod">
          <ac:chgData name="Romain Demitra" userId="6fc41175-23ee-41a1-8381-5bb1a6a1ea35" providerId="ADAL" clId="{FF19D891-71FA-42E0-B69E-C8BC208B813D}" dt="2025-10-19T12:58:59.028" v="2313" actId="113"/>
          <ac:spMkLst>
            <pc:docMk/>
            <pc:sldMk cId="2664739781" sldId="290"/>
            <ac:spMk id="9" creationId="{F6152982-3C8E-FFCB-CB1F-264B3343798D}"/>
          </ac:spMkLst>
        </pc:spChg>
      </pc:sldChg>
      <pc:sldChg chg="modSp add mod">
        <pc:chgData name="Romain Demitra" userId="6fc41175-23ee-41a1-8381-5bb1a6a1ea35" providerId="ADAL" clId="{FF19D891-71FA-42E0-B69E-C8BC208B813D}" dt="2025-10-19T12:59:20.182" v="2316" actId="113"/>
        <pc:sldMkLst>
          <pc:docMk/>
          <pc:sldMk cId="3038444745" sldId="291"/>
        </pc:sldMkLst>
        <pc:spChg chg="mod">
          <ac:chgData name="Romain Demitra" userId="6fc41175-23ee-41a1-8381-5bb1a6a1ea35" providerId="ADAL" clId="{FF19D891-71FA-42E0-B69E-C8BC208B813D}" dt="2025-10-19T12:59:20.182" v="2316" actId="113"/>
          <ac:spMkLst>
            <pc:docMk/>
            <pc:sldMk cId="3038444745" sldId="291"/>
            <ac:spMk id="9" creationId="{7D5AD51D-10BC-43F3-5BEF-51D3EC157AE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-my.sharepoint.com/personal/demitra_infn_it/Documents/PhD/Experiments_Results_Analysisi/Prove_invecchiamento/Invecchiamento%201mm%20300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-my.sharepoint.com/personal/demitra_infn_it/Documents/PhD/Experiments_Results_Analysisi/Prove_invecchiamento/Invecchiamento%201mm%20300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mit\Documents\PhD\Experiments_Results_Analysisi\Capillary_discharge_measurements\2024\AGING\Transverse%20Stark_2\Mean%20density1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noProof="0" dirty="0">
                <a:solidFill>
                  <a:schemeClr val="tx1"/>
                </a:solidFill>
              </a:rPr>
              <a:t>Density</a:t>
            </a:r>
            <a:r>
              <a:rPr lang="en-US" sz="1200" b="1" baseline="0" noProof="0" dirty="0">
                <a:solidFill>
                  <a:schemeClr val="tx1"/>
                </a:solidFill>
              </a:rPr>
              <a:t> for capillary of 1mm of diameter (3 cm long) for </a:t>
            </a:r>
            <a:r>
              <a:rPr lang="en-US" sz="1200" b="1" baseline="0" noProof="0" dirty="0" err="1">
                <a:solidFill>
                  <a:schemeClr val="tx1"/>
                </a:solidFill>
              </a:rPr>
              <a:t>differents</a:t>
            </a:r>
            <a:r>
              <a:rPr lang="en-US" sz="1200" b="1" baseline="0" noProof="0" dirty="0">
                <a:solidFill>
                  <a:schemeClr val="tx1"/>
                </a:solidFill>
              </a:rPr>
              <a:t> lifetime - 300A</a:t>
            </a:r>
            <a:endParaRPr lang="en-US" sz="1200" b="1" noProof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10k Shots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Feuil1!$U$3:$U$257</c:f>
                <c:numCache>
                  <c:formatCode>General</c:formatCode>
                  <c:ptCount val="255"/>
                  <c:pt idx="0">
                    <c:v>1.80448483359113E+16</c:v>
                  </c:pt>
                  <c:pt idx="1">
                    <c:v>2.53510783785726E+16</c:v>
                  </c:pt>
                  <c:pt idx="2">
                    <c:v>2.53992890968959E+16</c:v>
                  </c:pt>
                  <c:pt idx="3">
                    <c:v>2.28063452061172E+16</c:v>
                  </c:pt>
                  <c:pt idx="4">
                    <c:v>2.14927244259084E+16</c:v>
                  </c:pt>
                  <c:pt idx="5">
                    <c:v>2.04908793460545E+16</c:v>
                  </c:pt>
                  <c:pt idx="6">
                    <c:v>2.08331920080807E+16</c:v>
                  </c:pt>
                  <c:pt idx="7">
                    <c:v>2.34926584978473E+16</c:v>
                  </c:pt>
                  <c:pt idx="8">
                    <c:v>2.20564268385965E+16</c:v>
                  </c:pt>
                  <c:pt idx="9">
                    <c:v>4.5218267496477296E+16</c:v>
                  </c:pt>
                  <c:pt idx="10">
                    <c:v>6.7099368124319904E+16</c:v>
                  </c:pt>
                  <c:pt idx="11">
                    <c:v>2.42382812840654E+16</c:v>
                  </c:pt>
                  <c:pt idx="12">
                    <c:v>2.53716284185107E+16</c:v>
                  </c:pt>
                  <c:pt idx="13">
                    <c:v>2.2079596931816E+16</c:v>
                  </c:pt>
                  <c:pt idx="14">
                    <c:v>2.40371234544043E+16</c:v>
                  </c:pt>
                  <c:pt idx="15">
                    <c:v>2.50227743946672E+16</c:v>
                  </c:pt>
                  <c:pt idx="16">
                    <c:v>2.31564642940947E+16</c:v>
                  </c:pt>
                  <c:pt idx="17">
                    <c:v>2.3561871583292E+16</c:v>
                  </c:pt>
                  <c:pt idx="18">
                    <c:v>2.54092162680647E+16</c:v>
                  </c:pt>
                  <c:pt idx="19">
                    <c:v>6.88361518754124E+16</c:v>
                  </c:pt>
                  <c:pt idx="20">
                    <c:v>2.37433724581348E+16</c:v>
                  </c:pt>
                  <c:pt idx="21">
                    <c:v>2.4902963738567E+16</c:v>
                  </c:pt>
                  <c:pt idx="22">
                    <c:v>2.44013903880443E+16</c:v>
                  </c:pt>
                  <c:pt idx="23">
                    <c:v>2.36109532841514E+16</c:v>
                  </c:pt>
                  <c:pt idx="24">
                    <c:v>2.30589600270121E+16</c:v>
                  </c:pt>
                  <c:pt idx="25">
                    <c:v>2.50932015402668E+16</c:v>
                  </c:pt>
                  <c:pt idx="26">
                    <c:v>2.7034877626312E+16</c:v>
                  </c:pt>
                  <c:pt idx="27">
                    <c:v>2.85227495934656E+16</c:v>
                  </c:pt>
                  <c:pt idx="28">
                    <c:v>3.14193943694261E+16</c:v>
                  </c:pt>
                  <c:pt idx="29">
                    <c:v>3.28184315357707E+16</c:v>
                  </c:pt>
                  <c:pt idx="30">
                    <c:v>3.6285380284652E+16</c:v>
                  </c:pt>
                  <c:pt idx="31">
                    <c:v>3.6626211486279E+16</c:v>
                  </c:pt>
                  <c:pt idx="32">
                    <c:v>4.18432023765002E+16</c:v>
                  </c:pt>
                  <c:pt idx="33">
                    <c:v>5.3487297085554304E+16</c:v>
                  </c:pt>
                  <c:pt idx="34">
                    <c:v>5.7870309404031504E+16</c:v>
                  </c:pt>
                  <c:pt idx="35">
                    <c:v>6.85206195121874E+16</c:v>
                  </c:pt>
                  <c:pt idx="36">
                    <c:v>8.0294864318117296E+16</c:v>
                  </c:pt>
                  <c:pt idx="37">
                    <c:v>7.2331298362549504E+16</c:v>
                  </c:pt>
                  <c:pt idx="38">
                    <c:v>7.1544611581114304E+16</c:v>
                  </c:pt>
                  <c:pt idx="39">
                    <c:v>6.1572139681871696E+16</c:v>
                  </c:pt>
                  <c:pt idx="40">
                    <c:v>3.75007564480702E+16</c:v>
                  </c:pt>
                  <c:pt idx="41">
                    <c:v>5.04856527347288E+16</c:v>
                  </c:pt>
                  <c:pt idx="42">
                    <c:v>4.8643557247937696E+16</c:v>
                  </c:pt>
                  <c:pt idx="43">
                    <c:v>5.0852301870688896E+16</c:v>
                  </c:pt>
                  <c:pt idx="44">
                    <c:v>5.1797222848646E+16</c:v>
                  </c:pt>
                  <c:pt idx="45">
                    <c:v>3.49621071144181E+16</c:v>
                  </c:pt>
                  <c:pt idx="46">
                    <c:v>3.5694701794403E+16</c:v>
                  </c:pt>
                  <c:pt idx="47">
                    <c:v>5.4345543746043E+16</c:v>
                  </c:pt>
                  <c:pt idx="48">
                    <c:v>4.8279078647825904E+16</c:v>
                  </c:pt>
                  <c:pt idx="49">
                    <c:v>2.5743875631278E+16</c:v>
                  </c:pt>
                  <c:pt idx="50">
                    <c:v>2.99093042245152E+16</c:v>
                  </c:pt>
                  <c:pt idx="51">
                    <c:v>2.96150537331797E+16</c:v>
                  </c:pt>
                  <c:pt idx="52">
                    <c:v>7.0013322073040304E+16</c:v>
                  </c:pt>
                  <c:pt idx="53">
                    <c:v>7.5761609234524704E+16</c:v>
                  </c:pt>
                  <c:pt idx="54">
                    <c:v>5.1783958819336896E+16</c:v>
                  </c:pt>
                  <c:pt idx="55">
                    <c:v>2.385014066384E+16</c:v>
                  </c:pt>
                  <c:pt idx="56">
                    <c:v>5.15519498881648E+16</c:v>
                  </c:pt>
                  <c:pt idx="57">
                    <c:v>2.74839865867576E+16</c:v>
                  </c:pt>
                  <c:pt idx="58">
                    <c:v>4.34000768977636E+16</c:v>
                  </c:pt>
                  <c:pt idx="59">
                    <c:v>2.8038709380341E+16</c:v>
                  </c:pt>
                  <c:pt idx="60">
                    <c:v>2.81314598230807E+16</c:v>
                  </c:pt>
                  <c:pt idx="61">
                    <c:v>4.50701997952164E+16</c:v>
                  </c:pt>
                  <c:pt idx="62">
                    <c:v>4.4764505130036E+16</c:v>
                  </c:pt>
                  <c:pt idx="63">
                    <c:v>2.32447856258672E+16</c:v>
                  </c:pt>
                  <c:pt idx="64">
                    <c:v>6.8837605350102896E+16</c:v>
                  </c:pt>
                  <c:pt idx="65">
                    <c:v>2.95050619760318E+16</c:v>
                  </c:pt>
                  <c:pt idx="66">
                    <c:v>2.72532991509618E+16</c:v>
                  </c:pt>
                  <c:pt idx="67">
                    <c:v>2.68361435986498E+16</c:v>
                  </c:pt>
                  <c:pt idx="68">
                    <c:v>3.12339139749424E+16</c:v>
                  </c:pt>
                  <c:pt idx="69">
                    <c:v>4.7677298771972E+16</c:v>
                  </c:pt>
                  <c:pt idx="70">
                    <c:v>5.09537912441982E+16</c:v>
                  </c:pt>
                  <c:pt idx="71">
                    <c:v>6.0480332366401504E+16</c:v>
                  </c:pt>
                  <c:pt idx="72">
                    <c:v>3.15069530713446E+16</c:v>
                  </c:pt>
                  <c:pt idx="73">
                    <c:v>4.79742551420024E+16</c:v>
                  </c:pt>
                  <c:pt idx="74">
                    <c:v>2.94446044839694E+16</c:v>
                  </c:pt>
                  <c:pt idx="75">
                    <c:v>4.63964207812048E+16</c:v>
                  </c:pt>
                  <c:pt idx="76">
                    <c:v>4.73042742670332E+16</c:v>
                  </c:pt>
                  <c:pt idx="77">
                    <c:v>4.4999698984540704E+16</c:v>
                  </c:pt>
                  <c:pt idx="78">
                    <c:v>4.55633356160456E+16</c:v>
                  </c:pt>
                  <c:pt idx="79">
                    <c:v>5.96023700454688E+16</c:v>
                  </c:pt>
                  <c:pt idx="80">
                    <c:v>2.70427030159162E+16</c:v>
                  </c:pt>
                  <c:pt idx="81">
                    <c:v>4.5712003238475104E+16</c:v>
                  </c:pt>
                  <c:pt idx="82">
                    <c:v>4.7874290044697504E+16</c:v>
                  </c:pt>
                  <c:pt idx="83">
                    <c:v>2.26640624773995E+16</c:v>
                  </c:pt>
                  <c:pt idx="84">
                    <c:v>4.6071517946743904E+16</c:v>
                  </c:pt>
                  <c:pt idx="85">
                    <c:v>2.74436653334089E+16</c:v>
                  </c:pt>
                  <c:pt idx="86">
                    <c:v>2.76829457941441E+16</c:v>
                  </c:pt>
                  <c:pt idx="87">
                    <c:v>2.62109802282644E+16</c:v>
                  </c:pt>
                  <c:pt idx="88">
                    <c:v>2.45332817521325E+16</c:v>
                  </c:pt>
                  <c:pt idx="89">
                    <c:v>2.85087748194236E+16</c:v>
                  </c:pt>
                  <c:pt idx="90">
                    <c:v>2.85326982460361E+16</c:v>
                  </c:pt>
                  <c:pt idx="91">
                    <c:v>4.49344938504782E+16</c:v>
                  </c:pt>
                  <c:pt idx="92">
                    <c:v>4.3676166886782096E+16</c:v>
                  </c:pt>
                  <c:pt idx="93">
                    <c:v>2.27721174799252E+16</c:v>
                  </c:pt>
                  <c:pt idx="94">
                    <c:v>4.68829488490164E+16</c:v>
                  </c:pt>
                  <c:pt idx="95">
                    <c:v>2.35937813698693E+16</c:v>
                  </c:pt>
                  <c:pt idx="96">
                    <c:v>4.48470420921032E+16</c:v>
                  </c:pt>
                  <c:pt idx="97">
                    <c:v>4.59132714426884E+16</c:v>
                  </c:pt>
                  <c:pt idx="98">
                    <c:v>2.67859878535365E+16</c:v>
                  </c:pt>
                  <c:pt idx="99">
                    <c:v>2.65353700746563E+16</c:v>
                  </c:pt>
                  <c:pt idx="100">
                    <c:v>2.52433243231222E+16</c:v>
                  </c:pt>
                  <c:pt idx="101">
                    <c:v>2.61677011372969E+16</c:v>
                  </c:pt>
                  <c:pt idx="102">
                    <c:v>2.52948935230322E+16</c:v>
                  </c:pt>
                  <c:pt idx="103">
                    <c:v>4.709477971225E+16</c:v>
                  </c:pt>
                  <c:pt idx="104">
                    <c:v>6.0547920008469504E+16</c:v>
                  </c:pt>
                  <c:pt idx="105">
                    <c:v>2.29145011125612E+16</c:v>
                  </c:pt>
                  <c:pt idx="106">
                    <c:v>2.60606468492233E+16</c:v>
                  </c:pt>
                  <c:pt idx="107">
                    <c:v>2.55427756432295E+16</c:v>
                  </c:pt>
                  <c:pt idx="108">
                    <c:v>4.4802223477521296E+16</c:v>
                  </c:pt>
                  <c:pt idx="109">
                    <c:v>3.7440215352857696E+16</c:v>
                  </c:pt>
                  <c:pt idx="110">
                    <c:v>2.42985007252142E+16</c:v>
                  </c:pt>
                  <c:pt idx="111">
                    <c:v>2.50598827331396E+16</c:v>
                  </c:pt>
                  <c:pt idx="112">
                    <c:v>2.37152178101957E+16</c:v>
                  </c:pt>
                  <c:pt idx="113">
                    <c:v>2.28838105054955E+16</c:v>
                  </c:pt>
                  <c:pt idx="114">
                    <c:v>5.82792703557052E+16</c:v>
                  </c:pt>
                  <c:pt idx="115">
                    <c:v>4.47192053621664E+16</c:v>
                  </c:pt>
                  <c:pt idx="116">
                    <c:v>2.11153655998713E+16</c:v>
                  </c:pt>
                  <c:pt idx="117">
                    <c:v>2.28404926262369E+16</c:v>
                  </c:pt>
                  <c:pt idx="118">
                    <c:v>2.58772445136627E+16</c:v>
                  </c:pt>
                  <c:pt idx="119">
                    <c:v>2.56474800723403E+16</c:v>
                  </c:pt>
                  <c:pt idx="120">
                    <c:v>2.15121952395281E+16</c:v>
                  </c:pt>
                  <c:pt idx="121">
                    <c:v>1.89134375701183E+16</c:v>
                  </c:pt>
                  <c:pt idx="122">
                    <c:v>2.01807794246738E+16</c:v>
                  </c:pt>
                  <c:pt idx="123">
                    <c:v>1.98300056244485E+16</c:v>
                  </c:pt>
                  <c:pt idx="124">
                    <c:v>1.81250512336964E+16</c:v>
                  </c:pt>
                  <c:pt idx="125">
                    <c:v>1.77137966885814E+16</c:v>
                  </c:pt>
                  <c:pt idx="126">
                    <c:v>1.8280357598593E+16</c:v>
                  </c:pt>
                  <c:pt idx="127">
                    <c:v>1.82045871296635E+16</c:v>
                  </c:pt>
                  <c:pt idx="128">
                    <c:v>1.78131900246659E+16</c:v>
                  </c:pt>
                  <c:pt idx="129">
                    <c:v>1.89513704312088E+16</c:v>
                  </c:pt>
                  <c:pt idx="130">
                    <c:v>1.9658275080353E+16</c:v>
                  </c:pt>
                  <c:pt idx="131">
                    <c:v>2.24458449868783E+16</c:v>
                  </c:pt>
                  <c:pt idx="132">
                    <c:v>2.41242324748662E+16</c:v>
                  </c:pt>
                  <c:pt idx="133">
                    <c:v>2.71339508877098E+16</c:v>
                  </c:pt>
                  <c:pt idx="134">
                    <c:v>2.69538572614098E+16</c:v>
                  </c:pt>
                  <c:pt idx="135">
                    <c:v>2.53992589214101E+16</c:v>
                  </c:pt>
                  <c:pt idx="136">
                    <c:v>2.12874804810346E+16</c:v>
                  </c:pt>
                  <c:pt idx="137">
                    <c:v>4.28075059434206E+16</c:v>
                  </c:pt>
                  <c:pt idx="138">
                    <c:v>2.47014197515044E+16</c:v>
                  </c:pt>
                  <c:pt idx="139">
                    <c:v>2.57858896221984E+16</c:v>
                  </c:pt>
                  <c:pt idx="140">
                    <c:v>2.27264401958194E+16</c:v>
                  </c:pt>
                  <c:pt idx="141">
                    <c:v>2.84089042635526E+16</c:v>
                  </c:pt>
                  <c:pt idx="142">
                    <c:v>4.7306625782276304E+16</c:v>
                  </c:pt>
                  <c:pt idx="143">
                    <c:v>4.40818894020448E+16</c:v>
                  </c:pt>
                  <c:pt idx="144">
                    <c:v>2.5218918619816E+16</c:v>
                  </c:pt>
                  <c:pt idx="145">
                    <c:v>2.46230565182372E+16</c:v>
                  </c:pt>
                  <c:pt idx="146">
                    <c:v>2.57167014780378E+16</c:v>
                  </c:pt>
                  <c:pt idx="147">
                    <c:v>4.4757016229165104E+16</c:v>
                  </c:pt>
                  <c:pt idx="148">
                    <c:v>2.26578402975018E+16</c:v>
                  </c:pt>
                  <c:pt idx="149">
                    <c:v>2.45604869099556E+16</c:v>
                  </c:pt>
                  <c:pt idx="150">
                    <c:v>4.4302387662882096E+16</c:v>
                  </c:pt>
                  <c:pt idx="151">
                    <c:v>2.66375648375595E+16</c:v>
                  </c:pt>
                  <c:pt idx="152">
                    <c:v>2.47909833405247E+16</c:v>
                  </c:pt>
                  <c:pt idx="153">
                    <c:v>3.06041100028527E+16</c:v>
                  </c:pt>
                  <c:pt idx="154">
                    <c:v>3.28751908018593E+16</c:v>
                  </c:pt>
                  <c:pt idx="155">
                    <c:v>4.8473805625276704E+16</c:v>
                  </c:pt>
                  <c:pt idx="156">
                    <c:v>4.62717957353934E+16</c:v>
                  </c:pt>
                  <c:pt idx="157">
                    <c:v>2.71286206373792E+16</c:v>
                  </c:pt>
                  <c:pt idx="158">
                    <c:v>2.70821732398773E+16</c:v>
                  </c:pt>
                  <c:pt idx="159">
                    <c:v>4.77814076094172E+16</c:v>
                  </c:pt>
                  <c:pt idx="160">
                    <c:v>2.93401450558957E+16</c:v>
                  </c:pt>
                  <c:pt idx="161">
                    <c:v>2.92175587645441E+16</c:v>
                  </c:pt>
                  <c:pt idx="162">
                    <c:v>2.7361116756402E+16</c:v>
                  </c:pt>
                  <c:pt idx="163">
                    <c:v>2.89453392253717E+16</c:v>
                  </c:pt>
                  <c:pt idx="164">
                    <c:v>4.9604041185152304E+16</c:v>
                  </c:pt>
                  <c:pt idx="165">
                    <c:v>2.76768938008489E+16</c:v>
                  </c:pt>
                  <c:pt idx="166">
                    <c:v>2.80136439494367E+16</c:v>
                  </c:pt>
                  <c:pt idx="167">
                    <c:v>2.94718640959594E+16</c:v>
                  </c:pt>
                  <c:pt idx="168">
                    <c:v>4.78198616517974E+16</c:v>
                  </c:pt>
                  <c:pt idx="169">
                    <c:v>4.64548640511556E+16</c:v>
                  </c:pt>
                  <c:pt idx="170">
                    <c:v>3.02421780332472E+16</c:v>
                  </c:pt>
                  <c:pt idx="171">
                    <c:v>2.64710863794711E+16</c:v>
                  </c:pt>
                  <c:pt idx="172">
                    <c:v>2.43858583087422E+16</c:v>
                  </c:pt>
                  <c:pt idx="173">
                    <c:v>2.23285777153436E+16</c:v>
                  </c:pt>
                  <c:pt idx="174">
                    <c:v>2.21311442641022E+16</c:v>
                  </c:pt>
                  <c:pt idx="175">
                    <c:v>2.19191156933046E+16</c:v>
                  </c:pt>
                  <c:pt idx="176">
                    <c:v>2.79171956009214E+16</c:v>
                  </c:pt>
                  <c:pt idx="177">
                    <c:v>4.4443629010850896E+16</c:v>
                  </c:pt>
                  <c:pt idx="178">
                    <c:v>2.62435958801056E+16</c:v>
                  </c:pt>
                  <c:pt idx="179">
                    <c:v>2.45361465623966E+16</c:v>
                  </c:pt>
                  <c:pt idx="180">
                    <c:v>4.31858491735724E+16</c:v>
                  </c:pt>
                  <c:pt idx="181">
                    <c:v>4.3197515094185104E+16</c:v>
                  </c:pt>
                  <c:pt idx="182">
                    <c:v>4.3987673026520096E+16</c:v>
                  </c:pt>
                  <c:pt idx="183">
                    <c:v>6.53135160294236E+16</c:v>
                  </c:pt>
                  <c:pt idx="184">
                    <c:v>6.3822361732305504E+16</c:v>
                  </c:pt>
                  <c:pt idx="185">
                    <c:v>4.17377081490148E+16</c:v>
                  </c:pt>
                  <c:pt idx="186">
                    <c:v>5.17758054962218E+16</c:v>
                  </c:pt>
                  <c:pt idx="187">
                    <c:v>4.0840968089843504E+16</c:v>
                  </c:pt>
                  <c:pt idx="188">
                    <c:v>2.56761492332952E+16</c:v>
                  </c:pt>
                  <c:pt idx="189">
                    <c:v>1.94630009487243E+16</c:v>
                  </c:pt>
                  <c:pt idx="190">
                    <c:v>1.93759037998908E+16</c:v>
                  </c:pt>
                  <c:pt idx="191">
                    <c:v>1.99702764990597E+16</c:v>
                  </c:pt>
                  <c:pt idx="192">
                    <c:v>2.64205497272681E+16</c:v>
                  </c:pt>
                  <c:pt idx="193">
                    <c:v>2.46385652578257E+16</c:v>
                  </c:pt>
                  <c:pt idx="194">
                    <c:v>5.17855359606954E+16</c:v>
                  </c:pt>
                  <c:pt idx="195">
                    <c:v>6.08806045401152E+16</c:v>
                  </c:pt>
                  <c:pt idx="196">
                    <c:v>5.92890835455788E+16</c:v>
                  </c:pt>
                  <c:pt idx="197">
                    <c:v>5.1620331614713296E+16</c:v>
                  </c:pt>
                  <c:pt idx="198">
                    <c:v>5.2709408041251104E+16</c:v>
                  </c:pt>
                  <c:pt idx="199">
                    <c:v>4.1878517383275104E+16</c:v>
                  </c:pt>
                  <c:pt idx="200">
                    <c:v>5.1206359644173696E+16</c:v>
                  </c:pt>
                  <c:pt idx="201">
                    <c:v>4.19708123810768E+16</c:v>
                  </c:pt>
                  <c:pt idx="202">
                    <c:v>5.6892872108535504E+16</c:v>
                  </c:pt>
                  <c:pt idx="203">
                    <c:v>2.76652234153345E+16</c:v>
                  </c:pt>
                  <c:pt idx="204">
                    <c:v>3.87162163534236E+16</c:v>
                  </c:pt>
                  <c:pt idx="205">
                    <c:v>7.5234456745999504E+16</c:v>
                  </c:pt>
                  <c:pt idx="206">
                    <c:v>2.46202589233588E+16</c:v>
                  </c:pt>
                  <c:pt idx="207">
                    <c:v>9.0365635405353904E+16</c:v>
                  </c:pt>
                  <c:pt idx="208">
                    <c:v>5.2159558841556304E+16</c:v>
                  </c:pt>
                  <c:pt idx="209">
                    <c:v>7.5194447071694E+16</c:v>
                  </c:pt>
                  <c:pt idx="210">
                    <c:v>6.7481903271203696E+16</c:v>
                  </c:pt>
                  <c:pt idx="211">
                    <c:v>7.5727954193821296E+16</c:v>
                  </c:pt>
                  <c:pt idx="212">
                    <c:v>6.1956467273620304E+16</c:v>
                  </c:pt>
                  <c:pt idx="213">
                    <c:v>7.0360138625806496E+16</c:v>
                  </c:pt>
                  <c:pt idx="214">
                    <c:v>7.5793659035708E+16</c:v>
                  </c:pt>
                  <c:pt idx="215">
                    <c:v>6.3157058127844704E+16</c:v>
                  </c:pt>
                  <c:pt idx="216">
                    <c:v>6.8287841515129696E+16</c:v>
                  </c:pt>
                  <c:pt idx="217">
                    <c:v>7.22652225233412E+16</c:v>
                  </c:pt>
                  <c:pt idx="218">
                    <c:v>5.94970125856584E+16</c:v>
                  </c:pt>
                  <c:pt idx="219">
                    <c:v>5.65820570593154E+16</c:v>
                  </c:pt>
                  <c:pt idx="220">
                    <c:v>7.3222651219055696E+16</c:v>
                  </c:pt>
                  <c:pt idx="221">
                    <c:v>7.19133511239882E+16</c:v>
                  </c:pt>
                  <c:pt idx="222">
                    <c:v>8.0893397323743392E+16</c:v>
                  </c:pt>
                  <c:pt idx="223">
                    <c:v>8.0196975584372992E+16</c:v>
                  </c:pt>
                  <c:pt idx="224">
                    <c:v>7.24460830151892E+16</c:v>
                  </c:pt>
                  <c:pt idx="225">
                    <c:v>5.7393766203566304E+16</c:v>
                  </c:pt>
                  <c:pt idx="226">
                    <c:v>4.8500596006959504E+16</c:v>
                  </c:pt>
                  <c:pt idx="227">
                    <c:v>4.0867723221617696E+16</c:v>
                  </c:pt>
                  <c:pt idx="228">
                    <c:v>3.37690001553577E+16</c:v>
                  </c:pt>
                  <c:pt idx="229">
                    <c:v>2.89280542776064E+16</c:v>
                  </c:pt>
                  <c:pt idx="230">
                    <c:v>2.45696798878232E+16</c:v>
                  </c:pt>
                  <c:pt idx="231">
                    <c:v>6.0154550391854704E+16</c:v>
                  </c:pt>
                  <c:pt idx="232">
                    <c:v>2.13189049584708E+16</c:v>
                  </c:pt>
                  <c:pt idx="233">
                    <c:v>2.03712402566073E+16</c:v>
                  </c:pt>
                  <c:pt idx="234">
                    <c:v>1.87471962963054E+16</c:v>
                  </c:pt>
                  <c:pt idx="235">
                    <c:v>1.99427888060586E+16</c:v>
                  </c:pt>
                  <c:pt idx="236">
                    <c:v>1.91015892856917E+16</c:v>
                  </c:pt>
                  <c:pt idx="237">
                    <c:v>2.66334838293787E+16</c:v>
                  </c:pt>
                  <c:pt idx="238">
                    <c:v>1.80300051922526E+16</c:v>
                  </c:pt>
                  <c:pt idx="239">
                    <c:v>1.59625701456341E+16</c:v>
                  </c:pt>
                  <c:pt idx="240">
                    <c:v>1.69840293301935E+16</c:v>
                  </c:pt>
                  <c:pt idx="241">
                    <c:v>1.76233028209763E+16</c:v>
                  </c:pt>
                  <c:pt idx="242">
                    <c:v>1.85477748552001E+16</c:v>
                  </c:pt>
                  <c:pt idx="243">
                    <c:v>1.58509575478932E+16</c:v>
                  </c:pt>
                  <c:pt idx="244">
                    <c:v>1.55557110785544E+16</c:v>
                  </c:pt>
                  <c:pt idx="245">
                    <c:v>2.06199430300473E+16</c:v>
                  </c:pt>
                  <c:pt idx="246">
                    <c:v>2.22995561770532E+16</c:v>
                  </c:pt>
                  <c:pt idx="247">
                    <c:v>1.73006064910115E+16</c:v>
                  </c:pt>
                  <c:pt idx="248">
                    <c:v>1.73093781205993E+16</c:v>
                  </c:pt>
                  <c:pt idx="249">
                    <c:v>1.93515979610227E+16</c:v>
                  </c:pt>
                  <c:pt idx="250">
                    <c:v>1.48678179136841E+16</c:v>
                  </c:pt>
                  <c:pt idx="251">
                    <c:v>1.2254333492715E+16</c:v>
                  </c:pt>
                  <c:pt idx="252">
                    <c:v>1.56408143211418E+16</c:v>
                  </c:pt>
                  <c:pt idx="253">
                    <c:v>1.95349020691474E+16</c:v>
                  </c:pt>
                  <c:pt idx="254">
                    <c:v>1.53131282747969E+16</c:v>
                  </c:pt>
                </c:numCache>
              </c:numRef>
            </c:plus>
            <c:minus>
              <c:numRef>
                <c:f>Feuil1!$U$3:$U$257</c:f>
                <c:numCache>
                  <c:formatCode>General</c:formatCode>
                  <c:ptCount val="255"/>
                  <c:pt idx="0">
                    <c:v>1.80448483359113E+16</c:v>
                  </c:pt>
                  <c:pt idx="1">
                    <c:v>2.53510783785726E+16</c:v>
                  </c:pt>
                  <c:pt idx="2">
                    <c:v>2.53992890968959E+16</c:v>
                  </c:pt>
                  <c:pt idx="3">
                    <c:v>2.28063452061172E+16</c:v>
                  </c:pt>
                  <c:pt idx="4">
                    <c:v>2.14927244259084E+16</c:v>
                  </c:pt>
                  <c:pt idx="5">
                    <c:v>2.04908793460545E+16</c:v>
                  </c:pt>
                  <c:pt idx="6">
                    <c:v>2.08331920080807E+16</c:v>
                  </c:pt>
                  <c:pt idx="7">
                    <c:v>2.34926584978473E+16</c:v>
                  </c:pt>
                  <c:pt idx="8">
                    <c:v>2.20564268385965E+16</c:v>
                  </c:pt>
                  <c:pt idx="9">
                    <c:v>4.5218267496477296E+16</c:v>
                  </c:pt>
                  <c:pt idx="10">
                    <c:v>6.7099368124319904E+16</c:v>
                  </c:pt>
                  <c:pt idx="11">
                    <c:v>2.42382812840654E+16</c:v>
                  </c:pt>
                  <c:pt idx="12">
                    <c:v>2.53716284185107E+16</c:v>
                  </c:pt>
                  <c:pt idx="13">
                    <c:v>2.2079596931816E+16</c:v>
                  </c:pt>
                  <c:pt idx="14">
                    <c:v>2.40371234544043E+16</c:v>
                  </c:pt>
                  <c:pt idx="15">
                    <c:v>2.50227743946672E+16</c:v>
                  </c:pt>
                  <c:pt idx="16">
                    <c:v>2.31564642940947E+16</c:v>
                  </c:pt>
                  <c:pt idx="17">
                    <c:v>2.3561871583292E+16</c:v>
                  </c:pt>
                  <c:pt idx="18">
                    <c:v>2.54092162680647E+16</c:v>
                  </c:pt>
                  <c:pt idx="19">
                    <c:v>6.88361518754124E+16</c:v>
                  </c:pt>
                  <c:pt idx="20">
                    <c:v>2.37433724581348E+16</c:v>
                  </c:pt>
                  <c:pt idx="21">
                    <c:v>2.4902963738567E+16</c:v>
                  </c:pt>
                  <c:pt idx="22">
                    <c:v>2.44013903880443E+16</c:v>
                  </c:pt>
                  <c:pt idx="23">
                    <c:v>2.36109532841514E+16</c:v>
                  </c:pt>
                  <c:pt idx="24">
                    <c:v>2.30589600270121E+16</c:v>
                  </c:pt>
                  <c:pt idx="25">
                    <c:v>2.50932015402668E+16</c:v>
                  </c:pt>
                  <c:pt idx="26">
                    <c:v>2.7034877626312E+16</c:v>
                  </c:pt>
                  <c:pt idx="27">
                    <c:v>2.85227495934656E+16</c:v>
                  </c:pt>
                  <c:pt idx="28">
                    <c:v>3.14193943694261E+16</c:v>
                  </c:pt>
                  <c:pt idx="29">
                    <c:v>3.28184315357707E+16</c:v>
                  </c:pt>
                  <c:pt idx="30">
                    <c:v>3.6285380284652E+16</c:v>
                  </c:pt>
                  <c:pt idx="31">
                    <c:v>3.6626211486279E+16</c:v>
                  </c:pt>
                  <c:pt idx="32">
                    <c:v>4.18432023765002E+16</c:v>
                  </c:pt>
                  <c:pt idx="33">
                    <c:v>5.3487297085554304E+16</c:v>
                  </c:pt>
                  <c:pt idx="34">
                    <c:v>5.7870309404031504E+16</c:v>
                  </c:pt>
                  <c:pt idx="35">
                    <c:v>6.85206195121874E+16</c:v>
                  </c:pt>
                  <c:pt idx="36">
                    <c:v>8.0294864318117296E+16</c:v>
                  </c:pt>
                  <c:pt idx="37">
                    <c:v>7.2331298362549504E+16</c:v>
                  </c:pt>
                  <c:pt idx="38">
                    <c:v>7.1544611581114304E+16</c:v>
                  </c:pt>
                  <c:pt idx="39">
                    <c:v>6.1572139681871696E+16</c:v>
                  </c:pt>
                  <c:pt idx="40">
                    <c:v>3.75007564480702E+16</c:v>
                  </c:pt>
                  <c:pt idx="41">
                    <c:v>5.04856527347288E+16</c:v>
                  </c:pt>
                  <c:pt idx="42">
                    <c:v>4.8643557247937696E+16</c:v>
                  </c:pt>
                  <c:pt idx="43">
                    <c:v>5.0852301870688896E+16</c:v>
                  </c:pt>
                  <c:pt idx="44">
                    <c:v>5.1797222848646E+16</c:v>
                  </c:pt>
                  <c:pt idx="45">
                    <c:v>3.49621071144181E+16</c:v>
                  </c:pt>
                  <c:pt idx="46">
                    <c:v>3.5694701794403E+16</c:v>
                  </c:pt>
                  <c:pt idx="47">
                    <c:v>5.4345543746043E+16</c:v>
                  </c:pt>
                  <c:pt idx="48">
                    <c:v>4.8279078647825904E+16</c:v>
                  </c:pt>
                  <c:pt idx="49">
                    <c:v>2.5743875631278E+16</c:v>
                  </c:pt>
                  <c:pt idx="50">
                    <c:v>2.99093042245152E+16</c:v>
                  </c:pt>
                  <c:pt idx="51">
                    <c:v>2.96150537331797E+16</c:v>
                  </c:pt>
                  <c:pt idx="52">
                    <c:v>7.0013322073040304E+16</c:v>
                  </c:pt>
                  <c:pt idx="53">
                    <c:v>7.5761609234524704E+16</c:v>
                  </c:pt>
                  <c:pt idx="54">
                    <c:v>5.1783958819336896E+16</c:v>
                  </c:pt>
                  <c:pt idx="55">
                    <c:v>2.385014066384E+16</c:v>
                  </c:pt>
                  <c:pt idx="56">
                    <c:v>5.15519498881648E+16</c:v>
                  </c:pt>
                  <c:pt idx="57">
                    <c:v>2.74839865867576E+16</c:v>
                  </c:pt>
                  <c:pt idx="58">
                    <c:v>4.34000768977636E+16</c:v>
                  </c:pt>
                  <c:pt idx="59">
                    <c:v>2.8038709380341E+16</c:v>
                  </c:pt>
                  <c:pt idx="60">
                    <c:v>2.81314598230807E+16</c:v>
                  </c:pt>
                  <c:pt idx="61">
                    <c:v>4.50701997952164E+16</c:v>
                  </c:pt>
                  <c:pt idx="62">
                    <c:v>4.4764505130036E+16</c:v>
                  </c:pt>
                  <c:pt idx="63">
                    <c:v>2.32447856258672E+16</c:v>
                  </c:pt>
                  <c:pt idx="64">
                    <c:v>6.8837605350102896E+16</c:v>
                  </c:pt>
                  <c:pt idx="65">
                    <c:v>2.95050619760318E+16</c:v>
                  </c:pt>
                  <c:pt idx="66">
                    <c:v>2.72532991509618E+16</c:v>
                  </c:pt>
                  <c:pt idx="67">
                    <c:v>2.68361435986498E+16</c:v>
                  </c:pt>
                  <c:pt idx="68">
                    <c:v>3.12339139749424E+16</c:v>
                  </c:pt>
                  <c:pt idx="69">
                    <c:v>4.7677298771972E+16</c:v>
                  </c:pt>
                  <c:pt idx="70">
                    <c:v>5.09537912441982E+16</c:v>
                  </c:pt>
                  <c:pt idx="71">
                    <c:v>6.0480332366401504E+16</c:v>
                  </c:pt>
                  <c:pt idx="72">
                    <c:v>3.15069530713446E+16</c:v>
                  </c:pt>
                  <c:pt idx="73">
                    <c:v>4.79742551420024E+16</c:v>
                  </c:pt>
                  <c:pt idx="74">
                    <c:v>2.94446044839694E+16</c:v>
                  </c:pt>
                  <c:pt idx="75">
                    <c:v>4.63964207812048E+16</c:v>
                  </c:pt>
                  <c:pt idx="76">
                    <c:v>4.73042742670332E+16</c:v>
                  </c:pt>
                  <c:pt idx="77">
                    <c:v>4.4999698984540704E+16</c:v>
                  </c:pt>
                  <c:pt idx="78">
                    <c:v>4.55633356160456E+16</c:v>
                  </c:pt>
                  <c:pt idx="79">
                    <c:v>5.96023700454688E+16</c:v>
                  </c:pt>
                  <c:pt idx="80">
                    <c:v>2.70427030159162E+16</c:v>
                  </c:pt>
                  <c:pt idx="81">
                    <c:v>4.5712003238475104E+16</c:v>
                  </c:pt>
                  <c:pt idx="82">
                    <c:v>4.7874290044697504E+16</c:v>
                  </c:pt>
                  <c:pt idx="83">
                    <c:v>2.26640624773995E+16</c:v>
                  </c:pt>
                  <c:pt idx="84">
                    <c:v>4.6071517946743904E+16</c:v>
                  </c:pt>
                  <c:pt idx="85">
                    <c:v>2.74436653334089E+16</c:v>
                  </c:pt>
                  <c:pt idx="86">
                    <c:v>2.76829457941441E+16</c:v>
                  </c:pt>
                  <c:pt idx="87">
                    <c:v>2.62109802282644E+16</c:v>
                  </c:pt>
                  <c:pt idx="88">
                    <c:v>2.45332817521325E+16</c:v>
                  </c:pt>
                  <c:pt idx="89">
                    <c:v>2.85087748194236E+16</c:v>
                  </c:pt>
                  <c:pt idx="90">
                    <c:v>2.85326982460361E+16</c:v>
                  </c:pt>
                  <c:pt idx="91">
                    <c:v>4.49344938504782E+16</c:v>
                  </c:pt>
                  <c:pt idx="92">
                    <c:v>4.3676166886782096E+16</c:v>
                  </c:pt>
                  <c:pt idx="93">
                    <c:v>2.27721174799252E+16</c:v>
                  </c:pt>
                  <c:pt idx="94">
                    <c:v>4.68829488490164E+16</c:v>
                  </c:pt>
                  <c:pt idx="95">
                    <c:v>2.35937813698693E+16</c:v>
                  </c:pt>
                  <c:pt idx="96">
                    <c:v>4.48470420921032E+16</c:v>
                  </c:pt>
                  <c:pt idx="97">
                    <c:v>4.59132714426884E+16</c:v>
                  </c:pt>
                  <c:pt idx="98">
                    <c:v>2.67859878535365E+16</c:v>
                  </c:pt>
                  <c:pt idx="99">
                    <c:v>2.65353700746563E+16</c:v>
                  </c:pt>
                  <c:pt idx="100">
                    <c:v>2.52433243231222E+16</c:v>
                  </c:pt>
                  <c:pt idx="101">
                    <c:v>2.61677011372969E+16</c:v>
                  </c:pt>
                  <c:pt idx="102">
                    <c:v>2.52948935230322E+16</c:v>
                  </c:pt>
                  <c:pt idx="103">
                    <c:v>4.709477971225E+16</c:v>
                  </c:pt>
                  <c:pt idx="104">
                    <c:v>6.0547920008469504E+16</c:v>
                  </c:pt>
                  <c:pt idx="105">
                    <c:v>2.29145011125612E+16</c:v>
                  </c:pt>
                  <c:pt idx="106">
                    <c:v>2.60606468492233E+16</c:v>
                  </c:pt>
                  <c:pt idx="107">
                    <c:v>2.55427756432295E+16</c:v>
                  </c:pt>
                  <c:pt idx="108">
                    <c:v>4.4802223477521296E+16</c:v>
                  </c:pt>
                  <c:pt idx="109">
                    <c:v>3.7440215352857696E+16</c:v>
                  </c:pt>
                  <c:pt idx="110">
                    <c:v>2.42985007252142E+16</c:v>
                  </c:pt>
                  <c:pt idx="111">
                    <c:v>2.50598827331396E+16</c:v>
                  </c:pt>
                  <c:pt idx="112">
                    <c:v>2.37152178101957E+16</c:v>
                  </c:pt>
                  <c:pt idx="113">
                    <c:v>2.28838105054955E+16</c:v>
                  </c:pt>
                  <c:pt idx="114">
                    <c:v>5.82792703557052E+16</c:v>
                  </c:pt>
                  <c:pt idx="115">
                    <c:v>4.47192053621664E+16</c:v>
                  </c:pt>
                  <c:pt idx="116">
                    <c:v>2.11153655998713E+16</c:v>
                  </c:pt>
                  <c:pt idx="117">
                    <c:v>2.28404926262369E+16</c:v>
                  </c:pt>
                  <c:pt idx="118">
                    <c:v>2.58772445136627E+16</c:v>
                  </c:pt>
                  <c:pt idx="119">
                    <c:v>2.56474800723403E+16</c:v>
                  </c:pt>
                  <c:pt idx="120">
                    <c:v>2.15121952395281E+16</c:v>
                  </c:pt>
                  <c:pt idx="121">
                    <c:v>1.89134375701183E+16</c:v>
                  </c:pt>
                  <c:pt idx="122">
                    <c:v>2.01807794246738E+16</c:v>
                  </c:pt>
                  <c:pt idx="123">
                    <c:v>1.98300056244485E+16</c:v>
                  </c:pt>
                  <c:pt idx="124">
                    <c:v>1.81250512336964E+16</c:v>
                  </c:pt>
                  <c:pt idx="125">
                    <c:v>1.77137966885814E+16</c:v>
                  </c:pt>
                  <c:pt idx="126">
                    <c:v>1.8280357598593E+16</c:v>
                  </c:pt>
                  <c:pt idx="127">
                    <c:v>1.82045871296635E+16</c:v>
                  </c:pt>
                  <c:pt idx="128">
                    <c:v>1.78131900246659E+16</c:v>
                  </c:pt>
                  <c:pt idx="129">
                    <c:v>1.89513704312088E+16</c:v>
                  </c:pt>
                  <c:pt idx="130">
                    <c:v>1.9658275080353E+16</c:v>
                  </c:pt>
                  <c:pt idx="131">
                    <c:v>2.24458449868783E+16</c:v>
                  </c:pt>
                  <c:pt idx="132">
                    <c:v>2.41242324748662E+16</c:v>
                  </c:pt>
                  <c:pt idx="133">
                    <c:v>2.71339508877098E+16</c:v>
                  </c:pt>
                  <c:pt idx="134">
                    <c:v>2.69538572614098E+16</c:v>
                  </c:pt>
                  <c:pt idx="135">
                    <c:v>2.53992589214101E+16</c:v>
                  </c:pt>
                  <c:pt idx="136">
                    <c:v>2.12874804810346E+16</c:v>
                  </c:pt>
                  <c:pt idx="137">
                    <c:v>4.28075059434206E+16</c:v>
                  </c:pt>
                  <c:pt idx="138">
                    <c:v>2.47014197515044E+16</c:v>
                  </c:pt>
                  <c:pt idx="139">
                    <c:v>2.57858896221984E+16</c:v>
                  </c:pt>
                  <c:pt idx="140">
                    <c:v>2.27264401958194E+16</c:v>
                  </c:pt>
                  <c:pt idx="141">
                    <c:v>2.84089042635526E+16</c:v>
                  </c:pt>
                  <c:pt idx="142">
                    <c:v>4.7306625782276304E+16</c:v>
                  </c:pt>
                  <c:pt idx="143">
                    <c:v>4.40818894020448E+16</c:v>
                  </c:pt>
                  <c:pt idx="144">
                    <c:v>2.5218918619816E+16</c:v>
                  </c:pt>
                  <c:pt idx="145">
                    <c:v>2.46230565182372E+16</c:v>
                  </c:pt>
                  <c:pt idx="146">
                    <c:v>2.57167014780378E+16</c:v>
                  </c:pt>
                  <c:pt idx="147">
                    <c:v>4.4757016229165104E+16</c:v>
                  </c:pt>
                  <c:pt idx="148">
                    <c:v>2.26578402975018E+16</c:v>
                  </c:pt>
                  <c:pt idx="149">
                    <c:v>2.45604869099556E+16</c:v>
                  </c:pt>
                  <c:pt idx="150">
                    <c:v>4.4302387662882096E+16</c:v>
                  </c:pt>
                  <c:pt idx="151">
                    <c:v>2.66375648375595E+16</c:v>
                  </c:pt>
                  <c:pt idx="152">
                    <c:v>2.47909833405247E+16</c:v>
                  </c:pt>
                  <c:pt idx="153">
                    <c:v>3.06041100028527E+16</c:v>
                  </c:pt>
                  <c:pt idx="154">
                    <c:v>3.28751908018593E+16</c:v>
                  </c:pt>
                  <c:pt idx="155">
                    <c:v>4.8473805625276704E+16</c:v>
                  </c:pt>
                  <c:pt idx="156">
                    <c:v>4.62717957353934E+16</c:v>
                  </c:pt>
                  <c:pt idx="157">
                    <c:v>2.71286206373792E+16</c:v>
                  </c:pt>
                  <c:pt idx="158">
                    <c:v>2.70821732398773E+16</c:v>
                  </c:pt>
                  <c:pt idx="159">
                    <c:v>4.77814076094172E+16</c:v>
                  </c:pt>
                  <c:pt idx="160">
                    <c:v>2.93401450558957E+16</c:v>
                  </c:pt>
                  <c:pt idx="161">
                    <c:v>2.92175587645441E+16</c:v>
                  </c:pt>
                  <c:pt idx="162">
                    <c:v>2.7361116756402E+16</c:v>
                  </c:pt>
                  <c:pt idx="163">
                    <c:v>2.89453392253717E+16</c:v>
                  </c:pt>
                  <c:pt idx="164">
                    <c:v>4.9604041185152304E+16</c:v>
                  </c:pt>
                  <c:pt idx="165">
                    <c:v>2.76768938008489E+16</c:v>
                  </c:pt>
                  <c:pt idx="166">
                    <c:v>2.80136439494367E+16</c:v>
                  </c:pt>
                  <c:pt idx="167">
                    <c:v>2.94718640959594E+16</c:v>
                  </c:pt>
                  <c:pt idx="168">
                    <c:v>4.78198616517974E+16</c:v>
                  </c:pt>
                  <c:pt idx="169">
                    <c:v>4.64548640511556E+16</c:v>
                  </c:pt>
                  <c:pt idx="170">
                    <c:v>3.02421780332472E+16</c:v>
                  </c:pt>
                  <c:pt idx="171">
                    <c:v>2.64710863794711E+16</c:v>
                  </c:pt>
                  <c:pt idx="172">
                    <c:v>2.43858583087422E+16</c:v>
                  </c:pt>
                  <c:pt idx="173">
                    <c:v>2.23285777153436E+16</c:v>
                  </c:pt>
                  <c:pt idx="174">
                    <c:v>2.21311442641022E+16</c:v>
                  </c:pt>
                  <c:pt idx="175">
                    <c:v>2.19191156933046E+16</c:v>
                  </c:pt>
                  <c:pt idx="176">
                    <c:v>2.79171956009214E+16</c:v>
                  </c:pt>
                  <c:pt idx="177">
                    <c:v>4.4443629010850896E+16</c:v>
                  </c:pt>
                  <c:pt idx="178">
                    <c:v>2.62435958801056E+16</c:v>
                  </c:pt>
                  <c:pt idx="179">
                    <c:v>2.45361465623966E+16</c:v>
                  </c:pt>
                  <c:pt idx="180">
                    <c:v>4.31858491735724E+16</c:v>
                  </c:pt>
                  <c:pt idx="181">
                    <c:v>4.3197515094185104E+16</c:v>
                  </c:pt>
                  <c:pt idx="182">
                    <c:v>4.3987673026520096E+16</c:v>
                  </c:pt>
                  <c:pt idx="183">
                    <c:v>6.53135160294236E+16</c:v>
                  </c:pt>
                  <c:pt idx="184">
                    <c:v>6.3822361732305504E+16</c:v>
                  </c:pt>
                  <c:pt idx="185">
                    <c:v>4.17377081490148E+16</c:v>
                  </c:pt>
                  <c:pt idx="186">
                    <c:v>5.17758054962218E+16</c:v>
                  </c:pt>
                  <c:pt idx="187">
                    <c:v>4.0840968089843504E+16</c:v>
                  </c:pt>
                  <c:pt idx="188">
                    <c:v>2.56761492332952E+16</c:v>
                  </c:pt>
                  <c:pt idx="189">
                    <c:v>1.94630009487243E+16</c:v>
                  </c:pt>
                  <c:pt idx="190">
                    <c:v>1.93759037998908E+16</c:v>
                  </c:pt>
                  <c:pt idx="191">
                    <c:v>1.99702764990597E+16</c:v>
                  </c:pt>
                  <c:pt idx="192">
                    <c:v>2.64205497272681E+16</c:v>
                  </c:pt>
                  <c:pt idx="193">
                    <c:v>2.46385652578257E+16</c:v>
                  </c:pt>
                  <c:pt idx="194">
                    <c:v>5.17855359606954E+16</c:v>
                  </c:pt>
                  <c:pt idx="195">
                    <c:v>6.08806045401152E+16</c:v>
                  </c:pt>
                  <c:pt idx="196">
                    <c:v>5.92890835455788E+16</c:v>
                  </c:pt>
                  <c:pt idx="197">
                    <c:v>5.1620331614713296E+16</c:v>
                  </c:pt>
                  <c:pt idx="198">
                    <c:v>5.2709408041251104E+16</c:v>
                  </c:pt>
                  <c:pt idx="199">
                    <c:v>4.1878517383275104E+16</c:v>
                  </c:pt>
                  <c:pt idx="200">
                    <c:v>5.1206359644173696E+16</c:v>
                  </c:pt>
                  <c:pt idx="201">
                    <c:v>4.19708123810768E+16</c:v>
                  </c:pt>
                  <c:pt idx="202">
                    <c:v>5.6892872108535504E+16</c:v>
                  </c:pt>
                  <c:pt idx="203">
                    <c:v>2.76652234153345E+16</c:v>
                  </c:pt>
                  <c:pt idx="204">
                    <c:v>3.87162163534236E+16</c:v>
                  </c:pt>
                  <c:pt idx="205">
                    <c:v>7.5234456745999504E+16</c:v>
                  </c:pt>
                  <c:pt idx="206">
                    <c:v>2.46202589233588E+16</c:v>
                  </c:pt>
                  <c:pt idx="207">
                    <c:v>9.0365635405353904E+16</c:v>
                  </c:pt>
                  <c:pt idx="208">
                    <c:v>5.2159558841556304E+16</c:v>
                  </c:pt>
                  <c:pt idx="209">
                    <c:v>7.5194447071694E+16</c:v>
                  </c:pt>
                  <c:pt idx="210">
                    <c:v>6.7481903271203696E+16</c:v>
                  </c:pt>
                  <c:pt idx="211">
                    <c:v>7.5727954193821296E+16</c:v>
                  </c:pt>
                  <c:pt idx="212">
                    <c:v>6.1956467273620304E+16</c:v>
                  </c:pt>
                  <c:pt idx="213">
                    <c:v>7.0360138625806496E+16</c:v>
                  </c:pt>
                  <c:pt idx="214">
                    <c:v>7.5793659035708E+16</c:v>
                  </c:pt>
                  <c:pt idx="215">
                    <c:v>6.3157058127844704E+16</c:v>
                  </c:pt>
                  <c:pt idx="216">
                    <c:v>6.8287841515129696E+16</c:v>
                  </c:pt>
                  <c:pt idx="217">
                    <c:v>7.22652225233412E+16</c:v>
                  </c:pt>
                  <c:pt idx="218">
                    <c:v>5.94970125856584E+16</c:v>
                  </c:pt>
                  <c:pt idx="219">
                    <c:v>5.65820570593154E+16</c:v>
                  </c:pt>
                  <c:pt idx="220">
                    <c:v>7.3222651219055696E+16</c:v>
                  </c:pt>
                  <c:pt idx="221">
                    <c:v>7.19133511239882E+16</c:v>
                  </c:pt>
                  <c:pt idx="222">
                    <c:v>8.0893397323743392E+16</c:v>
                  </c:pt>
                  <c:pt idx="223">
                    <c:v>8.0196975584372992E+16</c:v>
                  </c:pt>
                  <c:pt idx="224">
                    <c:v>7.24460830151892E+16</c:v>
                  </c:pt>
                  <c:pt idx="225">
                    <c:v>5.7393766203566304E+16</c:v>
                  </c:pt>
                  <c:pt idx="226">
                    <c:v>4.8500596006959504E+16</c:v>
                  </c:pt>
                  <c:pt idx="227">
                    <c:v>4.0867723221617696E+16</c:v>
                  </c:pt>
                  <c:pt idx="228">
                    <c:v>3.37690001553577E+16</c:v>
                  </c:pt>
                  <c:pt idx="229">
                    <c:v>2.89280542776064E+16</c:v>
                  </c:pt>
                  <c:pt idx="230">
                    <c:v>2.45696798878232E+16</c:v>
                  </c:pt>
                  <c:pt idx="231">
                    <c:v>6.0154550391854704E+16</c:v>
                  </c:pt>
                  <c:pt idx="232">
                    <c:v>2.13189049584708E+16</c:v>
                  </c:pt>
                  <c:pt idx="233">
                    <c:v>2.03712402566073E+16</c:v>
                  </c:pt>
                  <c:pt idx="234">
                    <c:v>1.87471962963054E+16</c:v>
                  </c:pt>
                  <c:pt idx="235">
                    <c:v>1.99427888060586E+16</c:v>
                  </c:pt>
                  <c:pt idx="236">
                    <c:v>1.91015892856917E+16</c:v>
                  </c:pt>
                  <c:pt idx="237">
                    <c:v>2.66334838293787E+16</c:v>
                  </c:pt>
                  <c:pt idx="238">
                    <c:v>1.80300051922526E+16</c:v>
                  </c:pt>
                  <c:pt idx="239">
                    <c:v>1.59625701456341E+16</c:v>
                  </c:pt>
                  <c:pt idx="240">
                    <c:v>1.69840293301935E+16</c:v>
                  </c:pt>
                  <c:pt idx="241">
                    <c:v>1.76233028209763E+16</c:v>
                  </c:pt>
                  <c:pt idx="242">
                    <c:v>1.85477748552001E+16</c:v>
                  </c:pt>
                  <c:pt idx="243">
                    <c:v>1.58509575478932E+16</c:v>
                  </c:pt>
                  <c:pt idx="244">
                    <c:v>1.55557110785544E+16</c:v>
                  </c:pt>
                  <c:pt idx="245">
                    <c:v>2.06199430300473E+16</c:v>
                  </c:pt>
                  <c:pt idx="246">
                    <c:v>2.22995561770532E+16</c:v>
                  </c:pt>
                  <c:pt idx="247">
                    <c:v>1.73006064910115E+16</c:v>
                  </c:pt>
                  <c:pt idx="248">
                    <c:v>1.73093781205993E+16</c:v>
                  </c:pt>
                  <c:pt idx="249">
                    <c:v>1.93515979610227E+16</c:v>
                  </c:pt>
                  <c:pt idx="250">
                    <c:v>1.48678179136841E+16</c:v>
                  </c:pt>
                  <c:pt idx="251">
                    <c:v>1.2254333492715E+16</c:v>
                  </c:pt>
                  <c:pt idx="252">
                    <c:v>1.56408143211418E+16</c:v>
                  </c:pt>
                  <c:pt idx="253">
                    <c:v>1.95349020691474E+16</c:v>
                  </c:pt>
                  <c:pt idx="254">
                    <c:v>1.53131282747969E+16</c:v>
                  </c:pt>
                </c:numCache>
              </c:numRef>
            </c:minus>
            <c:spPr>
              <a:noFill/>
              <a:ln w="85725" cap="flat" cmpd="sng" algn="ctr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errBars>
          <c:cat>
            <c:numRef>
              <c:f>Feuil1!$B:$B</c:f>
              <c:numCache>
                <c:formatCode>General</c:formatCode>
                <c:ptCount val="1048576"/>
                <c:pt idx="2" formatCode="0.00">
                  <c:v>-2.0869565217391304</c:v>
                </c:pt>
                <c:pt idx="3" formatCode="0.00">
                  <c:v>-2.0706525217391305</c:v>
                </c:pt>
                <c:pt idx="4" formatCode="0.00">
                  <c:v>-2.0543485217391306</c:v>
                </c:pt>
                <c:pt idx="5" formatCode="0.00">
                  <c:v>-2.0380445217391308</c:v>
                </c:pt>
                <c:pt idx="6" formatCode="0.00">
                  <c:v>-2.0217405217391309</c:v>
                </c:pt>
                <c:pt idx="7" formatCode="0.00">
                  <c:v>-2.005436521739131</c:v>
                </c:pt>
                <c:pt idx="8" formatCode="0.00">
                  <c:v>-1.9891325217391309</c:v>
                </c:pt>
                <c:pt idx="9" formatCode="0.00">
                  <c:v>-1.9728285217391308</c:v>
                </c:pt>
                <c:pt idx="10" formatCode="0.00">
                  <c:v>-1.9565245217391307</c:v>
                </c:pt>
                <c:pt idx="11" formatCode="0.00">
                  <c:v>-1.9402205217391306</c:v>
                </c:pt>
                <c:pt idx="12" formatCode="0.00">
                  <c:v>-1.9239165217391305</c:v>
                </c:pt>
                <c:pt idx="13" formatCode="0.00">
                  <c:v>-1.9076125217391304</c:v>
                </c:pt>
                <c:pt idx="14" formatCode="0.00">
                  <c:v>-1.8913085217391303</c:v>
                </c:pt>
                <c:pt idx="15" formatCode="0.00">
                  <c:v>-1.8750045217391302</c:v>
                </c:pt>
                <c:pt idx="16" formatCode="0.00">
                  <c:v>-1.8587005217391301</c:v>
                </c:pt>
                <c:pt idx="17" formatCode="0.00">
                  <c:v>-1.84239652173913</c:v>
                </c:pt>
                <c:pt idx="18" formatCode="0.00">
                  <c:v>-1.8260925217391299</c:v>
                </c:pt>
                <c:pt idx="19" formatCode="0.00">
                  <c:v>-1.8097885217391299</c:v>
                </c:pt>
                <c:pt idx="20" formatCode="0.00">
                  <c:v>-1.7934845217391298</c:v>
                </c:pt>
                <c:pt idx="21" formatCode="0.00">
                  <c:v>-1.7771805217391297</c:v>
                </c:pt>
                <c:pt idx="22" formatCode="0.00">
                  <c:v>-1.7608765217391296</c:v>
                </c:pt>
                <c:pt idx="23" formatCode="0.00">
                  <c:v>-1.7445725217391295</c:v>
                </c:pt>
                <c:pt idx="24" formatCode="0.00">
                  <c:v>-1.7282685217391294</c:v>
                </c:pt>
                <c:pt idx="25" formatCode="0.00">
                  <c:v>-1.7119645217391293</c:v>
                </c:pt>
                <c:pt idx="26" formatCode="0.00">
                  <c:v>-1.6956605217391292</c:v>
                </c:pt>
                <c:pt idx="27" formatCode="0.00">
                  <c:v>-1.6793565217391291</c:v>
                </c:pt>
                <c:pt idx="28" formatCode="0.00">
                  <c:v>-1.663052521739129</c:v>
                </c:pt>
                <c:pt idx="29" formatCode="0.00">
                  <c:v>-1.6467485217391289</c:v>
                </c:pt>
                <c:pt idx="30" formatCode="0.00">
                  <c:v>-1.6304445217391288</c:v>
                </c:pt>
                <c:pt idx="31" formatCode="0.00">
                  <c:v>-1.6141405217391287</c:v>
                </c:pt>
                <c:pt idx="32" formatCode="0.00">
                  <c:v>-1.5978365217391286</c:v>
                </c:pt>
                <c:pt idx="33" formatCode="0.00">
                  <c:v>-1.5815325217391285</c:v>
                </c:pt>
                <c:pt idx="34" formatCode="0.00">
                  <c:v>-1.5652285217391284</c:v>
                </c:pt>
                <c:pt idx="35" formatCode="0.00">
                  <c:v>-1.5489245217391283</c:v>
                </c:pt>
                <c:pt idx="36" formatCode="0.00">
                  <c:v>-1.5326205217391282</c:v>
                </c:pt>
                <c:pt idx="37" formatCode="0.00">
                  <c:v>-1.5163165217391281</c:v>
                </c:pt>
                <c:pt idx="38" formatCode="0.00">
                  <c:v>-1.500012521739128</c:v>
                </c:pt>
                <c:pt idx="39" formatCode="0.00">
                  <c:v>-1.4837085217391279</c:v>
                </c:pt>
                <c:pt idx="40" formatCode="0.00">
                  <c:v>-1.4674045217391278</c:v>
                </c:pt>
                <c:pt idx="41" formatCode="0.00">
                  <c:v>-1.4511005217391277</c:v>
                </c:pt>
                <c:pt idx="42" formatCode="0.00">
                  <c:v>-1.4347965217391276</c:v>
                </c:pt>
                <c:pt idx="43" formatCode="0.00">
                  <c:v>-1.4184925217391275</c:v>
                </c:pt>
                <c:pt idx="44" formatCode="0.00">
                  <c:v>-1.4021885217391274</c:v>
                </c:pt>
                <c:pt idx="45" formatCode="0.00">
                  <c:v>-1.3858845217391274</c:v>
                </c:pt>
                <c:pt idx="46" formatCode="0.00">
                  <c:v>-1.3695805217391273</c:v>
                </c:pt>
                <c:pt idx="47" formatCode="0.00">
                  <c:v>-1.3532765217391272</c:v>
                </c:pt>
                <c:pt idx="48" formatCode="0.00">
                  <c:v>-1.3369725217391271</c:v>
                </c:pt>
                <c:pt idx="49" formatCode="0.00">
                  <c:v>-1.320668521739127</c:v>
                </c:pt>
                <c:pt idx="50" formatCode="0.00">
                  <c:v>-1.3043645217391269</c:v>
                </c:pt>
                <c:pt idx="51" formatCode="0.00">
                  <c:v>-1.2880605217391268</c:v>
                </c:pt>
                <c:pt idx="52" formatCode="0.00">
                  <c:v>-1.2717565217391267</c:v>
                </c:pt>
                <c:pt idx="53" formatCode="0.00">
                  <c:v>-1.2554525217391266</c:v>
                </c:pt>
                <c:pt idx="54" formatCode="0.00">
                  <c:v>-1.2391485217391265</c:v>
                </c:pt>
                <c:pt idx="55" formatCode="0.00">
                  <c:v>-1.2228445217391264</c:v>
                </c:pt>
                <c:pt idx="56" formatCode="0.00">
                  <c:v>-1.2065405217391263</c:v>
                </c:pt>
                <c:pt idx="57" formatCode="0.00">
                  <c:v>-1.1902365217391262</c:v>
                </c:pt>
                <c:pt idx="58" formatCode="0.00">
                  <c:v>-1.1739325217391261</c:v>
                </c:pt>
                <c:pt idx="59" formatCode="0.00">
                  <c:v>-1.157628521739126</c:v>
                </c:pt>
                <c:pt idx="60" formatCode="0.00">
                  <c:v>-1.1413245217391259</c:v>
                </c:pt>
                <c:pt idx="61" formatCode="0.00">
                  <c:v>-1.1250205217391258</c:v>
                </c:pt>
                <c:pt idx="62" formatCode="0.00">
                  <c:v>-1.1087165217391257</c:v>
                </c:pt>
                <c:pt idx="63" formatCode="0.00">
                  <c:v>-1.0924125217391256</c:v>
                </c:pt>
                <c:pt idx="64" formatCode="0.00">
                  <c:v>-1.0761085217391255</c:v>
                </c:pt>
                <c:pt idx="65" formatCode="0.00">
                  <c:v>-1.0598045217391254</c:v>
                </c:pt>
                <c:pt idx="66" formatCode="0.00">
                  <c:v>-1.0435005217391253</c:v>
                </c:pt>
                <c:pt idx="67" formatCode="0.00">
                  <c:v>-1.0271965217391252</c:v>
                </c:pt>
                <c:pt idx="68" formatCode="0.00">
                  <c:v>-1.0108925217391251</c:v>
                </c:pt>
                <c:pt idx="69" formatCode="0.00">
                  <c:v>-0.99458852173912515</c:v>
                </c:pt>
                <c:pt idx="70" formatCode="0.00">
                  <c:v>-0.97828452173912517</c:v>
                </c:pt>
                <c:pt idx="71" formatCode="0.00">
                  <c:v>-0.96198052173912518</c:v>
                </c:pt>
                <c:pt idx="72" formatCode="0.00">
                  <c:v>-0.9456765217391252</c:v>
                </c:pt>
                <c:pt idx="73" formatCode="0.00">
                  <c:v>-0.92937252173912521</c:v>
                </c:pt>
                <c:pt idx="74" formatCode="0.00">
                  <c:v>-0.91306852173912523</c:v>
                </c:pt>
                <c:pt idx="75" formatCode="0.00">
                  <c:v>-0.89676452173912524</c:v>
                </c:pt>
                <c:pt idx="76" formatCode="0.00">
                  <c:v>-0.88046052173912526</c:v>
                </c:pt>
                <c:pt idx="77" formatCode="0.00">
                  <c:v>-0.86415652173912527</c:v>
                </c:pt>
                <c:pt idx="78" formatCode="0.00">
                  <c:v>-0.84785252173912529</c:v>
                </c:pt>
                <c:pt idx="79" formatCode="0.00">
                  <c:v>-0.8315485217391253</c:v>
                </c:pt>
                <c:pt idx="80" formatCode="0.00">
                  <c:v>-0.81524452173912532</c:v>
                </c:pt>
                <c:pt idx="81" formatCode="0.00">
                  <c:v>-0.79894052173912533</c:v>
                </c:pt>
                <c:pt idx="82" formatCode="0.00">
                  <c:v>-0.78263652173912535</c:v>
                </c:pt>
                <c:pt idx="83" formatCode="0.00">
                  <c:v>-0.76633252173912536</c:v>
                </c:pt>
                <c:pt idx="84" formatCode="0.00">
                  <c:v>-0.75002852173912538</c:v>
                </c:pt>
                <c:pt idx="85" formatCode="0.00">
                  <c:v>-0.73372452173912539</c:v>
                </c:pt>
                <c:pt idx="86" formatCode="0.00">
                  <c:v>-0.71742052173912541</c:v>
                </c:pt>
                <c:pt idx="87" formatCode="0.00">
                  <c:v>-0.70111652173912542</c:v>
                </c:pt>
                <c:pt idx="88" formatCode="0.00">
                  <c:v>-0.68481252173912543</c:v>
                </c:pt>
                <c:pt idx="89" formatCode="0.00">
                  <c:v>-0.66850852173912545</c:v>
                </c:pt>
                <c:pt idx="90" formatCode="0.00">
                  <c:v>-0.65220452173912546</c:v>
                </c:pt>
                <c:pt idx="91" formatCode="0.00">
                  <c:v>-0.63590052173912548</c:v>
                </c:pt>
                <c:pt idx="92" formatCode="0.00">
                  <c:v>-0.61959652173912549</c:v>
                </c:pt>
                <c:pt idx="93" formatCode="0.00">
                  <c:v>-0.60329252173912551</c:v>
                </c:pt>
                <c:pt idx="94" formatCode="0.00">
                  <c:v>-0.58698852173912552</c:v>
                </c:pt>
                <c:pt idx="95" formatCode="0.00">
                  <c:v>-0.57068452173912554</c:v>
                </c:pt>
                <c:pt idx="96" formatCode="0.00">
                  <c:v>-0.55438052173912555</c:v>
                </c:pt>
                <c:pt idx="97" formatCode="0.00">
                  <c:v>-0.53807652173912557</c:v>
                </c:pt>
                <c:pt idx="98" formatCode="0.00">
                  <c:v>-0.52177252173912558</c:v>
                </c:pt>
                <c:pt idx="99" formatCode="0.00">
                  <c:v>-0.5054685217391256</c:v>
                </c:pt>
                <c:pt idx="100" formatCode="0.00">
                  <c:v>-0.48916452173912561</c:v>
                </c:pt>
                <c:pt idx="101" formatCode="0.00">
                  <c:v>-0.47286052173912563</c:v>
                </c:pt>
                <c:pt idx="102" formatCode="0.00">
                  <c:v>-0.45655652173912564</c:v>
                </c:pt>
                <c:pt idx="103" formatCode="0.00">
                  <c:v>-0.44025252173912566</c:v>
                </c:pt>
                <c:pt idx="104" formatCode="0.00">
                  <c:v>-0.42394852173912567</c:v>
                </c:pt>
                <c:pt idx="105" formatCode="0.00">
                  <c:v>-0.40764452173912569</c:v>
                </c:pt>
                <c:pt idx="106" formatCode="0.00">
                  <c:v>-0.3913405217391257</c:v>
                </c:pt>
                <c:pt idx="107" formatCode="0.00">
                  <c:v>-0.37503652173912572</c:v>
                </c:pt>
                <c:pt idx="108" formatCode="0.00">
                  <c:v>-0.35873252173912573</c:v>
                </c:pt>
                <c:pt idx="109" formatCode="0.00">
                  <c:v>-0.34242852173912575</c:v>
                </c:pt>
                <c:pt idx="110" formatCode="0.00">
                  <c:v>-0.32612452173912576</c:v>
                </c:pt>
                <c:pt idx="111" formatCode="0.00">
                  <c:v>-0.30982052173912578</c:v>
                </c:pt>
                <c:pt idx="112" formatCode="0.00">
                  <c:v>-0.29351652173912579</c:v>
                </c:pt>
                <c:pt idx="113" formatCode="0.00">
                  <c:v>-0.27721252173912581</c:v>
                </c:pt>
                <c:pt idx="114" formatCode="0.00">
                  <c:v>-0.26090852173912582</c:v>
                </c:pt>
                <c:pt idx="115" formatCode="0.00">
                  <c:v>-0.24460452173912584</c:v>
                </c:pt>
                <c:pt idx="116" formatCode="0.00">
                  <c:v>-0.22830052173912585</c:v>
                </c:pt>
                <c:pt idx="117" formatCode="0.00">
                  <c:v>-0.21199652173912586</c:v>
                </c:pt>
                <c:pt idx="118" formatCode="0.00">
                  <c:v>-0.19569252173912588</c:v>
                </c:pt>
                <c:pt idx="119" formatCode="0.00">
                  <c:v>-0.17938852173912589</c:v>
                </c:pt>
                <c:pt idx="120" formatCode="0.00">
                  <c:v>-0.16308452173912591</c:v>
                </c:pt>
                <c:pt idx="121" formatCode="0.00">
                  <c:v>-0.14678052173912592</c:v>
                </c:pt>
                <c:pt idx="122" formatCode="0.00">
                  <c:v>-0.13047652173912594</c:v>
                </c:pt>
                <c:pt idx="123" formatCode="0.00">
                  <c:v>-0.11417252173912594</c:v>
                </c:pt>
                <c:pt idx="124" formatCode="0.00">
                  <c:v>-9.7868521739125941E-2</c:v>
                </c:pt>
                <c:pt idx="125" formatCode="0.00">
                  <c:v>-8.1564521739125942E-2</c:v>
                </c:pt>
                <c:pt idx="126" formatCode="0.00">
                  <c:v>-6.5260521739125943E-2</c:v>
                </c:pt>
                <c:pt idx="127" formatCode="0.00">
                  <c:v>-4.8956521739125944E-2</c:v>
                </c:pt>
                <c:pt idx="128" formatCode="0.00">
                  <c:v>-3.2652521739125945E-2</c:v>
                </c:pt>
                <c:pt idx="129" formatCode="0.00">
                  <c:v>-1.6348521739125946E-2</c:v>
                </c:pt>
                <c:pt idx="130" formatCode="0.00">
                  <c:v>-4.4521739125946702E-5</c:v>
                </c:pt>
                <c:pt idx="131" formatCode="0.00">
                  <c:v>1.6259478260874052E-2</c:v>
                </c:pt>
                <c:pt idx="132" formatCode="0.00">
                  <c:v>3.2563478260874051E-2</c:v>
                </c:pt>
                <c:pt idx="133" formatCode="0.00">
                  <c:v>4.886747826087405E-2</c:v>
                </c:pt>
                <c:pt idx="134" formatCode="0.00">
                  <c:v>6.5171478260874049E-2</c:v>
                </c:pt>
                <c:pt idx="135" formatCode="0.00">
                  <c:v>8.1475478260874049E-2</c:v>
                </c:pt>
                <c:pt idx="136" formatCode="0.00">
                  <c:v>9.7779478260874048E-2</c:v>
                </c:pt>
                <c:pt idx="137" formatCode="0.00">
                  <c:v>0.11408347826087405</c:v>
                </c:pt>
                <c:pt idx="138" formatCode="0.00">
                  <c:v>0.13038747826087405</c:v>
                </c:pt>
                <c:pt idx="139" formatCode="0.00">
                  <c:v>0.14669147826087403</c:v>
                </c:pt>
                <c:pt idx="140" formatCode="0.00">
                  <c:v>0.16299547826087402</c:v>
                </c:pt>
                <c:pt idx="141" formatCode="0.00">
                  <c:v>0.179299478260874</c:v>
                </c:pt>
                <c:pt idx="142" formatCode="0.00">
                  <c:v>0.19560347826087399</c:v>
                </c:pt>
                <c:pt idx="143" formatCode="0.00">
                  <c:v>0.21190747826087397</c:v>
                </c:pt>
                <c:pt idx="144" formatCode="0.00">
                  <c:v>0.22821147826087396</c:v>
                </c:pt>
                <c:pt idx="145" formatCode="0.00">
                  <c:v>0.24451547826087394</c:v>
                </c:pt>
                <c:pt idx="146" formatCode="0.00">
                  <c:v>0.26081947826087393</c:v>
                </c:pt>
                <c:pt idx="147" formatCode="0.00">
                  <c:v>0.27712347826087391</c:v>
                </c:pt>
                <c:pt idx="148" formatCode="0.00">
                  <c:v>0.2934274782608739</c:v>
                </c:pt>
                <c:pt idx="149" formatCode="0.00">
                  <c:v>0.30973147826087388</c:v>
                </c:pt>
                <c:pt idx="150" formatCode="0.00">
                  <c:v>0.32603547826087387</c:v>
                </c:pt>
                <c:pt idx="151" formatCode="0.00">
                  <c:v>0.34233947826087385</c:v>
                </c:pt>
                <c:pt idx="152" formatCode="0.00">
                  <c:v>0.35864347826087384</c:v>
                </c:pt>
                <c:pt idx="153" formatCode="0.00">
                  <c:v>0.37494747826087382</c:v>
                </c:pt>
                <c:pt idx="154" formatCode="0.00">
                  <c:v>0.39125147826087381</c:v>
                </c:pt>
                <c:pt idx="155" formatCode="0.00">
                  <c:v>0.40755547826087379</c:v>
                </c:pt>
                <c:pt idx="156" formatCode="0.00">
                  <c:v>0.42385947826087378</c:v>
                </c:pt>
                <c:pt idx="157" formatCode="0.00">
                  <c:v>0.44016347826087376</c:v>
                </c:pt>
                <c:pt idx="158" formatCode="0.00">
                  <c:v>0.45646747826087375</c:v>
                </c:pt>
                <c:pt idx="159" formatCode="0.00">
                  <c:v>0.47277147826087373</c:v>
                </c:pt>
                <c:pt idx="160" formatCode="0.00">
                  <c:v>0.48907547826087372</c:v>
                </c:pt>
                <c:pt idx="161" formatCode="0.00">
                  <c:v>0.5053794782608737</c:v>
                </c:pt>
                <c:pt idx="162" formatCode="0.00">
                  <c:v>0.52168347826087369</c:v>
                </c:pt>
                <c:pt idx="163" formatCode="0.00">
                  <c:v>0.53798747826087367</c:v>
                </c:pt>
                <c:pt idx="164" formatCode="0.00">
                  <c:v>0.55429147826087366</c:v>
                </c:pt>
                <c:pt idx="165" formatCode="0.00">
                  <c:v>0.57059547826087365</c:v>
                </c:pt>
                <c:pt idx="166" formatCode="0.00">
                  <c:v>0.58689947826087363</c:v>
                </c:pt>
                <c:pt idx="167" formatCode="0.00">
                  <c:v>0.60320347826087362</c:v>
                </c:pt>
                <c:pt idx="168" formatCode="0.00">
                  <c:v>0.6195074782608736</c:v>
                </c:pt>
                <c:pt idx="169" formatCode="0.00">
                  <c:v>0.63581147826087359</c:v>
                </c:pt>
                <c:pt idx="170" formatCode="0.00">
                  <c:v>0.65211547826087357</c:v>
                </c:pt>
                <c:pt idx="171" formatCode="0.00">
                  <c:v>0.66841947826087356</c:v>
                </c:pt>
                <c:pt idx="172" formatCode="0.00">
                  <c:v>0.68472347826087354</c:v>
                </c:pt>
                <c:pt idx="173" formatCode="0.00">
                  <c:v>0.70102747826087353</c:v>
                </c:pt>
                <c:pt idx="174" formatCode="0.00">
                  <c:v>0.71733147826087351</c:v>
                </c:pt>
                <c:pt idx="175" formatCode="0.00">
                  <c:v>0.7336354782608735</c:v>
                </c:pt>
                <c:pt idx="176" formatCode="0.00">
                  <c:v>0.74993947826087348</c:v>
                </c:pt>
                <c:pt idx="177" formatCode="0.00">
                  <c:v>0.76624347826087347</c:v>
                </c:pt>
                <c:pt idx="178" formatCode="0.00">
                  <c:v>0.78254747826087345</c:v>
                </c:pt>
                <c:pt idx="179" formatCode="0.00">
                  <c:v>0.79885147826087344</c:v>
                </c:pt>
                <c:pt idx="180" formatCode="0.00">
                  <c:v>0.81515547826087342</c:v>
                </c:pt>
                <c:pt idx="181" formatCode="0.00">
                  <c:v>0.83145947826087341</c:v>
                </c:pt>
                <c:pt idx="182" formatCode="0.00">
                  <c:v>0.84776347826087339</c:v>
                </c:pt>
                <c:pt idx="183" formatCode="0.00">
                  <c:v>0.86406747826087338</c:v>
                </c:pt>
                <c:pt idx="184" formatCode="0.00">
                  <c:v>0.88037147826087336</c:v>
                </c:pt>
                <c:pt idx="185" formatCode="0.00">
                  <c:v>0.89667547826087335</c:v>
                </c:pt>
                <c:pt idx="186" formatCode="0.00">
                  <c:v>0.91297947826087333</c:v>
                </c:pt>
                <c:pt idx="187" formatCode="0.00">
                  <c:v>0.92928347826087332</c:v>
                </c:pt>
                <c:pt idx="188" formatCode="0.00">
                  <c:v>0.9455874782608733</c:v>
                </c:pt>
                <c:pt idx="189" formatCode="0.00">
                  <c:v>0.96189147826087329</c:v>
                </c:pt>
                <c:pt idx="190" formatCode="0.00">
                  <c:v>0.97819547826087327</c:v>
                </c:pt>
                <c:pt idx="191" formatCode="0.00">
                  <c:v>0.99449947826087326</c:v>
                </c:pt>
                <c:pt idx="192" formatCode="0.00">
                  <c:v>1.0108034782608732</c:v>
                </c:pt>
                <c:pt idx="193" formatCode="0.00">
                  <c:v>1.0271074782608733</c:v>
                </c:pt>
                <c:pt idx="194" formatCode="0.00">
                  <c:v>1.0434114782608734</c:v>
                </c:pt>
                <c:pt idx="195" formatCode="0.00">
                  <c:v>1.0597154782608735</c:v>
                </c:pt>
                <c:pt idx="196" formatCode="0.00">
                  <c:v>1.0760194782608736</c:v>
                </c:pt>
                <c:pt idx="197" formatCode="0.00">
                  <c:v>1.0923234782608737</c:v>
                </c:pt>
                <c:pt idx="198" formatCode="0.00">
                  <c:v>1.1086274782608738</c:v>
                </c:pt>
                <c:pt idx="199" formatCode="0.00">
                  <c:v>1.1249314782608739</c:v>
                </c:pt>
                <c:pt idx="200" formatCode="0.00">
                  <c:v>1.141235478260874</c:v>
                </c:pt>
                <c:pt idx="201" formatCode="0.00">
                  <c:v>1.1575394782608741</c:v>
                </c:pt>
                <c:pt idx="202" formatCode="0.00">
                  <c:v>1.1738434782608742</c:v>
                </c:pt>
                <c:pt idx="203" formatCode="0.00">
                  <c:v>1.1901474782608743</c:v>
                </c:pt>
                <c:pt idx="204" formatCode="0.00">
                  <c:v>1.2064514782608744</c:v>
                </c:pt>
                <c:pt idx="205" formatCode="0.00">
                  <c:v>1.2227554782608745</c:v>
                </c:pt>
                <c:pt idx="206" formatCode="0.00">
                  <c:v>1.2390594782608746</c:v>
                </c:pt>
                <c:pt idx="207" formatCode="0.00">
                  <c:v>1.2553634782608747</c:v>
                </c:pt>
                <c:pt idx="208" formatCode="0.00">
                  <c:v>1.2716674782608748</c:v>
                </c:pt>
                <c:pt idx="209" formatCode="0.00">
                  <c:v>1.2879714782608749</c:v>
                </c:pt>
                <c:pt idx="210" formatCode="0.00">
                  <c:v>1.304275478260875</c:v>
                </c:pt>
                <c:pt idx="211" formatCode="0.00">
                  <c:v>1.3205794782608751</c:v>
                </c:pt>
                <c:pt idx="212" formatCode="0.00">
                  <c:v>1.3368834782608752</c:v>
                </c:pt>
                <c:pt idx="213" formatCode="0.00">
                  <c:v>1.3531874782608753</c:v>
                </c:pt>
                <c:pt idx="214" formatCode="0.00">
                  <c:v>1.3694914782608754</c:v>
                </c:pt>
                <c:pt idx="215" formatCode="0.00">
                  <c:v>1.3857954782608755</c:v>
                </c:pt>
                <c:pt idx="216" formatCode="0.00">
                  <c:v>1.4020994782608756</c:v>
                </c:pt>
                <c:pt idx="217" formatCode="0.00">
                  <c:v>1.4184034782608756</c:v>
                </c:pt>
                <c:pt idx="218" formatCode="0.00">
                  <c:v>1.4347074782608757</c:v>
                </c:pt>
                <c:pt idx="219" formatCode="0.00">
                  <c:v>1.4510114782608758</c:v>
                </c:pt>
                <c:pt idx="220" formatCode="0.00">
                  <c:v>1.4673154782608759</c:v>
                </c:pt>
                <c:pt idx="221" formatCode="0.00">
                  <c:v>1.483619478260876</c:v>
                </c:pt>
                <c:pt idx="222" formatCode="0.00">
                  <c:v>1.4999234782608761</c:v>
                </c:pt>
                <c:pt idx="223" formatCode="0.00">
                  <c:v>1.5162274782608762</c:v>
                </c:pt>
                <c:pt idx="224" formatCode="0.00">
                  <c:v>1.5325314782608763</c:v>
                </c:pt>
                <c:pt idx="225" formatCode="0.00">
                  <c:v>1.5488354782608764</c:v>
                </c:pt>
                <c:pt idx="226" formatCode="0.00">
                  <c:v>1.5651394782608765</c:v>
                </c:pt>
                <c:pt idx="227" formatCode="0.00">
                  <c:v>1.5814434782608766</c:v>
                </c:pt>
                <c:pt idx="228" formatCode="0.00">
                  <c:v>1.5977474782608767</c:v>
                </c:pt>
                <c:pt idx="229" formatCode="0.00">
                  <c:v>1.6140514782608768</c:v>
                </c:pt>
                <c:pt idx="230" formatCode="0.00">
                  <c:v>1.6303554782608769</c:v>
                </c:pt>
                <c:pt idx="231" formatCode="0.00">
                  <c:v>1.646659478260877</c:v>
                </c:pt>
                <c:pt idx="232" formatCode="0.00">
                  <c:v>1.6629634782608771</c:v>
                </c:pt>
                <c:pt idx="233" formatCode="0.00">
                  <c:v>1.6792674782608772</c:v>
                </c:pt>
                <c:pt idx="234" formatCode="0.00">
                  <c:v>1.6955714782608773</c:v>
                </c:pt>
                <c:pt idx="235" formatCode="0.00">
                  <c:v>1.7118754782608774</c:v>
                </c:pt>
                <c:pt idx="236" formatCode="0.00">
                  <c:v>1.7281794782608775</c:v>
                </c:pt>
                <c:pt idx="237" formatCode="0.00">
                  <c:v>1.7444834782608776</c:v>
                </c:pt>
                <c:pt idx="238" formatCode="0.00">
                  <c:v>1.7607874782608777</c:v>
                </c:pt>
                <c:pt idx="239" formatCode="0.00">
                  <c:v>1.7770914782608778</c:v>
                </c:pt>
                <c:pt idx="240" formatCode="0.00">
                  <c:v>1.7933954782608779</c:v>
                </c:pt>
                <c:pt idx="241" formatCode="0.00">
                  <c:v>1.809699478260878</c:v>
                </c:pt>
                <c:pt idx="242" formatCode="0.00">
                  <c:v>1.8260034782608781</c:v>
                </c:pt>
                <c:pt idx="243" formatCode="0.00">
                  <c:v>1.8423074782608782</c:v>
                </c:pt>
                <c:pt idx="244" formatCode="0.00">
                  <c:v>1.8586114782608782</c:v>
                </c:pt>
                <c:pt idx="245" formatCode="0.00">
                  <c:v>1.8749154782608783</c:v>
                </c:pt>
                <c:pt idx="246" formatCode="0.00">
                  <c:v>1.8912194782608784</c:v>
                </c:pt>
                <c:pt idx="247" formatCode="0.00">
                  <c:v>1.9075234782608785</c:v>
                </c:pt>
                <c:pt idx="248" formatCode="0.00">
                  <c:v>1.9238274782608786</c:v>
                </c:pt>
                <c:pt idx="249" formatCode="0.00">
                  <c:v>1.9401314782608787</c:v>
                </c:pt>
                <c:pt idx="250" formatCode="0.00">
                  <c:v>1.9564354782608788</c:v>
                </c:pt>
                <c:pt idx="251" formatCode="0.00">
                  <c:v>1.9727394782608789</c:v>
                </c:pt>
                <c:pt idx="252" formatCode="0.00">
                  <c:v>1.989043478260879</c:v>
                </c:pt>
                <c:pt idx="253" formatCode="0.00">
                  <c:v>2.0053474782608789</c:v>
                </c:pt>
                <c:pt idx="254" formatCode="0.00">
                  <c:v>2.0216514782608788</c:v>
                </c:pt>
                <c:pt idx="255" formatCode="0.00">
                  <c:v>2.0379554782608786</c:v>
                </c:pt>
                <c:pt idx="256" formatCode="0.00">
                  <c:v>2.0542594782608785</c:v>
                </c:pt>
              </c:numCache>
            </c:numRef>
          </c:cat>
          <c:val>
            <c:numRef>
              <c:f>Feuil1!$C$2:$C$257</c:f>
              <c:numCache>
                <c:formatCode>General</c:formatCode>
                <c:ptCount val="256"/>
                <c:pt idx="1">
                  <c:v>7.97960243693028E+16</c:v>
                </c:pt>
                <c:pt idx="2">
                  <c:v>8.6236502093450752E+16</c:v>
                </c:pt>
                <c:pt idx="3">
                  <c:v>8.3095863989798528E+16</c:v>
                </c:pt>
                <c:pt idx="4">
                  <c:v>8.2230856707777584E+16</c:v>
                </c:pt>
                <c:pt idx="5">
                  <c:v>7.6728149046132752E+16</c:v>
                </c:pt>
                <c:pt idx="6">
                  <c:v>7.1034391971747984E+16</c:v>
                </c:pt>
                <c:pt idx="7">
                  <c:v>7.69489881151E+16</c:v>
                </c:pt>
                <c:pt idx="8">
                  <c:v>7.8778861311116928E+16</c:v>
                </c:pt>
                <c:pt idx="9">
                  <c:v>7.6941131769157936E+16</c:v>
                </c:pt>
                <c:pt idx="10">
                  <c:v>8.1444648156217648E+16</c:v>
                </c:pt>
                <c:pt idx="11">
                  <c:v>9.1906412558872544E+16</c:v>
                </c:pt>
                <c:pt idx="12">
                  <c:v>9.6112483638998656E+16</c:v>
                </c:pt>
                <c:pt idx="13">
                  <c:v>8.8468025568149936E+16</c:v>
                </c:pt>
                <c:pt idx="14">
                  <c:v>8.5487045482373504E+16</c:v>
                </c:pt>
                <c:pt idx="15">
                  <c:v>8.3163578383965008E+16</c:v>
                </c:pt>
                <c:pt idx="16">
                  <c:v>8.4788667457144128E+16</c:v>
                </c:pt>
                <c:pt idx="17">
                  <c:v>8.8764146562158336E+16</c:v>
                </c:pt>
                <c:pt idx="18">
                  <c:v>9.6173034528975168E+16</c:v>
                </c:pt>
                <c:pt idx="19">
                  <c:v>9.6796966710536848E+16</c:v>
                </c:pt>
                <c:pt idx="20">
                  <c:v>9.2647476989611808E+16</c:v>
                </c:pt>
                <c:pt idx="21">
                  <c:v>9.5139637949059568E+16</c:v>
                </c:pt>
                <c:pt idx="22">
                  <c:v>9.9762399263943536E+16</c:v>
                </c:pt>
                <c:pt idx="23">
                  <c:v>9.7986191781933984E+16</c:v>
                </c:pt>
                <c:pt idx="24">
                  <c:v>9.9293586334489984E+16</c:v>
                </c:pt>
                <c:pt idx="25">
                  <c:v>1.002581761052836E+17</c:v>
                </c:pt>
                <c:pt idx="26">
                  <c:v>1.108130312571935E+17</c:v>
                </c:pt>
                <c:pt idx="27">
                  <c:v>1.139945361958644E+17</c:v>
                </c:pt>
                <c:pt idx="28">
                  <c:v>1.252671655437481E+17</c:v>
                </c:pt>
                <c:pt idx="29">
                  <c:v>1.340725035671964E+17</c:v>
                </c:pt>
                <c:pt idx="30">
                  <c:v>1.474599002062336E+17</c:v>
                </c:pt>
                <c:pt idx="31">
                  <c:v>1.5888386589092499E+17</c:v>
                </c:pt>
                <c:pt idx="32">
                  <c:v>1.797420455491728E+17</c:v>
                </c:pt>
                <c:pt idx="33">
                  <c:v>2.119824148596385E+17</c:v>
                </c:pt>
                <c:pt idx="34">
                  <c:v>2.5219126951910099E+17</c:v>
                </c:pt>
                <c:pt idx="35">
                  <c:v>3.0565686296034771E+17</c:v>
                </c:pt>
                <c:pt idx="36">
                  <c:v>3.3569136812124557E+17</c:v>
                </c:pt>
                <c:pt idx="37">
                  <c:v>3.4826576152488307E+17</c:v>
                </c:pt>
                <c:pt idx="38">
                  <c:v>3.801275054732007E+17</c:v>
                </c:pt>
                <c:pt idx="39">
                  <c:v>4.0305096761880397E+17</c:v>
                </c:pt>
                <c:pt idx="40">
                  <c:v>3.901810632424135E+17</c:v>
                </c:pt>
                <c:pt idx="41">
                  <c:v>3.8087786432183392E+17</c:v>
                </c:pt>
                <c:pt idx="42">
                  <c:v>3.8495142739714778E+17</c:v>
                </c:pt>
                <c:pt idx="43">
                  <c:v>3.8748428445807968E+17</c:v>
                </c:pt>
                <c:pt idx="44">
                  <c:v>4.0232461896950592E+17</c:v>
                </c:pt>
                <c:pt idx="45">
                  <c:v>4.0204004831751258E+17</c:v>
                </c:pt>
                <c:pt idx="46">
                  <c:v>4.0813268380395002E+17</c:v>
                </c:pt>
                <c:pt idx="47">
                  <c:v>4.2248883099887731E+17</c:v>
                </c:pt>
                <c:pt idx="48">
                  <c:v>4.3137004293618611E+17</c:v>
                </c:pt>
                <c:pt idx="49">
                  <c:v>4.4332199945018662E+17</c:v>
                </c:pt>
                <c:pt idx="50">
                  <c:v>4.5059389781742598E+17</c:v>
                </c:pt>
                <c:pt idx="51">
                  <c:v>4.5775468596244723E+17</c:v>
                </c:pt>
                <c:pt idx="52">
                  <c:v>4.6330463163342528E+17</c:v>
                </c:pt>
                <c:pt idx="53">
                  <c:v>4.8039549633710042E+17</c:v>
                </c:pt>
                <c:pt idx="54">
                  <c:v>4.918185926172471E+17</c:v>
                </c:pt>
                <c:pt idx="55">
                  <c:v>4.9890916231284218E+17</c:v>
                </c:pt>
                <c:pt idx="56">
                  <c:v>4.9722781551299443E+17</c:v>
                </c:pt>
                <c:pt idx="57">
                  <c:v>4.9779678219850099E+17</c:v>
                </c:pt>
                <c:pt idx="58">
                  <c:v>5.0738640975631002E+17</c:v>
                </c:pt>
                <c:pt idx="59">
                  <c:v>5.151771175816519E+17</c:v>
                </c:pt>
                <c:pt idx="60">
                  <c:v>5.2615730061603142E+17</c:v>
                </c:pt>
                <c:pt idx="61">
                  <c:v>5.3645357407131418E+17</c:v>
                </c:pt>
                <c:pt idx="62">
                  <c:v>5.3760275990200352E+17</c:v>
                </c:pt>
                <c:pt idx="63">
                  <c:v>5.4373840897330138E+17</c:v>
                </c:pt>
                <c:pt idx="64">
                  <c:v>5.466652169508663E+17</c:v>
                </c:pt>
                <c:pt idx="65">
                  <c:v>5.5291004938541907E+17</c:v>
                </c:pt>
                <c:pt idx="66">
                  <c:v>5.480045321075559E+17</c:v>
                </c:pt>
                <c:pt idx="67">
                  <c:v>5.4224416018549318E+17</c:v>
                </c:pt>
                <c:pt idx="68">
                  <c:v>5.447357839474135E+17</c:v>
                </c:pt>
                <c:pt idx="69">
                  <c:v>5.404352837917977E+17</c:v>
                </c:pt>
                <c:pt idx="70">
                  <c:v>5.4197692564968352E+17</c:v>
                </c:pt>
                <c:pt idx="71">
                  <c:v>5.4348592632008493E+17</c:v>
                </c:pt>
                <c:pt idx="72">
                  <c:v>5.5044100173758778E+17</c:v>
                </c:pt>
                <c:pt idx="73">
                  <c:v>5.5871274100624288E+17</c:v>
                </c:pt>
                <c:pt idx="74">
                  <c:v>5.4693630015689472E+17</c:v>
                </c:pt>
                <c:pt idx="75">
                  <c:v>5.580342079131609E+17</c:v>
                </c:pt>
                <c:pt idx="76">
                  <c:v>5.6835914868159782E+17</c:v>
                </c:pt>
                <c:pt idx="77">
                  <c:v>5.6951813645050227E+17</c:v>
                </c:pt>
                <c:pt idx="78">
                  <c:v>5.6518407498001709E+17</c:v>
                </c:pt>
                <c:pt idx="79">
                  <c:v>5.6612258339459507E+17</c:v>
                </c:pt>
                <c:pt idx="80">
                  <c:v>5.7185312461760717E+17</c:v>
                </c:pt>
                <c:pt idx="81">
                  <c:v>5.6893808345360218E+17</c:v>
                </c:pt>
                <c:pt idx="82">
                  <c:v>5.7773211335682918E+17</c:v>
                </c:pt>
                <c:pt idx="83">
                  <c:v>5.8324891768618624E+17</c:v>
                </c:pt>
                <c:pt idx="84">
                  <c:v>5.798292472111895E+17</c:v>
                </c:pt>
                <c:pt idx="85">
                  <c:v>5.9062206813382771E+17</c:v>
                </c:pt>
                <c:pt idx="86">
                  <c:v>5.8611598069826573E+17</c:v>
                </c:pt>
                <c:pt idx="87">
                  <c:v>5.914827684905184E+17</c:v>
                </c:pt>
                <c:pt idx="88">
                  <c:v>5.8243871119302464E+17</c:v>
                </c:pt>
                <c:pt idx="89">
                  <c:v>5.7456072746345229E+17</c:v>
                </c:pt>
                <c:pt idx="90">
                  <c:v>5.8238314664734682E+17</c:v>
                </c:pt>
                <c:pt idx="91">
                  <c:v>5.8320566856703424E+17</c:v>
                </c:pt>
                <c:pt idx="92">
                  <c:v>5.8079045437286874E+17</c:v>
                </c:pt>
                <c:pt idx="93">
                  <c:v>5.7919204776662067E+17</c:v>
                </c:pt>
                <c:pt idx="94">
                  <c:v>5.7876093308352154E+17</c:v>
                </c:pt>
                <c:pt idx="95">
                  <c:v>5.8214919318147021E+17</c:v>
                </c:pt>
                <c:pt idx="96">
                  <c:v>5.8116893625927629E+17</c:v>
                </c:pt>
                <c:pt idx="97">
                  <c:v>5.8804513209558003E+17</c:v>
                </c:pt>
                <c:pt idx="98">
                  <c:v>5.8233298152330445E+17</c:v>
                </c:pt>
                <c:pt idx="99">
                  <c:v>5.8635871866019238E+17</c:v>
                </c:pt>
                <c:pt idx="100">
                  <c:v>5.9417311341943066E+17</c:v>
                </c:pt>
                <c:pt idx="101">
                  <c:v>5.8902981119352678E+17</c:v>
                </c:pt>
                <c:pt idx="102">
                  <c:v>5.8234245396520922E+17</c:v>
                </c:pt>
                <c:pt idx="103">
                  <c:v>5.8613638031760192E+17</c:v>
                </c:pt>
                <c:pt idx="104">
                  <c:v>5.9333959354036032E+17</c:v>
                </c:pt>
                <c:pt idx="105">
                  <c:v>5.9209380682330138E+17</c:v>
                </c:pt>
                <c:pt idx="106">
                  <c:v>5.8869195791836928E+17</c:v>
                </c:pt>
                <c:pt idx="107">
                  <c:v>5.8370539168018586E+17</c:v>
                </c:pt>
                <c:pt idx="108">
                  <c:v>5.7534559311141741E+17</c:v>
                </c:pt>
                <c:pt idx="109">
                  <c:v>5.6882956566902278E+17</c:v>
                </c:pt>
                <c:pt idx="110">
                  <c:v>5.6867524582299213E+17</c:v>
                </c:pt>
                <c:pt idx="111">
                  <c:v>5.6995819468979123E+17</c:v>
                </c:pt>
                <c:pt idx="112">
                  <c:v>5.7334206161753581E+17</c:v>
                </c:pt>
                <c:pt idx="113">
                  <c:v>5.5824244857662592E+17</c:v>
                </c:pt>
                <c:pt idx="114">
                  <c:v>5.6586016082486061E+17</c:v>
                </c:pt>
                <c:pt idx="115">
                  <c:v>5.7385636449336122E+17</c:v>
                </c:pt>
                <c:pt idx="116">
                  <c:v>5.8025662609512819E+17</c:v>
                </c:pt>
                <c:pt idx="117">
                  <c:v>5.8825941141504077E+17</c:v>
                </c:pt>
                <c:pt idx="118">
                  <c:v>5.8710932575241523E+17</c:v>
                </c:pt>
                <c:pt idx="119">
                  <c:v>5.7664302630669594E+17</c:v>
                </c:pt>
                <c:pt idx="120">
                  <c:v>5.7050084904336653E+17</c:v>
                </c:pt>
                <c:pt idx="121">
                  <c:v>5.6201889105885453E+17</c:v>
                </c:pt>
                <c:pt idx="122">
                  <c:v>5.5450014435744538E+17</c:v>
                </c:pt>
                <c:pt idx="123">
                  <c:v>5.4003643051053933E+17</c:v>
                </c:pt>
                <c:pt idx="124">
                  <c:v>5.2947521309370688E+17</c:v>
                </c:pt>
                <c:pt idx="125">
                  <c:v>5.2520413737709779E+17</c:v>
                </c:pt>
                <c:pt idx="126">
                  <c:v>5.1420308229258848E+17</c:v>
                </c:pt>
                <c:pt idx="127">
                  <c:v>5.0452715611182202E+17</c:v>
                </c:pt>
                <c:pt idx="128">
                  <c:v>4.9889536582465222E+17</c:v>
                </c:pt>
                <c:pt idx="129">
                  <c:v>5.0447818867921939E+17</c:v>
                </c:pt>
                <c:pt idx="130">
                  <c:v>5.1294442243814413E+17</c:v>
                </c:pt>
                <c:pt idx="131">
                  <c:v>5.1721786482385792E+17</c:v>
                </c:pt>
                <c:pt idx="132">
                  <c:v>5.2534625002234362E+17</c:v>
                </c:pt>
                <c:pt idx="133">
                  <c:v>5.3381357515846093E+17</c:v>
                </c:pt>
                <c:pt idx="134">
                  <c:v>5.4153837010910918E+17</c:v>
                </c:pt>
                <c:pt idx="135">
                  <c:v>5.5161329143368538E+17</c:v>
                </c:pt>
                <c:pt idx="136">
                  <c:v>5.4878129354733082E+17</c:v>
                </c:pt>
                <c:pt idx="137">
                  <c:v>5.5162429911692589E+17</c:v>
                </c:pt>
                <c:pt idx="138">
                  <c:v>5.5383867695237638E+17</c:v>
                </c:pt>
                <c:pt idx="139">
                  <c:v>5.5238360084678099E+17</c:v>
                </c:pt>
                <c:pt idx="140">
                  <c:v>5.576337284763072E+17</c:v>
                </c:pt>
                <c:pt idx="141">
                  <c:v>5.6185954023753158E+17</c:v>
                </c:pt>
                <c:pt idx="142">
                  <c:v>5.6194075035261709E+17</c:v>
                </c:pt>
                <c:pt idx="143">
                  <c:v>5.5020397534506893E+17</c:v>
                </c:pt>
                <c:pt idx="144">
                  <c:v>5.5508838627118157E+17</c:v>
                </c:pt>
                <c:pt idx="145">
                  <c:v>5.5349314753167322E+17</c:v>
                </c:pt>
                <c:pt idx="146">
                  <c:v>5.5530893442230509E+17</c:v>
                </c:pt>
                <c:pt idx="147">
                  <c:v>5.6498045634781958E+17</c:v>
                </c:pt>
                <c:pt idx="148">
                  <c:v>5.6818504653709978E+17</c:v>
                </c:pt>
                <c:pt idx="149">
                  <c:v>5.6482127387838362E+17</c:v>
                </c:pt>
                <c:pt idx="150">
                  <c:v>5.6378475564916422E+17</c:v>
                </c:pt>
                <c:pt idx="151">
                  <c:v>5.5988455707452102E+17</c:v>
                </c:pt>
                <c:pt idx="152">
                  <c:v>5.6340381132236333E+17</c:v>
                </c:pt>
                <c:pt idx="153">
                  <c:v>5.6740282198181011E+17</c:v>
                </c:pt>
                <c:pt idx="154">
                  <c:v>5.5901126827353318E+17</c:v>
                </c:pt>
                <c:pt idx="155">
                  <c:v>5.643656655631552E+17</c:v>
                </c:pt>
                <c:pt idx="156">
                  <c:v>5.6135098759472672E+17</c:v>
                </c:pt>
                <c:pt idx="157">
                  <c:v>5.5904259403242893E+17</c:v>
                </c:pt>
                <c:pt idx="158">
                  <c:v>5.5916597130143053E+17</c:v>
                </c:pt>
                <c:pt idx="159">
                  <c:v>5.5442674084152378E+17</c:v>
                </c:pt>
                <c:pt idx="160">
                  <c:v>5.5679279506969632E+17</c:v>
                </c:pt>
                <c:pt idx="161">
                  <c:v>5.7313123101110227E+17</c:v>
                </c:pt>
                <c:pt idx="162">
                  <c:v>5.7748283419771187E+17</c:v>
                </c:pt>
                <c:pt idx="163">
                  <c:v>5.6884679576042227E+17</c:v>
                </c:pt>
                <c:pt idx="164">
                  <c:v>5.600004147071113E+17</c:v>
                </c:pt>
                <c:pt idx="165">
                  <c:v>5.622572986537785E+17</c:v>
                </c:pt>
                <c:pt idx="166">
                  <c:v>5.7304743437598387E+17</c:v>
                </c:pt>
                <c:pt idx="167">
                  <c:v>5.7023871519037933E+17</c:v>
                </c:pt>
                <c:pt idx="168">
                  <c:v>5.6178722988555072E+17</c:v>
                </c:pt>
                <c:pt idx="169">
                  <c:v>5.7096769975746842E+17</c:v>
                </c:pt>
                <c:pt idx="170">
                  <c:v>5.6349424863339398E+17</c:v>
                </c:pt>
                <c:pt idx="171">
                  <c:v>5.4929518796489747E+17</c:v>
                </c:pt>
                <c:pt idx="172">
                  <c:v>5.4341098759212973E+17</c:v>
                </c:pt>
                <c:pt idx="173">
                  <c:v>5.4861440039465018E+17</c:v>
                </c:pt>
                <c:pt idx="174">
                  <c:v>5.4112792766966541E+17</c:v>
                </c:pt>
                <c:pt idx="175">
                  <c:v>5.3788896037624358E+17</c:v>
                </c:pt>
                <c:pt idx="176">
                  <c:v>5.3427240085986938E+17</c:v>
                </c:pt>
                <c:pt idx="177">
                  <c:v>5.4049409375218042E+17</c:v>
                </c:pt>
                <c:pt idx="178">
                  <c:v>5.3451043145739322E+17</c:v>
                </c:pt>
                <c:pt idx="179">
                  <c:v>5.3035956238868147E+17</c:v>
                </c:pt>
                <c:pt idx="180">
                  <c:v>5.3100404870040787E+17</c:v>
                </c:pt>
                <c:pt idx="181">
                  <c:v>5.2397042254204051E+17</c:v>
                </c:pt>
                <c:pt idx="182">
                  <c:v>5.2687227776423699E+17</c:v>
                </c:pt>
                <c:pt idx="183">
                  <c:v>5.2055322790897318E+17</c:v>
                </c:pt>
                <c:pt idx="184">
                  <c:v>5.2448082982733197E+17</c:v>
                </c:pt>
                <c:pt idx="185">
                  <c:v>5.1159565768738611E+17</c:v>
                </c:pt>
                <c:pt idx="186">
                  <c:v>5.0835780617781722E+17</c:v>
                </c:pt>
                <c:pt idx="187">
                  <c:v>4.9683198713614592E+17</c:v>
                </c:pt>
                <c:pt idx="188">
                  <c:v>4.8903588139551757E+17</c:v>
                </c:pt>
                <c:pt idx="189">
                  <c:v>4.9520454463269818E+17</c:v>
                </c:pt>
                <c:pt idx="190">
                  <c:v>4.9139520545929459E+17</c:v>
                </c:pt>
                <c:pt idx="191">
                  <c:v>4.9097141488874893E+17</c:v>
                </c:pt>
                <c:pt idx="192">
                  <c:v>4.9128052065782048E+17</c:v>
                </c:pt>
                <c:pt idx="193">
                  <c:v>4.9659717955536787E+17</c:v>
                </c:pt>
                <c:pt idx="194">
                  <c:v>4.8159945755106867E+17</c:v>
                </c:pt>
                <c:pt idx="195">
                  <c:v>4.7292564680978662E+17</c:v>
                </c:pt>
                <c:pt idx="196">
                  <c:v>4.6995657023103398E+17</c:v>
                </c:pt>
                <c:pt idx="197">
                  <c:v>4.6543746019655642E+17</c:v>
                </c:pt>
                <c:pt idx="198">
                  <c:v>4.6562786752360928E+17</c:v>
                </c:pt>
                <c:pt idx="199">
                  <c:v>4.6175798822655962E+17</c:v>
                </c:pt>
                <c:pt idx="200">
                  <c:v>4.5323485457457722E+17</c:v>
                </c:pt>
                <c:pt idx="201">
                  <c:v>4.4610637777982093E+17</c:v>
                </c:pt>
                <c:pt idx="202">
                  <c:v>4.3780994005514483E+17</c:v>
                </c:pt>
                <c:pt idx="203">
                  <c:v>4.4060048302181088E+17</c:v>
                </c:pt>
                <c:pt idx="204">
                  <c:v>4.2685595552953338E+17</c:v>
                </c:pt>
                <c:pt idx="205">
                  <c:v>4.2090120775547277E+17</c:v>
                </c:pt>
                <c:pt idx="206">
                  <c:v>4.1332142707878778E+17</c:v>
                </c:pt>
                <c:pt idx="207">
                  <c:v>4.1309144951787232E+17</c:v>
                </c:pt>
                <c:pt idx="208">
                  <c:v>4.0146406273846771E+17</c:v>
                </c:pt>
                <c:pt idx="209">
                  <c:v>4.0376656673842662E+17</c:v>
                </c:pt>
                <c:pt idx="210">
                  <c:v>4.0923435892868467E+17</c:v>
                </c:pt>
                <c:pt idx="211">
                  <c:v>3.927230207725929E+17</c:v>
                </c:pt>
                <c:pt idx="212">
                  <c:v>3.8887454496832358E+17</c:v>
                </c:pt>
                <c:pt idx="213">
                  <c:v>3.773741552219488E+17</c:v>
                </c:pt>
                <c:pt idx="214">
                  <c:v>3.7986357834974938E+17</c:v>
                </c:pt>
                <c:pt idx="215">
                  <c:v>3.7468055688321139E+17</c:v>
                </c:pt>
                <c:pt idx="216">
                  <c:v>3.6612470924997107E+17</c:v>
                </c:pt>
                <c:pt idx="217">
                  <c:v>3.5686309490371462E+17</c:v>
                </c:pt>
                <c:pt idx="218">
                  <c:v>3.500115277628336E+17</c:v>
                </c:pt>
                <c:pt idx="219">
                  <c:v>3.4636591547782758E+17</c:v>
                </c:pt>
                <c:pt idx="220">
                  <c:v>3.5149785800087258E+17</c:v>
                </c:pt>
                <c:pt idx="221">
                  <c:v>3.5148038817939533E+17</c:v>
                </c:pt>
                <c:pt idx="222">
                  <c:v>3.4683184308400461E+17</c:v>
                </c:pt>
                <c:pt idx="223">
                  <c:v>3.2551016255049811E+17</c:v>
                </c:pt>
                <c:pt idx="224">
                  <c:v>3.1069945685231962E+17</c:v>
                </c:pt>
                <c:pt idx="225">
                  <c:v>2.8105863690407002E+17</c:v>
                </c:pt>
                <c:pt idx="226">
                  <c:v>2.25207002894168E+17</c:v>
                </c:pt>
                <c:pt idx="227">
                  <c:v>1.9706818509588771E+17</c:v>
                </c:pt>
                <c:pt idx="228">
                  <c:v>1.600306761689472E+17</c:v>
                </c:pt>
                <c:pt idx="229">
                  <c:v>1.366377027754388E+17</c:v>
                </c:pt>
                <c:pt idx="230">
                  <c:v>1.176730700785733E+17</c:v>
                </c:pt>
                <c:pt idx="231">
                  <c:v>1.018084092869252E+17</c:v>
                </c:pt>
                <c:pt idx="232">
                  <c:v>9.5037197536462464E+16</c:v>
                </c:pt>
                <c:pt idx="233">
                  <c:v>8.6117544033068096E+16</c:v>
                </c:pt>
                <c:pt idx="234">
                  <c:v>8.1441493076853728E+16</c:v>
                </c:pt>
                <c:pt idx="235">
                  <c:v>8.086859192515856E+16</c:v>
                </c:pt>
                <c:pt idx="236">
                  <c:v>7.814692785095568E+16</c:v>
                </c:pt>
                <c:pt idx="237">
                  <c:v>8.0837761879606672E+16</c:v>
                </c:pt>
                <c:pt idx="238">
                  <c:v>7.6261908867188496E+16</c:v>
                </c:pt>
                <c:pt idx="239">
                  <c:v>7.382831259050616E+16</c:v>
                </c:pt>
                <c:pt idx="240">
                  <c:v>7.4729319084608448E+16</c:v>
                </c:pt>
                <c:pt idx="241">
                  <c:v>7.3872382775605968E+16</c:v>
                </c:pt>
                <c:pt idx="242">
                  <c:v>7.5300207281788848E+16</c:v>
                </c:pt>
                <c:pt idx="243">
                  <c:v>8.001934350485744E+16</c:v>
                </c:pt>
                <c:pt idx="244">
                  <c:v>8.1671481341039632E+16</c:v>
                </c:pt>
                <c:pt idx="245">
                  <c:v>7.5661222506715456E+16</c:v>
                </c:pt>
                <c:pt idx="246">
                  <c:v>7.7368650551834784E+16</c:v>
                </c:pt>
                <c:pt idx="247">
                  <c:v>7.6242695467569376E+16</c:v>
                </c:pt>
                <c:pt idx="248">
                  <c:v>8.082600675374736E+16</c:v>
                </c:pt>
                <c:pt idx="249">
                  <c:v>9.0549012427490592E+16</c:v>
                </c:pt>
                <c:pt idx="250">
                  <c:v>9.6067473522360624E+16</c:v>
                </c:pt>
                <c:pt idx="251">
                  <c:v>8.7901054189471936E+16</c:v>
                </c:pt>
                <c:pt idx="252">
                  <c:v>7.6532087378412016E+16</c:v>
                </c:pt>
                <c:pt idx="253">
                  <c:v>6.980501343574092E+16</c:v>
                </c:pt>
                <c:pt idx="254">
                  <c:v>6.5367288694822872E+16</c:v>
                </c:pt>
                <c:pt idx="255">
                  <c:v>5.5302020524532488E+16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FF-4EE9-A438-4EDE9B815392}"/>
            </c:ext>
          </c:extLst>
        </c:ser>
        <c:ser>
          <c:idx val="5"/>
          <c:order val="5"/>
          <c:tx>
            <c:strRef>
              <c:f>Feuil1!$M$1</c:f>
              <c:strCache>
                <c:ptCount val="1"/>
                <c:pt idx="0">
                  <c:v>110k Shots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Feuil1!$X:$X</c:f>
                <c:numCache>
                  <c:formatCode>General</c:formatCode>
                  <c:ptCount val="1048576"/>
                  <c:pt idx="2">
                    <c:v>3.59522685965067E+16</c:v>
                  </c:pt>
                  <c:pt idx="3">
                    <c:v>3.7609954583982304E+16</c:v>
                  </c:pt>
                  <c:pt idx="4">
                    <c:v>3.8490797641753104E+16</c:v>
                  </c:pt>
                  <c:pt idx="5">
                    <c:v>4.44929248717168E+16</c:v>
                  </c:pt>
                  <c:pt idx="6">
                    <c:v>4.2700125872561504E+16</c:v>
                  </c:pt>
                  <c:pt idx="7">
                    <c:v>3.6888338691221104E+16</c:v>
                  </c:pt>
                  <c:pt idx="8">
                    <c:v>3.08314963464587E+16</c:v>
                  </c:pt>
                  <c:pt idx="9">
                    <c:v>3.38502385830214E+16</c:v>
                  </c:pt>
                  <c:pt idx="10">
                    <c:v>3.37937992924071E+16</c:v>
                  </c:pt>
                  <c:pt idx="11">
                    <c:v>3.53966273728658E+16</c:v>
                  </c:pt>
                  <c:pt idx="12">
                    <c:v>3.05752448518693E+16</c:v>
                  </c:pt>
                  <c:pt idx="13">
                    <c:v>3.05317029579126E+16</c:v>
                  </c:pt>
                  <c:pt idx="14">
                    <c:v>3.86765024369562E+16</c:v>
                  </c:pt>
                  <c:pt idx="15">
                    <c:v>3.72441141974436E+16</c:v>
                  </c:pt>
                  <c:pt idx="16">
                    <c:v>3.52305751870754E+16</c:v>
                  </c:pt>
                  <c:pt idx="17">
                    <c:v>3.38272358257844E+16</c:v>
                  </c:pt>
                  <c:pt idx="18">
                    <c:v>3.36807591175871E+16</c:v>
                  </c:pt>
                  <c:pt idx="19">
                    <c:v>3.54908897012975E+16</c:v>
                  </c:pt>
                  <c:pt idx="20">
                    <c:v>3.27782945560942E+16</c:v>
                  </c:pt>
                  <c:pt idx="21">
                    <c:v>3.30598720899774E+16</c:v>
                  </c:pt>
                  <c:pt idx="22">
                    <c:v>3.16407170286115E+16</c:v>
                  </c:pt>
                  <c:pt idx="23">
                    <c:v>3.45735353273162E+16</c:v>
                  </c:pt>
                  <c:pt idx="24">
                    <c:v>3.56514787137372E+16</c:v>
                  </c:pt>
                  <c:pt idx="25">
                    <c:v>2.75487771930575E+16</c:v>
                  </c:pt>
                  <c:pt idx="26">
                    <c:v>2.98616971490566E+16</c:v>
                  </c:pt>
                  <c:pt idx="27">
                    <c:v>3.64728482122754E+16</c:v>
                  </c:pt>
                  <c:pt idx="28">
                    <c:v>3.9689230688576496E+16</c:v>
                  </c:pt>
                  <c:pt idx="29">
                    <c:v>3.45013277940004E+16</c:v>
                  </c:pt>
                  <c:pt idx="30">
                    <c:v>3.7934295142609296E+16</c:v>
                  </c:pt>
                  <c:pt idx="31">
                    <c:v>4.48154826085176E+16</c:v>
                  </c:pt>
                  <c:pt idx="32">
                    <c:v>3.7419203368835904E+16</c:v>
                  </c:pt>
                  <c:pt idx="33">
                    <c:v>2.55167398371416E+16</c:v>
                  </c:pt>
                  <c:pt idx="34">
                    <c:v>3.35686286066056E+16</c:v>
                  </c:pt>
                  <c:pt idx="35">
                    <c:v>4.10980980955894E+16</c:v>
                  </c:pt>
                  <c:pt idx="36">
                    <c:v>3.26266860289353E+16</c:v>
                  </c:pt>
                  <c:pt idx="37">
                    <c:v>2.18414809431032E+16</c:v>
                  </c:pt>
                  <c:pt idx="38">
                    <c:v>3.21098601264971E+16</c:v>
                  </c:pt>
                  <c:pt idx="39">
                    <c:v>3.1528979944781E+16</c:v>
                  </c:pt>
                  <c:pt idx="40">
                    <c:v>2.38202437107456E+16</c:v>
                  </c:pt>
                  <c:pt idx="41">
                    <c:v>3.14974521127707E+16</c:v>
                  </c:pt>
                  <c:pt idx="42">
                    <c:v>1.84721652009086E+16</c:v>
                  </c:pt>
                  <c:pt idx="43">
                    <c:v>5.9156008473859E+16</c:v>
                  </c:pt>
                  <c:pt idx="44">
                    <c:v>3.09520085206058E+16</c:v>
                  </c:pt>
                  <c:pt idx="45">
                    <c:v>2.95886868064408E+16</c:v>
                  </c:pt>
                  <c:pt idx="46">
                    <c:v>2.87935778518784E+16</c:v>
                  </c:pt>
                  <c:pt idx="47">
                    <c:v>1.75779873104248E+16</c:v>
                  </c:pt>
                  <c:pt idx="48">
                    <c:v>3.26500607466958E+16</c:v>
                  </c:pt>
                  <c:pt idx="49">
                    <c:v>1.86918453224599E+16</c:v>
                  </c:pt>
                  <c:pt idx="50">
                    <c:v>1.90409970192619E+16</c:v>
                  </c:pt>
                  <c:pt idx="51">
                    <c:v>2.02860773603206E+16</c:v>
                  </c:pt>
                  <c:pt idx="52">
                    <c:v>3.24849467672926E+16</c:v>
                  </c:pt>
                  <c:pt idx="53">
                    <c:v>3.34033933549319E+16</c:v>
                  </c:pt>
                  <c:pt idx="54">
                    <c:v>2.10916342701175E+16</c:v>
                  </c:pt>
                  <c:pt idx="55">
                    <c:v>1.93093071371277E+16</c:v>
                  </c:pt>
                  <c:pt idx="56">
                    <c:v>1.75674707027816E+16</c:v>
                  </c:pt>
                  <c:pt idx="57">
                    <c:v>1.85489261208595E+16</c:v>
                  </c:pt>
                  <c:pt idx="58">
                    <c:v>3.35482485687544E+16</c:v>
                  </c:pt>
                  <c:pt idx="59">
                    <c:v>2.03905085063603E+16</c:v>
                  </c:pt>
                  <c:pt idx="60">
                    <c:v>1.85843082359704E+16</c:v>
                  </c:pt>
                  <c:pt idx="61">
                    <c:v>1.85740258104347E+16</c:v>
                  </c:pt>
                  <c:pt idx="62">
                    <c:v>1.69578103941979E+16</c:v>
                  </c:pt>
                  <c:pt idx="63">
                    <c:v>1.56537123267739E+16</c:v>
                  </c:pt>
                  <c:pt idx="64">
                    <c:v>1.67345418908071E+16</c:v>
                  </c:pt>
                  <c:pt idx="65">
                    <c:v>1.68778704826189E+16</c:v>
                  </c:pt>
                  <c:pt idx="66">
                    <c:v>1.81066421489606E+16</c:v>
                  </c:pt>
                  <c:pt idx="67">
                    <c:v>2.06058729318336E+16</c:v>
                  </c:pt>
                  <c:pt idx="68">
                    <c:v>1.99105268820977E+16</c:v>
                  </c:pt>
                  <c:pt idx="69">
                    <c:v>1.98095669896399E+16</c:v>
                  </c:pt>
                  <c:pt idx="70">
                    <c:v>1.94754218517763E+16</c:v>
                  </c:pt>
                  <c:pt idx="71">
                    <c:v>1.9434580987992E+16</c:v>
                  </c:pt>
                  <c:pt idx="72">
                    <c:v>2.16895369485168E+16</c:v>
                  </c:pt>
                  <c:pt idx="73">
                    <c:v>2.20107762980255E+16</c:v>
                  </c:pt>
                  <c:pt idx="74">
                    <c:v>1.88282458189768E+16</c:v>
                  </c:pt>
                  <c:pt idx="75">
                    <c:v>2.18790590912813E+16</c:v>
                  </c:pt>
                  <c:pt idx="76">
                    <c:v>2.22238485508098E+16</c:v>
                  </c:pt>
                  <c:pt idx="77">
                    <c:v>2.13579903364746E+16</c:v>
                  </c:pt>
                  <c:pt idx="78">
                    <c:v>1.88789678814666E+16</c:v>
                  </c:pt>
                  <c:pt idx="79">
                    <c:v>1.62375259908305E+16</c:v>
                  </c:pt>
                  <c:pt idx="80">
                    <c:v>3.32361794007583E+16</c:v>
                  </c:pt>
                  <c:pt idx="81">
                    <c:v>1.95325953746018E+16</c:v>
                  </c:pt>
                  <c:pt idx="82">
                    <c:v>1.90788637158948E+16</c:v>
                  </c:pt>
                  <c:pt idx="83">
                    <c:v>1.68897760170671E+16</c:v>
                  </c:pt>
                  <c:pt idx="84">
                    <c:v>1.71645122299226E+16</c:v>
                  </c:pt>
                  <c:pt idx="85">
                    <c:v>1.40948144367789E+16</c:v>
                  </c:pt>
                  <c:pt idx="86">
                    <c:v>1.40306873946465E+16</c:v>
                  </c:pt>
                  <c:pt idx="87">
                    <c:v>1.580645807744E+16</c:v>
                  </c:pt>
                  <c:pt idx="88">
                    <c:v>1.68466075215364E+16</c:v>
                  </c:pt>
                  <c:pt idx="89">
                    <c:v>1.89098461947594E+16</c:v>
                  </c:pt>
                  <c:pt idx="90">
                    <c:v>1.90142642767969E+16</c:v>
                  </c:pt>
                  <c:pt idx="91">
                    <c:v>1.69962735515214E+16</c:v>
                  </c:pt>
                  <c:pt idx="92">
                    <c:v>1.5218450794594E+16</c:v>
                  </c:pt>
                  <c:pt idx="93">
                    <c:v>1.66188428338853E+16</c:v>
                  </c:pt>
                  <c:pt idx="94">
                    <c:v>1.69587686318906E+16</c:v>
                  </c:pt>
                  <c:pt idx="95">
                    <c:v>1.84587686669675E+16</c:v>
                  </c:pt>
                  <c:pt idx="96">
                    <c:v>2.11929560359982E+16</c:v>
                  </c:pt>
                  <c:pt idx="97">
                    <c:v>1.87301439381486E+16</c:v>
                  </c:pt>
                  <c:pt idx="98">
                    <c:v>3.43024946179931E+16</c:v>
                  </c:pt>
                  <c:pt idx="99">
                    <c:v>3.30985429605326E+16</c:v>
                  </c:pt>
                  <c:pt idx="100">
                    <c:v>3.50626434859647E+16</c:v>
                  </c:pt>
                  <c:pt idx="101">
                    <c:v>1.86725389425529E+16</c:v>
                  </c:pt>
                  <c:pt idx="102">
                    <c:v>1.96546827456494E+16</c:v>
                  </c:pt>
                  <c:pt idx="103">
                    <c:v>1.64548514290827E+16</c:v>
                  </c:pt>
                  <c:pt idx="104">
                    <c:v>1.75485367687902E+16</c:v>
                  </c:pt>
                  <c:pt idx="105">
                    <c:v>1.87106499073368E+16</c:v>
                  </c:pt>
                  <c:pt idx="106">
                    <c:v>1.71947286385285E+16</c:v>
                  </c:pt>
                  <c:pt idx="107">
                    <c:v>3.21155191868454E+16</c:v>
                  </c:pt>
                  <c:pt idx="108">
                    <c:v>1.80426417536373E+16</c:v>
                  </c:pt>
                  <c:pt idx="109">
                    <c:v>1.52851193497153E+16</c:v>
                  </c:pt>
                  <c:pt idx="110">
                    <c:v>1.65861437139957E+16</c:v>
                  </c:pt>
                  <c:pt idx="111">
                    <c:v>1.73750802306668E+16</c:v>
                  </c:pt>
                  <c:pt idx="112">
                    <c:v>1.42848296841997E+16</c:v>
                  </c:pt>
                  <c:pt idx="113">
                    <c:v>1.54321665465597E+16</c:v>
                  </c:pt>
                  <c:pt idx="114">
                    <c:v>1.73338772509403E+16</c:v>
                  </c:pt>
                  <c:pt idx="115">
                    <c:v>1.69585701994371E+16</c:v>
                  </c:pt>
                  <c:pt idx="116">
                    <c:v>1.4543939859225E+16</c:v>
                  </c:pt>
                  <c:pt idx="117">
                    <c:v>1.64717178879209E+16</c:v>
                  </c:pt>
                  <c:pt idx="118">
                    <c:v>1.50571696451584E+16</c:v>
                  </c:pt>
                  <c:pt idx="119">
                    <c:v>1.39526695283434E+16</c:v>
                  </c:pt>
                  <c:pt idx="120">
                    <c:v>1.6663421858018E+16</c:v>
                  </c:pt>
                  <c:pt idx="121">
                    <c:v>1.34248311647978E+16</c:v>
                  </c:pt>
                  <c:pt idx="122">
                    <c:v>1.1177797831803E+16</c:v>
                  </c:pt>
                  <c:pt idx="123">
                    <c:v>1.17084430189346E+16</c:v>
                  </c:pt>
                  <c:pt idx="124">
                    <c:v>1.20078336288132E+16</c:v>
                  </c:pt>
                  <c:pt idx="125">
                    <c:v>1.22469405783343E+16</c:v>
                  </c:pt>
                  <c:pt idx="126">
                    <c:v>1.54879546092598E+16</c:v>
                  </c:pt>
                  <c:pt idx="127">
                    <c:v>1.50477380952447E+16</c:v>
                  </c:pt>
                  <c:pt idx="128">
                    <c:v>1.48389601164885E+16</c:v>
                  </c:pt>
                  <c:pt idx="129">
                    <c:v>1.59533874303491E+16</c:v>
                  </c:pt>
                  <c:pt idx="130">
                    <c:v>1.56782004428154E+16</c:v>
                  </c:pt>
                  <c:pt idx="131">
                    <c:v>1.62401073366355E+16</c:v>
                  </c:pt>
                  <c:pt idx="132">
                    <c:v>1.50020521709702E+16</c:v>
                  </c:pt>
                  <c:pt idx="133">
                    <c:v>1.7020034920965E+16</c:v>
                  </c:pt>
                  <c:pt idx="134">
                    <c:v>1.75567324166932E+16</c:v>
                  </c:pt>
                  <c:pt idx="135">
                    <c:v>1.57834613055499E+16</c:v>
                  </c:pt>
                  <c:pt idx="136">
                    <c:v>1.79057977675416E+16</c:v>
                  </c:pt>
                  <c:pt idx="137">
                    <c:v>1.70204034641372E+16</c:v>
                  </c:pt>
                  <c:pt idx="138">
                    <c:v>1.83840168183524E+16</c:v>
                  </c:pt>
                  <c:pt idx="139">
                    <c:v>1.72822896006172E+16</c:v>
                  </c:pt>
                  <c:pt idx="140">
                    <c:v>1.94216320895389E+16</c:v>
                  </c:pt>
                  <c:pt idx="141">
                    <c:v>1.98275816303504E+16</c:v>
                  </c:pt>
                  <c:pt idx="142">
                    <c:v>3.2592186418535E+16</c:v>
                  </c:pt>
                  <c:pt idx="143">
                    <c:v>1.65981412267496E+16</c:v>
                  </c:pt>
                  <c:pt idx="144">
                    <c:v>1.63286953380202E+16</c:v>
                  </c:pt>
                  <c:pt idx="145">
                    <c:v>1.62678059322984E+16</c:v>
                  </c:pt>
                  <c:pt idx="146">
                    <c:v>1.78542010026728E+16</c:v>
                  </c:pt>
                  <c:pt idx="147">
                    <c:v>1.8507341427697E+16</c:v>
                  </c:pt>
                  <c:pt idx="148">
                    <c:v>1.86002189428849E+16</c:v>
                  </c:pt>
                  <c:pt idx="149">
                    <c:v>1.78309299992044E+16</c:v>
                  </c:pt>
                  <c:pt idx="150">
                    <c:v>3.07047740991848E+16</c:v>
                  </c:pt>
                  <c:pt idx="151">
                    <c:v>2.00139591312421E+16</c:v>
                  </c:pt>
                  <c:pt idx="152">
                    <c:v>1.98465979143418E+16</c:v>
                  </c:pt>
                  <c:pt idx="153">
                    <c:v>1.65619155178287E+16</c:v>
                  </c:pt>
                  <c:pt idx="154">
                    <c:v>1.84593950974475E+16</c:v>
                  </c:pt>
                  <c:pt idx="155">
                    <c:v>1.91621888258376E+16</c:v>
                  </c:pt>
                  <c:pt idx="156">
                    <c:v>1.70060096439465E+16</c:v>
                  </c:pt>
                  <c:pt idx="157">
                    <c:v>1.93951661817606E+16</c:v>
                  </c:pt>
                  <c:pt idx="158">
                    <c:v>1.68428823603158E+16</c:v>
                  </c:pt>
                  <c:pt idx="159">
                    <c:v>1.79816524597618E+16</c:v>
                  </c:pt>
                  <c:pt idx="160">
                    <c:v>1.75221602772471E+16</c:v>
                  </c:pt>
                  <c:pt idx="161">
                    <c:v>1.58478156463386E+16</c:v>
                  </c:pt>
                  <c:pt idx="162">
                    <c:v>1.57768282255479E+16</c:v>
                  </c:pt>
                  <c:pt idx="163">
                    <c:v>1.81529326709289E+16</c:v>
                  </c:pt>
                  <c:pt idx="164">
                    <c:v>1.457920398863E+16</c:v>
                  </c:pt>
                  <c:pt idx="165">
                    <c:v>1.51529008602941E+16</c:v>
                  </c:pt>
                  <c:pt idx="166">
                    <c:v>3.42144053092039E+16</c:v>
                  </c:pt>
                  <c:pt idx="167">
                    <c:v>3.43175265362155E+16</c:v>
                  </c:pt>
                  <c:pt idx="168">
                    <c:v>1.58811970875796E+16</c:v>
                  </c:pt>
                  <c:pt idx="169">
                    <c:v>1.4958476394587E+16</c:v>
                  </c:pt>
                  <c:pt idx="170">
                    <c:v>1.7280500100625E+16</c:v>
                  </c:pt>
                  <c:pt idx="171">
                    <c:v>1.80831457244288E+16</c:v>
                  </c:pt>
                  <c:pt idx="172">
                    <c:v>1.92252344876443E+16</c:v>
                  </c:pt>
                  <c:pt idx="173">
                    <c:v>1.73470238035096E+16</c:v>
                  </c:pt>
                  <c:pt idx="174">
                    <c:v>1.74975730238334E+16</c:v>
                  </c:pt>
                  <c:pt idx="175">
                    <c:v>1.66733645630871E+16</c:v>
                  </c:pt>
                  <c:pt idx="176">
                    <c:v>1.84488666296293E+16</c:v>
                  </c:pt>
                  <c:pt idx="177">
                    <c:v>1.95442801598431E+16</c:v>
                  </c:pt>
                  <c:pt idx="178">
                    <c:v>1.77765040096816E+16</c:v>
                  </c:pt>
                  <c:pt idx="179">
                    <c:v>1.98249007296509E+16</c:v>
                  </c:pt>
                  <c:pt idx="180">
                    <c:v>1.94556341744978E+16</c:v>
                  </c:pt>
                  <c:pt idx="181">
                    <c:v>1.63403618263483E+16</c:v>
                  </c:pt>
                  <c:pt idx="182">
                    <c:v>1.66637522261002E+16</c:v>
                  </c:pt>
                  <c:pt idx="183">
                    <c:v>3.18470784365585E+16</c:v>
                  </c:pt>
                  <c:pt idx="184">
                    <c:v>1.89991288184806E+16</c:v>
                  </c:pt>
                  <c:pt idx="185">
                    <c:v>1.90685830567968E+16</c:v>
                  </c:pt>
                  <c:pt idx="186">
                    <c:v>1.89524141539115E+16</c:v>
                  </c:pt>
                  <c:pt idx="187">
                    <c:v>2.07964866933772E+16</c:v>
                  </c:pt>
                  <c:pt idx="188">
                    <c:v>1.86576649404388E+16</c:v>
                  </c:pt>
                  <c:pt idx="189">
                    <c:v>1.76563224844579E+16</c:v>
                  </c:pt>
                  <c:pt idx="190">
                    <c:v>1.821680814009E+16</c:v>
                  </c:pt>
                  <c:pt idx="191">
                    <c:v>2.05126233913093E+16</c:v>
                  </c:pt>
                  <c:pt idx="192">
                    <c:v>3.39227362682002E+16</c:v>
                  </c:pt>
                  <c:pt idx="193">
                    <c:v>1.72575354798449E+16</c:v>
                  </c:pt>
                  <c:pt idx="194">
                    <c:v>1.41617797227599E+16</c:v>
                  </c:pt>
                  <c:pt idx="195">
                    <c:v>1.72907019105418E+16</c:v>
                  </c:pt>
                  <c:pt idx="196">
                    <c:v>3.24725757522554E+16</c:v>
                  </c:pt>
                  <c:pt idx="197">
                    <c:v>3.36315842360726E+16</c:v>
                  </c:pt>
                  <c:pt idx="198">
                    <c:v>2.2139701553647E+16</c:v>
                  </c:pt>
                  <c:pt idx="199">
                    <c:v>2.06282273980664E+16</c:v>
                  </c:pt>
                  <c:pt idx="200">
                    <c:v>3.37394406215072E+16</c:v>
                  </c:pt>
                  <c:pt idx="201">
                    <c:v>3.49659189913967E+16</c:v>
                  </c:pt>
                  <c:pt idx="202">
                    <c:v>2.06694249780127E+16</c:v>
                  </c:pt>
                  <c:pt idx="203">
                    <c:v>2.30752793858454E+16</c:v>
                  </c:pt>
                  <c:pt idx="204">
                    <c:v>2.11706059589844E+16</c:v>
                  </c:pt>
                  <c:pt idx="205">
                    <c:v>2.04334365141473E+16</c:v>
                  </c:pt>
                  <c:pt idx="206">
                    <c:v>3.2938016723151E+16</c:v>
                  </c:pt>
                  <c:pt idx="207">
                    <c:v>3.24588584179755E+16</c:v>
                  </c:pt>
                  <c:pt idx="208">
                    <c:v>3.9428843998005504E+16</c:v>
                  </c:pt>
                  <c:pt idx="209">
                    <c:v>3.03106188579516E+16</c:v>
                  </c:pt>
                  <c:pt idx="210">
                    <c:v>3.9743107530699504E+16</c:v>
                  </c:pt>
                  <c:pt idx="211">
                    <c:v>3.97036660455396E+16</c:v>
                  </c:pt>
                  <c:pt idx="212">
                    <c:v>4.0217719866646496E+16</c:v>
                  </c:pt>
                  <c:pt idx="213">
                    <c:v>3.98812536081902E+16</c:v>
                  </c:pt>
                  <c:pt idx="214">
                    <c:v>4.9160168989301904E+16</c:v>
                  </c:pt>
                  <c:pt idx="215">
                    <c:v>5.2599711231947104E+16</c:v>
                  </c:pt>
                  <c:pt idx="216">
                    <c:v>4.77306403811016E+16</c:v>
                  </c:pt>
                  <c:pt idx="217">
                    <c:v>5.58795106938886E+16</c:v>
                  </c:pt>
                  <c:pt idx="218">
                    <c:v>8.4209283738689792E+16</c:v>
                  </c:pt>
                  <c:pt idx="219">
                    <c:v>5.0306792946024304E+16</c:v>
                  </c:pt>
                  <c:pt idx="220">
                    <c:v>6.60213215264084E+16</c:v>
                  </c:pt>
                  <c:pt idx="221">
                    <c:v>6.1717482692549696E+16</c:v>
                  </c:pt>
                  <c:pt idx="222">
                    <c:v>5.40653865113202E+16</c:v>
                  </c:pt>
                  <c:pt idx="223">
                    <c:v>4.9443111487856704E+16</c:v>
                  </c:pt>
                  <c:pt idx="224">
                    <c:v>4.2376490540748896E+16</c:v>
                  </c:pt>
                  <c:pt idx="225">
                    <c:v>3.66361948469128E+16</c:v>
                  </c:pt>
                  <c:pt idx="226">
                    <c:v>2.95895526238483E+16</c:v>
                  </c:pt>
                  <c:pt idx="227">
                    <c:v>2.70066906071736E+16</c:v>
                  </c:pt>
                  <c:pt idx="228">
                    <c:v>2.4400044549492E+16</c:v>
                  </c:pt>
                  <c:pt idx="229">
                    <c:v>2.50665851933893E+16</c:v>
                  </c:pt>
                  <c:pt idx="230">
                    <c:v>2.25945498108721E+16</c:v>
                  </c:pt>
                  <c:pt idx="231">
                    <c:v>4.31004051193926E+16</c:v>
                  </c:pt>
                  <c:pt idx="232">
                    <c:v>2.21210951180718E+16</c:v>
                  </c:pt>
                  <c:pt idx="233">
                    <c:v>2.24278888465641E+16</c:v>
                  </c:pt>
                  <c:pt idx="234">
                    <c:v>2.03019578618862E+16</c:v>
                  </c:pt>
                  <c:pt idx="235">
                    <c:v>2.20185290550847E+16</c:v>
                  </c:pt>
                  <c:pt idx="236">
                    <c:v>2.28240795661607E+16</c:v>
                  </c:pt>
                  <c:pt idx="237">
                    <c:v>2.26792627314071E+16</c:v>
                  </c:pt>
                  <c:pt idx="238">
                    <c:v>2.15147352064972E+16</c:v>
                  </c:pt>
                  <c:pt idx="239">
                    <c:v>2.67196993702431E+16</c:v>
                  </c:pt>
                  <c:pt idx="240">
                    <c:v>2.38564649276603E+16</c:v>
                  </c:pt>
                  <c:pt idx="241">
                    <c:v>2.62437187386185E+16</c:v>
                  </c:pt>
                  <c:pt idx="242">
                    <c:v>2.44264823851317E+16</c:v>
                  </c:pt>
                  <c:pt idx="243">
                    <c:v>2.48243210596905E+16</c:v>
                  </c:pt>
                  <c:pt idx="244">
                    <c:v>2.11155856938144E+16</c:v>
                  </c:pt>
                  <c:pt idx="245">
                    <c:v>2.37535133841589E+16</c:v>
                  </c:pt>
                  <c:pt idx="246">
                    <c:v>3.04327602879547E+16</c:v>
                  </c:pt>
                  <c:pt idx="247">
                    <c:v>2.29117150792977E+16</c:v>
                  </c:pt>
                  <c:pt idx="248">
                    <c:v>2.91307764358773E+16</c:v>
                  </c:pt>
                  <c:pt idx="249">
                    <c:v>3.40886404644559E+16</c:v>
                  </c:pt>
                  <c:pt idx="250">
                    <c:v>2.42834859600223E+16</c:v>
                  </c:pt>
                  <c:pt idx="251">
                    <c:v>4.5333490289298704E+16</c:v>
                  </c:pt>
                  <c:pt idx="252">
                    <c:v>2.15080493812097E+16</c:v>
                  </c:pt>
                  <c:pt idx="253">
                    <c:v>2.89267256065065E+16</c:v>
                  </c:pt>
                  <c:pt idx="254">
                    <c:v>2.33274181366925E+16</c:v>
                  </c:pt>
                  <c:pt idx="255">
                    <c:v>3.44052223216677E+16</c:v>
                  </c:pt>
                  <c:pt idx="256">
                    <c:v>5.58105912038422E+16</c:v>
                  </c:pt>
                </c:numCache>
              </c:numRef>
            </c:plus>
            <c:minus>
              <c:numRef>
                <c:f>Feuil1!$X:$X</c:f>
                <c:numCache>
                  <c:formatCode>General</c:formatCode>
                  <c:ptCount val="1048576"/>
                  <c:pt idx="2">
                    <c:v>3.59522685965067E+16</c:v>
                  </c:pt>
                  <c:pt idx="3">
                    <c:v>3.7609954583982304E+16</c:v>
                  </c:pt>
                  <c:pt idx="4">
                    <c:v>3.8490797641753104E+16</c:v>
                  </c:pt>
                  <c:pt idx="5">
                    <c:v>4.44929248717168E+16</c:v>
                  </c:pt>
                  <c:pt idx="6">
                    <c:v>4.2700125872561504E+16</c:v>
                  </c:pt>
                  <c:pt idx="7">
                    <c:v>3.6888338691221104E+16</c:v>
                  </c:pt>
                  <c:pt idx="8">
                    <c:v>3.08314963464587E+16</c:v>
                  </c:pt>
                  <c:pt idx="9">
                    <c:v>3.38502385830214E+16</c:v>
                  </c:pt>
                  <c:pt idx="10">
                    <c:v>3.37937992924071E+16</c:v>
                  </c:pt>
                  <c:pt idx="11">
                    <c:v>3.53966273728658E+16</c:v>
                  </c:pt>
                  <c:pt idx="12">
                    <c:v>3.05752448518693E+16</c:v>
                  </c:pt>
                  <c:pt idx="13">
                    <c:v>3.05317029579126E+16</c:v>
                  </c:pt>
                  <c:pt idx="14">
                    <c:v>3.86765024369562E+16</c:v>
                  </c:pt>
                  <c:pt idx="15">
                    <c:v>3.72441141974436E+16</c:v>
                  </c:pt>
                  <c:pt idx="16">
                    <c:v>3.52305751870754E+16</c:v>
                  </c:pt>
                  <c:pt idx="17">
                    <c:v>3.38272358257844E+16</c:v>
                  </c:pt>
                  <c:pt idx="18">
                    <c:v>3.36807591175871E+16</c:v>
                  </c:pt>
                  <c:pt idx="19">
                    <c:v>3.54908897012975E+16</c:v>
                  </c:pt>
                  <c:pt idx="20">
                    <c:v>3.27782945560942E+16</c:v>
                  </c:pt>
                  <c:pt idx="21">
                    <c:v>3.30598720899774E+16</c:v>
                  </c:pt>
                  <c:pt idx="22">
                    <c:v>3.16407170286115E+16</c:v>
                  </c:pt>
                  <c:pt idx="23">
                    <c:v>3.45735353273162E+16</c:v>
                  </c:pt>
                  <c:pt idx="24">
                    <c:v>3.56514787137372E+16</c:v>
                  </c:pt>
                  <c:pt idx="25">
                    <c:v>2.75487771930575E+16</c:v>
                  </c:pt>
                  <c:pt idx="26">
                    <c:v>2.98616971490566E+16</c:v>
                  </c:pt>
                  <c:pt idx="27">
                    <c:v>3.64728482122754E+16</c:v>
                  </c:pt>
                  <c:pt idx="28">
                    <c:v>3.9689230688576496E+16</c:v>
                  </c:pt>
                  <c:pt idx="29">
                    <c:v>3.45013277940004E+16</c:v>
                  </c:pt>
                  <c:pt idx="30">
                    <c:v>3.7934295142609296E+16</c:v>
                  </c:pt>
                  <c:pt idx="31">
                    <c:v>4.48154826085176E+16</c:v>
                  </c:pt>
                  <c:pt idx="32">
                    <c:v>3.7419203368835904E+16</c:v>
                  </c:pt>
                  <c:pt idx="33">
                    <c:v>2.55167398371416E+16</c:v>
                  </c:pt>
                  <c:pt idx="34">
                    <c:v>3.35686286066056E+16</c:v>
                  </c:pt>
                  <c:pt idx="35">
                    <c:v>4.10980980955894E+16</c:v>
                  </c:pt>
                  <c:pt idx="36">
                    <c:v>3.26266860289353E+16</c:v>
                  </c:pt>
                  <c:pt idx="37">
                    <c:v>2.18414809431032E+16</c:v>
                  </c:pt>
                  <c:pt idx="38">
                    <c:v>3.21098601264971E+16</c:v>
                  </c:pt>
                  <c:pt idx="39">
                    <c:v>3.1528979944781E+16</c:v>
                  </c:pt>
                  <c:pt idx="40">
                    <c:v>2.38202437107456E+16</c:v>
                  </c:pt>
                  <c:pt idx="41">
                    <c:v>3.14974521127707E+16</c:v>
                  </c:pt>
                  <c:pt idx="42">
                    <c:v>1.84721652009086E+16</c:v>
                  </c:pt>
                  <c:pt idx="43">
                    <c:v>5.9156008473859E+16</c:v>
                  </c:pt>
                  <c:pt idx="44">
                    <c:v>3.09520085206058E+16</c:v>
                  </c:pt>
                  <c:pt idx="45">
                    <c:v>2.95886868064408E+16</c:v>
                  </c:pt>
                  <c:pt idx="46">
                    <c:v>2.87935778518784E+16</c:v>
                  </c:pt>
                  <c:pt idx="47">
                    <c:v>1.75779873104248E+16</c:v>
                  </c:pt>
                  <c:pt idx="48">
                    <c:v>3.26500607466958E+16</c:v>
                  </c:pt>
                  <c:pt idx="49">
                    <c:v>1.86918453224599E+16</c:v>
                  </c:pt>
                  <c:pt idx="50">
                    <c:v>1.90409970192619E+16</c:v>
                  </c:pt>
                  <c:pt idx="51">
                    <c:v>2.02860773603206E+16</c:v>
                  </c:pt>
                  <c:pt idx="52">
                    <c:v>3.24849467672926E+16</c:v>
                  </c:pt>
                  <c:pt idx="53">
                    <c:v>3.34033933549319E+16</c:v>
                  </c:pt>
                  <c:pt idx="54">
                    <c:v>2.10916342701175E+16</c:v>
                  </c:pt>
                  <c:pt idx="55">
                    <c:v>1.93093071371277E+16</c:v>
                  </c:pt>
                  <c:pt idx="56">
                    <c:v>1.75674707027816E+16</c:v>
                  </c:pt>
                  <c:pt idx="57">
                    <c:v>1.85489261208595E+16</c:v>
                  </c:pt>
                  <c:pt idx="58">
                    <c:v>3.35482485687544E+16</c:v>
                  </c:pt>
                  <c:pt idx="59">
                    <c:v>2.03905085063603E+16</c:v>
                  </c:pt>
                  <c:pt idx="60">
                    <c:v>1.85843082359704E+16</c:v>
                  </c:pt>
                  <c:pt idx="61">
                    <c:v>1.85740258104347E+16</c:v>
                  </c:pt>
                  <c:pt idx="62">
                    <c:v>1.69578103941979E+16</c:v>
                  </c:pt>
                  <c:pt idx="63">
                    <c:v>1.56537123267739E+16</c:v>
                  </c:pt>
                  <c:pt idx="64">
                    <c:v>1.67345418908071E+16</c:v>
                  </c:pt>
                  <c:pt idx="65">
                    <c:v>1.68778704826189E+16</c:v>
                  </c:pt>
                  <c:pt idx="66">
                    <c:v>1.81066421489606E+16</c:v>
                  </c:pt>
                  <c:pt idx="67">
                    <c:v>2.06058729318336E+16</c:v>
                  </c:pt>
                  <c:pt idx="68">
                    <c:v>1.99105268820977E+16</c:v>
                  </c:pt>
                  <c:pt idx="69">
                    <c:v>1.98095669896399E+16</c:v>
                  </c:pt>
                  <c:pt idx="70">
                    <c:v>1.94754218517763E+16</c:v>
                  </c:pt>
                  <c:pt idx="71">
                    <c:v>1.9434580987992E+16</c:v>
                  </c:pt>
                  <c:pt idx="72">
                    <c:v>2.16895369485168E+16</c:v>
                  </c:pt>
                  <c:pt idx="73">
                    <c:v>2.20107762980255E+16</c:v>
                  </c:pt>
                  <c:pt idx="74">
                    <c:v>1.88282458189768E+16</c:v>
                  </c:pt>
                  <c:pt idx="75">
                    <c:v>2.18790590912813E+16</c:v>
                  </c:pt>
                  <c:pt idx="76">
                    <c:v>2.22238485508098E+16</c:v>
                  </c:pt>
                  <c:pt idx="77">
                    <c:v>2.13579903364746E+16</c:v>
                  </c:pt>
                  <c:pt idx="78">
                    <c:v>1.88789678814666E+16</c:v>
                  </c:pt>
                  <c:pt idx="79">
                    <c:v>1.62375259908305E+16</c:v>
                  </c:pt>
                  <c:pt idx="80">
                    <c:v>3.32361794007583E+16</c:v>
                  </c:pt>
                  <c:pt idx="81">
                    <c:v>1.95325953746018E+16</c:v>
                  </c:pt>
                  <c:pt idx="82">
                    <c:v>1.90788637158948E+16</c:v>
                  </c:pt>
                  <c:pt idx="83">
                    <c:v>1.68897760170671E+16</c:v>
                  </c:pt>
                  <c:pt idx="84">
                    <c:v>1.71645122299226E+16</c:v>
                  </c:pt>
                  <c:pt idx="85">
                    <c:v>1.40948144367789E+16</c:v>
                  </c:pt>
                  <c:pt idx="86">
                    <c:v>1.40306873946465E+16</c:v>
                  </c:pt>
                  <c:pt idx="87">
                    <c:v>1.580645807744E+16</c:v>
                  </c:pt>
                  <c:pt idx="88">
                    <c:v>1.68466075215364E+16</c:v>
                  </c:pt>
                  <c:pt idx="89">
                    <c:v>1.89098461947594E+16</c:v>
                  </c:pt>
                  <c:pt idx="90">
                    <c:v>1.90142642767969E+16</c:v>
                  </c:pt>
                  <c:pt idx="91">
                    <c:v>1.69962735515214E+16</c:v>
                  </c:pt>
                  <c:pt idx="92">
                    <c:v>1.5218450794594E+16</c:v>
                  </c:pt>
                  <c:pt idx="93">
                    <c:v>1.66188428338853E+16</c:v>
                  </c:pt>
                  <c:pt idx="94">
                    <c:v>1.69587686318906E+16</c:v>
                  </c:pt>
                  <c:pt idx="95">
                    <c:v>1.84587686669675E+16</c:v>
                  </c:pt>
                  <c:pt idx="96">
                    <c:v>2.11929560359982E+16</c:v>
                  </c:pt>
                  <c:pt idx="97">
                    <c:v>1.87301439381486E+16</c:v>
                  </c:pt>
                  <c:pt idx="98">
                    <c:v>3.43024946179931E+16</c:v>
                  </c:pt>
                  <c:pt idx="99">
                    <c:v>3.30985429605326E+16</c:v>
                  </c:pt>
                  <c:pt idx="100">
                    <c:v>3.50626434859647E+16</c:v>
                  </c:pt>
                  <c:pt idx="101">
                    <c:v>1.86725389425529E+16</c:v>
                  </c:pt>
                  <c:pt idx="102">
                    <c:v>1.96546827456494E+16</c:v>
                  </c:pt>
                  <c:pt idx="103">
                    <c:v>1.64548514290827E+16</c:v>
                  </c:pt>
                  <c:pt idx="104">
                    <c:v>1.75485367687902E+16</c:v>
                  </c:pt>
                  <c:pt idx="105">
                    <c:v>1.87106499073368E+16</c:v>
                  </c:pt>
                  <c:pt idx="106">
                    <c:v>1.71947286385285E+16</c:v>
                  </c:pt>
                  <c:pt idx="107">
                    <c:v>3.21155191868454E+16</c:v>
                  </c:pt>
                  <c:pt idx="108">
                    <c:v>1.80426417536373E+16</c:v>
                  </c:pt>
                  <c:pt idx="109">
                    <c:v>1.52851193497153E+16</c:v>
                  </c:pt>
                  <c:pt idx="110">
                    <c:v>1.65861437139957E+16</c:v>
                  </c:pt>
                  <c:pt idx="111">
                    <c:v>1.73750802306668E+16</c:v>
                  </c:pt>
                  <c:pt idx="112">
                    <c:v>1.42848296841997E+16</c:v>
                  </c:pt>
                  <c:pt idx="113">
                    <c:v>1.54321665465597E+16</c:v>
                  </c:pt>
                  <c:pt idx="114">
                    <c:v>1.73338772509403E+16</c:v>
                  </c:pt>
                  <c:pt idx="115">
                    <c:v>1.69585701994371E+16</c:v>
                  </c:pt>
                  <c:pt idx="116">
                    <c:v>1.4543939859225E+16</c:v>
                  </c:pt>
                  <c:pt idx="117">
                    <c:v>1.64717178879209E+16</c:v>
                  </c:pt>
                  <c:pt idx="118">
                    <c:v>1.50571696451584E+16</c:v>
                  </c:pt>
                  <c:pt idx="119">
                    <c:v>1.39526695283434E+16</c:v>
                  </c:pt>
                  <c:pt idx="120">
                    <c:v>1.6663421858018E+16</c:v>
                  </c:pt>
                  <c:pt idx="121">
                    <c:v>1.34248311647978E+16</c:v>
                  </c:pt>
                  <c:pt idx="122">
                    <c:v>1.1177797831803E+16</c:v>
                  </c:pt>
                  <c:pt idx="123">
                    <c:v>1.17084430189346E+16</c:v>
                  </c:pt>
                  <c:pt idx="124">
                    <c:v>1.20078336288132E+16</c:v>
                  </c:pt>
                  <c:pt idx="125">
                    <c:v>1.22469405783343E+16</c:v>
                  </c:pt>
                  <c:pt idx="126">
                    <c:v>1.54879546092598E+16</c:v>
                  </c:pt>
                  <c:pt idx="127">
                    <c:v>1.50477380952447E+16</c:v>
                  </c:pt>
                  <c:pt idx="128">
                    <c:v>1.48389601164885E+16</c:v>
                  </c:pt>
                  <c:pt idx="129">
                    <c:v>1.59533874303491E+16</c:v>
                  </c:pt>
                  <c:pt idx="130">
                    <c:v>1.56782004428154E+16</c:v>
                  </c:pt>
                  <c:pt idx="131">
                    <c:v>1.62401073366355E+16</c:v>
                  </c:pt>
                  <c:pt idx="132">
                    <c:v>1.50020521709702E+16</c:v>
                  </c:pt>
                  <c:pt idx="133">
                    <c:v>1.7020034920965E+16</c:v>
                  </c:pt>
                  <c:pt idx="134">
                    <c:v>1.75567324166932E+16</c:v>
                  </c:pt>
                  <c:pt idx="135">
                    <c:v>1.57834613055499E+16</c:v>
                  </c:pt>
                  <c:pt idx="136">
                    <c:v>1.79057977675416E+16</c:v>
                  </c:pt>
                  <c:pt idx="137">
                    <c:v>1.70204034641372E+16</c:v>
                  </c:pt>
                  <c:pt idx="138">
                    <c:v>1.83840168183524E+16</c:v>
                  </c:pt>
                  <c:pt idx="139">
                    <c:v>1.72822896006172E+16</c:v>
                  </c:pt>
                  <c:pt idx="140">
                    <c:v>1.94216320895389E+16</c:v>
                  </c:pt>
                  <c:pt idx="141">
                    <c:v>1.98275816303504E+16</c:v>
                  </c:pt>
                  <c:pt idx="142">
                    <c:v>3.2592186418535E+16</c:v>
                  </c:pt>
                  <c:pt idx="143">
                    <c:v>1.65981412267496E+16</c:v>
                  </c:pt>
                  <c:pt idx="144">
                    <c:v>1.63286953380202E+16</c:v>
                  </c:pt>
                  <c:pt idx="145">
                    <c:v>1.62678059322984E+16</c:v>
                  </c:pt>
                  <c:pt idx="146">
                    <c:v>1.78542010026728E+16</c:v>
                  </c:pt>
                  <c:pt idx="147">
                    <c:v>1.8507341427697E+16</c:v>
                  </c:pt>
                  <c:pt idx="148">
                    <c:v>1.86002189428849E+16</c:v>
                  </c:pt>
                  <c:pt idx="149">
                    <c:v>1.78309299992044E+16</c:v>
                  </c:pt>
                  <c:pt idx="150">
                    <c:v>3.07047740991848E+16</c:v>
                  </c:pt>
                  <c:pt idx="151">
                    <c:v>2.00139591312421E+16</c:v>
                  </c:pt>
                  <c:pt idx="152">
                    <c:v>1.98465979143418E+16</c:v>
                  </c:pt>
                  <c:pt idx="153">
                    <c:v>1.65619155178287E+16</c:v>
                  </c:pt>
                  <c:pt idx="154">
                    <c:v>1.84593950974475E+16</c:v>
                  </c:pt>
                  <c:pt idx="155">
                    <c:v>1.91621888258376E+16</c:v>
                  </c:pt>
                  <c:pt idx="156">
                    <c:v>1.70060096439465E+16</c:v>
                  </c:pt>
                  <c:pt idx="157">
                    <c:v>1.93951661817606E+16</c:v>
                  </c:pt>
                  <c:pt idx="158">
                    <c:v>1.68428823603158E+16</c:v>
                  </c:pt>
                  <c:pt idx="159">
                    <c:v>1.79816524597618E+16</c:v>
                  </c:pt>
                  <c:pt idx="160">
                    <c:v>1.75221602772471E+16</c:v>
                  </c:pt>
                  <c:pt idx="161">
                    <c:v>1.58478156463386E+16</c:v>
                  </c:pt>
                  <c:pt idx="162">
                    <c:v>1.57768282255479E+16</c:v>
                  </c:pt>
                  <c:pt idx="163">
                    <c:v>1.81529326709289E+16</c:v>
                  </c:pt>
                  <c:pt idx="164">
                    <c:v>1.457920398863E+16</c:v>
                  </c:pt>
                  <c:pt idx="165">
                    <c:v>1.51529008602941E+16</c:v>
                  </c:pt>
                  <c:pt idx="166">
                    <c:v>3.42144053092039E+16</c:v>
                  </c:pt>
                  <c:pt idx="167">
                    <c:v>3.43175265362155E+16</c:v>
                  </c:pt>
                  <c:pt idx="168">
                    <c:v>1.58811970875796E+16</c:v>
                  </c:pt>
                  <c:pt idx="169">
                    <c:v>1.4958476394587E+16</c:v>
                  </c:pt>
                  <c:pt idx="170">
                    <c:v>1.7280500100625E+16</c:v>
                  </c:pt>
                  <c:pt idx="171">
                    <c:v>1.80831457244288E+16</c:v>
                  </c:pt>
                  <c:pt idx="172">
                    <c:v>1.92252344876443E+16</c:v>
                  </c:pt>
                  <c:pt idx="173">
                    <c:v>1.73470238035096E+16</c:v>
                  </c:pt>
                  <c:pt idx="174">
                    <c:v>1.74975730238334E+16</c:v>
                  </c:pt>
                  <c:pt idx="175">
                    <c:v>1.66733645630871E+16</c:v>
                  </c:pt>
                  <c:pt idx="176">
                    <c:v>1.84488666296293E+16</c:v>
                  </c:pt>
                  <c:pt idx="177">
                    <c:v>1.95442801598431E+16</c:v>
                  </c:pt>
                  <c:pt idx="178">
                    <c:v>1.77765040096816E+16</c:v>
                  </c:pt>
                  <c:pt idx="179">
                    <c:v>1.98249007296509E+16</c:v>
                  </c:pt>
                  <c:pt idx="180">
                    <c:v>1.94556341744978E+16</c:v>
                  </c:pt>
                  <c:pt idx="181">
                    <c:v>1.63403618263483E+16</c:v>
                  </c:pt>
                  <c:pt idx="182">
                    <c:v>1.66637522261002E+16</c:v>
                  </c:pt>
                  <c:pt idx="183">
                    <c:v>3.18470784365585E+16</c:v>
                  </c:pt>
                  <c:pt idx="184">
                    <c:v>1.89991288184806E+16</c:v>
                  </c:pt>
                  <c:pt idx="185">
                    <c:v>1.90685830567968E+16</c:v>
                  </c:pt>
                  <c:pt idx="186">
                    <c:v>1.89524141539115E+16</c:v>
                  </c:pt>
                  <c:pt idx="187">
                    <c:v>2.07964866933772E+16</c:v>
                  </c:pt>
                  <c:pt idx="188">
                    <c:v>1.86576649404388E+16</c:v>
                  </c:pt>
                  <c:pt idx="189">
                    <c:v>1.76563224844579E+16</c:v>
                  </c:pt>
                  <c:pt idx="190">
                    <c:v>1.821680814009E+16</c:v>
                  </c:pt>
                  <c:pt idx="191">
                    <c:v>2.05126233913093E+16</c:v>
                  </c:pt>
                  <c:pt idx="192">
                    <c:v>3.39227362682002E+16</c:v>
                  </c:pt>
                  <c:pt idx="193">
                    <c:v>1.72575354798449E+16</c:v>
                  </c:pt>
                  <c:pt idx="194">
                    <c:v>1.41617797227599E+16</c:v>
                  </c:pt>
                  <c:pt idx="195">
                    <c:v>1.72907019105418E+16</c:v>
                  </c:pt>
                  <c:pt idx="196">
                    <c:v>3.24725757522554E+16</c:v>
                  </c:pt>
                  <c:pt idx="197">
                    <c:v>3.36315842360726E+16</c:v>
                  </c:pt>
                  <c:pt idx="198">
                    <c:v>2.2139701553647E+16</c:v>
                  </c:pt>
                  <c:pt idx="199">
                    <c:v>2.06282273980664E+16</c:v>
                  </c:pt>
                  <c:pt idx="200">
                    <c:v>3.37394406215072E+16</c:v>
                  </c:pt>
                  <c:pt idx="201">
                    <c:v>3.49659189913967E+16</c:v>
                  </c:pt>
                  <c:pt idx="202">
                    <c:v>2.06694249780127E+16</c:v>
                  </c:pt>
                  <c:pt idx="203">
                    <c:v>2.30752793858454E+16</c:v>
                  </c:pt>
                  <c:pt idx="204">
                    <c:v>2.11706059589844E+16</c:v>
                  </c:pt>
                  <c:pt idx="205">
                    <c:v>2.04334365141473E+16</c:v>
                  </c:pt>
                  <c:pt idx="206">
                    <c:v>3.2938016723151E+16</c:v>
                  </c:pt>
                  <c:pt idx="207">
                    <c:v>3.24588584179755E+16</c:v>
                  </c:pt>
                  <c:pt idx="208">
                    <c:v>3.9428843998005504E+16</c:v>
                  </c:pt>
                  <c:pt idx="209">
                    <c:v>3.03106188579516E+16</c:v>
                  </c:pt>
                  <c:pt idx="210">
                    <c:v>3.9743107530699504E+16</c:v>
                  </c:pt>
                  <c:pt idx="211">
                    <c:v>3.97036660455396E+16</c:v>
                  </c:pt>
                  <c:pt idx="212">
                    <c:v>4.0217719866646496E+16</c:v>
                  </c:pt>
                  <c:pt idx="213">
                    <c:v>3.98812536081902E+16</c:v>
                  </c:pt>
                  <c:pt idx="214">
                    <c:v>4.9160168989301904E+16</c:v>
                  </c:pt>
                  <c:pt idx="215">
                    <c:v>5.2599711231947104E+16</c:v>
                  </c:pt>
                  <c:pt idx="216">
                    <c:v>4.77306403811016E+16</c:v>
                  </c:pt>
                  <c:pt idx="217">
                    <c:v>5.58795106938886E+16</c:v>
                  </c:pt>
                  <c:pt idx="218">
                    <c:v>8.4209283738689792E+16</c:v>
                  </c:pt>
                  <c:pt idx="219">
                    <c:v>5.0306792946024304E+16</c:v>
                  </c:pt>
                  <c:pt idx="220">
                    <c:v>6.60213215264084E+16</c:v>
                  </c:pt>
                  <c:pt idx="221">
                    <c:v>6.1717482692549696E+16</c:v>
                  </c:pt>
                  <c:pt idx="222">
                    <c:v>5.40653865113202E+16</c:v>
                  </c:pt>
                  <c:pt idx="223">
                    <c:v>4.9443111487856704E+16</c:v>
                  </c:pt>
                  <c:pt idx="224">
                    <c:v>4.2376490540748896E+16</c:v>
                  </c:pt>
                  <c:pt idx="225">
                    <c:v>3.66361948469128E+16</c:v>
                  </c:pt>
                  <c:pt idx="226">
                    <c:v>2.95895526238483E+16</c:v>
                  </c:pt>
                  <c:pt idx="227">
                    <c:v>2.70066906071736E+16</c:v>
                  </c:pt>
                  <c:pt idx="228">
                    <c:v>2.4400044549492E+16</c:v>
                  </c:pt>
                  <c:pt idx="229">
                    <c:v>2.50665851933893E+16</c:v>
                  </c:pt>
                  <c:pt idx="230">
                    <c:v>2.25945498108721E+16</c:v>
                  </c:pt>
                  <c:pt idx="231">
                    <c:v>4.31004051193926E+16</c:v>
                  </c:pt>
                  <c:pt idx="232">
                    <c:v>2.21210951180718E+16</c:v>
                  </c:pt>
                  <c:pt idx="233">
                    <c:v>2.24278888465641E+16</c:v>
                  </c:pt>
                  <c:pt idx="234">
                    <c:v>2.03019578618862E+16</c:v>
                  </c:pt>
                  <c:pt idx="235">
                    <c:v>2.20185290550847E+16</c:v>
                  </c:pt>
                  <c:pt idx="236">
                    <c:v>2.28240795661607E+16</c:v>
                  </c:pt>
                  <c:pt idx="237">
                    <c:v>2.26792627314071E+16</c:v>
                  </c:pt>
                  <c:pt idx="238">
                    <c:v>2.15147352064972E+16</c:v>
                  </c:pt>
                  <c:pt idx="239">
                    <c:v>2.67196993702431E+16</c:v>
                  </c:pt>
                  <c:pt idx="240">
                    <c:v>2.38564649276603E+16</c:v>
                  </c:pt>
                  <c:pt idx="241">
                    <c:v>2.62437187386185E+16</c:v>
                  </c:pt>
                  <c:pt idx="242">
                    <c:v>2.44264823851317E+16</c:v>
                  </c:pt>
                  <c:pt idx="243">
                    <c:v>2.48243210596905E+16</c:v>
                  </c:pt>
                  <c:pt idx="244">
                    <c:v>2.11155856938144E+16</c:v>
                  </c:pt>
                  <c:pt idx="245">
                    <c:v>2.37535133841589E+16</c:v>
                  </c:pt>
                  <c:pt idx="246">
                    <c:v>3.04327602879547E+16</c:v>
                  </c:pt>
                  <c:pt idx="247">
                    <c:v>2.29117150792977E+16</c:v>
                  </c:pt>
                  <c:pt idx="248">
                    <c:v>2.91307764358773E+16</c:v>
                  </c:pt>
                  <c:pt idx="249">
                    <c:v>3.40886404644559E+16</c:v>
                  </c:pt>
                  <c:pt idx="250">
                    <c:v>2.42834859600223E+16</c:v>
                  </c:pt>
                  <c:pt idx="251">
                    <c:v>4.5333490289298704E+16</c:v>
                  </c:pt>
                  <c:pt idx="252">
                    <c:v>2.15080493812097E+16</c:v>
                  </c:pt>
                  <c:pt idx="253">
                    <c:v>2.89267256065065E+16</c:v>
                  </c:pt>
                  <c:pt idx="254">
                    <c:v>2.33274181366925E+16</c:v>
                  </c:pt>
                  <c:pt idx="255">
                    <c:v>3.44052223216677E+16</c:v>
                  </c:pt>
                  <c:pt idx="256">
                    <c:v>5.58105912038422E+16</c:v>
                  </c:pt>
                </c:numCache>
              </c:numRef>
            </c:minus>
            <c:spPr>
              <a:noFill/>
              <a:ln w="101600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round/>
              </a:ln>
              <a:effectLst/>
            </c:spPr>
          </c:errBars>
          <c:cat>
            <c:numRef>
              <c:f>Feuil1!$B:$B</c:f>
              <c:numCache>
                <c:formatCode>General</c:formatCode>
                <c:ptCount val="1048576"/>
                <c:pt idx="2" formatCode="0.00">
                  <c:v>-2.0869565217391304</c:v>
                </c:pt>
                <c:pt idx="3" formatCode="0.00">
                  <c:v>-2.0706525217391305</c:v>
                </c:pt>
                <c:pt idx="4" formatCode="0.00">
                  <c:v>-2.0543485217391306</c:v>
                </c:pt>
                <c:pt idx="5" formatCode="0.00">
                  <c:v>-2.0380445217391308</c:v>
                </c:pt>
                <c:pt idx="6" formatCode="0.00">
                  <c:v>-2.0217405217391309</c:v>
                </c:pt>
                <c:pt idx="7" formatCode="0.00">
                  <c:v>-2.005436521739131</c:v>
                </c:pt>
                <c:pt idx="8" formatCode="0.00">
                  <c:v>-1.9891325217391309</c:v>
                </c:pt>
                <c:pt idx="9" formatCode="0.00">
                  <c:v>-1.9728285217391308</c:v>
                </c:pt>
                <c:pt idx="10" formatCode="0.00">
                  <c:v>-1.9565245217391307</c:v>
                </c:pt>
                <c:pt idx="11" formatCode="0.00">
                  <c:v>-1.9402205217391306</c:v>
                </c:pt>
                <c:pt idx="12" formatCode="0.00">
                  <c:v>-1.9239165217391305</c:v>
                </c:pt>
                <c:pt idx="13" formatCode="0.00">
                  <c:v>-1.9076125217391304</c:v>
                </c:pt>
                <c:pt idx="14" formatCode="0.00">
                  <c:v>-1.8913085217391303</c:v>
                </c:pt>
                <c:pt idx="15" formatCode="0.00">
                  <c:v>-1.8750045217391302</c:v>
                </c:pt>
                <c:pt idx="16" formatCode="0.00">
                  <c:v>-1.8587005217391301</c:v>
                </c:pt>
                <c:pt idx="17" formatCode="0.00">
                  <c:v>-1.84239652173913</c:v>
                </c:pt>
                <c:pt idx="18" formatCode="0.00">
                  <c:v>-1.8260925217391299</c:v>
                </c:pt>
                <c:pt idx="19" formatCode="0.00">
                  <c:v>-1.8097885217391299</c:v>
                </c:pt>
                <c:pt idx="20" formatCode="0.00">
                  <c:v>-1.7934845217391298</c:v>
                </c:pt>
                <c:pt idx="21" formatCode="0.00">
                  <c:v>-1.7771805217391297</c:v>
                </c:pt>
                <c:pt idx="22" formatCode="0.00">
                  <c:v>-1.7608765217391296</c:v>
                </c:pt>
                <c:pt idx="23" formatCode="0.00">
                  <c:v>-1.7445725217391295</c:v>
                </c:pt>
                <c:pt idx="24" formatCode="0.00">
                  <c:v>-1.7282685217391294</c:v>
                </c:pt>
                <c:pt idx="25" formatCode="0.00">
                  <c:v>-1.7119645217391293</c:v>
                </c:pt>
                <c:pt idx="26" formatCode="0.00">
                  <c:v>-1.6956605217391292</c:v>
                </c:pt>
                <c:pt idx="27" formatCode="0.00">
                  <c:v>-1.6793565217391291</c:v>
                </c:pt>
                <c:pt idx="28" formatCode="0.00">
                  <c:v>-1.663052521739129</c:v>
                </c:pt>
                <c:pt idx="29" formatCode="0.00">
                  <c:v>-1.6467485217391289</c:v>
                </c:pt>
                <c:pt idx="30" formatCode="0.00">
                  <c:v>-1.6304445217391288</c:v>
                </c:pt>
                <c:pt idx="31" formatCode="0.00">
                  <c:v>-1.6141405217391287</c:v>
                </c:pt>
                <c:pt idx="32" formatCode="0.00">
                  <c:v>-1.5978365217391286</c:v>
                </c:pt>
                <c:pt idx="33" formatCode="0.00">
                  <c:v>-1.5815325217391285</c:v>
                </c:pt>
                <c:pt idx="34" formatCode="0.00">
                  <c:v>-1.5652285217391284</c:v>
                </c:pt>
                <c:pt idx="35" formatCode="0.00">
                  <c:v>-1.5489245217391283</c:v>
                </c:pt>
                <c:pt idx="36" formatCode="0.00">
                  <c:v>-1.5326205217391282</c:v>
                </c:pt>
                <c:pt idx="37" formatCode="0.00">
                  <c:v>-1.5163165217391281</c:v>
                </c:pt>
                <c:pt idx="38" formatCode="0.00">
                  <c:v>-1.500012521739128</c:v>
                </c:pt>
                <c:pt idx="39" formatCode="0.00">
                  <c:v>-1.4837085217391279</c:v>
                </c:pt>
                <c:pt idx="40" formatCode="0.00">
                  <c:v>-1.4674045217391278</c:v>
                </c:pt>
                <c:pt idx="41" formatCode="0.00">
                  <c:v>-1.4511005217391277</c:v>
                </c:pt>
                <c:pt idx="42" formatCode="0.00">
                  <c:v>-1.4347965217391276</c:v>
                </c:pt>
                <c:pt idx="43" formatCode="0.00">
                  <c:v>-1.4184925217391275</c:v>
                </c:pt>
                <c:pt idx="44" formatCode="0.00">
                  <c:v>-1.4021885217391274</c:v>
                </c:pt>
                <c:pt idx="45" formatCode="0.00">
                  <c:v>-1.3858845217391274</c:v>
                </c:pt>
                <c:pt idx="46" formatCode="0.00">
                  <c:v>-1.3695805217391273</c:v>
                </c:pt>
                <c:pt idx="47" formatCode="0.00">
                  <c:v>-1.3532765217391272</c:v>
                </c:pt>
                <c:pt idx="48" formatCode="0.00">
                  <c:v>-1.3369725217391271</c:v>
                </c:pt>
                <c:pt idx="49" formatCode="0.00">
                  <c:v>-1.320668521739127</c:v>
                </c:pt>
                <c:pt idx="50" formatCode="0.00">
                  <c:v>-1.3043645217391269</c:v>
                </c:pt>
                <c:pt idx="51" formatCode="0.00">
                  <c:v>-1.2880605217391268</c:v>
                </c:pt>
                <c:pt idx="52" formatCode="0.00">
                  <c:v>-1.2717565217391267</c:v>
                </c:pt>
                <c:pt idx="53" formatCode="0.00">
                  <c:v>-1.2554525217391266</c:v>
                </c:pt>
                <c:pt idx="54" formatCode="0.00">
                  <c:v>-1.2391485217391265</c:v>
                </c:pt>
                <c:pt idx="55" formatCode="0.00">
                  <c:v>-1.2228445217391264</c:v>
                </c:pt>
                <c:pt idx="56" formatCode="0.00">
                  <c:v>-1.2065405217391263</c:v>
                </c:pt>
                <c:pt idx="57" formatCode="0.00">
                  <c:v>-1.1902365217391262</c:v>
                </c:pt>
                <c:pt idx="58" formatCode="0.00">
                  <c:v>-1.1739325217391261</c:v>
                </c:pt>
                <c:pt idx="59" formatCode="0.00">
                  <c:v>-1.157628521739126</c:v>
                </c:pt>
                <c:pt idx="60" formatCode="0.00">
                  <c:v>-1.1413245217391259</c:v>
                </c:pt>
                <c:pt idx="61" formatCode="0.00">
                  <c:v>-1.1250205217391258</c:v>
                </c:pt>
                <c:pt idx="62" formatCode="0.00">
                  <c:v>-1.1087165217391257</c:v>
                </c:pt>
                <c:pt idx="63" formatCode="0.00">
                  <c:v>-1.0924125217391256</c:v>
                </c:pt>
                <c:pt idx="64" formatCode="0.00">
                  <c:v>-1.0761085217391255</c:v>
                </c:pt>
                <c:pt idx="65" formatCode="0.00">
                  <c:v>-1.0598045217391254</c:v>
                </c:pt>
                <c:pt idx="66" formatCode="0.00">
                  <c:v>-1.0435005217391253</c:v>
                </c:pt>
                <c:pt idx="67" formatCode="0.00">
                  <c:v>-1.0271965217391252</c:v>
                </c:pt>
                <c:pt idx="68" formatCode="0.00">
                  <c:v>-1.0108925217391251</c:v>
                </c:pt>
                <c:pt idx="69" formatCode="0.00">
                  <c:v>-0.99458852173912515</c:v>
                </c:pt>
                <c:pt idx="70" formatCode="0.00">
                  <c:v>-0.97828452173912517</c:v>
                </c:pt>
                <c:pt idx="71" formatCode="0.00">
                  <c:v>-0.96198052173912518</c:v>
                </c:pt>
                <c:pt idx="72" formatCode="0.00">
                  <c:v>-0.9456765217391252</c:v>
                </c:pt>
                <c:pt idx="73" formatCode="0.00">
                  <c:v>-0.92937252173912521</c:v>
                </c:pt>
                <c:pt idx="74" formatCode="0.00">
                  <c:v>-0.91306852173912523</c:v>
                </c:pt>
                <c:pt idx="75" formatCode="0.00">
                  <c:v>-0.89676452173912524</c:v>
                </c:pt>
                <c:pt idx="76" formatCode="0.00">
                  <c:v>-0.88046052173912526</c:v>
                </c:pt>
                <c:pt idx="77" formatCode="0.00">
                  <c:v>-0.86415652173912527</c:v>
                </c:pt>
                <c:pt idx="78" formatCode="0.00">
                  <c:v>-0.84785252173912529</c:v>
                </c:pt>
                <c:pt idx="79" formatCode="0.00">
                  <c:v>-0.8315485217391253</c:v>
                </c:pt>
                <c:pt idx="80" formatCode="0.00">
                  <c:v>-0.81524452173912532</c:v>
                </c:pt>
                <c:pt idx="81" formatCode="0.00">
                  <c:v>-0.79894052173912533</c:v>
                </c:pt>
                <c:pt idx="82" formatCode="0.00">
                  <c:v>-0.78263652173912535</c:v>
                </c:pt>
                <c:pt idx="83" formatCode="0.00">
                  <c:v>-0.76633252173912536</c:v>
                </c:pt>
                <c:pt idx="84" formatCode="0.00">
                  <c:v>-0.75002852173912538</c:v>
                </c:pt>
                <c:pt idx="85" formatCode="0.00">
                  <c:v>-0.73372452173912539</c:v>
                </c:pt>
                <c:pt idx="86" formatCode="0.00">
                  <c:v>-0.71742052173912541</c:v>
                </c:pt>
                <c:pt idx="87" formatCode="0.00">
                  <c:v>-0.70111652173912542</c:v>
                </c:pt>
                <c:pt idx="88" formatCode="0.00">
                  <c:v>-0.68481252173912543</c:v>
                </c:pt>
                <c:pt idx="89" formatCode="0.00">
                  <c:v>-0.66850852173912545</c:v>
                </c:pt>
                <c:pt idx="90" formatCode="0.00">
                  <c:v>-0.65220452173912546</c:v>
                </c:pt>
                <c:pt idx="91" formatCode="0.00">
                  <c:v>-0.63590052173912548</c:v>
                </c:pt>
                <c:pt idx="92" formatCode="0.00">
                  <c:v>-0.61959652173912549</c:v>
                </c:pt>
                <c:pt idx="93" formatCode="0.00">
                  <c:v>-0.60329252173912551</c:v>
                </c:pt>
                <c:pt idx="94" formatCode="0.00">
                  <c:v>-0.58698852173912552</c:v>
                </c:pt>
                <c:pt idx="95" formatCode="0.00">
                  <c:v>-0.57068452173912554</c:v>
                </c:pt>
                <c:pt idx="96" formatCode="0.00">
                  <c:v>-0.55438052173912555</c:v>
                </c:pt>
                <c:pt idx="97" formatCode="0.00">
                  <c:v>-0.53807652173912557</c:v>
                </c:pt>
                <c:pt idx="98" formatCode="0.00">
                  <c:v>-0.52177252173912558</c:v>
                </c:pt>
                <c:pt idx="99" formatCode="0.00">
                  <c:v>-0.5054685217391256</c:v>
                </c:pt>
                <c:pt idx="100" formatCode="0.00">
                  <c:v>-0.48916452173912561</c:v>
                </c:pt>
                <c:pt idx="101" formatCode="0.00">
                  <c:v>-0.47286052173912563</c:v>
                </c:pt>
                <c:pt idx="102" formatCode="0.00">
                  <c:v>-0.45655652173912564</c:v>
                </c:pt>
                <c:pt idx="103" formatCode="0.00">
                  <c:v>-0.44025252173912566</c:v>
                </c:pt>
                <c:pt idx="104" formatCode="0.00">
                  <c:v>-0.42394852173912567</c:v>
                </c:pt>
                <c:pt idx="105" formatCode="0.00">
                  <c:v>-0.40764452173912569</c:v>
                </c:pt>
                <c:pt idx="106" formatCode="0.00">
                  <c:v>-0.3913405217391257</c:v>
                </c:pt>
                <c:pt idx="107" formatCode="0.00">
                  <c:v>-0.37503652173912572</c:v>
                </c:pt>
                <c:pt idx="108" formatCode="0.00">
                  <c:v>-0.35873252173912573</c:v>
                </c:pt>
                <c:pt idx="109" formatCode="0.00">
                  <c:v>-0.34242852173912575</c:v>
                </c:pt>
                <c:pt idx="110" formatCode="0.00">
                  <c:v>-0.32612452173912576</c:v>
                </c:pt>
                <c:pt idx="111" formatCode="0.00">
                  <c:v>-0.30982052173912578</c:v>
                </c:pt>
                <c:pt idx="112" formatCode="0.00">
                  <c:v>-0.29351652173912579</c:v>
                </c:pt>
                <c:pt idx="113" formatCode="0.00">
                  <c:v>-0.27721252173912581</c:v>
                </c:pt>
                <c:pt idx="114" formatCode="0.00">
                  <c:v>-0.26090852173912582</c:v>
                </c:pt>
                <c:pt idx="115" formatCode="0.00">
                  <c:v>-0.24460452173912584</c:v>
                </c:pt>
                <c:pt idx="116" formatCode="0.00">
                  <c:v>-0.22830052173912585</c:v>
                </c:pt>
                <c:pt idx="117" formatCode="0.00">
                  <c:v>-0.21199652173912586</c:v>
                </c:pt>
                <c:pt idx="118" formatCode="0.00">
                  <c:v>-0.19569252173912588</c:v>
                </c:pt>
                <c:pt idx="119" formatCode="0.00">
                  <c:v>-0.17938852173912589</c:v>
                </c:pt>
                <c:pt idx="120" formatCode="0.00">
                  <c:v>-0.16308452173912591</c:v>
                </c:pt>
                <c:pt idx="121" formatCode="0.00">
                  <c:v>-0.14678052173912592</c:v>
                </c:pt>
                <c:pt idx="122" formatCode="0.00">
                  <c:v>-0.13047652173912594</c:v>
                </c:pt>
                <c:pt idx="123" formatCode="0.00">
                  <c:v>-0.11417252173912594</c:v>
                </c:pt>
                <c:pt idx="124" formatCode="0.00">
                  <c:v>-9.7868521739125941E-2</c:v>
                </c:pt>
                <c:pt idx="125" formatCode="0.00">
                  <c:v>-8.1564521739125942E-2</c:v>
                </c:pt>
                <c:pt idx="126" formatCode="0.00">
                  <c:v>-6.5260521739125943E-2</c:v>
                </c:pt>
                <c:pt idx="127" formatCode="0.00">
                  <c:v>-4.8956521739125944E-2</c:v>
                </c:pt>
                <c:pt idx="128" formatCode="0.00">
                  <c:v>-3.2652521739125945E-2</c:v>
                </c:pt>
                <c:pt idx="129" formatCode="0.00">
                  <c:v>-1.6348521739125946E-2</c:v>
                </c:pt>
                <c:pt idx="130" formatCode="0.00">
                  <c:v>-4.4521739125946702E-5</c:v>
                </c:pt>
                <c:pt idx="131" formatCode="0.00">
                  <c:v>1.6259478260874052E-2</c:v>
                </c:pt>
                <c:pt idx="132" formatCode="0.00">
                  <c:v>3.2563478260874051E-2</c:v>
                </c:pt>
                <c:pt idx="133" formatCode="0.00">
                  <c:v>4.886747826087405E-2</c:v>
                </c:pt>
                <c:pt idx="134" formatCode="0.00">
                  <c:v>6.5171478260874049E-2</c:v>
                </c:pt>
                <c:pt idx="135" formatCode="0.00">
                  <c:v>8.1475478260874049E-2</c:v>
                </c:pt>
                <c:pt idx="136" formatCode="0.00">
                  <c:v>9.7779478260874048E-2</c:v>
                </c:pt>
                <c:pt idx="137" formatCode="0.00">
                  <c:v>0.11408347826087405</c:v>
                </c:pt>
                <c:pt idx="138" formatCode="0.00">
                  <c:v>0.13038747826087405</c:v>
                </c:pt>
                <c:pt idx="139" formatCode="0.00">
                  <c:v>0.14669147826087403</c:v>
                </c:pt>
                <c:pt idx="140" formatCode="0.00">
                  <c:v>0.16299547826087402</c:v>
                </c:pt>
                <c:pt idx="141" formatCode="0.00">
                  <c:v>0.179299478260874</c:v>
                </c:pt>
                <c:pt idx="142" formatCode="0.00">
                  <c:v>0.19560347826087399</c:v>
                </c:pt>
                <c:pt idx="143" formatCode="0.00">
                  <c:v>0.21190747826087397</c:v>
                </c:pt>
                <c:pt idx="144" formatCode="0.00">
                  <c:v>0.22821147826087396</c:v>
                </c:pt>
                <c:pt idx="145" formatCode="0.00">
                  <c:v>0.24451547826087394</c:v>
                </c:pt>
                <c:pt idx="146" formatCode="0.00">
                  <c:v>0.26081947826087393</c:v>
                </c:pt>
                <c:pt idx="147" formatCode="0.00">
                  <c:v>0.27712347826087391</c:v>
                </c:pt>
                <c:pt idx="148" formatCode="0.00">
                  <c:v>0.2934274782608739</c:v>
                </c:pt>
                <c:pt idx="149" formatCode="0.00">
                  <c:v>0.30973147826087388</c:v>
                </c:pt>
                <c:pt idx="150" formatCode="0.00">
                  <c:v>0.32603547826087387</c:v>
                </c:pt>
                <c:pt idx="151" formatCode="0.00">
                  <c:v>0.34233947826087385</c:v>
                </c:pt>
                <c:pt idx="152" formatCode="0.00">
                  <c:v>0.35864347826087384</c:v>
                </c:pt>
                <c:pt idx="153" formatCode="0.00">
                  <c:v>0.37494747826087382</c:v>
                </c:pt>
                <c:pt idx="154" formatCode="0.00">
                  <c:v>0.39125147826087381</c:v>
                </c:pt>
                <c:pt idx="155" formatCode="0.00">
                  <c:v>0.40755547826087379</c:v>
                </c:pt>
                <c:pt idx="156" formatCode="0.00">
                  <c:v>0.42385947826087378</c:v>
                </c:pt>
                <c:pt idx="157" formatCode="0.00">
                  <c:v>0.44016347826087376</c:v>
                </c:pt>
                <c:pt idx="158" formatCode="0.00">
                  <c:v>0.45646747826087375</c:v>
                </c:pt>
                <c:pt idx="159" formatCode="0.00">
                  <c:v>0.47277147826087373</c:v>
                </c:pt>
                <c:pt idx="160" formatCode="0.00">
                  <c:v>0.48907547826087372</c:v>
                </c:pt>
                <c:pt idx="161" formatCode="0.00">
                  <c:v>0.5053794782608737</c:v>
                </c:pt>
                <c:pt idx="162" formatCode="0.00">
                  <c:v>0.52168347826087369</c:v>
                </c:pt>
                <c:pt idx="163" formatCode="0.00">
                  <c:v>0.53798747826087367</c:v>
                </c:pt>
                <c:pt idx="164" formatCode="0.00">
                  <c:v>0.55429147826087366</c:v>
                </c:pt>
                <c:pt idx="165" formatCode="0.00">
                  <c:v>0.57059547826087365</c:v>
                </c:pt>
                <c:pt idx="166" formatCode="0.00">
                  <c:v>0.58689947826087363</c:v>
                </c:pt>
                <c:pt idx="167" formatCode="0.00">
                  <c:v>0.60320347826087362</c:v>
                </c:pt>
                <c:pt idx="168" formatCode="0.00">
                  <c:v>0.6195074782608736</c:v>
                </c:pt>
                <c:pt idx="169" formatCode="0.00">
                  <c:v>0.63581147826087359</c:v>
                </c:pt>
                <c:pt idx="170" formatCode="0.00">
                  <c:v>0.65211547826087357</c:v>
                </c:pt>
                <c:pt idx="171" formatCode="0.00">
                  <c:v>0.66841947826087356</c:v>
                </c:pt>
                <c:pt idx="172" formatCode="0.00">
                  <c:v>0.68472347826087354</c:v>
                </c:pt>
                <c:pt idx="173" formatCode="0.00">
                  <c:v>0.70102747826087353</c:v>
                </c:pt>
                <c:pt idx="174" formatCode="0.00">
                  <c:v>0.71733147826087351</c:v>
                </c:pt>
                <c:pt idx="175" formatCode="0.00">
                  <c:v>0.7336354782608735</c:v>
                </c:pt>
                <c:pt idx="176" formatCode="0.00">
                  <c:v>0.74993947826087348</c:v>
                </c:pt>
                <c:pt idx="177" formatCode="0.00">
                  <c:v>0.76624347826087347</c:v>
                </c:pt>
                <c:pt idx="178" formatCode="0.00">
                  <c:v>0.78254747826087345</c:v>
                </c:pt>
                <c:pt idx="179" formatCode="0.00">
                  <c:v>0.79885147826087344</c:v>
                </c:pt>
                <c:pt idx="180" formatCode="0.00">
                  <c:v>0.81515547826087342</c:v>
                </c:pt>
                <c:pt idx="181" formatCode="0.00">
                  <c:v>0.83145947826087341</c:v>
                </c:pt>
                <c:pt idx="182" formatCode="0.00">
                  <c:v>0.84776347826087339</c:v>
                </c:pt>
                <c:pt idx="183" formatCode="0.00">
                  <c:v>0.86406747826087338</c:v>
                </c:pt>
                <c:pt idx="184" formatCode="0.00">
                  <c:v>0.88037147826087336</c:v>
                </c:pt>
                <c:pt idx="185" formatCode="0.00">
                  <c:v>0.89667547826087335</c:v>
                </c:pt>
                <c:pt idx="186" formatCode="0.00">
                  <c:v>0.91297947826087333</c:v>
                </c:pt>
                <c:pt idx="187" formatCode="0.00">
                  <c:v>0.92928347826087332</c:v>
                </c:pt>
                <c:pt idx="188" formatCode="0.00">
                  <c:v>0.9455874782608733</c:v>
                </c:pt>
                <c:pt idx="189" formatCode="0.00">
                  <c:v>0.96189147826087329</c:v>
                </c:pt>
                <c:pt idx="190" formatCode="0.00">
                  <c:v>0.97819547826087327</c:v>
                </c:pt>
                <c:pt idx="191" formatCode="0.00">
                  <c:v>0.99449947826087326</c:v>
                </c:pt>
                <c:pt idx="192" formatCode="0.00">
                  <c:v>1.0108034782608732</c:v>
                </c:pt>
                <c:pt idx="193" formatCode="0.00">
                  <c:v>1.0271074782608733</c:v>
                </c:pt>
                <c:pt idx="194" formatCode="0.00">
                  <c:v>1.0434114782608734</c:v>
                </c:pt>
                <c:pt idx="195" formatCode="0.00">
                  <c:v>1.0597154782608735</c:v>
                </c:pt>
                <c:pt idx="196" formatCode="0.00">
                  <c:v>1.0760194782608736</c:v>
                </c:pt>
                <c:pt idx="197" formatCode="0.00">
                  <c:v>1.0923234782608737</c:v>
                </c:pt>
                <c:pt idx="198" formatCode="0.00">
                  <c:v>1.1086274782608738</c:v>
                </c:pt>
                <c:pt idx="199" formatCode="0.00">
                  <c:v>1.1249314782608739</c:v>
                </c:pt>
                <c:pt idx="200" formatCode="0.00">
                  <c:v>1.141235478260874</c:v>
                </c:pt>
                <c:pt idx="201" formatCode="0.00">
                  <c:v>1.1575394782608741</c:v>
                </c:pt>
                <c:pt idx="202" formatCode="0.00">
                  <c:v>1.1738434782608742</c:v>
                </c:pt>
                <c:pt idx="203" formatCode="0.00">
                  <c:v>1.1901474782608743</c:v>
                </c:pt>
                <c:pt idx="204" formatCode="0.00">
                  <c:v>1.2064514782608744</c:v>
                </c:pt>
                <c:pt idx="205" formatCode="0.00">
                  <c:v>1.2227554782608745</c:v>
                </c:pt>
                <c:pt idx="206" formatCode="0.00">
                  <c:v>1.2390594782608746</c:v>
                </c:pt>
                <c:pt idx="207" formatCode="0.00">
                  <c:v>1.2553634782608747</c:v>
                </c:pt>
                <c:pt idx="208" formatCode="0.00">
                  <c:v>1.2716674782608748</c:v>
                </c:pt>
                <c:pt idx="209" formatCode="0.00">
                  <c:v>1.2879714782608749</c:v>
                </c:pt>
                <c:pt idx="210" formatCode="0.00">
                  <c:v>1.304275478260875</c:v>
                </c:pt>
                <c:pt idx="211" formatCode="0.00">
                  <c:v>1.3205794782608751</c:v>
                </c:pt>
                <c:pt idx="212" formatCode="0.00">
                  <c:v>1.3368834782608752</c:v>
                </c:pt>
                <c:pt idx="213" formatCode="0.00">
                  <c:v>1.3531874782608753</c:v>
                </c:pt>
                <c:pt idx="214" formatCode="0.00">
                  <c:v>1.3694914782608754</c:v>
                </c:pt>
                <c:pt idx="215" formatCode="0.00">
                  <c:v>1.3857954782608755</c:v>
                </c:pt>
                <c:pt idx="216" formatCode="0.00">
                  <c:v>1.4020994782608756</c:v>
                </c:pt>
                <c:pt idx="217" formatCode="0.00">
                  <c:v>1.4184034782608756</c:v>
                </c:pt>
                <c:pt idx="218" formatCode="0.00">
                  <c:v>1.4347074782608757</c:v>
                </c:pt>
                <c:pt idx="219" formatCode="0.00">
                  <c:v>1.4510114782608758</c:v>
                </c:pt>
                <c:pt idx="220" formatCode="0.00">
                  <c:v>1.4673154782608759</c:v>
                </c:pt>
                <c:pt idx="221" formatCode="0.00">
                  <c:v>1.483619478260876</c:v>
                </c:pt>
                <c:pt idx="222" formatCode="0.00">
                  <c:v>1.4999234782608761</c:v>
                </c:pt>
                <c:pt idx="223" formatCode="0.00">
                  <c:v>1.5162274782608762</c:v>
                </c:pt>
                <c:pt idx="224" formatCode="0.00">
                  <c:v>1.5325314782608763</c:v>
                </c:pt>
                <c:pt idx="225" formatCode="0.00">
                  <c:v>1.5488354782608764</c:v>
                </c:pt>
                <c:pt idx="226" formatCode="0.00">
                  <c:v>1.5651394782608765</c:v>
                </c:pt>
                <c:pt idx="227" formatCode="0.00">
                  <c:v>1.5814434782608766</c:v>
                </c:pt>
                <c:pt idx="228" formatCode="0.00">
                  <c:v>1.5977474782608767</c:v>
                </c:pt>
                <c:pt idx="229" formatCode="0.00">
                  <c:v>1.6140514782608768</c:v>
                </c:pt>
                <c:pt idx="230" formatCode="0.00">
                  <c:v>1.6303554782608769</c:v>
                </c:pt>
                <c:pt idx="231" formatCode="0.00">
                  <c:v>1.646659478260877</c:v>
                </c:pt>
                <c:pt idx="232" formatCode="0.00">
                  <c:v>1.6629634782608771</c:v>
                </c:pt>
                <c:pt idx="233" formatCode="0.00">
                  <c:v>1.6792674782608772</c:v>
                </c:pt>
                <c:pt idx="234" formatCode="0.00">
                  <c:v>1.6955714782608773</c:v>
                </c:pt>
                <c:pt idx="235" formatCode="0.00">
                  <c:v>1.7118754782608774</c:v>
                </c:pt>
                <c:pt idx="236" formatCode="0.00">
                  <c:v>1.7281794782608775</c:v>
                </c:pt>
                <c:pt idx="237" formatCode="0.00">
                  <c:v>1.7444834782608776</c:v>
                </c:pt>
                <c:pt idx="238" formatCode="0.00">
                  <c:v>1.7607874782608777</c:v>
                </c:pt>
                <c:pt idx="239" formatCode="0.00">
                  <c:v>1.7770914782608778</c:v>
                </c:pt>
                <c:pt idx="240" formatCode="0.00">
                  <c:v>1.7933954782608779</c:v>
                </c:pt>
                <c:pt idx="241" formatCode="0.00">
                  <c:v>1.809699478260878</c:v>
                </c:pt>
                <c:pt idx="242" formatCode="0.00">
                  <c:v>1.8260034782608781</c:v>
                </c:pt>
                <c:pt idx="243" formatCode="0.00">
                  <c:v>1.8423074782608782</c:v>
                </c:pt>
                <c:pt idx="244" formatCode="0.00">
                  <c:v>1.8586114782608782</c:v>
                </c:pt>
                <c:pt idx="245" formatCode="0.00">
                  <c:v>1.8749154782608783</c:v>
                </c:pt>
                <c:pt idx="246" formatCode="0.00">
                  <c:v>1.8912194782608784</c:v>
                </c:pt>
                <c:pt idx="247" formatCode="0.00">
                  <c:v>1.9075234782608785</c:v>
                </c:pt>
                <c:pt idx="248" formatCode="0.00">
                  <c:v>1.9238274782608786</c:v>
                </c:pt>
                <c:pt idx="249" formatCode="0.00">
                  <c:v>1.9401314782608787</c:v>
                </c:pt>
                <c:pt idx="250" formatCode="0.00">
                  <c:v>1.9564354782608788</c:v>
                </c:pt>
                <c:pt idx="251" formatCode="0.00">
                  <c:v>1.9727394782608789</c:v>
                </c:pt>
                <c:pt idx="252" formatCode="0.00">
                  <c:v>1.989043478260879</c:v>
                </c:pt>
                <c:pt idx="253" formatCode="0.00">
                  <c:v>2.0053474782608789</c:v>
                </c:pt>
                <c:pt idx="254" formatCode="0.00">
                  <c:v>2.0216514782608788</c:v>
                </c:pt>
                <c:pt idx="255" formatCode="0.00">
                  <c:v>2.0379554782608786</c:v>
                </c:pt>
                <c:pt idx="256" formatCode="0.00">
                  <c:v>2.0542594782608785</c:v>
                </c:pt>
              </c:numCache>
            </c:numRef>
          </c:cat>
          <c:val>
            <c:numRef>
              <c:f>Feuil1!$M$2:$M$257</c:f>
              <c:numCache>
                <c:formatCode>General</c:formatCode>
                <c:ptCount val="256"/>
                <c:pt idx="1">
                  <c:v>1.188217785808579E+17</c:v>
                </c:pt>
                <c:pt idx="2">
                  <c:v>1.0814861082701741E+17</c:v>
                </c:pt>
                <c:pt idx="3">
                  <c:v>1.085936099336033E+17</c:v>
                </c:pt>
                <c:pt idx="4">
                  <c:v>1.188217785808579E+17</c:v>
                </c:pt>
                <c:pt idx="5">
                  <c:v>1.0814861082701741E+17</c:v>
                </c:pt>
                <c:pt idx="6">
                  <c:v>1.085936099336033E+17</c:v>
                </c:pt>
                <c:pt idx="7">
                  <c:v>1.214623907837641E+17</c:v>
                </c:pt>
                <c:pt idx="8">
                  <c:v>1.1583721406699139E+17</c:v>
                </c:pt>
                <c:pt idx="9">
                  <c:v>1.149868819572709E+17</c:v>
                </c:pt>
                <c:pt idx="10">
                  <c:v>1.082134268387507E+17</c:v>
                </c:pt>
                <c:pt idx="11">
                  <c:v>1.207880260793612E+17</c:v>
                </c:pt>
                <c:pt idx="12">
                  <c:v>1.144990825858843E+17</c:v>
                </c:pt>
                <c:pt idx="13">
                  <c:v>1.205001189571659E+17</c:v>
                </c:pt>
                <c:pt idx="14">
                  <c:v>1.238811674982701E+17</c:v>
                </c:pt>
                <c:pt idx="15">
                  <c:v>1.2648289658889459E+17</c:v>
                </c:pt>
                <c:pt idx="16">
                  <c:v>1.265222682573619E+17</c:v>
                </c:pt>
                <c:pt idx="17">
                  <c:v>1.377845486416461E+17</c:v>
                </c:pt>
                <c:pt idx="18">
                  <c:v>1.2427929599095181E+17</c:v>
                </c:pt>
                <c:pt idx="19">
                  <c:v>1.2433257530104179E+17</c:v>
                </c:pt>
                <c:pt idx="20">
                  <c:v>1.322392815978995E+17</c:v>
                </c:pt>
                <c:pt idx="21">
                  <c:v>1.417541129252071E+17</c:v>
                </c:pt>
                <c:pt idx="22">
                  <c:v>1.414131984868223E+17</c:v>
                </c:pt>
                <c:pt idx="23">
                  <c:v>1.4364091822717501E+17</c:v>
                </c:pt>
                <c:pt idx="24">
                  <c:v>1.5281218651007878E+17</c:v>
                </c:pt>
                <c:pt idx="25">
                  <c:v>1.5982308084188029E+17</c:v>
                </c:pt>
                <c:pt idx="26">
                  <c:v>1.6589293821050739E+17</c:v>
                </c:pt>
                <c:pt idx="27">
                  <c:v>1.735683720898647E+17</c:v>
                </c:pt>
                <c:pt idx="28">
                  <c:v>1.8087293832007101E+17</c:v>
                </c:pt>
                <c:pt idx="29">
                  <c:v>2.0450113762524429E+17</c:v>
                </c:pt>
                <c:pt idx="30">
                  <c:v>2.218222241246647E+17</c:v>
                </c:pt>
                <c:pt idx="31">
                  <c:v>2.3687572522029981E+17</c:v>
                </c:pt>
                <c:pt idx="32">
                  <c:v>2.6493277121372541E+17</c:v>
                </c:pt>
                <c:pt idx="33">
                  <c:v>2.9601227919333318E+17</c:v>
                </c:pt>
                <c:pt idx="34">
                  <c:v>2.9971441861888109E+17</c:v>
                </c:pt>
                <c:pt idx="35">
                  <c:v>3.1310990929562522E+17</c:v>
                </c:pt>
                <c:pt idx="36">
                  <c:v>3.2852110711386368E+17</c:v>
                </c:pt>
                <c:pt idx="37">
                  <c:v>3.4058194509531642E+17</c:v>
                </c:pt>
                <c:pt idx="38">
                  <c:v>3.3781067883589427E+17</c:v>
                </c:pt>
                <c:pt idx="39">
                  <c:v>3.3631910396146368E+17</c:v>
                </c:pt>
                <c:pt idx="40">
                  <c:v>3.3699197326693958E+17</c:v>
                </c:pt>
                <c:pt idx="41">
                  <c:v>3.4307683060390918E+17</c:v>
                </c:pt>
                <c:pt idx="42">
                  <c:v>3.4756295578087008E+17</c:v>
                </c:pt>
                <c:pt idx="43">
                  <c:v>3.439662741194681E+17</c:v>
                </c:pt>
                <c:pt idx="44">
                  <c:v>3.3498068458078067E+17</c:v>
                </c:pt>
                <c:pt idx="45">
                  <c:v>3.3661206174706899E+17</c:v>
                </c:pt>
                <c:pt idx="46">
                  <c:v>3.4167804069445491E+17</c:v>
                </c:pt>
                <c:pt idx="47">
                  <c:v>3.4035399868093837E+17</c:v>
                </c:pt>
                <c:pt idx="48">
                  <c:v>3.4180809947052768E+17</c:v>
                </c:pt>
                <c:pt idx="49">
                  <c:v>3.458106679573616E+17</c:v>
                </c:pt>
                <c:pt idx="50">
                  <c:v>3.4172664312951008E+17</c:v>
                </c:pt>
                <c:pt idx="51">
                  <c:v>3.3729809546944538E+17</c:v>
                </c:pt>
                <c:pt idx="52">
                  <c:v>3.3834146674672678E+17</c:v>
                </c:pt>
                <c:pt idx="53">
                  <c:v>3.4365768302842163E+17</c:v>
                </c:pt>
                <c:pt idx="54">
                  <c:v>3.5663963106723571E+17</c:v>
                </c:pt>
                <c:pt idx="55">
                  <c:v>3.6439806063859629E+17</c:v>
                </c:pt>
                <c:pt idx="56">
                  <c:v>3.7481877354601798E+17</c:v>
                </c:pt>
                <c:pt idx="57">
                  <c:v>3.8226903101552698E+17</c:v>
                </c:pt>
                <c:pt idx="58">
                  <c:v>3.8674437916767642E+17</c:v>
                </c:pt>
                <c:pt idx="59">
                  <c:v>3.9027470369539302E+17</c:v>
                </c:pt>
                <c:pt idx="60">
                  <c:v>4.0079684702357018E+17</c:v>
                </c:pt>
                <c:pt idx="61">
                  <c:v>4.0068723588237568E+17</c:v>
                </c:pt>
                <c:pt idx="62">
                  <c:v>3.9457602567083162E+17</c:v>
                </c:pt>
                <c:pt idx="63">
                  <c:v>3.9816087927069158E+17</c:v>
                </c:pt>
                <c:pt idx="64">
                  <c:v>3.9734301951664998E+17</c:v>
                </c:pt>
                <c:pt idx="65">
                  <c:v>3.9964894420910291E+17</c:v>
                </c:pt>
                <c:pt idx="66">
                  <c:v>3.9877877438855232E+17</c:v>
                </c:pt>
                <c:pt idx="67">
                  <c:v>3.9996288824642227E+17</c:v>
                </c:pt>
                <c:pt idx="68">
                  <c:v>4.0173727781882413E+17</c:v>
                </c:pt>
                <c:pt idx="69">
                  <c:v>4.0308172261871533E+17</c:v>
                </c:pt>
                <c:pt idx="70">
                  <c:v>4.0702116317634682E+17</c:v>
                </c:pt>
                <c:pt idx="71">
                  <c:v>4.016620677139353E+17</c:v>
                </c:pt>
                <c:pt idx="72">
                  <c:v>3.946793357259607E+17</c:v>
                </c:pt>
                <c:pt idx="73">
                  <c:v>3.902871489789136E+17</c:v>
                </c:pt>
                <c:pt idx="74">
                  <c:v>3.9145969171593747E+17</c:v>
                </c:pt>
                <c:pt idx="75">
                  <c:v>3.8550399244923149E+17</c:v>
                </c:pt>
                <c:pt idx="76">
                  <c:v>3.8576062898286707E+17</c:v>
                </c:pt>
                <c:pt idx="77">
                  <c:v>3.8685547900743283E+17</c:v>
                </c:pt>
                <c:pt idx="78">
                  <c:v>3.879913221945449E+17</c:v>
                </c:pt>
                <c:pt idx="79">
                  <c:v>3.9089395487534842E+17</c:v>
                </c:pt>
                <c:pt idx="80">
                  <c:v>3.9396536112577619E+17</c:v>
                </c:pt>
                <c:pt idx="81">
                  <c:v>3.9367075616657088E+17</c:v>
                </c:pt>
                <c:pt idx="82">
                  <c:v>3.9004275142912032E+17</c:v>
                </c:pt>
                <c:pt idx="83">
                  <c:v>3.9299079554192198E+17</c:v>
                </c:pt>
                <c:pt idx="84">
                  <c:v>3.8975200623759642E+17</c:v>
                </c:pt>
                <c:pt idx="85">
                  <c:v>3.8162758367139002E+17</c:v>
                </c:pt>
                <c:pt idx="86">
                  <c:v>3.8274712705873933E+17</c:v>
                </c:pt>
                <c:pt idx="87">
                  <c:v>3.771268647443929E+17</c:v>
                </c:pt>
                <c:pt idx="88">
                  <c:v>3.8122580185739501E+17</c:v>
                </c:pt>
                <c:pt idx="89">
                  <c:v>3.8436300236016333E+17</c:v>
                </c:pt>
                <c:pt idx="90">
                  <c:v>3.8668164140111802E+17</c:v>
                </c:pt>
                <c:pt idx="91">
                  <c:v>3.7757995842268858E+17</c:v>
                </c:pt>
                <c:pt idx="92">
                  <c:v>3.8106651367337203E+17</c:v>
                </c:pt>
                <c:pt idx="93">
                  <c:v>3.7661411982643763E+17</c:v>
                </c:pt>
                <c:pt idx="94">
                  <c:v>3.7282828245880813E+17</c:v>
                </c:pt>
                <c:pt idx="95">
                  <c:v>3.7141019256599398E+17</c:v>
                </c:pt>
                <c:pt idx="96">
                  <c:v>3.7053456169768883E+17</c:v>
                </c:pt>
                <c:pt idx="97">
                  <c:v>3.6745663411129798E+17</c:v>
                </c:pt>
                <c:pt idx="98">
                  <c:v>3.7385744888990502E+17</c:v>
                </c:pt>
                <c:pt idx="99">
                  <c:v>3.7776628857585357E+17</c:v>
                </c:pt>
                <c:pt idx="100">
                  <c:v>3.8725761559511533E+17</c:v>
                </c:pt>
                <c:pt idx="101">
                  <c:v>3.9615766121897933E+17</c:v>
                </c:pt>
                <c:pt idx="102">
                  <c:v>3.9688574220012902E+17</c:v>
                </c:pt>
                <c:pt idx="103">
                  <c:v>3.939089981811351E+17</c:v>
                </c:pt>
                <c:pt idx="104">
                  <c:v>3.8206766461553498E+17</c:v>
                </c:pt>
                <c:pt idx="105">
                  <c:v>3.7632211769824608E+17</c:v>
                </c:pt>
                <c:pt idx="106">
                  <c:v>3.7698512754961843E+17</c:v>
                </c:pt>
                <c:pt idx="107">
                  <c:v>3.7242613910114202E+17</c:v>
                </c:pt>
                <c:pt idx="108">
                  <c:v>3.7755694725968397E+17</c:v>
                </c:pt>
                <c:pt idx="109">
                  <c:v>3.7947640269282221E+17</c:v>
                </c:pt>
                <c:pt idx="110">
                  <c:v>3.7250214530416058E+17</c:v>
                </c:pt>
                <c:pt idx="111">
                  <c:v>3.78800170029072E+17</c:v>
                </c:pt>
                <c:pt idx="112">
                  <c:v>3.7709138206555853E+17</c:v>
                </c:pt>
                <c:pt idx="113">
                  <c:v>3.8075117691283187E+17</c:v>
                </c:pt>
                <c:pt idx="114">
                  <c:v>3.7760177101477798E+17</c:v>
                </c:pt>
                <c:pt idx="115">
                  <c:v>3.7746698991654893E+17</c:v>
                </c:pt>
                <c:pt idx="116">
                  <c:v>3.7896711903133862E+17</c:v>
                </c:pt>
                <c:pt idx="117">
                  <c:v>3.7787123025358688E+17</c:v>
                </c:pt>
                <c:pt idx="118">
                  <c:v>3.8301902068606323E+17</c:v>
                </c:pt>
                <c:pt idx="119">
                  <c:v>3.7789657495159162E+17</c:v>
                </c:pt>
                <c:pt idx="120">
                  <c:v>3.7588027682627187E+17</c:v>
                </c:pt>
                <c:pt idx="121">
                  <c:v>3.7137443722336429E+17</c:v>
                </c:pt>
                <c:pt idx="122">
                  <c:v>3.6948139661356928E+17</c:v>
                </c:pt>
                <c:pt idx="123">
                  <c:v>3.6750308418312038E+17</c:v>
                </c:pt>
                <c:pt idx="124">
                  <c:v>3.6579159114298483E+17</c:v>
                </c:pt>
                <c:pt idx="125">
                  <c:v>3.6203510757114637E+17</c:v>
                </c:pt>
                <c:pt idx="126">
                  <c:v>3.5369268555173632E+17</c:v>
                </c:pt>
                <c:pt idx="127">
                  <c:v>3.5412145851137338E+17</c:v>
                </c:pt>
                <c:pt idx="128">
                  <c:v>3.5404377837386138E+17</c:v>
                </c:pt>
                <c:pt idx="129">
                  <c:v>3.5439636528411987E+17</c:v>
                </c:pt>
                <c:pt idx="130">
                  <c:v>3.5533851713408851E+17</c:v>
                </c:pt>
                <c:pt idx="131">
                  <c:v>3.6376484060202669E+17</c:v>
                </c:pt>
                <c:pt idx="132">
                  <c:v>3.7108713041481402E+17</c:v>
                </c:pt>
                <c:pt idx="133">
                  <c:v>3.7231866673100973E+17</c:v>
                </c:pt>
                <c:pt idx="134">
                  <c:v>3.7711153138919878E+17</c:v>
                </c:pt>
                <c:pt idx="135">
                  <c:v>3.8444931431741901E+17</c:v>
                </c:pt>
                <c:pt idx="136">
                  <c:v>3.8339907260451693E+17</c:v>
                </c:pt>
                <c:pt idx="137">
                  <c:v>3.7740647490060531E+17</c:v>
                </c:pt>
                <c:pt idx="138">
                  <c:v>3.740515803677959E+17</c:v>
                </c:pt>
                <c:pt idx="139">
                  <c:v>3.7174755888806547E+17</c:v>
                </c:pt>
                <c:pt idx="140">
                  <c:v>3.7195038674542867E+17</c:v>
                </c:pt>
                <c:pt idx="141">
                  <c:v>3.7623809458482829E+17</c:v>
                </c:pt>
                <c:pt idx="142">
                  <c:v>3.743125878428496E+17</c:v>
                </c:pt>
                <c:pt idx="143">
                  <c:v>3.7254047727511802E+17</c:v>
                </c:pt>
                <c:pt idx="144">
                  <c:v>3.7392313697580838E+17</c:v>
                </c:pt>
                <c:pt idx="145">
                  <c:v>3.7496406929646893E+17</c:v>
                </c:pt>
                <c:pt idx="146">
                  <c:v>3.736209533027047E+17</c:v>
                </c:pt>
                <c:pt idx="147">
                  <c:v>3.7152489763351418E+17</c:v>
                </c:pt>
                <c:pt idx="148">
                  <c:v>3.6741019440636832E+17</c:v>
                </c:pt>
                <c:pt idx="149">
                  <c:v>3.6605497755816032E+17</c:v>
                </c:pt>
                <c:pt idx="150">
                  <c:v>3.611039898646944E+17</c:v>
                </c:pt>
                <c:pt idx="151">
                  <c:v>3.6259048159107667E+17</c:v>
                </c:pt>
                <c:pt idx="152">
                  <c:v>3.6171530117109491E+17</c:v>
                </c:pt>
                <c:pt idx="153">
                  <c:v>3.6715404105080902E+17</c:v>
                </c:pt>
                <c:pt idx="154">
                  <c:v>3.7357583455597107E+17</c:v>
                </c:pt>
                <c:pt idx="155">
                  <c:v>3.7475229371834688E+17</c:v>
                </c:pt>
                <c:pt idx="156">
                  <c:v>3.6980665798241248E+17</c:v>
                </c:pt>
                <c:pt idx="157">
                  <c:v>3.7289265628043258E+17</c:v>
                </c:pt>
                <c:pt idx="158">
                  <c:v>3.774015258026087E+17</c:v>
                </c:pt>
                <c:pt idx="159">
                  <c:v>3.8032670026879622E+17</c:v>
                </c:pt>
                <c:pt idx="160">
                  <c:v>3.8253509610769958E+17</c:v>
                </c:pt>
                <c:pt idx="161">
                  <c:v>3.854762215891017E+17</c:v>
                </c:pt>
                <c:pt idx="162">
                  <c:v>3.8417910662797248E+17</c:v>
                </c:pt>
                <c:pt idx="163">
                  <c:v>3.944656873891785E+17</c:v>
                </c:pt>
                <c:pt idx="164">
                  <c:v>4.0265707917198688E+17</c:v>
                </c:pt>
                <c:pt idx="165">
                  <c:v>4.1008365832760941E+17</c:v>
                </c:pt>
                <c:pt idx="166">
                  <c:v>4.0401079194398022E+17</c:v>
                </c:pt>
                <c:pt idx="167">
                  <c:v>4.0121368145448051E+17</c:v>
                </c:pt>
                <c:pt idx="168">
                  <c:v>3.9542096938961952E+17</c:v>
                </c:pt>
                <c:pt idx="169">
                  <c:v>3.9024783174156698E+17</c:v>
                </c:pt>
                <c:pt idx="170">
                  <c:v>3.8555303726540627E+17</c:v>
                </c:pt>
                <c:pt idx="171">
                  <c:v>3.7949072338092448E+17</c:v>
                </c:pt>
                <c:pt idx="172">
                  <c:v>3.8220041410593798E+17</c:v>
                </c:pt>
                <c:pt idx="173">
                  <c:v>3.8711866079689139E+17</c:v>
                </c:pt>
                <c:pt idx="174">
                  <c:v>3.9158566731970861E+17</c:v>
                </c:pt>
                <c:pt idx="175">
                  <c:v>3.9476509151023827E+17</c:v>
                </c:pt>
                <c:pt idx="176">
                  <c:v>3.9028516126485408E+17</c:v>
                </c:pt>
                <c:pt idx="177">
                  <c:v>3.8832015142024902E+17</c:v>
                </c:pt>
                <c:pt idx="178">
                  <c:v>3.9056269623515021E+17</c:v>
                </c:pt>
                <c:pt idx="179">
                  <c:v>3.8950593646388813E+17</c:v>
                </c:pt>
                <c:pt idx="180">
                  <c:v>3.8934140765752352E+17</c:v>
                </c:pt>
                <c:pt idx="181">
                  <c:v>3.9218760283261542E+17</c:v>
                </c:pt>
                <c:pt idx="182">
                  <c:v>3.917054925867257E+17</c:v>
                </c:pt>
                <c:pt idx="183">
                  <c:v>3.9017980727958528E+17</c:v>
                </c:pt>
                <c:pt idx="184">
                  <c:v>3.868352157419392E+17</c:v>
                </c:pt>
                <c:pt idx="185">
                  <c:v>3.9222397783680717E+17</c:v>
                </c:pt>
                <c:pt idx="186">
                  <c:v>3.9850781516605242E+17</c:v>
                </c:pt>
                <c:pt idx="187">
                  <c:v>3.9703284129171219E+17</c:v>
                </c:pt>
                <c:pt idx="188">
                  <c:v>3.9672835762540947E+17</c:v>
                </c:pt>
                <c:pt idx="189">
                  <c:v>3.9641988898327661E+17</c:v>
                </c:pt>
                <c:pt idx="190">
                  <c:v>3.9377194790855923E+17</c:v>
                </c:pt>
                <c:pt idx="191">
                  <c:v>3.9746564901850432E+17</c:v>
                </c:pt>
                <c:pt idx="192">
                  <c:v>3.929298541477657E+17</c:v>
                </c:pt>
                <c:pt idx="193">
                  <c:v>3.8685976004049798E+17</c:v>
                </c:pt>
                <c:pt idx="194">
                  <c:v>3.8402508756533453E+17</c:v>
                </c:pt>
                <c:pt idx="195">
                  <c:v>3.8389785340997901E+17</c:v>
                </c:pt>
                <c:pt idx="196">
                  <c:v>3.810577552231577E+17</c:v>
                </c:pt>
                <c:pt idx="197">
                  <c:v>3.7249867740105242E+17</c:v>
                </c:pt>
                <c:pt idx="198">
                  <c:v>3.7374543910773971E+17</c:v>
                </c:pt>
                <c:pt idx="199">
                  <c:v>3.6994447696255731E+17</c:v>
                </c:pt>
                <c:pt idx="200">
                  <c:v>3.6585025304137338E+17</c:v>
                </c:pt>
                <c:pt idx="201">
                  <c:v>3.6842211621997952E+17</c:v>
                </c:pt>
                <c:pt idx="202">
                  <c:v>3.6837757753402208E+17</c:v>
                </c:pt>
                <c:pt idx="203">
                  <c:v>3.6685754708900902E+17</c:v>
                </c:pt>
                <c:pt idx="204">
                  <c:v>3.5690338036571782E+17</c:v>
                </c:pt>
                <c:pt idx="205">
                  <c:v>3.567388876852713E+17</c:v>
                </c:pt>
                <c:pt idx="206">
                  <c:v>3.5606789966596102E+17</c:v>
                </c:pt>
                <c:pt idx="207">
                  <c:v>3.476799574030272E+17</c:v>
                </c:pt>
                <c:pt idx="208">
                  <c:v>3.4446742873909402E+17</c:v>
                </c:pt>
                <c:pt idx="209">
                  <c:v>3.4469919921585568E+17</c:v>
                </c:pt>
                <c:pt idx="210">
                  <c:v>3.4458574599426458E+17</c:v>
                </c:pt>
                <c:pt idx="211">
                  <c:v>3.385737785261193E+17</c:v>
                </c:pt>
                <c:pt idx="212">
                  <c:v>3.3510826333643917E+17</c:v>
                </c:pt>
                <c:pt idx="213">
                  <c:v>3.3619890165813837E+17</c:v>
                </c:pt>
                <c:pt idx="214">
                  <c:v>3.3970531290938867E+17</c:v>
                </c:pt>
                <c:pt idx="215">
                  <c:v>3.3655245655529408E+17</c:v>
                </c:pt>
                <c:pt idx="216">
                  <c:v>3.2436154376572998E+17</c:v>
                </c:pt>
                <c:pt idx="217">
                  <c:v>3.2307577019673293E+17</c:v>
                </c:pt>
                <c:pt idx="218">
                  <c:v>3.3011256032002528E+17</c:v>
                </c:pt>
                <c:pt idx="219">
                  <c:v>3.3171432982900352E+17</c:v>
                </c:pt>
                <c:pt idx="220">
                  <c:v>3.1826633764883411E+17</c:v>
                </c:pt>
                <c:pt idx="221">
                  <c:v>3.1701454442059578E+17</c:v>
                </c:pt>
                <c:pt idx="222">
                  <c:v>3.0954018676479008E+17</c:v>
                </c:pt>
                <c:pt idx="223">
                  <c:v>2.7736664914321341E+17</c:v>
                </c:pt>
                <c:pt idx="224">
                  <c:v>2.402267345568487E+17</c:v>
                </c:pt>
                <c:pt idx="225">
                  <c:v>2.1063502175582598E+17</c:v>
                </c:pt>
                <c:pt idx="226">
                  <c:v>1.7793070387227469E+17</c:v>
                </c:pt>
                <c:pt idx="227">
                  <c:v>1.5027439157158259E+17</c:v>
                </c:pt>
                <c:pt idx="228">
                  <c:v>1.265105588189583E+17</c:v>
                </c:pt>
                <c:pt idx="229">
                  <c:v>1.096742203455817E+17</c:v>
                </c:pt>
                <c:pt idx="230">
                  <c:v>1.042733366587985E+17</c:v>
                </c:pt>
                <c:pt idx="231">
                  <c:v>9.4461479436355712E+16</c:v>
                </c:pt>
                <c:pt idx="232">
                  <c:v>8.957597027997008E+16</c:v>
                </c:pt>
                <c:pt idx="233">
                  <c:v>8.6589242718515712E+16</c:v>
                </c:pt>
                <c:pt idx="234">
                  <c:v>8.526034563301808E+16</c:v>
                </c:pt>
                <c:pt idx="235">
                  <c:v>8.3643245089716544E+16</c:v>
                </c:pt>
                <c:pt idx="236">
                  <c:v>8.2207371160545248E+16</c:v>
                </c:pt>
                <c:pt idx="237">
                  <c:v>8.3828013573992192E+16</c:v>
                </c:pt>
                <c:pt idx="238">
                  <c:v>8.646953527693816E+16</c:v>
                </c:pt>
                <c:pt idx="239">
                  <c:v>8.6682714663577136E+16</c:v>
                </c:pt>
                <c:pt idx="240">
                  <c:v>8.9795553670980672E+16</c:v>
                </c:pt>
                <c:pt idx="241">
                  <c:v>9.2695434244777248E+16</c:v>
                </c:pt>
                <c:pt idx="242">
                  <c:v>8.9696764588268544E+16</c:v>
                </c:pt>
                <c:pt idx="243">
                  <c:v>9.3262072299763952E+16</c:v>
                </c:pt>
                <c:pt idx="244">
                  <c:v>9.7869302130949488E+16</c:v>
                </c:pt>
                <c:pt idx="245">
                  <c:v>8.9864972538525056E+16</c:v>
                </c:pt>
                <c:pt idx="246">
                  <c:v>9.2478253433680912E+16</c:v>
                </c:pt>
                <c:pt idx="247">
                  <c:v>8.7594493991328208E+16</c:v>
                </c:pt>
                <c:pt idx="248">
                  <c:v>8.5044571824523232E+16</c:v>
                </c:pt>
                <c:pt idx="249">
                  <c:v>1.030743038734311E+17</c:v>
                </c:pt>
                <c:pt idx="250">
                  <c:v>9.0205157945671888E+16</c:v>
                </c:pt>
                <c:pt idx="251">
                  <c:v>9.6875177580026384E+16</c:v>
                </c:pt>
                <c:pt idx="252">
                  <c:v>8.6205404634967824E+16</c:v>
                </c:pt>
                <c:pt idx="253">
                  <c:v>8.4320243908169488E+16</c:v>
                </c:pt>
                <c:pt idx="254">
                  <c:v>9.5867183606446032E+16</c:v>
                </c:pt>
                <c:pt idx="255">
                  <c:v>6.9575332199589536E+16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FF-4EE9-A438-4EDE9B8153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7846720"/>
        <c:axId val="41784048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Feuil1!$E$1</c15:sqref>
                        </c15:formulaRef>
                      </c:ext>
                    </c:extLst>
                    <c:strCache>
                      <c:ptCount val="1"/>
                      <c:pt idx="0">
                        <c:v>30k Shots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Feuil1!$B:$B</c15:sqref>
                        </c15:formulaRef>
                      </c:ext>
                    </c:extLst>
                    <c:numCache>
                      <c:formatCode>General</c:formatCode>
                      <c:ptCount val="1048576"/>
                      <c:pt idx="2" formatCode="0.00">
                        <c:v>-2.0869565217391304</c:v>
                      </c:pt>
                      <c:pt idx="3" formatCode="0.00">
                        <c:v>-2.0706525217391305</c:v>
                      </c:pt>
                      <c:pt idx="4" formatCode="0.00">
                        <c:v>-2.0543485217391306</c:v>
                      </c:pt>
                      <c:pt idx="5" formatCode="0.00">
                        <c:v>-2.0380445217391308</c:v>
                      </c:pt>
                      <c:pt idx="6" formatCode="0.00">
                        <c:v>-2.0217405217391309</c:v>
                      </c:pt>
                      <c:pt idx="7" formatCode="0.00">
                        <c:v>-2.005436521739131</c:v>
                      </c:pt>
                      <c:pt idx="8" formatCode="0.00">
                        <c:v>-1.9891325217391309</c:v>
                      </c:pt>
                      <c:pt idx="9" formatCode="0.00">
                        <c:v>-1.9728285217391308</c:v>
                      </c:pt>
                      <c:pt idx="10" formatCode="0.00">
                        <c:v>-1.9565245217391307</c:v>
                      </c:pt>
                      <c:pt idx="11" formatCode="0.00">
                        <c:v>-1.9402205217391306</c:v>
                      </c:pt>
                      <c:pt idx="12" formatCode="0.00">
                        <c:v>-1.9239165217391305</c:v>
                      </c:pt>
                      <c:pt idx="13" formatCode="0.00">
                        <c:v>-1.9076125217391304</c:v>
                      </c:pt>
                      <c:pt idx="14" formatCode="0.00">
                        <c:v>-1.8913085217391303</c:v>
                      </c:pt>
                      <c:pt idx="15" formatCode="0.00">
                        <c:v>-1.8750045217391302</c:v>
                      </c:pt>
                      <c:pt idx="16" formatCode="0.00">
                        <c:v>-1.8587005217391301</c:v>
                      </c:pt>
                      <c:pt idx="17" formatCode="0.00">
                        <c:v>-1.84239652173913</c:v>
                      </c:pt>
                      <c:pt idx="18" formatCode="0.00">
                        <c:v>-1.8260925217391299</c:v>
                      </c:pt>
                      <c:pt idx="19" formatCode="0.00">
                        <c:v>-1.8097885217391299</c:v>
                      </c:pt>
                      <c:pt idx="20" formatCode="0.00">
                        <c:v>-1.7934845217391298</c:v>
                      </c:pt>
                      <c:pt idx="21" formatCode="0.00">
                        <c:v>-1.7771805217391297</c:v>
                      </c:pt>
                      <c:pt idx="22" formatCode="0.00">
                        <c:v>-1.7608765217391296</c:v>
                      </c:pt>
                      <c:pt idx="23" formatCode="0.00">
                        <c:v>-1.7445725217391295</c:v>
                      </c:pt>
                      <c:pt idx="24" formatCode="0.00">
                        <c:v>-1.7282685217391294</c:v>
                      </c:pt>
                      <c:pt idx="25" formatCode="0.00">
                        <c:v>-1.7119645217391293</c:v>
                      </c:pt>
                      <c:pt idx="26" formatCode="0.00">
                        <c:v>-1.6956605217391292</c:v>
                      </c:pt>
                      <c:pt idx="27" formatCode="0.00">
                        <c:v>-1.6793565217391291</c:v>
                      </c:pt>
                      <c:pt idx="28" formatCode="0.00">
                        <c:v>-1.663052521739129</c:v>
                      </c:pt>
                      <c:pt idx="29" formatCode="0.00">
                        <c:v>-1.6467485217391289</c:v>
                      </c:pt>
                      <c:pt idx="30" formatCode="0.00">
                        <c:v>-1.6304445217391288</c:v>
                      </c:pt>
                      <c:pt idx="31" formatCode="0.00">
                        <c:v>-1.6141405217391287</c:v>
                      </c:pt>
                      <c:pt idx="32" formatCode="0.00">
                        <c:v>-1.5978365217391286</c:v>
                      </c:pt>
                      <c:pt idx="33" formatCode="0.00">
                        <c:v>-1.5815325217391285</c:v>
                      </c:pt>
                      <c:pt idx="34" formatCode="0.00">
                        <c:v>-1.5652285217391284</c:v>
                      </c:pt>
                      <c:pt idx="35" formatCode="0.00">
                        <c:v>-1.5489245217391283</c:v>
                      </c:pt>
                      <c:pt idx="36" formatCode="0.00">
                        <c:v>-1.5326205217391282</c:v>
                      </c:pt>
                      <c:pt idx="37" formatCode="0.00">
                        <c:v>-1.5163165217391281</c:v>
                      </c:pt>
                      <c:pt idx="38" formatCode="0.00">
                        <c:v>-1.500012521739128</c:v>
                      </c:pt>
                      <c:pt idx="39" formatCode="0.00">
                        <c:v>-1.4837085217391279</c:v>
                      </c:pt>
                      <c:pt idx="40" formatCode="0.00">
                        <c:v>-1.4674045217391278</c:v>
                      </c:pt>
                      <c:pt idx="41" formatCode="0.00">
                        <c:v>-1.4511005217391277</c:v>
                      </c:pt>
                      <c:pt idx="42" formatCode="0.00">
                        <c:v>-1.4347965217391276</c:v>
                      </c:pt>
                      <c:pt idx="43" formatCode="0.00">
                        <c:v>-1.4184925217391275</c:v>
                      </c:pt>
                      <c:pt idx="44" formatCode="0.00">
                        <c:v>-1.4021885217391274</c:v>
                      </c:pt>
                      <c:pt idx="45" formatCode="0.00">
                        <c:v>-1.3858845217391274</c:v>
                      </c:pt>
                      <c:pt idx="46" formatCode="0.00">
                        <c:v>-1.3695805217391273</c:v>
                      </c:pt>
                      <c:pt idx="47" formatCode="0.00">
                        <c:v>-1.3532765217391272</c:v>
                      </c:pt>
                      <c:pt idx="48" formatCode="0.00">
                        <c:v>-1.3369725217391271</c:v>
                      </c:pt>
                      <c:pt idx="49" formatCode="0.00">
                        <c:v>-1.320668521739127</c:v>
                      </c:pt>
                      <c:pt idx="50" formatCode="0.00">
                        <c:v>-1.3043645217391269</c:v>
                      </c:pt>
                      <c:pt idx="51" formatCode="0.00">
                        <c:v>-1.2880605217391268</c:v>
                      </c:pt>
                      <c:pt idx="52" formatCode="0.00">
                        <c:v>-1.2717565217391267</c:v>
                      </c:pt>
                      <c:pt idx="53" formatCode="0.00">
                        <c:v>-1.2554525217391266</c:v>
                      </c:pt>
                      <c:pt idx="54" formatCode="0.00">
                        <c:v>-1.2391485217391265</c:v>
                      </c:pt>
                      <c:pt idx="55" formatCode="0.00">
                        <c:v>-1.2228445217391264</c:v>
                      </c:pt>
                      <c:pt idx="56" formatCode="0.00">
                        <c:v>-1.2065405217391263</c:v>
                      </c:pt>
                      <c:pt idx="57" formatCode="0.00">
                        <c:v>-1.1902365217391262</c:v>
                      </c:pt>
                      <c:pt idx="58" formatCode="0.00">
                        <c:v>-1.1739325217391261</c:v>
                      </c:pt>
                      <c:pt idx="59" formatCode="0.00">
                        <c:v>-1.157628521739126</c:v>
                      </c:pt>
                      <c:pt idx="60" formatCode="0.00">
                        <c:v>-1.1413245217391259</c:v>
                      </c:pt>
                      <c:pt idx="61" formatCode="0.00">
                        <c:v>-1.1250205217391258</c:v>
                      </c:pt>
                      <c:pt idx="62" formatCode="0.00">
                        <c:v>-1.1087165217391257</c:v>
                      </c:pt>
                      <c:pt idx="63" formatCode="0.00">
                        <c:v>-1.0924125217391256</c:v>
                      </c:pt>
                      <c:pt idx="64" formatCode="0.00">
                        <c:v>-1.0761085217391255</c:v>
                      </c:pt>
                      <c:pt idx="65" formatCode="0.00">
                        <c:v>-1.0598045217391254</c:v>
                      </c:pt>
                      <c:pt idx="66" formatCode="0.00">
                        <c:v>-1.0435005217391253</c:v>
                      </c:pt>
                      <c:pt idx="67" formatCode="0.00">
                        <c:v>-1.0271965217391252</c:v>
                      </c:pt>
                      <c:pt idx="68" formatCode="0.00">
                        <c:v>-1.0108925217391251</c:v>
                      </c:pt>
                      <c:pt idx="69" formatCode="0.00">
                        <c:v>-0.99458852173912515</c:v>
                      </c:pt>
                      <c:pt idx="70" formatCode="0.00">
                        <c:v>-0.97828452173912517</c:v>
                      </c:pt>
                      <c:pt idx="71" formatCode="0.00">
                        <c:v>-0.96198052173912518</c:v>
                      </c:pt>
                      <c:pt idx="72" formatCode="0.00">
                        <c:v>-0.9456765217391252</c:v>
                      </c:pt>
                      <c:pt idx="73" formatCode="0.00">
                        <c:v>-0.92937252173912521</c:v>
                      </c:pt>
                      <c:pt idx="74" formatCode="0.00">
                        <c:v>-0.91306852173912523</c:v>
                      </c:pt>
                      <c:pt idx="75" formatCode="0.00">
                        <c:v>-0.89676452173912524</c:v>
                      </c:pt>
                      <c:pt idx="76" formatCode="0.00">
                        <c:v>-0.88046052173912526</c:v>
                      </c:pt>
                      <c:pt idx="77" formatCode="0.00">
                        <c:v>-0.86415652173912527</c:v>
                      </c:pt>
                      <c:pt idx="78" formatCode="0.00">
                        <c:v>-0.84785252173912529</c:v>
                      </c:pt>
                      <c:pt idx="79" formatCode="0.00">
                        <c:v>-0.8315485217391253</c:v>
                      </c:pt>
                      <c:pt idx="80" formatCode="0.00">
                        <c:v>-0.81524452173912532</c:v>
                      </c:pt>
                      <c:pt idx="81" formatCode="0.00">
                        <c:v>-0.79894052173912533</c:v>
                      </c:pt>
                      <c:pt idx="82" formatCode="0.00">
                        <c:v>-0.78263652173912535</c:v>
                      </c:pt>
                      <c:pt idx="83" formatCode="0.00">
                        <c:v>-0.76633252173912536</c:v>
                      </c:pt>
                      <c:pt idx="84" formatCode="0.00">
                        <c:v>-0.75002852173912538</c:v>
                      </c:pt>
                      <c:pt idx="85" formatCode="0.00">
                        <c:v>-0.73372452173912539</c:v>
                      </c:pt>
                      <c:pt idx="86" formatCode="0.00">
                        <c:v>-0.71742052173912541</c:v>
                      </c:pt>
                      <c:pt idx="87" formatCode="0.00">
                        <c:v>-0.70111652173912542</c:v>
                      </c:pt>
                      <c:pt idx="88" formatCode="0.00">
                        <c:v>-0.68481252173912543</c:v>
                      </c:pt>
                      <c:pt idx="89" formatCode="0.00">
                        <c:v>-0.66850852173912545</c:v>
                      </c:pt>
                      <c:pt idx="90" formatCode="0.00">
                        <c:v>-0.65220452173912546</c:v>
                      </c:pt>
                      <c:pt idx="91" formatCode="0.00">
                        <c:v>-0.63590052173912548</c:v>
                      </c:pt>
                      <c:pt idx="92" formatCode="0.00">
                        <c:v>-0.61959652173912549</c:v>
                      </c:pt>
                      <c:pt idx="93" formatCode="0.00">
                        <c:v>-0.60329252173912551</c:v>
                      </c:pt>
                      <c:pt idx="94" formatCode="0.00">
                        <c:v>-0.58698852173912552</c:v>
                      </c:pt>
                      <c:pt idx="95" formatCode="0.00">
                        <c:v>-0.57068452173912554</c:v>
                      </c:pt>
                      <c:pt idx="96" formatCode="0.00">
                        <c:v>-0.55438052173912555</c:v>
                      </c:pt>
                      <c:pt idx="97" formatCode="0.00">
                        <c:v>-0.53807652173912557</c:v>
                      </c:pt>
                      <c:pt idx="98" formatCode="0.00">
                        <c:v>-0.52177252173912558</c:v>
                      </c:pt>
                      <c:pt idx="99" formatCode="0.00">
                        <c:v>-0.5054685217391256</c:v>
                      </c:pt>
                      <c:pt idx="100" formatCode="0.00">
                        <c:v>-0.48916452173912561</c:v>
                      </c:pt>
                      <c:pt idx="101" formatCode="0.00">
                        <c:v>-0.47286052173912563</c:v>
                      </c:pt>
                      <c:pt idx="102" formatCode="0.00">
                        <c:v>-0.45655652173912564</c:v>
                      </c:pt>
                      <c:pt idx="103" formatCode="0.00">
                        <c:v>-0.44025252173912566</c:v>
                      </c:pt>
                      <c:pt idx="104" formatCode="0.00">
                        <c:v>-0.42394852173912567</c:v>
                      </c:pt>
                      <c:pt idx="105" formatCode="0.00">
                        <c:v>-0.40764452173912569</c:v>
                      </c:pt>
                      <c:pt idx="106" formatCode="0.00">
                        <c:v>-0.3913405217391257</c:v>
                      </c:pt>
                      <c:pt idx="107" formatCode="0.00">
                        <c:v>-0.37503652173912572</c:v>
                      </c:pt>
                      <c:pt idx="108" formatCode="0.00">
                        <c:v>-0.35873252173912573</c:v>
                      </c:pt>
                      <c:pt idx="109" formatCode="0.00">
                        <c:v>-0.34242852173912575</c:v>
                      </c:pt>
                      <c:pt idx="110" formatCode="0.00">
                        <c:v>-0.32612452173912576</c:v>
                      </c:pt>
                      <c:pt idx="111" formatCode="0.00">
                        <c:v>-0.30982052173912578</c:v>
                      </c:pt>
                      <c:pt idx="112" formatCode="0.00">
                        <c:v>-0.29351652173912579</c:v>
                      </c:pt>
                      <c:pt idx="113" formatCode="0.00">
                        <c:v>-0.27721252173912581</c:v>
                      </c:pt>
                      <c:pt idx="114" formatCode="0.00">
                        <c:v>-0.26090852173912582</c:v>
                      </c:pt>
                      <c:pt idx="115" formatCode="0.00">
                        <c:v>-0.24460452173912584</c:v>
                      </c:pt>
                      <c:pt idx="116" formatCode="0.00">
                        <c:v>-0.22830052173912585</c:v>
                      </c:pt>
                      <c:pt idx="117" formatCode="0.00">
                        <c:v>-0.21199652173912586</c:v>
                      </c:pt>
                      <c:pt idx="118" formatCode="0.00">
                        <c:v>-0.19569252173912588</c:v>
                      </c:pt>
                      <c:pt idx="119" formatCode="0.00">
                        <c:v>-0.17938852173912589</c:v>
                      </c:pt>
                      <c:pt idx="120" formatCode="0.00">
                        <c:v>-0.16308452173912591</c:v>
                      </c:pt>
                      <c:pt idx="121" formatCode="0.00">
                        <c:v>-0.14678052173912592</c:v>
                      </c:pt>
                      <c:pt idx="122" formatCode="0.00">
                        <c:v>-0.13047652173912594</c:v>
                      </c:pt>
                      <c:pt idx="123" formatCode="0.00">
                        <c:v>-0.11417252173912594</c:v>
                      </c:pt>
                      <c:pt idx="124" formatCode="0.00">
                        <c:v>-9.7868521739125941E-2</c:v>
                      </c:pt>
                      <c:pt idx="125" formatCode="0.00">
                        <c:v>-8.1564521739125942E-2</c:v>
                      </c:pt>
                      <c:pt idx="126" formatCode="0.00">
                        <c:v>-6.5260521739125943E-2</c:v>
                      </c:pt>
                      <c:pt idx="127" formatCode="0.00">
                        <c:v>-4.8956521739125944E-2</c:v>
                      </c:pt>
                      <c:pt idx="128" formatCode="0.00">
                        <c:v>-3.2652521739125945E-2</c:v>
                      </c:pt>
                      <c:pt idx="129" formatCode="0.00">
                        <c:v>-1.6348521739125946E-2</c:v>
                      </c:pt>
                      <c:pt idx="130" formatCode="0.00">
                        <c:v>-4.4521739125946702E-5</c:v>
                      </c:pt>
                      <c:pt idx="131" formatCode="0.00">
                        <c:v>1.6259478260874052E-2</c:v>
                      </c:pt>
                      <c:pt idx="132" formatCode="0.00">
                        <c:v>3.2563478260874051E-2</c:v>
                      </c:pt>
                      <c:pt idx="133" formatCode="0.00">
                        <c:v>4.886747826087405E-2</c:v>
                      </c:pt>
                      <c:pt idx="134" formatCode="0.00">
                        <c:v>6.5171478260874049E-2</c:v>
                      </c:pt>
                      <c:pt idx="135" formatCode="0.00">
                        <c:v>8.1475478260874049E-2</c:v>
                      </c:pt>
                      <c:pt idx="136" formatCode="0.00">
                        <c:v>9.7779478260874048E-2</c:v>
                      </c:pt>
                      <c:pt idx="137" formatCode="0.00">
                        <c:v>0.11408347826087405</c:v>
                      </c:pt>
                      <c:pt idx="138" formatCode="0.00">
                        <c:v>0.13038747826087405</c:v>
                      </c:pt>
                      <c:pt idx="139" formatCode="0.00">
                        <c:v>0.14669147826087403</c:v>
                      </c:pt>
                      <c:pt idx="140" formatCode="0.00">
                        <c:v>0.16299547826087402</c:v>
                      </c:pt>
                      <c:pt idx="141" formatCode="0.00">
                        <c:v>0.179299478260874</c:v>
                      </c:pt>
                      <c:pt idx="142" formatCode="0.00">
                        <c:v>0.19560347826087399</c:v>
                      </c:pt>
                      <c:pt idx="143" formatCode="0.00">
                        <c:v>0.21190747826087397</c:v>
                      </c:pt>
                      <c:pt idx="144" formatCode="0.00">
                        <c:v>0.22821147826087396</c:v>
                      </c:pt>
                      <c:pt idx="145" formatCode="0.00">
                        <c:v>0.24451547826087394</c:v>
                      </c:pt>
                      <c:pt idx="146" formatCode="0.00">
                        <c:v>0.26081947826087393</c:v>
                      </c:pt>
                      <c:pt idx="147" formatCode="0.00">
                        <c:v>0.27712347826087391</c:v>
                      </c:pt>
                      <c:pt idx="148" formatCode="0.00">
                        <c:v>0.2934274782608739</c:v>
                      </c:pt>
                      <c:pt idx="149" formatCode="0.00">
                        <c:v>0.30973147826087388</c:v>
                      </c:pt>
                      <c:pt idx="150" formatCode="0.00">
                        <c:v>0.32603547826087387</c:v>
                      </c:pt>
                      <c:pt idx="151" formatCode="0.00">
                        <c:v>0.34233947826087385</c:v>
                      </c:pt>
                      <c:pt idx="152" formatCode="0.00">
                        <c:v>0.35864347826087384</c:v>
                      </c:pt>
                      <c:pt idx="153" formatCode="0.00">
                        <c:v>0.37494747826087382</c:v>
                      </c:pt>
                      <c:pt idx="154" formatCode="0.00">
                        <c:v>0.39125147826087381</c:v>
                      </c:pt>
                      <c:pt idx="155" formatCode="0.00">
                        <c:v>0.40755547826087379</c:v>
                      </c:pt>
                      <c:pt idx="156" formatCode="0.00">
                        <c:v>0.42385947826087378</c:v>
                      </c:pt>
                      <c:pt idx="157" formatCode="0.00">
                        <c:v>0.44016347826087376</c:v>
                      </c:pt>
                      <c:pt idx="158" formatCode="0.00">
                        <c:v>0.45646747826087375</c:v>
                      </c:pt>
                      <c:pt idx="159" formatCode="0.00">
                        <c:v>0.47277147826087373</c:v>
                      </c:pt>
                      <c:pt idx="160" formatCode="0.00">
                        <c:v>0.48907547826087372</c:v>
                      </c:pt>
                      <c:pt idx="161" formatCode="0.00">
                        <c:v>0.5053794782608737</c:v>
                      </c:pt>
                      <c:pt idx="162" formatCode="0.00">
                        <c:v>0.52168347826087369</c:v>
                      </c:pt>
                      <c:pt idx="163" formatCode="0.00">
                        <c:v>0.53798747826087367</c:v>
                      </c:pt>
                      <c:pt idx="164" formatCode="0.00">
                        <c:v>0.55429147826087366</c:v>
                      </c:pt>
                      <c:pt idx="165" formatCode="0.00">
                        <c:v>0.57059547826087365</c:v>
                      </c:pt>
                      <c:pt idx="166" formatCode="0.00">
                        <c:v>0.58689947826087363</c:v>
                      </c:pt>
                      <c:pt idx="167" formatCode="0.00">
                        <c:v>0.60320347826087362</c:v>
                      </c:pt>
                      <c:pt idx="168" formatCode="0.00">
                        <c:v>0.6195074782608736</c:v>
                      </c:pt>
                      <c:pt idx="169" formatCode="0.00">
                        <c:v>0.63581147826087359</c:v>
                      </c:pt>
                      <c:pt idx="170" formatCode="0.00">
                        <c:v>0.65211547826087357</c:v>
                      </c:pt>
                      <c:pt idx="171" formatCode="0.00">
                        <c:v>0.66841947826087356</c:v>
                      </c:pt>
                      <c:pt idx="172" formatCode="0.00">
                        <c:v>0.68472347826087354</c:v>
                      </c:pt>
                      <c:pt idx="173" formatCode="0.00">
                        <c:v>0.70102747826087353</c:v>
                      </c:pt>
                      <c:pt idx="174" formatCode="0.00">
                        <c:v>0.71733147826087351</c:v>
                      </c:pt>
                      <c:pt idx="175" formatCode="0.00">
                        <c:v>0.7336354782608735</c:v>
                      </c:pt>
                      <c:pt idx="176" formatCode="0.00">
                        <c:v>0.74993947826087348</c:v>
                      </c:pt>
                      <c:pt idx="177" formatCode="0.00">
                        <c:v>0.76624347826087347</c:v>
                      </c:pt>
                      <c:pt idx="178" formatCode="0.00">
                        <c:v>0.78254747826087345</c:v>
                      </c:pt>
                      <c:pt idx="179" formatCode="0.00">
                        <c:v>0.79885147826087344</c:v>
                      </c:pt>
                      <c:pt idx="180" formatCode="0.00">
                        <c:v>0.81515547826087342</c:v>
                      </c:pt>
                      <c:pt idx="181" formatCode="0.00">
                        <c:v>0.83145947826087341</c:v>
                      </c:pt>
                      <c:pt idx="182" formatCode="0.00">
                        <c:v>0.84776347826087339</c:v>
                      </c:pt>
                      <c:pt idx="183" formatCode="0.00">
                        <c:v>0.86406747826087338</c:v>
                      </c:pt>
                      <c:pt idx="184" formatCode="0.00">
                        <c:v>0.88037147826087336</c:v>
                      </c:pt>
                      <c:pt idx="185" formatCode="0.00">
                        <c:v>0.89667547826087335</c:v>
                      </c:pt>
                      <c:pt idx="186" formatCode="0.00">
                        <c:v>0.91297947826087333</c:v>
                      </c:pt>
                      <c:pt idx="187" formatCode="0.00">
                        <c:v>0.92928347826087332</c:v>
                      </c:pt>
                      <c:pt idx="188" formatCode="0.00">
                        <c:v>0.9455874782608733</c:v>
                      </c:pt>
                      <c:pt idx="189" formatCode="0.00">
                        <c:v>0.96189147826087329</c:v>
                      </c:pt>
                      <c:pt idx="190" formatCode="0.00">
                        <c:v>0.97819547826087327</c:v>
                      </c:pt>
                      <c:pt idx="191" formatCode="0.00">
                        <c:v>0.99449947826087326</c:v>
                      </c:pt>
                      <c:pt idx="192" formatCode="0.00">
                        <c:v>1.0108034782608732</c:v>
                      </c:pt>
                      <c:pt idx="193" formatCode="0.00">
                        <c:v>1.0271074782608733</c:v>
                      </c:pt>
                      <c:pt idx="194" formatCode="0.00">
                        <c:v>1.0434114782608734</c:v>
                      </c:pt>
                      <c:pt idx="195" formatCode="0.00">
                        <c:v>1.0597154782608735</c:v>
                      </c:pt>
                      <c:pt idx="196" formatCode="0.00">
                        <c:v>1.0760194782608736</c:v>
                      </c:pt>
                      <c:pt idx="197" formatCode="0.00">
                        <c:v>1.0923234782608737</c:v>
                      </c:pt>
                      <c:pt idx="198" formatCode="0.00">
                        <c:v>1.1086274782608738</c:v>
                      </c:pt>
                      <c:pt idx="199" formatCode="0.00">
                        <c:v>1.1249314782608739</c:v>
                      </c:pt>
                      <c:pt idx="200" formatCode="0.00">
                        <c:v>1.141235478260874</c:v>
                      </c:pt>
                      <c:pt idx="201" formatCode="0.00">
                        <c:v>1.1575394782608741</c:v>
                      </c:pt>
                      <c:pt idx="202" formatCode="0.00">
                        <c:v>1.1738434782608742</c:v>
                      </c:pt>
                      <c:pt idx="203" formatCode="0.00">
                        <c:v>1.1901474782608743</c:v>
                      </c:pt>
                      <c:pt idx="204" formatCode="0.00">
                        <c:v>1.2064514782608744</c:v>
                      </c:pt>
                      <c:pt idx="205" formatCode="0.00">
                        <c:v>1.2227554782608745</c:v>
                      </c:pt>
                      <c:pt idx="206" formatCode="0.00">
                        <c:v>1.2390594782608746</c:v>
                      </c:pt>
                      <c:pt idx="207" formatCode="0.00">
                        <c:v>1.2553634782608747</c:v>
                      </c:pt>
                      <c:pt idx="208" formatCode="0.00">
                        <c:v>1.2716674782608748</c:v>
                      </c:pt>
                      <c:pt idx="209" formatCode="0.00">
                        <c:v>1.2879714782608749</c:v>
                      </c:pt>
                      <c:pt idx="210" formatCode="0.00">
                        <c:v>1.304275478260875</c:v>
                      </c:pt>
                      <c:pt idx="211" formatCode="0.00">
                        <c:v>1.3205794782608751</c:v>
                      </c:pt>
                      <c:pt idx="212" formatCode="0.00">
                        <c:v>1.3368834782608752</c:v>
                      </c:pt>
                      <c:pt idx="213" formatCode="0.00">
                        <c:v>1.3531874782608753</c:v>
                      </c:pt>
                      <c:pt idx="214" formatCode="0.00">
                        <c:v>1.3694914782608754</c:v>
                      </c:pt>
                      <c:pt idx="215" formatCode="0.00">
                        <c:v>1.3857954782608755</c:v>
                      </c:pt>
                      <c:pt idx="216" formatCode="0.00">
                        <c:v>1.4020994782608756</c:v>
                      </c:pt>
                      <c:pt idx="217" formatCode="0.00">
                        <c:v>1.4184034782608756</c:v>
                      </c:pt>
                      <c:pt idx="218" formatCode="0.00">
                        <c:v>1.4347074782608757</c:v>
                      </c:pt>
                      <c:pt idx="219" formatCode="0.00">
                        <c:v>1.4510114782608758</c:v>
                      </c:pt>
                      <c:pt idx="220" formatCode="0.00">
                        <c:v>1.4673154782608759</c:v>
                      </c:pt>
                      <c:pt idx="221" formatCode="0.00">
                        <c:v>1.483619478260876</c:v>
                      </c:pt>
                      <c:pt idx="222" formatCode="0.00">
                        <c:v>1.4999234782608761</c:v>
                      </c:pt>
                      <c:pt idx="223" formatCode="0.00">
                        <c:v>1.5162274782608762</c:v>
                      </c:pt>
                      <c:pt idx="224" formatCode="0.00">
                        <c:v>1.5325314782608763</c:v>
                      </c:pt>
                      <c:pt idx="225" formatCode="0.00">
                        <c:v>1.5488354782608764</c:v>
                      </c:pt>
                      <c:pt idx="226" formatCode="0.00">
                        <c:v>1.5651394782608765</c:v>
                      </c:pt>
                      <c:pt idx="227" formatCode="0.00">
                        <c:v>1.5814434782608766</c:v>
                      </c:pt>
                      <c:pt idx="228" formatCode="0.00">
                        <c:v>1.5977474782608767</c:v>
                      </c:pt>
                      <c:pt idx="229" formatCode="0.00">
                        <c:v>1.6140514782608768</c:v>
                      </c:pt>
                      <c:pt idx="230" formatCode="0.00">
                        <c:v>1.6303554782608769</c:v>
                      </c:pt>
                      <c:pt idx="231" formatCode="0.00">
                        <c:v>1.646659478260877</c:v>
                      </c:pt>
                      <c:pt idx="232" formatCode="0.00">
                        <c:v>1.6629634782608771</c:v>
                      </c:pt>
                      <c:pt idx="233" formatCode="0.00">
                        <c:v>1.6792674782608772</c:v>
                      </c:pt>
                      <c:pt idx="234" formatCode="0.00">
                        <c:v>1.6955714782608773</c:v>
                      </c:pt>
                      <c:pt idx="235" formatCode="0.00">
                        <c:v>1.7118754782608774</c:v>
                      </c:pt>
                      <c:pt idx="236" formatCode="0.00">
                        <c:v>1.7281794782608775</c:v>
                      </c:pt>
                      <c:pt idx="237" formatCode="0.00">
                        <c:v>1.7444834782608776</c:v>
                      </c:pt>
                      <c:pt idx="238" formatCode="0.00">
                        <c:v>1.7607874782608777</c:v>
                      </c:pt>
                      <c:pt idx="239" formatCode="0.00">
                        <c:v>1.7770914782608778</c:v>
                      </c:pt>
                      <c:pt idx="240" formatCode="0.00">
                        <c:v>1.7933954782608779</c:v>
                      </c:pt>
                      <c:pt idx="241" formatCode="0.00">
                        <c:v>1.809699478260878</c:v>
                      </c:pt>
                      <c:pt idx="242" formatCode="0.00">
                        <c:v>1.8260034782608781</c:v>
                      </c:pt>
                      <c:pt idx="243" formatCode="0.00">
                        <c:v>1.8423074782608782</c:v>
                      </c:pt>
                      <c:pt idx="244" formatCode="0.00">
                        <c:v>1.8586114782608782</c:v>
                      </c:pt>
                      <c:pt idx="245" formatCode="0.00">
                        <c:v>1.8749154782608783</c:v>
                      </c:pt>
                      <c:pt idx="246" formatCode="0.00">
                        <c:v>1.8912194782608784</c:v>
                      </c:pt>
                      <c:pt idx="247" formatCode="0.00">
                        <c:v>1.9075234782608785</c:v>
                      </c:pt>
                      <c:pt idx="248" formatCode="0.00">
                        <c:v>1.9238274782608786</c:v>
                      </c:pt>
                      <c:pt idx="249" formatCode="0.00">
                        <c:v>1.9401314782608787</c:v>
                      </c:pt>
                      <c:pt idx="250" formatCode="0.00">
                        <c:v>1.9564354782608788</c:v>
                      </c:pt>
                      <c:pt idx="251" formatCode="0.00">
                        <c:v>1.9727394782608789</c:v>
                      </c:pt>
                      <c:pt idx="252" formatCode="0.00">
                        <c:v>1.989043478260879</c:v>
                      </c:pt>
                      <c:pt idx="253" formatCode="0.00">
                        <c:v>2.0053474782608789</c:v>
                      </c:pt>
                      <c:pt idx="254" formatCode="0.00">
                        <c:v>2.0216514782608788</c:v>
                      </c:pt>
                      <c:pt idx="255" formatCode="0.00">
                        <c:v>2.0379554782608786</c:v>
                      </c:pt>
                      <c:pt idx="256" formatCode="0.00">
                        <c:v>2.0542594782608785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Feuil1!$E$2:$E$257</c15:sqref>
                        </c15:formulaRef>
                      </c:ext>
                    </c:extLst>
                    <c:numCache>
                      <c:formatCode>General</c:formatCode>
                      <c:ptCount val="256"/>
                      <c:pt idx="1">
                        <c:v>8.8376219633821776E+16</c:v>
                      </c:pt>
                      <c:pt idx="2">
                        <c:v>9.376245471236072E+16</c:v>
                      </c:pt>
                      <c:pt idx="3">
                        <c:v>8.492022444922864E+16</c:v>
                      </c:pt>
                      <c:pt idx="4">
                        <c:v>8.690434532610048E+16</c:v>
                      </c:pt>
                      <c:pt idx="5">
                        <c:v>8.6291528510912208E+16</c:v>
                      </c:pt>
                      <c:pt idx="6">
                        <c:v>9.4241632233536656E+16</c:v>
                      </c:pt>
                      <c:pt idx="7">
                        <c:v>9.1511288945951088E+16</c:v>
                      </c:pt>
                      <c:pt idx="8">
                        <c:v>9.1411480515018032E+16</c:v>
                      </c:pt>
                      <c:pt idx="9">
                        <c:v>9.7655819856910624E+16</c:v>
                      </c:pt>
                      <c:pt idx="10">
                        <c:v>1.004033318353168E+17</c:v>
                      </c:pt>
                      <c:pt idx="11">
                        <c:v>1.014211976548917E+17</c:v>
                      </c:pt>
                      <c:pt idx="12">
                        <c:v>1.0042366951097341E+17</c:v>
                      </c:pt>
                      <c:pt idx="13">
                        <c:v>9.8891155353318832E+16</c:v>
                      </c:pt>
                      <c:pt idx="14">
                        <c:v>1.063761814714901E+17</c:v>
                      </c:pt>
                      <c:pt idx="15">
                        <c:v>1.033286055895825E+17</c:v>
                      </c:pt>
                      <c:pt idx="16">
                        <c:v>1.021568669640627E+17</c:v>
                      </c:pt>
                      <c:pt idx="17">
                        <c:v>1.013786445438769E+17</c:v>
                      </c:pt>
                      <c:pt idx="18">
                        <c:v>1.073142565994705E+17</c:v>
                      </c:pt>
                      <c:pt idx="19">
                        <c:v>1.065481432519323E+17</c:v>
                      </c:pt>
                      <c:pt idx="20">
                        <c:v>1.1357912444557101E+17</c:v>
                      </c:pt>
                      <c:pt idx="21">
                        <c:v>1.174081506656696E+17</c:v>
                      </c:pt>
                      <c:pt idx="22">
                        <c:v>1.204836441647043E+17</c:v>
                      </c:pt>
                      <c:pt idx="23">
                        <c:v>1.178048144975088E+17</c:v>
                      </c:pt>
                      <c:pt idx="24">
                        <c:v>1.195483721899399E+17</c:v>
                      </c:pt>
                      <c:pt idx="25">
                        <c:v>1.2451207560854E+17</c:v>
                      </c:pt>
                      <c:pt idx="26">
                        <c:v>1.338850464272931E+17</c:v>
                      </c:pt>
                      <c:pt idx="27">
                        <c:v>1.4618839643860851E+17</c:v>
                      </c:pt>
                      <c:pt idx="28">
                        <c:v>1.605285838352001E+17</c:v>
                      </c:pt>
                      <c:pt idx="29">
                        <c:v>1.729161566204903E+17</c:v>
                      </c:pt>
                      <c:pt idx="30">
                        <c:v>1.8902769670293891E+17</c:v>
                      </c:pt>
                      <c:pt idx="31">
                        <c:v>2.169332198262217E+17</c:v>
                      </c:pt>
                      <c:pt idx="32">
                        <c:v>2.4378802733078179E+17</c:v>
                      </c:pt>
                      <c:pt idx="33">
                        <c:v>2.9521115872216742E+17</c:v>
                      </c:pt>
                      <c:pt idx="34">
                        <c:v>3.3564379343848992E+17</c:v>
                      </c:pt>
                      <c:pt idx="35">
                        <c:v>3.6732787526088621E+17</c:v>
                      </c:pt>
                      <c:pt idx="36">
                        <c:v>3.8529915593992333E+17</c:v>
                      </c:pt>
                      <c:pt idx="37">
                        <c:v>3.8896836663069549E+17</c:v>
                      </c:pt>
                      <c:pt idx="38">
                        <c:v>3.9179752104857107E+17</c:v>
                      </c:pt>
                      <c:pt idx="39">
                        <c:v>3.9066892628111533E+17</c:v>
                      </c:pt>
                      <c:pt idx="40">
                        <c:v>3.917944339498144E+17</c:v>
                      </c:pt>
                      <c:pt idx="41">
                        <c:v>3.9510703209237069E+17</c:v>
                      </c:pt>
                      <c:pt idx="42">
                        <c:v>3.9697898977465158E+17</c:v>
                      </c:pt>
                      <c:pt idx="43">
                        <c:v>3.8847268177386138E+17</c:v>
                      </c:pt>
                      <c:pt idx="44">
                        <c:v>3.9075580271306419E+17</c:v>
                      </c:pt>
                      <c:pt idx="45">
                        <c:v>3.9918645903514982E+17</c:v>
                      </c:pt>
                      <c:pt idx="46">
                        <c:v>4.1006487109982272E+17</c:v>
                      </c:pt>
                      <c:pt idx="47">
                        <c:v>4.1899753824432499E+17</c:v>
                      </c:pt>
                      <c:pt idx="48">
                        <c:v>4.1338722360444902E+17</c:v>
                      </c:pt>
                      <c:pt idx="49">
                        <c:v>4.2099844195538822E+17</c:v>
                      </c:pt>
                      <c:pt idx="50">
                        <c:v>4.3215737364969069E+17</c:v>
                      </c:pt>
                      <c:pt idx="51">
                        <c:v>4.3651108331111648E+17</c:v>
                      </c:pt>
                      <c:pt idx="52">
                        <c:v>4.4682257123785082E+17</c:v>
                      </c:pt>
                      <c:pt idx="53">
                        <c:v>4.5378752977397779E+17</c:v>
                      </c:pt>
                      <c:pt idx="54">
                        <c:v>4.6142123903107942E+17</c:v>
                      </c:pt>
                      <c:pt idx="55">
                        <c:v>4.7379489058641402E+17</c:v>
                      </c:pt>
                      <c:pt idx="56">
                        <c:v>4.7654465311284019E+17</c:v>
                      </c:pt>
                      <c:pt idx="57">
                        <c:v>4.8378087576257882E+17</c:v>
                      </c:pt>
                      <c:pt idx="58">
                        <c:v>4.9026825797368602E+17</c:v>
                      </c:pt>
                      <c:pt idx="59">
                        <c:v>4.9888198626862067E+17</c:v>
                      </c:pt>
                      <c:pt idx="60">
                        <c:v>4.9767230846288339E+17</c:v>
                      </c:pt>
                      <c:pt idx="61">
                        <c:v>5.0454343722675808E+17</c:v>
                      </c:pt>
                      <c:pt idx="62">
                        <c:v>5.0535733627200928E+17</c:v>
                      </c:pt>
                      <c:pt idx="63">
                        <c:v>5.0451349648887891E+17</c:v>
                      </c:pt>
                      <c:pt idx="64">
                        <c:v>5.0794218584539578E+17</c:v>
                      </c:pt>
                      <c:pt idx="65">
                        <c:v>5.0631993218214701E+17</c:v>
                      </c:pt>
                      <c:pt idx="66">
                        <c:v>5.086751214642873E+17</c:v>
                      </c:pt>
                      <c:pt idx="67">
                        <c:v>5.1184014941074221E+17</c:v>
                      </c:pt>
                      <c:pt idx="68">
                        <c:v>5.1714826527180947E+17</c:v>
                      </c:pt>
                      <c:pt idx="69">
                        <c:v>5.0740260897552333E+17</c:v>
                      </c:pt>
                      <c:pt idx="70">
                        <c:v>5.1052209434624909E+17</c:v>
                      </c:pt>
                      <c:pt idx="71">
                        <c:v>5.0663684635582432E+17</c:v>
                      </c:pt>
                      <c:pt idx="72">
                        <c:v>5.1679913725291078E+17</c:v>
                      </c:pt>
                      <c:pt idx="73">
                        <c:v>5.2212776467192301E+17</c:v>
                      </c:pt>
                      <c:pt idx="74">
                        <c:v>5.2401094273616467E+17</c:v>
                      </c:pt>
                      <c:pt idx="75">
                        <c:v>5.2875633129400301E+17</c:v>
                      </c:pt>
                      <c:pt idx="76">
                        <c:v>5.3156043247721882E+17</c:v>
                      </c:pt>
                      <c:pt idx="77">
                        <c:v>5.327825696455264E+17</c:v>
                      </c:pt>
                      <c:pt idx="78">
                        <c:v>5.2928265000471661E+17</c:v>
                      </c:pt>
                      <c:pt idx="79">
                        <c:v>5.2917160374786048E+17</c:v>
                      </c:pt>
                      <c:pt idx="80">
                        <c:v>5.3187447431443962E+17</c:v>
                      </c:pt>
                      <c:pt idx="81">
                        <c:v>5.3342994023055712E+17</c:v>
                      </c:pt>
                      <c:pt idx="82">
                        <c:v>5.3221920689405248E+17</c:v>
                      </c:pt>
                      <c:pt idx="83">
                        <c:v>5.3621275767169408E+17</c:v>
                      </c:pt>
                      <c:pt idx="84">
                        <c:v>5.3485333116865248E+17</c:v>
                      </c:pt>
                      <c:pt idx="85">
                        <c:v>5.4292835690695699E+17</c:v>
                      </c:pt>
                      <c:pt idx="86">
                        <c:v>5.3281281032539443E+17</c:v>
                      </c:pt>
                      <c:pt idx="87">
                        <c:v>5.3586869089236371E+17</c:v>
                      </c:pt>
                      <c:pt idx="88">
                        <c:v>5.3097027610974387E+17</c:v>
                      </c:pt>
                      <c:pt idx="89">
                        <c:v>5.2742737209847782E+17</c:v>
                      </c:pt>
                      <c:pt idx="90">
                        <c:v>5.3260026015014893E+17</c:v>
                      </c:pt>
                      <c:pt idx="91">
                        <c:v>5.2673354037764083E+17</c:v>
                      </c:pt>
                      <c:pt idx="92">
                        <c:v>5.2947839929353862E+17</c:v>
                      </c:pt>
                      <c:pt idx="93">
                        <c:v>5.3284231209122957E+17</c:v>
                      </c:pt>
                      <c:pt idx="94">
                        <c:v>5.3166619591718349E+17</c:v>
                      </c:pt>
                      <c:pt idx="95">
                        <c:v>5.3221628213087373E+17</c:v>
                      </c:pt>
                      <c:pt idx="96">
                        <c:v>5.2108279787460979E+17</c:v>
                      </c:pt>
                      <c:pt idx="97">
                        <c:v>5.3522944414899392E+17</c:v>
                      </c:pt>
                      <c:pt idx="98">
                        <c:v>5.393955743958736E+17</c:v>
                      </c:pt>
                      <c:pt idx="99">
                        <c:v>5.3939420921799059E+17</c:v>
                      </c:pt>
                      <c:pt idx="100">
                        <c:v>5.4499967029220781E+17</c:v>
                      </c:pt>
                      <c:pt idx="101">
                        <c:v>5.5414864253647571E+17</c:v>
                      </c:pt>
                      <c:pt idx="102">
                        <c:v>5.5326979748231859E+17</c:v>
                      </c:pt>
                      <c:pt idx="103">
                        <c:v>5.5387438224539712E+17</c:v>
                      </c:pt>
                      <c:pt idx="104">
                        <c:v>5.3537532319977037E+17</c:v>
                      </c:pt>
                      <c:pt idx="105">
                        <c:v>5.2825895427181299E+17</c:v>
                      </c:pt>
                      <c:pt idx="106">
                        <c:v>5.1936776875410637E+17</c:v>
                      </c:pt>
                      <c:pt idx="107">
                        <c:v>5.236272841080519E+17</c:v>
                      </c:pt>
                      <c:pt idx="108">
                        <c:v>5.2658021870727782E+17</c:v>
                      </c:pt>
                      <c:pt idx="109">
                        <c:v>5.2893456822982573E+17</c:v>
                      </c:pt>
                      <c:pt idx="110">
                        <c:v>5.3059617298534963E+17</c:v>
                      </c:pt>
                      <c:pt idx="111">
                        <c:v>5.3506271756236851E+17</c:v>
                      </c:pt>
                      <c:pt idx="112">
                        <c:v>5.3525294140397082E+17</c:v>
                      </c:pt>
                      <c:pt idx="113">
                        <c:v>5.2930448886240499E+17</c:v>
                      </c:pt>
                      <c:pt idx="114">
                        <c:v>5.255240599143433E+17</c:v>
                      </c:pt>
                      <c:pt idx="115">
                        <c:v>5.3005871327197267E+17</c:v>
                      </c:pt>
                      <c:pt idx="116">
                        <c:v>5.288925339151632E+17</c:v>
                      </c:pt>
                      <c:pt idx="117">
                        <c:v>5.2665893263031258E+17</c:v>
                      </c:pt>
                      <c:pt idx="118">
                        <c:v>5.279964268141936E+17</c:v>
                      </c:pt>
                      <c:pt idx="119">
                        <c:v>5.222929490514023E+17</c:v>
                      </c:pt>
                      <c:pt idx="120">
                        <c:v>5.2349682089180922E+17</c:v>
                      </c:pt>
                      <c:pt idx="121">
                        <c:v>5.2471224577651597E+17</c:v>
                      </c:pt>
                      <c:pt idx="122">
                        <c:v>5.1076473530357197E+17</c:v>
                      </c:pt>
                      <c:pt idx="123">
                        <c:v>5.021598885211776E+17</c:v>
                      </c:pt>
                      <c:pt idx="124">
                        <c:v>4.9728599424477062E+17</c:v>
                      </c:pt>
                      <c:pt idx="125">
                        <c:v>4.8569945842355667E+17</c:v>
                      </c:pt>
                      <c:pt idx="126">
                        <c:v>4.8063970312123277E+17</c:v>
                      </c:pt>
                      <c:pt idx="127">
                        <c:v>4.7960193678091232E+17</c:v>
                      </c:pt>
                      <c:pt idx="128">
                        <c:v>4.8262599138622022E+17</c:v>
                      </c:pt>
                      <c:pt idx="129">
                        <c:v>4.9372607870010298E+17</c:v>
                      </c:pt>
                      <c:pt idx="130">
                        <c:v>5.0386989007782093E+17</c:v>
                      </c:pt>
                      <c:pt idx="131">
                        <c:v>5.1283172876881658E+17</c:v>
                      </c:pt>
                      <c:pt idx="132">
                        <c:v>5.2327352116235731E+17</c:v>
                      </c:pt>
                      <c:pt idx="133">
                        <c:v>5.2664337658809958E+17</c:v>
                      </c:pt>
                      <c:pt idx="134">
                        <c:v>5.2756757799786202E+17</c:v>
                      </c:pt>
                      <c:pt idx="135">
                        <c:v>5.291290899635369E+17</c:v>
                      </c:pt>
                      <c:pt idx="136">
                        <c:v>5.2851722636701248E+17</c:v>
                      </c:pt>
                      <c:pt idx="137">
                        <c:v>5.2753123238401702E+17</c:v>
                      </c:pt>
                      <c:pt idx="138">
                        <c:v>5.288839610474192E+17</c:v>
                      </c:pt>
                      <c:pt idx="139">
                        <c:v>5.2818534729919488E+17</c:v>
                      </c:pt>
                      <c:pt idx="140">
                        <c:v>5.3371376131162522E+17</c:v>
                      </c:pt>
                      <c:pt idx="141">
                        <c:v>5.3914498285235987E+17</c:v>
                      </c:pt>
                      <c:pt idx="142">
                        <c:v>5.2847643981741587E+17</c:v>
                      </c:pt>
                      <c:pt idx="143">
                        <c:v>5.2504166778694893E+17</c:v>
                      </c:pt>
                      <c:pt idx="144">
                        <c:v>5.3255576737238771E+17</c:v>
                      </c:pt>
                      <c:pt idx="145">
                        <c:v>5.3415888486193382E+17</c:v>
                      </c:pt>
                      <c:pt idx="146">
                        <c:v>5.3057090294964838E+17</c:v>
                      </c:pt>
                      <c:pt idx="147">
                        <c:v>5.2743927844423392E+17</c:v>
                      </c:pt>
                      <c:pt idx="148">
                        <c:v>5.2256534751296051E+17</c:v>
                      </c:pt>
                      <c:pt idx="149">
                        <c:v>5.1811392736818208E+17</c:v>
                      </c:pt>
                      <c:pt idx="150">
                        <c:v>5.1697624685050138E+17</c:v>
                      </c:pt>
                      <c:pt idx="151">
                        <c:v>5.1702399179078227E+17</c:v>
                      </c:pt>
                      <c:pt idx="152">
                        <c:v>5.2323263192492678E+17</c:v>
                      </c:pt>
                      <c:pt idx="153">
                        <c:v>5.2716824775473862E+17</c:v>
                      </c:pt>
                      <c:pt idx="154">
                        <c:v>5.2297895145096339E+17</c:v>
                      </c:pt>
                      <c:pt idx="155">
                        <c:v>5.2374672301590643E+17</c:v>
                      </c:pt>
                      <c:pt idx="156">
                        <c:v>5.2454620997741338E+17</c:v>
                      </c:pt>
                      <c:pt idx="157">
                        <c:v>5.2237377242526003E+17</c:v>
                      </c:pt>
                      <c:pt idx="158">
                        <c:v>5.1550651961270221E+17</c:v>
                      </c:pt>
                      <c:pt idx="159">
                        <c:v>5.1531909323991629E+17</c:v>
                      </c:pt>
                      <c:pt idx="160">
                        <c:v>5.1713284679749862E+17</c:v>
                      </c:pt>
                      <c:pt idx="161">
                        <c:v>5.2973199754739341E+17</c:v>
                      </c:pt>
                      <c:pt idx="162">
                        <c:v>5.3631749824566682E+17</c:v>
                      </c:pt>
                      <c:pt idx="163">
                        <c:v>5.31627362553272E+17</c:v>
                      </c:pt>
                      <c:pt idx="164">
                        <c:v>5.2777493962915443E+17</c:v>
                      </c:pt>
                      <c:pt idx="165">
                        <c:v>5.2538695411220672E+17</c:v>
                      </c:pt>
                      <c:pt idx="166">
                        <c:v>5.2395707097493933E+17</c:v>
                      </c:pt>
                      <c:pt idx="167">
                        <c:v>5.289363377580185E+17</c:v>
                      </c:pt>
                      <c:pt idx="168">
                        <c:v>5.1910994169825862E+17</c:v>
                      </c:pt>
                      <c:pt idx="169">
                        <c:v>5.0910564219358387E+17</c:v>
                      </c:pt>
                      <c:pt idx="170">
                        <c:v>5.0136305475452339E+17</c:v>
                      </c:pt>
                      <c:pt idx="171">
                        <c:v>5.0188244223581242E+17</c:v>
                      </c:pt>
                      <c:pt idx="172">
                        <c:v>5.0612717564149088E+17</c:v>
                      </c:pt>
                      <c:pt idx="173">
                        <c:v>5.1131117873689907E+17</c:v>
                      </c:pt>
                      <c:pt idx="174">
                        <c:v>4.979370746383127E+17</c:v>
                      </c:pt>
                      <c:pt idx="175">
                        <c:v>4.9544487127734157E+17</c:v>
                      </c:pt>
                      <c:pt idx="176">
                        <c:v>5.058513705328519E+17</c:v>
                      </c:pt>
                      <c:pt idx="177">
                        <c:v>5.1075983016726368E+17</c:v>
                      </c:pt>
                      <c:pt idx="178">
                        <c:v>4.9662452197422842E+17</c:v>
                      </c:pt>
                      <c:pt idx="179">
                        <c:v>4.882170800120887E+17</c:v>
                      </c:pt>
                      <c:pt idx="180">
                        <c:v>4.9080635463420403E+17</c:v>
                      </c:pt>
                      <c:pt idx="181">
                        <c:v>4.8766494467227597E+17</c:v>
                      </c:pt>
                      <c:pt idx="182">
                        <c:v>4.9066452356455021E+17</c:v>
                      </c:pt>
                      <c:pt idx="183">
                        <c:v>4.9007909144681178E+17</c:v>
                      </c:pt>
                      <c:pt idx="184">
                        <c:v>4.9385733254282067E+17</c:v>
                      </c:pt>
                      <c:pt idx="185">
                        <c:v>4.9038784083457971E+17</c:v>
                      </c:pt>
                      <c:pt idx="186">
                        <c:v>4.9598764643533702E+17</c:v>
                      </c:pt>
                      <c:pt idx="187">
                        <c:v>4.9905684091536672E+17</c:v>
                      </c:pt>
                      <c:pt idx="188">
                        <c:v>4.9784611562800678E+17</c:v>
                      </c:pt>
                      <c:pt idx="189">
                        <c:v>4.9667008770798912E+17</c:v>
                      </c:pt>
                      <c:pt idx="190">
                        <c:v>4.9641159035392832E+17</c:v>
                      </c:pt>
                      <c:pt idx="191">
                        <c:v>4.9779094983101408E+17</c:v>
                      </c:pt>
                      <c:pt idx="192">
                        <c:v>4.8346436372710342E+17</c:v>
                      </c:pt>
                      <c:pt idx="193">
                        <c:v>4.8089256558247488E+17</c:v>
                      </c:pt>
                      <c:pt idx="194">
                        <c:v>4.6796000549834458E+17</c:v>
                      </c:pt>
                      <c:pt idx="195">
                        <c:v>4.5935926865557242E+17</c:v>
                      </c:pt>
                      <c:pt idx="196">
                        <c:v>4.5543092077833619E+17</c:v>
                      </c:pt>
                      <c:pt idx="197">
                        <c:v>4.5816080702342752E+17</c:v>
                      </c:pt>
                      <c:pt idx="198">
                        <c:v>4.5953320966761958E+17</c:v>
                      </c:pt>
                      <c:pt idx="199">
                        <c:v>4.6272851863230688E+17</c:v>
                      </c:pt>
                      <c:pt idx="200">
                        <c:v>4.5642814377695488E+17</c:v>
                      </c:pt>
                      <c:pt idx="201">
                        <c:v>4.5448431030366733E+17</c:v>
                      </c:pt>
                      <c:pt idx="202">
                        <c:v>4.4798311680998323E+17</c:v>
                      </c:pt>
                      <c:pt idx="203">
                        <c:v>4.4891983815086598E+17</c:v>
                      </c:pt>
                      <c:pt idx="204">
                        <c:v>4.3845840926004192E+17</c:v>
                      </c:pt>
                      <c:pt idx="205">
                        <c:v>4.3254941643327827E+17</c:v>
                      </c:pt>
                      <c:pt idx="206">
                        <c:v>4.3478061054128819E+17</c:v>
                      </c:pt>
                      <c:pt idx="207">
                        <c:v>4.2746876183198963E+17</c:v>
                      </c:pt>
                      <c:pt idx="208">
                        <c:v>4.1930965704658803E+17</c:v>
                      </c:pt>
                      <c:pt idx="209">
                        <c:v>4.1397406241770752E+17</c:v>
                      </c:pt>
                      <c:pt idx="210">
                        <c:v>4.1500069060117581E+17</c:v>
                      </c:pt>
                      <c:pt idx="211">
                        <c:v>4.0691594098917299E+17</c:v>
                      </c:pt>
                      <c:pt idx="212">
                        <c:v>4.037636126115328E+17</c:v>
                      </c:pt>
                      <c:pt idx="213">
                        <c:v>3.9813138218768397E+17</c:v>
                      </c:pt>
                      <c:pt idx="214">
                        <c:v>3.9094797111759008E+17</c:v>
                      </c:pt>
                      <c:pt idx="215">
                        <c:v>3.8562720883745811E+17</c:v>
                      </c:pt>
                      <c:pt idx="216">
                        <c:v>3.8013558616106688E+17</c:v>
                      </c:pt>
                      <c:pt idx="217">
                        <c:v>3.7721016389334771E+17</c:v>
                      </c:pt>
                      <c:pt idx="218">
                        <c:v>3.7418292956117818E+17</c:v>
                      </c:pt>
                      <c:pt idx="219">
                        <c:v>3.7737385328696627E+17</c:v>
                      </c:pt>
                      <c:pt idx="220">
                        <c:v>3.7507297528761779E+17</c:v>
                      </c:pt>
                      <c:pt idx="221">
                        <c:v>3.7831086029801882E+17</c:v>
                      </c:pt>
                      <c:pt idx="222">
                        <c:v>3.6296759917435002E+17</c:v>
                      </c:pt>
                      <c:pt idx="223">
                        <c:v>3.4260198494758438E+17</c:v>
                      </c:pt>
                      <c:pt idx="224">
                        <c:v>2.8510612447098118E+17</c:v>
                      </c:pt>
                      <c:pt idx="225">
                        <c:v>2.2820209940615309E+17</c:v>
                      </c:pt>
                      <c:pt idx="226">
                        <c:v>1.8047298128651491E+17</c:v>
                      </c:pt>
                      <c:pt idx="227">
                        <c:v>1.5705061480624589E+17</c:v>
                      </c:pt>
                      <c:pt idx="228">
                        <c:v>1.378942255047755E+17</c:v>
                      </c:pt>
                      <c:pt idx="229">
                        <c:v>1.164857575959177E+17</c:v>
                      </c:pt>
                      <c:pt idx="230">
                        <c:v>1.053901670600899E+17</c:v>
                      </c:pt>
                      <c:pt idx="231">
                        <c:v>9.7969621747567984E+16</c:v>
                      </c:pt>
                      <c:pt idx="232">
                        <c:v>9.1988259546959072E+16</c:v>
                      </c:pt>
                      <c:pt idx="233">
                        <c:v>8.6068180475609904E+16</c:v>
                      </c:pt>
                      <c:pt idx="234">
                        <c:v>8.2743674737535248E+16</c:v>
                      </c:pt>
                      <c:pt idx="235">
                        <c:v>8.5209457630303056E+16</c:v>
                      </c:pt>
                      <c:pt idx="236">
                        <c:v>8.5838077013671264E+16</c:v>
                      </c:pt>
                      <c:pt idx="237">
                        <c:v>8.2182366795232016E+16</c:v>
                      </c:pt>
                      <c:pt idx="238">
                        <c:v>8.6011123359103248E+16</c:v>
                      </c:pt>
                      <c:pt idx="239">
                        <c:v>8.3463364273840496E+16</c:v>
                      </c:pt>
                      <c:pt idx="240">
                        <c:v>8.768732280435408E+16</c:v>
                      </c:pt>
                      <c:pt idx="241">
                        <c:v>8.306112484249168E+16</c:v>
                      </c:pt>
                      <c:pt idx="242">
                        <c:v>8.208968175332288E+16</c:v>
                      </c:pt>
                      <c:pt idx="243">
                        <c:v>8.8385379014059264E+16</c:v>
                      </c:pt>
                      <c:pt idx="244">
                        <c:v>8.7418719615993168E+16</c:v>
                      </c:pt>
                      <c:pt idx="245">
                        <c:v>8.9186824013254992E+16</c:v>
                      </c:pt>
                      <c:pt idx="246">
                        <c:v>9.283055820715696E+16</c:v>
                      </c:pt>
                      <c:pt idx="247">
                        <c:v>9.4613730187496816E+16</c:v>
                      </c:pt>
                      <c:pt idx="248">
                        <c:v>9.7718100504190656E+16</c:v>
                      </c:pt>
                      <c:pt idx="249">
                        <c:v>7.8960917557550864E+16</c:v>
                      </c:pt>
                      <c:pt idx="250">
                        <c:v>7.6366845724752416E+16</c:v>
                      </c:pt>
                      <c:pt idx="251">
                        <c:v>8.089650522433592E+16</c:v>
                      </c:pt>
                      <c:pt idx="252">
                        <c:v>1.0096492500369501E+17</c:v>
                      </c:pt>
                      <c:pt idx="253">
                        <c:v>8.3037779084244944E+16</c:v>
                      </c:pt>
                      <c:pt idx="254">
                        <c:v>7.1286671294362728E+16</c:v>
                      </c:pt>
                      <c:pt idx="255">
                        <c:v>5.8657876137433344E+16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56FF-4EE9-A438-4EDE9B815392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Feuil1!$G$1</c15:sqref>
                        </c15:formulaRef>
                      </c:ext>
                    </c:extLst>
                    <c:strCache>
                      <c:ptCount val="1"/>
                      <c:pt idx="0">
                        <c:v>50k Shots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Feuil1!$B:$B</c15:sqref>
                        </c15:formulaRef>
                      </c:ext>
                    </c:extLst>
                    <c:numCache>
                      <c:formatCode>General</c:formatCode>
                      <c:ptCount val="1048576"/>
                      <c:pt idx="2" formatCode="0.00">
                        <c:v>-2.0869565217391304</c:v>
                      </c:pt>
                      <c:pt idx="3" formatCode="0.00">
                        <c:v>-2.0706525217391305</c:v>
                      </c:pt>
                      <c:pt idx="4" formatCode="0.00">
                        <c:v>-2.0543485217391306</c:v>
                      </c:pt>
                      <c:pt idx="5" formatCode="0.00">
                        <c:v>-2.0380445217391308</c:v>
                      </c:pt>
                      <c:pt idx="6" formatCode="0.00">
                        <c:v>-2.0217405217391309</c:v>
                      </c:pt>
                      <c:pt idx="7" formatCode="0.00">
                        <c:v>-2.005436521739131</c:v>
                      </c:pt>
                      <c:pt idx="8" formatCode="0.00">
                        <c:v>-1.9891325217391309</c:v>
                      </c:pt>
                      <c:pt idx="9" formatCode="0.00">
                        <c:v>-1.9728285217391308</c:v>
                      </c:pt>
                      <c:pt idx="10" formatCode="0.00">
                        <c:v>-1.9565245217391307</c:v>
                      </c:pt>
                      <c:pt idx="11" formatCode="0.00">
                        <c:v>-1.9402205217391306</c:v>
                      </c:pt>
                      <c:pt idx="12" formatCode="0.00">
                        <c:v>-1.9239165217391305</c:v>
                      </c:pt>
                      <c:pt idx="13" formatCode="0.00">
                        <c:v>-1.9076125217391304</c:v>
                      </c:pt>
                      <c:pt idx="14" formatCode="0.00">
                        <c:v>-1.8913085217391303</c:v>
                      </c:pt>
                      <c:pt idx="15" formatCode="0.00">
                        <c:v>-1.8750045217391302</c:v>
                      </c:pt>
                      <c:pt idx="16" formatCode="0.00">
                        <c:v>-1.8587005217391301</c:v>
                      </c:pt>
                      <c:pt idx="17" formatCode="0.00">
                        <c:v>-1.84239652173913</c:v>
                      </c:pt>
                      <c:pt idx="18" formatCode="0.00">
                        <c:v>-1.8260925217391299</c:v>
                      </c:pt>
                      <c:pt idx="19" formatCode="0.00">
                        <c:v>-1.8097885217391299</c:v>
                      </c:pt>
                      <c:pt idx="20" formatCode="0.00">
                        <c:v>-1.7934845217391298</c:v>
                      </c:pt>
                      <c:pt idx="21" formatCode="0.00">
                        <c:v>-1.7771805217391297</c:v>
                      </c:pt>
                      <c:pt idx="22" formatCode="0.00">
                        <c:v>-1.7608765217391296</c:v>
                      </c:pt>
                      <c:pt idx="23" formatCode="0.00">
                        <c:v>-1.7445725217391295</c:v>
                      </c:pt>
                      <c:pt idx="24" formatCode="0.00">
                        <c:v>-1.7282685217391294</c:v>
                      </c:pt>
                      <c:pt idx="25" formatCode="0.00">
                        <c:v>-1.7119645217391293</c:v>
                      </c:pt>
                      <c:pt idx="26" formatCode="0.00">
                        <c:v>-1.6956605217391292</c:v>
                      </c:pt>
                      <c:pt idx="27" formatCode="0.00">
                        <c:v>-1.6793565217391291</c:v>
                      </c:pt>
                      <c:pt idx="28" formatCode="0.00">
                        <c:v>-1.663052521739129</c:v>
                      </c:pt>
                      <c:pt idx="29" formatCode="0.00">
                        <c:v>-1.6467485217391289</c:v>
                      </c:pt>
                      <c:pt idx="30" formatCode="0.00">
                        <c:v>-1.6304445217391288</c:v>
                      </c:pt>
                      <c:pt idx="31" formatCode="0.00">
                        <c:v>-1.6141405217391287</c:v>
                      </c:pt>
                      <c:pt idx="32" formatCode="0.00">
                        <c:v>-1.5978365217391286</c:v>
                      </c:pt>
                      <c:pt idx="33" formatCode="0.00">
                        <c:v>-1.5815325217391285</c:v>
                      </c:pt>
                      <c:pt idx="34" formatCode="0.00">
                        <c:v>-1.5652285217391284</c:v>
                      </c:pt>
                      <c:pt idx="35" formatCode="0.00">
                        <c:v>-1.5489245217391283</c:v>
                      </c:pt>
                      <c:pt idx="36" formatCode="0.00">
                        <c:v>-1.5326205217391282</c:v>
                      </c:pt>
                      <c:pt idx="37" formatCode="0.00">
                        <c:v>-1.5163165217391281</c:v>
                      </c:pt>
                      <c:pt idx="38" formatCode="0.00">
                        <c:v>-1.500012521739128</c:v>
                      </c:pt>
                      <c:pt idx="39" formatCode="0.00">
                        <c:v>-1.4837085217391279</c:v>
                      </c:pt>
                      <c:pt idx="40" formatCode="0.00">
                        <c:v>-1.4674045217391278</c:v>
                      </c:pt>
                      <c:pt idx="41" formatCode="0.00">
                        <c:v>-1.4511005217391277</c:v>
                      </c:pt>
                      <c:pt idx="42" formatCode="0.00">
                        <c:v>-1.4347965217391276</c:v>
                      </c:pt>
                      <c:pt idx="43" formatCode="0.00">
                        <c:v>-1.4184925217391275</c:v>
                      </c:pt>
                      <c:pt idx="44" formatCode="0.00">
                        <c:v>-1.4021885217391274</c:v>
                      </c:pt>
                      <c:pt idx="45" formatCode="0.00">
                        <c:v>-1.3858845217391274</c:v>
                      </c:pt>
                      <c:pt idx="46" formatCode="0.00">
                        <c:v>-1.3695805217391273</c:v>
                      </c:pt>
                      <c:pt idx="47" formatCode="0.00">
                        <c:v>-1.3532765217391272</c:v>
                      </c:pt>
                      <c:pt idx="48" formatCode="0.00">
                        <c:v>-1.3369725217391271</c:v>
                      </c:pt>
                      <c:pt idx="49" formatCode="0.00">
                        <c:v>-1.320668521739127</c:v>
                      </c:pt>
                      <c:pt idx="50" formatCode="0.00">
                        <c:v>-1.3043645217391269</c:v>
                      </c:pt>
                      <c:pt idx="51" formatCode="0.00">
                        <c:v>-1.2880605217391268</c:v>
                      </c:pt>
                      <c:pt idx="52" formatCode="0.00">
                        <c:v>-1.2717565217391267</c:v>
                      </c:pt>
                      <c:pt idx="53" formatCode="0.00">
                        <c:v>-1.2554525217391266</c:v>
                      </c:pt>
                      <c:pt idx="54" formatCode="0.00">
                        <c:v>-1.2391485217391265</c:v>
                      </c:pt>
                      <c:pt idx="55" formatCode="0.00">
                        <c:v>-1.2228445217391264</c:v>
                      </c:pt>
                      <c:pt idx="56" formatCode="0.00">
                        <c:v>-1.2065405217391263</c:v>
                      </c:pt>
                      <c:pt idx="57" formatCode="0.00">
                        <c:v>-1.1902365217391262</c:v>
                      </c:pt>
                      <c:pt idx="58" formatCode="0.00">
                        <c:v>-1.1739325217391261</c:v>
                      </c:pt>
                      <c:pt idx="59" formatCode="0.00">
                        <c:v>-1.157628521739126</c:v>
                      </c:pt>
                      <c:pt idx="60" formatCode="0.00">
                        <c:v>-1.1413245217391259</c:v>
                      </c:pt>
                      <c:pt idx="61" formatCode="0.00">
                        <c:v>-1.1250205217391258</c:v>
                      </c:pt>
                      <c:pt idx="62" formatCode="0.00">
                        <c:v>-1.1087165217391257</c:v>
                      </c:pt>
                      <c:pt idx="63" formatCode="0.00">
                        <c:v>-1.0924125217391256</c:v>
                      </c:pt>
                      <c:pt idx="64" formatCode="0.00">
                        <c:v>-1.0761085217391255</c:v>
                      </c:pt>
                      <c:pt idx="65" formatCode="0.00">
                        <c:v>-1.0598045217391254</c:v>
                      </c:pt>
                      <c:pt idx="66" formatCode="0.00">
                        <c:v>-1.0435005217391253</c:v>
                      </c:pt>
                      <c:pt idx="67" formatCode="0.00">
                        <c:v>-1.0271965217391252</c:v>
                      </c:pt>
                      <c:pt idx="68" formatCode="0.00">
                        <c:v>-1.0108925217391251</c:v>
                      </c:pt>
                      <c:pt idx="69" formatCode="0.00">
                        <c:v>-0.99458852173912515</c:v>
                      </c:pt>
                      <c:pt idx="70" formatCode="0.00">
                        <c:v>-0.97828452173912517</c:v>
                      </c:pt>
                      <c:pt idx="71" formatCode="0.00">
                        <c:v>-0.96198052173912518</c:v>
                      </c:pt>
                      <c:pt idx="72" formatCode="0.00">
                        <c:v>-0.9456765217391252</c:v>
                      </c:pt>
                      <c:pt idx="73" formatCode="0.00">
                        <c:v>-0.92937252173912521</c:v>
                      </c:pt>
                      <c:pt idx="74" formatCode="0.00">
                        <c:v>-0.91306852173912523</c:v>
                      </c:pt>
                      <c:pt idx="75" formatCode="0.00">
                        <c:v>-0.89676452173912524</c:v>
                      </c:pt>
                      <c:pt idx="76" formatCode="0.00">
                        <c:v>-0.88046052173912526</c:v>
                      </c:pt>
                      <c:pt idx="77" formatCode="0.00">
                        <c:v>-0.86415652173912527</c:v>
                      </c:pt>
                      <c:pt idx="78" formatCode="0.00">
                        <c:v>-0.84785252173912529</c:v>
                      </c:pt>
                      <c:pt idx="79" formatCode="0.00">
                        <c:v>-0.8315485217391253</c:v>
                      </c:pt>
                      <c:pt idx="80" formatCode="0.00">
                        <c:v>-0.81524452173912532</c:v>
                      </c:pt>
                      <c:pt idx="81" formatCode="0.00">
                        <c:v>-0.79894052173912533</c:v>
                      </c:pt>
                      <c:pt idx="82" formatCode="0.00">
                        <c:v>-0.78263652173912535</c:v>
                      </c:pt>
                      <c:pt idx="83" formatCode="0.00">
                        <c:v>-0.76633252173912536</c:v>
                      </c:pt>
                      <c:pt idx="84" formatCode="0.00">
                        <c:v>-0.75002852173912538</c:v>
                      </c:pt>
                      <c:pt idx="85" formatCode="0.00">
                        <c:v>-0.73372452173912539</c:v>
                      </c:pt>
                      <c:pt idx="86" formatCode="0.00">
                        <c:v>-0.71742052173912541</c:v>
                      </c:pt>
                      <c:pt idx="87" formatCode="0.00">
                        <c:v>-0.70111652173912542</c:v>
                      </c:pt>
                      <c:pt idx="88" formatCode="0.00">
                        <c:v>-0.68481252173912543</c:v>
                      </c:pt>
                      <c:pt idx="89" formatCode="0.00">
                        <c:v>-0.66850852173912545</c:v>
                      </c:pt>
                      <c:pt idx="90" formatCode="0.00">
                        <c:v>-0.65220452173912546</c:v>
                      </c:pt>
                      <c:pt idx="91" formatCode="0.00">
                        <c:v>-0.63590052173912548</c:v>
                      </c:pt>
                      <c:pt idx="92" formatCode="0.00">
                        <c:v>-0.61959652173912549</c:v>
                      </c:pt>
                      <c:pt idx="93" formatCode="0.00">
                        <c:v>-0.60329252173912551</c:v>
                      </c:pt>
                      <c:pt idx="94" formatCode="0.00">
                        <c:v>-0.58698852173912552</c:v>
                      </c:pt>
                      <c:pt idx="95" formatCode="0.00">
                        <c:v>-0.57068452173912554</c:v>
                      </c:pt>
                      <c:pt idx="96" formatCode="0.00">
                        <c:v>-0.55438052173912555</c:v>
                      </c:pt>
                      <c:pt idx="97" formatCode="0.00">
                        <c:v>-0.53807652173912557</c:v>
                      </c:pt>
                      <c:pt idx="98" formatCode="0.00">
                        <c:v>-0.52177252173912558</c:v>
                      </c:pt>
                      <c:pt idx="99" formatCode="0.00">
                        <c:v>-0.5054685217391256</c:v>
                      </c:pt>
                      <c:pt idx="100" formatCode="0.00">
                        <c:v>-0.48916452173912561</c:v>
                      </c:pt>
                      <c:pt idx="101" formatCode="0.00">
                        <c:v>-0.47286052173912563</c:v>
                      </c:pt>
                      <c:pt idx="102" formatCode="0.00">
                        <c:v>-0.45655652173912564</c:v>
                      </c:pt>
                      <c:pt idx="103" formatCode="0.00">
                        <c:v>-0.44025252173912566</c:v>
                      </c:pt>
                      <c:pt idx="104" formatCode="0.00">
                        <c:v>-0.42394852173912567</c:v>
                      </c:pt>
                      <c:pt idx="105" formatCode="0.00">
                        <c:v>-0.40764452173912569</c:v>
                      </c:pt>
                      <c:pt idx="106" formatCode="0.00">
                        <c:v>-0.3913405217391257</c:v>
                      </c:pt>
                      <c:pt idx="107" formatCode="0.00">
                        <c:v>-0.37503652173912572</c:v>
                      </c:pt>
                      <c:pt idx="108" formatCode="0.00">
                        <c:v>-0.35873252173912573</c:v>
                      </c:pt>
                      <c:pt idx="109" formatCode="0.00">
                        <c:v>-0.34242852173912575</c:v>
                      </c:pt>
                      <c:pt idx="110" formatCode="0.00">
                        <c:v>-0.32612452173912576</c:v>
                      </c:pt>
                      <c:pt idx="111" formatCode="0.00">
                        <c:v>-0.30982052173912578</c:v>
                      </c:pt>
                      <c:pt idx="112" formatCode="0.00">
                        <c:v>-0.29351652173912579</c:v>
                      </c:pt>
                      <c:pt idx="113" formatCode="0.00">
                        <c:v>-0.27721252173912581</c:v>
                      </c:pt>
                      <c:pt idx="114" formatCode="0.00">
                        <c:v>-0.26090852173912582</c:v>
                      </c:pt>
                      <c:pt idx="115" formatCode="0.00">
                        <c:v>-0.24460452173912584</c:v>
                      </c:pt>
                      <c:pt idx="116" formatCode="0.00">
                        <c:v>-0.22830052173912585</c:v>
                      </c:pt>
                      <c:pt idx="117" formatCode="0.00">
                        <c:v>-0.21199652173912586</c:v>
                      </c:pt>
                      <c:pt idx="118" formatCode="0.00">
                        <c:v>-0.19569252173912588</c:v>
                      </c:pt>
                      <c:pt idx="119" formatCode="0.00">
                        <c:v>-0.17938852173912589</c:v>
                      </c:pt>
                      <c:pt idx="120" formatCode="0.00">
                        <c:v>-0.16308452173912591</c:v>
                      </c:pt>
                      <c:pt idx="121" formatCode="0.00">
                        <c:v>-0.14678052173912592</c:v>
                      </c:pt>
                      <c:pt idx="122" formatCode="0.00">
                        <c:v>-0.13047652173912594</c:v>
                      </c:pt>
                      <c:pt idx="123" formatCode="0.00">
                        <c:v>-0.11417252173912594</c:v>
                      </c:pt>
                      <c:pt idx="124" formatCode="0.00">
                        <c:v>-9.7868521739125941E-2</c:v>
                      </c:pt>
                      <c:pt idx="125" formatCode="0.00">
                        <c:v>-8.1564521739125942E-2</c:v>
                      </c:pt>
                      <c:pt idx="126" formatCode="0.00">
                        <c:v>-6.5260521739125943E-2</c:v>
                      </c:pt>
                      <c:pt idx="127" formatCode="0.00">
                        <c:v>-4.8956521739125944E-2</c:v>
                      </c:pt>
                      <c:pt idx="128" formatCode="0.00">
                        <c:v>-3.2652521739125945E-2</c:v>
                      </c:pt>
                      <c:pt idx="129" formatCode="0.00">
                        <c:v>-1.6348521739125946E-2</c:v>
                      </c:pt>
                      <c:pt idx="130" formatCode="0.00">
                        <c:v>-4.4521739125946702E-5</c:v>
                      </c:pt>
                      <c:pt idx="131" formatCode="0.00">
                        <c:v>1.6259478260874052E-2</c:v>
                      </c:pt>
                      <c:pt idx="132" formatCode="0.00">
                        <c:v>3.2563478260874051E-2</c:v>
                      </c:pt>
                      <c:pt idx="133" formatCode="0.00">
                        <c:v>4.886747826087405E-2</c:v>
                      </c:pt>
                      <c:pt idx="134" formatCode="0.00">
                        <c:v>6.5171478260874049E-2</c:v>
                      </c:pt>
                      <c:pt idx="135" formatCode="0.00">
                        <c:v>8.1475478260874049E-2</c:v>
                      </c:pt>
                      <c:pt idx="136" formatCode="0.00">
                        <c:v>9.7779478260874048E-2</c:v>
                      </c:pt>
                      <c:pt idx="137" formatCode="0.00">
                        <c:v>0.11408347826087405</c:v>
                      </c:pt>
                      <c:pt idx="138" formatCode="0.00">
                        <c:v>0.13038747826087405</c:v>
                      </c:pt>
                      <c:pt idx="139" formatCode="0.00">
                        <c:v>0.14669147826087403</c:v>
                      </c:pt>
                      <c:pt idx="140" formatCode="0.00">
                        <c:v>0.16299547826087402</c:v>
                      </c:pt>
                      <c:pt idx="141" formatCode="0.00">
                        <c:v>0.179299478260874</c:v>
                      </c:pt>
                      <c:pt idx="142" formatCode="0.00">
                        <c:v>0.19560347826087399</c:v>
                      </c:pt>
                      <c:pt idx="143" formatCode="0.00">
                        <c:v>0.21190747826087397</c:v>
                      </c:pt>
                      <c:pt idx="144" formatCode="0.00">
                        <c:v>0.22821147826087396</c:v>
                      </c:pt>
                      <c:pt idx="145" formatCode="0.00">
                        <c:v>0.24451547826087394</c:v>
                      </c:pt>
                      <c:pt idx="146" formatCode="0.00">
                        <c:v>0.26081947826087393</c:v>
                      </c:pt>
                      <c:pt idx="147" formatCode="0.00">
                        <c:v>0.27712347826087391</c:v>
                      </c:pt>
                      <c:pt idx="148" formatCode="0.00">
                        <c:v>0.2934274782608739</c:v>
                      </c:pt>
                      <c:pt idx="149" formatCode="0.00">
                        <c:v>0.30973147826087388</c:v>
                      </c:pt>
                      <c:pt idx="150" formatCode="0.00">
                        <c:v>0.32603547826087387</c:v>
                      </c:pt>
                      <c:pt idx="151" formatCode="0.00">
                        <c:v>0.34233947826087385</c:v>
                      </c:pt>
                      <c:pt idx="152" formatCode="0.00">
                        <c:v>0.35864347826087384</c:v>
                      </c:pt>
                      <c:pt idx="153" formatCode="0.00">
                        <c:v>0.37494747826087382</c:v>
                      </c:pt>
                      <c:pt idx="154" formatCode="0.00">
                        <c:v>0.39125147826087381</c:v>
                      </c:pt>
                      <c:pt idx="155" formatCode="0.00">
                        <c:v>0.40755547826087379</c:v>
                      </c:pt>
                      <c:pt idx="156" formatCode="0.00">
                        <c:v>0.42385947826087378</c:v>
                      </c:pt>
                      <c:pt idx="157" formatCode="0.00">
                        <c:v>0.44016347826087376</c:v>
                      </c:pt>
                      <c:pt idx="158" formatCode="0.00">
                        <c:v>0.45646747826087375</c:v>
                      </c:pt>
                      <c:pt idx="159" formatCode="0.00">
                        <c:v>0.47277147826087373</c:v>
                      </c:pt>
                      <c:pt idx="160" formatCode="0.00">
                        <c:v>0.48907547826087372</c:v>
                      </c:pt>
                      <c:pt idx="161" formatCode="0.00">
                        <c:v>0.5053794782608737</c:v>
                      </c:pt>
                      <c:pt idx="162" formatCode="0.00">
                        <c:v>0.52168347826087369</c:v>
                      </c:pt>
                      <c:pt idx="163" formatCode="0.00">
                        <c:v>0.53798747826087367</c:v>
                      </c:pt>
                      <c:pt idx="164" formatCode="0.00">
                        <c:v>0.55429147826087366</c:v>
                      </c:pt>
                      <c:pt idx="165" formatCode="0.00">
                        <c:v>0.57059547826087365</c:v>
                      </c:pt>
                      <c:pt idx="166" formatCode="0.00">
                        <c:v>0.58689947826087363</c:v>
                      </c:pt>
                      <c:pt idx="167" formatCode="0.00">
                        <c:v>0.60320347826087362</c:v>
                      </c:pt>
                      <c:pt idx="168" formatCode="0.00">
                        <c:v>0.6195074782608736</c:v>
                      </c:pt>
                      <c:pt idx="169" formatCode="0.00">
                        <c:v>0.63581147826087359</c:v>
                      </c:pt>
                      <c:pt idx="170" formatCode="0.00">
                        <c:v>0.65211547826087357</c:v>
                      </c:pt>
                      <c:pt idx="171" formatCode="0.00">
                        <c:v>0.66841947826087356</c:v>
                      </c:pt>
                      <c:pt idx="172" formatCode="0.00">
                        <c:v>0.68472347826087354</c:v>
                      </c:pt>
                      <c:pt idx="173" formatCode="0.00">
                        <c:v>0.70102747826087353</c:v>
                      </c:pt>
                      <c:pt idx="174" formatCode="0.00">
                        <c:v>0.71733147826087351</c:v>
                      </c:pt>
                      <c:pt idx="175" formatCode="0.00">
                        <c:v>0.7336354782608735</c:v>
                      </c:pt>
                      <c:pt idx="176" formatCode="0.00">
                        <c:v>0.74993947826087348</c:v>
                      </c:pt>
                      <c:pt idx="177" formatCode="0.00">
                        <c:v>0.76624347826087347</c:v>
                      </c:pt>
                      <c:pt idx="178" formatCode="0.00">
                        <c:v>0.78254747826087345</c:v>
                      </c:pt>
                      <c:pt idx="179" formatCode="0.00">
                        <c:v>0.79885147826087344</c:v>
                      </c:pt>
                      <c:pt idx="180" formatCode="0.00">
                        <c:v>0.81515547826087342</c:v>
                      </c:pt>
                      <c:pt idx="181" formatCode="0.00">
                        <c:v>0.83145947826087341</c:v>
                      </c:pt>
                      <c:pt idx="182" formatCode="0.00">
                        <c:v>0.84776347826087339</c:v>
                      </c:pt>
                      <c:pt idx="183" formatCode="0.00">
                        <c:v>0.86406747826087338</c:v>
                      </c:pt>
                      <c:pt idx="184" formatCode="0.00">
                        <c:v>0.88037147826087336</c:v>
                      </c:pt>
                      <c:pt idx="185" formatCode="0.00">
                        <c:v>0.89667547826087335</c:v>
                      </c:pt>
                      <c:pt idx="186" formatCode="0.00">
                        <c:v>0.91297947826087333</c:v>
                      </c:pt>
                      <c:pt idx="187" formatCode="0.00">
                        <c:v>0.92928347826087332</c:v>
                      </c:pt>
                      <c:pt idx="188" formatCode="0.00">
                        <c:v>0.9455874782608733</c:v>
                      </c:pt>
                      <c:pt idx="189" formatCode="0.00">
                        <c:v>0.96189147826087329</c:v>
                      </c:pt>
                      <c:pt idx="190" formatCode="0.00">
                        <c:v>0.97819547826087327</c:v>
                      </c:pt>
                      <c:pt idx="191" formatCode="0.00">
                        <c:v>0.99449947826087326</c:v>
                      </c:pt>
                      <c:pt idx="192" formatCode="0.00">
                        <c:v>1.0108034782608732</c:v>
                      </c:pt>
                      <c:pt idx="193" formatCode="0.00">
                        <c:v>1.0271074782608733</c:v>
                      </c:pt>
                      <c:pt idx="194" formatCode="0.00">
                        <c:v>1.0434114782608734</c:v>
                      </c:pt>
                      <c:pt idx="195" formatCode="0.00">
                        <c:v>1.0597154782608735</c:v>
                      </c:pt>
                      <c:pt idx="196" formatCode="0.00">
                        <c:v>1.0760194782608736</c:v>
                      </c:pt>
                      <c:pt idx="197" formatCode="0.00">
                        <c:v>1.0923234782608737</c:v>
                      </c:pt>
                      <c:pt idx="198" formatCode="0.00">
                        <c:v>1.1086274782608738</c:v>
                      </c:pt>
                      <c:pt idx="199" formatCode="0.00">
                        <c:v>1.1249314782608739</c:v>
                      </c:pt>
                      <c:pt idx="200" formatCode="0.00">
                        <c:v>1.141235478260874</c:v>
                      </c:pt>
                      <c:pt idx="201" formatCode="0.00">
                        <c:v>1.1575394782608741</c:v>
                      </c:pt>
                      <c:pt idx="202" formatCode="0.00">
                        <c:v>1.1738434782608742</c:v>
                      </c:pt>
                      <c:pt idx="203" formatCode="0.00">
                        <c:v>1.1901474782608743</c:v>
                      </c:pt>
                      <c:pt idx="204" formatCode="0.00">
                        <c:v>1.2064514782608744</c:v>
                      </c:pt>
                      <c:pt idx="205" formatCode="0.00">
                        <c:v>1.2227554782608745</c:v>
                      </c:pt>
                      <c:pt idx="206" formatCode="0.00">
                        <c:v>1.2390594782608746</c:v>
                      </c:pt>
                      <c:pt idx="207" formatCode="0.00">
                        <c:v>1.2553634782608747</c:v>
                      </c:pt>
                      <c:pt idx="208" formatCode="0.00">
                        <c:v>1.2716674782608748</c:v>
                      </c:pt>
                      <c:pt idx="209" formatCode="0.00">
                        <c:v>1.2879714782608749</c:v>
                      </c:pt>
                      <c:pt idx="210" formatCode="0.00">
                        <c:v>1.304275478260875</c:v>
                      </c:pt>
                      <c:pt idx="211" formatCode="0.00">
                        <c:v>1.3205794782608751</c:v>
                      </c:pt>
                      <c:pt idx="212" formatCode="0.00">
                        <c:v>1.3368834782608752</c:v>
                      </c:pt>
                      <c:pt idx="213" formatCode="0.00">
                        <c:v>1.3531874782608753</c:v>
                      </c:pt>
                      <c:pt idx="214" formatCode="0.00">
                        <c:v>1.3694914782608754</c:v>
                      </c:pt>
                      <c:pt idx="215" formatCode="0.00">
                        <c:v>1.3857954782608755</c:v>
                      </c:pt>
                      <c:pt idx="216" formatCode="0.00">
                        <c:v>1.4020994782608756</c:v>
                      </c:pt>
                      <c:pt idx="217" formatCode="0.00">
                        <c:v>1.4184034782608756</c:v>
                      </c:pt>
                      <c:pt idx="218" formatCode="0.00">
                        <c:v>1.4347074782608757</c:v>
                      </c:pt>
                      <c:pt idx="219" formatCode="0.00">
                        <c:v>1.4510114782608758</c:v>
                      </c:pt>
                      <c:pt idx="220" formatCode="0.00">
                        <c:v>1.4673154782608759</c:v>
                      </c:pt>
                      <c:pt idx="221" formatCode="0.00">
                        <c:v>1.483619478260876</c:v>
                      </c:pt>
                      <c:pt idx="222" formatCode="0.00">
                        <c:v>1.4999234782608761</c:v>
                      </c:pt>
                      <c:pt idx="223" formatCode="0.00">
                        <c:v>1.5162274782608762</c:v>
                      </c:pt>
                      <c:pt idx="224" formatCode="0.00">
                        <c:v>1.5325314782608763</c:v>
                      </c:pt>
                      <c:pt idx="225" formatCode="0.00">
                        <c:v>1.5488354782608764</c:v>
                      </c:pt>
                      <c:pt idx="226" formatCode="0.00">
                        <c:v>1.5651394782608765</c:v>
                      </c:pt>
                      <c:pt idx="227" formatCode="0.00">
                        <c:v>1.5814434782608766</c:v>
                      </c:pt>
                      <c:pt idx="228" formatCode="0.00">
                        <c:v>1.5977474782608767</c:v>
                      </c:pt>
                      <c:pt idx="229" formatCode="0.00">
                        <c:v>1.6140514782608768</c:v>
                      </c:pt>
                      <c:pt idx="230" formatCode="0.00">
                        <c:v>1.6303554782608769</c:v>
                      </c:pt>
                      <c:pt idx="231" formatCode="0.00">
                        <c:v>1.646659478260877</c:v>
                      </c:pt>
                      <c:pt idx="232" formatCode="0.00">
                        <c:v>1.6629634782608771</c:v>
                      </c:pt>
                      <c:pt idx="233" formatCode="0.00">
                        <c:v>1.6792674782608772</c:v>
                      </c:pt>
                      <c:pt idx="234" formatCode="0.00">
                        <c:v>1.6955714782608773</c:v>
                      </c:pt>
                      <c:pt idx="235" formatCode="0.00">
                        <c:v>1.7118754782608774</c:v>
                      </c:pt>
                      <c:pt idx="236" formatCode="0.00">
                        <c:v>1.7281794782608775</c:v>
                      </c:pt>
                      <c:pt idx="237" formatCode="0.00">
                        <c:v>1.7444834782608776</c:v>
                      </c:pt>
                      <c:pt idx="238" formatCode="0.00">
                        <c:v>1.7607874782608777</c:v>
                      </c:pt>
                      <c:pt idx="239" formatCode="0.00">
                        <c:v>1.7770914782608778</c:v>
                      </c:pt>
                      <c:pt idx="240" formatCode="0.00">
                        <c:v>1.7933954782608779</c:v>
                      </c:pt>
                      <c:pt idx="241" formatCode="0.00">
                        <c:v>1.809699478260878</c:v>
                      </c:pt>
                      <c:pt idx="242" formatCode="0.00">
                        <c:v>1.8260034782608781</c:v>
                      </c:pt>
                      <c:pt idx="243" formatCode="0.00">
                        <c:v>1.8423074782608782</c:v>
                      </c:pt>
                      <c:pt idx="244" formatCode="0.00">
                        <c:v>1.8586114782608782</c:v>
                      </c:pt>
                      <c:pt idx="245" formatCode="0.00">
                        <c:v>1.8749154782608783</c:v>
                      </c:pt>
                      <c:pt idx="246" formatCode="0.00">
                        <c:v>1.8912194782608784</c:v>
                      </c:pt>
                      <c:pt idx="247" formatCode="0.00">
                        <c:v>1.9075234782608785</c:v>
                      </c:pt>
                      <c:pt idx="248" formatCode="0.00">
                        <c:v>1.9238274782608786</c:v>
                      </c:pt>
                      <c:pt idx="249" formatCode="0.00">
                        <c:v>1.9401314782608787</c:v>
                      </c:pt>
                      <c:pt idx="250" formatCode="0.00">
                        <c:v>1.9564354782608788</c:v>
                      </c:pt>
                      <c:pt idx="251" formatCode="0.00">
                        <c:v>1.9727394782608789</c:v>
                      </c:pt>
                      <c:pt idx="252" formatCode="0.00">
                        <c:v>1.989043478260879</c:v>
                      </c:pt>
                      <c:pt idx="253" formatCode="0.00">
                        <c:v>2.0053474782608789</c:v>
                      </c:pt>
                      <c:pt idx="254" formatCode="0.00">
                        <c:v>2.0216514782608788</c:v>
                      </c:pt>
                      <c:pt idx="255" formatCode="0.00">
                        <c:v>2.0379554782608786</c:v>
                      </c:pt>
                      <c:pt idx="256" formatCode="0.00">
                        <c:v>2.0542594782608785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Feuil1!$G$2:$G$257</c15:sqref>
                        </c15:formulaRef>
                      </c:ext>
                    </c:extLst>
                    <c:numCache>
                      <c:formatCode>General</c:formatCode>
                      <c:ptCount val="256"/>
                      <c:pt idx="1">
                        <c:v>1.204821916092888E+17</c:v>
                      </c:pt>
                      <c:pt idx="2">
                        <c:v>1.04088199283506E+17</c:v>
                      </c:pt>
                      <c:pt idx="3">
                        <c:v>1.1336954346160141E+17</c:v>
                      </c:pt>
                      <c:pt idx="4">
                        <c:v>1.041282870129195E+17</c:v>
                      </c:pt>
                      <c:pt idx="5">
                        <c:v>1.094344586184597E+17</c:v>
                      </c:pt>
                      <c:pt idx="6">
                        <c:v>1.107285919599304E+17</c:v>
                      </c:pt>
                      <c:pt idx="7">
                        <c:v>1.177940871271287E+17</c:v>
                      </c:pt>
                      <c:pt idx="8">
                        <c:v>1.161411364142663E+17</c:v>
                      </c:pt>
                      <c:pt idx="9">
                        <c:v>1.177320885138101E+17</c:v>
                      </c:pt>
                      <c:pt idx="10">
                        <c:v>1.136099083580052E+17</c:v>
                      </c:pt>
                      <c:pt idx="11">
                        <c:v>1.152038597444417E+17</c:v>
                      </c:pt>
                      <c:pt idx="12">
                        <c:v>1.150798293843807E+17</c:v>
                      </c:pt>
                      <c:pt idx="13">
                        <c:v>1.190058594393237E+17</c:v>
                      </c:pt>
                      <c:pt idx="14">
                        <c:v>1.197223086639056E+17</c:v>
                      </c:pt>
                      <c:pt idx="15">
                        <c:v>1.172341911574005E+17</c:v>
                      </c:pt>
                      <c:pt idx="16">
                        <c:v>1.291126571133448E+17</c:v>
                      </c:pt>
                      <c:pt idx="17">
                        <c:v>1.256047649075727E+17</c:v>
                      </c:pt>
                      <c:pt idx="18">
                        <c:v>1.237856273402655E+17</c:v>
                      </c:pt>
                      <c:pt idx="19">
                        <c:v>1.304257371592011E+17</c:v>
                      </c:pt>
                      <c:pt idx="20">
                        <c:v>1.306888662965968E+17</c:v>
                      </c:pt>
                      <c:pt idx="21">
                        <c:v>1.307621732710236E+17</c:v>
                      </c:pt>
                      <c:pt idx="22">
                        <c:v>1.328242362003115E+17</c:v>
                      </c:pt>
                      <c:pt idx="23">
                        <c:v>1.32207153660838E+17</c:v>
                      </c:pt>
                      <c:pt idx="24">
                        <c:v>1.354611159639779E+17</c:v>
                      </c:pt>
                      <c:pt idx="25">
                        <c:v>1.436101428215203E+17</c:v>
                      </c:pt>
                      <c:pt idx="26">
                        <c:v>1.595768344886945E+17</c:v>
                      </c:pt>
                      <c:pt idx="27">
                        <c:v>1.706679249416887E+17</c:v>
                      </c:pt>
                      <c:pt idx="28">
                        <c:v>1.905420602624016E+17</c:v>
                      </c:pt>
                      <c:pt idx="29">
                        <c:v>2.1797735795024499E+17</c:v>
                      </c:pt>
                      <c:pt idx="30">
                        <c:v>2.4432026033304838E+17</c:v>
                      </c:pt>
                      <c:pt idx="31">
                        <c:v>2.9289531459693062E+17</c:v>
                      </c:pt>
                      <c:pt idx="32">
                        <c:v>3.3391415617857971E+17</c:v>
                      </c:pt>
                      <c:pt idx="33">
                        <c:v>3.4451263201696883E+17</c:v>
                      </c:pt>
                      <c:pt idx="34">
                        <c:v>3.6027685051862067E+17</c:v>
                      </c:pt>
                      <c:pt idx="35">
                        <c:v>3.807640086702439E+17</c:v>
                      </c:pt>
                      <c:pt idx="36">
                        <c:v>3.8847451696340013E+17</c:v>
                      </c:pt>
                      <c:pt idx="37">
                        <c:v>3.7961435690662202E+17</c:v>
                      </c:pt>
                      <c:pt idx="38">
                        <c:v>3.8320838327022003E+17</c:v>
                      </c:pt>
                      <c:pt idx="39">
                        <c:v>3.875133041796768E+17</c:v>
                      </c:pt>
                      <c:pt idx="40">
                        <c:v>3.8306253440310918E+17</c:v>
                      </c:pt>
                      <c:pt idx="41">
                        <c:v>3.8436222276091149E+17</c:v>
                      </c:pt>
                      <c:pt idx="42">
                        <c:v>3.9057301777918118E+17</c:v>
                      </c:pt>
                      <c:pt idx="43">
                        <c:v>3.8780928178145427E+17</c:v>
                      </c:pt>
                      <c:pt idx="44">
                        <c:v>3.9208576194749171E+17</c:v>
                      </c:pt>
                      <c:pt idx="45">
                        <c:v>3.9412639589013773E+17</c:v>
                      </c:pt>
                      <c:pt idx="46">
                        <c:v>4.0382801139578118E+17</c:v>
                      </c:pt>
                      <c:pt idx="47">
                        <c:v>4.0585968949174342E+17</c:v>
                      </c:pt>
                      <c:pt idx="48">
                        <c:v>4.1478215673204333E+17</c:v>
                      </c:pt>
                      <c:pt idx="49">
                        <c:v>4.1624008348414662E+17</c:v>
                      </c:pt>
                      <c:pt idx="50">
                        <c:v>4.2209687806034093E+17</c:v>
                      </c:pt>
                      <c:pt idx="51">
                        <c:v>4.3412301398644403E+17</c:v>
                      </c:pt>
                      <c:pt idx="52">
                        <c:v>4.3904339619409267E+17</c:v>
                      </c:pt>
                      <c:pt idx="53">
                        <c:v>4.4268766516342413E+17</c:v>
                      </c:pt>
                      <c:pt idx="54">
                        <c:v>4.4374704427577792E+17</c:v>
                      </c:pt>
                      <c:pt idx="55">
                        <c:v>4.5394949344846362E+17</c:v>
                      </c:pt>
                      <c:pt idx="56">
                        <c:v>4.5118802120477587E+17</c:v>
                      </c:pt>
                      <c:pt idx="57">
                        <c:v>4.6384407343199782E+17</c:v>
                      </c:pt>
                      <c:pt idx="58">
                        <c:v>4.7071068863876499E+17</c:v>
                      </c:pt>
                      <c:pt idx="59">
                        <c:v>4.7211762569947539E+17</c:v>
                      </c:pt>
                      <c:pt idx="60">
                        <c:v>4.7818334486300307E+17</c:v>
                      </c:pt>
                      <c:pt idx="61">
                        <c:v>4.7686991402632659E+17</c:v>
                      </c:pt>
                      <c:pt idx="62">
                        <c:v>4.7837008241927642E+17</c:v>
                      </c:pt>
                      <c:pt idx="63">
                        <c:v>4.7545401834282022E+17</c:v>
                      </c:pt>
                      <c:pt idx="64">
                        <c:v>4.8240591544064442E+17</c:v>
                      </c:pt>
                      <c:pt idx="65">
                        <c:v>4.8481239825548038E+17</c:v>
                      </c:pt>
                      <c:pt idx="66">
                        <c:v>4.7857997371287488E+17</c:v>
                      </c:pt>
                      <c:pt idx="67">
                        <c:v>4.8305550292885683E+17</c:v>
                      </c:pt>
                      <c:pt idx="68">
                        <c:v>4.8412437495215021E+17</c:v>
                      </c:pt>
                      <c:pt idx="69">
                        <c:v>4.7460626687022893E+17</c:v>
                      </c:pt>
                      <c:pt idx="70">
                        <c:v>4.7113187658408589E+17</c:v>
                      </c:pt>
                      <c:pt idx="71">
                        <c:v>4.7131831106162432E+17</c:v>
                      </c:pt>
                      <c:pt idx="72">
                        <c:v>4.7702237343998547E+17</c:v>
                      </c:pt>
                      <c:pt idx="73">
                        <c:v>4.7562387188556749E+17</c:v>
                      </c:pt>
                      <c:pt idx="74">
                        <c:v>4.6678963881602387E+17</c:v>
                      </c:pt>
                      <c:pt idx="75">
                        <c:v>4.6361410952155238E+17</c:v>
                      </c:pt>
                      <c:pt idx="76">
                        <c:v>4.7086672360443763E+17</c:v>
                      </c:pt>
                      <c:pt idx="77">
                        <c:v>4.7036326977669747E+17</c:v>
                      </c:pt>
                      <c:pt idx="78">
                        <c:v>4.6837817105329069E+17</c:v>
                      </c:pt>
                      <c:pt idx="79">
                        <c:v>4.6820874181562733E+17</c:v>
                      </c:pt>
                      <c:pt idx="80">
                        <c:v>4.7130982431621299E+17</c:v>
                      </c:pt>
                      <c:pt idx="81">
                        <c:v>4.7663315171531027E+17</c:v>
                      </c:pt>
                      <c:pt idx="82">
                        <c:v>4.8338988384844787E+17</c:v>
                      </c:pt>
                      <c:pt idx="83">
                        <c:v>4.8822665878536717E+17</c:v>
                      </c:pt>
                      <c:pt idx="84">
                        <c:v>4.9001279577824058E+17</c:v>
                      </c:pt>
                      <c:pt idx="85">
                        <c:v>4.8768891953598042E+17</c:v>
                      </c:pt>
                      <c:pt idx="86">
                        <c:v>4.8479975580100877E+17</c:v>
                      </c:pt>
                      <c:pt idx="87">
                        <c:v>4.8461635125320672E+17</c:v>
                      </c:pt>
                      <c:pt idx="88">
                        <c:v>4.8358966490031053E+17</c:v>
                      </c:pt>
                      <c:pt idx="89">
                        <c:v>4.8095717257675142E+17</c:v>
                      </c:pt>
                      <c:pt idx="90">
                        <c:v>4.7716422801774208E+17</c:v>
                      </c:pt>
                      <c:pt idx="91">
                        <c:v>4.7691852692788237E+17</c:v>
                      </c:pt>
                      <c:pt idx="92">
                        <c:v>4.791124495337559E+17</c:v>
                      </c:pt>
                      <c:pt idx="93">
                        <c:v>4.7775785533433747E+17</c:v>
                      </c:pt>
                      <c:pt idx="94">
                        <c:v>4.7117356233516851E+17</c:v>
                      </c:pt>
                      <c:pt idx="95">
                        <c:v>4.6680309939074982E+17</c:v>
                      </c:pt>
                      <c:pt idx="96">
                        <c:v>4.6680835525588301E+17</c:v>
                      </c:pt>
                      <c:pt idx="97">
                        <c:v>4.8031904700203379E+17</c:v>
                      </c:pt>
                      <c:pt idx="98">
                        <c:v>4.8388379159250093E+17</c:v>
                      </c:pt>
                      <c:pt idx="99">
                        <c:v>4.97665775309784E+17</c:v>
                      </c:pt>
                      <c:pt idx="100">
                        <c:v>5.0214815076786752E+17</c:v>
                      </c:pt>
                      <c:pt idx="101">
                        <c:v>5.0116987068295981E+17</c:v>
                      </c:pt>
                      <c:pt idx="102">
                        <c:v>4.8582158443657542E+17</c:v>
                      </c:pt>
                      <c:pt idx="103">
                        <c:v>4.7942972682187578E+17</c:v>
                      </c:pt>
                      <c:pt idx="104">
                        <c:v>4.7319895973793261E+17</c:v>
                      </c:pt>
                      <c:pt idx="105">
                        <c:v>4.7060035772158381E+17</c:v>
                      </c:pt>
                      <c:pt idx="106">
                        <c:v>4.6858694716302368E+17</c:v>
                      </c:pt>
                      <c:pt idx="107">
                        <c:v>4.6982456938701133E+17</c:v>
                      </c:pt>
                      <c:pt idx="108">
                        <c:v>4.7213477817857318E+17</c:v>
                      </c:pt>
                      <c:pt idx="109">
                        <c:v>4.7449678638023162E+17</c:v>
                      </c:pt>
                      <c:pt idx="110">
                        <c:v>4.7778503198157798E+17</c:v>
                      </c:pt>
                      <c:pt idx="111">
                        <c:v>4.8237816183982573E+17</c:v>
                      </c:pt>
                      <c:pt idx="112">
                        <c:v>4.766671352892855E+17</c:v>
                      </c:pt>
                      <c:pt idx="113">
                        <c:v>4.7094501509463923E+17</c:v>
                      </c:pt>
                      <c:pt idx="114">
                        <c:v>4.593304971598503E+17</c:v>
                      </c:pt>
                      <c:pt idx="115">
                        <c:v>4.6601173413223923E+17</c:v>
                      </c:pt>
                      <c:pt idx="116">
                        <c:v>4.6412285125811008E+17</c:v>
                      </c:pt>
                      <c:pt idx="117">
                        <c:v>4.6337300338724941E+17</c:v>
                      </c:pt>
                      <c:pt idx="118">
                        <c:v>4.6156567389242093E+17</c:v>
                      </c:pt>
                      <c:pt idx="119">
                        <c:v>4.5460958911988288E+17</c:v>
                      </c:pt>
                      <c:pt idx="120">
                        <c:v>4.5386215548995443E+17</c:v>
                      </c:pt>
                      <c:pt idx="121">
                        <c:v>4.4946345280804333E+17</c:v>
                      </c:pt>
                      <c:pt idx="122">
                        <c:v>4.4749422597495098E+17</c:v>
                      </c:pt>
                      <c:pt idx="123">
                        <c:v>4.4116609564814131E+17</c:v>
                      </c:pt>
                      <c:pt idx="124">
                        <c:v>4.3830013913603878E+17</c:v>
                      </c:pt>
                      <c:pt idx="125">
                        <c:v>4.3175975407053171E+17</c:v>
                      </c:pt>
                      <c:pt idx="126">
                        <c:v>4.244719672385303E+17</c:v>
                      </c:pt>
                      <c:pt idx="127">
                        <c:v>4.3007808163450342E+17</c:v>
                      </c:pt>
                      <c:pt idx="128">
                        <c:v>4.4287554086116538E+17</c:v>
                      </c:pt>
                      <c:pt idx="129">
                        <c:v>4.5334513269748902E+17</c:v>
                      </c:pt>
                      <c:pt idx="130">
                        <c:v>4.6464600968514112E+17</c:v>
                      </c:pt>
                      <c:pt idx="131">
                        <c:v>4.8034369146513139E+17</c:v>
                      </c:pt>
                      <c:pt idx="132">
                        <c:v>4.7659181451047328E+17</c:v>
                      </c:pt>
                      <c:pt idx="133">
                        <c:v>4.7033961072145242E+17</c:v>
                      </c:pt>
                      <c:pt idx="134">
                        <c:v>4.66170471260976E+17</c:v>
                      </c:pt>
                      <c:pt idx="135">
                        <c:v>4.6900215057033997E+17</c:v>
                      </c:pt>
                      <c:pt idx="136">
                        <c:v>4.6683005751774509E+17</c:v>
                      </c:pt>
                      <c:pt idx="137">
                        <c:v>4.7380551174861952E+17</c:v>
                      </c:pt>
                      <c:pt idx="138">
                        <c:v>4.7305934116259552E+17</c:v>
                      </c:pt>
                      <c:pt idx="139">
                        <c:v>4.725159534863881E+17</c:v>
                      </c:pt>
                      <c:pt idx="140">
                        <c:v>4.8083157563739802E+17</c:v>
                      </c:pt>
                      <c:pt idx="141">
                        <c:v>4.8736587193118982E+17</c:v>
                      </c:pt>
                      <c:pt idx="142">
                        <c:v>4.812495363371559E+17</c:v>
                      </c:pt>
                      <c:pt idx="143">
                        <c:v>4.7247627841235949E+17</c:v>
                      </c:pt>
                      <c:pt idx="144">
                        <c:v>4.7697912499488058E+17</c:v>
                      </c:pt>
                      <c:pt idx="145">
                        <c:v>4.7644167578341958E+17</c:v>
                      </c:pt>
                      <c:pt idx="146">
                        <c:v>4.7790608473975379E+17</c:v>
                      </c:pt>
                      <c:pt idx="147">
                        <c:v>4.7181811579106221E+17</c:v>
                      </c:pt>
                      <c:pt idx="148">
                        <c:v>4.727362148003209E+17</c:v>
                      </c:pt>
                      <c:pt idx="149">
                        <c:v>4.6940139238426701E+17</c:v>
                      </c:pt>
                      <c:pt idx="150">
                        <c:v>4.7220110164282227E+17</c:v>
                      </c:pt>
                      <c:pt idx="151">
                        <c:v>4.8075614879915802E+17</c:v>
                      </c:pt>
                      <c:pt idx="152">
                        <c:v>4.8422468523600218E+17</c:v>
                      </c:pt>
                      <c:pt idx="153">
                        <c:v>4.8261119304412128E+17</c:v>
                      </c:pt>
                      <c:pt idx="154">
                        <c:v>4.7897804002299878E+17</c:v>
                      </c:pt>
                      <c:pt idx="155">
                        <c:v>4.8576695927512493E+17</c:v>
                      </c:pt>
                      <c:pt idx="156">
                        <c:v>4.849508378367415E+17</c:v>
                      </c:pt>
                      <c:pt idx="157">
                        <c:v>4.9361963660674368E+17</c:v>
                      </c:pt>
                      <c:pt idx="158">
                        <c:v>4.9495189413381018E+17</c:v>
                      </c:pt>
                      <c:pt idx="159">
                        <c:v>4.9398976562817939E+17</c:v>
                      </c:pt>
                      <c:pt idx="160">
                        <c:v>5.0097277435408102E+17</c:v>
                      </c:pt>
                      <c:pt idx="161">
                        <c:v>5.0587894091722918E+17</c:v>
                      </c:pt>
                      <c:pt idx="162">
                        <c:v>5.0319593817582368E+17</c:v>
                      </c:pt>
                      <c:pt idx="163">
                        <c:v>5.0257391302428838E+17</c:v>
                      </c:pt>
                      <c:pt idx="164">
                        <c:v>4.9694452254170093E+17</c:v>
                      </c:pt>
                      <c:pt idx="165">
                        <c:v>5.0336714828497882E+17</c:v>
                      </c:pt>
                      <c:pt idx="166">
                        <c:v>5.0836832066433549E+17</c:v>
                      </c:pt>
                      <c:pt idx="167">
                        <c:v>4.9891890320598323E+17</c:v>
                      </c:pt>
                      <c:pt idx="168">
                        <c:v>4.8572715886050118E+17</c:v>
                      </c:pt>
                      <c:pt idx="169">
                        <c:v>4.8650663333885517E+17</c:v>
                      </c:pt>
                      <c:pt idx="170">
                        <c:v>4.8336526406939738E+17</c:v>
                      </c:pt>
                      <c:pt idx="171">
                        <c:v>4.8100027484999181E+17</c:v>
                      </c:pt>
                      <c:pt idx="172">
                        <c:v>4.7719397760138931E+17</c:v>
                      </c:pt>
                      <c:pt idx="173">
                        <c:v>4.7124401107310368E+17</c:v>
                      </c:pt>
                      <c:pt idx="174">
                        <c:v>4.6638495924693382E+17</c:v>
                      </c:pt>
                      <c:pt idx="175">
                        <c:v>4.6942913148621318E+17</c:v>
                      </c:pt>
                      <c:pt idx="176">
                        <c:v>4.7706698074864173E+17</c:v>
                      </c:pt>
                      <c:pt idx="177">
                        <c:v>4.796894787606297E+17</c:v>
                      </c:pt>
                      <c:pt idx="178">
                        <c:v>4.7809203368688992E+17</c:v>
                      </c:pt>
                      <c:pt idx="179">
                        <c:v>4.750273083965095E+17</c:v>
                      </c:pt>
                      <c:pt idx="180">
                        <c:v>4.7735523167408672E+17</c:v>
                      </c:pt>
                      <c:pt idx="181">
                        <c:v>4.674199475156921E+17</c:v>
                      </c:pt>
                      <c:pt idx="182">
                        <c:v>4.6728757156627962E+17</c:v>
                      </c:pt>
                      <c:pt idx="183">
                        <c:v>4.6648787362374963E+17</c:v>
                      </c:pt>
                      <c:pt idx="184">
                        <c:v>4.7169919229018381E+17</c:v>
                      </c:pt>
                      <c:pt idx="185">
                        <c:v>4.7275853075779462E+17</c:v>
                      </c:pt>
                      <c:pt idx="186">
                        <c:v>4.6940562193046912E+17</c:v>
                      </c:pt>
                      <c:pt idx="187">
                        <c:v>4.7298253834267462E+17</c:v>
                      </c:pt>
                      <c:pt idx="188">
                        <c:v>4.6912604789100307E+17</c:v>
                      </c:pt>
                      <c:pt idx="189">
                        <c:v>4.706272933392768E+17</c:v>
                      </c:pt>
                      <c:pt idx="190">
                        <c:v>4.672519427582425E+17</c:v>
                      </c:pt>
                      <c:pt idx="191">
                        <c:v>4.587871839004727E+17</c:v>
                      </c:pt>
                      <c:pt idx="192">
                        <c:v>4.4987841767525952E+17</c:v>
                      </c:pt>
                      <c:pt idx="193">
                        <c:v>4.4808121556396058E+17</c:v>
                      </c:pt>
                      <c:pt idx="194">
                        <c:v>4.4809653610656243E+17</c:v>
                      </c:pt>
                      <c:pt idx="195">
                        <c:v>4.4758850923463501E+17</c:v>
                      </c:pt>
                      <c:pt idx="196">
                        <c:v>4.4816691137017082E+17</c:v>
                      </c:pt>
                      <c:pt idx="197">
                        <c:v>4.441385762068377E+17</c:v>
                      </c:pt>
                      <c:pt idx="198">
                        <c:v>4.3924599916476237E+17</c:v>
                      </c:pt>
                      <c:pt idx="199">
                        <c:v>4.3690369020414528E+17</c:v>
                      </c:pt>
                      <c:pt idx="200">
                        <c:v>4.3095008789068109E+17</c:v>
                      </c:pt>
                      <c:pt idx="201">
                        <c:v>4.2374522638260762E+17</c:v>
                      </c:pt>
                      <c:pt idx="202">
                        <c:v>4.2024684626962253E+17</c:v>
                      </c:pt>
                      <c:pt idx="203">
                        <c:v>4.2209442095721248E+17</c:v>
                      </c:pt>
                      <c:pt idx="204">
                        <c:v>4.1495265032248077E+17</c:v>
                      </c:pt>
                      <c:pt idx="205">
                        <c:v>4.0568932871098598E+17</c:v>
                      </c:pt>
                      <c:pt idx="206">
                        <c:v>4.0294971317003302E+17</c:v>
                      </c:pt>
                      <c:pt idx="207">
                        <c:v>4.0459120232164973E+17</c:v>
                      </c:pt>
                      <c:pt idx="208">
                        <c:v>4.0373265782324723E+17</c:v>
                      </c:pt>
                      <c:pt idx="209">
                        <c:v>4.0416788601701267E+17</c:v>
                      </c:pt>
                      <c:pt idx="210">
                        <c:v>3.9790781132767808E+17</c:v>
                      </c:pt>
                      <c:pt idx="211">
                        <c:v>3.9652969377614938E+17</c:v>
                      </c:pt>
                      <c:pt idx="212">
                        <c:v>4.0200347099667981E+17</c:v>
                      </c:pt>
                      <c:pt idx="213">
                        <c:v>3.9318893491401178E+17</c:v>
                      </c:pt>
                      <c:pt idx="214">
                        <c:v>3.8052912520915763E+17</c:v>
                      </c:pt>
                      <c:pt idx="215">
                        <c:v>3.7474534272032973E+17</c:v>
                      </c:pt>
                      <c:pt idx="216">
                        <c:v>3.7274850659060512E+17</c:v>
                      </c:pt>
                      <c:pt idx="217">
                        <c:v>3.7038640018144E+17</c:v>
                      </c:pt>
                      <c:pt idx="218">
                        <c:v>3.7240542048389498E+17</c:v>
                      </c:pt>
                      <c:pt idx="219">
                        <c:v>3.6277559534315309E+17</c:v>
                      </c:pt>
                      <c:pt idx="220">
                        <c:v>3.4631708621842432E+17</c:v>
                      </c:pt>
                      <c:pt idx="221">
                        <c:v>3.4162645096789011E+17</c:v>
                      </c:pt>
                      <c:pt idx="222">
                        <c:v>3.0157148603289312E+17</c:v>
                      </c:pt>
                      <c:pt idx="223">
                        <c:v>2.460124916886809E+17</c:v>
                      </c:pt>
                      <c:pt idx="224">
                        <c:v>2.0466696809646918E+17</c:v>
                      </c:pt>
                      <c:pt idx="225">
                        <c:v>1.7226504159055002E+17</c:v>
                      </c:pt>
                      <c:pt idx="226">
                        <c:v>1.404797741867995E+17</c:v>
                      </c:pt>
                      <c:pt idx="227">
                        <c:v>1.1918216619354979E+17</c:v>
                      </c:pt>
                      <c:pt idx="228">
                        <c:v>1.080231412097521E+17</c:v>
                      </c:pt>
                      <c:pt idx="229">
                        <c:v>1.0404042858907341E+17</c:v>
                      </c:pt>
                      <c:pt idx="230">
                        <c:v>9.8558825794088912E+16</c:v>
                      </c:pt>
                      <c:pt idx="231">
                        <c:v>8.8385007100468944E+16</c:v>
                      </c:pt>
                      <c:pt idx="232">
                        <c:v>8.7387971766195216E+16</c:v>
                      </c:pt>
                      <c:pt idx="233">
                        <c:v>8.3871326622944976E+16</c:v>
                      </c:pt>
                      <c:pt idx="234">
                        <c:v>8.3272487886269872E+16</c:v>
                      </c:pt>
                      <c:pt idx="235">
                        <c:v>8.9106143725218608E+16</c:v>
                      </c:pt>
                      <c:pt idx="236">
                        <c:v>9.0154066635674192E+16</c:v>
                      </c:pt>
                      <c:pt idx="237">
                        <c:v>8.6087973964121488E+16</c:v>
                      </c:pt>
                      <c:pt idx="238">
                        <c:v>8.3569427408919232E+16</c:v>
                      </c:pt>
                      <c:pt idx="239">
                        <c:v>8.4173899140420832E+16</c:v>
                      </c:pt>
                      <c:pt idx="240">
                        <c:v>8.5983837769486784E+16</c:v>
                      </c:pt>
                      <c:pt idx="241">
                        <c:v>9.2729288620970416E+16</c:v>
                      </c:pt>
                      <c:pt idx="242">
                        <c:v>9.4036656077069632E+16</c:v>
                      </c:pt>
                      <c:pt idx="243">
                        <c:v>8.3623845118634032E+16</c:v>
                      </c:pt>
                      <c:pt idx="244">
                        <c:v>8.2621858132813024E+16</c:v>
                      </c:pt>
                      <c:pt idx="245">
                        <c:v>7.4313682539888192E+16</c:v>
                      </c:pt>
                      <c:pt idx="246">
                        <c:v>7.8458505710299808E+16</c:v>
                      </c:pt>
                      <c:pt idx="247">
                        <c:v>9.0916119448880416E+16</c:v>
                      </c:pt>
                      <c:pt idx="248">
                        <c:v>8.6192309618438448E+16</c:v>
                      </c:pt>
                      <c:pt idx="249">
                        <c:v>9.1593186190729776E+16</c:v>
                      </c:pt>
                      <c:pt idx="250">
                        <c:v>8.8932323802937296E+16</c:v>
                      </c:pt>
                      <c:pt idx="251">
                        <c:v>8.195853971322024E+16</c:v>
                      </c:pt>
                      <c:pt idx="252">
                        <c:v>8.0968094252094656E+16</c:v>
                      </c:pt>
                      <c:pt idx="253">
                        <c:v>7.195435705469272E+16</c:v>
                      </c:pt>
                      <c:pt idx="254">
                        <c:v>5.4494869192655104E+16</c:v>
                      </c:pt>
                      <c:pt idx="255">
                        <c:v>4.0077522977704592E+16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56FF-4EE9-A438-4EDE9B815392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Feuil1!$I$1</c15:sqref>
                        </c15:formulaRef>
                      </c:ext>
                    </c:extLst>
                    <c:strCache>
                      <c:ptCount val="1"/>
                      <c:pt idx="0">
                        <c:v>70k Shots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Feuil1!$B:$B</c15:sqref>
                        </c15:formulaRef>
                      </c:ext>
                    </c:extLst>
                    <c:numCache>
                      <c:formatCode>General</c:formatCode>
                      <c:ptCount val="1048576"/>
                      <c:pt idx="2" formatCode="0.00">
                        <c:v>-2.0869565217391304</c:v>
                      </c:pt>
                      <c:pt idx="3" formatCode="0.00">
                        <c:v>-2.0706525217391305</c:v>
                      </c:pt>
                      <c:pt idx="4" formatCode="0.00">
                        <c:v>-2.0543485217391306</c:v>
                      </c:pt>
                      <c:pt idx="5" formatCode="0.00">
                        <c:v>-2.0380445217391308</c:v>
                      </c:pt>
                      <c:pt idx="6" formatCode="0.00">
                        <c:v>-2.0217405217391309</c:v>
                      </c:pt>
                      <c:pt idx="7" formatCode="0.00">
                        <c:v>-2.005436521739131</c:v>
                      </c:pt>
                      <c:pt idx="8" formatCode="0.00">
                        <c:v>-1.9891325217391309</c:v>
                      </c:pt>
                      <c:pt idx="9" formatCode="0.00">
                        <c:v>-1.9728285217391308</c:v>
                      </c:pt>
                      <c:pt idx="10" formatCode="0.00">
                        <c:v>-1.9565245217391307</c:v>
                      </c:pt>
                      <c:pt idx="11" formatCode="0.00">
                        <c:v>-1.9402205217391306</c:v>
                      </c:pt>
                      <c:pt idx="12" formatCode="0.00">
                        <c:v>-1.9239165217391305</c:v>
                      </c:pt>
                      <c:pt idx="13" formatCode="0.00">
                        <c:v>-1.9076125217391304</c:v>
                      </c:pt>
                      <c:pt idx="14" formatCode="0.00">
                        <c:v>-1.8913085217391303</c:v>
                      </c:pt>
                      <c:pt idx="15" formatCode="0.00">
                        <c:v>-1.8750045217391302</c:v>
                      </c:pt>
                      <c:pt idx="16" formatCode="0.00">
                        <c:v>-1.8587005217391301</c:v>
                      </c:pt>
                      <c:pt idx="17" formatCode="0.00">
                        <c:v>-1.84239652173913</c:v>
                      </c:pt>
                      <c:pt idx="18" formatCode="0.00">
                        <c:v>-1.8260925217391299</c:v>
                      </c:pt>
                      <c:pt idx="19" formatCode="0.00">
                        <c:v>-1.8097885217391299</c:v>
                      </c:pt>
                      <c:pt idx="20" formatCode="0.00">
                        <c:v>-1.7934845217391298</c:v>
                      </c:pt>
                      <c:pt idx="21" formatCode="0.00">
                        <c:v>-1.7771805217391297</c:v>
                      </c:pt>
                      <c:pt idx="22" formatCode="0.00">
                        <c:v>-1.7608765217391296</c:v>
                      </c:pt>
                      <c:pt idx="23" formatCode="0.00">
                        <c:v>-1.7445725217391295</c:v>
                      </c:pt>
                      <c:pt idx="24" formatCode="0.00">
                        <c:v>-1.7282685217391294</c:v>
                      </c:pt>
                      <c:pt idx="25" formatCode="0.00">
                        <c:v>-1.7119645217391293</c:v>
                      </c:pt>
                      <c:pt idx="26" formatCode="0.00">
                        <c:v>-1.6956605217391292</c:v>
                      </c:pt>
                      <c:pt idx="27" formatCode="0.00">
                        <c:v>-1.6793565217391291</c:v>
                      </c:pt>
                      <c:pt idx="28" formatCode="0.00">
                        <c:v>-1.663052521739129</c:v>
                      </c:pt>
                      <c:pt idx="29" formatCode="0.00">
                        <c:v>-1.6467485217391289</c:v>
                      </c:pt>
                      <c:pt idx="30" formatCode="0.00">
                        <c:v>-1.6304445217391288</c:v>
                      </c:pt>
                      <c:pt idx="31" formatCode="0.00">
                        <c:v>-1.6141405217391287</c:v>
                      </c:pt>
                      <c:pt idx="32" formatCode="0.00">
                        <c:v>-1.5978365217391286</c:v>
                      </c:pt>
                      <c:pt idx="33" formatCode="0.00">
                        <c:v>-1.5815325217391285</c:v>
                      </c:pt>
                      <c:pt idx="34" formatCode="0.00">
                        <c:v>-1.5652285217391284</c:v>
                      </c:pt>
                      <c:pt idx="35" formatCode="0.00">
                        <c:v>-1.5489245217391283</c:v>
                      </c:pt>
                      <c:pt idx="36" formatCode="0.00">
                        <c:v>-1.5326205217391282</c:v>
                      </c:pt>
                      <c:pt idx="37" formatCode="0.00">
                        <c:v>-1.5163165217391281</c:v>
                      </c:pt>
                      <c:pt idx="38" formatCode="0.00">
                        <c:v>-1.500012521739128</c:v>
                      </c:pt>
                      <c:pt idx="39" formatCode="0.00">
                        <c:v>-1.4837085217391279</c:v>
                      </c:pt>
                      <c:pt idx="40" formatCode="0.00">
                        <c:v>-1.4674045217391278</c:v>
                      </c:pt>
                      <c:pt idx="41" formatCode="0.00">
                        <c:v>-1.4511005217391277</c:v>
                      </c:pt>
                      <c:pt idx="42" formatCode="0.00">
                        <c:v>-1.4347965217391276</c:v>
                      </c:pt>
                      <c:pt idx="43" formatCode="0.00">
                        <c:v>-1.4184925217391275</c:v>
                      </c:pt>
                      <c:pt idx="44" formatCode="0.00">
                        <c:v>-1.4021885217391274</c:v>
                      </c:pt>
                      <c:pt idx="45" formatCode="0.00">
                        <c:v>-1.3858845217391274</c:v>
                      </c:pt>
                      <c:pt idx="46" formatCode="0.00">
                        <c:v>-1.3695805217391273</c:v>
                      </c:pt>
                      <c:pt idx="47" formatCode="0.00">
                        <c:v>-1.3532765217391272</c:v>
                      </c:pt>
                      <c:pt idx="48" formatCode="0.00">
                        <c:v>-1.3369725217391271</c:v>
                      </c:pt>
                      <c:pt idx="49" formatCode="0.00">
                        <c:v>-1.320668521739127</c:v>
                      </c:pt>
                      <c:pt idx="50" formatCode="0.00">
                        <c:v>-1.3043645217391269</c:v>
                      </c:pt>
                      <c:pt idx="51" formatCode="0.00">
                        <c:v>-1.2880605217391268</c:v>
                      </c:pt>
                      <c:pt idx="52" formatCode="0.00">
                        <c:v>-1.2717565217391267</c:v>
                      </c:pt>
                      <c:pt idx="53" formatCode="0.00">
                        <c:v>-1.2554525217391266</c:v>
                      </c:pt>
                      <c:pt idx="54" formatCode="0.00">
                        <c:v>-1.2391485217391265</c:v>
                      </c:pt>
                      <c:pt idx="55" formatCode="0.00">
                        <c:v>-1.2228445217391264</c:v>
                      </c:pt>
                      <c:pt idx="56" formatCode="0.00">
                        <c:v>-1.2065405217391263</c:v>
                      </c:pt>
                      <c:pt idx="57" formatCode="0.00">
                        <c:v>-1.1902365217391262</c:v>
                      </c:pt>
                      <c:pt idx="58" formatCode="0.00">
                        <c:v>-1.1739325217391261</c:v>
                      </c:pt>
                      <c:pt idx="59" formatCode="0.00">
                        <c:v>-1.157628521739126</c:v>
                      </c:pt>
                      <c:pt idx="60" formatCode="0.00">
                        <c:v>-1.1413245217391259</c:v>
                      </c:pt>
                      <c:pt idx="61" formatCode="0.00">
                        <c:v>-1.1250205217391258</c:v>
                      </c:pt>
                      <c:pt idx="62" formatCode="0.00">
                        <c:v>-1.1087165217391257</c:v>
                      </c:pt>
                      <c:pt idx="63" formatCode="0.00">
                        <c:v>-1.0924125217391256</c:v>
                      </c:pt>
                      <c:pt idx="64" formatCode="0.00">
                        <c:v>-1.0761085217391255</c:v>
                      </c:pt>
                      <c:pt idx="65" formatCode="0.00">
                        <c:v>-1.0598045217391254</c:v>
                      </c:pt>
                      <c:pt idx="66" formatCode="0.00">
                        <c:v>-1.0435005217391253</c:v>
                      </c:pt>
                      <c:pt idx="67" formatCode="0.00">
                        <c:v>-1.0271965217391252</c:v>
                      </c:pt>
                      <c:pt idx="68" formatCode="0.00">
                        <c:v>-1.0108925217391251</c:v>
                      </c:pt>
                      <c:pt idx="69" formatCode="0.00">
                        <c:v>-0.99458852173912515</c:v>
                      </c:pt>
                      <c:pt idx="70" formatCode="0.00">
                        <c:v>-0.97828452173912517</c:v>
                      </c:pt>
                      <c:pt idx="71" formatCode="0.00">
                        <c:v>-0.96198052173912518</c:v>
                      </c:pt>
                      <c:pt idx="72" formatCode="0.00">
                        <c:v>-0.9456765217391252</c:v>
                      </c:pt>
                      <c:pt idx="73" formatCode="0.00">
                        <c:v>-0.92937252173912521</c:v>
                      </c:pt>
                      <c:pt idx="74" formatCode="0.00">
                        <c:v>-0.91306852173912523</c:v>
                      </c:pt>
                      <c:pt idx="75" formatCode="0.00">
                        <c:v>-0.89676452173912524</c:v>
                      </c:pt>
                      <c:pt idx="76" formatCode="0.00">
                        <c:v>-0.88046052173912526</c:v>
                      </c:pt>
                      <c:pt idx="77" formatCode="0.00">
                        <c:v>-0.86415652173912527</c:v>
                      </c:pt>
                      <c:pt idx="78" formatCode="0.00">
                        <c:v>-0.84785252173912529</c:v>
                      </c:pt>
                      <c:pt idx="79" formatCode="0.00">
                        <c:v>-0.8315485217391253</c:v>
                      </c:pt>
                      <c:pt idx="80" formatCode="0.00">
                        <c:v>-0.81524452173912532</c:v>
                      </c:pt>
                      <c:pt idx="81" formatCode="0.00">
                        <c:v>-0.79894052173912533</c:v>
                      </c:pt>
                      <c:pt idx="82" formatCode="0.00">
                        <c:v>-0.78263652173912535</c:v>
                      </c:pt>
                      <c:pt idx="83" formatCode="0.00">
                        <c:v>-0.76633252173912536</c:v>
                      </c:pt>
                      <c:pt idx="84" formatCode="0.00">
                        <c:v>-0.75002852173912538</c:v>
                      </c:pt>
                      <c:pt idx="85" formatCode="0.00">
                        <c:v>-0.73372452173912539</c:v>
                      </c:pt>
                      <c:pt idx="86" formatCode="0.00">
                        <c:v>-0.71742052173912541</c:v>
                      </c:pt>
                      <c:pt idx="87" formatCode="0.00">
                        <c:v>-0.70111652173912542</c:v>
                      </c:pt>
                      <c:pt idx="88" formatCode="0.00">
                        <c:v>-0.68481252173912543</c:v>
                      </c:pt>
                      <c:pt idx="89" formatCode="0.00">
                        <c:v>-0.66850852173912545</c:v>
                      </c:pt>
                      <c:pt idx="90" formatCode="0.00">
                        <c:v>-0.65220452173912546</c:v>
                      </c:pt>
                      <c:pt idx="91" formatCode="0.00">
                        <c:v>-0.63590052173912548</c:v>
                      </c:pt>
                      <c:pt idx="92" formatCode="0.00">
                        <c:v>-0.61959652173912549</c:v>
                      </c:pt>
                      <c:pt idx="93" formatCode="0.00">
                        <c:v>-0.60329252173912551</c:v>
                      </c:pt>
                      <c:pt idx="94" formatCode="0.00">
                        <c:v>-0.58698852173912552</c:v>
                      </c:pt>
                      <c:pt idx="95" formatCode="0.00">
                        <c:v>-0.57068452173912554</c:v>
                      </c:pt>
                      <c:pt idx="96" formatCode="0.00">
                        <c:v>-0.55438052173912555</c:v>
                      </c:pt>
                      <c:pt idx="97" formatCode="0.00">
                        <c:v>-0.53807652173912557</c:v>
                      </c:pt>
                      <c:pt idx="98" formatCode="0.00">
                        <c:v>-0.52177252173912558</c:v>
                      </c:pt>
                      <c:pt idx="99" formatCode="0.00">
                        <c:v>-0.5054685217391256</c:v>
                      </c:pt>
                      <c:pt idx="100" formatCode="0.00">
                        <c:v>-0.48916452173912561</c:v>
                      </c:pt>
                      <c:pt idx="101" formatCode="0.00">
                        <c:v>-0.47286052173912563</c:v>
                      </c:pt>
                      <c:pt idx="102" formatCode="0.00">
                        <c:v>-0.45655652173912564</c:v>
                      </c:pt>
                      <c:pt idx="103" formatCode="0.00">
                        <c:v>-0.44025252173912566</c:v>
                      </c:pt>
                      <c:pt idx="104" formatCode="0.00">
                        <c:v>-0.42394852173912567</c:v>
                      </c:pt>
                      <c:pt idx="105" formatCode="0.00">
                        <c:v>-0.40764452173912569</c:v>
                      </c:pt>
                      <c:pt idx="106" formatCode="0.00">
                        <c:v>-0.3913405217391257</c:v>
                      </c:pt>
                      <c:pt idx="107" formatCode="0.00">
                        <c:v>-0.37503652173912572</c:v>
                      </c:pt>
                      <c:pt idx="108" formatCode="0.00">
                        <c:v>-0.35873252173912573</c:v>
                      </c:pt>
                      <c:pt idx="109" formatCode="0.00">
                        <c:v>-0.34242852173912575</c:v>
                      </c:pt>
                      <c:pt idx="110" formatCode="0.00">
                        <c:v>-0.32612452173912576</c:v>
                      </c:pt>
                      <c:pt idx="111" formatCode="0.00">
                        <c:v>-0.30982052173912578</c:v>
                      </c:pt>
                      <c:pt idx="112" formatCode="0.00">
                        <c:v>-0.29351652173912579</c:v>
                      </c:pt>
                      <c:pt idx="113" formatCode="0.00">
                        <c:v>-0.27721252173912581</c:v>
                      </c:pt>
                      <c:pt idx="114" formatCode="0.00">
                        <c:v>-0.26090852173912582</c:v>
                      </c:pt>
                      <c:pt idx="115" formatCode="0.00">
                        <c:v>-0.24460452173912584</c:v>
                      </c:pt>
                      <c:pt idx="116" formatCode="0.00">
                        <c:v>-0.22830052173912585</c:v>
                      </c:pt>
                      <c:pt idx="117" formatCode="0.00">
                        <c:v>-0.21199652173912586</c:v>
                      </c:pt>
                      <c:pt idx="118" formatCode="0.00">
                        <c:v>-0.19569252173912588</c:v>
                      </c:pt>
                      <c:pt idx="119" formatCode="0.00">
                        <c:v>-0.17938852173912589</c:v>
                      </c:pt>
                      <c:pt idx="120" formatCode="0.00">
                        <c:v>-0.16308452173912591</c:v>
                      </c:pt>
                      <c:pt idx="121" formatCode="0.00">
                        <c:v>-0.14678052173912592</c:v>
                      </c:pt>
                      <c:pt idx="122" formatCode="0.00">
                        <c:v>-0.13047652173912594</c:v>
                      </c:pt>
                      <c:pt idx="123" formatCode="0.00">
                        <c:v>-0.11417252173912594</c:v>
                      </c:pt>
                      <c:pt idx="124" formatCode="0.00">
                        <c:v>-9.7868521739125941E-2</c:v>
                      </c:pt>
                      <c:pt idx="125" formatCode="0.00">
                        <c:v>-8.1564521739125942E-2</c:v>
                      </c:pt>
                      <c:pt idx="126" formatCode="0.00">
                        <c:v>-6.5260521739125943E-2</c:v>
                      </c:pt>
                      <c:pt idx="127" formatCode="0.00">
                        <c:v>-4.8956521739125944E-2</c:v>
                      </c:pt>
                      <c:pt idx="128" formatCode="0.00">
                        <c:v>-3.2652521739125945E-2</c:v>
                      </c:pt>
                      <c:pt idx="129" formatCode="0.00">
                        <c:v>-1.6348521739125946E-2</c:v>
                      </c:pt>
                      <c:pt idx="130" formatCode="0.00">
                        <c:v>-4.4521739125946702E-5</c:v>
                      </c:pt>
                      <c:pt idx="131" formatCode="0.00">
                        <c:v>1.6259478260874052E-2</c:v>
                      </c:pt>
                      <c:pt idx="132" formatCode="0.00">
                        <c:v>3.2563478260874051E-2</c:v>
                      </c:pt>
                      <c:pt idx="133" formatCode="0.00">
                        <c:v>4.886747826087405E-2</c:v>
                      </c:pt>
                      <c:pt idx="134" formatCode="0.00">
                        <c:v>6.5171478260874049E-2</c:v>
                      </c:pt>
                      <c:pt idx="135" formatCode="0.00">
                        <c:v>8.1475478260874049E-2</c:v>
                      </c:pt>
                      <c:pt idx="136" formatCode="0.00">
                        <c:v>9.7779478260874048E-2</c:v>
                      </c:pt>
                      <c:pt idx="137" formatCode="0.00">
                        <c:v>0.11408347826087405</c:v>
                      </c:pt>
                      <c:pt idx="138" formatCode="0.00">
                        <c:v>0.13038747826087405</c:v>
                      </c:pt>
                      <c:pt idx="139" formatCode="0.00">
                        <c:v>0.14669147826087403</c:v>
                      </c:pt>
                      <c:pt idx="140" formatCode="0.00">
                        <c:v>0.16299547826087402</c:v>
                      </c:pt>
                      <c:pt idx="141" formatCode="0.00">
                        <c:v>0.179299478260874</c:v>
                      </c:pt>
                      <c:pt idx="142" formatCode="0.00">
                        <c:v>0.19560347826087399</c:v>
                      </c:pt>
                      <c:pt idx="143" formatCode="0.00">
                        <c:v>0.21190747826087397</c:v>
                      </c:pt>
                      <c:pt idx="144" formatCode="0.00">
                        <c:v>0.22821147826087396</c:v>
                      </c:pt>
                      <c:pt idx="145" formatCode="0.00">
                        <c:v>0.24451547826087394</c:v>
                      </c:pt>
                      <c:pt idx="146" formatCode="0.00">
                        <c:v>0.26081947826087393</c:v>
                      </c:pt>
                      <c:pt idx="147" formatCode="0.00">
                        <c:v>0.27712347826087391</c:v>
                      </c:pt>
                      <c:pt idx="148" formatCode="0.00">
                        <c:v>0.2934274782608739</c:v>
                      </c:pt>
                      <c:pt idx="149" formatCode="0.00">
                        <c:v>0.30973147826087388</c:v>
                      </c:pt>
                      <c:pt idx="150" formatCode="0.00">
                        <c:v>0.32603547826087387</c:v>
                      </c:pt>
                      <c:pt idx="151" formatCode="0.00">
                        <c:v>0.34233947826087385</c:v>
                      </c:pt>
                      <c:pt idx="152" formatCode="0.00">
                        <c:v>0.35864347826087384</c:v>
                      </c:pt>
                      <c:pt idx="153" formatCode="0.00">
                        <c:v>0.37494747826087382</c:v>
                      </c:pt>
                      <c:pt idx="154" formatCode="0.00">
                        <c:v>0.39125147826087381</c:v>
                      </c:pt>
                      <c:pt idx="155" formatCode="0.00">
                        <c:v>0.40755547826087379</c:v>
                      </c:pt>
                      <c:pt idx="156" formatCode="0.00">
                        <c:v>0.42385947826087378</c:v>
                      </c:pt>
                      <c:pt idx="157" formatCode="0.00">
                        <c:v>0.44016347826087376</c:v>
                      </c:pt>
                      <c:pt idx="158" formatCode="0.00">
                        <c:v>0.45646747826087375</c:v>
                      </c:pt>
                      <c:pt idx="159" formatCode="0.00">
                        <c:v>0.47277147826087373</c:v>
                      </c:pt>
                      <c:pt idx="160" formatCode="0.00">
                        <c:v>0.48907547826087372</c:v>
                      </c:pt>
                      <c:pt idx="161" formatCode="0.00">
                        <c:v>0.5053794782608737</c:v>
                      </c:pt>
                      <c:pt idx="162" formatCode="0.00">
                        <c:v>0.52168347826087369</c:v>
                      </c:pt>
                      <c:pt idx="163" formatCode="0.00">
                        <c:v>0.53798747826087367</c:v>
                      </c:pt>
                      <c:pt idx="164" formatCode="0.00">
                        <c:v>0.55429147826087366</c:v>
                      </c:pt>
                      <c:pt idx="165" formatCode="0.00">
                        <c:v>0.57059547826087365</c:v>
                      </c:pt>
                      <c:pt idx="166" formatCode="0.00">
                        <c:v>0.58689947826087363</c:v>
                      </c:pt>
                      <c:pt idx="167" formatCode="0.00">
                        <c:v>0.60320347826087362</c:v>
                      </c:pt>
                      <c:pt idx="168" formatCode="0.00">
                        <c:v>0.6195074782608736</c:v>
                      </c:pt>
                      <c:pt idx="169" formatCode="0.00">
                        <c:v>0.63581147826087359</c:v>
                      </c:pt>
                      <c:pt idx="170" formatCode="0.00">
                        <c:v>0.65211547826087357</c:v>
                      </c:pt>
                      <c:pt idx="171" formatCode="0.00">
                        <c:v>0.66841947826087356</c:v>
                      </c:pt>
                      <c:pt idx="172" formatCode="0.00">
                        <c:v>0.68472347826087354</c:v>
                      </c:pt>
                      <c:pt idx="173" formatCode="0.00">
                        <c:v>0.70102747826087353</c:v>
                      </c:pt>
                      <c:pt idx="174" formatCode="0.00">
                        <c:v>0.71733147826087351</c:v>
                      </c:pt>
                      <c:pt idx="175" formatCode="0.00">
                        <c:v>0.7336354782608735</c:v>
                      </c:pt>
                      <c:pt idx="176" formatCode="0.00">
                        <c:v>0.74993947826087348</c:v>
                      </c:pt>
                      <c:pt idx="177" formatCode="0.00">
                        <c:v>0.76624347826087347</c:v>
                      </c:pt>
                      <c:pt idx="178" formatCode="0.00">
                        <c:v>0.78254747826087345</c:v>
                      </c:pt>
                      <c:pt idx="179" formatCode="0.00">
                        <c:v>0.79885147826087344</c:v>
                      </c:pt>
                      <c:pt idx="180" formatCode="0.00">
                        <c:v>0.81515547826087342</c:v>
                      </c:pt>
                      <c:pt idx="181" formatCode="0.00">
                        <c:v>0.83145947826087341</c:v>
                      </c:pt>
                      <c:pt idx="182" formatCode="0.00">
                        <c:v>0.84776347826087339</c:v>
                      </c:pt>
                      <c:pt idx="183" formatCode="0.00">
                        <c:v>0.86406747826087338</c:v>
                      </c:pt>
                      <c:pt idx="184" formatCode="0.00">
                        <c:v>0.88037147826087336</c:v>
                      </c:pt>
                      <c:pt idx="185" formatCode="0.00">
                        <c:v>0.89667547826087335</c:v>
                      </c:pt>
                      <c:pt idx="186" formatCode="0.00">
                        <c:v>0.91297947826087333</c:v>
                      </c:pt>
                      <c:pt idx="187" formatCode="0.00">
                        <c:v>0.92928347826087332</c:v>
                      </c:pt>
                      <c:pt idx="188" formatCode="0.00">
                        <c:v>0.9455874782608733</c:v>
                      </c:pt>
                      <c:pt idx="189" formatCode="0.00">
                        <c:v>0.96189147826087329</c:v>
                      </c:pt>
                      <c:pt idx="190" formatCode="0.00">
                        <c:v>0.97819547826087327</c:v>
                      </c:pt>
                      <c:pt idx="191" formatCode="0.00">
                        <c:v>0.99449947826087326</c:v>
                      </c:pt>
                      <c:pt idx="192" formatCode="0.00">
                        <c:v>1.0108034782608732</c:v>
                      </c:pt>
                      <c:pt idx="193" formatCode="0.00">
                        <c:v>1.0271074782608733</c:v>
                      </c:pt>
                      <c:pt idx="194" formatCode="0.00">
                        <c:v>1.0434114782608734</c:v>
                      </c:pt>
                      <c:pt idx="195" formatCode="0.00">
                        <c:v>1.0597154782608735</c:v>
                      </c:pt>
                      <c:pt idx="196" formatCode="0.00">
                        <c:v>1.0760194782608736</c:v>
                      </c:pt>
                      <c:pt idx="197" formatCode="0.00">
                        <c:v>1.0923234782608737</c:v>
                      </c:pt>
                      <c:pt idx="198" formatCode="0.00">
                        <c:v>1.1086274782608738</c:v>
                      </c:pt>
                      <c:pt idx="199" formatCode="0.00">
                        <c:v>1.1249314782608739</c:v>
                      </c:pt>
                      <c:pt idx="200" formatCode="0.00">
                        <c:v>1.141235478260874</c:v>
                      </c:pt>
                      <c:pt idx="201" formatCode="0.00">
                        <c:v>1.1575394782608741</c:v>
                      </c:pt>
                      <c:pt idx="202" formatCode="0.00">
                        <c:v>1.1738434782608742</c:v>
                      </c:pt>
                      <c:pt idx="203" formatCode="0.00">
                        <c:v>1.1901474782608743</c:v>
                      </c:pt>
                      <c:pt idx="204" formatCode="0.00">
                        <c:v>1.2064514782608744</c:v>
                      </c:pt>
                      <c:pt idx="205" formatCode="0.00">
                        <c:v>1.2227554782608745</c:v>
                      </c:pt>
                      <c:pt idx="206" formatCode="0.00">
                        <c:v>1.2390594782608746</c:v>
                      </c:pt>
                      <c:pt idx="207" formatCode="0.00">
                        <c:v>1.2553634782608747</c:v>
                      </c:pt>
                      <c:pt idx="208" formatCode="0.00">
                        <c:v>1.2716674782608748</c:v>
                      </c:pt>
                      <c:pt idx="209" formatCode="0.00">
                        <c:v>1.2879714782608749</c:v>
                      </c:pt>
                      <c:pt idx="210" formatCode="0.00">
                        <c:v>1.304275478260875</c:v>
                      </c:pt>
                      <c:pt idx="211" formatCode="0.00">
                        <c:v>1.3205794782608751</c:v>
                      </c:pt>
                      <c:pt idx="212" formatCode="0.00">
                        <c:v>1.3368834782608752</c:v>
                      </c:pt>
                      <c:pt idx="213" formatCode="0.00">
                        <c:v>1.3531874782608753</c:v>
                      </c:pt>
                      <c:pt idx="214" formatCode="0.00">
                        <c:v>1.3694914782608754</c:v>
                      </c:pt>
                      <c:pt idx="215" formatCode="0.00">
                        <c:v>1.3857954782608755</c:v>
                      </c:pt>
                      <c:pt idx="216" formatCode="0.00">
                        <c:v>1.4020994782608756</c:v>
                      </c:pt>
                      <c:pt idx="217" formatCode="0.00">
                        <c:v>1.4184034782608756</c:v>
                      </c:pt>
                      <c:pt idx="218" formatCode="0.00">
                        <c:v>1.4347074782608757</c:v>
                      </c:pt>
                      <c:pt idx="219" formatCode="0.00">
                        <c:v>1.4510114782608758</c:v>
                      </c:pt>
                      <c:pt idx="220" formatCode="0.00">
                        <c:v>1.4673154782608759</c:v>
                      </c:pt>
                      <c:pt idx="221" formatCode="0.00">
                        <c:v>1.483619478260876</c:v>
                      </c:pt>
                      <c:pt idx="222" formatCode="0.00">
                        <c:v>1.4999234782608761</c:v>
                      </c:pt>
                      <c:pt idx="223" formatCode="0.00">
                        <c:v>1.5162274782608762</c:v>
                      </c:pt>
                      <c:pt idx="224" formatCode="0.00">
                        <c:v>1.5325314782608763</c:v>
                      </c:pt>
                      <c:pt idx="225" formatCode="0.00">
                        <c:v>1.5488354782608764</c:v>
                      </c:pt>
                      <c:pt idx="226" formatCode="0.00">
                        <c:v>1.5651394782608765</c:v>
                      </c:pt>
                      <c:pt idx="227" formatCode="0.00">
                        <c:v>1.5814434782608766</c:v>
                      </c:pt>
                      <c:pt idx="228" formatCode="0.00">
                        <c:v>1.5977474782608767</c:v>
                      </c:pt>
                      <c:pt idx="229" formatCode="0.00">
                        <c:v>1.6140514782608768</c:v>
                      </c:pt>
                      <c:pt idx="230" formatCode="0.00">
                        <c:v>1.6303554782608769</c:v>
                      </c:pt>
                      <c:pt idx="231" formatCode="0.00">
                        <c:v>1.646659478260877</c:v>
                      </c:pt>
                      <c:pt idx="232" formatCode="0.00">
                        <c:v>1.6629634782608771</c:v>
                      </c:pt>
                      <c:pt idx="233" formatCode="0.00">
                        <c:v>1.6792674782608772</c:v>
                      </c:pt>
                      <c:pt idx="234" formatCode="0.00">
                        <c:v>1.6955714782608773</c:v>
                      </c:pt>
                      <c:pt idx="235" formatCode="0.00">
                        <c:v>1.7118754782608774</c:v>
                      </c:pt>
                      <c:pt idx="236" formatCode="0.00">
                        <c:v>1.7281794782608775</c:v>
                      </c:pt>
                      <c:pt idx="237" formatCode="0.00">
                        <c:v>1.7444834782608776</c:v>
                      </c:pt>
                      <c:pt idx="238" formatCode="0.00">
                        <c:v>1.7607874782608777</c:v>
                      </c:pt>
                      <c:pt idx="239" formatCode="0.00">
                        <c:v>1.7770914782608778</c:v>
                      </c:pt>
                      <c:pt idx="240" formatCode="0.00">
                        <c:v>1.7933954782608779</c:v>
                      </c:pt>
                      <c:pt idx="241" formatCode="0.00">
                        <c:v>1.809699478260878</c:v>
                      </c:pt>
                      <c:pt idx="242" formatCode="0.00">
                        <c:v>1.8260034782608781</c:v>
                      </c:pt>
                      <c:pt idx="243" formatCode="0.00">
                        <c:v>1.8423074782608782</c:v>
                      </c:pt>
                      <c:pt idx="244" formatCode="0.00">
                        <c:v>1.8586114782608782</c:v>
                      </c:pt>
                      <c:pt idx="245" formatCode="0.00">
                        <c:v>1.8749154782608783</c:v>
                      </c:pt>
                      <c:pt idx="246" formatCode="0.00">
                        <c:v>1.8912194782608784</c:v>
                      </c:pt>
                      <c:pt idx="247" formatCode="0.00">
                        <c:v>1.9075234782608785</c:v>
                      </c:pt>
                      <c:pt idx="248" formatCode="0.00">
                        <c:v>1.9238274782608786</c:v>
                      </c:pt>
                      <c:pt idx="249" formatCode="0.00">
                        <c:v>1.9401314782608787</c:v>
                      </c:pt>
                      <c:pt idx="250" formatCode="0.00">
                        <c:v>1.9564354782608788</c:v>
                      </c:pt>
                      <c:pt idx="251" formatCode="0.00">
                        <c:v>1.9727394782608789</c:v>
                      </c:pt>
                      <c:pt idx="252" formatCode="0.00">
                        <c:v>1.989043478260879</c:v>
                      </c:pt>
                      <c:pt idx="253" formatCode="0.00">
                        <c:v>2.0053474782608789</c:v>
                      </c:pt>
                      <c:pt idx="254" formatCode="0.00">
                        <c:v>2.0216514782608788</c:v>
                      </c:pt>
                      <c:pt idx="255" formatCode="0.00">
                        <c:v>2.0379554782608786</c:v>
                      </c:pt>
                      <c:pt idx="256" formatCode="0.00">
                        <c:v>2.0542594782608785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Feuil1!$I$2:$I$257</c15:sqref>
                        </c15:formulaRef>
                      </c:ext>
                    </c:extLst>
                    <c:numCache>
                      <c:formatCode>General</c:formatCode>
                      <c:ptCount val="256"/>
                      <c:pt idx="1">
                        <c:v>1.5361141254409069E+17</c:v>
                      </c:pt>
                      <c:pt idx="2">
                        <c:v>1.5120596796234682E+17</c:v>
                      </c:pt>
                      <c:pt idx="3">
                        <c:v>1.280784554495268E+17</c:v>
                      </c:pt>
                      <c:pt idx="4">
                        <c:v>1.158180712139307E+17</c:v>
                      </c:pt>
                      <c:pt idx="5">
                        <c:v>1.244177669812668E+17</c:v>
                      </c:pt>
                      <c:pt idx="6">
                        <c:v>1.315008467425723E+17</c:v>
                      </c:pt>
                      <c:pt idx="7">
                        <c:v>1.218759555093045E+17</c:v>
                      </c:pt>
                      <c:pt idx="8">
                        <c:v>1.180832703429139E+17</c:v>
                      </c:pt>
                      <c:pt idx="9">
                        <c:v>1.2632873058129779E+17</c:v>
                      </c:pt>
                      <c:pt idx="10">
                        <c:v>1.355465074199492E+17</c:v>
                      </c:pt>
                      <c:pt idx="11">
                        <c:v>1.276724262602976E+17</c:v>
                      </c:pt>
                      <c:pt idx="12">
                        <c:v>1.45447749662028E+17</c:v>
                      </c:pt>
                      <c:pt idx="13">
                        <c:v>1.3865131117337699E+17</c:v>
                      </c:pt>
                      <c:pt idx="14">
                        <c:v>1.3294528515142259E+17</c:v>
                      </c:pt>
                      <c:pt idx="15">
                        <c:v>1.398738540684865E+17</c:v>
                      </c:pt>
                      <c:pt idx="16">
                        <c:v>1.388260991145663E+17</c:v>
                      </c:pt>
                      <c:pt idx="17">
                        <c:v>1.504155074343008E+17</c:v>
                      </c:pt>
                      <c:pt idx="18">
                        <c:v>1.4600679771843341E+17</c:v>
                      </c:pt>
                      <c:pt idx="19">
                        <c:v>1.6032342448250221E+17</c:v>
                      </c:pt>
                      <c:pt idx="20">
                        <c:v>1.654148292110639E+17</c:v>
                      </c:pt>
                      <c:pt idx="21">
                        <c:v>1.7643631196382029E+17</c:v>
                      </c:pt>
                      <c:pt idx="22">
                        <c:v>1.6768607323150221E+17</c:v>
                      </c:pt>
                      <c:pt idx="23">
                        <c:v>1.7929455693036659E+17</c:v>
                      </c:pt>
                      <c:pt idx="24">
                        <c:v>1.7904496870418842E+17</c:v>
                      </c:pt>
                      <c:pt idx="25">
                        <c:v>1.8134037193453958E+17</c:v>
                      </c:pt>
                      <c:pt idx="26">
                        <c:v>1.988276788102761E+17</c:v>
                      </c:pt>
                      <c:pt idx="27">
                        <c:v>2.151739201808207E+17</c:v>
                      </c:pt>
                      <c:pt idx="28">
                        <c:v>2.3461831708385171E+17</c:v>
                      </c:pt>
                      <c:pt idx="29">
                        <c:v>2.6017982751939341E+17</c:v>
                      </c:pt>
                      <c:pt idx="30">
                        <c:v>2.9997423787271552E+17</c:v>
                      </c:pt>
                      <c:pt idx="31">
                        <c:v>3.3093991444745933E+17</c:v>
                      </c:pt>
                      <c:pt idx="32">
                        <c:v>3.5029850990923622E+17</c:v>
                      </c:pt>
                      <c:pt idx="33">
                        <c:v>3.5432894702919002E+17</c:v>
                      </c:pt>
                      <c:pt idx="34">
                        <c:v>3.7109787592847942E+17</c:v>
                      </c:pt>
                      <c:pt idx="35">
                        <c:v>3.743723077612585E+17</c:v>
                      </c:pt>
                      <c:pt idx="36">
                        <c:v>3.6631515947400461E+17</c:v>
                      </c:pt>
                      <c:pt idx="37">
                        <c:v>3.6909879363565888E+17</c:v>
                      </c:pt>
                      <c:pt idx="38">
                        <c:v>3.6917132192117043E+17</c:v>
                      </c:pt>
                      <c:pt idx="39">
                        <c:v>3.7633314188511898E+17</c:v>
                      </c:pt>
                      <c:pt idx="40">
                        <c:v>3.7068887044419533E+17</c:v>
                      </c:pt>
                      <c:pt idx="41">
                        <c:v>3.6851059397256582E+17</c:v>
                      </c:pt>
                      <c:pt idx="42">
                        <c:v>3.7868860790009318E+17</c:v>
                      </c:pt>
                      <c:pt idx="43">
                        <c:v>3.8957213499780947E+17</c:v>
                      </c:pt>
                      <c:pt idx="44">
                        <c:v>3.9087816429851648E+17</c:v>
                      </c:pt>
                      <c:pt idx="45">
                        <c:v>3.9184817232848928E+17</c:v>
                      </c:pt>
                      <c:pt idx="46">
                        <c:v>3.884872305959065E+17</c:v>
                      </c:pt>
                      <c:pt idx="47">
                        <c:v>3.8923470114334259E+17</c:v>
                      </c:pt>
                      <c:pt idx="48">
                        <c:v>3.8631529863356742E+17</c:v>
                      </c:pt>
                      <c:pt idx="49">
                        <c:v>3.8826283307356979E+17</c:v>
                      </c:pt>
                      <c:pt idx="50">
                        <c:v>3.925614222431241E+17</c:v>
                      </c:pt>
                      <c:pt idx="51">
                        <c:v>4.0256587814348493E+17</c:v>
                      </c:pt>
                      <c:pt idx="52">
                        <c:v>4.0536001336392672E+17</c:v>
                      </c:pt>
                      <c:pt idx="53">
                        <c:v>4.1556828950329011E+17</c:v>
                      </c:pt>
                      <c:pt idx="54">
                        <c:v>4.2596938785947302E+17</c:v>
                      </c:pt>
                      <c:pt idx="55">
                        <c:v>4.3351310308610522E+17</c:v>
                      </c:pt>
                      <c:pt idx="56">
                        <c:v>4.3744170007404403E+17</c:v>
                      </c:pt>
                      <c:pt idx="57">
                        <c:v>4.3988091173716998E+17</c:v>
                      </c:pt>
                      <c:pt idx="58">
                        <c:v>4.3868036228159859E+17</c:v>
                      </c:pt>
                      <c:pt idx="59">
                        <c:v>4.3798522076705773E+17</c:v>
                      </c:pt>
                      <c:pt idx="60">
                        <c:v>4.4166723646072352E+17</c:v>
                      </c:pt>
                      <c:pt idx="61">
                        <c:v>4.4764710117794182E+17</c:v>
                      </c:pt>
                      <c:pt idx="62">
                        <c:v>4.5593943478449088E+17</c:v>
                      </c:pt>
                      <c:pt idx="63">
                        <c:v>4.5249225458988538E+17</c:v>
                      </c:pt>
                      <c:pt idx="64">
                        <c:v>4.5416406094770758E+17</c:v>
                      </c:pt>
                      <c:pt idx="65">
                        <c:v>4.481127321653911E+17</c:v>
                      </c:pt>
                      <c:pt idx="66">
                        <c:v>4.4666920086978272E+17</c:v>
                      </c:pt>
                      <c:pt idx="67">
                        <c:v>4.4991778628571763E+17</c:v>
                      </c:pt>
                      <c:pt idx="68">
                        <c:v>4.527316072868967E+17</c:v>
                      </c:pt>
                      <c:pt idx="69">
                        <c:v>4.6088862773130342E+17</c:v>
                      </c:pt>
                      <c:pt idx="70">
                        <c:v>4.546077642425431E+17</c:v>
                      </c:pt>
                      <c:pt idx="71">
                        <c:v>4.5503326193896602E+17</c:v>
                      </c:pt>
                      <c:pt idx="72">
                        <c:v>4.4961780017213933E+17</c:v>
                      </c:pt>
                      <c:pt idx="73">
                        <c:v>4.4830871022573837E+17</c:v>
                      </c:pt>
                      <c:pt idx="74">
                        <c:v>4.4592802457476602E+17</c:v>
                      </c:pt>
                      <c:pt idx="75">
                        <c:v>4.4768631024503283E+17</c:v>
                      </c:pt>
                      <c:pt idx="76">
                        <c:v>4.5283699195587443E+17</c:v>
                      </c:pt>
                      <c:pt idx="77">
                        <c:v>4.4814693147306067E+17</c:v>
                      </c:pt>
                      <c:pt idx="78">
                        <c:v>4.4720773826780947E+17</c:v>
                      </c:pt>
                      <c:pt idx="79">
                        <c:v>4.484404120453623E+17</c:v>
                      </c:pt>
                      <c:pt idx="80">
                        <c:v>4.4067118497848998E+17</c:v>
                      </c:pt>
                      <c:pt idx="81">
                        <c:v>4.3590210614199802E+17</c:v>
                      </c:pt>
                      <c:pt idx="82">
                        <c:v>4.3955030792053318E+17</c:v>
                      </c:pt>
                      <c:pt idx="83">
                        <c:v>4.3190674236063091E+17</c:v>
                      </c:pt>
                      <c:pt idx="84">
                        <c:v>4.3372305749548352E+17</c:v>
                      </c:pt>
                      <c:pt idx="85">
                        <c:v>4.3993133055837683E+17</c:v>
                      </c:pt>
                      <c:pt idx="86">
                        <c:v>4.3835528467524838E+17</c:v>
                      </c:pt>
                      <c:pt idx="87">
                        <c:v>4.3849586260370752E+17</c:v>
                      </c:pt>
                      <c:pt idx="88">
                        <c:v>4.2668596142844378E+17</c:v>
                      </c:pt>
                      <c:pt idx="89">
                        <c:v>4.303571781166041E+17</c:v>
                      </c:pt>
                      <c:pt idx="90">
                        <c:v>4.215977666152825E+17</c:v>
                      </c:pt>
                      <c:pt idx="91">
                        <c:v>4.2151482966603002E+17</c:v>
                      </c:pt>
                      <c:pt idx="92">
                        <c:v>4.1798560245483712E+17</c:v>
                      </c:pt>
                      <c:pt idx="93">
                        <c:v>4.1944579418527238E+17</c:v>
                      </c:pt>
                      <c:pt idx="94">
                        <c:v>4.1311961134447507E+17</c:v>
                      </c:pt>
                      <c:pt idx="95">
                        <c:v>4.1941426811842502E+17</c:v>
                      </c:pt>
                      <c:pt idx="96">
                        <c:v>4.263464280705799E+17</c:v>
                      </c:pt>
                      <c:pt idx="97">
                        <c:v>4.3284107493668288E+17</c:v>
                      </c:pt>
                      <c:pt idx="98">
                        <c:v>4.4189383459106138E+17</c:v>
                      </c:pt>
                      <c:pt idx="99">
                        <c:v>4.4221074616805702E+17</c:v>
                      </c:pt>
                      <c:pt idx="100">
                        <c:v>4.453819431110199E+17</c:v>
                      </c:pt>
                      <c:pt idx="101">
                        <c:v>4.3678050159769382E+17</c:v>
                      </c:pt>
                      <c:pt idx="102">
                        <c:v>4.3278184617419238E+17</c:v>
                      </c:pt>
                      <c:pt idx="103">
                        <c:v>4.2470434718912198E+17</c:v>
                      </c:pt>
                      <c:pt idx="104">
                        <c:v>4.199151153711321E+17</c:v>
                      </c:pt>
                      <c:pt idx="105">
                        <c:v>4.1892019378913773E+17</c:v>
                      </c:pt>
                      <c:pt idx="106">
                        <c:v>4.2210589589229133E+17</c:v>
                      </c:pt>
                      <c:pt idx="107">
                        <c:v>4.2019861612295642E+17</c:v>
                      </c:pt>
                      <c:pt idx="108">
                        <c:v>4.2595705030241472E+17</c:v>
                      </c:pt>
                      <c:pt idx="109">
                        <c:v>4.2653783975749421E+17</c:v>
                      </c:pt>
                      <c:pt idx="110">
                        <c:v>4.2483461634825677E+17</c:v>
                      </c:pt>
                      <c:pt idx="111">
                        <c:v>4.2710898441713357E+17</c:v>
                      </c:pt>
                      <c:pt idx="112">
                        <c:v>4.3318724375819802E+17</c:v>
                      </c:pt>
                      <c:pt idx="113">
                        <c:v>4.2422832834944378E+17</c:v>
                      </c:pt>
                      <c:pt idx="114">
                        <c:v>4.2090218675711232E+17</c:v>
                      </c:pt>
                      <c:pt idx="115">
                        <c:v>4.2297809814259782E+17</c:v>
                      </c:pt>
                      <c:pt idx="116">
                        <c:v>4.2100354595695558E+17</c:v>
                      </c:pt>
                      <c:pt idx="117">
                        <c:v>4.1735115977219898E+17</c:v>
                      </c:pt>
                      <c:pt idx="118">
                        <c:v>4.2011511681931987E+17</c:v>
                      </c:pt>
                      <c:pt idx="119">
                        <c:v>4.1719938191951782E+17</c:v>
                      </c:pt>
                      <c:pt idx="120">
                        <c:v>4.1221755813292531E+17</c:v>
                      </c:pt>
                      <c:pt idx="121">
                        <c:v>4.1225833181884128E+17</c:v>
                      </c:pt>
                      <c:pt idx="122">
                        <c:v>4.0781390016411302E+17</c:v>
                      </c:pt>
                      <c:pt idx="123">
                        <c:v>4.0213213609596723E+17</c:v>
                      </c:pt>
                      <c:pt idx="124">
                        <c:v>4.0166191626104909E+17</c:v>
                      </c:pt>
                      <c:pt idx="125">
                        <c:v>4.0468229987770912E+17</c:v>
                      </c:pt>
                      <c:pt idx="126">
                        <c:v>4.059614182195079E+17</c:v>
                      </c:pt>
                      <c:pt idx="127">
                        <c:v>4.0939046994556371E+17</c:v>
                      </c:pt>
                      <c:pt idx="128">
                        <c:v>4.1703160938871309E+17</c:v>
                      </c:pt>
                      <c:pt idx="129">
                        <c:v>4.2760434010160973E+17</c:v>
                      </c:pt>
                      <c:pt idx="130">
                        <c:v>4.3911401847099712E+17</c:v>
                      </c:pt>
                      <c:pt idx="131">
                        <c:v>4.4386797049012448E+17</c:v>
                      </c:pt>
                      <c:pt idx="132">
                        <c:v>4.3954636516615283E+17</c:v>
                      </c:pt>
                      <c:pt idx="133">
                        <c:v>4.3449106866996902E+17</c:v>
                      </c:pt>
                      <c:pt idx="134">
                        <c:v>4.3024225699616147E+17</c:v>
                      </c:pt>
                      <c:pt idx="135">
                        <c:v>4.301624257054425E+17</c:v>
                      </c:pt>
                      <c:pt idx="136">
                        <c:v>4.2900972486676192E+17</c:v>
                      </c:pt>
                      <c:pt idx="137">
                        <c:v>4.3159501537357939E+17</c:v>
                      </c:pt>
                      <c:pt idx="138">
                        <c:v>4.3748300095334323E+17</c:v>
                      </c:pt>
                      <c:pt idx="139">
                        <c:v>4.352098969102464E+17</c:v>
                      </c:pt>
                      <c:pt idx="140">
                        <c:v>4.3277833035130182E+17</c:v>
                      </c:pt>
                      <c:pt idx="141">
                        <c:v>4.3430856872038112E+17</c:v>
                      </c:pt>
                      <c:pt idx="142">
                        <c:v>4.4287883737144883E+17</c:v>
                      </c:pt>
                      <c:pt idx="143">
                        <c:v>4.3785049630299782E+17</c:v>
                      </c:pt>
                      <c:pt idx="144">
                        <c:v>4.3452250784989542E+17</c:v>
                      </c:pt>
                      <c:pt idx="145">
                        <c:v>4.3642319130827712E+17</c:v>
                      </c:pt>
                      <c:pt idx="146">
                        <c:v>4.3798908061419482E+17</c:v>
                      </c:pt>
                      <c:pt idx="147">
                        <c:v>4.314022369672672E+17</c:v>
                      </c:pt>
                      <c:pt idx="148">
                        <c:v>4.2831505763055379E+17</c:v>
                      </c:pt>
                      <c:pt idx="149">
                        <c:v>4.2509493736007392E+17</c:v>
                      </c:pt>
                      <c:pt idx="150">
                        <c:v>4.2023085069907162E+17</c:v>
                      </c:pt>
                      <c:pt idx="151">
                        <c:v>4.2463921000654432E+17</c:v>
                      </c:pt>
                      <c:pt idx="152">
                        <c:v>4.2987458985700371E+17</c:v>
                      </c:pt>
                      <c:pt idx="153">
                        <c:v>4.2702265379467622E+17</c:v>
                      </c:pt>
                      <c:pt idx="154">
                        <c:v>4.2334250516087098E+17</c:v>
                      </c:pt>
                      <c:pt idx="155">
                        <c:v>4.2585211384666957E+17</c:v>
                      </c:pt>
                      <c:pt idx="156">
                        <c:v>4.3506077718512397E+17</c:v>
                      </c:pt>
                      <c:pt idx="157">
                        <c:v>4.3710662889898278E+17</c:v>
                      </c:pt>
                      <c:pt idx="158">
                        <c:v>4.2934250723849139E+17</c:v>
                      </c:pt>
                      <c:pt idx="159">
                        <c:v>4.343730740348231E+17</c:v>
                      </c:pt>
                      <c:pt idx="160">
                        <c:v>4.4227509612934522E+17</c:v>
                      </c:pt>
                      <c:pt idx="161">
                        <c:v>4.5023656581066208E+17</c:v>
                      </c:pt>
                      <c:pt idx="162">
                        <c:v>4.5452825688005139E+17</c:v>
                      </c:pt>
                      <c:pt idx="163">
                        <c:v>4.6046997329007238E+17</c:v>
                      </c:pt>
                      <c:pt idx="164">
                        <c:v>4.5958344862528589E+17</c:v>
                      </c:pt>
                      <c:pt idx="165">
                        <c:v>4.5341507886380141E+17</c:v>
                      </c:pt>
                      <c:pt idx="166">
                        <c:v>4.4989747373078381E+17</c:v>
                      </c:pt>
                      <c:pt idx="167">
                        <c:v>4.4551576042336813E+17</c:v>
                      </c:pt>
                      <c:pt idx="168">
                        <c:v>4.4589678772621082E+17</c:v>
                      </c:pt>
                      <c:pt idx="169">
                        <c:v>4.4982036317205293E+17</c:v>
                      </c:pt>
                      <c:pt idx="170">
                        <c:v>4.5652214946089632E+17</c:v>
                      </c:pt>
                      <c:pt idx="171">
                        <c:v>4.5503401167357261E+17</c:v>
                      </c:pt>
                      <c:pt idx="172">
                        <c:v>4.5445941837122733E+17</c:v>
                      </c:pt>
                      <c:pt idx="173">
                        <c:v>4.5984432864590157E+17</c:v>
                      </c:pt>
                      <c:pt idx="174">
                        <c:v>4.536554437832071E+17</c:v>
                      </c:pt>
                      <c:pt idx="175">
                        <c:v>4.537315005870825E+17</c:v>
                      </c:pt>
                      <c:pt idx="176">
                        <c:v>4.5177956085587872E+17</c:v>
                      </c:pt>
                      <c:pt idx="177">
                        <c:v>4.5620259436364269E+17</c:v>
                      </c:pt>
                      <c:pt idx="178">
                        <c:v>4.5770810436857638E+17</c:v>
                      </c:pt>
                      <c:pt idx="179">
                        <c:v>4.5697747185317562E+17</c:v>
                      </c:pt>
                      <c:pt idx="180">
                        <c:v>4.5824456927658989E+17</c:v>
                      </c:pt>
                      <c:pt idx="181">
                        <c:v>4.5683925456229562E+17</c:v>
                      </c:pt>
                      <c:pt idx="182">
                        <c:v>4.5756149610785728E+17</c:v>
                      </c:pt>
                      <c:pt idx="183">
                        <c:v>4.5477071407178957E+17</c:v>
                      </c:pt>
                      <c:pt idx="184">
                        <c:v>4.475663740377735E+17</c:v>
                      </c:pt>
                      <c:pt idx="185">
                        <c:v>4.5314059571639859E+17</c:v>
                      </c:pt>
                      <c:pt idx="186">
                        <c:v>4.5505803743362342E+17</c:v>
                      </c:pt>
                      <c:pt idx="187">
                        <c:v>4.5657637399685478E+17</c:v>
                      </c:pt>
                      <c:pt idx="188">
                        <c:v>4.583983865642119E+17</c:v>
                      </c:pt>
                      <c:pt idx="189">
                        <c:v>4.4829465439485933E+17</c:v>
                      </c:pt>
                      <c:pt idx="190">
                        <c:v>4.4224036478887622E+17</c:v>
                      </c:pt>
                      <c:pt idx="191">
                        <c:v>4.5254662589829651E+17</c:v>
                      </c:pt>
                      <c:pt idx="192">
                        <c:v>4.4344884981254067E+17</c:v>
                      </c:pt>
                      <c:pt idx="193">
                        <c:v>4.4445310547067853E+17</c:v>
                      </c:pt>
                      <c:pt idx="194">
                        <c:v>4.3557718644839507E+17</c:v>
                      </c:pt>
                      <c:pt idx="195">
                        <c:v>4.3275170660242957E+17</c:v>
                      </c:pt>
                      <c:pt idx="196">
                        <c:v>4.3330044518806138E+17</c:v>
                      </c:pt>
                      <c:pt idx="197">
                        <c:v>4.3222964049282829E+17</c:v>
                      </c:pt>
                      <c:pt idx="198">
                        <c:v>4.2181709317567053E+17</c:v>
                      </c:pt>
                      <c:pt idx="199">
                        <c:v>4.1674551933887411E+17</c:v>
                      </c:pt>
                      <c:pt idx="200">
                        <c:v>4.0812689259435501E+17</c:v>
                      </c:pt>
                      <c:pt idx="201">
                        <c:v>4.0516827829420141E+17</c:v>
                      </c:pt>
                      <c:pt idx="202">
                        <c:v>4.0664443575479558E+17</c:v>
                      </c:pt>
                      <c:pt idx="203">
                        <c:v>4.0554059726019558E+17</c:v>
                      </c:pt>
                      <c:pt idx="204">
                        <c:v>3.9378054810878822E+17</c:v>
                      </c:pt>
                      <c:pt idx="205">
                        <c:v>3.8707158479789792E+17</c:v>
                      </c:pt>
                      <c:pt idx="206">
                        <c:v>3.9094251475618528E+17</c:v>
                      </c:pt>
                      <c:pt idx="207">
                        <c:v>3.9178616765948838E+17</c:v>
                      </c:pt>
                      <c:pt idx="208">
                        <c:v>3.8839168854670477E+17</c:v>
                      </c:pt>
                      <c:pt idx="209">
                        <c:v>3.8125669870917702E+17</c:v>
                      </c:pt>
                      <c:pt idx="210">
                        <c:v>3.8010945047646541E+17</c:v>
                      </c:pt>
                      <c:pt idx="211">
                        <c:v>3.7643779671290752E+17</c:v>
                      </c:pt>
                      <c:pt idx="212">
                        <c:v>3.7246754868605453E+17</c:v>
                      </c:pt>
                      <c:pt idx="213">
                        <c:v>3.6487981447426682E+17</c:v>
                      </c:pt>
                      <c:pt idx="214">
                        <c:v>3.5894852063697453E+17</c:v>
                      </c:pt>
                      <c:pt idx="215">
                        <c:v>3.5276999213146752E+17</c:v>
                      </c:pt>
                      <c:pt idx="216">
                        <c:v>3.5967273982074669E+17</c:v>
                      </c:pt>
                      <c:pt idx="217">
                        <c:v>3.5737349328144352E+17</c:v>
                      </c:pt>
                      <c:pt idx="218">
                        <c:v>3.491600873551376E+17</c:v>
                      </c:pt>
                      <c:pt idx="219">
                        <c:v>3.2990749890301101E+17</c:v>
                      </c:pt>
                      <c:pt idx="220">
                        <c:v>3.2301166927825037E+17</c:v>
                      </c:pt>
                      <c:pt idx="221">
                        <c:v>2.8086814252524122E+17</c:v>
                      </c:pt>
                      <c:pt idx="222">
                        <c:v>2.4894932185401562E+17</c:v>
                      </c:pt>
                      <c:pt idx="223">
                        <c:v>2.156283057517193E+17</c:v>
                      </c:pt>
                      <c:pt idx="224">
                        <c:v>1.805263708509935E+17</c:v>
                      </c:pt>
                      <c:pt idx="225">
                        <c:v>1.493599998948927E+17</c:v>
                      </c:pt>
                      <c:pt idx="226">
                        <c:v>1.290281353360339E+17</c:v>
                      </c:pt>
                      <c:pt idx="227">
                        <c:v>1.147771335088548E+17</c:v>
                      </c:pt>
                      <c:pt idx="228">
                        <c:v>1.106784528213407E+17</c:v>
                      </c:pt>
                      <c:pt idx="229">
                        <c:v>9.8028783659648272E+16</c:v>
                      </c:pt>
                      <c:pt idx="230">
                        <c:v>9.327314150887792E+16</c:v>
                      </c:pt>
                      <c:pt idx="231">
                        <c:v>8.9461282312400496E+16</c:v>
                      </c:pt>
                      <c:pt idx="232">
                        <c:v>8.3731361647969952E+16</c:v>
                      </c:pt>
                      <c:pt idx="233">
                        <c:v>8.0460497465773264E+16</c:v>
                      </c:pt>
                      <c:pt idx="234">
                        <c:v>8.4115344812624736E+16</c:v>
                      </c:pt>
                      <c:pt idx="235">
                        <c:v>8.5512835299574128E+16</c:v>
                      </c:pt>
                      <c:pt idx="236">
                        <c:v>8.4753458864794608E+16</c:v>
                      </c:pt>
                      <c:pt idx="237">
                        <c:v>8.7362169426422176E+16</c:v>
                      </c:pt>
                      <c:pt idx="238">
                        <c:v>9.0429376124046048E+16</c:v>
                      </c:pt>
                      <c:pt idx="239">
                        <c:v>9.1357997226080208E+16</c:v>
                      </c:pt>
                      <c:pt idx="240">
                        <c:v>9.1179736814446224E+16</c:v>
                      </c:pt>
                      <c:pt idx="241">
                        <c:v>9.4444035063917936E+16</c:v>
                      </c:pt>
                      <c:pt idx="242">
                        <c:v>9.4265917302552768E+16</c:v>
                      </c:pt>
                      <c:pt idx="243">
                        <c:v>9.9828828463468032E+16</c:v>
                      </c:pt>
                      <c:pt idx="244">
                        <c:v>1.040091769958312E+17</c:v>
                      </c:pt>
                      <c:pt idx="245">
                        <c:v>1.199847454686885E+17</c:v>
                      </c:pt>
                      <c:pt idx="246">
                        <c:v>8.9092088033489584E+16</c:v>
                      </c:pt>
                      <c:pt idx="247">
                        <c:v>9.6235838824296384E+16</c:v>
                      </c:pt>
                      <c:pt idx="248">
                        <c:v>8.7861940469697152E+16</c:v>
                      </c:pt>
                      <c:pt idx="249">
                        <c:v>9.1608140595620336E+16</c:v>
                      </c:pt>
                      <c:pt idx="250">
                        <c:v>1.1402895163887219E+17</c:v>
                      </c:pt>
                      <c:pt idx="251">
                        <c:v>7.7056722276741424E+16</c:v>
                      </c:pt>
                      <c:pt idx="252">
                        <c:v>7.1999590703758288E+16</c:v>
                      </c:pt>
                      <c:pt idx="253">
                        <c:v>6.7149415657656624E+16</c:v>
                      </c:pt>
                      <c:pt idx="254">
                        <c:v>5.8497582443411376E+16</c:v>
                      </c:pt>
                      <c:pt idx="255">
                        <c:v>4.302213726717836E+16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6FF-4EE9-A438-4EDE9B815392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Feuil1!$K$1</c15:sqref>
                        </c15:formulaRef>
                      </c:ext>
                    </c:extLst>
                    <c:strCache>
                      <c:ptCount val="1"/>
                      <c:pt idx="0">
                        <c:v>90k Shots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Feuil1!$B:$B</c15:sqref>
                        </c15:formulaRef>
                      </c:ext>
                    </c:extLst>
                    <c:numCache>
                      <c:formatCode>General</c:formatCode>
                      <c:ptCount val="1048576"/>
                      <c:pt idx="2" formatCode="0.00">
                        <c:v>-2.0869565217391304</c:v>
                      </c:pt>
                      <c:pt idx="3" formatCode="0.00">
                        <c:v>-2.0706525217391305</c:v>
                      </c:pt>
                      <c:pt idx="4" formatCode="0.00">
                        <c:v>-2.0543485217391306</c:v>
                      </c:pt>
                      <c:pt idx="5" formatCode="0.00">
                        <c:v>-2.0380445217391308</c:v>
                      </c:pt>
                      <c:pt idx="6" formatCode="0.00">
                        <c:v>-2.0217405217391309</c:v>
                      </c:pt>
                      <c:pt idx="7" formatCode="0.00">
                        <c:v>-2.005436521739131</c:v>
                      </c:pt>
                      <c:pt idx="8" formatCode="0.00">
                        <c:v>-1.9891325217391309</c:v>
                      </c:pt>
                      <c:pt idx="9" formatCode="0.00">
                        <c:v>-1.9728285217391308</c:v>
                      </c:pt>
                      <c:pt idx="10" formatCode="0.00">
                        <c:v>-1.9565245217391307</c:v>
                      </c:pt>
                      <c:pt idx="11" formatCode="0.00">
                        <c:v>-1.9402205217391306</c:v>
                      </c:pt>
                      <c:pt idx="12" formatCode="0.00">
                        <c:v>-1.9239165217391305</c:v>
                      </c:pt>
                      <c:pt idx="13" formatCode="0.00">
                        <c:v>-1.9076125217391304</c:v>
                      </c:pt>
                      <c:pt idx="14" formatCode="0.00">
                        <c:v>-1.8913085217391303</c:v>
                      </c:pt>
                      <c:pt idx="15" formatCode="0.00">
                        <c:v>-1.8750045217391302</c:v>
                      </c:pt>
                      <c:pt idx="16" formatCode="0.00">
                        <c:v>-1.8587005217391301</c:v>
                      </c:pt>
                      <c:pt idx="17" formatCode="0.00">
                        <c:v>-1.84239652173913</c:v>
                      </c:pt>
                      <c:pt idx="18" formatCode="0.00">
                        <c:v>-1.8260925217391299</c:v>
                      </c:pt>
                      <c:pt idx="19" formatCode="0.00">
                        <c:v>-1.8097885217391299</c:v>
                      </c:pt>
                      <c:pt idx="20" formatCode="0.00">
                        <c:v>-1.7934845217391298</c:v>
                      </c:pt>
                      <c:pt idx="21" formatCode="0.00">
                        <c:v>-1.7771805217391297</c:v>
                      </c:pt>
                      <c:pt idx="22" formatCode="0.00">
                        <c:v>-1.7608765217391296</c:v>
                      </c:pt>
                      <c:pt idx="23" formatCode="0.00">
                        <c:v>-1.7445725217391295</c:v>
                      </c:pt>
                      <c:pt idx="24" formatCode="0.00">
                        <c:v>-1.7282685217391294</c:v>
                      </c:pt>
                      <c:pt idx="25" formatCode="0.00">
                        <c:v>-1.7119645217391293</c:v>
                      </c:pt>
                      <c:pt idx="26" formatCode="0.00">
                        <c:v>-1.6956605217391292</c:v>
                      </c:pt>
                      <c:pt idx="27" formatCode="0.00">
                        <c:v>-1.6793565217391291</c:v>
                      </c:pt>
                      <c:pt idx="28" formatCode="0.00">
                        <c:v>-1.663052521739129</c:v>
                      </c:pt>
                      <c:pt idx="29" formatCode="0.00">
                        <c:v>-1.6467485217391289</c:v>
                      </c:pt>
                      <c:pt idx="30" formatCode="0.00">
                        <c:v>-1.6304445217391288</c:v>
                      </c:pt>
                      <c:pt idx="31" formatCode="0.00">
                        <c:v>-1.6141405217391287</c:v>
                      </c:pt>
                      <c:pt idx="32" formatCode="0.00">
                        <c:v>-1.5978365217391286</c:v>
                      </c:pt>
                      <c:pt idx="33" formatCode="0.00">
                        <c:v>-1.5815325217391285</c:v>
                      </c:pt>
                      <c:pt idx="34" formatCode="0.00">
                        <c:v>-1.5652285217391284</c:v>
                      </c:pt>
                      <c:pt idx="35" formatCode="0.00">
                        <c:v>-1.5489245217391283</c:v>
                      </c:pt>
                      <c:pt idx="36" formatCode="0.00">
                        <c:v>-1.5326205217391282</c:v>
                      </c:pt>
                      <c:pt idx="37" formatCode="0.00">
                        <c:v>-1.5163165217391281</c:v>
                      </c:pt>
                      <c:pt idx="38" formatCode="0.00">
                        <c:v>-1.500012521739128</c:v>
                      </c:pt>
                      <c:pt idx="39" formatCode="0.00">
                        <c:v>-1.4837085217391279</c:v>
                      </c:pt>
                      <c:pt idx="40" formatCode="0.00">
                        <c:v>-1.4674045217391278</c:v>
                      </c:pt>
                      <c:pt idx="41" formatCode="0.00">
                        <c:v>-1.4511005217391277</c:v>
                      </c:pt>
                      <c:pt idx="42" formatCode="0.00">
                        <c:v>-1.4347965217391276</c:v>
                      </c:pt>
                      <c:pt idx="43" formatCode="0.00">
                        <c:v>-1.4184925217391275</c:v>
                      </c:pt>
                      <c:pt idx="44" formatCode="0.00">
                        <c:v>-1.4021885217391274</c:v>
                      </c:pt>
                      <c:pt idx="45" formatCode="0.00">
                        <c:v>-1.3858845217391274</c:v>
                      </c:pt>
                      <c:pt idx="46" formatCode="0.00">
                        <c:v>-1.3695805217391273</c:v>
                      </c:pt>
                      <c:pt idx="47" formatCode="0.00">
                        <c:v>-1.3532765217391272</c:v>
                      </c:pt>
                      <c:pt idx="48" formatCode="0.00">
                        <c:v>-1.3369725217391271</c:v>
                      </c:pt>
                      <c:pt idx="49" formatCode="0.00">
                        <c:v>-1.320668521739127</c:v>
                      </c:pt>
                      <c:pt idx="50" formatCode="0.00">
                        <c:v>-1.3043645217391269</c:v>
                      </c:pt>
                      <c:pt idx="51" formatCode="0.00">
                        <c:v>-1.2880605217391268</c:v>
                      </c:pt>
                      <c:pt idx="52" formatCode="0.00">
                        <c:v>-1.2717565217391267</c:v>
                      </c:pt>
                      <c:pt idx="53" formatCode="0.00">
                        <c:v>-1.2554525217391266</c:v>
                      </c:pt>
                      <c:pt idx="54" formatCode="0.00">
                        <c:v>-1.2391485217391265</c:v>
                      </c:pt>
                      <c:pt idx="55" formatCode="0.00">
                        <c:v>-1.2228445217391264</c:v>
                      </c:pt>
                      <c:pt idx="56" formatCode="0.00">
                        <c:v>-1.2065405217391263</c:v>
                      </c:pt>
                      <c:pt idx="57" formatCode="0.00">
                        <c:v>-1.1902365217391262</c:v>
                      </c:pt>
                      <c:pt idx="58" formatCode="0.00">
                        <c:v>-1.1739325217391261</c:v>
                      </c:pt>
                      <c:pt idx="59" formatCode="0.00">
                        <c:v>-1.157628521739126</c:v>
                      </c:pt>
                      <c:pt idx="60" formatCode="0.00">
                        <c:v>-1.1413245217391259</c:v>
                      </c:pt>
                      <c:pt idx="61" formatCode="0.00">
                        <c:v>-1.1250205217391258</c:v>
                      </c:pt>
                      <c:pt idx="62" formatCode="0.00">
                        <c:v>-1.1087165217391257</c:v>
                      </c:pt>
                      <c:pt idx="63" formatCode="0.00">
                        <c:v>-1.0924125217391256</c:v>
                      </c:pt>
                      <c:pt idx="64" formatCode="0.00">
                        <c:v>-1.0761085217391255</c:v>
                      </c:pt>
                      <c:pt idx="65" formatCode="0.00">
                        <c:v>-1.0598045217391254</c:v>
                      </c:pt>
                      <c:pt idx="66" formatCode="0.00">
                        <c:v>-1.0435005217391253</c:v>
                      </c:pt>
                      <c:pt idx="67" formatCode="0.00">
                        <c:v>-1.0271965217391252</c:v>
                      </c:pt>
                      <c:pt idx="68" formatCode="0.00">
                        <c:v>-1.0108925217391251</c:v>
                      </c:pt>
                      <c:pt idx="69" formatCode="0.00">
                        <c:v>-0.99458852173912515</c:v>
                      </c:pt>
                      <c:pt idx="70" formatCode="0.00">
                        <c:v>-0.97828452173912517</c:v>
                      </c:pt>
                      <c:pt idx="71" formatCode="0.00">
                        <c:v>-0.96198052173912518</c:v>
                      </c:pt>
                      <c:pt idx="72" formatCode="0.00">
                        <c:v>-0.9456765217391252</c:v>
                      </c:pt>
                      <c:pt idx="73" formatCode="0.00">
                        <c:v>-0.92937252173912521</c:v>
                      </c:pt>
                      <c:pt idx="74" formatCode="0.00">
                        <c:v>-0.91306852173912523</c:v>
                      </c:pt>
                      <c:pt idx="75" formatCode="0.00">
                        <c:v>-0.89676452173912524</c:v>
                      </c:pt>
                      <c:pt idx="76" formatCode="0.00">
                        <c:v>-0.88046052173912526</c:v>
                      </c:pt>
                      <c:pt idx="77" formatCode="0.00">
                        <c:v>-0.86415652173912527</c:v>
                      </c:pt>
                      <c:pt idx="78" formatCode="0.00">
                        <c:v>-0.84785252173912529</c:v>
                      </c:pt>
                      <c:pt idx="79" formatCode="0.00">
                        <c:v>-0.8315485217391253</c:v>
                      </c:pt>
                      <c:pt idx="80" formatCode="0.00">
                        <c:v>-0.81524452173912532</c:v>
                      </c:pt>
                      <c:pt idx="81" formatCode="0.00">
                        <c:v>-0.79894052173912533</c:v>
                      </c:pt>
                      <c:pt idx="82" formatCode="0.00">
                        <c:v>-0.78263652173912535</c:v>
                      </c:pt>
                      <c:pt idx="83" formatCode="0.00">
                        <c:v>-0.76633252173912536</c:v>
                      </c:pt>
                      <c:pt idx="84" formatCode="0.00">
                        <c:v>-0.75002852173912538</c:v>
                      </c:pt>
                      <c:pt idx="85" formatCode="0.00">
                        <c:v>-0.73372452173912539</c:v>
                      </c:pt>
                      <c:pt idx="86" formatCode="0.00">
                        <c:v>-0.71742052173912541</c:v>
                      </c:pt>
                      <c:pt idx="87" formatCode="0.00">
                        <c:v>-0.70111652173912542</c:v>
                      </c:pt>
                      <c:pt idx="88" formatCode="0.00">
                        <c:v>-0.68481252173912543</c:v>
                      </c:pt>
                      <c:pt idx="89" formatCode="0.00">
                        <c:v>-0.66850852173912545</c:v>
                      </c:pt>
                      <c:pt idx="90" formatCode="0.00">
                        <c:v>-0.65220452173912546</c:v>
                      </c:pt>
                      <c:pt idx="91" formatCode="0.00">
                        <c:v>-0.63590052173912548</c:v>
                      </c:pt>
                      <c:pt idx="92" formatCode="0.00">
                        <c:v>-0.61959652173912549</c:v>
                      </c:pt>
                      <c:pt idx="93" formatCode="0.00">
                        <c:v>-0.60329252173912551</c:v>
                      </c:pt>
                      <c:pt idx="94" formatCode="0.00">
                        <c:v>-0.58698852173912552</c:v>
                      </c:pt>
                      <c:pt idx="95" formatCode="0.00">
                        <c:v>-0.57068452173912554</c:v>
                      </c:pt>
                      <c:pt idx="96" formatCode="0.00">
                        <c:v>-0.55438052173912555</c:v>
                      </c:pt>
                      <c:pt idx="97" formatCode="0.00">
                        <c:v>-0.53807652173912557</c:v>
                      </c:pt>
                      <c:pt idx="98" formatCode="0.00">
                        <c:v>-0.52177252173912558</c:v>
                      </c:pt>
                      <c:pt idx="99" formatCode="0.00">
                        <c:v>-0.5054685217391256</c:v>
                      </c:pt>
                      <c:pt idx="100" formatCode="0.00">
                        <c:v>-0.48916452173912561</c:v>
                      </c:pt>
                      <c:pt idx="101" formatCode="0.00">
                        <c:v>-0.47286052173912563</c:v>
                      </c:pt>
                      <c:pt idx="102" formatCode="0.00">
                        <c:v>-0.45655652173912564</c:v>
                      </c:pt>
                      <c:pt idx="103" formatCode="0.00">
                        <c:v>-0.44025252173912566</c:v>
                      </c:pt>
                      <c:pt idx="104" formatCode="0.00">
                        <c:v>-0.42394852173912567</c:v>
                      </c:pt>
                      <c:pt idx="105" formatCode="0.00">
                        <c:v>-0.40764452173912569</c:v>
                      </c:pt>
                      <c:pt idx="106" formatCode="0.00">
                        <c:v>-0.3913405217391257</c:v>
                      </c:pt>
                      <c:pt idx="107" formatCode="0.00">
                        <c:v>-0.37503652173912572</c:v>
                      </c:pt>
                      <c:pt idx="108" formatCode="0.00">
                        <c:v>-0.35873252173912573</c:v>
                      </c:pt>
                      <c:pt idx="109" formatCode="0.00">
                        <c:v>-0.34242852173912575</c:v>
                      </c:pt>
                      <c:pt idx="110" formatCode="0.00">
                        <c:v>-0.32612452173912576</c:v>
                      </c:pt>
                      <c:pt idx="111" formatCode="0.00">
                        <c:v>-0.30982052173912578</c:v>
                      </c:pt>
                      <c:pt idx="112" formatCode="0.00">
                        <c:v>-0.29351652173912579</c:v>
                      </c:pt>
                      <c:pt idx="113" formatCode="0.00">
                        <c:v>-0.27721252173912581</c:v>
                      </c:pt>
                      <c:pt idx="114" formatCode="0.00">
                        <c:v>-0.26090852173912582</c:v>
                      </c:pt>
                      <c:pt idx="115" formatCode="0.00">
                        <c:v>-0.24460452173912584</c:v>
                      </c:pt>
                      <c:pt idx="116" formatCode="0.00">
                        <c:v>-0.22830052173912585</c:v>
                      </c:pt>
                      <c:pt idx="117" formatCode="0.00">
                        <c:v>-0.21199652173912586</c:v>
                      </c:pt>
                      <c:pt idx="118" formatCode="0.00">
                        <c:v>-0.19569252173912588</c:v>
                      </c:pt>
                      <c:pt idx="119" formatCode="0.00">
                        <c:v>-0.17938852173912589</c:v>
                      </c:pt>
                      <c:pt idx="120" formatCode="0.00">
                        <c:v>-0.16308452173912591</c:v>
                      </c:pt>
                      <c:pt idx="121" formatCode="0.00">
                        <c:v>-0.14678052173912592</c:v>
                      </c:pt>
                      <c:pt idx="122" formatCode="0.00">
                        <c:v>-0.13047652173912594</c:v>
                      </c:pt>
                      <c:pt idx="123" formatCode="0.00">
                        <c:v>-0.11417252173912594</c:v>
                      </c:pt>
                      <c:pt idx="124" formatCode="0.00">
                        <c:v>-9.7868521739125941E-2</c:v>
                      </c:pt>
                      <c:pt idx="125" formatCode="0.00">
                        <c:v>-8.1564521739125942E-2</c:v>
                      </c:pt>
                      <c:pt idx="126" formatCode="0.00">
                        <c:v>-6.5260521739125943E-2</c:v>
                      </c:pt>
                      <c:pt idx="127" formatCode="0.00">
                        <c:v>-4.8956521739125944E-2</c:v>
                      </c:pt>
                      <c:pt idx="128" formatCode="0.00">
                        <c:v>-3.2652521739125945E-2</c:v>
                      </c:pt>
                      <c:pt idx="129" formatCode="0.00">
                        <c:v>-1.6348521739125946E-2</c:v>
                      </c:pt>
                      <c:pt idx="130" formatCode="0.00">
                        <c:v>-4.4521739125946702E-5</c:v>
                      </c:pt>
                      <c:pt idx="131" formatCode="0.00">
                        <c:v>1.6259478260874052E-2</c:v>
                      </c:pt>
                      <c:pt idx="132" formatCode="0.00">
                        <c:v>3.2563478260874051E-2</c:v>
                      </c:pt>
                      <c:pt idx="133" formatCode="0.00">
                        <c:v>4.886747826087405E-2</c:v>
                      </c:pt>
                      <c:pt idx="134" formatCode="0.00">
                        <c:v>6.5171478260874049E-2</c:v>
                      </c:pt>
                      <c:pt idx="135" formatCode="0.00">
                        <c:v>8.1475478260874049E-2</c:v>
                      </c:pt>
                      <c:pt idx="136" formatCode="0.00">
                        <c:v>9.7779478260874048E-2</c:v>
                      </c:pt>
                      <c:pt idx="137" formatCode="0.00">
                        <c:v>0.11408347826087405</c:v>
                      </c:pt>
                      <c:pt idx="138" formatCode="0.00">
                        <c:v>0.13038747826087405</c:v>
                      </c:pt>
                      <c:pt idx="139" formatCode="0.00">
                        <c:v>0.14669147826087403</c:v>
                      </c:pt>
                      <c:pt idx="140" formatCode="0.00">
                        <c:v>0.16299547826087402</c:v>
                      </c:pt>
                      <c:pt idx="141" formatCode="0.00">
                        <c:v>0.179299478260874</c:v>
                      </c:pt>
                      <c:pt idx="142" formatCode="0.00">
                        <c:v>0.19560347826087399</c:v>
                      </c:pt>
                      <c:pt idx="143" formatCode="0.00">
                        <c:v>0.21190747826087397</c:v>
                      </c:pt>
                      <c:pt idx="144" formatCode="0.00">
                        <c:v>0.22821147826087396</c:v>
                      </c:pt>
                      <c:pt idx="145" formatCode="0.00">
                        <c:v>0.24451547826087394</c:v>
                      </c:pt>
                      <c:pt idx="146" formatCode="0.00">
                        <c:v>0.26081947826087393</c:v>
                      </c:pt>
                      <c:pt idx="147" formatCode="0.00">
                        <c:v>0.27712347826087391</c:v>
                      </c:pt>
                      <c:pt idx="148" formatCode="0.00">
                        <c:v>0.2934274782608739</c:v>
                      </c:pt>
                      <c:pt idx="149" formatCode="0.00">
                        <c:v>0.30973147826087388</c:v>
                      </c:pt>
                      <c:pt idx="150" formatCode="0.00">
                        <c:v>0.32603547826087387</c:v>
                      </c:pt>
                      <c:pt idx="151" formatCode="0.00">
                        <c:v>0.34233947826087385</c:v>
                      </c:pt>
                      <c:pt idx="152" formatCode="0.00">
                        <c:v>0.35864347826087384</c:v>
                      </c:pt>
                      <c:pt idx="153" formatCode="0.00">
                        <c:v>0.37494747826087382</c:v>
                      </c:pt>
                      <c:pt idx="154" formatCode="0.00">
                        <c:v>0.39125147826087381</c:v>
                      </c:pt>
                      <c:pt idx="155" formatCode="0.00">
                        <c:v>0.40755547826087379</c:v>
                      </c:pt>
                      <c:pt idx="156" formatCode="0.00">
                        <c:v>0.42385947826087378</c:v>
                      </c:pt>
                      <c:pt idx="157" formatCode="0.00">
                        <c:v>0.44016347826087376</c:v>
                      </c:pt>
                      <c:pt idx="158" formatCode="0.00">
                        <c:v>0.45646747826087375</c:v>
                      </c:pt>
                      <c:pt idx="159" formatCode="0.00">
                        <c:v>0.47277147826087373</c:v>
                      </c:pt>
                      <c:pt idx="160" formatCode="0.00">
                        <c:v>0.48907547826087372</c:v>
                      </c:pt>
                      <c:pt idx="161" formatCode="0.00">
                        <c:v>0.5053794782608737</c:v>
                      </c:pt>
                      <c:pt idx="162" formatCode="0.00">
                        <c:v>0.52168347826087369</c:v>
                      </c:pt>
                      <c:pt idx="163" formatCode="0.00">
                        <c:v>0.53798747826087367</c:v>
                      </c:pt>
                      <c:pt idx="164" formatCode="0.00">
                        <c:v>0.55429147826087366</c:v>
                      </c:pt>
                      <c:pt idx="165" formatCode="0.00">
                        <c:v>0.57059547826087365</c:v>
                      </c:pt>
                      <c:pt idx="166" formatCode="0.00">
                        <c:v>0.58689947826087363</c:v>
                      </c:pt>
                      <c:pt idx="167" formatCode="0.00">
                        <c:v>0.60320347826087362</c:v>
                      </c:pt>
                      <c:pt idx="168" formatCode="0.00">
                        <c:v>0.6195074782608736</c:v>
                      </c:pt>
                      <c:pt idx="169" formatCode="0.00">
                        <c:v>0.63581147826087359</c:v>
                      </c:pt>
                      <c:pt idx="170" formatCode="0.00">
                        <c:v>0.65211547826087357</c:v>
                      </c:pt>
                      <c:pt idx="171" formatCode="0.00">
                        <c:v>0.66841947826087356</c:v>
                      </c:pt>
                      <c:pt idx="172" formatCode="0.00">
                        <c:v>0.68472347826087354</c:v>
                      </c:pt>
                      <c:pt idx="173" formatCode="0.00">
                        <c:v>0.70102747826087353</c:v>
                      </c:pt>
                      <c:pt idx="174" formatCode="0.00">
                        <c:v>0.71733147826087351</c:v>
                      </c:pt>
                      <c:pt idx="175" formatCode="0.00">
                        <c:v>0.7336354782608735</c:v>
                      </c:pt>
                      <c:pt idx="176" formatCode="0.00">
                        <c:v>0.74993947826087348</c:v>
                      </c:pt>
                      <c:pt idx="177" formatCode="0.00">
                        <c:v>0.76624347826087347</c:v>
                      </c:pt>
                      <c:pt idx="178" formatCode="0.00">
                        <c:v>0.78254747826087345</c:v>
                      </c:pt>
                      <c:pt idx="179" formatCode="0.00">
                        <c:v>0.79885147826087344</c:v>
                      </c:pt>
                      <c:pt idx="180" formatCode="0.00">
                        <c:v>0.81515547826087342</c:v>
                      </c:pt>
                      <c:pt idx="181" formatCode="0.00">
                        <c:v>0.83145947826087341</c:v>
                      </c:pt>
                      <c:pt idx="182" formatCode="0.00">
                        <c:v>0.84776347826087339</c:v>
                      </c:pt>
                      <c:pt idx="183" formatCode="0.00">
                        <c:v>0.86406747826087338</c:v>
                      </c:pt>
                      <c:pt idx="184" formatCode="0.00">
                        <c:v>0.88037147826087336</c:v>
                      </c:pt>
                      <c:pt idx="185" formatCode="0.00">
                        <c:v>0.89667547826087335</c:v>
                      </c:pt>
                      <c:pt idx="186" formatCode="0.00">
                        <c:v>0.91297947826087333</c:v>
                      </c:pt>
                      <c:pt idx="187" formatCode="0.00">
                        <c:v>0.92928347826087332</c:v>
                      </c:pt>
                      <c:pt idx="188" formatCode="0.00">
                        <c:v>0.9455874782608733</c:v>
                      </c:pt>
                      <c:pt idx="189" formatCode="0.00">
                        <c:v>0.96189147826087329</c:v>
                      </c:pt>
                      <c:pt idx="190" formatCode="0.00">
                        <c:v>0.97819547826087327</c:v>
                      </c:pt>
                      <c:pt idx="191" formatCode="0.00">
                        <c:v>0.99449947826087326</c:v>
                      </c:pt>
                      <c:pt idx="192" formatCode="0.00">
                        <c:v>1.0108034782608732</c:v>
                      </c:pt>
                      <c:pt idx="193" formatCode="0.00">
                        <c:v>1.0271074782608733</c:v>
                      </c:pt>
                      <c:pt idx="194" formatCode="0.00">
                        <c:v>1.0434114782608734</c:v>
                      </c:pt>
                      <c:pt idx="195" formatCode="0.00">
                        <c:v>1.0597154782608735</c:v>
                      </c:pt>
                      <c:pt idx="196" formatCode="0.00">
                        <c:v>1.0760194782608736</c:v>
                      </c:pt>
                      <c:pt idx="197" formatCode="0.00">
                        <c:v>1.0923234782608737</c:v>
                      </c:pt>
                      <c:pt idx="198" formatCode="0.00">
                        <c:v>1.1086274782608738</c:v>
                      </c:pt>
                      <c:pt idx="199" formatCode="0.00">
                        <c:v>1.1249314782608739</c:v>
                      </c:pt>
                      <c:pt idx="200" formatCode="0.00">
                        <c:v>1.141235478260874</c:v>
                      </c:pt>
                      <c:pt idx="201" formatCode="0.00">
                        <c:v>1.1575394782608741</c:v>
                      </c:pt>
                      <c:pt idx="202" formatCode="0.00">
                        <c:v>1.1738434782608742</c:v>
                      </c:pt>
                      <c:pt idx="203" formatCode="0.00">
                        <c:v>1.1901474782608743</c:v>
                      </c:pt>
                      <c:pt idx="204" formatCode="0.00">
                        <c:v>1.2064514782608744</c:v>
                      </c:pt>
                      <c:pt idx="205" formatCode="0.00">
                        <c:v>1.2227554782608745</c:v>
                      </c:pt>
                      <c:pt idx="206" formatCode="0.00">
                        <c:v>1.2390594782608746</c:v>
                      </c:pt>
                      <c:pt idx="207" formatCode="0.00">
                        <c:v>1.2553634782608747</c:v>
                      </c:pt>
                      <c:pt idx="208" formatCode="0.00">
                        <c:v>1.2716674782608748</c:v>
                      </c:pt>
                      <c:pt idx="209" formatCode="0.00">
                        <c:v>1.2879714782608749</c:v>
                      </c:pt>
                      <c:pt idx="210" formatCode="0.00">
                        <c:v>1.304275478260875</c:v>
                      </c:pt>
                      <c:pt idx="211" formatCode="0.00">
                        <c:v>1.3205794782608751</c:v>
                      </c:pt>
                      <c:pt idx="212" formatCode="0.00">
                        <c:v>1.3368834782608752</c:v>
                      </c:pt>
                      <c:pt idx="213" formatCode="0.00">
                        <c:v>1.3531874782608753</c:v>
                      </c:pt>
                      <c:pt idx="214" formatCode="0.00">
                        <c:v>1.3694914782608754</c:v>
                      </c:pt>
                      <c:pt idx="215" formatCode="0.00">
                        <c:v>1.3857954782608755</c:v>
                      </c:pt>
                      <c:pt idx="216" formatCode="0.00">
                        <c:v>1.4020994782608756</c:v>
                      </c:pt>
                      <c:pt idx="217" formatCode="0.00">
                        <c:v>1.4184034782608756</c:v>
                      </c:pt>
                      <c:pt idx="218" formatCode="0.00">
                        <c:v>1.4347074782608757</c:v>
                      </c:pt>
                      <c:pt idx="219" formatCode="0.00">
                        <c:v>1.4510114782608758</c:v>
                      </c:pt>
                      <c:pt idx="220" formatCode="0.00">
                        <c:v>1.4673154782608759</c:v>
                      </c:pt>
                      <c:pt idx="221" formatCode="0.00">
                        <c:v>1.483619478260876</c:v>
                      </c:pt>
                      <c:pt idx="222" formatCode="0.00">
                        <c:v>1.4999234782608761</c:v>
                      </c:pt>
                      <c:pt idx="223" formatCode="0.00">
                        <c:v>1.5162274782608762</c:v>
                      </c:pt>
                      <c:pt idx="224" formatCode="0.00">
                        <c:v>1.5325314782608763</c:v>
                      </c:pt>
                      <c:pt idx="225" formatCode="0.00">
                        <c:v>1.5488354782608764</c:v>
                      </c:pt>
                      <c:pt idx="226" formatCode="0.00">
                        <c:v>1.5651394782608765</c:v>
                      </c:pt>
                      <c:pt idx="227" formatCode="0.00">
                        <c:v>1.5814434782608766</c:v>
                      </c:pt>
                      <c:pt idx="228" formatCode="0.00">
                        <c:v>1.5977474782608767</c:v>
                      </c:pt>
                      <c:pt idx="229" formatCode="0.00">
                        <c:v>1.6140514782608768</c:v>
                      </c:pt>
                      <c:pt idx="230" formatCode="0.00">
                        <c:v>1.6303554782608769</c:v>
                      </c:pt>
                      <c:pt idx="231" formatCode="0.00">
                        <c:v>1.646659478260877</c:v>
                      </c:pt>
                      <c:pt idx="232" formatCode="0.00">
                        <c:v>1.6629634782608771</c:v>
                      </c:pt>
                      <c:pt idx="233" formatCode="0.00">
                        <c:v>1.6792674782608772</c:v>
                      </c:pt>
                      <c:pt idx="234" formatCode="0.00">
                        <c:v>1.6955714782608773</c:v>
                      </c:pt>
                      <c:pt idx="235" formatCode="0.00">
                        <c:v>1.7118754782608774</c:v>
                      </c:pt>
                      <c:pt idx="236" formatCode="0.00">
                        <c:v>1.7281794782608775</c:v>
                      </c:pt>
                      <c:pt idx="237" formatCode="0.00">
                        <c:v>1.7444834782608776</c:v>
                      </c:pt>
                      <c:pt idx="238" formatCode="0.00">
                        <c:v>1.7607874782608777</c:v>
                      </c:pt>
                      <c:pt idx="239" formatCode="0.00">
                        <c:v>1.7770914782608778</c:v>
                      </c:pt>
                      <c:pt idx="240" formatCode="0.00">
                        <c:v>1.7933954782608779</c:v>
                      </c:pt>
                      <c:pt idx="241" formatCode="0.00">
                        <c:v>1.809699478260878</c:v>
                      </c:pt>
                      <c:pt idx="242" formatCode="0.00">
                        <c:v>1.8260034782608781</c:v>
                      </c:pt>
                      <c:pt idx="243" formatCode="0.00">
                        <c:v>1.8423074782608782</c:v>
                      </c:pt>
                      <c:pt idx="244" formatCode="0.00">
                        <c:v>1.8586114782608782</c:v>
                      </c:pt>
                      <c:pt idx="245" formatCode="0.00">
                        <c:v>1.8749154782608783</c:v>
                      </c:pt>
                      <c:pt idx="246" formatCode="0.00">
                        <c:v>1.8912194782608784</c:v>
                      </c:pt>
                      <c:pt idx="247" formatCode="0.00">
                        <c:v>1.9075234782608785</c:v>
                      </c:pt>
                      <c:pt idx="248" formatCode="0.00">
                        <c:v>1.9238274782608786</c:v>
                      </c:pt>
                      <c:pt idx="249" formatCode="0.00">
                        <c:v>1.9401314782608787</c:v>
                      </c:pt>
                      <c:pt idx="250" formatCode="0.00">
                        <c:v>1.9564354782608788</c:v>
                      </c:pt>
                      <c:pt idx="251" formatCode="0.00">
                        <c:v>1.9727394782608789</c:v>
                      </c:pt>
                      <c:pt idx="252" formatCode="0.00">
                        <c:v>1.989043478260879</c:v>
                      </c:pt>
                      <c:pt idx="253" formatCode="0.00">
                        <c:v>2.0053474782608789</c:v>
                      </c:pt>
                      <c:pt idx="254" formatCode="0.00">
                        <c:v>2.0216514782608788</c:v>
                      </c:pt>
                      <c:pt idx="255" formatCode="0.00">
                        <c:v>2.0379554782608786</c:v>
                      </c:pt>
                      <c:pt idx="256" formatCode="0.00">
                        <c:v>2.0542594782608785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Feuil1!$K$2:$K$257</c15:sqref>
                        </c15:formulaRef>
                      </c:ext>
                    </c:extLst>
                    <c:numCache>
                      <c:formatCode>General</c:formatCode>
                      <c:ptCount val="256"/>
                      <c:pt idx="1">
                        <c:v>1.325788304257415E+17</c:v>
                      </c:pt>
                      <c:pt idx="2">
                        <c:v>1.5297140831289958E+17</c:v>
                      </c:pt>
                      <c:pt idx="3">
                        <c:v>1.485034638751992E+17</c:v>
                      </c:pt>
                      <c:pt idx="4">
                        <c:v>1.4634465116814438E+17</c:v>
                      </c:pt>
                      <c:pt idx="5">
                        <c:v>1.4488344456412109E+17</c:v>
                      </c:pt>
                      <c:pt idx="6">
                        <c:v>1.337238036572455E+17</c:v>
                      </c:pt>
                      <c:pt idx="7">
                        <c:v>1.131017291540813E+17</c:v>
                      </c:pt>
                      <c:pt idx="8">
                        <c:v>1.1843119826213821E+17</c:v>
                      </c:pt>
                      <c:pt idx="9">
                        <c:v>1.261439279127912E+17</c:v>
                      </c:pt>
                      <c:pt idx="10">
                        <c:v>1.269252604525896E+17</c:v>
                      </c:pt>
                      <c:pt idx="11">
                        <c:v>1.1265566532208579E+17</c:v>
                      </c:pt>
                      <c:pt idx="12">
                        <c:v>1.279231639716313E+17</c:v>
                      </c:pt>
                      <c:pt idx="13">
                        <c:v>1.257401252395552E+17</c:v>
                      </c:pt>
                      <c:pt idx="14">
                        <c:v>1.212481946949053E+17</c:v>
                      </c:pt>
                      <c:pt idx="15">
                        <c:v>1.361775566356167E+17</c:v>
                      </c:pt>
                      <c:pt idx="16">
                        <c:v>1.45850124025444E+17</c:v>
                      </c:pt>
                      <c:pt idx="17">
                        <c:v>1.520442732655753E+17</c:v>
                      </c:pt>
                      <c:pt idx="18">
                        <c:v>1.506355848273473E+17</c:v>
                      </c:pt>
                      <c:pt idx="19">
                        <c:v>1.5125673128447811E+17</c:v>
                      </c:pt>
                      <c:pt idx="20">
                        <c:v>1.558337103796033E+17</c:v>
                      </c:pt>
                      <c:pt idx="21">
                        <c:v>1.6349331347713661E+17</c:v>
                      </c:pt>
                      <c:pt idx="22">
                        <c:v>1.659922175154607E+17</c:v>
                      </c:pt>
                      <c:pt idx="23">
                        <c:v>1.725248384460049E+17</c:v>
                      </c:pt>
                      <c:pt idx="24">
                        <c:v>1.7921655358639869E+17</c:v>
                      </c:pt>
                      <c:pt idx="25">
                        <c:v>1.8904252117597501E+17</c:v>
                      </c:pt>
                      <c:pt idx="26">
                        <c:v>2.0752631854848451E+17</c:v>
                      </c:pt>
                      <c:pt idx="27">
                        <c:v>2.213643933064513E+17</c:v>
                      </c:pt>
                      <c:pt idx="28">
                        <c:v>2.4942296160846371E+17</c:v>
                      </c:pt>
                      <c:pt idx="29">
                        <c:v>2.755196665094177E+17</c:v>
                      </c:pt>
                      <c:pt idx="30">
                        <c:v>3.0435673414924E+17</c:v>
                      </c:pt>
                      <c:pt idx="31">
                        <c:v>3.2244676928972378E+17</c:v>
                      </c:pt>
                      <c:pt idx="32">
                        <c:v>3.1875755044296531E+17</c:v>
                      </c:pt>
                      <c:pt idx="33">
                        <c:v>3.3267579694325158E+17</c:v>
                      </c:pt>
                      <c:pt idx="34">
                        <c:v>3.4100162871762208E+17</c:v>
                      </c:pt>
                      <c:pt idx="35">
                        <c:v>3.3483590306082803E+17</c:v>
                      </c:pt>
                      <c:pt idx="36">
                        <c:v>3.3577244567398118E+17</c:v>
                      </c:pt>
                      <c:pt idx="37">
                        <c:v>3.330371244012423E+17</c:v>
                      </c:pt>
                      <c:pt idx="38">
                        <c:v>3.4015941904652749E+17</c:v>
                      </c:pt>
                      <c:pt idx="39">
                        <c:v>3.4421630566670259E+17</c:v>
                      </c:pt>
                      <c:pt idx="40">
                        <c:v>3.5146783881464742E+17</c:v>
                      </c:pt>
                      <c:pt idx="41">
                        <c:v>3.4900637996093101E+17</c:v>
                      </c:pt>
                      <c:pt idx="42">
                        <c:v>3.4850354939102547E+17</c:v>
                      </c:pt>
                      <c:pt idx="43">
                        <c:v>3.5212781550180518E+17</c:v>
                      </c:pt>
                      <c:pt idx="44">
                        <c:v>3.5212777854427859E+17</c:v>
                      </c:pt>
                      <c:pt idx="45">
                        <c:v>3.6171440203436538E+17</c:v>
                      </c:pt>
                      <c:pt idx="46">
                        <c:v>3.6344485158166893E+17</c:v>
                      </c:pt>
                      <c:pt idx="47">
                        <c:v>3.6731728024478662E+17</c:v>
                      </c:pt>
                      <c:pt idx="48">
                        <c:v>3.6602166375600019E+17</c:v>
                      </c:pt>
                      <c:pt idx="49">
                        <c:v>3.7486113500142522E+17</c:v>
                      </c:pt>
                      <c:pt idx="50">
                        <c:v>3.7552483131811488E+17</c:v>
                      </c:pt>
                      <c:pt idx="51">
                        <c:v>3.7804002166466227E+17</c:v>
                      </c:pt>
                      <c:pt idx="52">
                        <c:v>3.7568414679531168E+17</c:v>
                      </c:pt>
                      <c:pt idx="53">
                        <c:v>3.8142046645306253E+17</c:v>
                      </c:pt>
                      <c:pt idx="54">
                        <c:v>3.9094530495806733E+17</c:v>
                      </c:pt>
                      <c:pt idx="55">
                        <c:v>3.9741467146954413E+17</c:v>
                      </c:pt>
                      <c:pt idx="56">
                        <c:v>3.9694095478674547E+17</c:v>
                      </c:pt>
                      <c:pt idx="57">
                        <c:v>3.9995663116157702E+17</c:v>
                      </c:pt>
                      <c:pt idx="58">
                        <c:v>4.0855107777507347E+17</c:v>
                      </c:pt>
                      <c:pt idx="59">
                        <c:v>4.0432567117078771E+17</c:v>
                      </c:pt>
                      <c:pt idx="60">
                        <c:v>4.0841990591312538E+17</c:v>
                      </c:pt>
                      <c:pt idx="61">
                        <c:v>4.0486415889754112E+17</c:v>
                      </c:pt>
                      <c:pt idx="62">
                        <c:v>4.0777233197203539E+17</c:v>
                      </c:pt>
                      <c:pt idx="63">
                        <c:v>4.0727528598187418E+17</c:v>
                      </c:pt>
                      <c:pt idx="64">
                        <c:v>4.1065250477316192E+17</c:v>
                      </c:pt>
                      <c:pt idx="65">
                        <c:v>4.119859878014935E+17</c:v>
                      </c:pt>
                      <c:pt idx="66">
                        <c:v>4.0656813757806157E+17</c:v>
                      </c:pt>
                      <c:pt idx="67">
                        <c:v>4.1336986157947142E+17</c:v>
                      </c:pt>
                      <c:pt idx="68">
                        <c:v>4.10171467864352E+17</c:v>
                      </c:pt>
                      <c:pt idx="69">
                        <c:v>4.049978833290393E+17</c:v>
                      </c:pt>
                      <c:pt idx="70">
                        <c:v>3.9768637924285222E+17</c:v>
                      </c:pt>
                      <c:pt idx="71">
                        <c:v>3.9750974467652282E+17</c:v>
                      </c:pt>
                      <c:pt idx="72">
                        <c:v>3.9508776272184032E+17</c:v>
                      </c:pt>
                      <c:pt idx="73">
                        <c:v>4.0248380313253318E+17</c:v>
                      </c:pt>
                      <c:pt idx="74">
                        <c:v>3.9892166970643277E+17</c:v>
                      </c:pt>
                      <c:pt idx="75">
                        <c:v>3.9818149448138182E+17</c:v>
                      </c:pt>
                      <c:pt idx="76">
                        <c:v>4.0510696211540768E+17</c:v>
                      </c:pt>
                      <c:pt idx="77">
                        <c:v>4.0393644405149318E+17</c:v>
                      </c:pt>
                      <c:pt idx="78">
                        <c:v>4.0197077170551962E+17</c:v>
                      </c:pt>
                      <c:pt idx="79">
                        <c:v>4.0049066978281523E+17</c:v>
                      </c:pt>
                      <c:pt idx="80">
                        <c:v>3.9053216861987578E+17</c:v>
                      </c:pt>
                      <c:pt idx="81">
                        <c:v>3.8437238970244659E+17</c:v>
                      </c:pt>
                      <c:pt idx="82">
                        <c:v>3.9173632509189331E+17</c:v>
                      </c:pt>
                      <c:pt idx="83">
                        <c:v>3.9698241006832378E+17</c:v>
                      </c:pt>
                      <c:pt idx="84">
                        <c:v>3.9298153765194022E+17</c:v>
                      </c:pt>
                      <c:pt idx="85">
                        <c:v>3.9342051023637542E+17</c:v>
                      </c:pt>
                      <c:pt idx="86">
                        <c:v>3.9435574812696653E+17</c:v>
                      </c:pt>
                      <c:pt idx="87">
                        <c:v>3.9677659221180032E+17</c:v>
                      </c:pt>
                      <c:pt idx="88">
                        <c:v>3.9239159695697888E+17</c:v>
                      </c:pt>
                      <c:pt idx="89">
                        <c:v>3.9546971954370483E+17</c:v>
                      </c:pt>
                      <c:pt idx="90">
                        <c:v>3.9054480945868742E+17</c:v>
                      </c:pt>
                      <c:pt idx="91">
                        <c:v>3.9033578929460032E+17</c:v>
                      </c:pt>
                      <c:pt idx="92">
                        <c:v>3.9171302670552128E+17</c:v>
                      </c:pt>
                      <c:pt idx="93">
                        <c:v>3.9474751213282419E+17</c:v>
                      </c:pt>
                      <c:pt idx="94">
                        <c:v>3.8736829961287552E+17</c:v>
                      </c:pt>
                      <c:pt idx="95">
                        <c:v>3.9674271855888998E+17</c:v>
                      </c:pt>
                      <c:pt idx="96">
                        <c:v>4.0109703644872781E+17</c:v>
                      </c:pt>
                      <c:pt idx="97">
                        <c:v>3.9812612361484198E+17</c:v>
                      </c:pt>
                      <c:pt idx="98">
                        <c:v>4.0424972053636013E+17</c:v>
                      </c:pt>
                      <c:pt idx="99">
                        <c:v>4.0427014266415802E+17</c:v>
                      </c:pt>
                      <c:pt idx="100">
                        <c:v>4.0084225878559322E+17</c:v>
                      </c:pt>
                      <c:pt idx="101">
                        <c:v>3.9063203879417632E+17</c:v>
                      </c:pt>
                      <c:pt idx="102">
                        <c:v>3.8002950206540557E+17</c:v>
                      </c:pt>
                      <c:pt idx="103">
                        <c:v>3.8056829077747661E+17</c:v>
                      </c:pt>
                      <c:pt idx="104">
                        <c:v>3.8286662162584813E+17</c:v>
                      </c:pt>
                      <c:pt idx="105">
                        <c:v>3.8447440454775718E+17</c:v>
                      </c:pt>
                      <c:pt idx="106">
                        <c:v>3.8115324759934067E+17</c:v>
                      </c:pt>
                      <c:pt idx="107">
                        <c:v>3.8021679381199341E+17</c:v>
                      </c:pt>
                      <c:pt idx="108">
                        <c:v>3.8327711870275872E+17</c:v>
                      </c:pt>
                      <c:pt idx="109">
                        <c:v>3.8641755243096013E+17</c:v>
                      </c:pt>
                      <c:pt idx="110">
                        <c:v>3.9580547577506253E+17</c:v>
                      </c:pt>
                      <c:pt idx="111">
                        <c:v>4.033628710236199E+17</c:v>
                      </c:pt>
                      <c:pt idx="112">
                        <c:v>4.0223670157323962E+17</c:v>
                      </c:pt>
                      <c:pt idx="113">
                        <c:v>3.888476676407079E+17</c:v>
                      </c:pt>
                      <c:pt idx="114">
                        <c:v>3.9111256302921498E+17</c:v>
                      </c:pt>
                      <c:pt idx="115">
                        <c:v>3.9324511846320608E+17</c:v>
                      </c:pt>
                      <c:pt idx="116">
                        <c:v>3.880945770467968E+17</c:v>
                      </c:pt>
                      <c:pt idx="117">
                        <c:v>3.8648465314007398E+17</c:v>
                      </c:pt>
                      <c:pt idx="118">
                        <c:v>3.8582570210268653E+17</c:v>
                      </c:pt>
                      <c:pt idx="119">
                        <c:v>3.8042858702160659E+17</c:v>
                      </c:pt>
                      <c:pt idx="120">
                        <c:v>3.7569972873816941E+17</c:v>
                      </c:pt>
                      <c:pt idx="121">
                        <c:v>3.7581789351355072E+17</c:v>
                      </c:pt>
                      <c:pt idx="122">
                        <c:v>3.7228457786659859E+17</c:v>
                      </c:pt>
                      <c:pt idx="123">
                        <c:v>3.6617563065334138E+17</c:v>
                      </c:pt>
                      <c:pt idx="124">
                        <c:v>3.6917348052013389E+17</c:v>
                      </c:pt>
                      <c:pt idx="125">
                        <c:v>3.6936743463936467E+17</c:v>
                      </c:pt>
                      <c:pt idx="126">
                        <c:v>3.6223626855598573E+17</c:v>
                      </c:pt>
                      <c:pt idx="127">
                        <c:v>3.6692510988281498E+17</c:v>
                      </c:pt>
                      <c:pt idx="128">
                        <c:v>3.764753815687431E+17</c:v>
                      </c:pt>
                      <c:pt idx="129">
                        <c:v>3.8628383772863328E+17</c:v>
                      </c:pt>
                      <c:pt idx="130">
                        <c:v>3.9207550987501248E+17</c:v>
                      </c:pt>
                      <c:pt idx="131">
                        <c:v>3.9730778211006112E+17</c:v>
                      </c:pt>
                      <c:pt idx="132">
                        <c:v>4.0256109544429421E+17</c:v>
                      </c:pt>
                      <c:pt idx="133">
                        <c:v>4.0644507521287731E+17</c:v>
                      </c:pt>
                      <c:pt idx="134">
                        <c:v>4.055280387974544E+17</c:v>
                      </c:pt>
                      <c:pt idx="135">
                        <c:v>4.0128227213194637E+17</c:v>
                      </c:pt>
                      <c:pt idx="136">
                        <c:v>3.9985557244823053E+17</c:v>
                      </c:pt>
                      <c:pt idx="137">
                        <c:v>3.9674848458184902E+17</c:v>
                      </c:pt>
                      <c:pt idx="138">
                        <c:v>4.019961787654688E+17</c:v>
                      </c:pt>
                      <c:pt idx="139">
                        <c:v>3.9838940510044627E+17</c:v>
                      </c:pt>
                      <c:pt idx="140">
                        <c:v>3.9202923795301549E+17</c:v>
                      </c:pt>
                      <c:pt idx="141">
                        <c:v>3.9316622863886048E+17</c:v>
                      </c:pt>
                      <c:pt idx="142">
                        <c:v>3.9688990895200422E+17</c:v>
                      </c:pt>
                      <c:pt idx="143">
                        <c:v>3.9476596637284787E+17</c:v>
                      </c:pt>
                      <c:pt idx="144">
                        <c:v>3.9710118929004339E+17</c:v>
                      </c:pt>
                      <c:pt idx="145">
                        <c:v>3.9140627055839622E+17</c:v>
                      </c:pt>
                      <c:pt idx="146">
                        <c:v>3.8333151278148538E+17</c:v>
                      </c:pt>
                      <c:pt idx="147">
                        <c:v>3.8308800169216E+17</c:v>
                      </c:pt>
                      <c:pt idx="148">
                        <c:v>3.8626424341584038E+17</c:v>
                      </c:pt>
                      <c:pt idx="149">
                        <c:v>3.8736477671259053E+17</c:v>
                      </c:pt>
                      <c:pt idx="150">
                        <c:v>3.8348220450268422E+17</c:v>
                      </c:pt>
                      <c:pt idx="151">
                        <c:v>3.8506973962707258E+17</c:v>
                      </c:pt>
                      <c:pt idx="152">
                        <c:v>3.8792198281205658E+17</c:v>
                      </c:pt>
                      <c:pt idx="153">
                        <c:v>3.8524997556002752E+17</c:v>
                      </c:pt>
                      <c:pt idx="154">
                        <c:v>3.8044243306743968E+17</c:v>
                      </c:pt>
                      <c:pt idx="155">
                        <c:v>3.8529199327377728E+17</c:v>
                      </c:pt>
                      <c:pt idx="156">
                        <c:v>3.8920514547546957E+17</c:v>
                      </c:pt>
                      <c:pt idx="157">
                        <c:v>3.9207999021160282E+17</c:v>
                      </c:pt>
                      <c:pt idx="158">
                        <c:v>3.9321422461167648E+17</c:v>
                      </c:pt>
                      <c:pt idx="159">
                        <c:v>3.9595562818757107E+17</c:v>
                      </c:pt>
                      <c:pt idx="160">
                        <c:v>4.0220006081138573E+17</c:v>
                      </c:pt>
                      <c:pt idx="161">
                        <c:v>4.1723603759628531E+17</c:v>
                      </c:pt>
                      <c:pt idx="162">
                        <c:v>4.2091134330363027E+17</c:v>
                      </c:pt>
                      <c:pt idx="163">
                        <c:v>4.2457514497320883E+17</c:v>
                      </c:pt>
                      <c:pt idx="164">
                        <c:v>4.2258397237133101E+17</c:v>
                      </c:pt>
                      <c:pt idx="165">
                        <c:v>4.2223747762905491E+17</c:v>
                      </c:pt>
                      <c:pt idx="166">
                        <c:v>4.173072334462473E+17</c:v>
                      </c:pt>
                      <c:pt idx="167">
                        <c:v>4.1508054023277837E+17</c:v>
                      </c:pt>
                      <c:pt idx="168">
                        <c:v>4.2200234276659123E+17</c:v>
                      </c:pt>
                      <c:pt idx="169">
                        <c:v>4.1597159506211667E+17</c:v>
                      </c:pt>
                      <c:pt idx="170">
                        <c:v>4.1506800313807642E+17</c:v>
                      </c:pt>
                      <c:pt idx="171">
                        <c:v>4.1782364826033472E+17</c:v>
                      </c:pt>
                      <c:pt idx="172">
                        <c:v>4.215736409227504E+17</c:v>
                      </c:pt>
                      <c:pt idx="173">
                        <c:v>4.1857268874763987E+17</c:v>
                      </c:pt>
                      <c:pt idx="174">
                        <c:v>4.1854742021009133E+17</c:v>
                      </c:pt>
                      <c:pt idx="175">
                        <c:v>4.2326586212308109E+17</c:v>
                      </c:pt>
                      <c:pt idx="176">
                        <c:v>4.2089477748074048E+17</c:v>
                      </c:pt>
                      <c:pt idx="177">
                        <c:v>4.1562092030080928E+17</c:v>
                      </c:pt>
                      <c:pt idx="178">
                        <c:v>4.1357684381180723E+17</c:v>
                      </c:pt>
                      <c:pt idx="179">
                        <c:v>4.143492024011184E+17</c:v>
                      </c:pt>
                      <c:pt idx="180">
                        <c:v>4.2318722647919488E+17</c:v>
                      </c:pt>
                      <c:pt idx="181">
                        <c:v>4.1939262149356749E+17</c:v>
                      </c:pt>
                      <c:pt idx="182">
                        <c:v>4.2101101104371379E+17</c:v>
                      </c:pt>
                      <c:pt idx="183">
                        <c:v>4.2313654873931328E+17</c:v>
                      </c:pt>
                      <c:pt idx="184">
                        <c:v>4.3240795219840147E+17</c:v>
                      </c:pt>
                      <c:pt idx="185">
                        <c:v>4.3190569146489478E+17</c:v>
                      </c:pt>
                      <c:pt idx="186">
                        <c:v>4.337395993658839E+17</c:v>
                      </c:pt>
                      <c:pt idx="187">
                        <c:v>4.3277604065649997E+17</c:v>
                      </c:pt>
                      <c:pt idx="188">
                        <c:v>4.2334550861980838E+17</c:v>
                      </c:pt>
                      <c:pt idx="189">
                        <c:v>4.225846681517728E+17</c:v>
                      </c:pt>
                      <c:pt idx="190">
                        <c:v>4.1905636931510509E+17</c:v>
                      </c:pt>
                      <c:pt idx="191">
                        <c:v>4.195749170945712E+17</c:v>
                      </c:pt>
                      <c:pt idx="192">
                        <c:v>4.0714016923937152E+17</c:v>
                      </c:pt>
                      <c:pt idx="193">
                        <c:v>4.0904338806140787E+17</c:v>
                      </c:pt>
                      <c:pt idx="194">
                        <c:v>4.0804615088787277E+17</c:v>
                      </c:pt>
                      <c:pt idx="195">
                        <c:v>3.9941290340407558E+17</c:v>
                      </c:pt>
                      <c:pt idx="196">
                        <c:v>3.978797007966023E+17</c:v>
                      </c:pt>
                      <c:pt idx="197">
                        <c:v>3.9714893611294477E+17</c:v>
                      </c:pt>
                      <c:pt idx="198">
                        <c:v>3.9087448603545011E+17</c:v>
                      </c:pt>
                      <c:pt idx="199">
                        <c:v>3.8677718693707808E+17</c:v>
                      </c:pt>
                      <c:pt idx="200">
                        <c:v>3.8891479163865062E+17</c:v>
                      </c:pt>
                      <c:pt idx="201">
                        <c:v>3.8803100580807757E+17</c:v>
                      </c:pt>
                      <c:pt idx="202">
                        <c:v>3.7944418290336243E+17</c:v>
                      </c:pt>
                      <c:pt idx="203">
                        <c:v>3.7677897846721907E+17</c:v>
                      </c:pt>
                      <c:pt idx="204">
                        <c:v>3.7612911088410893E+17</c:v>
                      </c:pt>
                      <c:pt idx="205">
                        <c:v>3.6774340402521357E+17</c:v>
                      </c:pt>
                      <c:pt idx="206">
                        <c:v>3.6707652943788518E+17</c:v>
                      </c:pt>
                      <c:pt idx="207">
                        <c:v>3.6166650397703667E+17</c:v>
                      </c:pt>
                      <c:pt idx="208">
                        <c:v>3.582522632077463E+17</c:v>
                      </c:pt>
                      <c:pt idx="209">
                        <c:v>3.4860422684195808E+17</c:v>
                      </c:pt>
                      <c:pt idx="210">
                        <c:v>3.4704941962854752E+17</c:v>
                      </c:pt>
                      <c:pt idx="211">
                        <c:v>3.4308439139443648E+17</c:v>
                      </c:pt>
                      <c:pt idx="212">
                        <c:v>3.3569248600323181E+17</c:v>
                      </c:pt>
                      <c:pt idx="213">
                        <c:v>3.386904416997344E+17</c:v>
                      </c:pt>
                      <c:pt idx="214">
                        <c:v>3.3579618421047187E+17</c:v>
                      </c:pt>
                      <c:pt idx="215">
                        <c:v>3.4142469829017562E+17</c:v>
                      </c:pt>
                      <c:pt idx="216">
                        <c:v>3.529445197670816E+17</c:v>
                      </c:pt>
                      <c:pt idx="217">
                        <c:v>3.5079103150446061E+17</c:v>
                      </c:pt>
                      <c:pt idx="218">
                        <c:v>3.4565106085477683E+17</c:v>
                      </c:pt>
                      <c:pt idx="219">
                        <c:v>3.315370158862167E+17</c:v>
                      </c:pt>
                      <c:pt idx="220">
                        <c:v>3.0685058504027667E+17</c:v>
                      </c:pt>
                      <c:pt idx="221">
                        <c:v>2.607006921632025E+17</c:v>
                      </c:pt>
                      <c:pt idx="222">
                        <c:v>2.0701713357447341E+17</c:v>
                      </c:pt>
                      <c:pt idx="223">
                        <c:v>1.8312260632734438E+17</c:v>
                      </c:pt>
                      <c:pt idx="224">
                        <c:v>1.554980349916633E+17</c:v>
                      </c:pt>
                      <c:pt idx="225">
                        <c:v>1.343401629355849E+17</c:v>
                      </c:pt>
                      <c:pt idx="226">
                        <c:v>1.211110590232391E+17</c:v>
                      </c:pt>
                      <c:pt idx="227">
                        <c:v>1.078100287535396E+17</c:v>
                      </c:pt>
                      <c:pt idx="228">
                        <c:v>1.017324315281249E+17</c:v>
                      </c:pt>
                      <c:pt idx="229">
                        <c:v>1.047291248102717E+17</c:v>
                      </c:pt>
                      <c:pt idx="230">
                        <c:v>9.4114992559545024E+16</c:v>
                      </c:pt>
                      <c:pt idx="231">
                        <c:v>9.1106710100047248E+16</c:v>
                      </c:pt>
                      <c:pt idx="232">
                        <c:v>8.7089705152142448E+16</c:v>
                      </c:pt>
                      <c:pt idx="233">
                        <c:v>8.8397175897406656E+16</c:v>
                      </c:pt>
                      <c:pt idx="234">
                        <c:v>8.325920072611016E+16</c:v>
                      </c:pt>
                      <c:pt idx="235">
                        <c:v>7.8895012719298048E+16</c:v>
                      </c:pt>
                      <c:pt idx="236">
                        <c:v>8.1297156971274768E+16</c:v>
                      </c:pt>
                      <c:pt idx="237">
                        <c:v>8.1772275586784368E+16</c:v>
                      </c:pt>
                      <c:pt idx="238">
                        <c:v>9.204576670828848E+16</c:v>
                      </c:pt>
                      <c:pt idx="239">
                        <c:v>9.1771542510473872E+16</c:v>
                      </c:pt>
                      <c:pt idx="240">
                        <c:v>9.0983035429636736E+16</c:v>
                      </c:pt>
                      <c:pt idx="241">
                        <c:v>9.634128742238488E+16</c:v>
                      </c:pt>
                      <c:pt idx="242">
                        <c:v>8.7525379695317072E+16</c:v>
                      </c:pt>
                      <c:pt idx="243">
                        <c:v>9.4706129371131616E+16</c:v>
                      </c:pt>
                      <c:pt idx="244">
                        <c:v>9.206183006421192E+16</c:v>
                      </c:pt>
                      <c:pt idx="245">
                        <c:v>8.7409540130327296E+16</c:v>
                      </c:pt>
                      <c:pt idx="246">
                        <c:v>8.1463486836074208E+16</c:v>
                      </c:pt>
                      <c:pt idx="247">
                        <c:v>7.7452636535760048E+16</c:v>
                      </c:pt>
                      <c:pt idx="248">
                        <c:v>8.2132188469550432E+16</c:v>
                      </c:pt>
                      <c:pt idx="249">
                        <c:v>9.4044754206206144E+16</c:v>
                      </c:pt>
                      <c:pt idx="250">
                        <c:v>7.9781654282838976E+16</c:v>
                      </c:pt>
                      <c:pt idx="251">
                        <c:v>6.1271352612004792E+16</c:v>
                      </c:pt>
                      <c:pt idx="252">
                        <c:v>9.8419030021535456E+16</c:v>
                      </c:pt>
                      <c:pt idx="253">
                        <c:v>9.002471342166248E+16</c:v>
                      </c:pt>
                      <c:pt idx="254">
                        <c:v>2.639132746158378E+16</c:v>
                      </c:pt>
                      <c:pt idx="255">
                        <c:v>1.003139717571187E+16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6FF-4EE9-A438-4EDE9B815392}"/>
                  </c:ext>
                </c:extLst>
              </c15:ser>
            </c15:filteredLineSeries>
          </c:ext>
        </c:extLst>
      </c:lineChart>
      <c:catAx>
        <c:axId val="417846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noProof="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Lenght</a:t>
                </a:r>
                <a:r>
                  <a:rPr lang="en-US" sz="1400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.0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7840480"/>
        <c:crosses val="autoZero"/>
        <c:auto val="1"/>
        <c:lblAlgn val="ctr"/>
        <c:lblOffset val="100"/>
        <c:tickMarkSkip val="10"/>
        <c:noMultiLvlLbl val="0"/>
      </c:catAx>
      <c:valAx>
        <c:axId val="41784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Density (cm</a:t>
                </a:r>
                <a:r>
                  <a:rPr lang="en-US" sz="1400" baseline="30000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-3</a:t>
                </a:r>
                <a:r>
                  <a:rPr lang="en-US" sz="1400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1400" baseline="30000" noProof="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78467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896114709215135"/>
          <c:y val="8.9387528394568178E-2"/>
          <c:w val="0.20703399145086707"/>
          <c:h val="0.15390656021900756"/>
        </c:manualLayout>
      </c:layout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 plasma</a:t>
            </a:r>
            <a:r>
              <a:rPr lang="en-US" b="1" baseline="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density</a:t>
            </a:r>
            <a:r>
              <a:rPr lang="en-US" b="1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</a:t>
            </a:r>
            <a:r>
              <a:rPr lang="en-US" b="1" baseline="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delay for </a:t>
            </a:r>
            <a:r>
              <a:rPr lang="en-US" b="1" baseline="0" noProof="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differents</a:t>
            </a:r>
            <a:r>
              <a:rPr lang="en-US" b="1" baseline="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lifetimes </a:t>
            </a:r>
            <a:endParaRPr lang="en-US" b="1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33146859590373268"/>
          <c:y val="1.54072695352854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Feuil2!$B$2</c:f>
              <c:strCache>
                <c:ptCount val="1"/>
                <c:pt idx="0">
                  <c:v>10k Shots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Feuil2!$D$3:$D$27</c:f>
                <c:numCache>
                  <c:formatCode>General</c:formatCode>
                  <c:ptCount val="25"/>
                  <c:pt idx="0">
                    <c:v>6791449096538310</c:v>
                  </c:pt>
                  <c:pt idx="1">
                    <c:v>9290448476349660</c:v>
                  </c:pt>
                  <c:pt idx="2">
                    <c:v>1.094604360213093E+16</c:v>
                  </c:pt>
                  <c:pt idx="3">
                    <c:v>1.0929085403855056E+16</c:v>
                  </c:pt>
                  <c:pt idx="4">
                    <c:v>9490678640574410</c:v>
                  </c:pt>
                  <c:pt idx="5">
                    <c:v>7647109477220775</c:v>
                  </c:pt>
                  <c:pt idx="6">
                    <c:v>6664210974855550</c:v>
                  </c:pt>
                  <c:pt idx="7">
                    <c:v>6536891566098685</c:v>
                  </c:pt>
                  <c:pt idx="8">
                    <c:v>5886438067331005</c:v>
                  </c:pt>
                  <c:pt idx="9">
                    <c:v>4993185307029827</c:v>
                  </c:pt>
                  <c:pt idx="10">
                    <c:v>5933191762993040</c:v>
                  </c:pt>
                  <c:pt idx="11">
                    <c:v>5654845175207755</c:v>
                  </c:pt>
                  <c:pt idx="12">
                    <c:v>6145567010565395</c:v>
                  </c:pt>
                  <c:pt idx="13">
                    <c:v>6093891745681350</c:v>
                  </c:pt>
                  <c:pt idx="14">
                    <c:v>5800240831199620</c:v>
                  </c:pt>
                  <c:pt idx="15">
                    <c:v>5196197429292605</c:v>
                  </c:pt>
                  <c:pt idx="16">
                    <c:v>6117374717127950</c:v>
                  </c:pt>
                  <c:pt idx="17">
                    <c:v>5344492281193760</c:v>
                  </c:pt>
                  <c:pt idx="18">
                    <c:v>4084632339908610.5</c:v>
                  </c:pt>
                  <c:pt idx="19">
                    <c:v>5220316903264100</c:v>
                  </c:pt>
                  <c:pt idx="20">
                    <c:v>5211337445818620</c:v>
                  </c:pt>
                  <c:pt idx="21">
                    <c:v>4816840073981707</c:v>
                  </c:pt>
                  <c:pt idx="22">
                    <c:v>4816848630464398</c:v>
                  </c:pt>
                  <c:pt idx="23">
                    <c:v>4545403384802016</c:v>
                  </c:pt>
                  <c:pt idx="24">
                    <c:v>3732768060852743.5</c:v>
                  </c:pt>
                </c:numCache>
              </c:numRef>
            </c:plus>
            <c:minus>
              <c:numRef>
                <c:f>Feuil2!$D$3:$D$27</c:f>
                <c:numCache>
                  <c:formatCode>General</c:formatCode>
                  <c:ptCount val="25"/>
                  <c:pt idx="0">
                    <c:v>6791449096538310</c:v>
                  </c:pt>
                  <c:pt idx="1">
                    <c:v>9290448476349660</c:v>
                  </c:pt>
                  <c:pt idx="2">
                    <c:v>1.094604360213093E+16</c:v>
                  </c:pt>
                  <c:pt idx="3">
                    <c:v>1.0929085403855056E+16</c:v>
                  </c:pt>
                  <c:pt idx="4">
                    <c:v>9490678640574410</c:v>
                  </c:pt>
                  <c:pt idx="5">
                    <c:v>7647109477220775</c:v>
                  </c:pt>
                  <c:pt idx="6">
                    <c:v>6664210974855550</c:v>
                  </c:pt>
                  <c:pt idx="7">
                    <c:v>6536891566098685</c:v>
                  </c:pt>
                  <c:pt idx="8">
                    <c:v>5886438067331005</c:v>
                  </c:pt>
                  <c:pt idx="9">
                    <c:v>4993185307029827</c:v>
                  </c:pt>
                  <c:pt idx="10">
                    <c:v>5933191762993040</c:v>
                  </c:pt>
                  <c:pt idx="11">
                    <c:v>5654845175207755</c:v>
                  </c:pt>
                  <c:pt idx="12">
                    <c:v>6145567010565395</c:v>
                  </c:pt>
                  <c:pt idx="13">
                    <c:v>6093891745681350</c:v>
                  </c:pt>
                  <c:pt idx="14">
                    <c:v>5800240831199620</c:v>
                  </c:pt>
                  <c:pt idx="15">
                    <c:v>5196197429292605</c:v>
                  </c:pt>
                  <c:pt idx="16">
                    <c:v>6117374717127950</c:v>
                  </c:pt>
                  <c:pt idx="17">
                    <c:v>5344492281193760</c:v>
                  </c:pt>
                  <c:pt idx="18">
                    <c:v>4084632339908610.5</c:v>
                  </c:pt>
                  <c:pt idx="19">
                    <c:v>5220316903264100</c:v>
                  </c:pt>
                  <c:pt idx="20">
                    <c:v>5211337445818620</c:v>
                  </c:pt>
                  <c:pt idx="21">
                    <c:v>4816840073981707</c:v>
                  </c:pt>
                  <c:pt idx="22">
                    <c:v>4816848630464398</c:v>
                  </c:pt>
                  <c:pt idx="23">
                    <c:v>4545403384802016</c:v>
                  </c:pt>
                  <c:pt idx="24">
                    <c:v>3732768060852743.5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Feuil2!$A$3:$A$28</c:f>
              <c:numCache>
                <c:formatCode>General</c:formatCode>
                <c:ptCount val="26"/>
                <c:pt idx="0">
                  <c:v>500</c:v>
                </c:pt>
                <c:pt idx="1">
                  <c:v>600</c:v>
                </c:pt>
                <c:pt idx="2">
                  <c:v>700</c:v>
                </c:pt>
                <c:pt idx="3">
                  <c:v>800</c:v>
                </c:pt>
                <c:pt idx="4">
                  <c:v>900</c:v>
                </c:pt>
                <c:pt idx="5">
                  <c:v>1000</c:v>
                </c:pt>
                <c:pt idx="6">
                  <c:v>1100</c:v>
                </c:pt>
                <c:pt idx="7">
                  <c:v>1200</c:v>
                </c:pt>
                <c:pt idx="8">
                  <c:v>1300</c:v>
                </c:pt>
                <c:pt idx="9">
                  <c:v>1400</c:v>
                </c:pt>
                <c:pt idx="10">
                  <c:v>1500</c:v>
                </c:pt>
                <c:pt idx="11">
                  <c:v>1600</c:v>
                </c:pt>
                <c:pt idx="12">
                  <c:v>1700</c:v>
                </c:pt>
                <c:pt idx="13">
                  <c:v>1800</c:v>
                </c:pt>
                <c:pt idx="14">
                  <c:v>1900</c:v>
                </c:pt>
                <c:pt idx="15">
                  <c:v>2000</c:v>
                </c:pt>
                <c:pt idx="16">
                  <c:v>2100</c:v>
                </c:pt>
                <c:pt idx="17">
                  <c:v>2200</c:v>
                </c:pt>
                <c:pt idx="18">
                  <c:v>2300</c:v>
                </c:pt>
                <c:pt idx="19">
                  <c:v>2400</c:v>
                </c:pt>
                <c:pt idx="20">
                  <c:v>2500</c:v>
                </c:pt>
                <c:pt idx="21">
                  <c:v>2600</c:v>
                </c:pt>
                <c:pt idx="22">
                  <c:v>2700</c:v>
                </c:pt>
                <c:pt idx="23">
                  <c:v>2800</c:v>
                </c:pt>
                <c:pt idx="24">
                  <c:v>2900</c:v>
                </c:pt>
                <c:pt idx="25">
                  <c:v>3000</c:v>
                </c:pt>
              </c:numCache>
            </c:numRef>
          </c:cat>
          <c:val>
            <c:numRef>
              <c:f>Feuil2!$B$3:$B$28</c:f>
              <c:numCache>
                <c:formatCode>General</c:formatCode>
                <c:ptCount val="26"/>
                <c:pt idx="0">
                  <c:v>5.97521188177588E+16</c:v>
                </c:pt>
                <c:pt idx="1">
                  <c:v>3.7615594245886259E+17</c:v>
                </c:pt>
                <c:pt idx="2">
                  <c:v>4.9361862986474438E+17</c:v>
                </c:pt>
                <c:pt idx="3">
                  <c:v>6.1852319625544806E+17</c:v>
                </c:pt>
                <c:pt idx="4">
                  <c:v>6.903881053362761E+17</c:v>
                </c:pt>
                <c:pt idx="5">
                  <c:v>7.0670136044793306E+17</c:v>
                </c:pt>
                <c:pt idx="6">
                  <c:v>6.9399727292727488E+17</c:v>
                </c:pt>
                <c:pt idx="7">
                  <c:v>6.6459385465616909E+17</c:v>
                </c:pt>
                <c:pt idx="8">
                  <c:v>6.34865124244512E+17</c:v>
                </c:pt>
                <c:pt idx="9">
                  <c:v>5.8893874216368909E+17</c:v>
                </c:pt>
                <c:pt idx="10">
                  <c:v>5.4410130760296147E+17</c:v>
                </c:pt>
                <c:pt idx="11">
                  <c:v>5.0312919161133453E+17</c:v>
                </c:pt>
                <c:pt idx="12">
                  <c:v>4.6218290865026368E+17</c:v>
                </c:pt>
                <c:pt idx="13">
                  <c:v>4.1657839456071149E+17</c:v>
                </c:pt>
                <c:pt idx="14">
                  <c:v>3.7286959204462739E+17</c:v>
                </c:pt>
                <c:pt idx="15">
                  <c:v>3.2733202233813363E+17</c:v>
                </c:pt>
                <c:pt idx="16">
                  <c:v>2.8634647204896381E+17</c:v>
                </c:pt>
                <c:pt idx="17">
                  <c:v>2.5040271893238829E+17</c:v>
                </c:pt>
                <c:pt idx="18">
                  <c:v>2.150535502472328E+17</c:v>
                </c:pt>
                <c:pt idx="19">
                  <c:v>1.807180645632327E+17</c:v>
                </c:pt>
                <c:pt idx="20">
                  <c:v>1.5845925516833082E+17</c:v>
                </c:pt>
                <c:pt idx="21">
                  <c:v>1.3851373116938179E+17</c:v>
                </c:pt>
                <c:pt idx="22">
                  <c:v>1.153788275710436E+17</c:v>
                </c:pt>
                <c:pt idx="23">
                  <c:v>8.7087938217065168E+16</c:v>
                </c:pt>
                <c:pt idx="24">
                  <c:v>5.4008735087859208E+16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98-4998-8D04-518622A20117}"/>
            </c:ext>
          </c:extLst>
        </c:ser>
        <c:ser>
          <c:idx val="1"/>
          <c:order val="1"/>
          <c:tx>
            <c:strRef>
              <c:f>Feuil2!$E$2</c:f>
              <c:strCache>
                <c:ptCount val="1"/>
                <c:pt idx="0">
                  <c:v>30k Shots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Feuil2!$G$3:$G$28</c:f>
                <c:numCache>
                  <c:formatCode>General</c:formatCode>
                  <c:ptCount val="26"/>
                  <c:pt idx="0">
                    <c:v>4633390591568052</c:v>
                  </c:pt>
                  <c:pt idx="1">
                    <c:v>1.9021946435052976E+16</c:v>
                  </c:pt>
                  <c:pt idx="2">
                    <c:v>1.30699756821441E+16</c:v>
                  </c:pt>
                  <c:pt idx="3">
                    <c:v>1.014123119263917E+16</c:v>
                  </c:pt>
                  <c:pt idx="4">
                    <c:v>7449510846160165</c:v>
                  </c:pt>
                  <c:pt idx="5">
                    <c:v>8693350140852595</c:v>
                  </c:pt>
                  <c:pt idx="6">
                    <c:v>7608052650490575</c:v>
                  </c:pt>
                  <c:pt idx="7">
                    <c:v>9440181215488276</c:v>
                  </c:pt>
                  <c:pt idx="8">
                    <c:v>8242893853279840</c:v>
                  </c:pt>
                  <c:pt idx="9">
                    <c:v>6630046591185840</c:v>
                  </c:pt>
                  <c:pt idx="10">
                    <c:v>6128806507851995</c:v>
                  </c:pt>
                  <c:pt idx="11">
                    <c:v>5118621123675375</c:v>
                  </c:pt>
                  <c:pt idx="12">
                    <c:v>4514994171712439</c:v>
                  </c:pt>
                  <c:pt idx="13">
                    <c:v>5777444884530240</c:v>
                  </c:pt>
                  <c:pt idx="14">
                    <c:v>5374710623634440</c:v>
                  </c:pt>
                  <c:pt idx="15">
                    <c:v>5338024146316685</c:v>
                  </c:pt>
                  <c:pt idx="16">
                    <c:v>4268993546973999.5</c:v>
                  </c:pt>
                  <c:pt idx="17">
                    <c:v>5113213980162420</c:v>
                  </c:pt>
                  <c:pt idx="18">
                    <c:v>4819471013915751</c:v>
                  </c:pt>
                  <c:pt idx="19">
                    <c:v>4409346322001908</c:v>
                  </c:pt>
                  <c:pt idx="20">
                    <c:v>4865567026898449</c:v>
                  </c:pt>
                  <c:pt idx="21">
                    <c:v>4513086770667616</c:v>
                  </c:pt>
                  <c:pt idx="22">
                    <c:v>4996080097359020</c:v>
                  </c:pt>
                  <c:pt idx="23">
                    <c:v>4419651921386269.5</c:v>
                  </c:pt>
                  <c:pt idx="24">
                    <c:v>4511898927571008</c:v>
                  </c:pt>
                  <c:pt idx="25">
                    <c:v>3679173651095951.5</c:v>
                  </c:pt>
                </c:numCache>
              </c:numRef>
            </c:plus>
            <c:minus>
              <c:numRef>
                <c:f>Feuil2!$G$3:$G$28</c:f>
                <c:numCache>
                  <c:formatCode>General</c:formatCode>
                  <c:ptCount val="26"/>
                  <c:pt idx="0">
                    <c:v>4633390591568052</c:v>
                  </c:pt>
                  <c:pt idx="1">
                    <c:v>1.9021946435052976E+16</c:v>
                  </c:pt>
                  <c:pt idx="2">
                    <c:v>1.30699756821441E+16</c:v>
                  </c:pt>
                  <c:pt idx="3">
                    <c:v>1.014123119263917E+16</c:v>
                  </c:pt>
                  <c:pt idx="4">
                    <c:v>7449510846160165</c:v>
                  </c:pt>
                  <c:pt idx="5">
                    <c:v>8693350140852595</c:v>
                  </c:pt>
                  <c:pt idx="6">
                    <c:v>7608052650490575</c:v>
                  </c:pt>
                  <c:pt idx="7">
                    <c:v>9440181215488276</c:v>
                  </c:pt>
                  <c:pt idx="8">
                    <c:v>8242893853279840</c:v>
                  </c:pt>
                  <c:pt idx="9">
                    <c:v>6630046591185840</c:v>
                  </c:pt>
                  <c:pt idx="10">
                    <c:v>6128806507851995</c:v>
                  </c:pt>
                  <c:pt idx="11">
                    <c:v>5118621123675375</c:v>
                  </c:pt>
                  <c:pt idx="12">
                    <c:v>4514994171712439</c:v>
                  </c:pt>
                  <c:pt idx="13">
                    <c:v>5777444884530240</c:v>
                  </c:pt>
                  <c:pt idx="14">
                    <c:v>5374710623634440</c:v>
                  </c:pt>
                  <c:pt idx="15">
                    <c:v>5338024146316685</c:v>
                  </c:pt>
                  <c:pt idx="16">
                    <c:v>4268993546973999.5</c:v>
                  </c:pt>
                  <c:pt idx="17">
                    <c:v>5113213980162420</c:v>
                  </c:pt>
                  <c:pt idx="18">
                    <c:v>4819471013915751</c:v>
                  </c:pt>
                  <c:pt idx="19">
                    <c:v>4409346322001908</c:v>
                  </c:pt>
                  <c:pt idx="20">
                    <c:v>4865567026898449</c:v>
                  </c:pt>
                  <c:pt idx="21">
                    <c:v>4513086770667616</c:v>
                  </c:pt>
                  <c:pt idx="22">
                    <c:v>4996080097359020</c:v>
                  </c:pt>
                  <c:pt idx="23">
                    <c:v>4419651921386269.5</c:v>
                  </c:pt>
                  <c:pt idx="24">
                    <c:v>4511898927571008</c:v>
                  </c:pt>
                  <c:pt idx="25">
                    <c:v>3679173651095951.5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Feuil2!$A$3:$A$28</c:f>
              <c:numCache>
                <c:formatCode>General</c:formatCode>
                <c:ptCount val="26"/>
                <c:pt idx="0">
                  <c:v>500</c:v>
                </c:pt>
                <c:pt idx="1">
                  <c:v>600</c:v>
                </c:pt>
                <c:pt idx="2">
                  <c:v>700</c:v>
                </c:pt>
                <c:pt idx="3">
                  <c:v>800</c:v>
                </c:pt>
                <c:pt idx="4">
                  <c:v>900</c:v>
                </c:pt>
                <c:pt idx="5">
                  <c:v>1000</c:v>
                </c:pt>
                <c:pt idx="6">
                  <c:v>1100</c:v>
                </c:pt>
                <c:pt idx="7">
                  <c:v>1200</c:v>
                </c:pt>
                <c:pt idx="8">
                  <c:v>1300</c:v>
                </c:pt>
                <c:pt idx="9">
                  <c:v>1400</c:v>
                </c:pt>
                <c:pt idx="10">
                  <c:v>1500</c:v>
                </c:pt>
                <c:pt idx="11">
                  <c:v>1600</c:v>
                </c:pt>
                <c:pt idx="12">
                  <c:v>1700</c:v>
                </c:pt>
                <c:pt idx="13">
                  <c:v>1800</c:v>
                </c:pt>
                <c:pt idx="14">
                  <c:v>1900</c:v>
                </c:pt>
                <c:pt idx="15">
                  <c:v>2000</c:v>
                </c:pt>
                <c:pt idx="16">
                  <c:v>2100</c:v>
                </c:pt>
                <c:pt idx="17">
                  <c:v>2200</c:v>
                </c:pt>
                <c:pt idx="18">
                  <c:v>2300</c:v>
                </c:pt>
                <c:pt idx="19">
                  <c:v>2400</c:v>
                </c:pt>
                <c:pt idx="20">
                  <c:v>2500</c:v>
                </c:pt>
                <c:pt idx="21">
                  <c:v>2600</c:v>
                </c:pt>
                <c:pt idx="22">
                  <c:v>2700</c:v>
                </c:pt>
                <c:pt idx="23">
                  <c:v>2800</c:v>
                </c:pt>
                <c:pt idx="24">
                  <c:v>2900</c:v>
                </c:pt>
                <c:pt idx="25">
                  <c:v>3000</c:v>
                </c:pt>
              </c:numCache>
            </c:numRef>
          </c:cat>
          <c:val>
            <c:numRef>
              <c:f>Feuil2!$E$3:$E$28</c:f>
              <c:numCache>
                <c:formatCode>General</c:formatCode>
                <c:ptCount val="26"/>
                <c:pt idx="0">
                  <c:v>3.756556159943768E+16</c:v>
                </c:pt>
                <c:pt idx="1">
                  <c:v>2.6985461765674589E+17</c:v>
                </c:pt>
                <c:pt idx="2">
                  <c:v>4.23744282894912E+17</c:v>
                </c:pt>
                <c:pt idx="3">
                  <c:v>5.3057369464948288E+17</c:v>
                </c:pt>
                <c:pt idx="4">
                  <c:v>6.1518781953985165E+17</c:v>
                </c:pt>
                <c:pt idx="5">
                  <c:v>6.3548355298306048E+17</c:v>
                </c:pt>
                <c:pt idx="6">
                  <c:v>6.2335426004186253E+17</c:v>
                </c:pt>
                <c:pt idx="7">
                  <c:v>6.0574939486987891E+17</c:v>
                </c:pt>
                <c:pt idx="8">
                  <c:v>5.7919927883433267E+17</c:v>
                </c:pt>
                <c:pt idx="9">
                  <c:v>5.4854730230159187E+17</c:v>
                </c:pt>
                <c:pt idx="10">
                  <c:v>5.1186474390614387E+17</c:v>
                </c:pt>
                <c:pt idx="11">
                  <c:v>4.7703541939129978E+17</c:v>
                </c:pt>
                <c:pt idx="12">
                  <c:v>4.3961896082436768E+17</c:v>
                </c:pt>
                <c:pt idx="13">
                  <c:v>4.020750646732048E+17</c:v>
                </c:pt>
                <c:pt idx="14">
                  <c:v>3.6163790131742189E+17</c:v>
                </c:pt>
                <c:pt idx="15">
                  <c:v>3.2100728476270227E+17</c:v>
                </c:pt>
                <c:pt idx="16">
                  <c:v>2.8952395682765261E+17</c:v>
                </c:pt>
                <c:pt idx="17">
                  <c:v>2.6104741970883101E+17</c:v>
                </c:pt>
                <c:pt idx="18">
                  <c:v>2.3292377638603091E+17</c:v>
                </c:pt>
                <c:pt idx="19">
                  <c:v>2.0487228906726579E+17</c:v>
                </c:pt>
                <c:pt idx="20">
                  <c:v>1.833971845237743E+17</c:v>
                </c:pt>
                <c:pt idx="21">
                  <c:v>1.6485318205608509E+17</c:v>
                </c:pt>
                <c:pt idx="22">
                  <c:v>1.421941622191489E+17</c:v>
                </c:pt>
                <c:pt idx="23">
                  <c:v>1.261168998839869E+17</c:v>
                </c:pt>
                <c:pt idx="24">
                  <c:v>1.097862169081436E+17</c:v>
                </c:pt>
                <c:pt idx="25">
                  <c:v>9.0002716273979216E+16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98-4998-8D04-518622A20117}"/>
            </c:ext>
          </c:extLst>
        </c:ser>
        <c:ser>
          <c:idx val="2"/>
          <c:order val="2"/>
          <c:tx>
            <c:strRef>
              <c:f>Feuil2!$H$2</c:f>
              <c:strCache>
                <c:ptCount val="1"/>
                <c:pt idx="0">
                  <c:v>50k Shots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Feuil2!$J$3:$J$28</c:f>
                <c:numCache>
                  <c:formatCode>General</c:formatCode>
                  <c:ptCount val="26"/>
                  <c:pt idx="0">
                    <c:v>4462569492669104</c:v>
                  </c:pt>
                  <c:pt idx="1">
                    <c:v>2.0053213994316032E+16</c:v>
                  </c:pt>
                  <c:pt idx="2">
                    <c:v>1.283300755701408E+16</c:v>
                  </c:pt>
                  <c:pt idx="3">
                    <c:v>6640885957549885</c:v>
                  </c:pt>
                  <c:pt idx="4">
                    <c:v>7865264563782375</c:v>
                  </c:pt>
                  <c:pt idx="5">
                    <c:v>8549879240614340</c:v>
                  </c:pt>
                  <c:pt idx="6">
                    <c:v>5977911625324140</c:v>
                  </c:pt>
                  <c:pt idx="7">
                    <c:v>7094485287676055</c:v>
                  </c:pt>
                  <c:pt idx="8">
                    <c:v>7522859033893910</c:v>
                  </c:pt>
                  <c:pt idx="9">
                    <c:v>6120268123500240</c:v>
                  </c:pt>
                  <c:pt idx="10">
                    <c:v>6329943710133150</c:v>
                  </c:pt>
                  <c:pt idx="11">
                    <c:v>4351094970177071</c:v>
                  </c:pt>
                  <c:pt idx="12">
                    <c:v>5590202963525410</c:v>
                  </c:pt>
                  <c:pt idx="13">
                    <c:v>5286636306469225</c:v>
                  </c:pt>
                  <c:pt idx="14">
                    <c:v>5453382501102280</c:v>
                  </c:pt>
                  <c:pt idx="15">
                    <c:v>5379693296244885</c:v>
                  </c:pt>
                  <c:pt idx="16">
                    <c:v>5250027254908745</c:v>
                  </c:pt>
                  <c:pt idx="17">
                    <c:v>6144437490195355</c:v>
                  </c:pt>
                  <c:pt idx="18">
                    <c:v>5363328046949480</c:v>
                  </c:pt>
                  <c:pt idx="19">
                    <c:v>5810499059881560</c:v>
                  </c:pt>
                  <c:pt idx="20">
                    <c:v>4871183152266145</c:v>
                  </c:pt>
                  <c:pt idx="21">
                    <c:v>5423321021424795</c:v>
                  </c:pt>
                  <c:pt idx="22">
                    <c:v>4923609684985765</c:v>
                  </c:pt>
                  <c:pt idx="23">
                    <c:v>4133654996692529.5</c:v>
                  </c:pt>
                  <c:pt idx="24">
                    <c:v>7868741345849970</c:v>
                  </c:pt>
                  <c:pt idx="25">
                    <c:v>5755898349406240</c:v>
                  </c:pt>
                </c:numCache>
              </c:numRef>
            </c:plus>
            <c:minus>
              <c:numRef>
                <c:f>Feuil2!$J$3:$J$28</c:f>
                <c:numCache>
                  <c:formatCode>General</c:formatCode>
                  <c:ptCount val="26"/>
                  <c:pt idx="0">
                    <c:v>4462569492669104</c:v>
                  </c:pt>
                  <c:pt idx="1">
                    <c:v>2.0053213994316032E+16</c:v>
                  </c:pt>
                  <c:pt idx="2">
                    <c:v>1.283300755701408E+16</c:v>
                  </c:pt>
                  <c:pt idx="3">
                    <c:v>6640885957549885</c:v>
                  </c:pt>
                  <c:pt idx="4">
                    <c:v>7865264563782375</c:v>
                  </c:pt>
                  <c:pt idx="5">
                    <c:v>8549879240614340</c:v>
                  </c:pt>
                  <c:pt idx="6">
                    <c:v>5977911625324140</c:v>
                  </c:pt>
                  <c:pt idx="7">
                    <c:v>7094485287676055</c:v>
                  </c:pt>
                  <c:pt idx="8">
                    <c:v>7522859033893910</c:v>
                  </c:pt>
                  <c:pt idx="9">
                    <c:v>6120268123500240</c:v>
                  </c:pt>
                  <c:pt idx="10">
                    <c:v>6329943710133150</c:v>
                  </c:pt>
                  <c:pt idx="11">
                    <c:v>4351094970177071</c:v>
                  </c:pt>
                  <c:pt idx="12">
                    <c:v>5590202963525410</c:v>
                  </c:pt>
                  <c:pt idx="13">
                    <c:v>5286636306469225</c:v>
                  </c:pt>
                  <c:pt idx="14">
                    <c:v>5453382501102280</c:v>
                  </c:pt>
                  <c:pt idx="15">
                    <c:v>5379693296244885</c:v>
                  </c:pt>
                  <c:pt idx="16">
                    <c:v>5250027254908745</c:v>
                  </c:pt>
                  <c:pt idx="17">
                    <c:v>6144437490195355</c:v>
                  </c:pt>
                  <c:pt idx="18">
                    <c:v>5363328046949480</c:v>
                  </c:pt>
                  <c:pt idx="19">
                    <c:v>5810499059881560</c:v>
                  </c:pt>
                  <c:pt idx="20">
                    <c:v>4871183152266145</c:v>
                  </c:pt>
                  <c:pt idx="21">
                    <c:v>5423321021424795</c:v>
                  </c:pt>
                  <c:pt idx="22">
                    <c:v>4923609684985765</c:v>
                  </c:pt>
                  <c:pt idx="23">
                    <c:v>4133654996692529.5</c:v>
                  </c:pt>
                  <c:pt idx="24">
                    <c:v>7868741345849970</c:v>
                  </c:pt>
                  <c:pt idx="25">
                    <c:v>5755898349406240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Feuil2!$A$3:$A$28</c:f>
              <c:numCache>
                <c:formatCode>General</c:formatCode>
                <c:ptCount val="26"/>
                <c:pt idx="0">
                  <c:v>500</c:v>
                </c:pt>
                <c:pt idx="1">
                  <c:v>600</c:v>
                </c:pt>
                <c:pt idx="2">
                  <c:v>700</c:v>
                </c:pt>
                <c:pt idx="3">
                  <c:v>800</c:v>
                </c:pt>
                <c:pt idx="4">
                  <c:v>900</c:v>
                </c:pt>
                <c:pt idx="5">
                  <c:v>1000</c:v>
                </c:pt>
                <c:pt idx="6">
                  <c:v>1100</c:v>
                </c:pt>
                <c:pt idx="7">
                  <c:v>1200</c:v>
                </c:pt>
                <c:pt idx="8">
                  <c:v>1300</c:v>
                </c:pt>
                <c:pt idx="9">
                  <c:v>1400</c:v>
                </c:pt>
                <c:pt idx="10">
                  <c:v>1500</c:v>
                </c:pt>
                <c:pt idx="11">
                  <c:v>1600</c:v>
                </c:pt>
                <c:pt idx="12">
                  <c:v>1700</c:v>
                </c:pt>
                <c:pt idx="13">
                  <c:v>1800</c:v>
                </c:pt>
                <c:pt idx="14">
                  <c:v>1900</c:v>
                </c:pt>
                <c:pt idx="15">
                  <c:v>2000</c:v>
                </c:pt>
                <c:pt idx="16">
                  <c:v>2100</c:v>
                </c:pt>
                <c:pt idx="17">
                  <c:v>2200</c:v>
                </c:pt>
                <c:pt idx="18">
                  <c:v>2300</c:v>
                </c:pt>
                <c:pt idx="19">
                  <c:v>2400</c:v>
                </c:pt>
                <c:pt idx="20">
                  <c:v>2500</c:v>
                </c:pt>
                <c:pt idx="21">
                  <c:v>2600</c:v>
                </c:pt>
                <c:pt idx="22">
                  <c:v>2700</c:v>
                </c:pt>
                <c:pt idx="23">
                  <c:v>2800</c:v>
                </c:pt>
                <c:pt idx="24">
                  <c:v>2900</c:v>
                </c:pt>
                <c:pt idx="25">
                  <c:v>3000</c:v>
                </c:pt>
              </c:numCache>
            </c:numRef>
          </c:cat>
          <c:val>
            <c:numRef>
              <c:f>Feuil2!$H$3:$H$28</c:f>
              <c:numCache>
                <c:formatCode>General</c:formatCode>
                <c:ptCount val="26"/>
                <c:pt idx="0">
                  <c:v>2.6211586111258112E+16</c:v>
                </c:pt>
                <c:pt idx="1">
                  <c:v>2.7413011331269722E+17</c:v>
                </c:pt>
                <c:pt idx="2">
                  <c:v>4.0421287747785318E+17</c:v>
                </c:pt>
                <c:pt idx="3">
                  <c:v>4.7067780557652762E+17</c:v>
                </c:pt>
                <c:pt idx="4">
                  <c:v>5.1951049356299162E+17</c:v>
                </c:pt>
                <c:pt idx="5">
                  <c:v>5.4689938987837587E+17</c:v>
                </c:pt>
                <c:pt idx="6">
                  <c:v>5.5549625178507731E+17</c:v>
                </c:pt>
                <c:pt idx="7">
                  <c:v>5.3603723607102067E+17</c:v>
                </c:pt>
                <c:pt idx="8">
                  <c:v>5.2321117485739981E+17</c:v>
                </c:pt>
                <c:pt idx="9">
                  <c:v>4.9754278263942362E+17</c:v>
                </c:pt>
                <c:pt idx="10">
                  <c:v>4.6994218679439072E+17</c:v>
                </c:pt>
                <c:pt idx="11">
                  <c:v>4.3812195498461498E+17</c:v>
                </c:pt>
                <c:pt idx="12">
                  <c:v>4.0657721783216678E+17</c:v>
                </c:pt>
                <c:pt idx="13">
                  <c:v>3.7075190651628691E+17</c:v>
                </c:pt>
                <c:pt idx="14">
                  <c:v>3.3554894269121133E+17</c:v>
                </c:pt>
                <c:pt idx="15">
                  <c:v>3.0659408314258912E+17</c:v>
                </c:pt>
                <c:pt idx="16">
                  <c:v>2.7796931945531718E+17</c:v>
                </c:pt>
                <c:pt idx="17">
                  <c:v>2.519827750112503E+17</c:v>
                </c:pt>
                <c:pt idx="18">
                  <c:v>2.3007152278838579E+17</c:v>
                </c:pt>
                <c:pt idx="19">
                  <c:v>2.0732439960238362E+17</c:v>
                </c:pt>
                <c:pt idx="20">
                  <c:v>1.8851412694758051E+17</c:v>
                </c:pt>
                <c:pt idx="21">
                  <c:v>1.667849268493625E+17</c:v>
                </c:pt>
                <c:pt idx="22">
                  <c:v>1.519584484806072E+17</c:v>
                </c:pt>
                <c:pt idx="23">
                  <c:v>1.332854294748636E+17</c:v>
                </c:pt>
                <c:pt idx="24">
                  <c:v>1.218854251594547E+17</c:v>
                </c:pt>
                <c:pt idx="25">
                  <c:v>1.062447276389165E+17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98-4998-8D04-518622A20117}"/>
            </c:ext>
          </c:extLst>
        </c:ser>
        <c:ser>
          <c:idx val="3"/>
          <c:order val="3"/>
          <c:tx>
            <c:strRef>
              <c:f>Feuil2!$K$2</c:f>
              <c:strCache>
                <c:ptCount val="1"/>
                <c:pt idx="0">
                  <c:v>70k Shots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Feuil2!$M$3:$M$28</c:f>
                <c:numCache>
                  <c:formatCode>General</c:formatCode>
                  <c:ptCount val="26"/>
                  <c:pt idx="0">
                    <c:v>3085810886061985</c:v>
                  </c:pt>
                  <c:pt idx="1">
                    <c:v>1.94264778552568E+16</c:v>
                  </c:pt>
                  <c:pt idx="2">
                    <c:v>1.081879287992833E+16</c:v>
                  </c:pt>
                  <c:pt idx="3">
                    <c:v>6508130757393820</c:v>
                  </c:pt>
                  <c:pt idx="4">
                    <c:v>7963722924675525</c:v>
                  </c:pt>
                  <c:pt idx="5">
                    <c:v>6919583632087645</c:v>
                  </c:pt>
                  <c:pt idx="6">
                    <c:v>6506037860115300</c:v>
                  </c:pt>
                  <c:pt idx="7">
                    <c:v>6184418644612470</c:v>
                  </c:pt>
                  <c:pt idx="8">
                    <c:v>5666935234897125</c:v>
                  </c:pt>
                  <c:pt idx="9">
                    <c:v>5957378330410595</c:v>
                  </c:pt>
                  <c:pt idx="10">
                    <c:v>5841168103612480</c:v>
                  </c:pt>
                  <c:pt idx="11">
                    <c:v>5501530283506330</c:v>
                  </c:pt>
                  <c:pt idx="12">
                    <c:v>4715601736055973</c:v>
                  </c:pt>
                  <c:pt idx="13">
                    <c:v>5006964012241880</c:v>
                  </c:pt>
                  <c:pt idx="14">
                    <c:v>6348715974788735</c:v>
                  </c:pt>
                  <c:pt idx="15">
                    <c:v>5653566015833880</c:v>
                  </c:pt>
                  <c:pt idx="16">
                    <c:v>6086800984278520</c:v>
                  </c:pt>
                  <c:pt idx="17">
                    <c:v>4993233053042952</c:v>
                  </c:pt>
                  <c:pt idx="18">
                    <c:v>4653018554692364</c:v>
                  </c:pt>
                  <c:pt idx="19">
                    <c:v>6295683619317265</c:v>
                  </c:pt>
                  <c:pt idx="20">
                    <c:v>5870606568462880</c:v>
                  </c:pt>
                  <c:pt idx="21">
                    <c:v>6663922953523455</c:v>
                  </c:pt>
                  <c:pt idx="22">
                    <c:v>5001197853276690</c:v>
                  </c:pt>
                  <c:pt idx="23">
                    <c:v>6341185440466310</c:v>
                  </c:pt>
                  <c:pt idx="24">
                    <c:v>6418632767770660</c:v>
                  </c:pt>
                  <c:pt idx="25">
                    <c:v>6289546556049330</c:v>
                  </c:pt>
                </c:numCache>
              </c:numRef>
            </c:plus>
            <c:minus>
              <c:numRef>
                <c:f>Feuil2!$M$3:$M$28</c:f>
                <c:numCache>
                  <c:formatCode>General</c:formatCode>
                  <c:ptCount val="26"/>
                  <c:pt idx="0">
                    <c:v>3085810886061985</c:v>
                  </c:pt>
                  <c:pt idx="1">
                    <c:v>1.94264778552568E+16</c:v>
                  </c:pt>
                  <c:pt idx="2">
                    <c:v>1.081879287992833E+16</c:v>
                  </c:pt>
                  <c:pt idx="3">
                    <c:v>6508130757393820</c:v>
                  </c:pt>
                  <c:pt idx="4">
                    <c:v>7963722924675525</c:v>
                  </c:pt>
                  <c:pt idx="5">
                    <c:v>6919583632087645</c:v>
                  </c:pt>
                  <c:pt idx="6">
                    <c:v>6506037860115300</c:v>
                  </c:pt>
                  <c:pt idx="7">
                    <c:v>6184418644612470</c:v>
                  </c:pt>
                  <c:pt idx="8">
                    <c:v>5666935234897125</c:v>
                  </c:pt>
                  <c:pt idx="9">
                    <c:v>5957378330410595</c:v>
                  </c:pt>
                  <c:pt idx="10">
                    <c:v>5841168103612480</c:v>
                  </c:pt>
                  <c:pt idx="11">
                    <c:v>5501530283506330</c:v>
                  </c:pt>
                  <c:pt idx="12">
                    <c:v>4715601736055973</c:v>
                  </c:pt>
                  <c:pt idx="13">
                    <c:v>5006964012241880</c:v>
                  </c:pt>
                  <c:pt idx="14">
                    <c:v>6348715974788735</c:v>
                  </c:pt>
                  <c:pt idx="15">
                    <c:v>5653566015833880</c:v>
                  </c:pt>
                  <c:pt idx="16">
                    <c:v>6086800984278520</c:v>
                  </c:pt>
                  <c:pt idx="17">
                    <c:v>4993233053042952</c:v>
                  </c:pt>
                  <c:pt idx="18">
                    <c:v>4653018554692364</c:v>
                  </c:pt>
                  <c:pt idx="19">
                    <c:v>6295683619317265</c:v>
                  </c:pt>
                  <c:pt idx="20">
                    <c:v>5870606568462880</c:v>
                  </c:pt>
                  <c:pt idx="21">
                    <c:v>6663922953523455</c:v>
                  </c:pt>
                  <c:pt idx="22">
                    <c:v>5001197853276690</c:v>
                  </c:pt>
                  <c:pt idx="23">
                    <c:v>6341185440466310</c:v>
                  </c:pt>
                  <c:pt idx="24">
                    <c:v>6418632767770660</c:v>
                  </c:pt>
                  <c:pt idx="25">
                    <c:v>6289546556049330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Feuil2!$A$3:$A$28</c:f>
              <c:numCache>
                <c:formatCode>General</c:formatCode>
                <c:ptCount val="26"/>
                <c:pt idx="0">
                  <c:v>500</c:v>
                </c:pt>
                <c:pt idx="1">
                  <c:v>600</c:v>
                </c:pt>
                <c:pt idx="2">
                  <c:v>700</c:v>
                </c:pt>
                <c:pt idx="3">
                  <c:v>800</c:v>
                </c:pt>
                <c:pt idx="4">
                  <c:v>900</c:v>
                </c:pt>
                <c:pt idx="5">
                  <c:v>1000</c:v>
                </c:pt>
                <c:pt idx="6">
                  <c:v>1100</c:v>
                </c:pt>
                <c:pt idx="7">
                  <c:v>1200</c:v>
                </c:pt>
                <c:pt idx="8">
                  <c:v>1300</c:v>
                </c:pt>
                <c:pt idx="9">
                  <c:v>1400</c:v>
                </c:pt>
                <c:pt idx="10">
                  <c:v>1500</c:v>
                </c:pt>
                <c:pt idx="11">
                  <c:v>1600</c:v>
                </c:pt>
                <c:pt idx="12">
                  <c:v>1700</c:v>
                </c:pt>
                <c:pt idx="13">
                  <c:v>1800</c:v>
                </c:pt>
                <c:pt idx="14">
                  <c:v>1900</c:v>
                </c:pt>
                <c:pt idx="15">
                  <c:v>2000</c:v>
                </c:pt>
                <c:pt idx="16">
                  <c:v>2100</c:v>
                </c:pt>
                <c:pt idx="17">
                  <c:v>2200</c:v>
                </c:pt>
                <c:pt idx="18">
                  <c:v>2300</c:v>
                </c:pt>
                <c:pt idx="19">
                  <c:v>2400</c:v>
                </c:pt>
                <c:pt idx="20">
                  <c:v>2500</c:v>
                </c:pt>
                <c:pt idx="21">
                  <c:v>2600</c:v>
                </c:pt>
                <c:pt idx="22">
                  <c:v>2700</c:v>
                </c:pt>
                <c:pt idx="23">
                  <c:v>2800</c:v>
                </c:pt>
                <c:pt idx="24">
                  <c:v>2900</c:v>
                </c:pt>
                <c:pt idx="25">
                  <c:v>3000</c:v>
                </c:pt>
              </c:numCache>
            </c:numRef>
          </c:cat>
          <c:val>
            <c:numRef>
              <c:f>Feuil2!$K$3:$K$28</c:f>
              <c:numCache>
                <c:formatCode>General</c:formatCode>
                <c:ptCount val="26"/>
                <c:pt idx="0">
                  <c:v>3.076511686216718E+16</c:v>
                </c:pt>
                <c:pt idx="1">
                  <c:v>2.4084580210941411E+17</c:v>
                </c:pt>
                <c:pt idx="2">
                  <c:v>3.3765394667179738E+17</c:v>
                </c:pt>
                <c:pt idx="3">
                  <c:v>3.9226585745318848E+17</c:v>
                </c:pt>
                <c:pt idx="4">
                  <c:v>4.4949836192621773E+17</c:v>
                </c:pt>
                <c:pt idx="5">
                  <c:v>4.7511602449808173E+17</c:v>
                </c:pt>
                <c:pt idx="6">
                  <c:v>4.893484889699831E+17</c:v>
                </c:pt>
                <c:pt idx="7">
                  <c:v>4.8608897585287648E+17</c:v>
                </c:pt>
                <c:pt idx="8">
                  <c:v>4.7259801848141517E+17</c:v>
                </c:pt>
                <c:pt idx="9">
                  <c:v>4.5184479408579968E+17</c:v>
                </c:pt>
                <c:pt idx="10">
                  <c:v>4.328980366616055E+17</c:v>
                </c:pt>
                <c:pt idx="11">
                  <c:v>4.0918139946996877E+17</c:v>
                </c:pt>
                <c:pt idx="12">
                  <c:v>3.8374989952131098E+17</c:v>
                </c:pt>
                <c:pt idx="13">
                  <c:v>3.5842516988856467E+17</c:v>
                </c:pt>
                <c:pt idx="14">
                  <c:v>3.2919898019048582E+17</c:v>
                </c:pt>
                <c:pt idx="15">
                  <c:v>3.0268027457764538E+17</c:v>
                </c:pt>
                <c:pt idx="16">
                  <c:v>2.7580127764083379E+17</c:v>
                </c:pt>
                <c:pt idx="17">
                  <c:v>2.5348186977314499E+17</c:v>
                </c:pt>
                <c:pt idx="18">
                  <c:v>2.3766643471486598E+17</c:v>
                </c:pt>
                <c:pt idx="19">
                  <c:v>2.1708033147067962E+17</c:v>
                </c:pt>
                <c:pt idx="20">
                  <c:v>1.9783919778626509E+17</c:v>
                </c:pt>
                <c:pt idx="21">
                  <c:v>1.8434592680768931E+17</c:v>
                </c:pt>
                <c:pt idx="22">
                  <c:v>1.6911316997717539E+17</c:v>
                </c:pt>
                <c:pt idx="23">
                  <c:v>1.540552664589369E+17</c:v>
                </c:pt>
                <c:pt idx="24">
                  <c:v>1.406659405826088E+17</c:v>
                </c:pt>
                <c:pt idx="25">
                  <c:v>1.308041001736588E+17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498-4998-8D04-518622A20117}"/>
            </c:ext>
          </c:extLst>
        </c:ser>
        <c:ser>
          <c:idx val="4"/>
          <c:order val="4"/>
          <c:tx>
            <c:strRef>
              <c:f>Feuil2!$N$2</c:f>
              <c:strCache>
                <c:ptCount val="1"/>
                <c:pt idx="0">
                  <c:v>90k Shots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Feuil2!$P$3:$P$28</c:f>
                <c:numCache>
                  <c:formatCode>General</c:formatCode>
                  <c:ptCount val="26"/>
                  <c:pt idx="0">
                    <c:v>3783991105352704.5</c:v>
                  </c:pt>
                  <c:pt idx="1">
                    <c:v>2.0494739858231964E+16</c:v>
                  </c:pt>
                  <c:pt idx="2">
                    <c:v>8318086029155430</c:v>
                  </c:pt>
                  <c:pt idx="3">
                    <c:v>6859425590115095</c:v>
                  </c:pt>
                  <c:pt idx="4">
                    <c:v>8060092970069100</c:v>
                  </c:pt>
                  <c:pt idx="5">
                    <c:v>7103079552278290</c:v>
                  </c:pt>
                  <c:pt idx="6">
                    <c:v>5669338113669710</c:v>
                  </c:pt>
                  <c:pt idx="7">
                    <c:v>5721043284771820</c:v>
                  </c:pt>
                  <c:pt idx="8">
                    <c:v>7076937932123175</c:v>
                  </c:pt>
                  <c:pt idx="9">
                    <c:v>5851052028204135</c:v>
                  </c:pt>
                  <c:pt idx="10">
                    <c:v>4651174044365976</c:v>
                  </c:pt>
                  <c:pt idx="11">
                    <c:v>5003400908215800</c:v>
                  </c:pt>
                  <c:pt idx="12">
                    <c:v>4563244122469756</c:v>
                  </c:pt>
                  <c:pt idx="13">
                    <c:v>5866405735412250</c:v>
                  </c:pt>
                  <c:pt idx="14">
                    <c:v>5208732944838200</c:v>
                  </c:pt>
                  <c:pt idx="15">
                    <c:v>6310171567551735</c:v>
                  </c:pt>
                  <c:pt idx="16">
                    <c:v>6079089115759985</c:v>
                  </c:pt>
                  <c:pt idx="17">
                    <c:v>5525544921354905</c:v>
                  </c:pt>
                  <c:pt idx="18">
                    <c:v>6336426044436275</c:v>
                  </c:pt>
                  <c:pt idx="19">
                    <c:v>6215648640582265</c:v>
                  </c:pt>
                  <c:pt idx="20">
                    <c:v>5671356600013525</c:v>
                  </c:pt>
                  <c:pt idx="21">
                    <c:v>6830193698441110</c:v>
                  </c:pt>
                  <c:pt idx="22">
                    <c:v>5466016060177610</c:v>
                  </c:pt>
                  <c:pt idx="23">
                    <c:v>6926579925702290</c:v>
                  </c:pt>
                  <c:pt idx="24">
                    <c:v>8382918103424665</c:v>
                  </c:pt>
                  <c:pt idx="25">
                    <c:v>6194767962935955</c:v>
                  </c:pt>
                </c:numCache>
              </c:numRef>
            </c:plus>
            <c:minus>
              <c:numRef>
                <c:f>Feuil2!$P$3:$P$28</c:f>
                <c:numCache>
                  <c:formatCode>General</c:formatCode>
                  <c:ptCount val="26"/>
                  <c:pt idx="0">
                    <c:v>3783991105352704.5</c:v>
                  </c:pt>
                  <c:pt idx="1">
                    <c:v>2.0494739858231964E+16</c:v>
                  </c:pt>
                  <c:pt idx="2">
                    <c:v>8318086029155430</c:v>
                  </c:pt>
                  <c:pt idx="3">
                    <c:v>6859425590115095</c:v>
                  </c:pt>
                  <c:pt idx="4">
                    <c:v>8060092970069100</c:v>
                  </c:pt>
                  <c:pt idx="5">
                    <c:v>7103079552278290</c:v>
                  </c:pt>
                  <c:pt idx="6">
                    <c:v>5669338113669710</c:v>
                  </c:pt>
                  <c:pt idx="7">
                    <c:v>5721043284771820</c:v>
                  </c:pt>
                  <c:pt idx="8">
                    <c:v>7076937932123175</c:v>
                  </c:pt>
                  <c:pt idx="9">
                    <c:v>5851052028204135</c:v>
                  </c:pt>
                  <c:pt idx="10">
                    <c:v>4651174044365976</c:v>
                  </c:pt>
                  <c:pt idx="11">
                    <c:v>5003400908215800</c:v>
                  </c:pt>
                  <c:pt idx="12">
                    <c:v>4563244122469756</c:v>
                  </c:pt>
                  <c:pt idx="13">
                    <c:v>5866405735412250</c:v>
                  </c:pt>
                  <c:pt idx="14">
                    <c:v>5208732944838200</c:v>
                  </c:pt>
                  <c:pt idx="15">
                    <c:v>6310171567551735</c:v>
                  </c:pt>
                  <c:pt idx="16">
                    <c:v>6079089115759985</c:v>
                  </c:pt>
                  <c:pt idx="17">
                    <c:v>5525544921354905</c:v>
                  </c:pt>
                  <c:pt idx="18">
                    <c:v>6336426044436275</c:v>
                  </c:pt>
                  <c:pt idx="19">
                    <c:v>6215648640582265</c:v>
                  </c:pt>
                  <c:pt idx="20">
                    <c:v>5671356600013525</c:v>
                  </c:pt>
                  <c:pt idx="21">
                    <c:v>6830193698441110</c:v>
                  </c:pt>
                  <c:pt idx="22">
                    <c:v>5466016060177610</c:v>
                  </c:pt>
                  <c:pt idx="23">
                    <c:v>6926579925702290</c:v>
                  </c:pt>
                  <c:pt idx="24">
                    <c:v>8382918103424665</c:v>
                  </c:pt>
                  <c:pt idx="25">
                    <c:v>6194767962935955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Feuil2!$A$3:$A$28</c:f>
              <c:numCache>
                <c:formatCode>General</c:formatCode>
                <c:ptCount val="26"/>
                <c:pt idx="0">
                  <c:v>500</c:v>
                </c:pt>
                <c:pt idx="1">
                  <c:v>600</c:v>
                </c:pt>
                <c:pt idx="2">
                  <c:v>700</c:v>
                </c:pt>
                <c:pt idx="3">
                  <c:v>800</c:v>
                </c:pt>
                <c:pt idx="4">
                  <c:v>900</c:v>
                </c:pt>
                <c:pt idx="5">
                  <c:v>1000</c:v>
                </c:pt>
                <c:pt idx="6">
                  <c:v>1100</c:v>
                </c:pt>
                <c:pt idx="7">
                  <c:v>1200</c:v>
                </c:pt>
                <c:pt idx="8">
                  <c:v>1300</c:v>
                </c:pt>
                <c:pt idx="9">
                  <c:v>1400</c:v>
                </c:pt>
                <c:pt idx="10">
                  <c:v>1500</c:v>
                </c:pt>
                <c:pt idx="11">
                  <c:v>1600</c:v>
                </c:pt>
                <c:pt idx="12">
                  <c:v>1700</c:v>
                </c:pt>
                <c:pt idx="13">
                  <c:v>1800</c:v>
                </c:pt>
                <c:pt idx="14">
                  <c:v>1900</c:v>
                </c:pt>
                <c:pt idx="15">
                  <c:v>2000</c:v>
                </c:pt>
                <c:pt idx="16">
                  <c:v>2100</c:v>
                </c:pt>
                <c:pt idx="17">
                  <c:v>2200</c:v>
                </c:pt>
                <c:pt idx="18">
                  <c:v>2300</c:v>
                </c:pt>
                <c:pt idx="19">
                  <c:v>2400</c:v>
                </c:pt>
                <c:pt idx="20">
                  <c:v>2500</c:v>
                </c:pt>
                <c:pt idx="21">
                  <c:v>2600</c:v>
                </c:pt>
                <c:pt idx="22">
                  <c:v>2700</c:v>
                </c:pt>
                <c:pt idx="23">
                  <c:v>2800</c:v>
                </c:pt>
                <c:pt idx="24">
                  <c:v>2900</c:v>
                </c:pt>
                <c:pt idx="25">
                  <c:v>3000</c:v>
                </c:pt>
              </c:numCache>
            </c:numRef>
          </c:cat>
          <c:val>
            <c:numRef>
              <c:f>Feuil2!$N$3:$N$28</c:f>
              <c:numCache>
                <c:formatCode>General</c:formatCode>
                <c:ptCount val="26"/>
                <c:pt idx="0">
                  <c:v>3.1210415943272752E+16</c:v>
                </c:pt>
                <c:pt idx="1">
                  <c:v>2.5846069686509101E+17</c:v>
                </c:pt>
                <c:pt idx="2">
                  <c:v>3.4407206676620768E+17</c:v>
                </c:pt>
                <c:pt idx="3">
                  <c:v>3.6434629339712973E+17</c:v>
                </c:pt>
                <c:pt idx="4">
                  <c:v>3.9693610409015693E+17</c:v>
                </c:pt>
                <c:pt idx="5">
                  <c:v>4.2539021948945997E+17</c:v>
                </c:pt>
                <c:pt idx="6">
                  <c:v>4.404192639163152E+17</c:v>
                </c:pt>
                <c:pt idx="7">
                  <c:v>4.4559430212824768E+17</c:v>
                </c:pt>
                <c:pt idx="8">
                  <c:v>4.2897541823383258E+17</c:v>
                </c:pt>
                <c:pt idx="9">
                  <c:v>4.096615028759136E+17</c:v>
                </c:pt>
                <c:pt idx="10">
                  <c:v>3.9787328053828192E+17</c:v>
                </c:pt>
                <c:pt idx="11">
                  <c:v>3.8820985691294221E+17</c:v>
                </c:pt>
                <c:pt idx="12">
                  <c:v>3.7143719490743117E+17</c:v>
                </c:pt>
                <c:pt idx="13">
                  <c:v>3.4752448538911808E+17</c:v>
                </c:pt>
                <c:pt idx="14">
                  <c:v>3.2300757722157722E+17</c:v>
                </c:pt>
                <c:pt idx="15">
                  <c:v>3.0086826026758867E+17</c:v>
                </c:pt>
                <c:pt idx="16">
                  <c:v>2.7851851947479821E+17</c:v>
                </c:pt>
                <c:pt idx="17">
                  <c:v>2.6334123522226061E+17</c:v>
                </c:pt>
                <c:pt idx="18">
                  <c:v>2.4207891628749459E+17</c:v>
                </c:pt>
                <c:pt idx="19">
                  <c:v>2.2712998082168541E+17</c:v>
                </c:pt>
                <c:pt idx="20">
                  <c:v>2.1031386312224291E+17</c:v>
                </c:pt>
                <c:pt idx="21">
                  <c:v>1.95854600819516E+17</c:v>
                </c:pt>
                <c:pt idx="22">
                  <c:v>1.8276730539397741E+17</c:v>
                </c:pt>
                <c:pt idx="23">
                  <c:v>1.6564458729734042E+17</c:v>
                </c:pt>
                <c:pt idx="24">
                  <c:v>1.586765211031543E+17</c:v>
                </c:pt>
                <c:pt idx="25">
                  <c:v>1.450834119252775E+17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498-4998-8D04-518622A20117}"/>
            </c:ext>
          </c:extLst>
        </c:ser>
        <c:ser>
          <c:idx val="5"/>
          <c:order val="5"/>
          <c:tx>
            <c:strRef>
              <c:f>Feuil2!$Q$2</c:f>
              <c:strCache>
                <c:ptCount val="1"/>
                <c:pt idx="0">
                  <c:v>110k Shots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Feuil2!$S$3:$S$28</c:f>
                <c:numCache>
                  <c:formatCode>General</c:formatCode>
                  <c:ptCount val="26"/>
                  <c:pt idx="0">
                    <c:v>2794180886099754</c:v>
                  </c:pt>
                  <c:pt idx="1">
                    <c:v>1.830659338436302E+16</c:v>
                  </c:pt>
                  <c:pt idx="2">
                    <c:v>8543787126087855</c:v>
                  </c:pt>
                  <c:pt idx="3">
                    <c:v>5357728276243310</c:v>
                  </c:pt>
                  <c:pt idx="4">
                    <c:v>8014525275620435</c:v>
                  </c:pt>
                  <c:pt idx="5">
                    <c:v>7301420826644310</c:v>
                  </c:pt>
                  <c:pt idx="6">
                    <c:v>6827967634883005</c:v>
                  </c:pt>
                  <c:pt idx="7">
                    <c:v>7050031045363245</c:v>
                  </c:pt>
                  <c:pt idx="8">
                    <c:v>5728721016096465</c:v>
                  </c:pt>
                  <c:pt idx="9">
                    <c:v>5644991435624900</c:v>
                  </c:pt>
                  <c:pt idx="10">
                    <c:v>4533947038377962</c:v>
                  </c:pt>
                  <c:pt idx="11">
                    <c:v>4796176741271919</c:v>
                  </c:pt>
                  <c:pt idx="12">
                    <c:v>5553319706156525</c:v>
                  </c:pt>
                  <c:pt idx="13">
                    <c:v>4979597615183245</c:v>
                  </c:pt>
                  <c:pt idx="14">
                    <c:v>5090636206900975</c:v>
                  </c:pt>
                  <c:pt idx="15">
                    <c:v>6447801372477780</c:v>
                  </c:pt>
                  <c:pt idx="16">
                    <c:v>4729533679795134</c:v>
                  </c:pt>
                  <c:pt idx="17">
                    <c:v>6314574481292300</c:v>
                  </c:pt>
                  <c:pt idx="18">
                    <c:v>4959167408075825</c:v>
                  </c:pt>
                  <c:pt idx="19">
                    <c:v>6198348577001705</c:v>
                  </c:pt>
                  <c:pt idx="20">
                    <c:v>5790370867079475</c:v>
                  </c:pt>
                  <c:pt idx="21">
                    <c:v>5789057555425055</c:v>
                  </c:pt>
                  <c:pt idx="22">
                    <c:v>6374295106315170</c:v>
                  </c:pt>
                  <c:pt idx="23">
                    <c:v>5785338644064265</c:v>
                  </c:pt>
                  <c:pt idx="24">
                    <c:v>7640754106947750</c:v>
                  </c:pt>
                  <c:pt idx="25">
                    <c:v>6286023655124605</c:v>
                  </c:pt>
                </c:numCache>
              </c:numRef>
            </c:plus>
            <c:minus>
              <c:numRef>
                <c:f>Feuil2!$S$3:$S$28</c:f>
                <c:numCache>
                  <c:formatCode>General</c:formatCode>
                  <c:ptCount val="26"/>
                  <c:pt idx="0">
                    <c:v>2794180886099754</c:v>
                  </c:pt>
                  <c:pt idx="1">
                    <c:v>1.830659338436302E+16</c:v>
                  </c:pt>
                  <c:pt idx="2">
                    <c:v>8543787126087855</c:v>
                  </c:pt>
                  <c:pt idx="3">
                    <c:v>5357728276243310</c:v>
                  </c:pt>
                  <c:pt idx="4">
                    <c:v>8014525275620435</c:v>
                  </c:pt>
                  <c:pt idx="5">
                    <c:v>7301420826644310</c:v>
                  </c:pt>
                  <c:pt idx="6">
                    <c:v>6827967634883005</c:v>
                  </c:pt>
                  <c:pt idx="7">
                    <c:v>7050031045363245</c:v>
                  </c:pt>
                  <c:pt idx="8">
                    <c:v>5728721016096465</c:v>
                  </c:pt>
                  <c:pt idx="9">
                    <c:v>5644991435624900</c:v>
                  </c:pt>
                  <c:pt idx="10">
                    <c:v>4533947038377962</c:v>
                  </c:pt>
                  <c:pt idx="11">
                    <c:v>4796176741271919</c:v>
                  </c:pt>
                  <c:pt idx="12">
                    <c:v>5553319706156525</c:v>
                  </c:pt>
                  <c:pt idx="13">
                    <c:v>4979597615183245</c:v>
                  </c:pt>
                  <c:pt idx="14">
                    <c:v>5090636206900975</c:v>
                  </c:pt>
                  <c:pt idx="15">
                    <c:v>6447801372477780</c:v>
                  </c:pt>
                  <c:pt idx="16">
                    <c:v>4729533679795134</c:v>
                  </c:pt>
                  <c:pt idx="17">
                    <c:v>6314574481292300</c:v>
                  </c:pt>
                  <c:pt idx="18">
                    <c:v>4959167408075825</c:v>
                  </c:pt>
                  <c:pt idx="19">
                    <c:v>6198348577001705</c:v>
                  </c:pt>
                  <c:pt idx="20">
                    <c:v>5790370867079475</c:v>
                  </c:pt>
                  <c:pt idx="21">
                    <c:v>5789057555425055</c:v>
                  </c:pt>
                  <c:pt idx="22">
                    <c:v>6374295106315170</c:v>
                  </c:pt>
                  <c:pt idx="23">
                    <c:v>5785338644064265</c:v>
                  </c:pt>
                  <c:pt idx="24">
                    <c:v>7640754106947750</c:v>
                  </c:pt>
                  <c:pt idx="25">
                    <c:v>6286023655124605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Feuil2!$A$3:$A$28</c:f>
              <c:numCache>
                <c:formatCode>General</c:formatCode>
                <c:ptCount val="26"/>
                <c:pt idx="0">
                  <c:v>500</c:v>
                </c:pt>
                <c:pt idx="1">
                  <c:v>600</c:v>
                </c:pt>
                <c:pt idx="2">
                  <c:v>700</c:v>
                </c:pt>
                <c:pt idx="3">
                  <c:v>800</c:v>
                </c:pt>
                <c:pt idx="4">
                  <c:v>900</c:v>
                </c:pt>
                <c:pt idx="5">
                  <c:v>1000</c:v>
                </c:pt>
                <c:pt idx="6">
                  <c:v>1100</c:v>
                </c:pt>
                <c:pt idx="7">
                  <c:v>1200</c:v>
                </c:pt>
                <c:pt idx="8">
                  <c:v>1300</c:v>
                </c:pt>
                <c:pt idx="9">
                  <c:v>1400</c:v>
                </c:pt>
                <c:pt idx="10">
                  <c:v>1500</c:v>
                </c:pt>
                <c:pt idx="11">
                  <c:v>1600</c:v>
                </c:pt>
                <c:pt idx="12">
                  <c:v>1700</c:v>
                </c:pt>
                <c:pt idx="13">
                  <c:v>1800</c:v>
                </c:pt>
                <c:pt idx="14">
                  <c:v>1900</c:v>
                </c:pt>
                <c:pt idx="15">
                  <c:v>2000</c:v>
                </c:pt>
                <c:pt idx="16">
                  <c:v>2100</c:v>
                </c:pt>
                <c:pt idx="17">
                  <c:v>2200</c:v>
                </c:pt>
                <c:pt idx="18">
                  <c:v>2300</c:v>
                </c:pt>
                <c:pt idx="19">
                  <c:v>2400</c:v>
                </c:pt>
                <c:pt idx="20">
                  <c:v>2500</c:v>
                </c:pt>
                <c:pt idx="21">
                  <c:v>2600</c:v>
                </c:pt>
                <c:pt idx="22">
                  <c:v>2700</c:v>
                </c:pt>
                <c:pt idx="23">
                  <c:v>2800</c:v>
                </c:pt>
                <c:pt idx="24">
                  <c:v>2900</c:v>
                </c:pt>
                <c:pt idx="25">
                  <c:v>3000</c:v>
                </c:pt>
              </c:numCache>
            </c:numRef>
          </c:cat>
          <c:val>
            <c:numRef>
              <c:f>Feuil2!$Q$3:$Q$28</c:f>
              <c:numCache>
                <c:formatCode>General</c:formatCode>
                <c:ptCount val="26"/>
                <c:pt idx="0">
                  <c:v>1.615620776318613E+16</c:v>
                </c:pt>
                <c:pt idx="1">
                  <c:v>2.2226412979352371E+17</c:v>
                </c:pt>
                <c:pt idx="2">
                  <c:v>3.1174852361653882E+17</c:v>
                </c:pt>
                <c:pt idx="3">
                  <c:v>3.2965928361821792E+17</c:v>
                </c:pt>
                <c:pt idx="4">
                  <c:v>3.5837785985911782E+17</c:v>
                </c:pt>
                <c:pt idx="5">
                  <c:v>3.8019804645980013E+17</c:v>
                </c:pt>
                <c:pt idx="6">
                  <c:v>4.094375141332023E+17</c:v>
                </c:pt>
                <c:pt idx="7">
                  <c:v>4.1731346668632077E+17</c:v>
                </c:pt>
                <c:pt idx="8">
                  <c:v>4.0487199522369389E+17</c:v>
                </c:pt>
                <c:pt idx="9">
                  <c:v>3.8728911231085453E+17</c:v>
                </c:pt>
                <c:pt idx="10">
                  <c:v>3.7810355321530458E+17</c:v>
                </c:pt>
                <c:pt idx="11">
                  <c:v>3.6736095889479098E+17</c:v>
                </c:pt>
                <c:pt idx="12">
                  <c:v>3.4714443158748122E+17</c:v>
                </c:pt>
                <c:pt idx="13">
                  <c:v>3.2130219304192589E+17</c:v>
                </c:pt>
                <c:pt idx="14">
                  <c:v>2.9884429314848518E+17</c:v>
                </c:pt>
                <c:pt idx="15">
                  <c:v>2.6994319344216442E+17</c:v>
                </c:pt>
                <c:pt idx="16">
                  <c:v>2.5185606987271482E+17</c:v>
                </c:pt>
                <c:pt idx="17">
                  <c:v>2.3840887121934269E+17</c:v>
                </c:pt>
                <c:pt idx="18">
                  <c:v>2.2000061075984909E+17</c:v>
                </c:pt>
                <c:pt idx="19">
                  <c:v>2.0461446700777731E+17</c:v>
                </c:pt>
                <c:pt idx="20">
                  <c:v>1.9080086710533949E+17</c:v>
                </c:pt>
                <c:pt idx="21">
                  <c:v>1.7478015676877798E+17</c:v>
                </c:pt>
                <c:pt idx="22">
                  <c:v>1.5683135669573901E+17</c:v>
                </c:pt>
                <c:pt idx="23">
                  <c:v>1.493071541763432E+17</c:v>
                </c:pt>
                <c:pt idx="24">
                  <c:v>1.388880412755116E+17</c:v>
                </c:pt>
                <c:pt idx="25">
                  <c:v>1.283366272787964E+17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498-4998-8D04-518622A20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6742656"/>
        <c:axId val="1906743616"/>
      </c:lineChart>
      <c:catAx>
        <c:axId val="1906742656"/>
        <c:scaling>
          <c:orientation val="minMax"/>
        </c:scaling>
        <c:delete val="0"/>
        <c:axPos val="b"/>
        <c:minorGridlines>
          <c:spPr>
            <a:ln w="6350" cap="flat" cmpd="dbl" algn="ctr">
              <a:solidFill>
                <a:schemeClr val="tx1"/>
              </a:solidFill>
              <a:prstDash val="sysDot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 sz="1200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Delay (ns)</a:t>
                </a:r>
              </a:p>
            </c:rich>
          </c:tx>
          <c:layout>
            <c:manualLayout>
              <c:xMode val="edge"/>
              <c:yMode val="edge"/>
              <c:x val="0.45442929651152836"/>
              <c:y val="0.773548686296115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06743616"/>
        <c:crosses val="autoZero"/>
        <c:auto val="1"/>
        <c:lblAlgn val="ctr"/>
        <c:lblOffset val="100"/>
        <c:noMultiLvlLbl val="0"/>
      </c:catAx>
      <c:valAx>
        <c:axId val="1906743616"/>
        <c:scaling>
          <c:orientation val="minMax"/>
        </c:scaling>
        <c:delete val="0"/>
        <c:axPos val="l"/>
        <c:majorGridlines>
          <c:spPr>
            <a:ln w="9525" cap="flat" cmpd="dbl" algn="ctr">
              <a:solidFill>
                <a:schemeClr val="tx1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 sz="1200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Density (cm</a:t>
                </a:r>
                <a:r>
                  <a:rPr lang="en-US" sz="1200" baseline="30000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-3</a:t>
                </a:r>
                <a:r>
                  <a:rPr lang="en-US" sz="1200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1200" baseline="30000" noProof="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cmpd="sng">
            <a:solidFill>
              <a:schemeClr val="tx1"/>
            </a:solidFill>
            <a:prstDash val="sysDot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0674265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72101344880253126"/>
          <c:y val="8.7642561052148016E-2"/>
          <c:w val="0.24446602609250034"/>
          <c:h val="0.2850187151819971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fr-FR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fr-FR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2mm</a:t>
            </a:r>
            <a:r>
              <a:rPr lang="fr-FR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aseline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fr-FR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aseline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</a:t>
            </a:r>
            <a:r>
              <a:rPr lang="fr-FR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- 500 A - by </a:t>
            </a:r>
            <a:r>
              <a:rPr lang="fr-FR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fr-FR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shots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(Feuil1!$A$213,Feuil1!$D$213,Feuil1!$G$213,Feuil1!$J$213,Feuil1!$M$213,Feuil1!$P$213,Feuil1!$S$213)</c:f>
                <c:numCache>
                  <c:formatCode>General</c:formatCode>
                  <c:ptCount val="7"/>
                  <c:pt idx="0">
                    <c:v>3604075214164950</c:v>
                  </c:pt>
                  <c:pt idx="1">
                    <c:v>3121446641425283</c:v>
                  </c:pt>
                  <c:pt idx="2">
                    <c:v>3406709717081625</c:v>
                  </c:pt>
                  <c:pt idx="3">
                    <c:v>5721334643258033</c:v>
                  </c:pt>
                  <c:pt idx="4">
                    <c:v>6671249839713010</c:v>
                  </c:pt>
                  <c:pt idx="5">
                    <c:v>6060672288566869</c:v>
                  </c:pt>
                  <c:pt idx="6">
                    <c:v>4680815223917029</c:v>
                  </c:pt>
                </c:numCache>
              </c:numRef>
            </c:plus>
            <c:minus>
              <c:numRef>
                <c:f>(Feuil1!$A$213,Feuil1!$D$213,Feuil1!$G$213,Feuil1!$J$213,Feuil1!$M$213,Feuil1!$P$213,Feuil1!$S$213)</c:f>
                <c:numCache>
                  <c:formatCode>General</c:formatCode>
                  <c:ptCount val="7"/>
                  <c:pt idx="0">
                    <c:v>3604075214164950</c:v>
                  </c:pt>
                  <c:pt idx="1">
                    <c:v>3121446641425283</c:v>
                  </c:pt>
                  <c:pt idx="2">
                    <c:v>3406709717081625</c:v>
                  </c:pt>
                  <c:pt idx="3">
                    <c:v>5721334643258033</c:v>
                  </c:pt>
                  <c:pt idx="4">
                    <c:v>6671249839713010</c:v>
                  </c:pt>
                  <c:pt idx="5">
                    <c:v>6060672288566869</c:v>
                  </c:pt>
                  <c:pt idx="6">
                    <c:v>4680815223917029</c:v>
                  </c:pt>
                </c:numCache>
              </c:numRef>
            </c:minus>
            <c:spPr>
              <a:noFill/>
              <a:ln w="444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(Feuil1!$A$210,Feuil1!$D$210,Feuil1!$G$210,Feuil1!$M$210,Feuil1!$P$210,Feuil1!$S$210)</c:f>
              <c:numCache>
                <c:formatCode>0.00</c:formatCode>
                <c:ptCount val="6"/>
                <c:pt idx="0">
                  <c:v>0</c:v>
                </c:pt>
                <c:pt idx="1">
                  <c:v>1.2</c:v>
                </c:pt>
                <c:pt idx="2">
                  <c:v>2</c:v>
                </c:pt>
                <c:pt idx="3">
                  <c:v>5</c:v>
                </c:pt>
                <c:pt idx="4">
                  <c:v>8.1999999999999993</c:v>
                </c:pt>
                <c:pt idx="5">
                  <c:v>10.5</c:v>
                </c:pt>
              </c:numCache>
            </c:numRef>
          </c:xVal>
          <c:yVal>
            <c:numRef>
              <c:f>(Feuil1!$A$211,Feuil1!$D$211,Feuil1!$G$211,Feuil1!$M$211,Feuil1!$P$211,Feuil1!$S$211)</c:f>
              <c:numCache>
                <c:formatCode>0.00E+00</c:formatCode>
                <c:ptCount val="6"/>
                <c:pt idx="0">
                  <c:v>1.2029921695415912E+17</c:v>
                </c:pt>
                <c:pt idx="1">
                  <c:v>1.2029921695415912E+17</c:v>
                </c:pt>
                <c:pt idx="2">
                  <c:v>1.1943584899431475E+17</c:v>
                </c:pt>
                <c:pt idx="3">
                  <c:v>1.2148475328279261E+17</c:v>
                </c:pt>
                <c:pt idx="4">
                  <c:v>1.1892549965287282E+17</c:v>
                </c:pt>
                <c:pt idx="5">
                  <c:v>1.2279288081955307E+17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C1F-4942-9461-99A87FE976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829407"/>
        <c:axId val="690649471"/>
      </c:scatterChart>
      <c:valAx>
        <c:axId val="229829407"/>
        <c:scaling>
          <c:orientation val="minMax"/>
          <c:max val="1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shots (in 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690649471"/>
        <c:crosses val="autoZero"/>
        <c:crossBetween val="midCat"/>
      </c:valAx>
      <c:valAx>
        <c:axId val="690649471"/>
        <c:scaling>
          <c:orientation val="minMax"/>
          <c:min val="1E+17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>
                    <a:solidFill>
                      <a:sysClr val="windowText" lastClr="000000"/>
                    </a:solidFill>
                  </a:rPr>
                  <a:t>Density [cm^-3]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29829407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2">
          <a:lumMod val="20000"/>
          <a:lumOff val="80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0.30605</cdr:x>
      <cdr:y>0.76496</cdr:y>
    </cdr:from>
    <cdr:to>
      <cdr:x>0.37675</cdr:x>
      <cdr:y>0.84302</cdr:y>
    </cdr:to>
    <cdr:sp macro="" textlink="">
      <cdr:nvSpPr>
        <cdr:cNvPr id="2" name="ZoneTexte 7">
          <a:extLst xmlns:a="http://schemas.openxmlformats.org/drawingml/2006/main">
            <a:ext uri="{FF2B5EF4-FFF2-40B4-BE49-F238E27FC236}">
              <a16:creationId xmlns:a16="http://schemas.microsoft.com/office/drawing/2014/main" id="{9E6C986C-6DAE-4950-56D3-4032C9A02545}"/>
            </a:ext>
          </a:extLst>
        </cdr:cNvPr>
        <cdr:cNvSpPr txBox="1"/>
      </cdr:nvSpPr>
      <cdr:spPr>
        <a:xfrm xmlns:a="http://schemas.openxmlformats.org/drawingml/2006/main">
          <a:off x="3301283" y="3619207"/>
          <a:ext cx="76270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dirty="0">
              <a:solidFill>
                <a:srgbClr val="FF0000"/>
              </a:solidFill>
            </a:rPr>
            <a:t>30 Hz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1749EA8-0C2F-4E37-2691-23B6545D13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8C9EBFF-E322-6E11-AF3E-107D7CDCC8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769E7-1B69-45DC-A3DB-1C228B0A51D6}" type="datetimeFigureOut">
              <a:rPr lang="it-IT" smtClean="0"/>
              <a:t>19/10/2025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B75A32-9375-EB51-C2DC-6B54B62E62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A4D502-FACF-219F-63E6-E6DEC25372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E2978-4B16-43ED-8ADC-93B9213A06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06555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E984F-4236-4189-8119-8EC183765704}" type="datetimeFigureOut">
              <a:rPr lang="it-IT" smtClean="0"/>
              <a:t>19/10/2025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E6EE-C047-48C2-A6D9-9DF4B6760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2440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493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60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839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464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555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873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193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119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318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9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62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61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995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59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282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321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024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8E6EE-C047-48C2-A6D9-9DF4B6760D7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28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EC9A9D-B6A2-A0FD-227B-124898087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52E7FAF-5563-66DA-08B3-4E26D713F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52F447-AA35-4B0A-5A6D-5AFDC1159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9810B3-A79E-DA08-029C-20F8E02A0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BE9E5A-E705-EDC2-F6B5-DB7A6218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125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6885FA-C18B-3BB5-2DD5-7F4E6B5F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E4A941-FC77-5E70-2292-BA2B53E71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31FDA0-728E-F109-33BC-74E347BE4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284A97-CC02-4049-E950-D2AF5065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217C39-A3EF-CF46-39F9-FBFC4C8A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776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8815E8E-B70A-76D2-6419-F1BC9BCC7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9A8703E-7D0C-73BB-301E-1EA302017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6D2F36-6570-2A02-4F28-EAE5DECB1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06EE25-2A74-9D30-532D-47ABB4D7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B78ACF-4F6B-2980-2F50-FD7716C8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0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9E1B0-E091-45F9-CFE8-3F0DBE43F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497F72-224D-B661-0559-C37945F4B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E0E1A5-8EB7-F489-DCB1-B83D949A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654C58-345C-F180-782F-CB86FF114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A49544-E24B-27FD-046D-639DA6C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74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7A5BAE-D1DA-D413-FCB0-E4EAD8F4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C899BD-8555-DD7F-CBC0-34095B4D5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344F68-C9C4-83AF-8688-F2D4DBFF5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F19DCE-FEEC-C54C-A6AA-D963CB16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23AC51-E9CE-1D6D-89EC-C0F8FF9C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36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0B9F30-F87D-C034-66A2-63A07C96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B2E23A-F144-4FB4-DAFB-E1F7C5E0F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F6C61C-FC19-1D3A-CFF3-7EF9BC9AB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5D8EDF-26D0-F651-75ED-F258BA506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BAC59F5-4F57-A6E6-A2FE-802CB930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13356A-72E0-E1B6-F6F0-B6EDB966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6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8F4B9E-8095-1333-DACA-762533F4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3B60E8-61E3-FF5E-11F2-EDB0E4E5D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0EBE15-C5C6-8073-FE7B-86647ED88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1D33AD5-CEFF-099B-B750-226ED3686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1AE8DDC-0A10-824F-F0CD-940A52EB5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49522CD-349D-3FAD-23C3-19B2B701E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4BEE968-12A3-02F8-9505-2C652956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F7D5FA4-1DBA-09B4-21F3-5C4AF15A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84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B2CEE-BA4E-EC07-5693-D1A8DC33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1C11703-761C-2517-497A-D2CB7515E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B5B780-952E-B26B-C064-9DEF0DE4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054850D-AFDA-9C85-D867-D64008A9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1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E3D7D4C-EA41-772F-079F-916F8D56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644F6B5-A0EF-F9C4-9CA2-F50F20C1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4BFFA3-2CD5-8B0D-FC6B-DBE2EC5B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71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451141-47A7-F6A4-6AA1-A26EABCC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5E024B-F1F8-F533-2F87-590889BD5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654073-7FF3-B562-746B-FB358576F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2EC825-0817-DC0A-522B-8BFF9461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4DC559-A368-D901-FB03-3C1E8B5B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C05902-A42E-5B28-39A8-12C26C92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53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12BBA-902D-F48C-B4D2-97A8B875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D395ADD-704B-1593-3A68-7C04E6BEE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45013F-A3C6-032F-BCD3-B845BDBB8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B69751-8333-0B9D-9E8B-42288FED6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A3B065-1B3B-D175-08F9-7FA079E7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Seminario di passagio al III anno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2CC81D-EFD7-6E51-A847-0CA02A997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0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A6CB35E-4824-15AE-43EE-CFF15107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D4D61A-6B98-C41F-1237-DFF93C518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8349FD-D8B1-619C-75C7-3F8976002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422931-AD91-D585-5451-8F4479108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Seminario di passagio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8D720A-CD69-DCA2-E856-522D16D27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2711AD-5DF0-4DAA-BB7C-53F0548ACB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84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chart" Target="../charts/chart3.xml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g"/><Relationship Id="rId7" Type="http://schemas.openxmlformats.org/officeDocument/2006/relationships/image" Target="../media/image16.gif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8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D3EBDA35-1368-0F68-F633-6B27CA91EA6B}"/>
              </a:ext>
            </a:extLst>
          </p:cNvPr>
          <p:cNvSpPr/>
          <p:nvPr/>
        </p:nvSpPr>
        <p:spPr>
          <a:xfrm>
            <a:off x="0" y="0"/>
            <a:ext cx="12192000" cy="146304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B863357-4FE0-87D4-FF45-82D6C0D96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58989"/>
            <a:ext cx="9144000" cy="2626360"/>
          </a:xfrm>
        </p:spPr>
        <p:txBody>
          <a:bodyPr>
            <a:normAutofit fontScale="90000"/>
          </a:bodyPr>
          <a:lstStyle/>
          <a:p>
            <a:r>
              <a:rPr lang="en-US" noProof="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Progress and Perspectives on Plasma Sources for Plasma-Based Accelerators</a:t>
            </a:r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4FF7BAD1-ECCF-DE1F-2B17-A2C02C88F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847" y="292302"/>
            <a:ext cx="2424617" cy="878435"/>
          </a:xfrm>
          <a:prstGeom prst="rect">
            <a:avLst/>
          </a:prstGeom>
        </p:spPr>
      </p:pic>
      <p:pic>
        <p:nvPicPr>
          <p:cNvPr id="11" name="Picture 11" descr="Logo&#10;&#10;Description automatically generated">
            <a:extLst>
              <a:ext uri="{FF2B5EF4-FFF2-40B4-BE49-F238E27FC236}">
                <a16:creationId xmlns:a16="http://schemas.microsoft.com/office/drawing/2014/main" id="{34A40590-6D7F-0A2D-4923-209273437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8084" y="124696"/>
            <a:ext cx="1963712" cy="1213646"/>
          </a:xfrm>
          <a:prstGeom prst="rect">
            <a:avLst/>
          </a:prstGeom>
        </p:spPr>
      </p:pic>
      <p:pic>
        <p:nvPicPr>
          <p:cNvPr id="12" name="Picture 2" descr="Logo&#10;&#10;Description automatically generated">
            <a:extLst>
              <a:ext uri="{FF2B5EF4-FFF2-40B4-BE49-F238E27FC236}">
                <a16:creationId xmlns:a16="http://schemas.microsoft.com/office/drawing/2014/main" id="{4E352214-3919-55F7-FC20-A1F0FABA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150" y="140518"/>
            <a:ext cx="2095524" cy="132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848201F-D735-A1F5-8845-3F5674E75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2230" y="264729"/>
            <a:ext cx="2724530" cy="93358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3C393C2A-4E6B-4C08-1572-0686A0EE1078}"/>
              </a:ext>
            </a:extLst>
          </p:cNvPr>
          <p:cNvSpPr txBox="1">
            <a:spLocks/>
          </p:cNvSpPr>
          <p:nvPr/>
        </p:nvSpPr>
        <p:spPr>
          <a:xfrm>
            <a:off x="715876" y="5523213"/>
            <a:ext cx="4432030" cy="1187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b="1" noProof="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Thesis Supervisors</a:t>
            </a:r>
            <a:r>
              <a:rPr lang="en-US" noProof="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noProof="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Dr. Angelo Biagioni (LNF-INFN)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noProof="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Dr. Riccardo Pompili (LNF-INFN)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5CEB4DE-A6EA-6E65-3983-C2202134DB11}"/>
              </a:ext>
            </a:extLst>
          </p:cNvPr>
          <p:cNvSpPr txBox="1"/>
          <p:nvPr/>
        </p:nvSpPr>
        <p:spPr>
          <a:xfrm>
            <a:off x="641758" y="4450080"/>
            <a:ext cx="1091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noProof="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Candidate: Romain Demitra - </a:t>
            </a:r>
            <a:r>
              <a:rPr lang="en-US" sz="2800" noProof="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XXXIX</a:t>
            </a:r>
            <a:r>
              <a:rPr lang="en-US" sz="2800" i="1" noProof="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PhD School in Accelerator physics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362CE3E-B74E-F381-93F1-EDD62D3588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2377" y="5699058"/>
            <a:ext cx="4240342" cy="92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68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C9CB0-97C3-3F45-0FE0-3848691FD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1DF82D8-93E3-DAD2-9958-47030DEA06E5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46C6A0-DE48-19C6-A72C-DC14CC07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99AE4A-A705-7276-44EE-FDB64F6F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F1B796-29B5-89D9-E23B-9B3E0F6A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10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987732E-3E5F-A97F-F1B0-CB6CC0CFBCB1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D0C114-50F8-597A-F48C-81AD6BB08489}"/>
              </a:ext>
            </a:extLst>
          </p:cNvPr>
          <p:cNvSpPr txBox="1"/>
          <p:nvPr/>
        </p:nvSpPr>
        <p:spPr>
          <a:xfrm>
            <a:off x="104139" y="74251"/>
            <a:ext cx="642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Material studies of capillaries</a:t>
            </a:r>
            <a:r>
              <a:rPr lang="en-US" noProof="0" dirty="0">
                <a:solidFill>
                  <a:schemeClr val="bg1"/>
                </a:solidFill>
              </a:rPr>
              <a:t>– High repetition rate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BDC096-95D8-5739-E36C-F4B327915E59}"/>
              </a:ext>
            </a:extLst>
          </p:cNvPr>
          <p:cNvSpPr txBox="1"/>
          <p:nvPr/>
        </p:nvSpPr>
        <p:spPr>
          <a:xfrm>
            <a:off x="232108" y="814911"/>
            <a:ext cx="4083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002060"/>
                </a:solidFill>
              </a:rPr>
              <a:t>•</a:t>
            </a:r>
            <a:r>
              <a:rPr lang="en-US" sz="1600" noProof="0" dirty="0">
                <a:solidFill>
                  <a:srgbClr val="002060"/>
                </a:solidFill>
              </a:rPr>
              <a:t> The plasma channel was redesigned using </a:t>
            </a:r>
            <a:r>
              <a:rPr lang="en-US" sz="1600" b="1" noProof="0" dirty="0" err="1">
                <a:solidFill>
                  <a:srgbClr val="002060"/>
                </a:solidFill>
              </a:rPr>
              <a:t>Shapal</a:t>
            </a:r>
            <a:r>
              <a:rPr lang="en-US" sz="1600" noProof="0" dirty="0">
                <a:solidFill>
                  <a:srgbClr val="002060"/>
                </a:solidFill>
              </a:rPr>
              <a:t>, a ceramic with </a:t>
            </a:r>
            <a:r>
              <a:rPr lang="en-US" sz="1600" b="1" noProof="0" dirty="0">
                <a:solidFill>
                  <a:srgbClr val="002060"/>
                </a:solidFill>
              </a:rPr>
              <a:t>high thermal conductivity</a:t>
            </a:r>
            <a:r>
              <a:rPr lang="en-US" sz="1600" noProof="0" dirty="0">
                <a:solidFill>
                  <a:srgbClr val="002060"/>
                </a:solidFill>
              </a:rPr>
              <a:t> to improve heat dissipation and lifetime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b="1" noProof="0" dirty="0">
                <a:solidFill>
                  <a:srgbClr val="002060"/>
                </a:solidFill>
              </a:rPr>
              <a:t>•</a:t>
            </a:r>
            <a:r>
              <a:rPr lang="en-US" sz="1600" noProof="0" dirty="0">
                <a:solidFill>
                  <a:srgbClr val="002060"/>
                </a:solidFill>
              </a:rPr>
              <a:t> However, </a:t>
            </a:r>
            <a:r>
              <a:rPr lang="en-US" sz="1600" noProof="0" dirty="0" err="1">
                <a:solidFill>
                  <a:srgbClr val="002060"/>
                </a:solidFill>
              </a:rPr>
              <a:t>Shapal</a:t>
            </a:r>
            <a:r>
              <a:rPr lang="en-US" sz="1600" noProof="0" dirty="0">
                <a:solidFill>
                  <a:srgbClr val="002060"/>
                </a:solidFill>
              </a:rPr>
              <a:t> is </a:t>
            </a:r>
            <a:r>
              <a:rPr lang="en-US" sz="1600" b="1" noProof="0" dirty="0">
                <a:solidFill>
                  <a:srgbClr val="002060"/>
                </a:solidFill>
              </a:rPr>
              <a:t>opaque</a:t>
            </a:r>
            <a:r>
              <a:rPr lang="en-US" sz="1600" noProof="0" dirty="0">
                <a:solidFill>
                  <a:srgbClr val="002060"/>
                </a:solidFill>
              </a:rPr>
              <a:t>, preventing optical access for diagnostics through the capillary wall</a:t>
            </a:r>
          </a:p>
        </p:txBody>
      </p:sp>
      <p:pic>
        <p:nvPicPr>
          <p:cNvPr id="3" name="Image 9" descr="Une image contenant capture d’écran, diagramme, ligne, conception&#10;&#10;Description générée automatiquement">
            <a:extLst>
              <a:ext uri="{FF2B5EF4-FFF2-40B4-BE49-F238E27FC236}">
                <a16:creationId xmlns:a16="http://schemas.microsoft.com/office/drawing/2014/main" id="{343174BE-EA56-0FB2-35AC-373180F1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58" y="990298"/>
            <a:ext cx="4942994" cy="408591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9BF4DAD-9F44-4043-9700-1B6DBECAEA5D}"/>
              </a:ext>
            </a:extLst>
          </p:cNvPr>
          <p:cNvSpPr txBox="1"/>
          <p:nvPr/>
        </p:nvSpPr>
        <p:spPr>
          <a:xfrm>
            <a:off x="133108" y="3619053"/>
            <a:ext cx="4153384" cy="23083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noProof="0" dirty="0">
                <a:solidFill>
                  <a:srgbClr val="002060"/>
                </a:solidFill>
              </a:rPr>
              <a:t>Conditions:</a:t>
            </a:r>
            <a:r>
              <a:rPr lang="en-US" sz="1600" noProof="0" dirty="0">
                <a:solidFill>
                  <a:srgbClr val="002060"/>
                </a:solidFill>
              </a:rPr>
              <a:t> H₂ at </a:t>
            </a:r>
            <a:r>
              <a:rPr lang="en-US" sz="1600" b="1" noProof="0" dirty="0">
                <a:solidFill>
                  <a:srgbClr val="002060"/>
                </a:solidFill>
              </a:rPr>
              <a:t>80–100 mbar</a:t>
            </a:r>
            <a:r>
              <a:rPr lang="en-US" sz="1600" noProof="0" dirty="0">
                <a:solidFill>
                  <a:srgbClr val="002060"/>
                </a:solidFill>
              </a:rPr>
              <a:t>, </a:t>
            </a:r>
            <a:r>
              <a:rPr lang="en-US" sz="1600" b="1" noProof="0" dirty="0">
                <a:solidFill>
                  <a:srgbClr val="002060"/>
                </a:solidFill>
              </a:rPr>
              <a:t>1 Hz</a:t>
            </a:r>
            <a:r>
              <a:rPr lang="en-US" sz="1600" noProof="0" dirty="0">
                <a:solidFill>
                  <a:srgbClr val="002060"/>
                </a:solidFill>
              </a:rPr>
              <a:t> gas injection, </a:t>
            </a:r>
            <a:r>
              <a:rPr lang="en-US" sz="1600" b="1" noProof="0" dirty="0">
                <a:solidFill>
                  <a:srgbClr val="002060"/>
                </a:solidFill>
              </a:rPr>
              <a:t>7.5 kV – 500 A</a:t>
            </a:r>
            <a:r>
              <a:rPr lang="en-US" sz="1600" noProof="0" dirty="0">
                <a:solidFill>
                  <a:srgbClr val="002060"/>
                </a:solidFill>
              </a:rPr>
              <a:t> discharge (peak).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noProof="0" dirty="0">
                <a:solidFill>
                  <a:srgbClr val="002060"/>
                </a:solidFill>
              </a:rPr>
              <a:t>Method:</a:t>
            </a:r>
            <a:r>
              <a:rPr lang="en-US" sz="1600" noProof="0" dirty="0">
                <a:solidFill>
                  <a:srgbClr val="002060"/>
                </a:solidFill>
              </a:rPr>
              <a:t> Image </a:t>
            </a:r>
            <a:r>
              <a:rPr lang="en-US" sz="1600" b="1" noProof="0" dirty="0">
                <a:solidFill>
                  <a:srgbClr val="002060"/>
                </a:solidFill>
              </a:rPr>
              <a:t>transverse slices</a:t>
            </a:r>
            <a:r>
              <a:rPr lang="en-US" sz="1600" noProof="0" dirty="0">
                <a:solidFill>
                  <a:srgbClr val="002060"/>
                </a:solidFill>
              </a:rPr>
              <a:t> of the plasma channel; record Stark-broadened Balmer line (e.g., </a:t>
            </a:r>
            <a:r>
              <a:rPr lang="en-US" sz="1600" b="1" noProof="0" dirty="0">
                <a:solidFill>
                  <a:srgbClr val="002060"/>
                </a:solidFill>
              </a:rPr>
              <a:t>Hβ</a:t>
            </a:r>
            <a:r>
              <a:rPr lang="en-US" sz="1600" noProof="0" dirty="0">
                <a:solidFill>
                  <a:srgbClr val="002060"/>
                </a:solidFill>
              </a:rPr>
              <a:t>) ⇒ fit linewidth → </a:t>
            </a:r>
            <a:r>
              <a:rPr lang="en-US" sz="1600" b="1" noProof="0" dirty="0">
                <a:solidFill>
                  <a:srgbClr val="002060"/>
                </a:solidFill>
              </a:rPr>
              <a:t>nₑ(r)</a:t>
            </a:r>
            <a:r>
              <a:rPr lang="en-US" sz="1600" noProof="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noProof="0" dirty="0">
                <a:solidFill>
                  <a:srgbClr val="002060"/>
                </a:solidFill>
              </a:rPr>
              <a:t>Time-resolved:</a:t>
            </a:r>
            <a:r>
              <a:rPr lang="en-US" sz="1600" noProof="0" dirty="0">
                <a:solidFill>
                  <a:srgbClr val="002060"/>
                </a:solidFill>
              </a:rPr>
              <a:t> </a:t>
            </a:r>
            <a:r>
              <a:rPr lang="en-US" sz="1600" b="1" noProof="0" dirty="0">
                <a:solidFill>
                  <a:srgbClr val="002060"/>
                </a:solidFill>
              </a:rPr>
              <a:t>Gated ICCD / fast spectrometer</a:t>
            </a:r>
            <a:r>
              <a:rPr lang="en-US" sz="1600" noProof="0" dirty="0">
                <a:solidFill>
                  <a:srgbClr val="002060"/>
                </a:solidFill>
              </a:rPr>
              <a:t> at set delays</a:t>
            </a:r>
          </a:p>
        </p:txBody>
      </p:sp>
      <p:pic>
        <p:nvPicPr>
          <p:cNvPr id="11" name="Picture 42" descr="A diagram of a diagram of a diagram&#10;&#10;Description automatically generated with low confidence">
            <a:extLst>
              <a:ext uri="{FF2B5EF4-FFF2-40B4-BE49-F238E27FC236}">
                <a16:creationId xmlns:a16="http://schemas.microsoft.com/office/drawing/2014/main" id="{78F01DB3-479E-05E0-FFEC-B88D7CAB7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00" y="939081"/>
            <a:ext cx="7396186" cy="429968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EC537A2-4CE4-1DD0-5C73-81B92358E71B}"/>
              </a:ext>
            </a:extLst>
          </p:cNvPr>
          <p:cNvSpPr/>
          <p:nvPr/>
        </p:nvSpPr>
        <p:spPr>
          <a:xfrm>
            <a:off x="310191" y="3205838"/>
            <a:ext cx="3349405" cy="45478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ADDD43B-04F3-CB1A-30C3-0EEE66B963A5}"/>
              </a:ext>
            </a:extLst>
          </p:cNvPr>
          <p:cNvSpPr txBox="1"/>
          <p:nvPr/>
        </p:nvSpPr>
        <p:spPr>
          <a:xfrm>
            <a:off x="261810" y="3237154"/>
            <a:ext cx="320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Transverse Stark-Broadening:</a:t>
            </a:r>
          </a:p>
        </p:txBody>
      </p:sp>
    </p:spTree>
    <p:extLst>
      <p:ext uri="{BB962C8B-B14F-4D97-AF65-F5344CB8AC3E}">
        <p14:creationId xmlns:p14="http://schemas.microsoft.com/office/powerpoint/2010/main" val="8645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1E816-B020-C144-AB1E-876C7E10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6AC3A68-35B3-6066-6B86-E90B1DCD4323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AED23B-5752-DF0B-8CFE-623E02B79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3A0569-99C8-AE86-1C0D-62A68875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4B38F9-E62C-3714-A643-A07CE3E4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11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44E006A-06DF-1439-995C-09163F1AEEB5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C977AFE-2F35-8A0B-14C7-4E27730CF787}"/>
              </a:ext>
            </a:extLst>
          </p:cNvPr>
          <p:cNvSpPr txBox="1"/>
          <p:nvPr/>
        </p:nvSpPr>
        <p:spPr>
          <a:xfrm>
            <a:off x="104140" y="74251"/>
            <a:ext cx="769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Material studies of capillaries</a:t>
            </a:r>
            <a:r>
              <a:rPr lang="en-US" noProof="0" dirty="0">
                <a:solidFill>
                  <a:schemeClr val="bg1"/>
                </a:solidFill>
              </a:rPr>
              <a:t>– Chronology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graphicFrame>
        <p:nvGraphicFramePr>
          <p:cNvPr id="2" name="Graphique 5">
            <a:extLst>
              <a:ext uri="{FF2B5EF4-FFF2-40B4-BE49-F238E27FC236}">
                <a16:creationId xmlns:a16="http://schemas.microsoft.com/office/drawing/2014/main" id="{27FE9399-617C-0F09-CEE6-FE7E61DD3E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9968314"/>
              </p:ext>
            </p:extLst>
          </p:nvPr>
        </p:nvGraphicFramePr>
        <p:xfrm>
          <a:off x="276616" y="626269"/>
          <a:ext cx="10786880" cy="4731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Connecteur droit avec flèche 16">
            <a:extLst>
              <a:ext uri="{FF2B5EF4-FFF2-40B4-BE49-F238E27FC236}">
                <a16:creationId xmlns:a16="http://schemas.microsoft.com/office/drawing/2014/main" id="{44F905FB-5D31-53C1-C972-6CE714EE3977}"/>
              </a:ext>
            </a:extLst>
          </p:cNvPr>
          <p:cNvCxnSpPr/>
          <p:nvPr/>
        </p:nvCxnSpPr>
        <p:spPr>
          <a:xfrm flipH="1">
            <a:off x="1659371" y="4140289"/>
            <a:ext cx="896293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17">
            <a:extLst>
              <a:ext uri="{FF2B5EF4-FFF2-40B4-BE49-F238E27FC236}">
                <a16:creationId xmlns:a16="http://schemas.microsoft.com/office/drawing/2014/main" id="{91A126B4-766A-9C9F-0B6A-59B9E73D9780}"/>
              </a:ext>
            </a:extLst>
          </p:cNvPr>
          <p:cNvCxnSpPr>
            <a:cxnSpLocks/>
          </p:cNvCxnSpPr>
          <p:nvPr/>
        </p:nvCxnSpPr>
        <p:spPr>
          <a:xfrm flipH="1">
            <a:off x="2555664" y="4140289"/>
            <a:ext cx="77859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21">
            <a:extLst>
              <a:ext uri="{FF2B5EF4-FFF2-40B4-BE49-F238E27FC236}">
                <a16:creationId xmlns:a16="http://schemas.microsoft.com/office/drawing/2014/main" id="{E9AE92DE-98FA-F01F-E0F6-0A76739C87D0}"/>
              </a:ext>
            </a:extLst>
          </p:cNvPr>
          <p:cNvCxnSpPr>
            <a:cxnSpLocks/>
          </p:cNvCxnSpPr>
          <p:nvPr/>
        </p:nvCxnSpPr>
        <p:spPr>
          <a:xfrm flipH="1">
            <a:off x="4502159" y="4140289"/>
            <a:ext cx="1167897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22">
            <a:extLst>
              <a:ext uri="{FF2B5EF4-FFF2-40B4-BE49-F238E27FC236}">
                <a16:creationId xmlns:a16="http://schemas.microsoft.com/office/drawing/2014/main" id="{1F007A05-55E1-3E94-B18F-64F3E43A571C}"/>
              </a:ext>
            </a:extLst>
          </p:cNvPr>
          <p:cNvCxnSpPr>
            <a:cxnSpLocks/>
          </p:cNvCxnSpPr>
          <p:nvPr/>
        </p:nvCxnSpPr>
        <p:spPr>
          <a:xfrm flipH="1">
            <a:off x="5670056" y="4140289"/>
            <a:ext cx="379340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9">
            <a:extLst>
              <a:ext uri="{FF2B5EF4-FFF2-40B4-BE49-F238E27FC236}">
                <a16:creationId xmlns:a16="http://schemas.microsoft.com/office/drawing/2014/main" id="{38BC9473-8F4B-DD1E-EE9A-614E40C24C14}"/>
              </a:ext>
            </a:extLst>
          </p:cNvPr>
          <p:cNvCxnSpPr>
            <a:cxnSpLocks/>
          </p:cNvCxnSpPr>
          <p:nvPr/>
        </p:nvCxnSpPr>
        <p:spPr>
          <a:xfrm flipH="1">
            <a:off x="3334262" y="4140289"/>
            <a:ext cx="1167897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Image 32" descr="Une image contenant léger, intérieur&#10;&#10;Description générée automatiquement">
            <a:extLst>
              <a:ext uri="{FF2B5EF4-FFF2-40B4-BE49-F238E27FC236}">
                <a16:creationId xmlns:a16="http://schemas.microsoft.com/office/drawing/2014/main" id="{6A0A1458-158B-808C-4154-ACF15A2C8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92" y="971752"/>
            <a:ext cx="3400652" cy="3880070"/>
          </a:xfrm>
          <a:prstGeom prst="rect">
            <a:avLst/>
          </a:prstGeom>
        </p:spPr>
      </p:pic>
      <p:sp>
        <p:nvSpPr>
          <p:cNvPr id="15" name="ZoneTexte 6">
            <a:extLst>
              <a:ext uri="{FF2B5EF4-FFF2-40B4-BE49-F238E27FC236}">
                <a16:creationId xmlns:a16="http://schemas.microsoft.com/office/drawing/2014/main" id="{2FD82725-E04C-67AC-CF3D-E17EF649B929}"/>
              </a:ext>
            </a:extLst>
          </p:cNvPr>
          <p:cNvSpPr txBox="1"/>
          <p:nvPr/>
        </p:nvSpPr>
        <p:spPr>
          <a:xfrm>
            <a:off x="1718328" y="4269423"/>
            <a:ext cx="76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10 Hz</a:t>
            </a:r>
          </a:p>
        </p:txBody>
      </p:sp>
      <p:sp>
        <p:nvSpPr>
          <p:cNvPr id="16" name="ZoneTexte 7">
            <a:extLst>
              <a:ext uri="{FF2B5EF4-FFF2-40B4-BE49-F238E27FC236}">
                <a16:creationId xmlns:a16="http://schemas.microsoft.com/office/drawing/2014/main" id="{FB43590F-FBBA-9B49-283F-9A9DD8CEB3A3}"/>
              </a:ext>
            </a:extLst>
          </p:cNvPr>
          <p:cNvSpPr txBox="1"/>
          <p:nvPr/>
        </p:nvSpPr>
        <p:spPr>
          <a:xfrm>
            <a:off x="2571562" y="4269423"/>
            <a:ext cx="76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20 Hz</a:t>
            </a: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id="{A771B342-27FE-87B6-183F-1B562A027814}"/>
              </a:ext>
            </a:extLst>
          </p:cNvPr>
          <p:cNvSpPr txBox="1"/>
          <p:nvPr/>
        </p:nvSpPr>
        <p:spPr>
          <a:xfrm>
            <a:off x="4662805" y="4276091"/>
            <a:ext cx="762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40 Hz</a:t>
            </a:r>
          </a:p>
        </p:txBody>
      </p:sp>
      <p:sp>
        <p:nvSpPr>
          <p:cNvPr id="18" name="ZoneTexte 11">
            <a:extLst>
              <a:ext uri="{FF2B5EF4-FFF2-40B4-BE49-F238E27FC236}">
                <a16:creationId xmlns:a16="http://schemas.microsoft.com/office/drawing/2014/main" id="{55F28A1E-646E-7D42-7FD8-FEE224E28FA7}"/>
              </a:ext>
            </a:extLst>
          </p:cNvPr>
          <p:cNvSpPr txBox="1"/>
          <p:nvPr/>
        </p:nvSpPr>
        <p:spPr>
          <a:xfrm>
            <a:off x="6937543" y="4269423"/>
            <a:ext cx="1307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40 - 50 Hz</a:t>
            </a:r>
          </a:p>
        </p:txBody>
      </p:sp>
      <p:sp>
        <p:nvSpPr>
          <p:cNvPr id="19" name="Explosion : 8 points 12">
            <a:extLst>
              <a:ext uri="{FF2B5EF4-FFF2-40B4-BE49-F238E27FC236}">
                <a16:creationId xmlns:a16="http://schemas.microsoft.com/office/drawing/2014/main" id="{45F97F3D-D6D5-EF0B-298E-C97F9B6E32A2}"/>
              </a:ext>
            </a:extLst>
          </p:cNvPr>
          <p:cNvSpPr/>
          <p:nvPr/>
        </p:nvSpPr>
        <p:spPr>
          <a:xfrm>
            <a:off x="3610392" y="4040021"/>
            <a:ext cx="226337" cy="26921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Explosion : 8 points 13">
            <a:extLst>
              <a:ext uri="{FF2B5EF4-FFF2-40B4-BE49-F238E27FC236}">
                <a16:creationId xmlns:a16="http://schemas.microsoft.com/office/drawing/2014/main" id="{95B3F545-14A2-9DCB-B25A-69D9F5985A31}"/>
              </a:ext>
            </a:extLst>
          </p:cNvPr>
          <p:cNvSpPr/>
          <p:nvPr/>
        </p:nvSpPr>
        <p:spPr>
          <a:xfrm>
            <a:off x="4930986" y="4035523"/>
            <a:ext cx="226337" cy="26921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age 14" descr="Une image contenant texte, capture d’écran, Tracé, diagramme">
            <a:extLst>
              <a:ext uri="{FF2B5EF4-FFF2-40B4-BE49-F238E27FC236}">
                <a16:creationId xmlns:a16="http://schemas.microsoft.com/office/drawing/2014/main" id="{BBA2F3A6-C0F6-C5D0-BE89-C81DF654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58" y="2890000"/>
            <a:ext cx="6099059" cy="368981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2" name="Connecteur droit avec flèche 20">
            <a:extLst>
              <a:ext uri="{FF2B5EF4-FFF2-40B4-BE49-F238E27FC236}">
                <a16:creationId xmlns:a16="http://schemas.microsoft.com/office/drawing/2014/main" id="{A7ACEDCC-B705-8976-8787-7B6C66C9801B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1775172" y="2618397"/>
            <a:ext cx="2356986" cy="21165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35">
            <a:extLst>
              <a:ext uri="{FF2B5EF4-FFF2-40B4-BE49-F238E27FC236}">
                <a16:creationId xmlns:a16="http://schemas.microsoft.com/office/drawing/2014/main" id="{CF87D1F3-8F34-4BB6-4655-9215DC6F4DD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2671575" y="2618397"/>
            <a:ext cx="1460583" cy="21165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 38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293B745A-0A69-98A2-81EC-2D97C2650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88" y="2916333"/>
            <a:ext cx="6180923" cy="3689287"/>
          </a:xfrm>
          <a:prstGeom prst="rect">
            <a:avLst/>
          </a:prstGeom>
        </p:spPr>
      </p:pic>
      <p:cxnSp>
        <p:nvCxnSpPr>
          <p:cNvPr id="25" name="Connecteur droit avec flèche 42">
            <a:extLst>
              <a:ext uri="{FF2B5EF4-FFF2-40B4-BE49-F238E27FC236}">
                <a16:creationId xmlns:a16="http://schemas.microsoft.com/office/drawing/2014/main" id="{FE5CB835-DD8E-BD87-7D9E-157E2941EA60}"/>
              </a:ext>
            </a:extLst>
          </p:cNvPr>
          <p:cNvCxnSpPr/>
          <p:nvPr/>
        </p:nvCxnSpPr>
        <p:spPr>
          <a:xfrm>
            <a:off x="3334262" y="2773216"/>
            <a:ext cx="915698" cy="1999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age 43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A4F3B757-E506-C7AF-9377-D524691D3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48" y="2926739"/>
            <a:ext cx="6257238" cy="3705792"/>
          </a:xfrm>
          <a:prstGeom prst="rect">
            <a:avLst/>
          </a:prstGeom>
        </p:spPr>
      </p:pic>
      <p:pic>
        <p:nvPicPr>
          <p:cNvPr id="27" name="Image 25" descr="Une image contenant Pièce auto, métal&#10;&#10;Description générée automatiquement">
            <a:extLst>
              <a:ext uri="{FF2B5EF4-FFF2-40B4-BE49-F238E27FC236}">
                <a16:creationId xmlns:a16="http://schemas.microsoft.com/office/drawing/2014/main" id="{E7FF456E-CA06-EE9B-6FD5-FC7E62B0B0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2" y="797082"/>
            <a:ext cx="6270732" cy="3332250"/>
          </a:xfrm>
          <a:prstGeom prst="rect">
            <a:avLst/>
          </a:prstGeom>
        </p:spPr>
      </p:pic>
      <p:pic>
        <p:nvPicPr>
          <p:cNvPr id="28" name="Image 44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3F3DD57D-163B-5870-15B3-3E656924A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88" y="2979699"/>
            <a:ext cx="6099059" cy="3687877"/>
          </a:xfrm>
          <a:prstGeom prst="rect">
            <a:avLst/>
          </a:prstGeom>
        </p:spPr>
      </p:pic>
      <p:cxnSp>
        <p:nvCxnSpPr>
          <p:cNvPr id="29" name="Connecteur droit avec flèche 46">
            <a:extLst>
              <a:ext uri="{FF2B5EF4-FFF2-40B4-BE49-F238E27FC236}">
                <a16:creationId xmlns:a16="http://schemas.microsoft.com/office/drawing/2014/main" id="{24DF8284-C225-825B-2CE3-6C94AF0A2CD5}"/>
              </a:ext>
            </a:extLst>
          </p:cNvPr>
          <p:cNvCxnSpPr/>
          <p:nvPr/>
        </p:nvCxnSpPr>
        <p:spPr>
          <a:xfrm>
            <a:off x="5573486" y="2516573"/>
            <a:ext cx="152997" cy="5191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Image 47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3E19F271-2713-1757-ACA1-177C26CD66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19" y="2899142"/>
            <a:ext cx="6257238" cy="3744346"/>
          </a:xfrm>
          <a:prstGeom prst="rect">
            <a:avLst/>
          </a:prstGeom>
        </p:spPr>
      </p:pic>
      <p:cxnSp>
        <p:nvCxnSpPr>
          <p:cNvPr id="31" name="Connecteur droit avec flèche 49">
            <a:extLst>
              <a:ext uri="{FF2B5EF4-FFF2-40B4-BE49-F238E27FC236}">
                <a16:creationId xmlns:a16="http://schemas.microsoft.com/office/drawing/2014/main" id="{26E20FAF-01CE-84B2-4A87-D43B664D2C60}"/>
              </a:ext>
            </a:extLst>
          </p:cNvPr>
          <p:cNvCxnSpPr/>
          <p:nvPr/>
        </p:nvCxnSpPr>
        <p:spPr>
          <a:xfrm flipH="1">
            <a:off x="7725193" y="2773216"/>
            <a:ext cx="127649" cy="8962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Image 50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B2FAF283-900B-6AB5-999F-55F214DA8B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97" y="2899142"/>
            <a:ext cx="6215914" cy="3737814"/>
          </a:xfrm>
          <a:prstGeom prst="rect">
            <a:avLst/>
          </a:prstGeom>
        </p:spPr>
      </p:pic>
      <p:cxnSp>
        <p:nvCxnSpPr>
          <p:cNvPr id="33" name="Connecteur droit avec flèche 52">
            <a:extLst>
              <a:ext uri="{FF2B5EF4-FFF2-40B4-BE49-F238E27FC236}">
                <a16:creationId xmlns:a16="http://schemas.microsoft.com/office/drawing/2014/main" id="{041E0D3C-C679-6127-427F-18EFBADE83FE}"/>
              </a:ext>
            </a:extLst>
          </p:cNvPr>
          <p:cNvCxnSpPr/>
          <p:nvPr/>
        </p:nvCxnSpPr>
        <p:spPr>
          <a:xfrm flipH="1">
            <a:off x="8696209" y="2392970"/>
            <a:ext cx="816468" cy="1041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Image 30" descr="Une image contenant plastique, sol, intérieur&#10;&#10;Description générée automatiquement">
            <a:extLst>
              <a:ext uri="{FF2B5EF4-FFF2-40B4-BE49-F238E27FC236}">
                <a16:creationId xmlns:a16="http://schemas.microsoft.com/office/drawing/2014/main" id="{CAC39979-FEB9-9F0C-AEFE-6B78F0891D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6" y="2826325"/>
            <a:ext cx="4812492" cy="3422948"/>
          </a:xfrm>
          <a:prstGeom prst="rect">
            <a:avLst/>
          </a:prstGeom>
        </p:spPr>
      </p:pic>
      <p:pic>
        <p:nvPicPr>
          <p:cNvPr id="35" name="Image 54" descr="Une image contenant sol, intérieur&#10;&#10;Description générée automatiquement">
            <a:extLst>
              <a:ext uri="{FF2B5EF4-FFF2-40B4-BE49-F238E27FC236}">
                <a16:creationId xmlns:a16="http://schemas.microsoft.com/office/drawing/2014/main" id="{3332514C-6F37-8A3A-221B-21F6475C0A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08" y="2618397"/>
            <a:ext cx="3822065" cy="3689814"/>
          </a:xfrm>
          <a:prstGeom prst="rect">
            <a:avLst/>
          </a:prstGeom>
        </p:spPr>
      </p:pic>
      <p:grpSp>
        <p:nvGrpSpPr>
          <p:cNvPr id="36" name="Gruppo 24">
            <a:extLst>
              <a:ext uri="{FF2B5EF4-FFF2-40B4-BE49-F238E27FC236}">
                <a16:creationId xmlns:a16="http://schemas.microsoft.com/office/drawing/2014/main" id="{D74917D3-4A44-595C-053A-75E6BDF64C19}"/>
              </a:ext>
            </a:extLst>
          </p:cNvPr>
          <p:cNvGrpSpPr/>
          <p:nvPr/>
        </p:nvGrpSpPr>
        <p:grpSpPr>
          <a:xfrm>
            <a:off x="6298768" y="1316151"/>
            <a:ext cx="5207027" cy="3175767"/>
            <a:chOff x="3893314" y="1201620"/>
            <a:chExt cx="3188895" cy="1955583"/>
          </a:xfrm>
        </p:grpSpPr>
        <p:pic>
          <p:nvPicPr>
            <p:cNvPr id="37" name="Immagine 20" descr="Immagine che contiene muro, interno, luce, ombra&#10;&#10;Descrizione generata automaticamente">
              <a:extLst>
                <a:ext uri="{FF2B5EF4-FFF2-40B4-BE49-F238E27FC236}">
                  <a16:creationId xmlns:a16="http://schemas.microsoft.com/office/drawing/2014/main" id="{227F72E4-FCF0-EF16-8583-E73AD65B5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4" t="26790" r="32939" b="37284"/>
            <a:stretch/>
          </p:blipFill>
          <p:spPr>
            <a:xfrm rot="5400000">
              <a:off x="5120652" y="1195645"/>
              <a:ext cx="1950696" cy="1972418"/>
            </a:xfrm>
            <a:prstGeom prst="rect">
              <a:avLst/>
            </a:prstGeom>
          </p:spPr>
        </p:pic>
        <p:pic>
          <p:nvPicPr>
            <p:cNvPr id="38" name="Immagine 23">
              <a:extLst>
                <a:ext uri="{FF2B5EF4-FFF2-40B4-BE49-F238E27FC236}">
                  <a16:creationId xmlns:a16="http://schemas.microsoft.com/office/drawing/2014/main" id="{C04159E5-BFDA-2C50-D7E2-1F7471F54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50" t="31145" r="23376" b="36633"/>
            <a:stretch/>
          </p:blipFill>
          <p:spPr>
            <a:xfrm rot="5400000">
              <a:off x="3471211" y="1623723"/>
              <a:ext cx="1955583" cy="1111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85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DD6D1-FEE2-5148-C667-BD02BDE2C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B75661E-1A19-84BC-C1B5-F0AD413F09C7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922D94-62D3-D59C-7678-853D95756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747A0F-9022-5E38-BCC8-79F02E3B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2EF1D2-1442-DAC3-3599-20F3F9C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12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301A19F-88A6-D809-5C8F-FB1796A3F4DE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286DE62-B19B-0950-75F7-CC8727804654}"/>
              </a:ext>
            </a:extLst>
          </p:cNvPr>
          <p:cNvSpPr txBox="1"/>
          <p:nvPr/>
        </p:nvSpPr>
        <p:spPr>
          <a:xfrm>
            <a:off x="104140" y="74251"/>
            <a:ext cx="5991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Material studies of capillaries</a:t>
            </a:r>
            <a:r>
              <a:rPr lang="en-US" noProof="0" dirty="0">
                <a:solidFill>
                  <a:schemeClr val="bg1"/>
                </a:solidFill>
              </a:rPr>
              <a:t>– Final Results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081F2180-1B8B-4F87-D100-0B926C9EFC6B}"/>
              </a:ext>
            </a:extLst>
          </p:cNvPr>
          <p:cNvSpPr txBox="1"/>
          <p:nvPr/>
        </p:nvSpPr>
        <p:spPr>
          <a:xfrm>
            <a:off x="7875382" y="3320150"/>
            <a:ext cx="288744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NimbusRomNo9L-Regu"/>
              </a:rPr>
              <a:t>3 cm long, 2 mm diameter</a:t>
            </a:r>
            <a:endParaRPr lang="en-US" dirty="0"/>
          </a:p>
        </p:txBody>
      </p:sp>
      <p:pic>
        <p:nvPicPr>
          <p:cNvPr id="3" name="Picture 9" descr="A metal piece with holes&#10;&#10;Description automatically generated">
            <a:extLst>
              <a:ext uri="{FF2B5EF4-FFF2-40B4-BE49-F238E27FC236}">
                <a16:creationId xmlns:a16="http://schemas.microsoft.com/office/drawing/2014/main" id="{3A3F6FFD-1881-70B3-73B4-5A731DA85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33808" r="27273" b="19103"/>
          <a:stretch/>
        </p:blipFill>
        <p:spPr>
          <a:xfrm rot="16200000">
            <a:off x="4643206" y="4364467"/>
            <a:ext cx="2376236" cy="1179724"/>
          </a:xfrm>
          <a:prstGeom prst="rect">
            <a:avLst/>
          </a:prstGeom>
        </p:spPr>
      </p:pic>
      <p:pic>
        <p:nvPicPr>
          <p:cNvPr id="10" name="Picture 11" descr="A couple of white and clear plastic parts&#10;&#10;Description automatically generated">
            <a:extLst>
              <a:ext uri="{FF2B5EF4-FFF2-40B4-BE49-F238E27FC236}">
                <a16:creationId xmlns:a16="http://schemas.microsoft.com/office/drawing/2014/main" id="{C96D69E1-555D-07B1-7B88-95B02CA384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29123" r="54320" b="36228"/>
          <a:stretch/>
        </p:blipFill>
        <p:spPr>
          <a:xfrm rot="10800000">
            <a:off x="441604" y="3766215"/>
            <a:ext cx="2496553" cy="2376237"/>
          </a:xfrm>
          <a:prstGeom prst="rect">
            <a:avLst/>
          </a:prstGeom>
        </p:spPr>
      </p:pic>
      <p:pic>
        <p:nvPicPr>
          <p:cNvPr id="11" name="Picture 12" descr="A close-up of a white and clear plastic part&#10;&#10;Description automatically generated">
            <a:extLst>
              <a:ext uri="{FF2B5EF4-FFF2-40B4-BE49-F238E27FC236}">
                <a16:creationId xmlns:a16="http://schemas.microsoft.com/office/drawing/2014/main" id="{8C466D80-515B-0794-9697-6A3AF09921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34123" r="27686" b="44298"/>
          <a:stretch/>
        </p:blipFill>
        <p:spPr>
          <a:xfrm rot="5400000">
            <a:off x="2996571" y="4214387"/>
            <a:ext cx="2376236" cy="1479884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57E9329A-167C-C5D8-858C-2A167D626BF7}"/>
              </a:ext>
            </a:extLst>
          </p:cNvPr>
          <p:cNvSpPr txBox="1"/>
          <p:nvPr/>
        </p:nvSpPr>
        <p:spPr>
          <a:xfrm>
            <a:off x="2793943" y="4141364"/>
            <a:ext cx="769763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badi" panose="020B0604020104020204" pitchFamily="34" charset="0"/>
              </a:rPr>
              <a:t>Shapal</a:t>
            </a:r>
            <a:endParaRPr lang="en-US" sz="1600" dirty="0">
              <a:latin typeface="Abadi" panose="020B0604020104020204" pitchFamily="34" charset="0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AD8B8AE5-72CD-AE58-58F2-E302F35E6495}"/>
              </a:ext>
            </a:extLst>
          </p:cNvPr>
          <p:cNvSpPr txBox="1"/>
          <p:nvPr/>
        </p:nvSpPr>
        <p:spPr>
          <a:xfrm>
            <a:off x="2769658" y="5581796"/>
            <a:ext cx="72314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</a:rPr>
              <a:t>Macor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AA28FD11-B406-E6DA-40F5-0A13BDA4AEA6}"/>
              </a:ext>
            </a:extLst>
          </p:cNvPr>
          <p:cNvSpPr txBox="1"/>
          <p:nvPr/>
        </p:nvSpPr>
        <p:spPr>
          <a:xfrm>
            <a:off x="5918867" y="3283340"/>
            <a:ext cx="1314784" cy="33855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</a:rPr>
              <a:t>Molybdenum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2D0ECFF1-7CFC-46F2-4964-D2282E82972B}"/>
              </a:ext>
            </a:extLst>
          </p:cNvPr>
          <p:cNvSpPr txBox="1"/>
          <p:nvPr/>
        </p:nvSpPr>
        <p:spPr>
          <a:xfrm>
            <a:off x="6616745" y="5017707"/>
            <a:ext cx="950901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badi" panose="020B0604020104020204" pitchFamily="34" charset="0"/>
              </a:rPr>
              <a:t>Stainless</a:t>
            </a:r>
          </a:p>
          <a:p>
            <a:pPr algn="ctr"/>
            <a:r>
              <a:rPr lang="en-US" sz="1600" dirty="0">
                <a:latin typeface="Abadi" panose="020B0604020104020204" pitchFamily="34" charset="0"/>
              </a:rPr>
              <a:t>steel</a:t>
            </a:r>
          </a:p>
        </p:txBody>
      </p:sp>
      <p:cxnSp>
        <p:nvCxnSpPr>
          <p:cNvPr id="16" name="Straight Arrow Connector 17">
            <a:extLst>
              <a:ext uri="{FF2B5EF4-FFF2-40B4-BE49-F238E27FC236}">
                <a16:creationId xmlns:a16="http://schemas.microsoft.com/office/drawing/2014/main" id="{25FEC3D4-0997-4DFD-C4D5-546330E26766}"/>
              </a:ext>
            </a:extLst>
          </p:cNvPr>
          <p:cNvCxnSpPr>
            <a:cxnSpLocks/>
          </p:cNvCxnSpPr>
          <p:nvPr/>
        </p:nvCxnSpPr>
        <p:spPr>
          <a:xfrm flipH="1">
            <a:off x="2577474" y="4479922"/>
            <a:ext cx="216469" cy="3941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8">
            <a:extLst>
              <a:ext uri="{FF2B5EF4-FFF2-40B4-BE49-F238E27FC236}">
                <a16:creationId xmlns:a16="http://schemas.microsoft.com/office/drawing/2014/main" id="{8211FE26-13A7-D45C-BACD-2EDFE4364243}"/>
              </a:ext>
            </a:extLst>
          </p:cNvPr>
          <p:cNvCxnSpPr>
            <a:cxnSpLocks/>
          </p:cNvCxnSpPr>
          <p:nvPr/>
        </p:nvCxnSpPr>
        <p:spPr>
          <a:xfrm>
            <a:off x="3530038" y="4479922"/>
            <a:ext cx="349256" cy="4744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9">
            <a:extLst>
              <a:ext uri="{FF2B5EF4-FFF2-40B4-BE49-F238E27FC236}">
                <a16:creationId xmlns:a16="http://schemas.microsoft.com/office/drawing/2014/main" id="{6F7A0802-E874-0BD1-BC18-50BC5D7453AF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5987424" y="3621894"/>
            <a:ext cx="588839" cy="76533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0">
            <a:extLst>
              <a:ext uri="{FF2B5EF4-FFF2-40B4-BE49-F238E27FC236}">
                <a16:creationId xmlns:a16="http://schemas.microsoft.com/office/drawing/2014/main" id="{7821F179-BB64-A79A-6AE0-8CC3672A46E8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5918867" y="5017703"/>
            <a:ext cx="697874" cy="2923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1">
            <a:extLst>
              <a:ext uri="{FF2B5EF4-FFF2-40B4-BE49-F238E27FC236}">
                <a16:creationId xmlns:a16="http://schemas.microsoft.com/office/drawing/2014/main" id="{0DDBE8FC-10B2-996C-A2CE-8E77EBF37CDD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227374" y="5691428"/>
            <a:ext cx="542280" cy="596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2">
            <a:extLst>
              <a:ext uri="{FF2B5EF4-FFF2-40B4-BE49-F238E27FC236}">
                <a16:creationId xmlns:a16="http://schemas.microsoft.com/office/drawing/2014/main" id="{F69B84F1-552D-052F-BF4D-ADC160FF9FE0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3492805" y="5691428"/>
            <a:ext cx="595969" cy="596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Picture 33">
            <a:extLst>
              <a:ext uri="{FF2B5EF4-FFF2-40B4-BE49-F238E27FC236}">
                <a16:creationId xmlns:a16="http://schemas.microsoft.com/office/drawing/2014/main" id="{D0C51EE5-CC68-4B1A-5DE3-4DA135920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3195" r="3888" b="3195"/>
          <a:stretch/>
        </p:blipFill>
        <p:spPr>
          <a:xfrm>
            <a:off x="7779844" y="3750396"/>
            <a:ext cx="3078514" cy="2501278"/>
          </a:xfrm>
          <a:prstGeom prst="rect">
            <a:avLst/>
          </a:prstGeom>
        </p:spPr>
      </p:pic>
      <p:pic>
        <p:nvPicPr>
          <p:cNvPr id="23" name="Picture 32" descr="A close-up of a machine&#10;&#10;Description automatically generated">
            <a:extLst>
              <a:ext uri="{FF2B5EF4-FFF2-40B4-BE49-F238E27FC236}">
                <a16:creationId xmlns:a16="http://schemas.microsoft.com/office/drawing/2014/main" id="{6ED49CAE-76A1-0851-58F8-845D11971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4"/>
          <a:stretch/>
        </p:blipFill>
        <p:spPr>
          <a:xfrm>
            <a:off x="8052332" y="432543"/>
            <a:ext cx="2533537" cy="2485782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7988D66-0E64-C210-DDEA-3511EF6C1EE4}"/>
              </a:ext>
            </a:extLst>
          </p:cNvPr>
          <p:cNvSpPr txBox="1"/>
          <p:nvPr/>
        </p:nvSpPr>
        <p:spPr>
          <a:xfrm>
            <a:off x="698394" y="1432608"/>
            <a:ext cx="6012544" cy="1477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2060"/>
                </a:solidFill>
              </a:rPr>
              <a:t>Final</a:t>
            </a:r>
            <a:r>
              <a:rPr lang="it-IT" dirty="0">
                <a:solidFill>
                  <a:srgbClr val="002060"/>
                </a:solidFill>
              </a:rPr>
              <a:t> design of the </a:t>
            </a:r>
            <a:r>
              <a:rPr lang="it-IT" dirty="0" err="1">
                <a:solidFill>
                  <a:srgbClr val="002060"/>
                </a:solidFill>
              </a:rPr>
              <a:t>capillary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prototype</a:t>
            </a: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2060"/>
                </a:solidFill>
              </a:rPr>
              <a:t>Sustained</a:t>
            </a:r>
            <a:r>
              <a:rPr lang="it-IT" dirty="0">
                <a:solidFill>
                  <a:srgbClr val="002060"/>
                </a:solidFill>
              </a:rPr>
              <a:t> 20 </a:t>
            </a:r>
            <a:r>
              <a:rPr lang="it-IT" dirty="0" err="1">
                <a:solidFill>
                  <a:srgbClr val="002060"/>
                </a:solidFill>
              </a:rPr>
              <a:t>millions</a:t>
            </a:r>
            <a:r>
              <a:rPr lang="it-IT" dirty="0">
                <a:solidFill>
                  <a:srgbClr val="002060"/>
                </a:solidFill>
              </a:rPr>
              <a:t> shots </a:t>
            </a:r>
            <a:r>
              <a:rPr lang="it-IT" dirty="0" err="1">
                <a:solidFill>
                  <a:srgbClr val="002060"/>
                </a:solidFill>
              </a:rPr>
              <a:t>without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any</a:t>
            </a:r>
            <a:r>
              <a:rPr lang="it-IT" dirty="0">
                <a:solidFill>
                  <a:srgbClr val="002060"/>
                </a:solidFill>
              </a:rPr>
              <a:t> plasma </a:t>
            </a:r>
            <a:r>
              <a:rPr lang="it-IT" dirty="0" err="1">
                <a:solidFill>
                  <a:srgbClr val="002060"/>
                </a:solidFill>
              </a:rPr>
              <a:t>density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degradation</a:t>
            </a: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2060"/>
                </a:solidFill>
              </a:rPr>
              <a:t>Sustained</a:t>
            </a:r>
            <a:r>
              <a:rPr lang="it-IT" dirty="0">
                <a:solidFill>
                  <a:srgbClr val="002060"/>
                </a:solidFill>
              </a:rPr>
              <a:t> a max </a:t>
            </a:r>
            <a:r>
              <a:rPr lang="it-IT" dirty="0" err="1">
                <a:solidFill>
                  <a:srgbClr val="002060"/>
                </a:solidFill>
              </a:rPr>
              <a:t>repetition</a:t>
            </a:r>
            <a:r>
              <a:rPr lang="it-IT" dirty="0">
                <a:solidFill>
                  <a:srgbClr val="002060"/>
                </a:solidFill>
              </a:rPr>
              <a:t> rate of 150Hz</a:t>
            </a:r>
          </a:p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New design of </a:t>
            </a:r>
            <a:r>
              <a:rPr lang="it-IT" dirty="0" err="1">
                <a:solidFill>
                  <a:srgbClr val="002060"/>
                </a:solidFill>
              </a:rPr>
              <a:t>electrodes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25" name="Picture 14" descr="A graph of a graph showing a number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C1D24F86-08FC-835F-0FC2-EA13B670FC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" y="1420361"/>
            <a:ext cx="5419733" cy="3799578"/>
          </a:xfrm>
          <a:prstGeom prst="rect">
            <a:avLst/>
          </a:prstGeom>
        </p:spPr>
      </p:pic>
      <p:pic>
        <p:nvPicPr>
          <p:cNvPr id="26" name="Picture 16" descr="A diagram of a graph&#10;&#10;Description automatically generated">
            <a:extLst>
              <a:ext uri="{FF2B5EF4-FFF2-40B4-BE49-F238E27FC236}">
                <a16:creationId xmlns:a16="http://schemas.microsoft.com/office/drawing/2014/main" id="{7CE1842E-36A7-AFE2-97FC-0141E8379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19" y="1319790"/>
            <a:ext cx="5000298" cy="3909028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AC705BA-1CB2-45E7-2A55-00C6DF228436}"/>
              </a:ext>
            </a:extLst>
          </p:cNvPr>
          <p:cNvSpPr txBox="1"/>
          <p:nvPr/>
        </p:nvSpPr>
        <p:spPr>
          <a:xfrm>
            <a:off x="6323391" y="146282"/>
            <a:ext cx="6105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Crincoli, L., Demitra, R., Lollo, V. </a:t>
            </a:r>
            <a:r>
              <a:rPr lang="en-US" i="1" dirty="0">
                <a:highlight>
                  <a:srgbClr val="00FFFF"/>
                </a:highlight>
              </a:rPr>
              <a:t>et al.</a:t>
            </a:r>
            <a:r>
              <a:rPr lang="en-US" dirty="0">
                <a:highlight>
                  <a:srgbClr val="00FFFF"/>
                </a:highlight>
              </a:rPr>
              <a:t> Advanced ceramic plasma discharge capillaries for high repetition rate operation. </a:t>
            </a:r>
            <a:r>
              <a:rPr lang="en-US" i="1" dirty="0">
                <a:highlight>
                  <a:srgbClr val="00FFFF"/>
                </a:highlight>
              </a:rPr>
              <a:t>Sci Rep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b="1" dirty="0">
                <a:highlight>
                  <a:srgbClr val="00FFFF"/>
                </a:highlight>
              </a:rPr>
              <a:t>15</a:t>
            </a:r>
            <a:r>
              <a:rPr lang="en-US" dirty="0">
                <a:highlight>
                  <a:srgbClr val="00FFFF"/>
                </a:highlight>
              </a:rPr>
              <a:t>, 12456 (2025). https://doi.org/10.1038/s41598-025-96882-y</a:t>
            </a:r>
            <a:endParaRPr lang="it-IT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1426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3771C-E618-D13F-6F82-50271BB66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B5934D5-7C50-A509-9D1E-9136EE86FAAD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B8C2CB-2792-6E13-FDE9-B0924B8D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CAB7FE-2CE5-504B-8640-9A127747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A7BF9D-7A1C-84F5-A5D0-FCA94F62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13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69EE2F-0377-5FCE-CDFB-C87DCDDD22B1}"/>
              </a:ext>
            </a:extLst>
          </p:cNvPr>
          <p:cNvSpPr txBox="1"/>
          <p:nvPr/>
        </p:nvSpPr>
        <p:spPr>
          <a:xfrm>
            <a:off x="1478280" y="979696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noProof="0" dirty="0">
                <a:solidFill>
                  <a:srgbClr val="002060"/>
                </a:solidFill>
                <a:latin typeface="Lato" panose="020F0502020204030203" pitchFamily="34" charset="0"/>
              </a:rPr>
              <a:t>Outline</a:t>
            </a:r>
            <a:endParaRPr lang="en-US" sz="4000" b="1" noProof="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F7302D6-254D-4228-9CEC-069FBCA4FF2A}"/>
              </a:ext>
            </a:extLst>
          </p:cNvPr>
          <p:cNvSpPr txBox="1"/>
          <p:nvPr/>
        </p:nvSpPr>
        <p:spPr>
          <a:xfrm>
            <a:off x="711200" y="2062480"/>
            <a:ext cx="5034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Gas-filled plasma capillaries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Material studies of capillaries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noProof="0" dirty="0" err="1">
                <a:solidFill>
                  <a:srgbClr val="002060"/>
                </a:solidFill>
              </a:rPr>
              <a:t>Trasverse</a:t>
            </a:r>
            <a:r>
              <a:rPr lang="en-US" sz="2400" b="1" noProof="0" dirty="0">
                <a:solidFill>
                  <a:srgbClr val="002060"/>
                </a:solidFill>
              </a:rPr>
              <a:t> spectroscopic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EuPRAXIA@SPARC_Lab</a:t>
            </a: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capillary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High current discharge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Conclusion </a:t>
            </a:r>
          </a:p>
          <a:p>
            <a:endParaRPr lang="en-US" noProof="0" dirty="0"/>
          </a:p>
        </p:txBody>
      </p:sp>
      <p:pic>
        <p:nvPicPr>
          <p:cNvPr id="12" name="Immagine 11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1EBF0EB0-06C3-110E-687B-CC3885BF9A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34570" r="10132" b="42222"/>
          <a:stretch/>
        </p:blipFill>
        <p:spPr>
          <a:xfrm>
            <a:off x="5703875" y="4399002"/>
            <a:ext cx="6180114" cy="14514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3894DC8E-D0E2-52F9-89CA-2E8DF6039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-6000" contrast="42000"/>
          </a:blip>
          <a:srcRect t="752" b="12184"/>
          <a:stretch/>
        </p:blipFill>
        <p:spPr>
          <a:xfrm>
            <a:off x="5872334" y="709750"/>
            <a:ext cx="5843197" cy="288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6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7317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95323-E26C-CBE5-FA82-743754A57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AE3036B-8D37-08D4-FFF7-B988BE33C035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729D33-B64F-736C-E033-C1A02339B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738198-11A5-2623-663D-E9E6C6CF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6BFC4E-07C3-05AD-25C5-AE0B66D9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14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002AABE-2BDF-B8D0-EC52-6F2F437E6034}"/>
              </a:ext>
            </a:extLst>
          </p:cNvPr>
          <p:cNvSpPr/>
          <p:nvPr/>
        </p:nvSpPr>
        <p:spPr>
          <a:xfrm>
            <a:off x="0" y="0"/>
            <a:ext cx="672979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500A63-32F4-0CE9-B48E-F9CB4CEAADB4}"/>
              </a:ext>
            </a:extLst>
          </p:cNvPr>
          <p:cNvSpPr txBox="1"/>
          <p:nvPr/>
        </p:nvSpPr>
        <p:spPr>
          <a:xfrm>
            <a:off x="4898" y="74251"/>
            <a:ext cx="715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Transverse spectroscopic measurements</a:t>
            </a:r>
          </a:p>
        </p:txBody>
      </p:sp>
      <p:pic>
        <p:nvPicPr>
          <p:cNvPr id="2" name="Image 9" descr="Une image contenant capture d’écran, diagramme, ligne, conception&#10;&#10;Description générée automatiquement">
            <a:extLst>
              <a:ext uri="{FF2B5EF4-FFF2-40B4-BE49-F238E27FC236}">
                <a16:creationId xmlns:a16="http://schemas.microsoft.com/office/drawing/2014/main" id="{FE891B08-78AF-D473-55A0-50C81128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86" y="74251"/>
            <a:ext cx="3525986" cy="2914604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E96E402C-D183-FD83-A171-A89B49D4E859}"/>
              </a:ext>
            </a:extLst>
          </p:cNvPr>
          <p:cNvSpPr/>
          <p:nvPr/>
        </p:nvSpPr>
        <p:spPr>
          <a:xfrm>
            <a:off x="9730740" y="878840"/>
            <a:ext cx="93980" cy="19304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9228F24-19C2-E7A0-9AA3-B37136F7435C}"/>
              </a:ext>
            </a:extLst>
          </p:cNvPr>
          <p:cNvSpPr/>
          <p:nvPr/>
        </p:nvSpPr>
        <p:spPr>
          <a:xfrm>
            <a:off x="9888220" y="878840"/>
            <a:ext cx="93980" cy="19304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0A10E09-93D0-C995-8276-9AFABDD87184}"/>
              </a:ext>
            </a:extLst>
          </p:cNvPr>
          <p:cNvSpPr/>
          <p:nvPr/>
        </p:nvSpPr>
        <p:spPr>
          <a:xfrm>
            <a:off x="10045700" y="878840"/>
            <a:ext cx="93980" cy="19304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14431761-AD5A-66EE-5270-D7804B0CB2E5}"/>
              </a:ext>
            </a:extLst>
          </p:cNvPr>
          <p:cNvSpPr/>
          <p:nvPr/>
        </p:nvSpPr>
        <p:spPr>
          <a:xfrm>
            <a:off x="10203180" y="878840"/>
            <a:ext cx="93980" cy="19304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72D8997C-4222-832C-C6C2-A05444734D05}"/>
              </a:ext>
            </a:extLst>
          </p:cNvPr>
          <p:cNvSpPr/>
          <p:nvPr/>
        </p:nvSpPr>
        <p:spPr>
          <a:xfrm>
            <a:off x="9392518" y="878840"/>
            <a:ext cx="93980" cy="19304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" name="Immagine 27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AEDB2E91-407D-1375-3DEA-D3E18CCC3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30" y="3158815"/>
            <a:ext cx="5030780" cy="3009956"/>
          </a:xfrm>
          <a:prstGeom prst="rect">
            <a:avLst/>
          </a:prstGeom>
        </p:spPr>
      </p:pic>
      <p:sp>
        <p:nvSpPr>
          <p:cNvPr id="29" name="Ovale 28">
            <a:extLst>
              <a:ext uri="{FF2B5EF4-FFF2-40B4-BE49-F238E27FC236}">
                <a16:creationId xmlns:a16="http://schemas.microsoft.com/office/drawing/2014/main" id="{CF107692-05C0-C592-E648-B8C68E059D8E}"/>
              </a:ext>
            </a:extLst>
          </p:cNvPr>
          <p:cNvSpPr/>
          <p:nvPr/>
        </p:nvSpPr>
        <p:spPr>
          <a:xfrm>
            <a:off x="8232873" y="4689129"/>
            <a:ext cx="229870" cy="320475"/>
          </a:xfrm>
          <a:prstGeom prst="ellipse">
            <a:avLst/>
          </a:prstGeom>
          <a:solidFill>
            <a:srgbClr val="FF0000">
              <a:alpha val="16078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45496127-44A2-6DC2-3847-E2A8DBE5C3EB}"/>
              </a:ext>
            </a:extLst>
          </p:cNvPr>
          <p:cNvSpPr/>
          <p:nvPr/>
        </p:nvSpPr>
        <p:spPr>
          <a:xfrm>
            <a:off x="8656049" y="4596480"/>
            <a:ext cx="229870" cy="320475"/>
          </a:xfrm>
          <a:prstGeom prst="ellipse">
            <a:avLst/>
          </a:prstGeom>
          <a:solidFill>
            <a:srgbClr val="FF0000">
              <a:alpha val="16078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923AC094-D085-273D-3176-F341DE2AA7F8}"/>
              </a:ext>
            </a:extLst>
          </p:cNvPr>
          <p:cNvSpPr/>
          <p:nvPr/>
        </p:nvSpPr>
        <p:spPr>
          <a:xfrm>
            <a:off x="9370644" y="4343318"/>
            <a:ext cx="229870" cy="320475"/>
          </a:xfrm>
          <a:prstGeom prst="ellipse">
            <a:avLst/>
          </a:prstGeom>
          <a:solidFill>
            <a:srgbClr val="FF0000">
              <a:alpha val="16078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BD526E9F-3B51-97CE-C94D-8A14243BFD8F}"/>
              </a:ext>
            </a:extLst>
          </p:cNvPr>
          <p:cNvSpPr/>
          <p:nvPr/>
        </p:nvSpPr>
        <p:spPr>
          <a:xfrm>
            <a:off x="9885974" y="4436243"/>
            <a:ext cx="229870" cy="320475"/>
          </a:xfrm>
          <a:prstGeom prst="ellipse">
            <a:avLst/>
          </a:prstGeom>
          <a:solidFill>
            <a:srgbClr val="FF0000">
              <a:alpha val="16078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8AB14D76-855C-E7B6-FCCD-02AA3CE0D8EE}"/>
              </a:ext>
            </a:extLst>
          </p:cNvPr>
          <p:cNvSpPr/>
          <p:nvPr/>
        </p:nvSpPr>
        <p:spPr>
          <a:xfrm>
            <a:off x="10239826" y="4596480"/>
            <a:ext cx="229870" cy="320475"/>
          </a:xfrm>
          <a:prstGeom prst="ellipse">
            <a:avLst/>
          </a:prstGeom>
          <a:solidFill>
            <a:srgbClr val="FF0000">
              <a:alpha val="16078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D9F3BB7-AA39-0EA2-EDBA-30C804D68B59}"/>
              </a:ext>
            </a:extLst>
          </p:cNvPr>
          <p:cNvSpPr/>
          <p:nvPr/>
        </p:nvSpPr>
        <p:spPr>
          <a:xfrm>
            <a:off x="8998044" y="4436242"/>
            <a:ext cx="229870" cy="320475"/>
          </a:xfrm>
          <a:prstGeom prst="ellipse">
            <a:avLst/>
          </a:prstGeom>
          <a:solidFill>
            <a:srgbClr val="FF0000">
              <a:alpha val="16078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" name="Picture 61" descr="A graph of a graph showing a line of red lines&#10;&#10;Description automatically generated with medium confidence">
            <a:extLst>
              <a:ext uri="{FF2B5EF4-FFF2-40B4-BE49-F238E27FC236}">
                <a16:creationId xmlns:a16="http://schemas.microsoft.com/office/drawing/2014/main" id="{2464E3C2-ED49-9937-DD41-60AD6E911A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5830" r="20519" b="47107"/>
          <a:stretch/>
        </p:blipFill>
        <p:spPr>
          <a:xfrm>
            <a:off x="6233294" y="1481587"/>
            <a:ext cx="1333337" cy="633761"/>
          </a:xfrm>
          <a:prstGeom prst="rect">
            <a:avLst/>
          </a:prstGeom>
          <a:ln w="12700">
            <a:noFill/>
          </a:ln>
        </p:spPr>
      </p:pic>
      <p:pic>
        <p:nvPicPr>
          <p:cNvPr id="40" name="Picture 61" descr="A graph of a graph showing a line of red lines&#10;&#10;Description automatically generated with medium confidence">
            <a:extLst>
              <a:ext uri="{FF2B5EF4-FFF2-40B4-BE49-F238E27FC236}">
                <a16:creationId xmlns:a16="http://schemas.microsoft.com/office/drawing/2014/main" id="{C9ED8021-29AB-B0DD-3443-050CD2BAAE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5830" r="20519" b="47107"/>
          <a:stretch/>
        </p:blipFill>
        <p:spPr>
          <a:xfrm>
            <a:off x="6536629" y="2326433"/>
            <a:ext cx="1333337" cy="633761"/>
          </a:xfrm>
          <a:prstGeom prst="rect">
            <a:avLst/>
          </a:prstGeom>
          <a:ln w="12700">
            <a:noFill/>
          </a:ln>
        </p:spPr>
      </p:pic>
      <p:pic>
        <p:nvPicPr>
          <p:cNvPr id="41" name="Picture 61" descr="A graph of a graph showing a line of red lines&#10;&#10;Description automatically generated with medium confidence">
            <a:extLst>
              <a:ext uri="{FF2B5EF4-FFF2-40B4-BE49-F238E27FC236}">
                <a16:creationId xmlns:a16="http://schemas.microsoft.com/office/drawing/2014/main" id="{8967979B-16DE-F070-5163-6EC2C25D47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5830" r="20519" b="47107"/>
          <a:stretch/>
        </p:blipFill>
        <p:spPr>
          <a:xfrm>
            <a:off x="7894577" y="2960194"/>
            <a:ext cx="1333337" cy="633761"/>
          </a:xfrm>
          <a:prstGeom prst="rect">
            <a:avLst/>
          </a:prstGeom>
          <a:ln w="12700">
            <a:noFill/>
          </a:ln>
        </p:spPr>
      </p:pic>
      <p:pic>
        <p:nvPicPr>
          <p:cNvPr id="42" name="Picture 61" descr="A graph of a graph showing a line of red lines&#10;&#10;Description automatically generated with medium confidence">
            <a:extLst>
              <a:ext uri="{FF2B5EF4-FFF2-40B4-BE49-F238E27FC236}">
                <a16:creationId xmlns:a16="http://schemas.microsoft.com/office/drawing/2014/main" id="{DC82A1D6-4BAF-BB07-97CC-85FA979755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5830" r="20519" b="47107"/>
          <a:stretch/>
        </p:blipFill>
        <p:spPr>
          <a:xfrm>
            <a:off x="9630491" y="2906841"/>
            <a:ext cx="1333337" cy="633761"/>
          </a:xfrm>
          <a:prstGeom prst="rect">
            <a:avLst/>
          </a:prstGeom>
          <a:ln w="12700">
            <a:noFill/>
          </a:ln>
        </p:spPr>
      </p:pic>
      <p:pic>
        <p:nvPicPr>
          <p:cNvPr id="43" name="Picture 61" descr="A graph of a graph showing a line of red lines&#10;&#10;Description automatically generated with medium confidence">
            <a:extLst>
              <a:ext uri="{FF2B5EF4-FFF2-40B4-BE49-F238E27FC236}">
                <a16:creationId xmlns:a16="http://schemas.microsoft.com/office/drawing/2014/main" id="{1F6DC12B-4923-3170-8B1A-57C2C5317A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5830" r="20519" b="47107"/>
          <a:stretch/>
        </p:blipFill>
        <p:spPr>
          <a:xfrm>
            <a:off x="10469696" y="2055322"/>
            <a:ext cx="1333337" cy="633761"/>
          </a:xfrm>
          <a:prstGeom prst="rect">
            <a:avLst/>
          </a:prstGeom>
          <a:ln w="12700">
            <a:noFill/>
          </a:ln>
        </p:spPr>
      </p:pic>
      <p:pic>
        <p:nvPicPr>
          <p:cNvPr id="44" name="Picture 61" descr="A graph of a graph showing a line of red lines&#10;&#10;Description automatically generated with medium confidence">
            <a:extLst>
              <a:ext uri="{FF2B5EF4-FFF2-40B4-BE49-F238E27FC236}">
                <a16:creationId xmlns:a16="http://schemas.microsoft.com/office/drawing/2014/main" id="{B5984766-6433-25CC-03D7-34A4FA40B5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5830" r="20519" b="47107"/>
          <a:stretch/>
        </p:blipFill>
        <p:spPr>
          <a:xfrm>
            <a:off x="10858663" y="1071880"/>
            <a:ext cx="1333337" cy="633761"/>
          </a:xfrm>
          <a:prstGeom prst="rect">
            <a:avLst/>
          </a:prstGeom>
          <a:ln w="12700">
            <a:noFill/>
          </a:ln>
        </p:spPr>
      </p:pic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2644B9FA-732D-C726-0494-504E9FB6A61A}"/>
              </a:ext>
            </a:extLst>
          </p:cNvPr>
          <p:cNvCxnSpPr/>
          <p:nvPr/>
        </p:nvCxnSpPr>
        <p:spPr>
          <a:xfrm flipH="1">
            <a:off x="7257143" y="975360"/>
            <a:ext cx="2051352" cy="5561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A347F042-68C4-0BD3-CD95-8CB5A38917E0}"/>
              </a:ext>
            </a:extLst>
          </p:cNvPr>
          <p:cNvCxnSpPr/>
          <p:nvPr/>
        </p:nvCxnSpPr>
        <p:spPr>
          <a:xfrm flipH="1">
            <a:off x="7789333" y="975360"/>
            <a:ext cx="1811181" cy="14678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22E0C1D8-816D-6AE2-AD08-5BDA1C46530E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8431469" y="1043610"/>
            <a:ext cx="1313034" cy="20867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B46FEA10-9E90-5561-7975-D1C9D848849F}"/>
              </a:ext>
            </a:extLst>
          </p:cNvPr>
          <p:cNvCxnSpPr>
            <a:cxnSpLocks/>
          </p:cNvCxnSpPr>
          <p:nvPr/>
        </p:nvCxnSpPr>
        <p:spPr>
          <a:xfrm>
            <a:off x="9935210" y="1064528"/>
            <a:ext cx="101774" cy="1966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7F187F75-436E-2307-2806-611B966338C7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10059463" y="1043610"/>
            <a:ext cx="1163478" cy="13890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BA46B9EB-BC26-FA59-5F55-A8EE8E61CBE2}"/>
              </a:ext>
            </a:extLst>
          </p:cNvPr>
          <p:cNvCxnSpPr>
            <a:cxnSpLocks/>
          </p:cNvCxnSpPr>
          <p:nvPr/>
        </p:nvCxnSpPr>
        <p:spPr>
          <a:xfrm>
            <a:off x="10250170" y="975360"/>
            <a:ext cx="843582" cy="448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90656EAD-0E0F-B957-AC4C-C182128B230C}"/>
              </a:ext>
            </a:extLst>
          </p:cNvPr>
          <p:cNvCxnSpPr>
            <a:endCxn id="29" idx="1"/>
          </p:cNvCxnSpPr>
          <p:nvPr/>
        </p:nvCxnSpPr>
        <p:spPr>
          <a:xfrm>
            <a:off x="6536629" y="2047646"/>
            <a:ext cx="1729908" cy="2688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7257E14B-8A1F-A8C7-F680-1061AF6E9BEF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7492000" y="2835124"/>
            <a:ext cx="1197713" cy="18082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135125C3-640F-1F7B-DD7F-10A83EDA9A39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8877932" y="3504948"/>
            <a:ext cx="235047" cy="9312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7DE98A6C-8A4E-41E0-3925-FAE3D1C5A25D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9485579" y="3412597"/>
            <a:ext cx="515330" cy="9307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E352C4A8-016C-22A4-0524-0BC090E8FB84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10000909" y="2611867"/>
            <a:ext cx="1402481" cy="18243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4FD1A439-CA85-BCED-8F44-814A9EE65FA3}"/>
              </a:ext>
            </a:extLst>
          </p:cNvPr>
          <p:cNvCxnSpPr>
            <a:cxnSpLocks/>
          </p:cNvCxnSpPr>
          <p:nvPr/>
        </p:nvCxnSpPr>
        <p:spPr>
          <a:xfrm flipH="1">
            <a:off x="10386639" y="1688798"/>
            <a:ext cx="1706957" cy="28931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2C23CF61-B53D-ADC9-A1FE-4905E5B8BC5C}"/>
              </a:ext>
            </a:extLst>
          </p:cNvPr>
          <p:cNvSpPr txBox="1"/>
          <p:nvPr/>
        </p:nvSpPr>
        <p:spPr>
          <a:xfrm>
            <a:off x="217714" y="774095"/>
            <a:ext cx="537548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The new capillary is now made of </a:t>
            </a:r>
            <a:r>
              <a:rPr lang="en-US" sz="1600" b="1" dirty="0">
                <a:solidFill>
                  <a:srgbClr val="002060"/>
                </a:solidFill>
              </a:rPr>
              <a:t>ceramic (</a:t>
            </a:r>
            <a:r>
              <a:rPr lang="en-US" sz="1600" b="1" dirty="0" err="1">
                <a:solidFill>
                  <a:srgbClr val="002060"/>
                </a:solidFill>
              </a:rPr>
              <a:t>Shapal</a:t>
            </a:r>
            <a:r>
              <a:rPr lang="en-US" sz="1600" b="1" dirty="0">
                <a:solidFill>
                  <a:srgbClr val="002060"/>
                </a:solidFill>
              </a:rPr>
              <a:t>)</a:t>
            </a:r>
            <a:r>
              <a:rPr lang="en-US" sz="1600" dirty="0">
                <a:solidFill>
                  <a:srgbClr val="002060"/>
                </a:solidFill>
              </a:rPr>
              <a:t>, which provides </a:t>
            </a:r>
            <a:r>
              <a:rPr lang="en-US" sz="1600" b="1" dirty="0">
                <a:solidFill>
                  <a:srgbClr val="002060"/>
                </a:solidFill>
              </a:rPr>
              <a:t>high thermal conductivity</a:t>
            </a:r>
            <a:r>
              <a:rPr lang="en-US" sz="1600" dirty="0">
                <a:solidFill>
                  <a:srgbClr val="002060"/>
                </a:solidFill>
              </a:rPr>
              <a:t> but is </a:t>
            </a:r>
            <a:r>
              <a:rPr lang="en-US" sz="1600" b="1" dirty="0">
                <a:solidFill>
                  <a:srgbClr val="002060"/>
                </a:solidFill>
              </a:rPr>
              <a:t>no longer transparent</a:t>
            </a:r>
            <a:r>
              <a:rPr lang="en-US" sz="1600" dirty="0">
                <a:solidFill>
                  <a:srgbClr val="002060"/>
                </a:solidFill>
              </a:rPr>
              <a:t>, preventing direct optical access to the plasma.</a:t>
            </a:r>
          </a:p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Therefore, it is necessary to </a:t>
            </a:r>
            <a:r>
              <a:rPr lang="en-US" sz="1600" b="1" dirty="0">
                <a:solidFill>
                  <a:srgbClr val="002060"/>
                </a:solidFill>
              </a:rPr>
              <a:t>develop an alternative diagnostic</a:t>
            </a:r>
            <a:r>
              <a:rPr lang="en-US" sz="1600" dirty="0">
                <a:solidFill>
                  <a:srgbClr val="002060"/>
                </a:solidFill>
              </a:rPr>
              <a:t> to </a:t>
            </a:r>
            <a:r>
              <a:rPr lang="en-US" sz="1600" b="1" dirty="0">
                <a:solidFill>
                  <a:srgbClr val="002060"/>
                </a:solidFill>
              </a:rPr>
              <a:t>measure key plasma parameters</a:t>
            </a:r>
            <a:r>
              <a:rPr lang="en-US" sz="1600" dirty="0">
                <a:solidFill>
                  <a:srgbClr val="002060"/>
                </a:solidFill>
              </a:rPr>
              <a:t> (electron density, temperature, etc.).</a:t>
            </a:r>
          </a:p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The chosen solution is to perform </a:t>
            </a:r>
            <a:r>
              <a:rPr lang="en-US" sz="1600" b="1" dirty="0">
                <a:solidFill>
                  <a:srgbClr val="002060"/>
                </a:solidFill>
              </a:rPr>
              <a:t>transverse spectroscopic measurements</a:t>
            </a:r>
            <a:r>
              <a:rPr lang="en-US" sz="1600" dirty="0">
                <a:solidFill>
                  <a:srgbClr val="002060"/>
                </a:solidFill>
              </a:rPr>
              <a:t> (e.g., Stark broadening of Balmer lines).</a:t>
            </a:r>
          </a:p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By </a:t>
            </a:r>
            <a:r>
              <a:rPr lang="en-US" sz="1600" b="1" dirty="0">
                <a:solidFill>
                  <a:srgbClr val="002060"/>
                </a:solidFill>
              </a:rPr>
              <a:t>moving the entire optical setup</a:t>
            </a:r>
            <a:r>
              <a:rPr lang="en-US" sz="1600" dirty="0">
                <a:solidFill>
                  <a:srgbClr val="002060"/>
                </a:solidFill>
              </a:rPr>
              <a:t> along the capillary, it is possible to </a:t>
            </a:r>
            <a:r>
              <a:rPr lang="en-US" sz="1600" b="1" dirty="0">
                <a:solidFill>
                  <a:srgbClr val="002060"/>
                </a:solidFill>
              </a:rPr>
              <a:t>image different plasma slices</a:t>
            </a:r>
            <a:r>
              <a:rPr lang="en-US" sz="1600" dirty="0">
                <a:solidFill>
                  <a:srgbClr val="002060"/>
                </a:solidFill>
              </a:rPr>
              <a:t> along its length.</a:t>
            </a:r>
          </a:p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Each image provides a </a:t>
            </a:r>
            <a:r>
              <a:rPr lang="en-US" sz="1600" b="1" dirty="0">
                <a:solidFill>
                  <a:srgbClr val="002060"/>
                </a:solidFill>
              </a:rPr>
              <a:t>transverse electron density profile</a:t>
            </a:r>
            <a:r>
              <a:rPr lang="en-US" sz="1600" dirty="0">
                <a:solidFill>
                  <a:srgbClr val="002060"/>
                </a:solidFill>
              </a:rPr>
              <a:t>, from which the </a:t>
            </a:r>
            <a:r>
              <a:rPr lang="en-US" sz="1600" b="1" dirty="0">
                <a:solidFill>
                  <a:srgbClr val="002060"/>
                </a:solidFill>
              </a:rPr>
              <a:t>average plasma density</a:t>
            </a:r>
            <a:r>
              <a:rPr lang="en-US" sz="1600" dirty="0">
                <a:solidFill>
                  <a:srgbClr val="002060"/>
                </a:solidFill>
              </a:rPr>
              <a:t> at that position can be extracted.</a:t>
            </a:r>
          </a:p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Repeating this process at multiple positions allows the </a:t>
            </a:r>
            <a:r>
              <a:rPr lang="en-US" sz="1600" b="1" dirty="0">
                <a:solidFill>
                  <a:srgbClr val="002060"/>
                </a:solidFill>
              </a:rPr>
              <a:t>reconstruction of the longitudinal plasma profile</a:t>
            </a:r>
            <a:r>
              <a:rPr lang="en-US" sz="1600" dirty="0">
                <a:solidFill>
                  <a:srgbClr val="002060"/>
                </a:solidFill>
              </a:rPr>
              <a:t> inside the capillary.</a:t>
            </a:r>
          </a:p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Ultimately, by </a:t>
            </a:r>
            <a:r>
              <a:rPr lang="en-US" sz="1600" b="1" dirty="0">
                <a:solidFill>
                  <a:srgbClr val="002060"/>
                </a:solidFill>
              </a:rPr>
              <a:t>combining longitudinal and transverse measurements</a:t>
            </a:r>
            <a:r>
              <a:rPr lang="en-US" sz="1600" dirty="0">
                <a:solidFill>
                  <a:srgbClr val="002060"/>
                </a:solidFill>
              </a:rPr>
              <a:t>, a </a:t>
            </a:r>
            <a:r>
              <a:rPr lang="en-US" sz="1600" b="1" dirty="0">
                <a:solidFill>
                  <a:srgbClr val="002060"/>
                </a:solidFill>
              </a:rPr>
              <a:t>full 3D plasma profile</a:t>
            </a:r>
            <a:r>
              <a:rPr lang="en-US" sz="1600" dirty="0">
                <a:solidFill>
                  <a:srgbClr val="002060"/>
                </a:solidFill>
              </a:rPr>
              <a:t> can be obtained.</a:t>
            </a:r>
          </a:p>
          <a:p>
            <a:pPr marL="285750" indent="-285750">
              <a:buSzPct val="160000"/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ADC2A-EBDC-B064-18C4-4A2DC9CB1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F4E9D90-958A-C653-E6C6-EC008C3FA5EB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F5E8BB-6BC6-A6ED-2FE3-0EDB3E7FE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94E95A-869A-5622-B783-BE110380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499E5E-5826-030C-50DB-41C22519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15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84FAE85-06BF-87BB-FB5D-A0B0C68FEFCB}"/>
              </a:ext>
            </a:extLst>
          </p:cNvPr>
          <p:cNvSpPr/>
          <p:nvPr/>
        </p:nvSpPr>
        <p:spPr>
          <a:xfrm>
            <a:off x="-1" y="0"/>
            <a:ext cx="69620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D86809-CF04-16C5-741C-A556ABF72C9B}"/>
              </a:ext>
            </a:extLst>
          </p:cNvPr>
          <p:cNvSpPr txBox="1"/>
          <p:nvPr/>
        </p:nvSpPr>
        <p:spPr>
          <a:xfrm>
            <a:off x="104140" y="74251"/>
            <a:ext cx="711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Transverse spectroscopic measurements – Depth Of Field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6A1010D-56D7-2B55-37C5-CA2451BC4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709" y="3254111"/>
            <a:ext cx="6854747" cy="2764479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01BF7A7-DA74-EA03-2006-7F8C402593A0}"/>
              </a:ext>
            </a:extLst>
          </p:cNvPr>
          <p:cNvGrpSpPr/>
          <p:nvPr/>
        </p:nvGrpSpPr>
        <p:grpSpPr>
          <a:xfrm>
            <a:off x="5046977" y="832105"/>
            <a:ext cx="3106423" cy="2126156"/>
            <a:chOff x="9762911" y="540837"/>
            <a:chExt cx="2069706" cy="1643872"/>
          </a:xfrm>
        </p:grpSpPr>
        <p:pic>
          <p:nvPicPr>
            <p:cNvPr id="13" name="Picture 35" descr="A clear plastic piece of equipment&#10;&#10;Description automatically generated">
              <a:extLst>
                <a:ext uri="{FF2B5EF4-FFF2-40B4-BE49-F238E27FC236}">
                  <a16:creationId xmlns:a16="http://schemas.microsoft.com/office/drawing/2014/main" id="{0FFF5BD5-3255-530B-762D-45AB4ABDD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1" t="23852" r="26647" b="17631"/>
            <a:stretch/>
          </p:blipFill>
          <p:spPr>
            <a:xfrm>
              <a:off x="9762911" y="540837"/>
              <a:ext cx="2069706" cy="1592077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00674620-6765-3CCF-BBC4-3727DA540569}"/>
                </a:ext>
              </a:extLst>
            </p:cNvPr>
            <p:cNvCxnSpPr>
              <a:cxnSpLocks/>
            </p:cNvCxnSpPr>
            <p:nvPr/>
          </p:nvCxnSpPr>
          <p:spPr>
            <a:xfrm>
              <a:off x="10093248" y="1860876"/>
              <a:ext cx="145762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FF1DFBB-FEDC-F7F3-20ED-4B6B3266CE98}"/>
                </a:ext>
              </a:extLst>
            </p:cNvPr>
            <p:cNvSpPr txBox="1"/>
            <p:nvPr/>
          </p:nvSpPr>
          <p:spPr>
            <a:xfrm>
              <a:off x="10454937" y="1876932"/>
              <a:ext cx="9607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30 mm</a:t>
              </a:r>
              <a:endParaRPr lang="it-IT" sz="1400" dirty="0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06FDCD9-1198-0500-F426-F7BBDCFCB9B7}"/>
              </a:ext>
            </a:extLst>
          </p:cNvPr>
          <p:cNvGrpSpPr/>
          <p:nvPr/>
        </p:nvGrpSpPr>
        <p:grpSpPr>
          <a:xfrm>
            <a:off x="8770402" y="832105"/>
            <a:ext cx="3106423" cy="2126156"/>
            <a:chOff x="9762911" y="540837"/>
            <a:chExt cx="2069706" cy="1643872"/>
          </a:xfrm>
        </p:grpSpPr>
        <p:pic>
          <p:nvPicPr>
            <p:cNvPr id="17" name="Picture 35" descr="A clear plastic piece of equipment&#10;&#10;Description automatically generated">
              <a:extLst>
                <a:ext uri="{FF2B5EF4-FFF2-40B4-BE49-F238E27FC236}">
                  <a16:creationId xmlns:a16="http://schemas.microsoft.com/office/drawing/2014/main" id="{C43F0BF9-9509-02C3-7370-FD6975D89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1" t="23852" r="26647" b="17631"/>
            <a:stretch/>
          </p:blipFill>
          <p:spPr>
            <a:xfrm>
              <a:off x="9762911" y="540837"/>
              <a:ext cx="2069706" cy="1592077"/>
            </a:xfrm>
            <a:prstGeom prst="rect">
              <a:avLst/>
            </a:prstGeom>
          </p:spPr>
        </p:pic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872AA114-BC0F-F951-5FDA-6FD8BFC25D70}"/>
                </a:ext>
              </a:extLst>
            </p:cNvPr>
            <p:cNvCxnSpPr>
              <a:cxnSpLocks/>
            </p:cNvCxnSpPr>
            <p:nvPr/>
          </p:nvCxnSpPr>
          <p:spPr>
            <a:xfrm>
              <a:off x="10093248" y="1860876"/>
              <a:ext cx="145762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285A400-1B5E-F92E-6D49-F02E00F343A2}"/>
                </a:ext>
              </a:extLst>
            </p:cNvPr>
            <p:cNvSpPr txBox="1"/>
            <p:nvPr/>
          </p:nvSpPr>
          <p:spPr>
            <a:xfrm>
              <a:off x="10454937" y="1876932"/>
              <a:ext cx="9607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30 mm</a:t>
              </a:r>
              <a:endParaRPr lang="it-IT" sz="1400" dirty="0"/>
            </a:p>
          </p:txBody>
        </p:sp>
      </p:grpSp>
      <p:sp>
        <p:nvSpPr>
          <p:cNvPr id="20" name="Ovale 19">
            <a:extLst>
              <a:ext uri="{FF2B5EF4-FFF2-40B4-BE49-F238E27FC236}">
                <a16:creationId xmlns:a16="http://schemas.microsoft.com/office/drawing/2014/main" id="{7F55FBA8-0668-3056-6E11-12984767181F}"/>
              </a:ext>
            </a:extLst>
          </p:cNvPr>
          <p:cNvSpPr/>
          <p:nvPr/>
        </p:nvSpPr>
        <p:spPr>
          <a:xfrm>
            <a:off x="5601684" y="1799300"/>
            <a:ext cx="1093872" cy="295725"/>
          </a:xfrm>
          <a:prstGeom prst="ellipse">
            <a:avLst/>
          </a:prstGeom>
          <a:solidFill>
            <a:srgbClr val="156082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A55DCA9F-DCA4-75E1-2D84-A511C87579BB}"/>
              </a:ext>
            </a:extLst>
          </p:cNvPr>
          <p:cNvSpPr/>
          <p:nvPr/>
        </p:nvSpPr>
        <p:spPr>
          <a:xfrm>
            <a:off x="9648136" y="1784055"/>
            <a:ext cx="160928" cy="295725"/>
          </a:xfrm>
          <a:prstGeom prst="ellipse">
            <a:avLst/>
          </a:prstGeom>
          <a:solidFill>
            <a:srgbClr val="156082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42EAF77D-BC17-66FE-3202-E8BBAADF2291}"/>
              </a:ext>
            </a:extLst>
          </p:cNvPr>
          <p:cNvSpPr/>
          <p:nvPr/>
        </p:nvSpPr>
        <p:spPr>
          <a:xfrm>
            <a:off x="7431024" y="1869438"/>
            <a:ext cx="1959864" cy="1249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422DD6E-1769-F225-A307-E6C2CAF402E9}"/>
              </a:ext>
            </a:extLst>
          </p:cNvPr>
          <p:cNvSpPr txBox="1"/>
          <p:nvPr/>
        </p:nvSpPr>
        <p:spPr>
          <a:xfrm>
            <a:off x="7696200" y="1517590"/>
            <a:ext cx="148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highlight>
                  <a:srgbClr val="000080"/>
                </a:highlight>
              </a:rPr>
              <a:t>Smaller</a:t>
            </a:r>
            <a:r>
              <a:rPr lang="it-IT" dirty="0">
                <a:solidFill>
                  <a:schemeClr val="bg1"/>
                </a:solidFill>
                <a:highlight>
                  <a:srgbClr val="000080"/>
                </a:highlight>
              </a:rPr>
              <a:t> </a:t>
            </a:r>
            <a:r>
              <a:rPr lang="it-IT" dirty="0" err="1">
                <a:solidFill>
                  <a:schemeClr val="bg1"/>
                </a:solidFill>
                <a:highlight>
                  <a:srgbClr val="000080"/>
                </a:highlight>
              </a:rPr>
              <a:t>DoF</a:t>
            </a:r>
            <a:endParaRPr lang="it-IT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C7479B7-6A8D-CAA3-8505-344867EC3A91}"/>
              </a:ext>
            </a:extLst>
          </p:cNvPr>
          <p:cNvSpPr txBox="1"/>
          <p:nvPr/>
        </p:nvSpPr>
        <p:spPr>
          <a:xfrm>
            <a:off x="241076" y="737954"/>
            <a:ext cx="400087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Depth of Field (DOF) = region where the plasma image remains sharp on the camera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Determines </a:t>
            </a:r>
            <a:r>
              <a:rPr lang="en-US" sz="1600" b="1" dirty="0">
                <a:solidFill>
                  <a:srgbClr val="002060"/>
                </a:solidFill>
              </a:rPr>
              <a:t>effective plasma slice thickness</a:t>
            </a:r>
            <a:r>
              <a:rPr lang="en-US" sz="1600" dirty="0">
                <a:solidFill>
                  <a:srgbClr val="002060"/>
                </a:solidFill>
              </a:rPr>
              <a:t> seen by the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Even with a very small DOF, light emitted </a:t>
            </a:r>
            <a:r>
              <a:rPr lang="en-US" sz="1600" b="1" dirty="0">
                <a:solidFill>
                  <a:srgbClr val="002060"/>
                </a:solidFill>
              </a:rPr>
              <a:t>in front of or behind</a:t>
            </a:r>
            <a:r>
              <a:rPr lang="en-US" sz="1600" dirty="0">
                <a:solidFill>
                  <a:srgbClr val="002060"/>
                </a:solidFill>
              </a:rPr>
              <a:t> the focal plane still reaches the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In our case (luminous cylindrical plasma), this means the image always includes </a:t>
            </a:r>
            <a:r>
              <a:rPr lang="en-US" sz="1600" b="1" dirty="0">
                <a:solidFill>
                  <a:srgbClr val="002060"/>
                </a:solidFill>
              </a:rPr>
              <a:t>integrated emission</a:t>
            </a:r>
            <a:r>
              <a:rPr lang="en-US" sz="1600" dirty="0">
                <a:solidFill>
                  <a:srgbClr val="002060"/>
                </a:solidFill>
              </a:rPr>
              <a:t> along the line of 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4546DB3-5A1E-8BAE-580B-506E1460D2CC}"/>
              </a:ext>
            </a:extLst>
          </p:cNvPr>
          <p:cNvSpPr txBox="1"/>
          <p:nvPr/>
        </p:nvSpPr>
        <p:spPr>
          <a:xfrm>
            <a:off x="241076" y="3801805"/>
            <a:ext cx="40435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Depth of Field (DOF) formula: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DOF = (2 · u² · N · c) / f²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Parameters: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• u = object distance = 188 cm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• N = f / D = f-number = f/75mm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• c = circle of confusion = 20µm </a:t>
            </a:r>
          </a:p>
          <a:p>
            <a:r>
              <a:rPr lang="en-US" sz="1600" dirty="0">
                <a:solidFill>
                  <a:srgbClr val="002060"/>
                </a:solidFill>
              </a:rPr>
              <a:t>(pixel size of CCD)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• f = focal length = 365mm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                      DOF ≈ 5.2mm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0A76419E-0C62-2931-9FC5-DA05DFDB6743}"/>
              </a:ext>
            </a:extLst>
          </p:cNvPr>
          <p:cNvSpPr/>
          <p:nvPr/>
        </p:nvSpPr>
        <p:spPr>
          <a:xfrm>
            <a:off x="459619" y="5894282"/>
            <a:ext cx="774095" cy="919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974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F5F87-EA2A-A111-69B5-3A4C95106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68A6C1D-A80E-59AC-A5A3-B01D1B659BF8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091384-416D-4FE8-9B50-790536CE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4D3463-DB62-CDEB-C498-2008E4B89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D3FAC8-1ADF-E145-9B16-759306E3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16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7141F48-D77B-7513-1F45-D1E7C927DF95}"/>
              </a:ext>
            </a:extLst>
          </p:cNvPr>
          <p:cNvSpPr/>
          <p:nvPr/>
        </p:nvSpPr>
        <p:spPr>
          <a:xfrm>
            <a:off x="-1" y="0"/>
            <a:ext cx="7247467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62E472-51F3-6526-FAFC-A5968E9336E3}"/>
              </a:ext>
            </a:extLst>
          </p:cNvPr>
          <p:cNvSpPr txBox="1"/>
          <p:nvPr/>
        </p:nvSpPr>
        <p:spPr>
          <a:xfrm>
            <a:off x="104139" y="74251"/>
            <a:ext cx="7143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Transverse spectroscopic measurements</a:t>
            </a:r>
            <a:r>
              <a:rPr lang="en-US" noProof="0" dirty="0">
                <a:solidFill>
                  <a:schemeClr val="bg1"/>
                </a:solidFill>
              </a:rPr>
              <a:t>– Transverse vs Longitudinal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3" name="Immagine 2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8EE10D2D-D4B7-CC69-6663-F01C16525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02" y="2719009"/>
            <a:ext cx="5287070" cy="330441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383357F-432B-D893-8F26-55D5F81E2CF8}"/>
              </a:ext>
            </a:extLst>
          </p:cNvPr>
          <p:cNvSpPr txBox="1"/>
          <p:nvPr/>
        </p:nvSpPr>
        <p:spPr>
          <a:xfrm>
            <a:off x="157358" y="666582"/>
            <a:ext cx="44849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Measurement campaign performed with a </a:t>
            </a:r>
            <a:r>
              <a:rPr lang="en-US" sz="1600" b="1" dirty="0">
                <a:solidFill>
                  <a:srgbClr val="002060"/>
                </a:solidFill>
              </a:rPr>
              <a:t>10 cm plastic capillary</a:t>
            </a: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Due to </a:t>
            </a:r>
            <a:r>
              <a:rPr lang="en-US" sz="1600" b="1" dirty="0">
                <a:solidFill>
                  <a:srgbClr val="002060"/>
                </a:solidFill>
              </a:rPr>
              <a:t>space constraints</a:t>
            </a:r>
            <a:r>
              <a:rPr lang="en-US" sz="1600" dirty="0">
                <a:solidFill>
                  <a:srgbClr val="002060"/>
                </a:solidFill>
              </a:rPr>
              <a:t>, transverse measurements were carried out over </a:t>
            </a:r>
            <a:r>
              <a:rPr lang="en-US" sz="1600" b="1" dirty="0">
                <a:solidFill>
                  <a:srgbClr val="002060"/>
                </a:solidFill>
              </a:rPr>
              <a:t>5 cm only</a:t>
            </a:r>
            <a:r>
              <a:rPr lang="en-US" sz="1600" dirty="0">
                <a:solidFill>
                  <a:srgbClr val="002060"/>
                </a:solidFill>
              </a:rPr>
              <a:t>, assuming </a:t>
            </a:r>
            <a:r>
              <a:rPr lang="en-US" sz="1600" b="1" dirty="0">
                <a:solidFill>
                  <a:srgbClr val="002060"/>
                </a:solidFill>
              </a:rPr>
              <a:t>longitudinal symmetry</a:t>
            </a: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Data shown here correspond to </a:t>
            </a:r>
            <a:r>
              <a:rPr lang="en-US" sz="1600" b="1" dirty="0">
                <a:solidFill>
                  <a:srgbClr val="002060"/>
                </a:solidFill>
              </a:rPr>
              <a:t>10 kV discharge voltage</a:t>
            </a:r>
            <a:r>
              <a:rPr lang="en-US" sz="1600" dirty="0">
                <a:solidFill>
                  <a:srgbClr val="002060"/>
                </a:solidFill>
              </a:rPr>
              <a:t> and </a:t>
            </a:r>
            <a:r>
              <a:rPr lang="en-US" sz="1600" b="1" dirty="0">
                <a:solidFill>
                  <a:srgbClr val="002060"/>
                </a:solidFill>
              </a:rPr>
              <a:t>620 A peak current</a:t>
            </a:r>
            <a:endParaRPr lang="en-US" sz="1600" dirty="0">
              <a:solidFill>
                <a:srgbClr val="002060"/>
              </a:solidFill>
            </a:endParaRPr>
          </a:p>
          <a:p>
            <a:endParaRPr lang="it-IT" sz="1600" dirty="0"/>
          </a:p>
        </p:txBody>
      </p:sp>
      <p:pic>
        <p:nvPicPr>
          <p:cNvPr id="14" name="Immagine 13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EB2A39D6-828B-B098-AEDF-2BE82D8AA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7" y="2491618"/>
            <a:ext cx="5012266" cy="375920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31135DAD-BFC4-2BF2-56D4-EF691E9D4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532" y="716394"/>
            <a:ext cx="784255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The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measured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transverse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density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is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systematically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lower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than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the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longitudinal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one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The key point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is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the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trend </a:t>
            </a:r>
            <a:r>
              <a:rPr lang="it-IT" altLang="it-IT" sz="1600" dirty="0">
                <a:solidFill>
                  <a:srgbClr val="002060"/>
                </a:solidFill>
                <a:latin typeface="+mj-lt"/>
              </a:rPr>
              <a:t>-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a clear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ramp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region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is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visible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The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relative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difference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between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longitudinal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and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transverse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densities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on the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plateau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is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about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24%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This difference may result from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two combined effects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:</a:t>
            </a:r>
            <a:br>
              <a:rPr lang="en-US" sz="1600" dirty="0">
                <a:solidFill>
                  <a:srgbClr val="002060"/>
                </a:solidFill>
                <a:latin typeface="+mj-lt"/>
              </a:rPr>
            </a:br>
            <a:r>
              <a:rPr lang="en-US" sz="1600" dirty="0">
                <a:solidFill>
                  <a:srgbClr val="002060"/>
                </a:solidFill>
                <a:latin typeface="+mj-lt"/>
              </a:rPr>
              <a:t>-The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transverse measurement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integrates more light</a:t>
            </a:r>
            <a:br>
              <a:rPr lang="en-US" sz="1600" dirty="0">
                <a:solidFill>
                  <a:srgbClr val="002060"/>
                </a:solidFill>
                <a:latin typeface="+mj-lt"/>
              </a:rPr>
            </a:br>
            <a:r>
              <a:rPr lang="en-US" sz="1600" dirty="0">
                <a:solidFill>
                  <a:srgbClr val="002060"/>
                </a:solidFill>
                <a:latin typeface="+mj-lt"/>
              </a:rPr>
              <a:t>-The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plastic capillary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used at that time had undergone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many discharge shots.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</p:txBody>
      </p:sp>
      <p:pic>
        <p:nvPicPr>
          <p:cNvPr id="2" name="Immagine 1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F6CB7E50-7933-97E6-318F-3E89195CA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16" y="2728685"/>
            <a:ext cx="5287070" cy="3304419"/>
          </a:xfrm>
          <a:prstGeom prst="rect">
            <a:avLst/>
          </a:prstGeom>
        </p:spPr>
      </p:pic>
      <p:pic>
        <p:nvPicPr>
          <p:cNvPr id="10" name="Immagine 9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8F8390A1-7A24-814C-9E0C-011FCDDDB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" y="2501294"/>
            <a:ext cx="5012266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7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AF6E6-9A3E-C749-B8DF-983624969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9FC2EC10-EE65-6339-F552-BC40078056D4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CF35E1-D45C-20BB-17A0-90485334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A5A267-5C97-3725-D41E-8F632DB8A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4ED8DE-2FE2-C3F8-AD56-C4CA2405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17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E70FBF-E842-3CC4-4028-598984288286}"/>
              </a:ext>
            </a:extLst>
          </p:cNvPr>
          <p:cNvSpPr txBox="1"/>
          <p:nvPr/>
        </p:nvSpPr>
        <p:spPr>
          <a:xfrm>
            <a:off x="1478280" y="979696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noProof="0" dirty="0">
                <a:solidFill>
                  <a:srgbClr val="002060"/>
                </a:solidFill>
                <a:latin typeface="Lato" panose="020F0502020204030203" pitchFamily="34" charset="0"/>
              </a:rPr>
              <a:t>Outline</a:t>
            </a:r>
            <a:endParaRPr lang="en-US" sz="4000" b="1" noProof="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9D665EC-2B62-5D1E-091E-D2A0A8877FBA}"/>
              </a:ext>
            </a:extLst>
          </p:cNvPr>
          <p:cNvSpPr txBox="1"/>
          <p:nvPr/>
        </p:nvSpPr>
        <p:spPr>
          <a:xfrm>
            <a:off x="711200" y="2062480"/>
            <a:ext cx="5034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Gas-filled plasma capillaries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Material studies of capillaries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Trasverse</a:t>
            </a: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spectroscopic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noProof="0" dirty="0" err="1">
                <a:solidFill>
                  <a:srgbClr val="002060"/>
                </a:solidFill>
              </a:rPr>
              <a:t>EuPRAXIA@SPARC_Lab</a:t>
            </a:r>
            <a:r>
              <a:rPr lang="en-US" sz="2400" b="1" noProof="0" dirty="0">
                <a:solidFill>
                  <a:srgbClr val="002060"/>
                </a:solidFill>
              </a:rPr>
              <a:t> capillary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High current discharge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Conclusion </a:t>
            </a:r>
          </a:p>
          <a:p>
            <a:endParaRPr lang="en-US" noProof="0" dirty="0"/>
          </a:p>
        </p:txBody>
      </p:sp>
      <p:pic>
        <p:nvPicPr>
          <p:cNvPr id="12" name="Immagine 11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A18B7133-01E4-FBF5-1C35-6B0BD5A50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34570" r="10132" b="42222"/>
          <a:stretch/>
        </p:blipFill>
        <p:spPr>
          <a:xfrm>
            <a:off x="5703875" y="4399002"/>
            <a:ext cx="6180114" cy="14514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3DE40C65-EED9-E10E-26BC-1BADDBA46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-6000" contrast="42000"/>
          </a:blip>
          <a:srcRect t="752" b="12184"/>
          <a:stretch/>
        </p:blipFill>
        <p:spPr>
          <a:xfrm>
            <a:off x="5872334" y="709750"/>
            <a:ext cx="5843197" cy="288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7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7317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4A12D-E7A1-3DDA-E241-7A615F687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13818A2-824F-0719-13CC-A6E7A155DAEB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1C2443-2581-D1AA-8AF6-93237B85E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A1E0F6-882C-7F2C-FC7F-E7BC09AE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39EF74-B471-0AF4-2BD0-E1FD9F7D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18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713714F-77EF-48B4-182F-C044D510C208}"/>
              </a:ext>
            </a:extLst>
          </p:cNvPr>
          <p:cNvSpPr/>
          <p:nvPr/>
        </p:nvSpPr>
        <p:spPr>
          <a:xfrm>
            <a:off x="-1" y="0"/>
            <a:ext cx="7494211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935666-05D3-4800-B671-F74FC5641A02}"/>
              </a:ext>
            </a:extLst>
          </p:cNvPr>
          <p:cNvSpPr txBox="1"/>
          <p:nvPr/>
        </p:nvSpPr>
        <p:spPr>
          <a:xfrm>
            <a:off x="104139" y="74251"/>
            <a:ext cx="915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EuPRAXIA@SPARC_Lab</a:t>
            </a:r>
            <a:r>
              <a:rPr lang="en-US" dirty="0">
                <a:solidFill>
                  <a:schemeClr val="bg1"/>
                </a:solidFill>
              </a:rPr>
              <a:t> capillary</a:t>
            </a:r>
          </a:p>
          <a:p>
            <a:endParaRPr lang="en-US" noProof="0" dirty="0">
              <a:solidFill>
                <a:schemeClr val="bg1"/>
              </a:solidFill>
            </a:endParaRP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540004-E85B-71D9-08C9-5A21ADF22AA1}"/>
              </a:ext>
            </a:extLst>
          </p:cNvPr>
          <p:cNvSpPr txBox="1"/>
          <p:nvPr/>
        </p:nvSpPr>
        <p:spPr>
          <a:xfrm>
            <a:off x="411238" y="1594183"/>
            <a:ext cx="418011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60 cm long modular capillary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Numerical design: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sz="2000" dirty="0">
                <a:solidFill>
                  <a:srgbClr val="002060"/>
                </a:solidFill>
              </a:rPr>
              <a:t>Inlets arrangement for </a:t>
            </a:r>
            <a:r>
              <a:rPr lang="en-US" sz="2000" b="1" dirty="0">
                <a:solidFill>
                  <a:srgbClr val="002060"/>
                </a:solidFill>
              </a:rPr>
              <a:t>uniform</a:t>
            </a:r>
            <a:r>
              <a:rPr lang="en-US" sz="2000" dirty="0">
                <a:solidFill>
                  <a:srgbClr val="002060"/>
                </a:solidFill>
              </a:rPr>
              <a:t> gas </a:t>
            </a:r>
            <a:r>
              <a:rPr lang="en-US" sz="2000" b="1" dirty="0">
                <a:solidFill>
                  <a:srgbClr val="002060"/>
                </a:solidFill>
              </a:rPr>
              <a:t>distribution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Design and realization with a novel approach: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sz="2000" b="1" dirty="0">
                <a:solidFill>
                  <a:srgbClr val="002060"/>
                </a:solidFill>
              </a:rPr>
              <a:t>Modular structure </a:t>
            </a:r>
            <a:r>
              <a:rPr lang="en-US" sz="2000" dirty="0">
                <a:solidFill>
                  <a:srgbClr val="002060"/>
                </a:solidFill>
              </a:rPr>
              <a:t>for gas injection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sz="2000" dirty="0">
                <a:solidFill>
                  <a:srgbClr val="002060"/>
                </a:solidFill>
              </a:rPr>
              <a:t>Holder matrix</a:t>
            </a:r>
          </a:p>
          <a:p>
            <a:endParaRPr lang="it-IT" dirty="0"/>
          </a:p>
        </p:txBody>
      </p:sp>
      <p:pic>
        <p:nvPicPr>
          <p:cNvPr id="3" name="Picture 30" descr="A graph of a graph with red and blue lines&#10;&#10;Description automatically generated">
            <a:extLst>
              <a:ext uri="{FF2B5EF4-FFF2-40B4-BE49-F238E27FC236}">
                <a16:creationId xmlns:a16="http://schemas.microsoft.com/office/drawing/2014/main" id="{9EF222D5-CA10-B764-CEE5-70889B1A1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72" y="3925255"/>
            <a:ext cx="5562340" cy="2134974"/>
          </a:xfrm>
          <a:prstGeom prst="rect">
            <a:avLst/>
          </a:prstGeom>
        </p:spPr>
      </p:pic>
      <p:pic>
        <p:nvPicPr>
          <p:cNvPr id="10" name="Picture 26" descr="A diagram of a graph&#10;&#10;Description automatically generated">
            <a:extLst>
              <a:ext uri="{FF2B5EF4-FFF2-40B4-BE49-F238E27FC236}">
                <a16:creationId xmlns:a16="http://schemas.microsoft.com/office/drawing/2014/main" id="{9C9D2CA7-98F9-3530-03AF-456C380D8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67" y="680849"/>
            <a:ext cx="6929266" cy="1210420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41977E0E-BD9D-8474-EE8B-B91DA82F3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79" y="1961113"/>
            <a:ext cx="5555584" cy="21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7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D1236-E621-E44D-75BD-E0A51F807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B5EC9BF-ED28-3EB2-F996-C310725FA0D3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A2E231-09FA-1BA6-50F5-855DA3AFC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678E24-407A-8501-343B-AC40CCE2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B3F1AD-FBD2-0623-8681-3543C784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19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595E5F3-15B7-E456-2579-3B4EBCE167FB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AE6905-4C50-CF24-61C9-6E9A81FF6D23}"/>
              </a:ext>
            </a:extLst>
          </p:cNvPr>
          <p:cNvSpPr txBox="1"/>
          <p:nvPr/>
        </p:nvSpPr>
        <p:spPr>
          <a:xfrm>
            <a:off x="104139" y="74251"/>
            <a:ext cx="544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EuPRAXIA@SPARC_Lab</a:t>
            </a:r>
            <a:r>
              <a:rPr lang="en-US" dirty="0">
                <a:solidFill>
                  <a:schemeClr val="bg1"/>
                </a:solidFill>
              </a:rPr>
              <a:t> capillary - Measurements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3" name="Immagine 2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DE93FA56-DDEF-E40F-E61B-77E4E116B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77" y="2879877"/>
            <a:ext cx="6434676" cy="3217338"/>
          </a:xfrm>
          <a:prstGeom prst="rect">
            <a:avLst/>
          </a:prstGeom>
        </p:spPr>
      </p:pic>
      <p:pic>
        <p:nvPicPr>
          <p:cNvPr id="10" name="Immagine 9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9B4F5431-10A9-C96F-9981-2BB8A2CD0F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34570" r="10132" b="42222"/>
          <a:stretch/>
        </p:blipFill>
        <p:spPr>
          <a:xfrm>
            <a:off x="5063343" y="1082145"/>
            <a:ext cx="6180114" cy="14514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B7B1D7-BCAA-F917-C1AB-4DB4CA7E3E5B}"/>
              </a:ext>
            </a:extLst>
          </p:cNvPr>
          <p:cNvCxnSpPr/>
          <p:nvPr/>
        </p:nvCxnSpPr>
        <p:spPr>
          <a:xfrm>
            <a:off x="8089295" y="1843314"/>
            <a:ext cx="3207657" cy="26803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33A9C44-F8F7-D4F8-58BD-FB8590ED3009}"/>
              </a:ext>
            </a:extLst>
          </p:cNvPr>
          <p:cNvCxnSpPr/>
          <p:nvPr/>
        </p:nvCxnSpPr>
        <p:spPr>
          <a:xfrm flipH="1">
            <a:off x="5665410" y="1807871"/>
            <a:ext cx="145142" cy="31318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4C22BB0A-7B52-4ACC-5BA5-4B170E80C528}"/>
              </a:ext>
            </a:extLst>
          </p:cNvPr>
          <p:cNvSpPr/>
          <p:nvPr/>
        </p:nvSpPr>
        <p:spPr>
          <a:xfrm>
            <a:off x="8345714" y="4344610"/>
            <a:ext cx="348343" cy="396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B1EE1C3-0330-5A8A-DB14-EF8DEC585C45}"/>
              </a:ext>
            </a:extLst>
          </p:cNvPr>
          <p:cNvCxnSpPr>
            <a:cxnSpLocks/>
          </p:cNvCxnSpPr>
          <p:nvPr/>
        </p:nvCxnSpPr>
        <p:spPr>
          <a:xfrm>
            <a:off x="7015238" y="1807871"/>
            <a:ext cx="1407886" cy="26141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">
            <a:extLst>
              <a:ext uri="{FF2B5EF4-FFF2-40B4-BE49-F238E27FC236}">
                <a16:creationId xmlns:a16="http://schemas.microsoft.com/office/drawing/2014/main" id="{76EADA97-E553-DD59-EEFD-A3B788370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24" y="1568748"/>
            <a:ext cx="479241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EuPRAXIA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60 cm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capillary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prototype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made of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plastic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Tested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at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15 kV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reaching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current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of 640 A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Average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density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around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1 × 10¹⁷ cm⁻³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in the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plateau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region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clear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density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ramp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is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observed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The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ramp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length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is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estimated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to be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≈ 10 cm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although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only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5 cm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were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experimentally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accessible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The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measurement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is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challenging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no setup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is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currently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optimized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to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measure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the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full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longitudinal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profile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of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such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a long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capillary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in a single shot.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Due to the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plastic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material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, the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density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fluctuates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significantly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from shot to shot,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reducing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stability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and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reproducibility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22" name="Picture 20" descr="A close-up of a plastic object&#10;&#10;Description automatically generated">
            <a:extLst>
              <a:ext uri="{FF2B5EF4-FFF2-40B4-BE49-F238E27FC236}">
                <a16:creationId xmlns:a16="http://schemas.microsoft.com/office/drawing/2014/main" id="{4F9A58ED-B233-1FFA-D9C6-CEC66C496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34" y="1600644"/>
            <a:ext cx="6843045" cy="27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4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E7AE2C2-63B8-0BC7-82EA-EB0A0CA14461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DF3883-85BF-FCCF-D430-E3610B6B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16D0B9-F100-2266-9BFE-90DFA5DC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0F4C03-0714-AC73-B8D7-40578A97E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2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67FE6C-5F89-4209-9A3A-490A25DB1DAF}"/>
              </a:ext>
            </a:extLst>
          </p:cNvPr>
          <p:cNvSpPr txBox="1"/>
          <p:nvPr/>
        </p:nvSpPr>
        <p:spPr>
          <a:xfrm>
            <a:off x="1478280" y="979696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noProof="0" dirty="0">
                <a:solidFill>
                  <a:srgbClr val="002060"/>
                </a:solidFill>
                <a:latin typeface="Lato" panose="020F0502020204030203" pitchFamily="34" charset="0"/>
              </a:rPr>
              <a:t>Outline</a:t>
            </a:r>
            <a:endParaRPr lang="en-US" sz="4000" b="1" noProof="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A3F6A6-EC21-DE2E-A54A-5AFE01A079FC}"/>
              </a:ext>
            </a:extLst>
          </p:cNvPr>
          <p:cNvSpPr txBox="1"/>
          <p:nvPr/>
        </p:nvSpPr>
        <p:spPr>
          <a:xfrm>
            <a:off x="711200" y="2062480"/>
            <a:ext cx="5034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002060"/>
                </a:solidFill>
              </a:rPr>
              <a:t>Gas-filled plasma capillaries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002060"/>
                </a:solidFill>
              </a:rPr>
              <a:t>Material studies of capillaries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rgbClr val="002060"/>
                </a:solidFill>
              </a:rPr>
              <a:t>Trasverse</a:t>
            </a:r>
            <a:r>
              <a:rPr lang="en-US" sz="2400" noProof="0" dirty="0">
                <a:solidFill>
                  <a:srgbClr val="002060"/>
                </a:solidFill>
              </a:rPr>
              <a:t> spectroscopic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rgbClr val="002060"/>
                </a:solidFill>
              </a:rPr>
              <a:t>EuPRAXIA@SPARC_Lab</a:t>
            </a:r>
            <a:r>
              <a:rPr lang="en-US" sz="2400" noProof="0" dirty="0">
                <a:solidFill>
                  <a:srgbClr val="002060"/>
                </a:solidFill>
              </a:rPr>
              <a:t> capillary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002060"/>
                </a:solidFill>
              </a:rPr>
              <a:t>High current discharge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>
                <a:solidFill>
                  <a:srgbClr val="002060"/>
                </a:solidFill>
              </a:rPr>
              <a:t>Conclusion </a:t>
            </a:r>
            <a:endParaRPr lang="en-US" sz="2400" noProof="0" dirty="0">
              <a:solidFill>
                <a:srgbClr val="002060"/>
              </a:solidFill>
            </a:endParaRPr>
          </a:p>
          <a:p>
            <a:endParaRPr lang="en-US" noProof="0" dirty="0"/>
          </a:p>
        </p:txBody>
      </p:sp>
      <p:pic>
        <p:nvPicPr>
          <p:cNvPr id="12" name="Immagine 11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2D27BEC5-67AB-96BB-1677-8192B90F8D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34570" r="10132" b="42222"/>
          <a:stretch/>
        </p:blipFill>
        <p:spPr>
          <a:xfrm>
            <a:off x="5703875" y="4399002"/>
            <a:ext cx="6180114" cy="14514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2B3D0443-6E4A-F31D-319F-F5F75C893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-6000" contrast="42000"/>
          </a:blip>
          <a:srcRect t="752" b="12184"/>
          <a:stretch/>
        </p:blipFill>
        <p:spPr>
          <a:xfrm>
            <a:off x="5872334" y="709750"/>
            <a:ext cx="5843197" cy="288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73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7317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6FA3C-EC2C-64BE-4E0F-CDAA8EFB0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79DC52A-1E93-2DBC-82DC-0349F5B144AA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395E0A-2FC6-1B06-C82E-77548AFB6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F00BBD-A9C2-FC59-4D56-E7A59AAC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76013F-996F-D310-D516-151ECBAE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20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FAC4BC-71F2-9FE6-5F15-058180AF0D15}"/>
              </a:ext>
            </a:extLst>
          </p:cNvPr>
          <p:cNvSpPr txBox="1"/>
          <p:nvPr/>
        </p:nvSpPr>
        <p:spPr>
          <a:xfrm>
            <a:off x="1478280" y="979696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noProof="0" dirty="0">
                <a:solidFill>
                  <a:srgbClr val="002060"/>
                </a:solidFill>
                <a:latin typeface="Lato" panose="020F0502020204030203" pitchFamily="34" charset="0"/>
              </a:rPr>
              <a:t>Outline</a:t>
            </a:r>
            <a:endParaRPr lang="en-US" sz="4000" b="1" noProof="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152982-3C8E-FFCB-CB1F-264B3343798D}"/>
              </a:ext>
            </a:extLst>
          </p:cNvPr>
          <p:cNvSpPr txBox="1"/>
          <p:nvPr/>
        </p:nvSpPr>
        <p:spPr>
          <a:xfrm>
            <a:off x="711200" y="2062480"/>
            <a:ext cx="5034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Gas-filled plasma capillaries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Material studies of capillaries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Trasverse</a:t>
            </a: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spectroscopic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EuPRAXIA@SPARC_Lab</a:t>
            </a: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capillary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noProof="0" dirty="0">
                <a:solidFill>
                  <a:srgbClr val="002060"/>
                </a:solidFill>
              </a:rPr>
              <a:t>High current discharge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Conclusion </a:t>
            </a:r>
          </a:p>
          <a:p>
            <a:endParaRPr lang="en-US" noProof="0" dirty="0"/>
          </a:p>
        </p:txBody>
      </p:sp>
      <p:pic>
        <p:nvPicPr>
          <p:cNvPr id="12" name="Immagine 11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842D35ED-DBD6-3BB2-1C3F-055DBBFC8F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34570" r="10132" b="42222"/>
          <a:stretch/>
        </p:blipFill>
        <p:spPr>
          <a:xfrm>
            <a:off x="5703875" y="4399002"/>
            <a:ext cx="6180114" cy="14514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1443942C-E653-45B4-846F-166B5C759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-6000" contrast="42000"/>
          </a:blip>
          <a:srcRect t="752" b="12184"/>
          <a:stretch/>
        </p:blipFill>
        <p:spPr>
          <a:xfrm>
            <a:off x="5872334" y="709750"/>
            <a:ext cx="5843197" cy="288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73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7317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62870-083B-F307-4AA9-C4BC5D732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D2B105A-7515-975E-44ED-4D6871414DE4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8367D6-0E7C-C238-18F5-F888A0EBF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263766-874A-FE84-2011-DB6D6B44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B765F6-056A-09E3-0126-80AB2EC0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21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443876D-28B0-E018-8F85-EEC64817A4FC}"/>
              </a:ext>
            </a:extLst>
          </p:cNvPr>
          <p:cNvSpPr/>
          <p:nvPr/>
        </p:nvSpPr>
        <p:spPr>
          <a:xfrm>
            <a:off x="0" y="0"/>
            <a:ext cx="7320038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43E7DC-56D2-88A9-3E4B-C10CF42CF9CF}"/>
              </a:ext>
            </a:extLst>
          </p:cNvPr>
          <p:cNvSpPr txBox="1"/>
          <p:nvPr/>
        </p:nvSpPr>
        <p:spPr>
          <a:xfrm>
            <a:off x="104139" y="74251"/>
            <a:ext cx="7769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current discharge circuit</a:t>
            </a:r>
          </a:p>
          <a:p>
            <a:endParaRPr lang="en-US" noProof="0" dirty="0">
              <a:solidFill>
                <a:schemeClr val="bg1"/>
              </a:solidFill>
            </a:endParaRP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F7BC20AA-31EC-8E19-AF66-3611DC24C73A}"/>
              </a:ext>
            </a:extLst>
          </p:cNvPr>
          <p:cNvSpPr/>
          <p:nvPr/>
        </p:nvSpPr>
        <p:spPr>
          <a:xfrm>
            <a:off x="9910560" y="1204338"/>
            <a:ext cx="891720" cy="890639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*/ 5419351 1 1725033"/>
              <a:gd name="f8" fmla="val 10800"/>
              <a:gd name="f9" fmla="val -2147483647"/>
              <a:gd name="f10" fmla="val 2147483647"/>
              <a:gd name="f11" fmla="*/ 10800 10800 1"/>
              <a:gd name="f12" fmla="+- 0 0 0"/>
              <a:gd name="f13" fmla="+- 0 0 360"/>
              <a:gd name="f14" fmla="*/ f4 1 21600"/>
              <a:gd name="f15" fmla="*/ f5 1 21600"/>
              <a:gd name="f16" fmla="pin 0 f0 10800"/>
              <a:gd name="f17" fmla="*/ 0 f7 1"/>
              <a:gd name="f18" fmla="*/ f12 f1 1"/>
              <a:gd name="f19" fmla="*/ f13 f1 1"/>
              <a:gd name="f20" fmla="+- 10800 0 f16"/>
              <a:gd name="f21" fmla="*/ f16 f14 1"/>
              <a:gd name="f22" fmla="*/ 10800 f15 1"/>
              <a:gd name="f23" fmla="*/ 3163 f14 1"/>
              <a:gd name="f24" fmla="*/ 18437 f14 1"/>
              <a:gd name="f25" fmla="*/ 18437 f15 1"/>
              <a:gd name="f26" fmla="*/ 3163 f15 1"/>
              <a:gd name="f27" fmla="*/ f17 1 f3"/>
              <a:gd name="f28" fmla="*/ f18 1 f3"/>
              <a:gd name="f29" fmla="*/ f19 1 f3"/>
              <a:gd name="f30" fmla="*/ 10800 f14 1"/>
              <a:gd name="f31" fmla="*/ 0 f15 1"/>
              <a:gd name="f32" fmla="*/ 0 f14 1"/>
              <a:gd name="f33" fmla="*/ 21600 f15 1"/>
              <a:gd name="f34" fmla="*/ 21600 f14 1"/>
              <a:gd name="f35" fmla="+- 0 0 f27"/>
              <a:gd name="f36" fmla="+- f28 0 f2"/>
              <a:gd name="f37" fmla="+- f29 0 f2"/>
              <a:gd name="f38" fmla="*/ f20 f20 1"/>
              <a:gd name="f39" fmla="*/ f35 f1 1"/>
              <a:gd name="f40" fmla="+- f37 0 f36"/>
              <a:gd name="f41" fmla="*/ f39 1 f7"/>
              <a:gd name="f42" fmla="+- f41 0 f2"/>
              <a:gd name="f43" fmla="cos 1 f42"/>
              <a:gd name="f44" fmla="sin 1 f42"/>
              <a:gd name="f45" fmla="+- 0 0 f43"/>
              <a:gd name="f46" fmla="+- 0 0 f44"/>
              <a:gd name="f47" fmla="*/ 10800 f45 1"/>
              <a:gd name="f48" fmla="*/ 10800 f46 1"/>
              <a:gd name="f49" fmla="*/ f20 f45 1"/>
              <a:gd name="f50" fmla="*/ f20 f46 1"/>
              <a:gd name="f51" fmla="*/ f47 f47 1"/>
              <a:gd name="f52" fmla="*/ f48 f48 1"/>
              <a:gd name="f53" fmla="*/ f49 f49 1"/>
              <a:gd name="f54" fmla="*/ f50 f50 1"/>
              <a:gd name="f55" fmla="+- f51 f52 0"/>
              <a:gd name="f56" fmla="+- f53 f54 0"/>
              <a:gd name="f57" fmla="sqrt f55"/>
              <a:gd name="f58" fmla="sqrt f56"/>
              <a:gd name="f59" fmla="*/ f11 1 f57"/>
              <a:gd name="f60" fmla="*/ f38 1 f58"/>
              <a:gd name="f61" fmla="*/ f45 f59 1"/>
              <a:gd name="f62" fmla="*/ f46 f59 1"/>
              <a:gd name="f63" fmla="*/ f45 f60 1"/>
              <a:gd name="f64" fmla="*/ f46 f60 1"/>
              <a:gd name="f65" fmla="+- 10800 0 f61"/>
              <a:gd name="f66" fmla="+- 10800 0 f62"/>
              <a:gd name="f67" fmla="+- 10800 0 f63"/>
              <a:gd name="f68" fmla="+- 10800 0 f64"/>
            </a:gdLst>
            <a:ahLst>
              <a:ahXY gdRefX="f0" minX="f6" maxX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0" y="f31"/>
              </a:cxn>
              <a:cxn ang="f36">
                <a:pos x="f23" y="f26"/>
              </a:cxn>
              <a:cxn ang="f36">
                <a:pos x="f32" y="f22"/>
              </a:cxn>
              <a:cxn ang="f36">
                <a:pos x="f23" y="f25"/>
              </a:cxn>
              <a:cxn ang="f36">
                <a:pos x="f30" y="f33"/>
              </a:cxn>
              <a:cxn ang="f36">
                <a:pos x="f24" y="f25"/>
              </a:cxn>
              <a:cxn ang="f36">
                <a:pos x="f34" y="f22"/>
              </a:cxn>
              <a:cxn ang="f36">
                <a:pos x="f24" y="f26"/>
              </a:cxn>
            </a:cxnLst>
            <a:rect l="f23" t="f26" r="f24" b="f25"/>
            <a:pathLst>
              <a:path w="21600" h="21600">
                <a:moveTo>
                  <a:pt x="f65" y="f66"/>
                </a:moveTo>
                <a:arcTo wR="f8" hR="f8" stAng="f36" swAng="f40"/>
                <a:close/>
                <a:moveTo>
                  <a:pt x="f67" y="f68"/>
                </a:moveTo>
                <a:arcTo wR="f20" hR="f20" stAng="f36" swAng="f40"/>
              </a:path>
            </a:pathLst>
          </a:custGeom>
          <a:noFill/>
          <a:ln>
            <a:noFill/>
            <a:prstDash val="solid"/>
          </a:ln>
          <a:scene3d>
            <a:camera prst="legacyObliqueTopRight">
              <a:rot lat="20999999" lon="3000000" rev="0"/>
            </a:camera>
            <a:lightRig rig="legacyNormal3" dir="b"/>
          </a:scene3d>
          <a:sp3d extrusionH="91440" prstMaterial="legacyPlastic">
            <a:bevelT w="13500" h="13500" prst="angle"/>
            <a:bevelB w="13500" h="13500" prst="angle"/>
          </a:sp3d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310E92C-8F0F-575A-3918-AA97ADDEFAB6}"/>
              </a:ext>
            </a:extLst>
          </p:cNvPr>
          <p:cNvGrpSpPr/>
          <p:nvPr/>
        </p:nvGrpSpPr>
        <p:grpSpPr>
          <a:xfrm>
            <a:off x="8866560" y="2826858"/>
            <a:ext cx="365760" cy="365760"/>
            <a:chOff x="8063640" y="3209760"/>
            <a:chExt cx="365760" cy="365760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56A5727B-E8C7-ACC4-6E6E-34D1889CF5E5}"/>
                </a:ext>
              </a:extLst>
            </p:cNvPr>
            <p:cNvSpPr/>
            <p:nvPr/>
          </p:nvSpPr>
          <p:spPr>
            <a:xfrm>
              <a:off x="8063640" y="3209760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E576E2B3-3645-0FB4-B558-19349F34A457}"/>
                </a:ext>
              </a:extLst>
            </p:cNvPr>
            <p:cNvSpPr/>
            <p:nvPr/>
          </p:nvSpPr>
          <p:spPr>
            <a:xfrm>
              <a:off x="8150400" y="3255479"/>
              <a:ext cx="192600" cy="2840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0"/>
                <a:gd name="f4" fmla="val 861"/>
                <a:gd name="f5" fmla="val 233"/>
                <a:gd name="f6" fmla="val 221"/>
                <a:gd name="f7" fmla="val 293"/>
                <a:gd name="f8" fmla="val 506"/>
                <a:gd name="f9" fmla="val 12"/>
                <a:gd name="f10" fmla="val 367"/>
                <a:gd name="f11" fmla="val 29"/>
                <a:gd name="f12" fmla="val 406"/>
                <a:gd name="f13" fmla="val 431"/>
                <a:gd name="f14" fmla="val 347"/>
                <a:gd name="f15" fmla="val 145"/>
                <a:gd name="f16" fmla="val 645"/>
                <a:gd name="f17" fmla="val 99"/>
                <a:gd name="f18" fmla="val 520"/>
                <a:gd name="f19" fmla="val 326"/>
                <a:gd name="f20" fmla="val 765"/>
                <a:gd name="f21" fmla="val 209"/>
                <a:gd name="f22" fmla="val 711"/>
                <a:gd name="f23" fmla="*/ f0 1 640"/>
                <a:gd name="f24" fmla="*/ f1 1 861"/>
                <a:gd name="f25" fmla="*/ 257 f23 1"/>
                <a:gd name="f26" fmla="*/ 414 f23 1"/>
                <a:gd name="f27" fmla="*/ 566 f24 1"/>
                <a:gd name="f28" fmla="*/ 295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40" h="861">
                  <a:moveTo>
                    <a:pt x="f3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2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2" y="f4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3" y="f5"/>
                  </a:lnTo>
                  <a:lnTo>
                    <a:pt x="f3" y="f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54670A-E8A4-20A7-2737-37C48E3E94DE}"/>
              </a:ext>
            </a:extLst>
          </p:cNvPr>
          <p:cNvSpPr txBox="1"/>
          <p:nvPr/>
        </p:nvSpPr>
        <p:spPr>
          <a:xfrm>
            <a:off x="6598920" y="1854858"/>
            <a:ext cx="896759" cy="315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>
                <a:ln>
                  <a:noFill/>
                </a:ln>
                <a:solidFill>
                  <a:srgbClr val="0000FF"/>
                </a:solidFill>
                <a:latin typeface="Source Sans Pro" pitchFamily="34"/>
                <a:ea typeface="DejaVu Sans" pitchFamily="2"/>
                <a:cs typeface="DejaVu Sans" pitchFamily="2"/>
              </a:rPr>
              <a:t>e</a:t>
            </a:r>
            <a:r>
              <a:rPr lang="en-US" sz="1400" b="1" i="0" u="none" strike="noStrike" kern="1200" cap="none" baseline="30000">
                <a:ln>
                  <a:noFill/>
                </a:ln>
                <a:solidFill>
                  <a:srgbClr val="0000FF"/>
                </a:solidFill>
                <a:latin typeface="Source Sans Pro" pitchFamily="34"/>
                <a:ea typeface="DejaVu Sans" pitchFamily="2"/>
                <a:cs typeface="DejaVu Sans" pitchFamily="2"/>
              </a:rPr>
              <a:t>-</a:t>
            </a:r>
            <a:r>
              <a:rPr lang="en-US" sz="1400" b="1" i="0" u="none" strike="noStrike" kern="1200" cap="none">
                <a:ln>
                  <a:noFill/>
                </a:ln>
                <a:solidFill>
                  <a:srgbClr val="0000FF"/>
                </a:solidFill>
                <a:latin typeface="Source Sans Pro" pitchFamily="34"/>
                <a:ea typeface="DejaVu Sans" pitchFamily="2"/>
                <a:cs typeface="DejaVu Sans" pitchFamily="2"/>
              </a:rPr>
              <a:t> bunch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706E03-2600-57CC-88DB-6F53F0FFEA98}"/>
              </a:ext>
            </a:extLst>
          </p:cNvPr>
          <p:cNvSpPr txBox="1"/>
          <p:nvPr/>
        </p:nvSpPr>
        <p:spPr>
          <a:xfrm>
            <a:off x="8828400" y="3195857"/>
            <a:ext cx="432359" cy="314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Source Sans Pro" pitchFamily="34"/>
                <a:ea typeface="DejaVu Sans" pitchFamily="2"/>
                <a:cs typeface="DejaVu Sans" pitchFamily="2"/>
              </a:rPr>
              <a:t>HV</a:t>
            </a:r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8F4D584D-3E81-D408-5E12-72E7180A2265}"/>
              </a:ext>
            </a:extLst>
          </p:cNvPr>
          <p:cNvSpPr/>
          <p:nvPr/>
        </p:nvSpPr>
        <p:spPr>
          <a:xfrm rot="16200000">
            <a:off x="8812380" y="262038"/>
            <a:ext cx="457200" cy="2778840"/>
          </a:xfrm>
          <a:custGeom>
            <a:avLst>
              <a:gd name="f0" fmla="val 1263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2842F03B-59B0-18E7-C4B7-0EB9FE0EB787}"/>
              </a:ext>
            </a:extLst>
          </p:cNvPr>
          <p:cNvSpPr/>
          <p:nvPr/>
        </p:nvSpPr>
        <p:spPr>
          <a:xfrm rot="16200000">
            <a:off x="8598361" y="142338"/>
            <a:ext cx="905399" cy="2981880"/>
          </a:xfrm>
          <a:custGeom>
            <a:avLst>
              <a:gd name="f0" fmla="val 2289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20D37780-DE1F-F2E7-37A0-2AA8CBE8399C}"/>
              </a:ext>
            </a:extLst>
          </p:cNvPr>
          <p:cNvSpPr/>
          <p:nvPr/>
        </p:nvSpPr>
        <p:spPr>
          <a:xfrm>
            <a:off x="7236120" y="1204338"/>
            <a:ext cx="891720" cy="890639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*/ 5419351 1 1725033"/>
              <a:gd name="f8" fmla="val 10800"/>
              <a:gd name="f9" fmla="val -2147483647"/>
              <a:gd name="f10" fmla="val 2147483647"/>
              <a:gd name="f11" fmla="*/ 10800 10800 1"/>
              <a:gd name="f12" fmla="+- 0 0 0"/>
              <a:gd name="f13" fmla="+- 0 0 360"/>
              <a:gd name="f14" fmla="*/ f4 1 21600"/>
              <a:gd name="f15" fmla="*/ f5 1 21600"/>
              <a:gd name="f16" fmla="pin 0 f0 10800"/>
              <a:gd name="f17" fmla="*/ 0 f7 1"/>
              <a:gd name="f18" fmla="*/ f12 f1 1"/>
              <a:gd name="f19" fmla="*/ f13 f1 1"/>
              <a:gd name="f20" fmla="+- 10800 0 f16"/>
              <a:gd name="f21" fmla="*/ f16 f14 1"/>
              <a:gd name="f22" fmla="*/ 10800 f15 1"/>
              <a:gd name="f23" fmla="*/ 3163 f14 1"/>
              <a:gd name="f24" fmla="*/ 18437 f14 1"/>
              <a:gd name="f25" fmla="*/ 18437 f15 1"/>
              <a:gd name="f26" fmla="*/ 3163 f15 1"/>
              <a:gd name="f27" fmla="*/ f17 1 f3"/>
              <a:gd name="f28" fmla="*/ f18 1 f3"/>
              <a:gd name="f29" fmla="*/ f19 1 f3"/>
              <a:gd name="f30" fmla="*/ 10800 f14 1"/>
              <a:gd name="f31" fmla="*/ 0 f15 1"/>
              <a:gd name="f32" fmla="*/ 0 f14 1"/>
              <a:gd name="f33" fmla="*/ 21600 f15 1"/>
              <a:gd name="f34" fmla="*/ 21600 f14 1"/>
              <a:gd name="f35" fmla="+- 0 0 f27"/>
              <a:gd name="f36" fmla="+- f28 0 f2"/>
              <a:gd name="f37" fmla="+- f29 0 f2"/>
              <a:gd name="f38" fmla="*/ f20 f20 1"/>
              <a:gd name="f39" fmla="*/ f35 f1 1"/>
              <a:gd name="f40" fmla="+- f37 0 f36"/>
              <a:gd name="f41" fmla="*/ f39 1 f7"/>
              <a:gd name="f42" fmla="+- f41 0 f2"/>
              <a:gd name="f43" fmla="cos 1 f42"/>
              <a:gd name="f44" fmla="sin 1 f42"/>
              <a:gd name="f45" fmla="+- 0 0 f43"/>
              <a:gd name="f46" fmla="+- 0 0 f44"/>
              <a:gd name="f47" fmla="*/ 10800 f45 1"/>
              <a:gd name="f48" fmla="*/ 10800 f46 1"/>
              <a:gd name="f49" fmla="*/ f20 f45 1"/>
              <a:gd name="f50" fmla="*/ f20 f46 1"/>
              <a:gd name="f51" fmla="*/ f47 f47 1"/>
              <a:gd name="f52" fmla="*/ f48 f48 1"/>
              <a:gd name="f53" fmla="*/ f49 f49 1"/>
              <a:gd name="f54" fmla="*/ f50 f50 1"/>
              <a:gd name="f55" fmla="+- f51 f52 0"/>
              <a:gd name="f56" fmla="+- f53 f54 0"/>
              <a:gd name="f57" fmla="sqrt f55"/>
              <a:gd name="f58" fmla="sqrt f56"/>
              <a:gd name="f59" fmla="*/ f11 1 f57"/>
              <a:gd name="f60" fmla="*/ f38 1 f58"/>
              <a:gd name="f61" fmla="*/ f45 f59 1"/>
              <a:gd name="f62" fmla="*/ f46 f59 1"/>
              <a:gd name="f63" fmla="*/ f45 f60 1"/>
              <a:gd name="f64" fmla="*/ f46 f60 1"/>
              <a:gd name="f65" fmla="+- 10800 0 f61"/>
              <a:gd name="f66" fmla="+- 10800 0 f62"/>
              <a:gd name="f67" fmla="+- 10800 0 f63"/>
              <a:gd name="f68" fmla="+- 10800 0 f64"/>
            </a:gdLst>
            <a:ahLst>
              <a:ahXY gdRefX="f0" minX="f6" maxX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0" y="f31"/>
              </a:cxn>
              <a:cxn ang="f36">
                <a:pos x="f23" y="f26"/>
              </a:cxn>
              <a:cxn ang="f36">
                <a:pos x="f32" y="f22"/>
              </a:cxn>
              <a:cxn ang="f36">
                <a:pos x="f23" y="f25"/>
              </a:cxn>
              <a:cxn ang="f36">
                <a:pos x="f30" y="f33"/>
              </a:cxn>
              <a:cxn ang="f36">
                <a:pos x="f24" y="f25"/>
              </a:cxn>
              <a:cxn ang="f36">
                <a:pos x="f34" y="f22"/>
              </a:cxn>
              <a:cxn ang="f36">
                <a:pos x="f24" y="f26"/>
              </a:cxn>
            </a:cxnLst>
            <a:rect l="f23" t="f26" r="f24" b="f25"/>
            <a:pathLst>
              <a:path w="21600" h="21600">
                <a:moveTo>
                  <a:pt x="f65" y="f66"/>
                </a:moveTo>
                <a:arcTo wR="f8" hR="f8" stAng="f36" swAng="f40"/>
                <a:close/>
                <a:moveTo>
                  <a:pt x="f67" y="f68"/>
                </a:moveTo>
                <a:arcTo wR="f20" hR="f20" stAng="f36" swAng="f40"/>
              </a:path>
            </a:pathLst>
          </a:custGeom>
          <a:noFill/>
          <a:ln>
            <a:noFill/>
            <a:prstDash val="solid"/>
          </a:ln>
          <a:scene3d>
            <a:camera prst="legacyObliqueTopRight">
              <a:rot lat="20999999" lon="3000000" rev="0"/>
            </a:camera>
            <a:lightRig rig="legacyNormal3" dir="b"/>
          </a:scene3d>
          <a:sp3d extrusionH="91440" prstMaterial="legacyPlastic">
            <a:bevelT w="13500" h="13500" prst="angle"/>
            <a:bevelB w="13500" h="13500" prst="angle"/>
          </a:sp3d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D3044A24-084C-8823-6137-91C3EBC62D7C}"/>
              </a:ext>
            </a:extLst>
          </p:cNvPr>
          <p:cNvSpPr/>
          <p:nvPr/>
        </p:nvSpPr>
        <p:spPr>
          <a:xfrm flipH="1">
            <a:off x="8531399" y="2212698"/>
            <a:ext cx="1036079" cy="522359"/>
          </a:xfrm>
          <a:custGeom>
            <a:avLst>
              <a:gd name="f0" fmla="val 13200"/>
              <a:gd name="f1" fmla="val 6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4000"/>
              <a:gd name="f10" fmla="val 10800"/>
              <a:gd name="f11" fmla="val 21800"/>
              <a:gd name="f12" fmla="val 1000"/>
              <a:gd name="f13" fmla="val 2000"/>
              <a:gd name="f14" fmla="val 3000"/>
              <a:gd name="f15" fmla="+- 0 0 0"/>
              <a:gd name="f16" fmla="*/ f5 1 21600"/>
              <a:gd name="f17" fmla="*/ f6 1 21600"/>
              <a:gd name="f18" fmla="pin 4000 f0 21600"/>
              <a:gd name="f19" fmla="pin 0 f1 10800"/>
              <a:gd name="f20" fmla="*/ f15 f2 1"/>
              <a:gd name="f21" fmla="val f18"/>
              <a:gd name="f22" fmla="val f19"/>
              <a:gd name="f23" fmla="+- f8 0 f19"/>
              <a:gd name="f24" fmla="+- f8 0 f18"/>
              <a:gd name="f25" fmla="*/ f18 f16 1"/>
              <a:gd name="f26" fmla="*/ f19 f17 1"/>
              <a:gd name="f27" fmla="*/ 4000 f16 1"/>
              <a:gd name="f28" fmla="*/ 0 f16 1"/>
              <a:gd name="f29" fmla="*/ 10800 f17 1"/>
              <a:gd name="f30" fmla="*/ f20 1 f4"/>
              <a:gd name="f31" fmla="*/ 21600 f16 1"/>
              <a:gd name="f32" fmla="*/ 0 f17 1"/>
              <a:gd name="f33" fmla="*/ 21600 f17 1"/>
              <a:gd name="f34" fmla="*/ f24 f19 1"/>
              <a:gd name="f35" fmla="*/ f23 f17 1"/>
              <a:gd name="f36" fmla="*/ f22 f17 1"/>
              <a:gd name="f37" fmla="+- f30 0 f3"/>
              <a:gd name="f38" fmla="*/ f21 f16 1"/>
              <a:gd name="f39" fmla="*/ f34 1 10800"/>
              <a:gd name="f40" fmla="+- f18 f39 0"/>
              <a:gd name="f41" fmla="*/ f40 f16 1"/>
            </a:gdLst>
            <a:ahLst>
              <a:ahXY gdRefX="f0" minX="f9" maxX="f8" gdRefY="f1" minY="f7" maxY="f10">
                <a:pos x="f25" y="f2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28" y="f29"/>
              </a:cxn>
              <a:cxn ang="f37">
                <a:pos x="f31" y="f29"/>
              </a:cxn>
              <a:cxn ang="f37">
                <a:pos x="f38" y="f32"/>
              </a:cxn>
              <a:cxn ang="f37">
                <a:pos x="f38" y="f33"/>
              </a:cxn>
            </a:cxnLst>
            <a:rect l="f27" t="f36" r="f41" b="f35"/>
            <a:pathLst>
              <a:path w="21600" h="21600">
                <a:moveTo>
                  <a:pt x="f21" y="f7"/>
                </a:moveTo>
                <a:lnTo>
                  <a:pt x="f8" y="f10"/>
                </a:lnTo>
                <a:lnTo>
                  <a:pt x="f21" y="f11"/>
                </a:lnTo>
                <a:lnTo>
                  <a:pt x="f21" y="f23"/>
                </a:lnTo>
                <a:lnTo>
                  <a:pt x="f9" y="f23"/>
                </a:lnTo>
                <a:lnTo>
                  <a:pt x="f9" y="f22"/>
                </a:lnTo>
                <a:lnTo>
                  <a:pt x="f21" y="f22"/>
                </a:lnTo>
                <a:lnTo>
                  <a:pt x="f21" y="f7"/>
                </a:lnTo>
                <a:moveTo>
                  <a:pt x="f7" y="f22"/>
                </a:moveTo>
                <a:lnTo>
                  <a:pt x="f7" y="f23"/>
                </a:lnTo>
                <a:lnTo>
                  <a:pt x="f12" y="f23"/>
                </a:lnTo>
                <a:lnTo>
                  <a:pt x="f12" y="f22"/>
                </a:lnTo>
                <a:lnTo>
                  <a:pt x="f7" y="f22"/>
                </a:lnTo>
                <a:moveTo>
                  <a:pt x="f13" y="f22"/>
                </a:moveTo>
                <a:lnTo>
                  <a:pt x="f13" y="f23"/>
                </a:lnTo>
                <a:lnTo>
                  <a:pt x="f14" y="f23"/>
                </a:lnTo>
                <a:lnTo>
                  <a:pt x="f14" y="f22"/>
                </a:lnTo>
                <a:lnTo>
                  <a:pt x="f13" y="f22"/>
                </a:lnTo>
                <a:close/>
              </a:path>
            </a:pathLst>
          </a:custGeom>
          <a:solidFill>
            <a:srgbClr val="FF3333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1" i="1">
                <a:solidFill>
                  <a:srgbClr val="FFFFFF"/>
                </a:solidFill>
              </a:defRPr>
            </a:pPr>
            <a:r>
              <a:rPr lang="en-US" sz="1000" b="1" i="1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DejaVu Sans" pitchFamily="2"/>
                <a:cs typeface="DejaVu Sans" pitchFamily="2"/>
              </a:rPr>
              <a:t>Current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D9F1C5D-5586-4D39-045A-1A34217D741A}"/>
              </a:ext>
            </a:extLst>
          </p:cNvPr>
          <p:cNvGrpSpPr/>
          <p:nvPr/>
        </p:nvGrpSpPr>
        <p:grpSpPr>
          <a:xfrm>
            <a:off x="7988519" y="1222698"/>
            <a:ext cx="563761" cy="826560"/>
            <a:chOff x="7185599" y="1605600"/>
            <a:chExt cx="563761" cy="826560"/>
          </a:xfrm>
        </p:grpSpPr>
        <p:sp>
          <p:nvSpPr>
            <p:cNvPr id="19" name="Connettore diritto 18">
              <a:extLst>
                <a:ext uri="{FF2B5EF4-FFF2-40B4-BE49-F238E27FC236}">
                  <a16:creationId xmlns:a16="http://schemas.microsoft.com/office/drawing/2014/main" id="{22C9C6A5-C0C1-E4F5-45F7-9B672A1B492A}"/>
                </a:ext>
              </a:extLst>
            </p:cNvPr>
            <p:cNvSpPr/>
            <p:nvPr/>
          </p:nvSpPr>
          <p:spPr>
            <a:xfrm>
              <a:off x="7331040" y="1924560"/>
              <a:ext cx="2743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16618C3B-6D74-83C5-593B-BBD9B5051AD0}"/>
                </a:ext>
              </a:extLst>
            </p:cNvPr>
            <p:cNvSpPr/>
            <p:nvPr/>
          </p:nvSpPr>
          <p:spPr>
            <a:xfrm>
              <a:off x="7236720" y="1856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21" name="Connettore diritto 20">
              <a:extLst>
                <a:ext uri="{FF2B5EF4-FFF2-40B4-BE49-F238E27FC236}">
                  <a16:creationId xmlns:a16="http://schemas.microsoft.com/office/drawing/2014/main" id="{D47BE11B-5A9D-249F-5D43-C9181DCA6AFC}"/>
                </a:ext>
              </a:extLst>
            </p:cNvPr>
            <p:cNvSpPr/>
            <p:nvPr/>
          </p:nvSpPr>
          <p:spPr>
            <a:xfrm>
              <a:off x="7475040" y="2032560"/>
              <a:ext cx="2743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AAF86EA4-513D-E7F6-3BF8-545938710402}"/>
                </a:ext>
              </a:extLst>
            </p:cNvPr>
            <p:cNvSpPr/>
            <p:nvPr/>
          </p:nvSpPr>
          <p:spPr>
            <a:xfrm>
              <a:off x="7380720" y="1964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23" name="Connettore diritto 22">
              <a:extLst>
                <a:ext uri="{FF2B5EF4-FFF2-40B4-BE49-F238E27FC236}">
                  <a16:creationId xmlns:a16="http://schemas.microsoft.com/office/drawing/2014/main" id="{F6E195BC-0BB5-1054-4499-6CD4C12E56E8}"/>
                </a:ext>
              </a:extLst>
            </p:cNvPr>
            <p:cNvSpPr/>
            <p:nvPr/>
          </p:nvSpPr>
          <p:spPr>
            <a:xfrm>
              <a:off x="7331040" y="2140560"/>
              <a:ext cx="2743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57820415-129D-4047-DF14-DD42F134A8A8}"/>
                </a:ext>
              </a:extLst>
            </p:cNvPr>
            <p:cNvSpPr/>
            <p:nvPr/>
          </p:nvSpPr>
          <p:spPr>
            <a:xfrm>
              <a:off x="7236720" y="2072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E210482A-8832-6192-B35C-825B9BAC9F76}"/>
                </a:ext>
              </a:extLst>
            </p:cNvPr>
            <p:cNvSpPr/>
            <p:nvPr/>
          </p:nvSpPr>
          <p:spPr>
            <a:xfrm>
              <a:off x="7185599" y="1605600"/>
              <a:ext cx="278640" cy="826559"/>
            </a:xfrm>
            <a:custGeom>
              <a:avLst/>
              <a:gdLst>
                <a:gd name="stAng" fmla="val 1729799"/>
                <a:gd name="enAng" fmla="val 19968600"/>
                <a:gd name="sw1" fmla="+- enAng 0 stAng"/>
                <a:gd name="sw2" fmla="+- sw1 21600000 0"/>
                <a:gd name="swAng" fmla="?: sw1 sw1 sw2"/>
                <a:gd name="wt1" fmla="sin 10800 stAng"/>
                <a:gd name="ht1" fmla="cos 10800 stAng"/>
                <a:gd name="dx1" fmla="cat2 10800 ht1 wt1"/>
                <a:gd name="dy1" fmla="sat2 10800 ht1 wt1"/>
                <a:gd name="x1" fmla="+- 10800 dx1 0"/>
                <a:gd name="y1" fmla="+- 10800 dy1 0"/>
                <a:gd name="wt2" fmla="sin 10800 enAng"/>
                <a:gd name="ht2" fmla="cos 10800 enAng"/>
                <a:gd name="dx2" fmla="cat2 10800 ht2 wt2"/>
                <a:gd name="dy2" fmla="sat2 10800 ht2 wt2"/>
                <a:gd name="x2" fmla="+- 10800 dx2 0"/>
                <a:gd name="y2" fmla="+- 10800 dy2 0"/>
                <a:gd name="idx" fmla="cos 10800 2700000"/>
                <a:gd name="idy" fmla="sin 10800 2700000"/>
                <a:gd name="il" fmla="+- 10800 0 idx"/>
                <a:gd name="ir" fmla="+- 10800 idx 0"/>
                <a:gd name="it" fmla="+- 10800 0 idy"/>
                <a:gd name="ib" fmla="+- 10800 idy 0"/>
                <a:gd name="low" fmla="val 0"/>
                <a:gd name="mid" fmla="val 10800"/>
                <a:gd name="high" fmla="val 21600"/>
              </a:gdLst>
              <a:ahLst/>
              <a:cxnLst>
                <a:cxn ang="0">
                  <a:pos x="high" y="mid"/>
                </a:cxn>
                <a:cxn ang="cd4">
                  <a:pos x="mid" y="high"/>
                </a:cxn>
                <a:cxn ang="cd2">
                  <a:pos x="low" y="mid"/>
                </a:cxn>
                <a:cxn ang="3cd4">
                  <a:pos x="mid" y="low"/>
                </a:cxn>
              </a:cxnLst>
              <a:rect l="il" t="it" r="ir" b="ib"/>
              <a:pathLst>
                <a:path w="21600" h="21600" fill="none">
                  <a:moveTo>
                    <a:pt x="x1" y="y1"/>
                  </a:moveTo>
                  <a:arcTo wR="mid" hR="mid" stAng="stAng" swAng="swAng"/>
                </a:path>
              </a:pathLst>
            </a:custGeom>
            <a:noFill/>
            <a:ln w="18360">
              <a:solidFill>
                <a:srgbClr val="000000"/>
              </a:solidFill>
              <a:prstDash val="solid"/>
              <a:head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6" name="Connettore diritto 25">
              <a:extLst>
                <a:ext uri="{FF2B5EF4-FFF2-40B4-BE49-F238E27FC236}">
                  <a16:creationId xmlns:a16="http://schemas.microsoft.com/office/drawing/2014/main" id="{4E00C1AC-14C6-E899-4C63-6EA05C66F053}"/>
                </a:ext>
              </a:extLst>
            </p:cNvPr>
            <p:cNvSpPr/>
            <p:nvPr/>
          </p:nvSpPr>
          <p:spPr>
            <a:xfrm>
              <a:off x="7331040" y="1605600"/>
              <a:ext cx="0" cy="182880"/>
            </a:xfrm>
            <a:prstGeom prst="line">
              <a:avLst/>
            </a:prstGeom>
            <a:noFill/>
            <a:ln w="18360">
              <a:solidFill>
                <a:srgbClr val="FF3333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7" name="Connettore diritto 26">
              <a:extLst>
                <a:ext uri="{FF2B5EF4-FFF2-40B4-BE49-F238E27FC236}">
                  <a16:creationId xmlns:a16="http://schemas.microsoft.com/office/drawing/2014/main" id="{E290A208-789C-AD9C-FD75-54EBE1096123}"/>
                </a:ext>
              </a:extLst>
            </p:cNvPr>
            <p:cNvSpPr/>
            <p:nvPr/>
          </p:nvSpPr>
          <p:spPr>
            <a:xfrm flipV="1">
              <a:off x="7331040" y="2249280"/>
              <a:ext cx="0" cy="182880"/>
            </a:xfrm>
            <a:prstGeom prst="line">
              <a:avLst/>
            </a:prstGeom>
            <a:noFill/>
            <a:ln w="18360">
              <a:solidFill>
                <a:srgbClr val="FF3333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9D0E1F9A-D3E3-478A-C5B6-43558D7445E5}"/>
              </a:ext>
            </a:extLst>
          </p:cNvPr>
          <p:cNvGrpSpPr/>
          <p:nvPr/>
        </p:nvGrpSpPr>
        <p:grpSpPr>
          <a:xfrm>
            <a:off x="8595840" y="1222698"/>
            <a:ext cx="563760" cy="826560"/>
            <a:chOff x="7792920" y="1605600"/>
            <a:chExt cx="563760" cy="826560"/>
          </a:xfrm>
        </p:grpSpPr>
        <p:sp>
          <p:nvSpPr>
            <p:cNvPr id="29" name="Connettore diritto 28">
              <a:extLst>
                <a:ext uri="{FF2B5EF4-FFF2-40B4-BE49-F238E27FC236}">
                  <a16:creationId xmlns:a16="http://schemas.microsoft.com/office/drawing/2014/main" id="{9BFB7ADA-053B-B71F-EFB0-002B944E9A6D}"/>
                </a:ext>
              </a:extLst>
            </p:cNvPr>
            <p:cNvSpPr/>
            <p:nvPr/>
          </p:nvSpPr>
          <p:spPr>
            <a:xfrm>
              <a:off x="7938360" y="1924560"/>
              <a:ext cx="2743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F70A7751-164A-F3FE-535F-B4FFE53091F0}"/>
                </a:ext>
              </a:extLst>
            </p:cNvPr>
            <p:cNvSpPr/>
            <p:nvPr/>
          </p:nvSpPr>
          <p:spPr>
            <a:xfrm>
              <a:off x="7844039" y="1856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31" name="Connettore diritto 30">
              <a:extLst>
                <a:ext uri="{FF2B5EF4-FFF2-40B4-BE49-F238E27FC236}">
                  <a16:creationId xmlns:a16="http://schemas.microsoft.com/office/drawing/2014/main" id="{7842E408-732E-EF61-B3DD-512A0D738042}"/>
                </a:ext>
              </a:extLst>
            </p:cNvPr>
            <p:cNvSpPr/>
            <p:nvPr/>
          </p:nvSpPr>
          <p:spPr>
            <a:xfrm>
              <a:off x="8082360" y="2032560"/>
              <a:ext cx="2743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6B66A10D-0968-12E7-EFA8-0F9CABAE7D38}"/>
                </a:ext>
              </a:extLst>
            </p:cNvPr>
            <p:cNvSpPr/>
            <p:nvPr/>
          </p:nvSpPr>
          <p:spPr>
            <a:xfrm>
              <a:off x="7988040" y="1964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33" name="Connettore diritto 32">
              <a:extLst>
                <a:ext uri="{FF2B5EF4-FFF2-40B4-BE49-F238E27FC236}">
                  <a16:creationId xmlns:a16="http://schemas.microsoft.com/office/drawing/2014/main" id="{791B3D53-F486-2FB1-6668-4CF9E63F59A6}"/>
                </a:ext>
              </a:extLst>
            </p:cNvPr>
            <p:cNvSpPr/>
            <p:nvPr/>
          </p:nvSpPr>
          <p:spPr>
            <a:xfrm>
              <a:off x="7938360" y="2140560"/>
              <a:ext cx="2743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4" name="Figura a mano libera: forma 33">
              <a:extLst>
                <a:ext uri="{FF2B5EF4-FFF2-40B4-BE49-F238E27FC236}">
                  <a16:creationId xmlns:a16="http://schemas.microsoft.com/office/drawing/2014/main" id="{34158F2C-CAF7-70CA-74F9-4BD67AA42986}"/>
                </a:ext>
              </a:extLst>
            </p:cNvPr>
            <p:cNvSpPr/>
            <p:nvPr/>
          </p:nvSpPr>
          <p:spPr>
            <a:xfrm>
              <a:off x="7844039" y="2072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0F8EBB32-E462-ED6C-7979-123CA94E77F7}"/>
                </a:ext>
              </a:extLst>
            </p:cNvPr>
            <p:cNvSpPr/>
            <p:nvPr/>
          </p:nvSpPr>
          <p:spPr>
            <a:xfrm>
              <a:off x="7792920" y="1605600"/>
              <a:ext cx="278640" cy="826559"/>
            </a:xfrm>
            <a:custGeom>
              <a:avLst/>
              <a:gdLst>
                <a:gd name="stAng" fmla="val 1729799"/>
                <a:gd name="enAng" fmla="val 19968600"/>
                <a:gd name="sw1" fmla="+- enAng 0 stAng"/>
                <a:gd name="sw2" fmla="+- sw1 21600000 0"/>
                <a:gd name="swAng" fmla="?: sw1 sw1 sw2"/>
                <a:gd name="wt1" fmla="sin 10800 stAng"/>
                <a:gd name="ht1" fmla="cos 10800 stAng"/>
                <a:gd name="dx1" fmla="cat2 10800 ht1 wt1"/>
                <a:gd name="dy1" fmla="sat2 10800 ht1 wt1"/>
                <a:gd name="x1" fmla="+- 10800 dx1 0"/>
                <a:gd name="y1" fmla="+- 10800 dy1 0"/>
                <a:gd name="wt2" fmla="sin 10800 enAng"/>
                <a:gd name="ht2" fmla="cos 10800 enAng"/>
                <a:gd name="dx2" fmla="cat2 10800 ht2 wt2"/>
                <a:gd name="dy2" fmla="sat2 10800 ht2 wt2"/>
                <a:gd name="x2" fmla="+- 10800 dx2 0"/>
                <a:gd name="y2" fmla="+- 10800 dy2 0"/>
                <a:gd name="idx" fmla="cos 10800 2700000"/>
                <a:gd name="idy" fmla="sin 10800 2700000"/>
                <a:gd name="il" fmla="+- 10800 0 idx"/>
                <a:gd name="ir" fmla="+- 10800 idx 0"/>
                <a:gd name="it" fmla="+- 10800 0 idy"/>
                <a:gd name="ib" fmla="+- 10800 idy 0"/>
                <a:gd name="low" fmla="val 0"/>
                <a:gd name="mid" fmla="val 10800"/>
                <a:gd name="high" fmla="val 21600"/>
              </a:gdLst>
              <a:ahLst/>
              <a:cxnLst>
                <a:cxn ang="0">
                  <a:pos x="high" y="mid"/>
                </a:cxn>
                <a:cxn ang="cd4">
                  <a:pos x="mid" y="high"/>
                </a:cxn>
                <a:cxn ang="cd2">
                  <a:pos x="low" y="mid"/>
                </a:cxn>
                <a:cxn ang="3cd4">
                  <a:pos x="mid" y="low"/>
                </a:cxn>
              </a:cxnLst>
              <a:rect l="il" t="it" r="ir" b="ib"/>
              <a:pathLst>
                <a:path w="21600" h="21600" fill="none">
                  <a:moveTo>
                    <a:pt x="x1" y="y1"/>
                  </a:moveTo>
                  <a:arcTo wR="mid" hR="mid" stAng="stAng" swAng="swAng"/>
                </a:path>
              </a:pathLst>
            </a:custGeom>
            <a:noFill/>
            <a:ln w="18360">
              <a:solidFill>
                <a:srgbClr val="000000"/>
              </a:solidFill>
              <a:prstDash val="solid"/>
              <a:head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6" name="Connettore diritto 35">
              <a:extLst>
                <a:ext uri="{FF2B5EF4-FFF2-40B4-BE49-F238E27FC236}">
                  <a16:creationId xmlns:a16="http://schemas.microsoft.com/office/drawing/2014/main" id="{D573DB9E-825A-73C7-89E1-ADAB3A31A098}"/>
                </a:ext>
              </a:extLst>
            </p:cNvPr>
            <p:cNvSpPr/>
            <p:nvPr/>
          </p:nvSpPr>
          <p:spPr>
            <a:xfrm>
              <a:off x="7938360" y="1605600"/>
              <a:ext cx="0" cy="182880"/>
            </a:xfrm>
            <a:prstGeom prst="line">
              <a:avLst/>
            </a:prstGeom>
            <a:noFill/>
            <a:ln w="18360">
              <a:solidFill>
                <a:srgbClr val="FF3333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7" name="Connettore diritto 36">
              <a:extLst>
                <a:ext uri="{FF2B5EF4-FFF2-40B4-BE49-F238E27FC236}">
                  <a16:creationId xmlns:a16="http://schemas.microsoft.com/office/drawing/2014/main" id="{7CF6180C-DFDC-BA05-29AB-CC170D41DDE3}"/>
                </a:ext>
              </a:extLst>
            </p:cNvPr>
            <p:cNvSpPr/>
            <p:nvPr/>
          </p:nvSpPr>
          <p:spPr>
            <a:xfrm flipV="1">
              <a:off x="7938360" y="2249280"/>
              <a:ext cx="0" cy="182880"/>
            </a:xfrm>
            <a:prstGeom prst="line">
              <a:avLst/>
            </a:prstGeom>
            <a:noFill/>
            <a:ln w="18360">
              <a:solidFill>
                <a:srgbClr val="FF3333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8F5EACB5-9758-10EF-501A-24F4A8B06441}"/>
              </a:ext>
            </a:extLst>
          </p:cNvPr>
          <p:cNvGrpSpPr/>
          <p:nvPr/>
        </p:nvGrpSpPr>
        <p:grpSpPr>
          <a:xfrm>
            <a:off x="9203160" y="1222698"/>
            <a:ext cx="563760" cy="826560"/>
            <a:chOff x="8400240" y="1605600"/>
            <a:chExt cx="563760" cy="826560"/>
          </a:xfrm>
        </p:grpSpPr>
        <p:sp>
          <p:nvSpPr>
            <p:cNvPr id="39" name="Connettore diritto 38">
              <a:extLst>
                <a:ext uri="{FF2B5EF4-FFF2-40B4-BE49-F238E27FC236}">
                  <a16:creationId xmlns:a16="http://schemas.microsoft.com/office/drawing/2014/main" id="{1F993A90-1AAC-835F-55B7-D0E349ECB873}"/>
                </a:ext>
              </a:extLst>
            </p:cNvPr>
            <p:cNvSpPr/>
            <p:nvPr/>
          </p:nvSpPr>
          <p:spPr>
            <a:xfrm>
              <a:off x="8545680" y="1924560"/>
              <a:ext cx="2743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DAFBC741-DFA5-736A-8B16-EEAE1A811BCF}"/>
                </a:ext>
              </a:extLst>
            </p:cNvPr>
            <p:cNvSpPr/>
            <p:nvPr/>
          </p:nvSpPr>
          <p:spPr>
            <a:xfrm>
              <a:off x="8451360" y="1856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41" name="Connettore diritto 40">
              <a:extLst>
                <a:ext uri="{FF2B5EF4-FFF2-40B4-BE49-F238E27FC236}">
                  <a16:creationId xmlns:a16="http://schemas.microsoft.com/office/drawing/2014/main" id="{5B5FA41C-7174-4B6C-69F5-B3A03437B137}"/>
                </a:ext>
              </a:extLst>
            </p:cNvPr>
            <p:cNvSpPr/>
            <p:nvPr/>
          </p:nvSpPr>
          <p:spPr>
            <a:xfrm>
              <a:off x="8689680" y="2032560"/>
              <a:ext cx="2743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8A0D9B87-F584-196D-D318-50747C62ED3F}"/>
                </a:ext>
              </a:extLst>
            </p:cNvPr>
            <p:cNvSpPr/>
            <p:nvPr/>
          </p:nvSpPr>
          <p:spPr>
            <a:xfrm>
              <a:off x="8595360" y="1964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43" name="Connettore diritto 42">
              <a:extLst>
                <a:ext uri="{FF2B5EF4-FFF2-40B4-BE49-F238E27FC236}">
                  <a16:creationId xmlns:a16="http://schemas.microsoft.com/office/drawing/2014/main" id="{FD596443-40E2-4F83-5C88-351B847E02A4}"/>
                </a:ext>
              </a:extLst>
            </p:cNvPr>
            <p:cNvSpPr/>
            <p:nvPr/>
          </p:nvSpPr>
          <p:spPr>
            <a:xfrm>
              <a:off x="8545680" y="2140560"/>
              <a:ext cx="2743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D34F57C5-5DA3-E7AA-6211-5B0DCEEF81ED}"/>
                </a:ext>
              </a:extLst>
            </p:cNvPr>
            <p:cNvSpPr/>
            <p:nvPr/>
          </p:nvSpPr>
          <p:spPr>
            <a:xfrm>
              <a:off x="8451360" y="2072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B2607066-2B36-9464-8CC3-5B1FE8D839D4}"/>
                </a:ext>
              </a:extLst>
            </p:cNvPr>
            <p:cNvSpPr/>
            <p:nvPr/>
          </p:nvSpPr>
          <p:spPr>
            <a:xfrm>
              <a:off x="8400240" y="1605600"/>
              <a:ext cx="278640" cy="826559"/>
            </a:xfrm>
            <a:custGeom>
              <a:avLst/>
              <a:gdLst>
                <a:gd name="stAng" fmla="val 1729799"/>
                <a:gd name="enAng" fmla="val 19968600"/>
                <a:gd name="sw1" fmla="+- enAng 0 stAng"/>
                <a:gd name="sw2" fmla="+- sw1 21600000 0"/>
                <a:gd name="swAng" fmla="?: sw1 sw1 sw2"/>
                <a:gd name="wt1" fmla="sin 10800 stAng"/>
                <a:gd name="ht1" fmla="cos 10800 stAng"/>
                <a:gd name="dx1" fmla="cat2 10800 ht1 wt1"/>
                <a:gd name="dy1" fmla="sat2 10800 ht1 wt1"/>
                <a:gd name="x1" fmla="+- 10800 dx1 0"/>
                <a:gd name="y1" fmla="+- 10800 dy1 0"/>
                <a:gd name="wt2" fmla="sin 10800 enAng"/>
                <a:gd name="ht2" fmla="cos 10800 enAng"/>
                <a:gd name="dx2" fmla="cat2 10800 ht2 wt2"/>
                <a:gd name="dy2" fmla="sat2 10800 ht2 wt2"/>
                <a:gd name="x2" fmla="+- 10800 dx2 0"/>
                <a:gd name="y2" fmla="+- 10800 dy2 0"/>
                <a:gd name="idx" fmla="cos 10800 2700000"/>
                <a:gd name="idy" fmla="sin 10800 2700000"/>
                <a:gd name="il" fmla="+- 10800 0 idx"/>
                <a:gd name="ir" fmla="+- 10800 idx 0"/>
                <a:gd name="it" fmla="+- 10800 0 idy"/>
                <a:gd name="ib" fmla="+- 10800 idy 0"/>
                <a:gd name="low" fmla="val 0"/>
                <a:gd name="mid" fmla="val 10800"/>
                <a:gd name="high" fmla="val 21600"/>
              </a:gdLst>
              <a:ahLst/>
              <a:cxnLst>
                <a:cxn ang="0">
                  <a:pos x="high" y="mid"/>
                </a:cxn>
                <a:cxn ang="cd4">
                  <a:pos x="mid" y="high"/>
                </a:cxn>
                <a:cxn ang="cd2">
                  <a:pos x="low" y="mid"/>
                </a:cxn>
                <a:cxn ang="3cd4">
                  <a:pos x="mid" y="low"/>
                </a:cxn>
              </a:cxnLst>
              <a:rect l="il" t="it" r="ir" b="ib"/>
              <a:pathLst>
                <a:path w="21600" h="21600" fill="none">
                  <a:moveTo>
                    <a:pt x="x1" y="y1"/>
                  </a:moveTo>
                  <a:arcTo wR="mid" hR="mid" stAng="stAng" swAng="swAng"/>
                </a:path>
              </a:pathLst>
            </a:custGeom>
            <a:noFill/>
            <a:ln w="18360">
              <a:solidFill>
                <a:srgbClr val="000000"/>
              </a:solidFill>
              <a:prstDash val="solid"/>
              <a:head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6" name="Connettore diritto 45">
              <a:extLst>
                <a:ext uri="{FF2B5EF4-FFF2-40B4-BE49-F238E27FC236}">
                  <a16:creationId xmlns:a16="http://schemas.microsoft.com/office/drawing/2014/main" id="{2B5AED9F-2B0E-BA75-408A-236AD69D10EC}"/>
                </a:ext>
              </a:extLst>
            </p:cNvPr>
            <p:cNvSpPr/>
            <p:nvPr/>
          </p:nvSpPr>
          <p:spPr>
            <a:xfrm>
              <a:off x="8545680" y="1605600"/>
              <a:ext cx="0" cy="182880"/>
            </a:xfrm>
            <a:prstGeom prst="line">
              <a:avLst/>
            </a:prstGeom>
            <a:noFill/>
            <a:ln w="18360">
              <a:solidFill>
                <a:srgbClr val="FF3333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7" name="Connettore diritto 46">
              <a:extLst>
                <a:ext uri="{FF2B5EF4-FFF2-40B4-BE49-F238E27FC236}">
                  <a16:creationId xmlns:a16="http://schemas.microsoft.com/office/drawing/2014/main" id="{0989E104-7360-691A-392D-AF241CA02887}"/>
                </a:ext>
              </a:extLst>
            </p:cNvPr>
            <p:cNvSpPr/>
            <p:nvPr/>
          </p:nvSpPr>
          <p:spPr>
            <a:xfrm flipV="1">
              <a:off x="8545680" y="2249280"/>
              <a:ext cx="0" cy="182880"/>
            </a:xfrm>
            <a:prstGeom prst="line">
              <a:avLst/>
            </a:prstGeom>
            <a:noFill/>
            <a:ln w="18360">
              <a:solidFill>
                <a:srgbClr val="FF3333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4CE72E36-7C6C-E3A0-A9C4-C40AD53872EF}"/>
              </a:ext>
            </a:extLst>
          </p:cNvPr>
          <p:cNvGrpSpPr/>
          <p:nvPr/>
        </p:nvGrpSpPr>
        <p:grpSpPr>
          <a:xfrm>
            <a:off x="9810480" y="1222698"/>
            <a:ext cx="563760" cy="826560"/>
            <a:chOff x="9007560" y="1605600"/>
            <a:chExt cx="563760" cy="826560"/>
          </a:xfrm>
        </p:grpSpPr>
        <p:sp>
          <p:nvSpPr>
            <p:cNvPr id="49" name="Connettore diritto 48">
              <a:extLst>
                <a:ext uri="{FF2B5EF4-FFF2-40B4-BE49-F238E27FC236}">
                  <a16:creationId xmlns:a16="http://schemas.microsoft.com/office/drawing/2014/main" id="{321B4F6E-A229-1AC1-9515-8FF81FECA9FC}"/>
                </a:ext>
              </a:extLst>
            </p:cNvPr>
            <p:cNvSpPr/>
            <p:nvPr/>
          </p:nvSpPr>
          <p:spPr>
            <a:xfrm>
              <a:off x="9152999" y="1924560"/>
              <a:ext cx="274321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0" name="Figura a mano libera: forma 49">
              <a:extLst>
                <a:ext uri="{FF2B5EF4-FFF2-40B4-BE49-F238E27FC236}">
                  <a16:creationId xmlns:a16="http://schemas.microsoft.com/office/drawing/2014/main" id="{74383D9A-CC59-75B2-9516-CBFF04E6FFEC}"/>
                </a:ext>
              </a:extLst>
            </p:cNvPr>
            <p:cNvSpPr/>
            <p:nvPr/>
          </p:nvSpPr>
          <p:spPr>
            <a:xfrm>
              <a:off x="9058680" y="1856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51" name="Connettore diritto 50">
              <a:extLst>
                <a:ext uri="{FF2B5EF4-FFF2-40B4-BE49-F238E27FC236}">
                  <a16:creationId xmlns:a16="http://schemas.microsoft.com/office/drawing/2014/main" id="{A7E9253A-4762-A960-274C-44E9612CEBB0}"/>
                </a:ext>
              </a:extLst>
            </p:cNvPr>
            <p:cNvSpPr/>
            <p:nvPr/>
          </p:nvSpPr>
          <p:spPr>
            <a:xfrm>
              <a:off x="9297000" y="2032560"/>
              <a:ext cx="2743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2" name="Figura a mano libera: forma 51">
              <a:extLst>
                <a:ext uri="{FF2B5EF4-FFF2-40B4-BE49-F238E27FC236}">
                  <a16:creationId xmlns:a16="http://schemas.microsoft.com/office/drawing/2014/main" id="{33580B66-DA8F-A93F-0307-5EABD6E37275}"/>
                </a:ext>
              </a:extLst>
            </p:cNvPr>
            <p:cNvSpPr/>
            <p:nvPr/>
          </p:nvSpPr>
          <p:spPr>
            <a:xfrm>
              <a:off x="9202680" y="1964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53" name="Connettore diritto 52">
              <a:extLst>
                <a:ext uri="{FF2B5EF4-FFF2-40B4-BE49-F238E27FC236}">
                  <a16:creationId xmlns:a16="http://schemas.microsoft.com/office/drawing/2014/main" id="{0DEF024D-7BC5-A1A4-AE06-1DB7B3BA168A}"/>
                </a:ext>
              </a:extLst>
            </p:cNvPr>
            <p:cNvSpPr/>
            <p:nvPr/>
          </p:nvSpPr>
          <p:spPr>
            <a:xfrm>
              <a:off x="9152999" y="2140560"/>
              <a:ext cx="274321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4" name="Figura a mano libera: forma 53">
              <a:extLst>
                <a:ext uri="{FF2B5EF4-FFF2-40B4-BE49-F238E27FC236}">
                  <a16:creationId xmlns:a16="http://schemas.microsoft.com/office/drawing/2014/main" id="{81E47836-901F-AA64-06F8-24FEB3421260}"/>
                </a:ext>
              </a:extLst>
            </p:cNvPr>
            <p:cNvSpPr/>
            <p:nvPr/>
          </p:nvSpPr>
          <p:spPr>
            <a:xfrm>
              <a:off x="9058680" y="20721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1">
                  <a:solidFill>
                    <a:srgbClr val="FFFFFF"/>
                  </a:solidFill>
                </a:defRPr>
              </a:pPr>
              <a:r>
                <a:rPr lang="en-US" sz="1200" b="1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Cabin" pitchFamily="2"/>
                  <a:ea typeface="DejaVu Sans" pitchFamily="2"/>
                  <a:cs typeface="DejaVu Sans" pitchFamily="2"/>
                </a:rPr>
                <a:t>-</a:t>
              </a:r>
            </a:p>
          </p:txBody>
        </p:sp>
        <p:sp>
          <p:nvSpPr>
            <p:cNvPr id="55" name="Figura a mano libera: forma 54">
              <a:extLst>
                <a:ext uri="{FF2B5EF4-FFF2-40B4-BE49-F238E27FC236}">
                  <a16:creationId xmlns:a16="http://schemas.microsoft.com/office/drawing/2014/main" id="{24A28ABE-12F6-139A-A404-41903602572C}"/>
                </a:ext>
              </a:extLst>
            </p:cNvPr>
            <p:cNvSpPr/>
            <p:nvPr/>
          </p:nvSpPr>
          <p:spPr>
            <a:xfrm>
              <a:off x="9007560" y="1605600"/>
              <a:ext cx="278640" cy="826559"/>
            </a:xfrm>
            <a:custGeom>
              <a:avLst/>
              <a:gdLst>
                <a:gd name="stAng" fmla="val 1729799"/>
                <a:gd name="enAng" fmla="val 19968600"/>
                <a:gd name="sw1" fmla="+- enAng 0 stAng"/>
                <a:gd name="sw2" fmla="+- sw1 21600000 0"/>
                <a:gd name="swAng" fmla="?: sw1 sw1 sw2"/>
                <a:gd name="wt1" fmla="sin 10800 stAng"/>
                <a:gd name="ht1" fmla="cos 10800 stAng"/>
                <a:gd name="dx1" fmla="cat2 10800 ht1 wt1"/>
                <a:gd name="dy1" fmla="sat2 10800 ht1 wt1"/>
                <a:gd name="x1" fmla="+- 10800 dx1 0"/>
                <a:gd name="y1" fmla="+- 10800 dy1 0"/>
                <a:gd name="wt2" fmla="sin 10800 enAng"/>
                <a:gd name="ht2" fmla="cos 10800 enAng"/>
                <a:gd name="dx2" fmla="cat2 10800 ht2 wt2"/>
                <a:gd name="dy2" fmla="sat2 10800 ht2 wt2"/>
                <a:gd name="x2" fmla="+- 10800 dx2 0"/>
                <a:gd name="y2" fmla="+- 10800 dy2 0"/>
                <a:gd name="idx" fmla="cos 10800 2700000"/>
                <a:gd name="idy" fmla="sin 10800 2700000"/>
                <a:gd name="il" fmla="+- 10800 0 idx"/>
                <a:gd name="ir" fmla="+- 10800 idx 0"/>
                <a:gd name="it" fmla="+- 10800 0 idy"/>
                <a:gd name="ib" fmla="+- 10800 idy 0"/>
                <a:gd name="low" fmla="val 0"/>
                <a:gd name="mid" fmla="val 10800"/>
                <a:gd name="high" fmla="val 21600"/>
              </a:gdLst>
              <a:ahLst/>
              <a:cxnLst>
                <a:cxn ang="0">
                  <a:pos x="high" y="mid"/>
                </a:cxn>
                <a:cxn ang="cd4">
                  <a:pos x="mid" y="high"/>
                </a:cxn>
                <a:cxn ang="cd2">
                  <a:pos x="low" y="mid"/>
                </a:cxn>
                <a:cxn ang="3cd4">
                  <a:pos x="mid" y="low"/>
                </a:cxn>
              </a:cxnLst>
              <a:rect l="il" t="it" r="ir" b="ib"/>
              <a:pathLst>
                <a:path w="21600" h="21600" fill="none">
                  <a:moveTo>
                    <a:pt x="x1" y="y1"/>
                  </a:moveTo>
                  <a:arcTo wR="mid" hR="mid" stAng="stAng" swAng="swAng"/>
                </a:path>
              </a:pathLst>
            </a:custGeom>
            <a:noFill/>
            <a:ln w="18360">
              <a:solidFill>
                <a:srgbClr val="000000"/>
              </a:solidFill>
              <a:prstDash val="solid"/>
              <a:head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6" name="Connettore diritto 55">
              <a:extLst>
                <a:ext uri="{FF2B5EF4-FFF2-40B4-BE49-F238E27FC236}">
                  <a16:creationId xmlns:a16="http://schemas.microsoft.com/office/drawing/2014/main" id="{30B3F258-41AC-A3AB-BC0A-76C77FC8BBBD}"/>
                </a:ext>
              </a:extLst>
            </p:cNvPr>
            <p:cNvSpPr/>
            <p:nvPr/>
          </p:nvSpPr>
          <p:spPr>
            <a:xfrm>
              <a:off x="9152999" y="1605600"/>
              <a:ext cx="0" cy="182880"/>
            </a:xfrm>
            <a:prstGeom prst="line">
              <a:avLst/>
            </a:prstGeom>
            <a:noFill/>
            <a:ln w="18360">
              <a:solidFill>
                <a:srgbClr val="FF3333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7" name="Connettore diritto 56">
              <a:extLst>
                <a:ext uri="{FF2B5EF4-FFF2-40B4-BE49-F238E27FC236}">
                  <a16:creationId xmlns:a16="http://schemas.microsoft.com/office/drawing/2014/main" id="{93AB771C-B865-AFC9-6CEC-03FC820A7AD3}"/>
                </a:ext>
              </a:extLst>
            </p:cNvPr>
            <p:cNvSpPr/>
            <p:nvPr/>
          </p:nvSpPr>
          <p:spPr>
            <a:xfrm flipV="1">
              <a:off x="9152999" y="2249280"/>
              <a:ext cx="0" cy="182880"/>
            </a:xfrm>
            <a:prstGeom prst="line">
              <a:avLst/>
            </a:prstGeom>
            <a:noFill/>
            <a:ln w="18360">
              <a:solidFill>
                <a:srgbClr val="FF3333"/>
              </a:solidFill>
              <a:prstDash val="solid"/>
              <a:tailEnd type="arrow"/>
            </a:ln>
          </p:spPr>
          <p:txBody>
            <a:bodyPr wrap="none" lIns="99000" tIns="54000" rIns="99000" bIns="54000" anchor="ctr" anchorCtr="0" compatLnSpc="0"/>
            <a:lstStyle/>
            <a:p>
              <a:pPr marL="0" marR="0" lvl="0" indent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u="none" strike="noStrike" kern="1200" cap="none">
                <a:ln>
                  <a:noFill/>
                </a:ln>
                <a:latin typeface="Cabin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817F247A-5ABE-537F-61BD-0451AC30DEEC}"/>
              </a:ext>
            </a:extLst>
          </p:cNvPr>
          <p:cNvSpPr txBox="1"/>
          <p:nvPr/>
        </p:nvSpPr>
        <p:spPr>
          <a:xfrm>
            <a:off x="7426919" y="841098"/>
            <a:ext cx="3231000" cy="321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kern="1200" cap="none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Magnetic Field (</a:t>
            </a:r>
            <a:r>
              <a:rPr lang="en-US" sz="1200" b="1" i="0" u="none" strike="noStrike" kern="1200" cap="none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B</a:t>
            </a:r>
            <a:r>
              <a:rPr lang="en-US" sz="1200" b="1" i="0" u="none" strike="noStrike" kern="1200" cap="none" baseline="-25000">
                <a:ln>
                  <a:noFill/>
                </a:ln>
                <a:latin typeface="Liberation Sans" pitchFamily="34"/>
                <a:ea typeface="Liberation Sans" pitchFamily="32"/>
                <a:cs typeface="Liberation Sans" pitchFamily="32"/>
              </a:rPr>
              <a:t>φ</a:t>
            </a:r>
            <a:r>
              <a:rPr lang="en-US" sz="1200" b="0" i="0" u="none" strike="noStrike" kern="1200" cap="none">
                <a:ln>
                  <a:noFill/>
                </a:ln>
                <a:latin typeface="Liberation Sans" pitchFamily="18"/>
                <a:ea typeface="Liberation Sans" pitchFamily="32"/>
                <a:cs typeface="Liberation Sans" pitchFamily="32"/>
              </a:rPr>
              <a:t>) vs</a:t>
            </a:r>
            <a:r>
              <a:rPr lang="en-US" sz="1200" b="1" i="0" u="none" strike="noStrike" kern="1200" cap="none">
                <a:ln>
                  <a:noFill/>
                </a:ln>
                <a:latin typeface="Liberation Sans" pitchFamily="34"/>
                <a:ea typeface="Liberation Sans" pitchFamily="32"/>
                <a:cs typeface="Liberation Sans" pitchFamily="32"/>
              </a:rPr>
              <a:t> </a:t>
            </a:r>
            <a:r>
              <a:rPr lang="en-US" sz="1200" b="0" i="0" u="none" strike="noStrike" kern="1200" cap="none">
                <a:ln>
                  <a:noFill/>
                </a:ln>
                <a:latin typeface="Liberation Sans" pitchFamily="34"/>
                <a:ea typeface="Liberation Sans" pitchFamily="32"/>
                <a:cs typeface="Liberation Sans" pitchFamily="32"/>
              </a:rPr>
              <a:t>Force on electrons</a:t>
            </a:r>
            <a:r>
              <a:rPr lang="en-US" sz="1200" b="1" i="0" u="none" strike="noStrike" kern="1200" cap="none">
                <a:ln>
                  <a:noFill/>
                </a:ln>
                <a:latin typeface="Liberation Sans" pitchFamily="18"/>
                <a:ea typeface="Liberation Sans" pitchFamily="32"/>
                <a:cs typeface="Liberation Sans" pitchFamily="32"/>
              </a:rPr>
              <a:t> </a:t>
            </a:r>
            <a:r>
              <a:rPr lang="en-US" sz="1200" b="0" i="0" u="none" strike="noStrike" kern="1200" cap="none">
                <a:ln>
                  <a:noFill/>
                </a:ln>
                <a:latin typeface="Liberation Sans" pitchFamily="18"/>
                <a:ea typeface="Liberation Sans" pitchFamily="32"/>
                <a:cs typeface="Liberation Sans" pitchFamily="32"/>
              </a:rPr>
              <a:t>(</a:t>
            </a:r>
            <a:r>
              <a:rPr lang="en-US" sz="1200" b="1" i="0" u="none" strike="noStrike" kern="1200" cap="none">
                <a:ln>
                  <a:noFill/>
                </a:ln>
                <a:solidFill>
                  <a:srgbClr val="FF3333"/>
                </a:solidFill>
                <a:latin typeface="Liberation Sans" pitchFamily="18"/>
                <a:ea typeface="Liberation Sans" pitchFamily="32"/>
                <a:cs typeface="Liberation Sans" pitchFamily="32"/>
              </a:rPr>
              <a:t>F</a:t>
            </a:r>
            <a:r>
              <a:rPr lang="en-US" sz="12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Liberation Sans" pitchFamily="32"/>
                <a:cs typeface="Liberation Sans" pitchFamily="32"/>
              </a:rPr>
              <a:t>)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9AA4179-36EE-ED22-7870-DE0DFDF298CC}"/>
              </a:ext>
            </a:extLst>
          </p:cNvPr>
          <p:cNvSpPr txBox="1"/>
          <p:nvPr/>
        </p:nvSpPr>
        <p:spPr>
          <a:xfrm>
            <a:off x="8168160" y="1134858"/>
            <a:ext cx="439559" cy="421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1" i="0" u="none" strike="noStrike" kern="1200" cap="none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B</a:t>
            </a:r>
            <a:r>
              <a:rPr lang="en-US" sz="1200" b="1" i="0" u="none" strike="noStrike" kern="1200" cap="none" baseline="-25000">
                <a:ln>
                  <a:noFill/>
                </a:ln>
                <a:latin typeface="Liberation Sans" pitchFamily="34"/>
                <a:ea typeface="Liberation Sans" pitchFamily="32"/>
                <a:cs typeface="Liberation Sans" pitchFamily="32"/>
              </a:rPr>
              <a:t>φ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1E3E5AA6-2C8C-BE40-6D17-006915E49F72}"/>
              </a:ext>
            </a:extLst>
          </p:cNvPr>
          <p:cNvSpPr txBox="1"/>
          <p:nvPr/>
        </p:nvSpPr>
        <p:spPr>
          <a:xfrm>
            <a:off x="8785560" y="1134858"/>
            <a:ext cx="32076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1" i="0" u="none" strike="noStrike" kern="1200" cap="none">
                <a:ln>
                  <a:noFill/>
                </a:ln>
                <a:solidFill>
                  <a:srgbClr val="FF3333"/>
                </a:solidFill>
                <a:latin typeface="Liberation Sans" pitchFamily="18"/>
                <a:ea typeface="Liberation Sans" pitchFamily="32"/>
                <a:cs typeface="Liberation Sans" pitchFamily="32"/>
              </a:rPr>
              <a:t>F</a:t>
            </a:r>
          </a:p>
        </p:txBody>
      </p:sp>
      <p:cxnSp>
        <p:nvCxnSpPr>
          <p:cNvPr id="61" name="Connettore curvo 60">
            <a:extLst>
              <a:ext uri="{FF2B5EF4-FFF2-40B4-BE49-F238E27FC236}">
                <a16:creationId xmlns:a16="http://schemas.microsoft.com/office/drawing/2014/main" id="{E88A915B-E4FD-C44B-ABCA-5EC9ADC0131E}"/>
              </a:ext>
            </a:extLst>
          </p:cNvPr>
          <p:cNvCxnSpPr>
            <a:endCxn id="16" idx="8"/>
          </p:cNvCxnSpPr>
          <p:nvPr/>
        </p:nvCxnSpPr>
        <p:spPr>
          <a:xfrm rot="10800000">
            <a:off x="7681980" y="2094978"/>
            <a:ext cx="1184580" cy="914761"/>
          </a:xfrm>
          <a:prstGeom prst="curvedConnector4">
            <a:avLst>
              <a:gd name="adj1" fmla="val 31181"/>
              <a:gd name="adj2" fmla="val 124990"/>
            </a:avLst>
          </a:prstGeom>
          <a:noFill/>
          <a:ln w="18360">
            <a:solidFill>
              <a:srgbClr val="2C3E50"/>
            </a:solidFill>
            <a:custDash>
              <a:ds d="100000" sp="100000"/>
              <a:ds d="100000" sp="100000"/>
            </a:custDash>
          </a:ln>
        </p:spPr>
      </p:cxnSp>
      <p:cxnSp>
        <p:nvCxnSpPr>
          <p:cNvPr id="62" name="Connettore curvo 61">
            <a:extLst>
              <a:ext uri="{FF2B5EF4-FFF2-40B4-BE49-F238E27FC236}">
                <a16:creationId xmlns:a16="http://schemas.microsoft.com/office/drawing/2014/main" id="{CD8FEBC3-9BB5-0382-6CF6-C2F7988227FD}"/>
              </a:ext>
            </a:extLst>
          </p:cNvPr>
          <p:cNvCxnSpPr>
            <a:endCxn id="2" idx="8"/>
          </p:cNvCxnSpPr>
          <p:nvPr/>
        </p:nvCxnSpPr>
        <p:spPr>
          <a:xfrm flipV="1">
            <a:off x="9232320" y="2094977"/>
            <a:ext cx="1124100" cy="914761"/>
          </a:xfrm>
          <a:prstGeom prst="curvedConnector4">
            <a:avLst>
              <a:gd name="adj1" fmla="val 30168"/>
              <a:gd name="adj2" fmla="val 222353"/>
            </a:avLst>
          </a:prstGeom>
          <a:noFill/>
          <a:ln w="18360">
            <a:solidFill>
              <a:srgbClr val="2C3E50"/>
            </a:solidFill>
            <a:custDash>
              <a:ds d="100000" sp="100000"/>
              <a:ds d="100000" sp="100000"/>
            </a:custDash>
          </a:ln>
        </p:spPr>
      </p:cxnSp>
      <p:sp>
        <p:nvSpPr>
          <p:cNvPr id="63" name="Connettore diritto 62">
            <a:extLst>
              <a:ext uri="{FF2B5EF4-FFF2-40B4-BE49-F238E27FC236}">
                <a16:creationId xmlns:a16="http://schemas.microsoft.com/office/drawing/2014/main" id="{006B8447-CD14-EC1D-9CD1-FCD5A74BBAEB}"/>
              </a:ext>
            </a:extLst>
          </p:cNvPr>
          <p:cNvSpPr/>
          <p:nvPr/>
        </p:nvSpPr>
        <p:spPr>
          <a:xfrm>
            <a:off x="6990960" y="1637777"/>
            <a:ext cx="502919" cy="0"/>
          </a:xfrm>
          <a:prstGeom prst="line">
            <a:avLst/>
          </a:prstGeom>
          <a:noFill/>
          <a:ln w="36720">
            <a:solidFill>
              <a:srgbClr val="FF00FF"/>
            </a:solidFill>
            <a:prstDash val="solid"/>
            <a:tailEnd type="arrow"/>
          </a:ln>
        </p:spPr>
        <p:txBody>
          <a:bodyPr wrap="none" lIns="108000" tIns="63000" rIns="108000" bIns="63000" anchor="ctr" anchorCtr="0" compatLnSpc="0"/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u="none" strike="noStrike" kern="1200" cap="none">
              <a:ln>
                <a:noFill/>
              </a:ln>
              <a:latin typeface="Cabin" pitchFamily="2"/>
              <a:ea typeface="DejaVu Sans" pitchFamily="2"/>
              <a:cs typeface="DejaVu Sans" pitchFamily="2"/>
            </a:endParaRPr>
          </a:p>
        </p:txBody>
      </p:sp>
      <p:sp>
        <p:nvSpPr>
          <p:cNvPr id="64" name="Figura a mano libera: forma 63">
            <a:extLst>
              <a:ext uri="{FF2B5EF4-FFF2-40B4-BE49-F238E27FC236}">
                <a16:creationId xmlns:a16="http://schemas.microsoft.com/office/drawing/2014/main" id="{C7436BB4-E202-0E1A-8239-806670DD980B}"/>
              </a:ext>
            </a:extLst>
          </p:cNvPr>
          <p:cNvSpPr/>
          <p:nvPr/>
        </p:nvSpPr>
        <p:spPr>
          <a:xfrm>
            <a:off x="7772160" y="2135658"/>
            <a:ext cx="182880" cy="182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vert="horz" wrap="none" lIns="99000" tIns="54000" rIns="99000" bIns="54000" anchor="ctr" anchorCtr="0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rgbClr val="000000"/>
                </a:solidFill>
              </a:defRPr>
            </a:pPr>
            <a:r>
              <a:rPr lang="en-US" sz="16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Source Sans Pro" pitchFamily="34"/>
                <a:ea typeface="DejaVu Sans" pitchFamily="2"/>
                <a:cs typeface="DejaVu Sans" pitchFamily="2"/>
              </a:rPr>
              <a:t>-</a:t>
            </a:r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574F6F49-6CAE-80FB-6572-C1E3FCF6E0FD}"/>
              </a:ext>
            </a:extLst>
          </p:cNvPr>
          <p:cNvSpPr/>
          <p:nvPr/>
        </p:nvSpPr>
        <p:spPr>
          <a:xfrm>
            <a:off x="10112520" y="2136018"/>
            <a:ext cx="182880" cy="182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8360">
            <a:solidFill>
              <a:srgbClr val="FF3333"/>
            </a:solidFill>
            <a:prstDash val="solid"/>
          </a:ln>
        </p:spPr>
        <p:txBody>
          <a:bodyPr vert="horz" wrap="none" lIns="99000" tIns="54000" rIns="99000" bIns="54000" anchor="ctr" anchorCtr="0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rgbClr val="FF3333"/>
                </a:solidFill>
              </a:defRPr>
            </a:pPr>
            <a:r>
              <a:rPr lang="en-US" sz="1600" b="1" i="0" u="none" strike="noStrike" kern="1200" cap="none">
                <a:ln>
                  <a:noFill/>
                </a:ln>
                <a:solidFill>
                  <a:srgbClr val="FF3333"/>
                </a:solidFill>
                <a:latin typeface="Source Sans Pro" pitchFamily="34"/>
                <a:ea typeface="DejaVu Sans" pitchFamily="2"/>
                <a:cs typeface="DejaVu Sans" pitchFamily="2"/>
              </a:rPr>
              <a:t>+</a:t>
            </a:r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90EFBAC4-2E1D-B1B5-B9C0-240C35C7B3D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4582" t="37820" r="29998" b="45301"/>
          <a:stretch>
            <a:fillRect/>
          </a:stretch>
        </p:blipFill>
        <p:spPr>
          <a:xfrm>
            <a:off x="6681360" y="3284419"/>
            <a:ext cx="4407839" cy="21945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4DB0C1A2-B6DB-7810-5048-A121C00597B6}"/>
              </a:ext>
            </a:extLst>
          </p:cNvPr>
          <p:cNvSpPr txBox="1"/>
          <p:nvPr/>
        </p:nvSpPr>
        <p:spPr>
          <a:xfrm>
            <a:off x="6627130" y="1064163"/>
            <a:ext cx="1016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APL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1FD820B7-6A31-ED68-8308-A16E169B52EA}"/>
              </a:ext>
            </a:extLst>
          </p:cNvPr>
          <p:cNvSpPr txBox="1"/>
          <p:nvPr/>
        </p:nvSpPr>
        <p:spPr>
          <a:xfrm>
            <a:off x="6676952" y="3302125"/>
            <a:ext cx="1397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APB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464E3C46-E9B7-D337-7CEE-3925DE3B91D1}"/>
              </a:ext>
            </a:extLst>
          </p:cNvPr>
          <p:cNvSpPr txBox="1"/>
          <p:nvPr/>
        </p:nvSpPr>
        <p:spPr>
          <a:xfrm>
            <a:off x="591991" y="1134858"/>
            <a:ext cx="47676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capillaries discharges enable compact beam focusing and bending : Active Plasma Lens and Active Plasma Bending (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kT/m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gradients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cm-scale)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Achromatic transport demonstrated (reduced sensitivity to energy spread)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Applications: compact X-ray sources, FEL transport, collider beamlines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2060"/>
                </a:solidFill>
              </a:rPr>
              <a:t>Cheap solution (</a:t>
            </a:r>
            <a:r>
              <a:rPr lang="en-US" dirty="0" err="1">
                <a:solidFill>
                  <a:srgbClr val="002060"/>
                </a:solidFill>
              </a:rPr>
              <a:t>capillary+discharge</a:t>
            </a:r>
            <a:r>
              <a:rPr lang="en-US" dirty="0">
                <a:solidFill>
                  <a:srgbClr val="002060"/>
                </a:solidFill>
              </a:rPr>
              <a:t> pulser)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Requirement: short, high-current pulses (&gt;10 kA, &lt;500 ns)</a:t>
            </a:r>
          </a:p>
        </p:txBody>
      </p:sp>
    </p:spTree>
    <p:extLst>
      <p:ext uri="{BB962C8B-B14F-4D97-AF65-F5344CB8AC3E}">
        <p14:creationId xmlns:p14="http://schemas.microsoft.com/office/powerpoint/2010/main" val="3373429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60019-D1D2-B174-B280-7407C71F5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9C9A1C1-B2A0-48B4-96F7-81172ABD36C6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42E96D-5C44-7BF7-12AD-C0BC8BA20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447745-65F6-CAD1-8FD0-7EA993EF3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F7E0CB-5579-D0F2-63F6-F527FF53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22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ACAE50C-5D14-9783-1079-71D12F778458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83E7632-56F3-B891-7B4D-CE32050D8F65}"/>
              </a:ext>
            </a:extLst>
          </p:cNvPr>
          <p:cNvSpPr txBox="1"/>
          <p:nvPr/>
        </p:nvSpPr>
        <p:spPr>
          <a:xfrm>
            <a:off x="104140" y="74251"/>
            <a:ext cx="680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current discharge circuit </a:t>
            </a:r>
            <a:r>
              <a:rPr lang="en-US" noProof="0" dirty="0">
                <a:solidFill>
                  <a:schemeClr val="bg1"/>
                </a:solidFill>
              </a:rPr>
              <a:t>– Marx Generator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con angoli arrotondati 1">
                <a:extLst>
                  <a:ext uri="{FF2B5EF4-FFF2-40B4-BE49-F238E27FC236}">
                    <a16:creationId xmlns:a16="http://schemas.microsoft.com/office/drawing/2014/main" id="{3427D982-BAFF-E99E-1D50-B18963C15B92}"/>
                  </a:ext>
                </a:extLst>
              </p:cNvPr>
              <p:cNvSpPr/>
              <p:nvPr/>
            </p:nvSpPr>
            <p:spPr>
              <a:xfrm>
                <a:off x="561218" y="961571"/>
                <a:ext cx="5215467" cy="493485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dirty="0">
                    <a:solidFill>
                      <a:srgbClr val="002060"/>
                    </a:solidFill>
                  </a:rPr>
                  <a:t>A Marx generator </a:t>
                </a:r>
                <a:r>
                  <a:rPr lang="it-IT" dirty="0" err="1">
                    <a:solidFill>
                      <a:srgbClr val="002060"/>
                    </a:solidFill>
                  </a:rPr>
                  <a:t>is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designed</a:t>
                </a:r>
                <a:r>
                  <a:rPr lang="it-IT" dirty="0">
                    <a:solidFill>
                      <a:srgbClr val="002060"/>
                    </a:solidFill>
                  </a:rPr>
                  <a:t> to </a:t>
                </a:r>
                <a:r>
                  <a:rPr lang="it-IT" dirty="0" err="1">
                    <a:solidFill>
                      <a:srgbClr val="002060"/>
                    </a:solidFill>
                  </a:rPr>
                  <a:t>deliver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very</a:t>
                </a:r>
                <a:r>
                  <a:rPr lang="it-IT" dirty="0">
                    <a:solidFill>
                      <a:srgbClr val="002060"/>
                    </a:solidFill>
                  </a:rPr>
                  <a:t> short, high-</a:t>
                </a:r>
                <a:r>
                  <a:rPr lang="it-IT" dirty="0" err="1">
                    <a:solidFill>
                      <a:srgbClr val="002060"/>
                    </a:solidFill>
                  </a:rPr>
                  <a:t>voltage</a:t>
                </a:r>
                <a:r>
                  <a:rPr lang="it-IT" dirty="0">
                    <a:solidFill>
                      <a:srgbClr val="002060"/>
                    </a:solidFill>
                  </a:rPr>
                  <a:t> and high-</a:t>
                </a:r>
                <a:r>
                  <a:rPr lang="it-IT" dirty="0" err="1">
                    <a:solidFill>
                      <a:srgbClr val="002060"/>
                    </a:solidFill>
                  </a:rPr>
                  <a:t>current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pulses</a:t>
                </a:r>
                <a:r>
                  <a:rPr lang="it-IT" dirty="0">
                    <a:solidFill>
                      <a:srgbClr val="002060"/>
                    </a:solidFill>
                  </a:rPr>
                  <a:t> to a plasma </a:t>
                </a:r>
                <a:r>
                  <a:rPr lang="it-IT" dirty="0" err="1">
                    <a:solidFill>
                      <a:srgbClr val="002060"/>
                    </a:solidFill>
                  </a:rPr>
                  <a:t>capillary</a:t>
                </a:r>
                <a:r>
                  <a:rPr lang="it-IT" dirty="0">
                    <a:solidFill>
                      <a:srgbClr val="002060"/>
                    </a:solidFill>
                  </a:rPr>
                  <a:t>.</a:t>
                </a:r>
                <a:br>
                  <a:rPr lang="it-IT" dirty="0">
                    <a:solidFill>
                      <a:srgbClr val="002060"/>
                    </a:solidFill>
                  </a:rPr>
                </a:br>
                <a:r>
                  <a:rPr lang="it-IT" dirty="0" err="1">
                    <a:solidFill>
                      <a:srgbClr val="002060"/>
                    </a:solidFill>
                  </a:rPr>
                  <a:t>Its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operation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is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based</a:t>
                </a:r>
                <a:r>
                  <a:rPr lang="it-IT" dirty="0">
                    <a:solidFill>
                      <a:srgbClr val="002060"/>
                    </a:solidFill>
                  </a:rPr>
                  <a:t> on a two-step </a:t>
                </a:r>
                <a:r>
                  <a:rPr lang="it-IT" dirty="0" err="1">
                    <a:solidFill>
                      <a:srgbClr val="002060"/>
                    </a:solidFill>
                  </a:rPr>
                  <a:t>process</a:t>
                </a:r>
                <a:r>
                  <a:rPr lang="it-IT" dirty="0">
                    <a:solidFill>
                      <a:srgbClr val="002060"/>
                    </a:solidFill>
                  </a:rPr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b="1" dirty="0" err="1">
                    <a:solidFill>
                      <a:srgbClr val="002060"/>
                    </a:solidFill>
                  </a:rPr>
                  <a:t>Charging</a:t>
                </a:r>
                <a:r>
                  <a:rPr lang="it-IT" b="1" dirty="0">
                    <a:solidFill>
                      <a:srgbClr val="002060"/>
                    </a:solidFill>
                  </a:rPr>
                  <a:t> </a:t>
                </a:r>
                <a:r>
                  <a:rPr lang="it-IT" b="1" dirty="0" err="1">
                    <a:solidFill>
                      <a:srgbClr val="002060"/>
                    </a:solidFill>
                  </a:rPr>
                  <a:t>phase</a:t>
                </a:r>
                <a:r>
                  <a:rPr lang="it-IT" b="1" dirty="0">
                    <a:solidFill>
                      <a:srgbClr val="002060"/>
                    </a:solidFill>
                  </a:rPr>
                  <a:t> (</a:t>
                </a:r>
                <a:r>
                  <a:rPr lang="it-IT" b="1" dirty="0" err="1">
                    <a:solidFill>
                      <a:srgbClr val="002060"/>
                    </a:solidFill>
                  </a:rPr>
                  <a:t>parallel</a:t>
                </a:r>
                <a:r>
                  <a:rPr lang="it-IT" b="1" dirty="0">
                    <a:solidFill>
                      <a:srgbClr val="002060"/>
                    </a:solidFill>
                  </a:rPr>
                  <a:t>):</a:t>
                </a:r>
                <a:br>
                  <a:rPr lang="it-IT" dirty="0">
                    <a:solidFill>
                      <a:srgbClr val="002060"/>
                    </a:solidFill>
                  </a:rPr>
                </a:br>
                <a:r>
                  <a:rPr lang="it-IT" dirty="0" err="1">
                    <a:solidFill>
                      <a:srgbClr val="002060"/>
                    </a:solidFill>
                  </a:rPr>
                  <a:t>Each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capacitor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is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charged</a:t>
                </a:r>
                <a:r>
                  <a:rPr lang="it-IT" dirty="0">
                    <a:solidFill>
                      <a:srgbClr val="002060"/>
                    </a:solidFill>
                  </a:rPr>
                  <a:t> in </a:t>
                </a:r>
                <a:r>
                  <a:rPr lang="it-IT" dirty="0" err="1">
                    <a:solidFill>
                      <a:srgbClr val="002060"/>
                    </a:solidFill>
                  </a:rPr>
                  <a:t>parallel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at</a:t>
                </a:r>
                <a:r>
                  <a:rPr lang="it-IT" dirty="0">
                    <a:solidFill>
                      <a:srgbClr val="002060"/>
                    </a:solidFill>
                  </a:rPr>
                  <a:t> a moderate </a:t>
                </a:r>
                <a:r>
                  <a:rPr lang="it-IT" dirty="0" err="1">
                    <a:solidFill>
                      <a:srgbClr val="002060"/>
                    </a:solidFill>
                  </a:rPr>
                  <a:t>voltage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ar-A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2060"/>
                    </a:solidFill>
                  </a:rPr>
                  <a:t>, </a:t>
                </a:r>
                <a:r>
                  <a:rPr lang="it-IT" dirty="0" err="1">
                    <a:solidFill>
                      <a:srgbClr val="002060"/>
                    </a:solidFill>
                  </a:rPr>
                  <a:t>through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charging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resistors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b="1" dirty="0" err="1">
                    <a:solidFill>
                      <a:srgbClr val="002060"/>
                    </a:solidFill>
                  </a:rPr>
                  <a:t>Discharge</a:t>
                </a:r>
                <a:r>
                  <a:rPr lang="it-IT" b="1" dirty="0">
                    <a:solidFill>
                      <a:srgbClr val="002060"/>
                    </a:solidFill>
                  </a:rPr>
                  <a:t> </a:t>
                </a:r>
                <a:r>
                  <a:rPr lang="it-IT" b="1" dirty="0" err="1">
                    <a:solidFill>
                      <a:srgbClr val="002060"/>
                    </a:solidFill>
                  </a:rPr>
                  <a:t>phase</a:t>
                </a:r>
                <a:r>
                  <a:rPr lang="it-IT" b="1" dirty="0">
                    <a:solidFill>
                      <a:srgbClr val="002060"/>
                    </a:solidFill>
                  </a:rPr>
                  <a:t> (</a:t>
                </a:r>
                <a:r>
                  <a:rPr lang="it-IT" b="1" dirty="0" err="1">
                    <a:solidFill>
                      <a:srgbClr val="002060"/>
                    </a:solidFill>
                  </a:rPr>
                  <a:t>series</a:t>
                </a:r>
                <a:r>
                  <a:rPr lang="it-IT" b="1" dirty="0">
                    <a:solidFill>
                      <a:srgbClr val="002060"/>
                    </a:solidFill>
                  </a:rPr>
                  <a:t>):</a:t>
                </a:r>
                <a:br>
                  <a:rPr lang="it-IT" dirty="0">
                    <a:solidFill>
                      <a:srgbClr val="002060"/>
                    </a:solidFill>
                  </a:rPr>
                </a:br>
                <a:r>
                  <a:rPr lang="it-IT" dirty="0" err="1">
                    <a:solidFill>
                      <a:srgbClr val="002060"/>
                    </a:solidFill>
                  </a:rPr>
                  <a:t>When</a:t>
                </a:r>
                <a:r>
                  <a:rPr lang="it-IT" dirty="0">
                    <a:solidFill>
                      <a:srgbClr val="002060"/>
                    </a:solidFill>
                  </a:rPr>
                  <a:t> the </a:t>
                </a:r>
                <a:r>
                  <a:rPr lang="it-IT" dirty="0" err="1">
                    <a:solidFill>
                      <a:srgbClr val="002060"/>
                    </a:solidFill>
                  </a:rPr>
                  <a:t>spark</a:t>
                </a:r>
                <a:r>
                  <a:rPr lang="it-IT" dirty="0">
                    <a:solidFill>
                      <a:srgbClr val="002060"/>
                    </a:solidFill>
                  </a:rPr>
                  <a:t> gaps (or fast switches) are </a:t>
                </a:r>
                <a:r>
                  <a:rPr lang="it-IT" dirty="0" err="1">
                    <a:solidFill>
                      <a:srgbClr val="002060"/>
                    </a:solidFill>
                  </a:rPr>
                  <a:t>triggered</a:t>
                </a:r>
                <a:r>
                  <a:rPr lang="it-IT" dirty="0">
                    <a:solidFill>
                      <a:srgbClr val="002060"/>
                    </a:solidFill>
                  </a:rPr>
                  <a:t>, the </a:t>
                </a:r>
                <a:r>
                  <a:rPr lang="it-IT" dirty="0" err="1">
                    <a:solidFill>
                      <a:srgbClr val="002060"/>
                    </a:solidFill>
                  </a:rPr>
                  <a:t>capacitors</a:t>
                </a:r>
                <a:r>
                  <a:rPr lang="it-IT" dirty="0">
                    <a:solidFill>
                      <a:srgbClr val="002060"/>
                    </a:solidFill>
                  </a:rPr>
                  <a:t> are </a:t>
                </a:r>
                <a:r>
                  <a:rPr lang="it-IT" dirty="0" err="1">
                    <a:solidFill>
                      <a:srgbClr val="002060"/>
                    </a:solidFill>
                  </a:rPr>
                  <a:t>suddenly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reconfigured</a:t>
                </a:r>
                <a:r>
                  <a:rPr lang="it-IT" dirty="0">
                    <a:solidFill>
                      <a:srgbClr val="002060"/>
                    </a:solidFill>
                  </a:rPr>
                  <a:t> in </a:t>
                </a:r>
                <a:r>
                  <a:rPr lang="it-IT" dirty="0" err="1">
                    <a:solidFill>
                      <a:srgbClr val="002060"/>
                    </a:solidFill>
                  </a:rPr>
                  <a:t>series</a:t>
                </a:r>
                <a:r>
                  <a:rPr lang="it-IT" dirty="0">
                    <a:solidFill>
                      <a:srgbClr val="002060"/>
                    </a:solidFill>
                  </a:rPr>
                  <a:t>, </a:t>
                </a:r>
                <a:r>
                  <a:rPr lang="it-IT" dirty="0" err="1">
                    <a:solidFill>
                      <a:srgbClr val="002060"/>
                    </a:solidFill>
                  </a:rPr>
                  <a:t>producing</a:t>
                </a:r>
                <a:r>
                  <a:rPr lang="it-IT" dirty="0">
                    <a:solidFill>
                      <a:srgbClr val="002060"/>
                    </a:solidFill>
                  </a:rPr>
                  <a:t> an output </a:t>
                </a:r>
                <a:r>
                  <a:rPr lang="it-IT" dirty="0" err="1">
                    <a:solidFill>
                      <a:srgbClr val="002060"/>
                    </a:solidFill>
                  </a:rPr>
                  <a:t>voltage</a:t>
                </a:r>
                <a:r>
                  <a:rPr lang="it-IT" dirty="0">
                    <a:solidFill>
                      <a:srgbClr val="002060"/>
                    </a:solidFill>
                  </a:rPr>
                  <a:t> of </a:t>
                </a:r>
                <a:r>
                  <a:rPr lang="it-IT" dirty="0" err="1">
                    <a:solidFill>
                      <a:srgbClr val="002060"/>
                    </a:solidFill>
                  </a:rPr>
                  <a:t>approximately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ar-A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ar-AE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2060"/>
                    </a:solidFill>
                  </a:rPr>
                  <a:t>.</a:t>
                </a:r>
                <a:endParaRPr lang="it-IT" dirty="0">
                  <a:solidFill>
                    <a:srgbClr val="002060"/>
                  </a:solidFill>
                </a:endParaRPr>
              </a:p>
              <a:p>
                <a:r>
                  <a:rPr lang="it-IT" dirty="0">
                    <a:solidFill>
                      <a:srgbClr val="002060"/>
                    </a:solidFill>
                  </a:rPr>
                  <a:t>This high-</a:t>
                </a:r>
                <a:r>
                  <a:rPr lang="it-IT" dirty="0" err="1">
                    <a:solidFill>
                      <a:srgbClr val="002060"/>
                    </a:solidFill>
                  </a:rPr>
                  <a:t>voltage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pulse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is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then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delivered</a:t>
                </a:r>
                <a:r>
                  <a:rPr lang="it-IT" dirty="0">
                    <a:solidFill>
                      <a:srgbClr val="002060"/>
                    </a:solidFill>
                  </a:rPr>
                  <a:t> to the </a:t>
                </a:r>
                <a:r>
                  <a:rPr lang="it-IT" b="1" dirty="0">
                    <a:solidFill>
                      <a:srgbClr val="002060"/>
                    </a:solidFill>
                  </a:rPr>
                  <a:t>plasma </a:t>
                </a:r>
                <a:r>
                  <a:rPr lang="it-IT" b="1" dirty="0" err="1">
                    <a:solidFill>
                      <a:srgbClr val="002060"/>
                    </a:solidFill>
                  </a:rPr>
                  <a:t>capillary</a:t>
                </a:r>
                <a:r>
                  <a:rPr lang="it-IT" b="1" dirty="0">
                    <a:solidFill>
                      <a:srgbClr val="002060"/>
                    </a:solidFill>
                  </a:rPr>
                  <a:t> (load)</a:t>
                </a:r>
                <a:r>
                  <a:rPr lang="it-IT" dirty="0">
                    <a:solidFill>
                      <a:srgbClr val="002060"/>
                    </a:solidFill>
                  </a:rPr>
                  <a:t>, </a:t>
                </a:r>
                <a:r>
                  <a:rPr lang="it-IT" dirty="0" err="1">
                    <a:solidFill>
                      <a:srgbClr val="002060"/>
                    </a:solidFill>
                  </a:rPr>
                  <a:t>driving</a:t>
                </a:r>
                <a:r>
                  <a:rPr lang="it-IT" dirty="0">
                    <a:solidFill>
                      <a:srgbClr val="002060"/>
                    </a:solidFill>
                  </a:rPr>
                  <a:t> large </a:t>
                </a:r>
                <a:r>
                  <a:rPr lang="it-IT" dirty="0" err="1">
                    <a:solidFill>
                      <a:srgbClr val="002060"/>
                    </a:solidFill>
                  </a:rPr>
                  <a:t>discharge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currents</a:t>
                </a:r>
                <a:r>
                  <a:rPr lang="it-IT" dirty="0">
                    <a:solidFill>
                      <a:srgbClr val="002060"/>
                    </a:solidFill>
                  </a:rPr>
                  <a:t> (</a:t>
                </a:r>
                <a:r>
                  <a:rPr lang="it-IT" dirty="0" err="1">
                    <a:solidFill>
                      <a:srgbClr val="002060"/>
                    </a:solidFill>
                  </a:rPr>
                  <a:t>kA</a:t>
                </a:r>
                <a:r>
                  <a:rPr lang="it-IT" dirty="0">
                    <a:solidFill>
                      <a:srgbClr val="002060"/>
                    </a:solidFill>
                  </a:rPr>
                  <a:t>–10 </a:t>
                </a:r>
                <a:r>
                  <a:rPr lang="it-IT" dirty="0" err="1">
                    <a:solidFill>
                      <a:srgbClr val="002060"/>
                    </a:solidFill>
                  </a:rPr>
                  <a:t>kA</a:t>
                </a:r>
                <a:r>
                  <a:rPr lang="it-IT" dirty="0">
                    <a:solidFill>
                      <a:srgbClr val="002060"/>
                    </a:solidFill>
                  </a:rPr>
                  <a:t> range) </a:t>
                </a:r>
                <a:r>
                  <a:rPr lang="it-IT" dirty="0" err="1">
                    <a:solidFill>
                      <a:srgbClr val="002060"/>
                    </a:solidFill>
                  </a:rPr>
                  <a:t>within</a:t>
                </a:r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  <a:r>
                  <a:rPr lang="it-IT" dirty="0" err="1">
                    <a:solidFill>
                      <a:srgbClr val="002060"/>
                    </a:solidFill>
                  </a:rPr>
                  <a:t>tens</a:t>
                </a:r>
                <a:r>
                  <a:rPr lang="it-IT" dirty="0">
                    <a:solidFill>
                      <a:srgbClr val="002060"/>
                    </a:solidFill>
                  </a:rPr>
                  <a:t> of </a:t>
                </a:r>
                <a:r>
                  <a:rPr lang="it-IT" dirty="0" err="1">
                    <a:solidFill>
                      <a:srgbClr val="002060"/>
                    </a:solidFill>
                  </a:rPr>
                  <a:t>nanoseconds</a:t>
                </a:r>
                <a:r>
                  <a:rPr lang="it-IT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" name="Rettangolo con angoli arrotondati 1">
                <a:extLst>
                  <a:ext uri="{FF2B5EF4-FFF2-40B4-BE49-F238E27FC236}">
                    <a16:creationId xmlns:a16="http://schemas.microsoft.com/office/drawing/2014/main" id="{3427D982-BAFF-E99E-1D50-B18963C15B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18" y="961571"/>
                <a:ext cx="5215467" cy="4934857"/>
              </a:xfrm>
              <a:prstGeom prst="roundRect">
                <a:avLst/>
              </a:prstGeom>
              <a:blipFill>
                <a:blip r:embed="rId3"/>
                <a:stretch>
                  <a:fillRect t="-1607" b="-29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F255927-C47B-62B3-D82E-9EC09C522124}"/>
              </a:ext>
            </a:extLst>
          </p:cNvPr>
          <p:cNvSpPr/>
          <p:nvPr/>
        </p:nvSpPr>
        <p:spPr>
          <a:xfrm>
            <a:off x="6415315" y="1040189"/>
            <a:ext cx="5215467" cy="49348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Immagine 9" descr="Immagine che contiene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636A8C97-0ED6-2269-DB5B-E6F12C0D9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72" y="1157892"/>
            <a:ext cx="4045351" cy="3199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6F50B9-0E8B-FB76-DC53-CA3044A37B35}"/>
              </a:ext>
            </a:extLst>
          </p:cNvPr>
          <p:cNvSpPr txBox="1"/>
          <p:nvPr/>
        </p:nvSpPr>
        <p:spPr>
          <a:xfrm>
            <a:off x="6849900" y="4600405"/>
            <a:ext cx="434629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§"/>
              <a:defRPr/>
            </a:pPr>
            <a:r>
              <a:rPr lang="en-US" kern="0" dirty="0"/>
              <a:t>Very short pulses (tens of ns)</a:t>
            </a:r>
            <a:endParaRPr lang="en-US" b="1" kern="0" dirty="0"/>
          </a:p>
          <a:p>
            <a:pPr marL="285750" lvl="0" indent="-285750" algn="ctr">
              <a:buFont typeface="Wingdings" panose="05000000000000000000" pitchFamily="2" charset="2"/>
              <a:buChar char="§"/>
              <a:defRPr/>
            </a:pPr>
            <a:r>
              <a:rPr lang="en-US" dirty="0">
                <a:highlight>
                  <a:srgbClr val="FF9900"/>
                </a:highlight>
              </a:rPr>
              <a:t>Laser ignition for spark gaps : Jitter reduction from ns to </a:t>
            </a:r>
            <a:r>
              <a:rPr lang="en-US" dirty="0" err="1">
                <a:highlight>
                  <a:srgbClr val="FF9900"/>
                </a:highlight>
              </a:rPr>
              <a:t>ps</a:t>
            </a:r>
            <a:endParaRPr lang="en-US" dirty="0">
              <a:highlight>
                <a:srgbClr val="FF99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7863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77F85-1229-69AD-9C70-741B26767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F6CB63E-553B-4E67-BD7D-422A89B5275C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C25000-4838-4711-9617-2F81503EB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215CED-81A8-A6A3-AD77-D666D1DF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CCAEDA-A768-61A3-2C57-DA79523B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23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A1F443F-F905-490A-E950-6BBEE41D09F1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E24A25D-683D-15F8-D7C2-0580B2B6BC2B}"/>
              </a:ext>
            </a:extLst>
          </p:cNvPr>
          <p:cNvSpPr txBox="1"/>
          <p:nvPr/>
        </p:nvSpPr>
        <p:spPr>
          <a:xfrm>
            <a:off x="104139" y="74251"/>
            <a:ext cx="551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current discharge circuit </a:t>
            </a:r>
            <a:r>
              <a:rPr lang="en-US" noProof="0" dirty="0">
                <a:solidFill>
                  <a:schemeClr val="bg1"/>
                </a:solidFill>
              </a:rPr>
              <a:t>- Simulation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6717846-38FF-F357-CAD3-ED8F30BB656E}"/>
              </a:ext>
            </a:extLst>
          </p:cNvPr>
          <p:cNvSpPr/>
          <p:nvPr/>
        </p:nvSpPr>
        <p:spPr>
          <a:xfrm>
            <a:off x="561218" y="1040189"/>
            <a:ext cx="5215467" cy="49348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3D1A380-D056-7A6B-8E84-BEFD714E9D29}"/>
              </a:ext>
            </a:extLst>
          </p:cNvPr>
          <p:cNvSpPr/>
          <p:nvPr/>
        </p:nvSpPr>
        <p:spPr>
          <a:xfrm>
            <a:off x="6415315" y="1040189"/>
            <a:ext cx="5215467" cy="49348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Immagine 9" descr="Immagine che contiene testo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93088EB8-9FF3-1FA4-E602-26592B814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864" y="1326515"/>
            <a:ext cx="4864367" cy="3648276"/>
          </a:xfrm>
          <a:prstGeom prst="rect">
            <a:avLst/>
          </a:prstGeom>
          <a:ln>
            <a:noFill/>
          </a:ln>
        </p:spPr>
      </p:pic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8D39E5E4-23B8-A87F-D955-93B515B61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946472"/>
              </p:ext>
            </p:extLst>
          </p:nvPr>
        </p:nvGraphicFramePr>
        <p:xfrm>
          <a:off x="838200" y="1326515"/>
          <a:ext cx="4683760" cy="4389120"/>
        </p:xfrm>
        <a:graphic>
          <a:graphicData uri="http://schemas.openxmlformats.org/drawingml/2006/table">
            <a:tbl>
              <a:tblPr/>
              <a:tblGrid>
                <a:gridCol w="1448301">
                  <a:extLst>
                    <a:ext uri="{9D8B030D-6E8A-4147-A177-3AD203B41FA5}">
                      <a16:colId xmlns:a16="http://schemas.microsoft.com/office/drawing/2014/main" val="2506260939"/>
                    </a:ext>
                  </a:extLst>
                </a:gridCol>
                <a:gridCol w="720859">
                  <a:extLst>
                    <a:ext uri="{9D8B030D-6E8A-4147-A177-3AD203B41FA5}">
                      <a16:colId xmlns:a16="http://schemas.microsoft.com/office/drawing/2014/main" val="53548753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101433469"/>
                    </a:ext>
                  </a:extLst>
                </a:gridCol>
              </a:tblGrid>
              <a:tr h="308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 err="1"/>
                        <a:t>Parameters</a:t>
                      </a:r>
                      <a:endParaRPr lang="it-IT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/>
                        <a:t>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 err="1"/>
                        <a:t>Comments</a:t>
                      </a:r>
                      <a:endParaRPr lang="it-IT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799322"/>
                  </a:ext>
                </a:extLst>
              </a:tr>
              <a:tr h="5404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/>
                        <a:t>Numbers of gaps (</a:t>
                      </a:r>
                      <a:r>
                        <a:rPr lang="it-IT" sz="1600" i="1" dirty="0"/>
                        <a:t>N</a:t>
                      </a:r>
                      <a:r>
                        <a:rPr lang="it-IT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Equivalent to 2 stages at 30 kV each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457812"/>
                  </a:ext>
                </a:extLst>
              </a:tr>
              <a:tr h="5404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/>
                        <a:t>Output </a:t>
                      </a:r>
                      <a:r>
                        <a:rPr lang="it-IT" sz="1600" dirty="0" err="1"/>
                        <a:t>voltage</a:t>
                      </a:r>
                      <a:r>
                        <a:rPr lang="it-IT" sz="1600" dirty="0"/>
                        <a:t> (</a:t>
                      </a:r>
                      <a:r>
                        <a:rPr lang="it-IT" sz="1600" i="1" dirty="0"/>
                        <a:t>V</a:t>
                      </a:r>
                      <a:r>
                        <a:rPr lang="it-IT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/>
                        <a:t>60 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/>
                        <a:t>From 2 × 30 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972429"/>
                  </a:ext>
                </a:extLst>
              </a:tr>
              <a:tr h="5404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 err="1"/>
                        <a:t>Capacitance</a:t>
                      </a:r>
                      <a:r>
                        <a:rPr lang="it-IT" sz="1600" dirty="0"/>
                        <a:t> per stage (</a:t>
                      </a:r>
                      <a:r>
                        <a:rPr lang="it-IT" sz="1600" i="1" dirty="0"/>
                        <a:t>Cᵢ</a:t>
                      </a:r>
                      <a:r>
                        <a:rPr lang="it-IT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/>
                        <a:t>100 </a:t>
                      </a:r>
                      <a:r>
                        <a:rPr lang="it-IT" sz="1600" dirty="0" err="1"/>
                        <a:t>nF</a:t>
                      </a:r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 err="1"/>
                        <a:t>Equivalent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capacitance</a:t>
                      </a:r>
                      <a:r>
                        <a:rPr lang="it-IT" sz="1600" dirty="0"/>
                        <a:t> = 50 </a:t>
                      </a:r>
                      <a:r>
                        <a:rPr lang="it-IT" sz="1600" dirty="0" err="1"/>
                        <a:t>nF</a:t>
                      </a:r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4767596"/>
                  </a:ext>
                </a:extLst>
              </a:tr>
              <a:tr h="5404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 err="1"/>
                        <a:t>Inductance</a:t>
                      </a:r>
                      <a:r>
                        <a:rPr lang="it-IT" sz="1600" dirty="0"/>
                        <a:t> per stage (</a:t>
                      </a:r>
                      <a:r>
                        <a:rPr lang="it-IT" sz="1600" i="1" dirty="0"/>
                        <a:t>Lᵢ</a:t>
                      </a:r>
                      <a:r>
                        <a:rPr lang="it-IT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/>
                        <a:t>18 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/>
                        <a:t>Total </a:t>
                      </a:r>
                      <a:r>
                        <a:rPr lang="it-IT" sz="1600" dirty="0" err="1"/>
                        <a:t>inductance</a:t>
                      </a:r>
                      <a:r>
                        <a:rPr lang="it-IT" sz="1600" dirty="0"/>
                        <a:t> ≈ 36 </a:t>
                      </a:r>
                      <a:r>
                        <a:rPr lang="it-IT" sz="1600" dirty="0" err="1"/>
                        <a:t>nH</a:t>
                      </a:r>
                      <a:r>
                        <a:rPr lang="it-IT" sz="1600" dirty="0"/>
                        <a:t> + plasma </a:t>
                      </a:r>
                      <a:r>
                        <a:rPr lang="it-IT" sz="1600" dirty="0" err="1"/>
                        <a:t>contribution</a:t>
                      </a:r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80822"/>
                  </a:ext>
                </a:extLst>
              </a:tr>
              <a:tr h="5404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/>
                        <a:t>Cable 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/>
                        <a:t>~0.1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≈0.05 m effective half-length per side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487752"/>
                  </a:ext>
                </a:extLst>
              </a:tr>
              <a:tr h="386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/>
                        <a:t>Capillary 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/>
                        <a:t>20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/>
                        <a:t>Radius = 1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2177867"/>
                  </a:ext>
                </a:extLst>
              </a:tr>
              <a:tr h="5404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 err="1"/>
                        <a:t>Effective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resistance</a:t>
                      </a:r>
                      <a:r>
                        <a:rPr lang="it-IT" sz="1600" dirty="0"/>
                        <a:t> (</a:t>
                      </a:r>
                      <a:r>
                        <a:rPr lang="it-IT" sz="1600" i="1" dirty="0"/>
                        <a:t>R</a:t>
                      </a:r>
                      <a:r>
                        <a:rPr lang="it-IT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600" dirty="0"/>
                        <a:t>~2.</a:t>
                      </a:r>
                      <a:r>
                        <a:rPr lang="it-IT" sz="1600" dirty="0"/>
                        <a:t>6</a:t>
                      </a:r>
                      <a:r>
                        <a:rPr lang="el-GR" sz="1600" dirty="0"/>
                        <a:t> 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 err="1"/>
                        <a:t>Approximated</a:t>
                      </a:r>
                      <a:r>
                        <a:rPr lang="it-IT" sz="1600" dirty="0"/>
                        <a:t> load (plasma) </a:t>
                      </a:r>
                      <a:r>
                        <a:rPr lang="it-IT" sz="1600" dirty="0" err="1"/>
                        <a:t>resistance</a:t>
                      </a:r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0531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C35E41F-7528-3DB9-1B2F-3B64EBCC8D73}"/>
                  </a:ext>
                </a:extLst>
              </p:cNvPr>
              <p:cNvSpPr txBox="1"/>
              <p:nvPr/>
            </p:nvSpPr>
            <p:spPr>
              <a:xfrm>
                <a:off x="5867400" y="5055261"/>
                <a:ext cx="6096000" cy="6603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800" i="1"/>
                            <m:t>plasma</m:t>
                          </m:r>
                        </m:sub>
                      </m:sSub>
                      <m:r>
                        <a:rPr lang="ar-AE" sz="1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1800" i="1"/>
                            <m:t>tot</m:t>
                          </m:r>
                        </m:sub>
                      </m:sSub>
                      <m:r>
                        <a:rPr lang="ar-AE" sz="180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ar-A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ar-AE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8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sz="1800" i="1"/>
                                <m:t>tot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800" b="0" i="0" smtClean="0">
                          <a:latin typeface="Cambria Math" panose="02040503050406030204" pitchFamily="18" charset="0"/>
                        </a:rPr>
                        <m:t>47</m:t>
                      </m:r>
                      <m:r>
                        <a:rPr lang="it-IT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800" b="0" i="0" smtClean="0">
                          <a:latin typeface="Cambria Math" panose="02040503050406030204" pitchFamily="18" charset="0"/>
                        </a:rPr>
                        <m:t>kV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C35E41F-7528-3DB9-1B2F-3B64EBCC8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5055261"/>
                <a:ext cx="6096000" cy="6603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9456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16938-7AA8-4942-DAD6-6E7CCA1A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C5EBF1F-A661-E12B-3633-B329A1A219FF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8F0A4A-13C3-2F06-E3C5-44969E3E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30D5D8-5C96-F2DA-7590-49B46F60B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243972-620A-A9C8-7146-C34F7CF3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24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22D95F2-51BD-3A7C-E76E-FEDDBDA5AB35}"/>
              </a:ext>
            </a:extLst>
          </p:cNvPr>
          <p:cNvSpPr/>
          <p:nvPr/>
        </p:nvSpPr>
        <p:spPr>
          <a:xfrm>
            <a:off x="0" y="0"/>
            <a:ext cx="7363581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E00711-C219-7A09-891C-50061511298C}"/>
              </a:ext>
            </a:extLst>
          </p:cNvPr>
          <p:cNvSpPr txBox="1"/>
          <p:nvPr/>
        </p:nvSpPr>
        <p:spPr>
          <a:xfrm>
            <a:off x="104139" y="74251"/>
            <a:ext cx="829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current discharge circuit </a:t>
            </a:r>
            <a:r>
              <a:rPr lang="en-US" noProof="0" dirty="0">
                <a:solidFill>
                  <a:schemeClr val="bg1"/>
                </a:solidFill>
              </a:rPr>
              <a:t>– 90° bending of 60 MeV Beam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18CA0B4A-B96E-E02F-ADB4-5F51E74EB12D}"/>
              </a:ext>
            </a:extLst>
          </p:cNvPr>
          <p:cNvSpPr/>
          <p:nvPr/>
        </p:nvSpPr>
        <p:spPr>
          <a:xfrm>
            <a:off x="478971" y="961571"/>
            <a:ext cx="5215467" cy="49348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27CC0BE-8E07-77C5-8D41-28D57F7772C3}"/>
              </a:ext>
            </a:extLst>
          </p:cNvPr>
          <p:cNvSpPr/>
          <p:nvPr/>
        </p:nvSpPr>
        <p:spPr>
          <a:xfrm>
            <a:off x="6415315" y="1040189"/>
            <a:ext cx="5215467" cy="49348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54BC0D5D-C6EC-0760-86FE-AED080241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783573"/>
            <a:ext cx="4655621" cy="31393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A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discharge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current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of 12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kA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generates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an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azimuthal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magnetic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field up to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~2.6 T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inside the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capillary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dirty="0">
                <a:solidFill>
                  <a:srgbClr val="002060"/>
                </a:solidFill>
              </a:rPr>
              <a:t>The 60 MeV electron </a:t>
            </a:r>
            <a:r>
              <a:rPr lang="it-IT" altLang="it-IT" dirty="0" err="1">
                <a:solidFill>
                  <a:srgbClr val="002060"/>
                </a:solidFill>
              </a:rPr>
              <a:t>bunch</a:t>
            </a:r>
            <a:r>
              <a:rPr lang="it-IT" altLang="it-IT" dirty="0">
                <a:solidFill>
                  <a:srgbClr val="002060"/>
                </a:solidFill>
              </a:rPr>
              <a:t> </a:t>
            </a:r>
            <a:r>
              <a:rPr lang="it-IT" altLang="it-IT" dirty="0" err="1">
                <a:solidFill>
                  <a:srgbClr val="002060"/>
                </a:solidFill>
              </a:rPr>
              <a:t>is</a:t>
            </a:r>
            <a:r>
              <a:rPr lang="it-IT" altLang="it-IT" dirty="0">
                <a:solidFill>
                  <a:srgbClr val="002060"/>
                </a:solidFill>
              </a:rPr>
              <a:t> </a:t>
            </a:r>
            <a:r>
              <a:rPr lang="it-IT" altLang="it-IT" dirty="0" err="1">
                <a:solidFill>
                  <a:srgbClr val="002060"/>
                </a:solidFill>
              </a:rPr>
              <a:t>bent</a:t>
            </a:r>
            <a:r>
              <a:rPr lang="it-IT" altLang="it-IT" dirty="0">
                <a:solidFill>
                  <a:srgbClr val="002060"/>
                </a:solidFill>
              </a:rPr>
              <a:t> by </a:t>
            </a:r>
            <a:r>
              <a:rPr lang="it-IT" altLang="it-IT" b="1" dirty="0">
                <a:solidFill>
                  <a:srgbClr val="002060"/>
                </a:solidFill>
              </a:rPr>
              <a:t>≈90°</a:t>
            </a:r>
            <a:r>
              <a:rPr lang="it-IT" altLang="it-IT" dirty="0">
                <a:solidFill>
                  <a:srgbClr val="002060"/>
                </a:solidFill>
              </a:rPr>
              <a:t> over the 20 cm long </a:t>
            </a:r>
            <a:r>
              <a:rPr lang="it-IT" altLang="it-IT" dirty="0" err="1">
                <a:solidFill>
                  <a:srgbClr val="002060"/>
                </a:solidFill>
              </a:rPr>
              <a:t>curved</a:t>
            </a:r>
            <a:r>
              <a:rPr lang="it-IT" altLang="it-IT" dirty="0">
                <a:solidFill>
                  <a:srgbClr val="002060"/>
                </a:solidFill>
              </a:rPr>
              <a:t> plasma </a:t>
            </a:r>
            <a:r>
              <a:rPr lang="it-IT" altLang="it-IT" dirty="0" err="1">
                <a:solidFill>
                  <a:srgbClr val="002060"/>
                </a:solidFill>
              </a:rPr>
              <a:t>channel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dirty="0">
                <a:solidFill>
                  <a:srgbClr val="002060"/>
                </a:solidFill>
              </a:rPr>
              <a:t>A </a:t>
            </a:r>
            <a:r>
              <a:rPr lang="it-IT" altLang="it-IT" dirty="0" err="1">
                <a:solidFill>
                  <a:srgbClr val="002060"/>
                </a:solidFill>
              </a:rPr>
              <a:t>weak</a:t>
            </a:r>
            <a:r>
              <a:rPr lang="it-IT" altLang="it-IT" dirty="0">
                <a:solidFill>
                  <a:srgbClr val="002060"/>
                </a:solidFill>
              </a:rPr>
              <a:t> </a:t>
            </a:r>
            <a:r>
              <a:rPr lang="it-IT" altLang="it-IT" b="1" dirty="0">
                <a:solidFill>
                  <a:srgbClr val="002060"/>
                </a:solidFill>
              </a:rPr>
              <a:t>energy–position </a:t>
            </a:r>
            <a:r>
              <a:rPr lang="it-IT" altLang="it-IT" b="1" dirty="0" err="1">
                <a:solidFill>
                  <a:srgbClr val="002060"/>
                </a:solidFill>
              </a:rPr>
              <a:t>correlation</a:t>
            </a:r>
            <a:r>
              <a:rPr lang="it-IT" altLang="it-IT" b="1" dirty="0">
                <a:solidFill>
                  <a:srgbClr val="002060"/>
                </a:solidFill>
              </a:rPr>
              <a:t> (</a:t>
            </a:r>
            <a:r>
              <a:rPr lang="it-IT" altLang="it-IT" b="1" dirty="0" err="1">
                <a:solidFill>
                  <a:srgbClr val="002060"/>
                </a:solidFill>
              </a:rPr>
              <a:t>dispersion</a:t>
            </a:r>
            <a:r>
              <a:rPr lang="it-IT" altLang="it-IT" b="1" dirty="0">
                <a:solidFill>
                  <a:srgbClr val="002060"/>
                </a:solidFill>
              </a:rPr>
              <a:t>)</a:t>
            </a:r>
            <a:r>
              <a:rPr lang="it-IT" altLang="it-IT" dirty="0">
                <a:solidFill>
                  <a:srgbClr val="002060"/>
                </a:solidFill>
              </a:rPr>
              <a:t> </a:t>
            </a:r>
            <a:r>
              <a:rPr lang="it-IT" altLang="it-IT" dirty="0" err="1">
                <a:solidFill>
                  <a:srgbClr val="002060"/>
                </a:solidFill>
              </a:rPr>
              <a:t>is</a:t>
            </a:r>
            <a:r>
              <a:rPr lang="it-IT" altLang="it-IT" dirty="0">
                <a:solidFill>
                  <a:srgbClr val="002060"/>
                </a:solidFill>
              </a:rPr>
              <a:t> </a:t>
            </a:r>
            <a:r>
              <a:rPr lang="it-IT" altLang="it-IT" dirty="0" err="1">
                <a:solidFill>
                  <a:srgbClr val="002060"/>
                </a:solidFill>
              </a:rPr>
              <a:t>observed</a:t>
            </a:r>
            <a:r>
              <a:rPr lang="it-IT" altLang="it-IT" dirty="0">
                <a:solidFill>
                  <a:srgbClr val="002060"/>
                </a:solidFill>
              </a:rPr>
              <a:t> </a:t>
            </a:r>
            <a:r>
              <a:rPr lang="it-IT" altLang="it-IT" dirty="0" err="1">
                <a:solidFill>
                  <a:srgbClr val="002060"/>
                </a:solidFill>
              </a:rPr>
              <a:t>at</a:t>
            </a:r>
            <a:r>
              <a:rPr lang="it-IT" altLang="it-IT" dirty="0">
                <a:solidFill>
                  <a:srgbClr val="002060"/>
                </a:solidFill>
              </a:rPr>
              <a:t> the exit, </a:t>
            </a:r>
            <a:r>
              <a:rPr lang="it-IT" altLang="it-IT" dirty="0" err="1">
                <a:solidFill>
                  <a:srgbClr val="002060"/>
                </a:solidFill>
              </a:rPr>
              <a:t>quantified</a:t>
            </a:r>
            <a:r>
              <a:rPr lang="it-IT" altLang="it-IT" dirty="0">
                <a:solidFill>
                  <a:srgbClr val="002060"/>
                </a:solidFill>
              </a:rPr>
              <a:t> by </a:t>
            </a:r>
            <a:r>
              <a:rPr lang="it-IT" altLang="it-IT" b="1" dirty="0">
                <a:solidFill>
                  <a:srgbClr val="002060"/>
                </a:solidFill>
              </a:rPr>
              <a:t>R₁₆ ≈ 0.46 mm</a:t>
            </a:r>
            <a:r>
              <a:rPr lang="it-IT" altLang="it-IT" dirty="0">
                <a:solidFill>
                  <a:srgbClr val="002060"/>
                </a:solidFill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Emittance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growth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remains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limited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(&lt;10%) and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charge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transmission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100%</a:t>
            </a:r>
          </a:p>
        </p:txBody>
      </p:sp>
      <p:pic>
        <p:nvPicPr>
          <p:cNvPr id="11" name="Immagine 10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4DB2FB28-9C14-0C74-B5D4-25F899BB4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316" y="783573"/>
            <a:ext cx="6096265" cy="45721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magine 11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4D4BE89B-1319-C2D6-A540-B2678231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189" y="3985885"/>
            <a:ext cx="3080488" cy="23103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Immagine 12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4FAFEB55-107E-84D3-C0CB-36FE723BF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1" y="3985885"/>
            <a:ext cx="2991153" cy="224336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14860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D7DB9-779D-93BD-7101-46743458A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FC921262-82C8-9856-E62B-915B797D87D6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098D9E-21A6-0300-CC0C-AF263E59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025992-4954-2BCD-B71D-9C5846EC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B890F5-F0F0-2737-FA24-B5221351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25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5DA94D0-7BE0-F324-1A25-8866795D0B28}"/>
              </a:ext>
            </a:extLst>
          </p:cNvPr>
          <p:cNvSpPr/>
          <p:nvPr/>
        </p:nvSpPr>
        <p:spPr>
          <a:xfrm>
            <a:off x="0" y="0"/>
            <a:ext cx="703459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ECCC0C3-87CB-A4C7-5EEE-6D75A5BCDC26}"/>
              </a:ext>
            </a:extLst>
          </p:cNvPr>
          <p:cNvSpPr txBox="1"/>
          <p:nvPr/>
        </p:nvSpPr>
        <p:spPr>
          <a:xfrm>
            <a:off x="104140" y="74251"/>
            <a:ext cx="710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current discharge circuit – Discharge analytical model</a:t>
            </a:r>
            <a:endParaRPr lang="en-US" noProof="0" dirty="0">
              <a:solidFill>
                <a:schemeClr val="bg1"/>
              </a:solidFill>
            </a:endParaRP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D628791-6B30-0742-0A5E-8928BBF715A6}"/>
              </a:ext>
            </a:extLst>
          </p:cNvPr>
          <p:cNvSpPr txBox="1"/>
          <p:nvPr/>
        </p:nvSpPr>
        <p:spPr>
          <a:xfrm>
            <a:off x="246622" y="630953"/>
            <a:ext cx="556393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>
              <a:solidFill>
                <a:srgbClr val="002060"/>
              </a:solidFill>
              <a:latin typeface="+mj-lt"/>
            </a:endParaRPr>
          </a:p>
          <a:p>
            <a:pPr>
              <a:defRPr sz="1600">
                <a:latin typeface="Lato"/>
              </a:defRPr>
            </a:pP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Simulate the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discharge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of an RLC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circuit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into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a gas-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filled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capillary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to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predict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current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, plasma temperature,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ionization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and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losses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.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1.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Governing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equations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• L·(d²I/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dt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²) + (R + Rₚ)·(dI/dt) + (1/C)·I = 0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• dT/dt = (Rₚ·I² − H_loss − P_rad) / C_V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• dn/dt = − n / 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τ_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out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2. Plasma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physics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• 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α = ( −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A + √(A² + 4A) ) / 2 ,  nₑ = 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α·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n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• 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ν_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ei = (nₑ·e⁴ / (2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π·ε₀²·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mₑ²·v_th³)) · ln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Λ</a:t>
            </a:r>
            <a:br>
              <a:rPr lang="el-GR" dirty="0">
                <a:solidFill>
                  <a:srgbClr val="002060"/>
                </a:solidFill>
                <a:latin typeface="+mj-lt"/>
              </a:rPr>
            </a:br>
            <a:r>
              <a:rPr lang="el-GR" dirty="0">
                <a:solidFill>
                  <a:srgbClr val="002060"/>
                </a:solidFill>
                <a:latin typeface="+mj-lt"/>
              </a:rPr>
              <a:t>• 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Rₚ = ( mₑ / (nₑ·e²) ) · ( 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ν_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ei + 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ν_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ae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) · (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L_cap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/ (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π·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R_cap²) )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•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Losses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: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H_loss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∝ 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κ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ₑ·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Δ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T/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λ_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D,  P_BR ∝ nₑ²√T,  P_RR ∝ nₑ²/√T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3.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Typical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parameters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>
                <a:solidFill>
                  <a:srgbClr val="002060"/>
                </a:solidFill>
                <a:latin typeface="+mj-lt"/>
              </a:rPr>
              <a:t>R = 4 </a:t>
            </a:r>
            <a:r>
              <a:rPr lang="el-GR" dirty="0">
                <a:solidFill>
                  <a:srgbClr val="002060"/>
                </a:solidFill>
                <a:latin typeface="+mj-lt"/>
              </a:rPr>
              <a:t>Ω, 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L = 1 µH, C = 40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nF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, V₀ = 10 kV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r>
              <a:rPr lang="it-IT" dirty="0" err="1">
                <a:solidFill>
                  <a:srgbClr val="002060"/>
                </a:solidFill>
                <a:latin typeface="+mj-lt"/>
              </a:rPr>
              <a:t>Capillary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: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L_cap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= 3 cm, </a:t>
            </a:r>
            <a:r>
              <a:rPr lang="it-IT" dirty="0" err="1">
                <a:solidFill>
                  <a:srgbClr val="002060"/>
                </a:solidFill>
                <a:latin typeface="+mj-lt"/>
              </a:rPr>
              <a:t>R_cap</a:t>
            </a:r>
            <a:r>
              <a:rPr lang="it-IT" dirty="0">
                <a:solidFill>
                  <a:srgbClr val="002060"/>
                </a:solidFill>
                <a:latin typeface="+mj-lt"/>
              </a:rPr>
              <a:t> = 1 mm, H₂ @ 1000 Pa</a:t>
            </a:r>
            <a:br>
              <a:rPr lang="it-IT" dirty="0">
                <a:solidFill>
                  <a:srgbClr val="002060"/>
                </a:solidFill>
                <a:latin typeface="+mj-lt"/>
              </a:rPr>
            </a:br>
            <a:br>
              <a:rPr lang="it-IT" dirty="0">
                <a:solidFill>
                  <a:srgbClr val="002060"/>
                </a:solidFill>
                <a:latin typeface="+mj-lt"/>
              </a:rPr>
            </a:br>
            <a:endParaRPr lang="it-IT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4" name="Immagine 13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B22BC1F6-E6DA-B3A2-05E9-820F3096A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79" y="37496"/>
            <a:ext cx="4368800" cy="3276600"/>
          </a:xfrm>
          <a:prstGeom prst="rect">
            <a:avLst/>
          </a:prstGeom>
        </p:spPr>
      </p:pic>
      <p:pic>
        <p:nvPicPr>
          <p:cNvPr id="16" name="Immagine 15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94FE5877-D185-933C-A2D0-EC53CE605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71" y="3251168"/>
            <a:ext cx="6134826" cy="298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78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FDB7C-E198-5D66-8713-BB58B567C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3E7B610-A286-C341-2D41-73F195E9F7D4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43EFF4-5A79-3913-7B05-098FC7259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E3243A-3A3A-D3E8-C6BA-224653C68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F78EC6-99F3-D155-CD90-019ADD398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26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D177F9-B906-04AC-EAEC-300B4DFD0718}"/>
              </a:ext>
            </a:extLst>
          </p:cNvPr>
          <p:cNvSpPr txBox="1"/>
          <p:nvPr/>
        </p:nvSpPr>
        <p:spPr>
          <a:xfrm>
            <a:off x="1478280" y="979696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noProof="0" dirty="0">
                <a:solidFill>
                  <a:srgbClr val="002060"/>
                </a:solidFill>
                <a:latin typeface="Lato" panose="020F0502020204030203" pitchFamily="34" charset="0"/>
              </a:rPr>
              <a:t>Outline</a:t>
            </a:r>
            <a:endParaRPr lang="en-US" sz="4000" b="1" noProof="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5AD51D-10BC-43F3-5BEF-51D3EC157AE1}"/>
              </a:ext>
            </a:extLst>
          </p:cNvPr>
          <p:cNvSpPr txBox="1"/>
          <p:nvPr/>
        </p:nvSpPr>
        <p:spPr>
          <a:xfrm>
            <a:off x="711200" y="2062480"/>
            <a:ext cx="5034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Gas-filled plasma capillaries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Material studies of capillaries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Trasverse</a:t>
            </a: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spectroscopic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EuPRAXIA@SPARC_Lab</a:t>
            </a: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capillary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High current discharge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noProof="0" dirty="0">
                <a:solidFill>
                  <a:srgbClr val="002060"/>
                </a:solidFill>
              </a:rPr>
              <a:t>Conclusion </a:t>
            </a:r>
          </a:p>
          <a:p>
            <a:endParaRPr lang="en-US" noProof="0" dirty="0"/>
          </a:p>
        </p:txBody>
      </p:sp>
      <p:pic>
        <p:nvPicPr>
          <p:cNvPr id="12" name="Immagine 11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2AEFC038-B57E-C810-0F1F-7CBAB23378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34570" r="10132" b="42222"/>
          <a:stretch/>
        </p:blipFill>
        <p:spPr>
          <a:xfrm>
            <a:off x="5703875" y="4399002"/>
            <a:ext cx="6180114" cy="14514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D2BE3B6F-20A6-DFFB-42C8-D36AE6D21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-6000" contrast="42000"/>
          </a:blip>
          <a:srcRect t="752" b="12184"/>
          <a:stretch/>
        </p:blipFill>
        <p:spPr>
          <a:xfrm>
            <a:off x="5872334" y="709750"/>
            <a:ext cx="5843197" cy="288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4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7317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EC704-FF4D-1A82-FEDC-1CBCCDE3D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8C46195-29A1-E937-0E82-72E17D965C7F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8F8FA5-22F5-3DC5-E353-19A2021DD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AC669E-43AA-4893-3C5F-0BF9BDB4C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49C0B3-7214-8668-293F-F1A00725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27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87DB7E4-8E39-BE61-61FC-7235277C0C4B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DA6E5D-5E49-0F5E-B8B5-8A2D61653827}"/>
              </a:ext>
            </a:extLst>
          </p:cNvPr>
          <p:cNvSpPr txBox="1"/>
          <p:nvPr/>
        </p:nvSpPr>
        <p:spPr>
          <a:xfrm>
            <a:off x="104140" y="74251"/>
            <a:ext cx="421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Conclusion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BBC2D2-7901-BF61-F247-3CBFA6DF6F6E}"/>
              </a:ext>
            </a:extLst>
          </p:cNvPr>
          <p:cNvSpPr txBox="1"/>
          <p:nvPr/>
        </p:nvSpPr>
        <p:spPr>
          <a:xfrm>
            <a:off x="478791" y="1209900"/>
            <a:ext cx="480906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First test of “lifetime” of ceramic capillary achieved : 20 millions shots demonstrated, capability of the plasma module to go up to 150Hz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60cm capillary prototype already measured and tested (measurements directly integrated in start to end simulation of </a:t>
            </a:r>
            <a:r>
              <a:rPr lang="en-US" sz="1600" dirty="0" err="1">
                <a:solidFill>
                  <a:srgbClr val="002060"/>
                </a:solidFill>
              </a:rPr>
              <a:t>EuPRAXIA</a:t>
            </a:r>
            <a:r>
              <a:rPr lang="en-US" sz="1600" dirty="0">
                <a:solidFill>
                  <a:srgbClr val="002060"/>
                </a:solidFill>
              </a:rPr>
              <a:t> and in the TDR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Marx Generator development are ongoing as we speak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Analytical model of the plasma discharge good approximation but limited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A06162-8042-63AA-3DF3-609146CFD3A0}"/>
              </a:ext>
            </a:extLst>
          </p:cNvPr>
          <p:cNvSpPr txBox="1"/>
          <p:nvPr/>
        </p:nvSpPr>
        <p:spPr>
          <a:xfrm>
            <a:off x="6831391" y="747106"/>
            <a:ext cx="41946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Continue long-term testing of </a:t>
            </a:r>
            <a:r>
              <a:rPr lang="en-US" sz="1600" b="1" dirty="0" err="1">
                <a:solidFill>
                  <a:srgbClr val="002060"/>
                </a:solidFill>
              </a:rPr>
              <a:t>Shapal</a:t>
            </a:r>
            <a:r>
              <a:rPr lang="en-US" sz="1600" b="1" dirty="0">
                <a:solidFill>
                  <a:srgbClr val="002060"/>
                </a:solidFill>
              </a:rPr>
              <a:t> capillaries</a:t>
            </a:r>
            <a:r>
              <a:rPr lang="en-US" sz="1600" dirty="0">
                <a:solidFill>
                  <a:srgbClr val="002060"/>
                </a:solidFill>
              </a:rPr>
              <a:t> toward </a:t>
            </a:r>
            <a:r>
              <a:rPr lang="en-US" sz="1600" b="1" dirty="0">
                <a:solidFill>
                  <a:srgbClr val="002060"/>
                </a:solidFill>
              </a:rPr>
              <a:t>200 million shots</a:t>
            </a:r>
            <a:r>
              <a:rPr lang="en-US" sz="1600" dirty="0">
                <a:solidFill>
                  <a:srgbClr val="002060"/>
                </a:solidFill>
              </a:rPr>
              <a:t> lifetime target.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Resume </a:t>
            </a:r>
            <a:r>
              <a:rPr lang="en-US" sz="1600" b="1" dirty="0">
                <a:solidFill>
                  <a:srgbClr val="002060"/>
                </a:solidFill>
              </a:rPr>
              <a:t>transverse spectroscopic measurements</a:t>
            </a:r>
            <a:r>
              <a:rPr lang="en-US" sz="1600" dirty="0">
                <a:solidFill>
                  <a:srgbClr val="002060"/>
                </a:solidFill>
              </a:rPr>
              <a:t> with </a:t>
            </a:r>
            <a:r>
              <a:rPr lang="en-US" sz="1600" b="1" dirty="0">
                <a:solidFill>
                  <a:srgbClr val="002060"/>
                </a:solidFill>
              </a:rPr>
              <a:t>sapphire capillaries</a:t>
            </a:r>
            <a:r>
              <a:rPr lang="en-US" sz="1600" dirty="0">
                <a:solidFill>
                  <a:srgbClr val="002060"/>
                </a:solidFill>
              </a:rPr>
              <a:t> to validate diagnostic robustness.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60 cm </a:t>
            </a:r>
            <a:r>
              <a:rPr lang="en-US" sz="1600" b="1" dirty="0" err="1">
                <a:solidFill>
                  <a:srgbClr val="002060"/>
                </a:solidFill>
              </a:rPr>
              <a:t>Shapal</a:t>
            </a:r>
            <a:r>
              <a:rPr lang="en-US" sz="1600" b="1" dirty="0">
                <a:solidFill>
                  <a:srgbClr val="002060"/>
                </a:solidFill>
              </a:rPr>
              <a:t> prototype</a:t>
            </a:r>
            <a:r>
              <a:rPr lang="en-US" sz="1600" dirty="0">
                <a:solidFill>
                  <a:srgbClr val="002060"/>
                </a:solidFill>
              </a:rPr>
              <a:t> nearly ready for experimental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Dedicated laboratory under construction</a:t>
            </a:r>
            <a:r>
              <a:rPr lang="en-US" sz="1600" dirty="0">
                <a:solidFill>
                  <a:srgbClr val="002060"/>
                </a:solidFill>
              </a:rPr>
              <a:t> for advanced </a:t>
            </a:r>
            <a:r>
              <a:rPr lang="en-US" sz="1600" b="1" dirty="0">
                <a:solidFill>
                  <a:srgbClr val="002060"/>
                </a:solidFill>
              </a:rPr>
              <a:t>Marx generator</a:t>
            </a:r>
            <a:r>
              <a:rPr lang="en-US" sz="1600" dirty="0">
                <a:solidFill>
                  <a:srgbClr val="002060"/>
                </a:solidFill>
              </a:rPr>
              <a:t> development and testing.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Ongoing work to </a:t>
            </a:r>
            <a:r>
              <a:rPr lang="en-US" sz="1600" b="1" dirty="0">
                <a:solidFill>
                  <a:srgbClr val="002060"/>
                </a:solidFill>
              </a:rPr>
              <a:t>numerically simulate the discharge</a:t>
            </a:r>
            <a:r>
              <a:rPr lang="en-US" sz="1600" dirty="0">
                <a:solidFill>
                  <a:srgbClr val="002060"/>
                </a:solidFill>
              </a:rPr>
              <a:t> with a more realistic plasma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Arrival of a </a:t>
            </a:r>
            <a:r>
              <a:rPr lang="en-US" sz="1600" b="1" dirty="0">
                <a:solidFill>
                  <a:srgbClr val="002060"/>
                </a:solidFill>
              </a:rPr>
              <a:t>kHz femtosecond laser</a:t>
            </a:r>
            <a:r>
              <a:rPr lang="en-US" sz="1600" dirty="0">
                <a:solidFill>
                  <a:srgbClr val="002060"/>
                </a:solidFill>
              </a:rPr>
              <a:t> enabling new studies on </a:t>
            </a:r>
            <a:r>
              <a:rPr lang="en-US" sz="1600" b="1" dirty="0">
                <a:solidFill>
                  <a:srgbClr val="002060"/>
                </a:solidFill>
              </a:rPr>
              <a:t>HOFI plasma channels</a:t>
            </a:r>
            <a:r>
              <a:rPr lang="en-US" sz="1600" dirty="0">
                <a:solidFill>
                  <a:srgbClr val="002060"/>
                </a:solidFill>
              </a:rPr>
              <a:t> and </a:t>
            </a:r>
            <a:r>
              <a:rPr lang="en-US" sz="1600" b="1" dirty="0">
                <a:solidFill>
                  <a:srgbClr val="002060"/>
                </a:solidFill>
              </a:rPr>
              <a:t>laser guiding</a:t>
            </a:r>
            <a:r>
              <a:rPr lang="en-US" sz="1600" dirty="0">
                <a:solidFill>
                  <a:srgbClr val="002060"/>
                </a:solidFill>
              </a:rPr>
              <a:t> experiments.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04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A7AF3-25C4-E6B7-42C0-B168864C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75BBE42-396A-BA0D-8B52-1E2CF128DCDE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A5D63F-9233-17C6-50D1-1F2CE21A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6AF780-BBEC-BE2E-9055-F7373D02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0E2E93-58D4-3B8B-31F7-BE89D8F7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28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F5EAB99-325F-9F39-07F7-2D80E7D4A89C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E6C00AC-19C2-B850-8303-354A8465FC5A}"/>
              </a:ext>
            </a:extLst>
          </p:cNvPr>
          <p:cNvSpPr txBox="1"/>
          <p:nvPr/>
        </p:nvSpPr>
        <p:spPr>
          <a:xfrm>
            <a:off x="104140" y="74251"/>
            <a:ext cx="421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Gas-filled plasma capillaries discharge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AFF1197-4461-041B-7E3E-A6532761D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90" y="745389"/>
            <a:ext cx="5362414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Papers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Femtosecond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laser-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induced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filaments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for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beam-driven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wakefield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acceleration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Physical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Review 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111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025202 (2025).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Auteurs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: M. Galletti, L.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Crincoli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R. Pompili, L.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Verra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F. Villa,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R. Demitra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A. Biagioni, A.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Zigler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M. Ferrario.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Advanced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ceramic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discharge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capillaries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for high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repetition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rate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operation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Scientific Reports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15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12456 (2025).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Auteurs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: Lucio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Crincoli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Romain Demitra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Valerio Lollo, Donato Pellegrini, Marco Pitti, Lucilla Pronti, Martina Romani, Massimo Ferrario, Angelo Biagioni.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Resonant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excitation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wakefields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with 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train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relativistic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particle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bunches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Physical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Review 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112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045205 (2025).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Auteurs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: L.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Verra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M. Galletti, M. P. Anania, A. Biagioni, M. Carillo, E.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Chiadroni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A. Cianchi, G. Costa, L.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Crincoli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A. Del Dotto, M. Del Giorno,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R. Demitra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G. Di Pirro, A.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Giribono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V. Lollo, M.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Opromolla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G. Parise, D. Pellegrini, R. Pompili, S. Romeo, G. Silvi, F. Stocchi, F. Villa, M. Ferrario.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69F706AF-E0CA-224F-7602-7EB2E2FEA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532" y="1130110"/>
            <a:ext cx="60960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Conferences and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workshopp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“Long plasma sources and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material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studies”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— 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Plasma Components &amp; Systems for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EuPRAXIA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Workshop, DESY (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Hambourg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“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Beam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driven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plasma sources”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—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EuPRAXIA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Camp 1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CNR (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Pise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). 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INVITED TALK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“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Femtosecond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laser-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induced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filaments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for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beam-driven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wakefield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acceleration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”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(poster)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—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EuPRAXIA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Camp 2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IST (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Lisbonne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“3D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characterization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density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in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capillary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discharges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for plasma-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based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accelerators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”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(poster)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— 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IPAC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Taïwan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“Development of a Marx Generator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Discharge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Circuit for High-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Current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Capillary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Discharges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”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(poster)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— 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EAAC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Île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d’Elbe.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“Development of a Marx Generator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Discharge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Circuit for High-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Current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Plasma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Capillary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Discharges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”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— </a:t>
            </a:r>
            <a:r>
              <a:rPr kumimoji="0" lang="it-IT" altLang="it-IT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EuPRAXIA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Camp 3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Université de Pécs. 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INVITED TALK</a:t>
            </a:r>
          </a:p>
        </p:txBody>
      </p:sp>
    </p:spTree>
    <p:extLst>
      <p:ext uri="{BB962C8B-B14F-4D97-AF65-F5344CB8AC3E}">
        <p14:creationId xmlns:p14="http://schemas.microsoft.com/office/powerpoint/2010/main" val="196066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24999-7F53-C3E0-E3CB-A6C7AAE5C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575F43B-2E35-053E-C6E2-EC09531E0DE7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8F4B7C-D8AC-87F8-6777-E3482E57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0D2893-AEF6-DFD6-5708-2666671CD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6BCA23-435B-517B-FBAA-9EF3C8F4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3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BCDB49-ADD0-F711-813B-9F92495EF7A0}"/>
              </a:ext>
            </a:extLst>
          </p:cNvPr>
          <p:cNvSpPr txBox="1"/>
          <p:nvPr/>
        </p:nvSpPr>
        <p:spPr>
          <a:xfrm>
            <a:off x="1478280" y="979696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noProof="0" dirty="0">
                <a:solidFill>
                  <a:srgbClr val="002060"/>
                </a:solidFill>
                <a:latin typeface="Lato" panose="020F0502020204030203" pitchFamily="34" charset="0"/>
              </a:rPr>
              <a:t>Outline</a:t>
            </a:r>
            <a:endParaRPr lang="en-US" sz="4000" b="1" noProof="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B27CE9-3BDE-6B93-DB14-F0B74E093622}"/>
              </a:ext>
            </a:extLst>
          </p:cNvPr>
          <p:cNvSpPr txBox="1"/>
          <p:nvPr/>
        </p:nvSpPr>
        <p:spPr>
          <a:xfrm>
            <a:off x="711200" y="2062480"/>
            <a:ext cx="5034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noProof="0" dirty="0">
                <a:solidFill>
                  <a:srgbClr val="002060"/>
                </a:solidFill>
              </a:rPr>
              <a:t>Gas-filled plasma capillaries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Material studies of capillaries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Trasverse</a:t>
            </a: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spectroscopic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EuPRAXIA@SPARC_Lab</a:t>
            </a: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capillary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High current discharge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Conclusion </a:t>
            </a:r>
          </a:p>
          <a:p>
            <a:endParaRPr lang="en-US" noProof="0" dirty="0"/>
          </a:p>
        </p:txBody>
      </p:sp>
      <p:pic>
        <p:nvPicPr>
          <p:cNvPr id="12" name="Immagine 11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A5FD3DF0-B6C9-B721-2809-28E8224AA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34570" r="10132" b="42222"/>
          <a:stretch/>
        </p:blipFill>
        <p:spPr>
          <a:xfrm>
            <a:off x="5703875" y="4399002"/>
            <a:ext cx="6180114" cy="14514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53DDEF99-BE73-4458-4708-33264E818A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-6000" contrast="42000"/>
          </a:blip>
          <a:srcRect t="752" b="12184"/>
          <a:stretch/>
        </p:blipFill>
        <p:spPr>
          <a:xfrm>
            <a:off x="5872334" y="709750"/>
            <a:ext cx="5843197" cy="288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39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7317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99251-6324-604E-07E8-E672EA3D3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F426F9B-817B-F00D-D4DE-486CD46AD45D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Segnaposto contenuto 8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64788911-498B-9EAE-44D3-99A57F7BA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71" y="768946"/>
            <a:ext cx="3353063" cy="2297113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197838-382B-FF17-4809-EE10C6E1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7A628C-1005-E013-424C-AA208477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38ECBE-C577-F979-C261-2FF589E8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4</a:t>
            </a:fld>
            <a:endParaRPr lang="en-US" noProof="0" dirty="0">
              <a:solidFill>
                <a:schemeClr val="bg1"/>
              </a:solidFill>
            </a:endParaRPr>
          </a:p>
        </p:txBody>
      </p:sp>
      <p:grpSp>
        <p:nvGrpSpPr>
          <p:cNvPr id="3" name="Gruppo 165">
            <a:extLst>
              <a:ext uri="{FF2B5EF4-FFF2-40B4-BE49-F238E27FC236}">
                <a16:creationId xmlns:a16="http://schemas.microsoft.com/office/drawing/2014/main" id="{0EF0B237-BFA1-C002-BBA4-F55AA95A1EAA}"/>
              </a:ext>
            </a:extLst>
          </p:cNvPr>
          <p:cNvGrpSpPr/>
          <p:nvPr/>
        </p:nvGrpSpPr>
        <p:grpSpPr>
          <a:xfrm>
            <a:off x="5518797" y="3744271"/>
            <a:ext cx="3666958" cy="2362423"/>
            <a:chOff x="381135" y="552529"/>
            <a:chExt cx="4188765" cy="2744105"/>
          </a:xfrm>
        </p:grpSpPr>
        <p:sp>
          <p:nvSpPr>
            <p:cNvPr id="8" name="Rettangolo 136">
              <a:extLst>
                <a:ext uri="{FF2B5EF4-FFF2-40B4-BE49-F238E27FC236}">
                  <a16:creationId xmlns:a16="http://schemas.microsoft.com/office/drawing/2014/main" id="{215E45CC-1762-5338-943B-ABAC8CF1D7E4}"/>
                </a:ext>
              </a:extLst>
            </p:cNvPr>
            <p:cNvSpPr/>
            <p:nvPr/>
          </p:nvSpPr>
          <p:spPr>
            <a:xfrm>
              <a:off x="3260679" y="1186778"/>
              <a:ext cx="76725" cy="139283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0" name="Rettangolo 135">
              <a:extLst>
                <a:ext uri="{FF2B5EF4-FFF2-40B4-BE49-F238E27FC236}">
                  <a16:creationId xmlns:a16="http://schemas.microsoft.com/office/drawing/2014/main" id="{DA85627C-57D6-E35B-8B5B-6F74E78C08CC}"/>
                </a:ext>
              </a:extLst>
            </p:cNvPr>
            <p:cNvSpPr/>
            <p:nvPr/>
          </p:nvSpPr>
          <p:spPr>
            <a:xfrm>
              <a:off x="1327723" y="1193405"/>
              <a:ext cx="76725" cy="139283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1" name="CasellaDiTesto 115">
              <a:extLst>
                <a:ext uri="{FF2B5EF4-FFF2-40B4-BE49-F238E27FC236}">
                  <a16:creationId xmlns:a16="http://schemas.microsoft.com/office/drawing/2014/main" id="{30925EB8-357D-57BB-BEFD-A37DD41C433E}"/>
                </a:ext>
              </a:extLst>
            </p:cNvPr>
            <p:cNvSpPr txBox="1"/>
            <p:nvPr/>
          </p:nvSpPr>
          <p:spPr>
            <a:xfrm>
              <a:off x="2424532" y="642529"/>
              <a:ext cx="1350132" cy="321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Gas injection</a:t>
              </a:r>
              <a:endParaRPr lang="en-US" sz="1200" b="1" i="1" noProof="0" dirty="0"/>
            </a:p>
          </p:txBody>
        </p:sp>
        <p:grpSp>
          <p:nvGrpSpPr>
            <p:cNvPr id="12" name="Gruppo 137">
              <a:extLst>
                <a:ext uri="{FF2B5EF4-FFF2-40B4-BE49-F238E27FC236}">
                  <a16:creationId xmlns:a16="http://schemas.microsoft.com/office/drawing/2014/main" id="{E0C3A7C5-10F8-BD0F-7848-7C41A6E638B4}"/>
                </a:ext>
              </a:extLst>
            </p:cNvPr>
            <p:cNvGrpSpPr/>
            <p:nvPr/>
          </p:nvGrpSpPr>
          <p:grpSpPr>
            <a:xfrm>
              <a:off x="997131" y="1000088"/>
              <a:ext cx="2675819" cy="1471246"/>
              <a:chOff x="997131" y="1000088"/>
              <a:chExt cx="2675819" cy="1471246"/>
            </a:xfrm>
          </p:grpSpPr>
          <p:grpSp>
            <p:nvGrpSpPr>
              <p:cNvPr id="37" name="Gruppo 111">
                <a:extLst>
                  <a:ext uri="{FF2B5EF4-FFF2-40B4-BE49-F238E27FC236}">
                    <a16:creationId xmlns:a16="http://schemas.microsoft.com/office/drawing/2014/main" id="{A23F3465-F65F-6D92-1CF1-4F763BBFF424}"/>
                  </a:ext>
                </a:extLst>
              </p:cNvPr>
              <p:cNvGrpSpPr/>
              <p:nvPr/>
            </p:nvGrpSpPr>
            <p:grpSpPr>
              <a:xfrm>
                <a:off x="1266612" y="1000088"/>
                <a:ext cx="2107975" cy="1471246"/>
                <a:chOff x="725775" y="1056769"/>
                <a:chExt cx="2107975" cy="1471246"/>
              </a:xfrm>
            </p:grpSpPr>
            <p:sp>
              <p:nvSpPr>
                <p:cNvPr id="40" name="Rettangolo 130">
                  <a:extLst>
                    <a:ext uri="{FF2B5EF4-FFF2-40B4-BE49-F238E27FC236}">
                      <a16:creationId xmlns:a16="http://schemas.microsoft.com/office/drawing/2014/main" id="{FCA77848-02C0-F63C-8589-65411C7ED7B7}"/>
                    </a:ext>
                  </a:extLst>
                </p:cNvPr>
                <p:cNvSpPr/>
                <p:nvPr/>
              </p:nvSpPr>
              <p:spPr>
                <a:xfrm>
                  <a:off x="883920" y="1056769"/>
                  <a:ext cx="1813560" cy="147124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Rettangolo 132">
                  <a:extLst>
                    <a:ext uri="{FF2B5EF4-FFF2-40B4-BE49-F238E27FC236}">
                      <a16:creationId xmlns:a16="http://schemas.microsoft.com/office/drawing/2014/main" id="{F958EE9D-9EF7-872B-D9FA-0C9F4B977B49}"/>
                    </a:ext>
                  </a:extLst>
                </p:cNvPr>
                <p:cNvSpPr/>
                <p:nvPr/>
              </p:nvSpPr>
              <p:spPr>
                <a:xfrm>
                  <a:off x="725775" y="1675603"/>
                  <a:ext cx="2107975" cy="22177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8" name="Trapezio 119">
                <a:extLst>
                  <a:ext uri="{FF2B5EF4-FFF2-40B4-BE49-F238E27FC236}">
                    <a16:creationId xmlns:a16="http://schemas.microsoft.com/office/drawing/2014/main" id="{3186F9B1-BE67-08A0-257D-F3819F0BBB49}"/>
                  </a:ext>
                </a:extLst>
              </p:cNvPr>
              <p:cNvSpPr/>
              <p:nvPr/>
            </p:nvSpPr>
            <p:spPr>
              <a:xfrm rot="16200000">
                <a:off x="2984930" y="1550303"/>
                <a:ext cx="1024914" cy="351126"/>
              </a:xfrm>
              <a:prstGeom prst="trapezoid">
                <a:avLst>
                  <a:gd name="adj" fmla="val 123193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rapezio 120">
                <a:extLst>
                  <a:ext uri="{FF2B5EF4-FFF2-40B4-BE49-F238E27FC236}">
                    <a16:creationId xmlns:a16="http://schemas.microsoft.com/office/drawing/2014/main" id="{AF9679DC-6D74-7028-C926-D9D7146BBEAD}"/>
                  </a:ext>
                </a:extLst>
              </p:cNvPr>
              <p:cNvSpPr/>
              <p:nvPr/>
            </p:nvSpPr>
            <p:spPr>
              <a:xfrm rot="5400000">
                <a:off x="660237" y="1550303"/>
                <a:ext cx="1024914" cy="351126"/>
              </a:xfrm>
              <a:prstGeom prst="trapezoid">
                <a:avLst>
                  <a:gd name="adj" fmla="val 123193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CasellaDiTesto 122">
              <a:extLst>
                <a:ext uri="{FF2B5EF4-FFF2-40B4-BE49-F238E27FC236}">
                  <a16:creationId xmlns:a16="http://schemas.microsoft.com/office/drawing/2014/main" id="{8F4AF80F-1FDE-061D-369C-7405AF89494E}"/>
                </a:ext>
              </a:extLst>
            </p:cNvPr>
            <p:cNvSpPr txBox="1"/>
            <p:nvPr/>
          </p:nvSpPr>
          <p:spPr>
            <a:xfrm>
              <a:off x="3359723" y="1940854"/>
              <a:ext cx="1210177" cy="536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Plasma/Gas ramps</a:t>
              </a:r>
              <a:endParaRPr lang="en-US" sz="1200" b="1" i="1" noProof="0" dirty="0"/>
            </a:p>
          </p:txBody>
        </p:sp>
        <p:grpSp>
          <p:nvGrpSpPr>
            <p:cNvPr id="14" name="Gruppo 138">
              <a:extLst>
                <a:ext uri="{FF2B5EF4-FFF2-40B4-BE49-F238E27FC236}">
                  <a16:creationId xmlns:a16="http://schemas.microsoft.com/office/drawing/2014/main" id="{14845CAB-5346-EE9D-A921-A3528A516580}"/>
                </a:ext>
              </a:extLst>
            </p:cNvPr>
            <p:cNvGrpSpPr/>
            <p:nvPr/>
          </p:nvGrpSpPr>
          <p:grpSpPr>
            <a:xfrm>
              <a:off x="1813073" y="552529"/>
              <a:ext cx="1018377" cy="1246936"/>
              <a:chOff x="1813073" y="552529"/>
              <a:chExt cx="1018377" cy="1246936"/>
            </a:xfrm>
          </p:grpSpPr>
          <p:sp>
            <p:nvSpPr>
              <p:cNvPr id="29" name="Rettangolo 113">
                <a:extLst>
                  <a:ext uri="{FF2B5EF4-FFF2-40B4-BE49-F238E27FC236}">
                    <a16:creationId xmlns:a16="http://schemas.microsoft.com/office/drawing/2014/main" id="{1F79B65C-2B40-808E-D3FF-24D9A6BCB3F8}"/>
                  </a:ext>
                </a:extLst>
              </p:cNvPr>
              <p:cNvSpPr/>
              <p:nvPr/>
            </p:nvSpPr>
            <p:spPr>
              <a:xfrm>
                <a:off x="2257544" y="552529"/>
                <a:ext cx="188294" cy="111517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" name="Gruppo 114">
                <a:extLst>
                  <a:ext uri="{FF2B5EF4-FFF2-40B4-BE49-F238E27FC236}">
                    <a16:creationId xmlns:a16="http://schemas.microsoft.com/office/drawing/2014/main" id="{6CA9423D-0129-296C-5C76-85147EC3E245}"/>
                  </a:ext>
                </a:extLst>
              </p:cNvPr>
              <p:cNvGrpSpPr/>
              <p:nvPr/>
            </p:nvGrpSpPr>
            <p:grpSpPr>
              <a:xfrm>
                <a:off x="1813073" y="788520"/>
                <a:ext cx="1018377" cy="1010945"/>
                <a:chOff x="1820876" y="853870"/>
                <a:chExt cx="1018377" cy="1010945"/>
              </a:xfrm>
            </p:grpSpPr>
            <p:grpSp>
              <p:nvGrpSpPr>
                <p:cNvPr id="33" name="Gruppo 126">
                  <a:extLst>
                    <a:ext uri="{FF2B5EF4-FFF2-40B4-BE49-F238E27FC236}">
                      <a16:creationId xmlns:a16="http://schemas.microsoft.com/office/drawing/2014/main" id="{D874BC27-4700-CD4E-5B75-D8A23F563CF5}"/>
                    </a:ext>
                  </a:extLst>
                </p:cNvPr>
                <p:cNvGrpSpPr/>
                <p:nvPr/>
              </p:nvGrpSpPr>
              <p:grpSpPr>
                <a:xfrm>
                  <a:off x="1820876" y="1357249"/>
                  <a:ext cx="1018377" cy="507566"/>
                  <a:chOff x="1820876" y="1630611"/>
                  <a:chExt cx="1018377" cy="507566"/>
                </a:xfrm>
                <a:solidFill>
                  <a:schemeClr val="accent1"/>
                </a:solidFill>
              </p:grpSpPr>
              <p:sp>
                <p:nvSpPr>
                  <p:cNvPr id="35" name="Freccia curva 128">
                    <a:extLst>
                      <a:ext uri="{FF2B5EF4-FFF2-40B4-BE49-F238E27FC236}">
                        <a16:creationId xmlns:a16="http://schemas.microsoft.com/office/drawing/2014/main" id="{1385D1E7-1F2A-9C0A-A302-3D18FA0FC1C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820876" y="1630611"/>
                    <a:ext cx="571501" cy="504927"/>
                  </a:xfrm>
                  <a:prstGeom prst="bentArrow">
                    <a:avLst>
                      <a:gd name="adj1" fmla="val 14333"/>
                      <a:gd name="adj2" fmla="val 11666"/>
                      <a:gd name="adj3" fmla="val 25000"/>
                      <a:gd name="adj4" fmla="val 4375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6" name="Freccia curva 129">
                    <a:extLst>
                      <a:ext uri="{FF2B5EF4-FFF2-40B4-BE49-F238E27FC236}">
                        <a16:creationId xmlns:a16="http://schemas.microsoft.com/office/drawing/2014/main" id="{C8D279D0-094E-F7F5-AA9A-940B3EBC6B47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2321893" y="1633250"/>
                    <a:ext cx="517360" cy="504927"/>
                  </a:xfrm>
                  <a:prstGeom prst="bentArrow">
                    <a:avLst>
                      <a:gd name="adj1" fmla="val 14333"/>
                      <a:gd name="adj2" fmla="val 11666"/>
                      <a:gd name="adj3" fmla="val 25000"/>
                      <a:gd name="adj4" fmla="val 4375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4" name="Freccia in giù 127">
                  <a:extLst>
                    <a:ext uri="{FF2B5EF4-FFF2-40B4-BE49-F238E27FC236}">
                      <a16:creationId xmlns:a16="http://schemas.microsoft.com/office/drawing/2014/main" id="{5BAF3C86-C08F-780A-AE64-3253927B0978}"/>
                    </a:ext>
                  </a:extLst>
                </p:cNvPr>
                <p:cNvSpPr/>
                <p:nvPr/>
              </p:nvSpPr>
              <p:spPr>
                <a:xfrm>
                  <a:off x="2263443" y="853870"/>
                  <a:ext cx="188294" cy="562794"/>
                </a:xfrm>
                <a:prstGeom prst="downArrow">
                  <a:avLst>
                    <a:gd name="adj1" fmla="val 39882"/>
                    <a:gd name="adj2" fmla="val 6936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1" name="Connettore diritto 116">
                <a:extLst>
                  <a:ext uri="{FF2B5EF4-FFF2-40B4-BE49-F238E27FC236}">
                    <a16:creationId xmlns:a16="http://schemas.microsoft.com/office/drawing/2014/main" id="{07F2B759-D7C0-8A41-E47F-535781623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0401" y="620450"/>
                <a:ext cx="0" cy="9984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diritto 117">
                <a:extLst>
                  <a:ext uri="{FF2B5EF4-FFF2-40B4-BE49-F238E27FC236}">
                    <a16:creationId xmlns:a16="http://schemas.microsoft.com/office/drawing/2014/main" id="{3CBAE425-F96D-DB1D-4FE0-8EE88461D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8998" y="620450"/>
                <a:ext cx="0" cy="9984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Connettore diritto 140">
              <a:extLst>
                <a:ext uri="{FF2B5EF4-FFF2-40B4-BE49-F238E27FC236}">
                  <a16:creationId xmlns:a16="http://schemas.microsoft.com/office/drawing/2014/main" id="{3C6737E7-C585-4CF7-2F02-438FD9564E60}"/>
                </a:ext>
              </a:extLst>
            </p:cNvPr>
            <p:cNvCxnSpPr>
              <a:cxnSpLocks/>
            </p:cNvCxnSpPr>
            <p:nvPr/>
          </p:nvCxnSpPr>
          <p:spPr>
            <a:xfrm>
              <a:off x="1327723" y="1618922"/>
              <a:ext cx="922678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42">
              <a:extLst>
                <a:ext uri="{FF2B5EF4-FFF2-40B4-BE49-F238E27FC236}">
                  <a16:creationId xmlns:a16="http://schemas.microsoft.com/office/drawing/2014/main" id="{9D6C15A0-0955-4BE1-F211-6FA4CBC5EFD9}"/>
                </a:ext>
              </a:extLst>
            </p:cNvPr>
            <p:cNvCxnSpPr>
              <a:cxnSpLocks/>
            </p:cNvCxnSpPr>
            <p:nvPr/>
          </p:nvCxnSpPr>
          <p:spPr>
            <a:xfrm>
              <a:off x="2443934" y="1618922"/>
              <a:ext cx="89347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43">
              <a:extLst>
                <a:ext uri="{FF2B5EF4-FFF2-40B4-BE49-F238E27FC236}">
                  <a16:creationId xmlns:a16="http://schemas.microsoft.com/office/drawing/2014/main" id="{370EA353-EDD8-137B-372C-49E9EF3EDF18}"/>
                </a:ext>
              </a:extLst>
            </p:cNvPr>
            <p:cNvCxnSpPr>
              <a:cxnSpLocks/>
            </p:cNvCxnSpPr>
            <p:nvPr/>
          </p:nvCxnSpPr>
          <p:spPr>
            <a:xfrm>
              <a:off x="1327723" y="1840699"/>
              <a:ext cx="200968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18">
              <a:extLst>
                <a:ext uri="{FF2B5EF4-FFF2-40B4-BE49-F238E27FC236}">
                  <a16:creationId xmlns:a16="http://schemas.microsoft.com/office/drawing/2014/main" id="{A038AD2C-18F6-7AC1-E5C7-AF89ACA5FCB0}"/>
                </a:ext>
              </a:extLst>
            </p:cNvPr>
            <p:cNvSpPr txBox="1"/>
            <p:nvPr/>
          </p:nvSpPr>
          <p:spPr>
            <a:xfrm>
              <a:off x="1842854" y="1988706"/>
              <a:ext cx="1414055" cy="321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i="1" noProof="0" dirty="0">
                  <a:latin typeface="-apple-system"/>
                </a:rPr>
                <a:t>Plasma channel</a:t>
              </a:r>
              <a:endParaRPr lang="en-US" sz="1200" b="1" i="1" noProof="0" dirty="0"/>
            </a:p>
          </p:txBody>
        </p:sp>
        <p:cxnSp>
          <p:nvCxnSpPr>
            <p:cNvPr id="19" name="Connettore 2 149">
              <a:extLst>
                <a:ext uri="{FF2B5EF4-FFF2-40B4-BE49-F238E27FC236}">
                  <a16:creationId xmlns:a16="http://schemas.microsoft.com/office/drawing/2014/main" id="{D37012D7-11B2-A876-F0D4-FBCDF16D7685}"/>
                </a:ext>
              </a:extLst>
            </p:cNvPr>
            <p:cNvCxnSpPr/>
            <p:nvPr/>
          </p:nvCxnSpPr>
          <p:spPr>
            <a:xfrm flipV="1">
              <a:off x="2732220" y="1725865"/>
              <a:ext cx="251709" cy="3173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o 162">
              <a:extLst>
                <a:ext uri="{FF2B5EF4-FFF2-40B4-BE49-F238E27FC236}">
                  <a16:creationId xmlns:a16="http://schemas.microsoft.com/office/drawing/2014/main" id="{86356947-7E7B-F4A9-140C-B4084B287A03}"/>
                </a:ext>
              </a:extLst>
            </p:cNvPr>
            <p:cNvGrpSpPr/>
            <p:nvPr/>
          </p:nvGrpSpPr>
          <p:grpSpPr>
            <a:xfrm>
              <a:off x="1366085" y="2579611"/>
              <a:ext cx="1932957" cy="512661"/>
              <a:chOff x="1366085" y="2579611"/>
              <a:chExt cx="1932957" cy="512661"/>
            </a:xfrm>
          </p:grpSpPr>
          <p:cxnSp>
            <p:nvCxnSpPr>
              <p:cNvPr id="23" name="Connettore diritto 151">
                <a:extLst>
                  <a:ext uri="{FF2B5EF4-FFF2-40B4-BE49-F238E27FC236}">
                    <a16:creationId xmlns:a16="http://schemas.microsoft.com/office/drawing/2014/main" id="{46FF666A-8D22-D30F-46CE-5899D8A7D058}"/>
                  </a:ext>
                </a:extLst>
              </p:cNvPr>
              <p:cNvCxnSpPr>
                <a:stCxn id="10" idx="2"/>
              </p:cNvCxnSpPr>
              <p:nvPr/>
            </p:nvCxnSpPr>
            <p:spPr>
              <a:xfrm flipH="1">
                <a:off x="1366085" y="2586238"/>
                <a:ext cx="1" cy="27689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153">
                <a:extLst>
                  <a:ext uri="{FF2B5EF4-FFF2-40B4-BE49-F238E27FC236}">
                    <a16:creationId xmlns:a16="http://schemas.microsoft.com/office/drawing/2014/main" id="{4F5D4B47-728F-B0A9-50C4-555748BB6CA7}"/>
                  </a:ext>
                </a:extLst>
              </p:cNvPr>
              <p:cNvCxnSpPr>
                <a:stCxn id="8" idx="2"/>
              </p:cNvCxnSpPr>
              <p:nvPr/>
            </p:nvCxnSpPr>
            <p:spPr>
              <a:xfrm flipH="1">
                <a:off x="3299041" y="2579611"/>
                <a:ext cx="1" cy="2931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154">
                <a:extLst>
                  <a:ext uri="{FF2B5EF4-FFF2-40B4-BE49-F238E27FC236}">
                    <a16:creationId xmlns:a16="http://schemas.microsoft.com/office/drawing/2014/main" id="{B83F0E28-CC2B-049E-4ACB-52F36D9545FF}"/>
                  </a:ext>
                </a:extLst>
              </p:cNvPr>
              <p:cNvCxnSpPr/>
              <p:nvPr/>
            </p:nvCxnSpPr>
            <p:spPr>
              <a:xfrm flipH="1">
                <a:off x="2257544" y="2768272"/>
                <a:ext cx="1" cy="1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156">
                <a:extLst>
                  <a:ext uri="{FF2B5EF4-FFF2-40B4-BE49-F238E27FC236}">
                    <a16:creationId xmlns:a16="http://schemas.microsoft.com/office/drawing/2014/main" id="{0827AEA8-E788-9E50-7E05-8B0C004941D8}"/>
                  </a:ext>
                </a:extLst>
              </p:cNvPr>
              <p:cNvCxnSpPr/>
              <p:nvPr/>
            </p:nvCxnSpPr>
            <p:spPr>
              <a:xfrm>
                <a:off x="2314090" y="2624272"/>
                <a:ext cx="0" cy="46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diritto 158">
                <a:extLst>
                  <a:ext uri="{FF2B5EF4-FFF2-40B4-BE49-F238E27FC236}">
                    <a16:creationId xmlns:a16="http://schemas.microsoft.com/office/drawing/2014/main" id="{3D809560-5C71-86E3-6B4C-AB2CEEECFB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6085" y="2858272"/>
                <a:ext cx="8913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diritto 160">
                <a:extLst>
                  <a:ext uri="{FF2B5EF4-FFF2-40B4-BE49-F238E27FC236}">
                    <a16:creationId xmlns:a16="http://schemas.microsoft.com/office/drawing/2014/main" id="{24FDBD5A-DD60-5E67-8920-0A08CDD1D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4090" y="2872776"/>
                <a:ext cx="9784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CasellaDiTesto 163">
              <a:extLst>
                <a:ext uri="{FF2B5EF4-FFF2-40B4-BE49-F238E27FC236}">
                  <a16:creationId xmlns:a16="http://schemas.microsoft.com/office/drawing/2014/main" id="{1FA324FB-26F9-FEC9-D618-10FC6D4B7F13}"/>
                </a:ext>
              </a:extLst>
            </p:cNvPr>
            <p:cNvSpPr txBox="1"/>
            <p:nvPr/>
          </p:nvSpPr>
          <p:spPr>
            <a:xfrm>
              <a:off x="2268850" y="2903382"/>
              <a:ext cx="589224" cy="393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6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HV</a:t>
              </a:r>
              <a:endParaRPr lang="en-US" sz="1600" b="1" noProof="0" dirty="0"/>
            </a:p>
          </p:txBody>
        </p:sp>
        <p:sp>
          <p:nvSpPr>
            <p:cNvPr id="22" name="CasellaDiTesto 164">
              <a:extLst>
                <a:ext uri="{FF2B5EF4-FFF2-40B4-BE49-F238E27FC236}">
                  <a16:creationId xmlns:a16="http://schemas.microsoft.com/office/drawing/2014/main" id="{D2795C5F-D224-8284-B4EA-24DF6CA4701D}"/>
                </a:ext>
              </a:extLst>
            </p:cNvPr>
            <p:cNvSpPr txBox="1"/>
            <p:nvPr/>
          </p:nvSpPr>
          <p:spPr>
            <a:xfrm>
              <a:off x="381135" y="2353156"/>
              <a:ext cx="1040368" cy="321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2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Electrodes</a:t>
              </a:r>
              <a:endParaRPr lang="en-US" sz="1200" b="1" noProof="0" dirty="0"/>
            </a:p>
          </p:txBody>
        </p: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7FFEC4D-8F8A-D1D2-0763-AEB3500C7E60}"/>
              </a:ext>
            </a:extLst>
          </p:cNvPr>
          <p:cNvSpPr txBox="1"/>
          <p:nvPr/>
        </p:nvSpPr>
        <p:spPr>
          <a:xfrm>
            <a:off x="181769" y="705177"/>
            <a:ext cx="535146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002060"/>
                </a:solidFill>
              </a:rPr>
              <a:t>• Principle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A gas-filled dielectric capillary is ionized by a high-voltage discharge (5-25kV)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The resulting plasma column provides a well-defined density profile for beam or laser guiding</a:t>
            </a:r>
          </a:p>
          <a:p>
            <a:r>
              <a:rPr lang="en-US" sz="1600" b="1" noProof="0" dirty="0">
                <a:solidFill>
                  <a:srgbClr val="002060"/>
                </a:solidFill>
              </a:rPr>
              <a:t>• Key Features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Self-consistent heating and ionization: fast current pulse (~hundreds of ns) → plasma channel formation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Plasma density tunable via gas type, pressure, and discharge parameters</a:t>
            </a:r>
          </a:p>
          <a:p>
            <a:r>
              <a:rPr lang="en-US" sz="1600" noProof="0" dirty="0">
                <a:solidFill>
                  <a:srgbClr val="002060"/>
                </a:solidFill>
              </a:rPr>
              <a:t>– Small dimension of the HV source to produce plasma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b="1" noProof="0" dirty="0">
                <a:solidFill>
                  <a:srgbClr val="002060"/>
                </a:solidFill>
              </a:rPr>
              <a:t>• Typical Parameters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Length: 1–60 cm · Radius: 0.5–2 mm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Pressure: 1–100 mbar (He, H₂, Ar...)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Peak current: 1–20 kA · Pulse duration: 100–1000 ns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Plasma density: 10¹⁶–10¹⁸ cm⁻³</a:t>
            </a:r>
          </a:p>
          <a:p>
            <a:r>
              <a:rPr lang="en-US" sz="1600" b="1" noProof="0" dirty="0">
                <a:solidFill>
                  <a:srgbClr val="002060"/>
                </a:solidFill>
              </a:rPr>
              <a:t>• Technical Challenges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Stability and reproducibility (shot-to-shot, longitudinal uniformity)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High repetition-rate operation (≥ 100 Hz)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noProof="0" dirty="0">
                <a:solidFill>
                  <a:srgbClr val="002060"/>
                </a:solidFill>
              </a:rPr>
              <a:t>– Synchronization with beam and diagnostics integration</a:t>
            </a:r>
          </a:p>
          <a:p>
            <a:endParaRPr lang="en-US" sz="1200" noProof="0" dirty="0">
              <a:solidFill>
                <a:srgbClr val="002060"/>
              </a:solidFill>
            </a:endParaRPr>
          </a:p>
        </p:txBody>
      </p:sp>
      <p:grpSp>
        <p:nvGrpSpPr>
          <p:cNvPr id="43" name="Group 23">
            <a:extLst>
              <a:ext uri="{FF2B5EF4-FFF2-40B4-BE49-F238E27FC236}">
                <a16:creationId xmlns:a16="http://schemas.microsoft.com/office/drawing/2014/main" id="{177BEB6E-FA11-9550-7852-FCC2E9E2A914}"/>
              </a:ext>
            </a:extLst>
          </p:cNvPr>
          <p:cNvGrpSpPr/>
          <p:nvPr/>
        </p:nvGrpSpPr>
        <p:grpSpPr>
          <a:xfrm>
            <a:off x="9110709" y="939574"/>
            <a:ext cx="2867538" cy="2272271"/>
            <a:chOff x="98712" y="516823"/>
            <a:chExt cx="3165188" cy="2338414"/>
          </a:xfrm>
        </p:grpSpPr>
        <p:pic>
          <p:nvPicPr>
            <p:cNvPr id="44" name="Picture 25">
              <a:extLst>
                <a:ext uri="{FF2B5EF4-FFF2-40B4-BE49-F238E27FC236}">
                  <a16:creationId xmlns:a16="http://schemas.microsoft.com/office/drawing/2014/main" id="{0739BF43-196D-8E5E-5CE6-AC45440E57EA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68" t="22800" r="26853" b="40627"/>
            <a:stretch/>
          </p:blipFill>
          <p:spPr bwMode="auto">
            <a:xfrm>
              <a:off x="371423" y="516823"/>
              <a:ext cx="2892477" cy="2338414"/>
            </a:xfrm>
            <a:prstGeom prst="rect">
              <a:avLst/>
            </a:prstGeom>
            <a:ln w="9525"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862FE5D5-FD27-99BD-D8AF-2F9F6D1A41EC}"/>
                </a:ext>
              </a:extLst>
            </p:cNvPr>
            <p:cNvSpPr/>
            <p:nvPr/>
          </p:nvSpPr>
          <p:spPr>
            <a:xfrm>
              <a:off x="846754" y="1304371"/>
              <a:ext cx="9204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Gas inlets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528F6DDD-AF17-B882-5BAD-7369BF1859B8}"/>
                </a:ext>
              </a:extLst>
            </p:cNvPr>
            <p:cNvSpPr/>
            <p:nvPr/>
          </p:nvSpPr>
          <p:spPr>
            <a:xfrm>
              <a:off x="98712" y="576328"/>
              <a:ext cx="1075827" cy="348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Electrode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1">
              <a:extLst>
                <a:ext uri="{FF2B5EF4-FFF2-40B4-BE49-F238E27FC236}">
                  <a16:creationId xmlns:a16="http://schemas.microsoft.com/office/drawing/2014/main" id="{821FCA73-91C4-C488-AD57-C5CC6957D5D3}"/>
                </a:ext>
              </a:extLst>
            </p:cNvPr>
            <p:cNvSpPr/>
            <p:nvPr/>
          </p:nvSpPr>
          <p:spPr>
            <a:xfrm>
              <a:off x="1831099" y="741443"/>
              <a:ext cx="1025172" cy="348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HV pulse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8" name="Straight Arrow Connector 33">
              <a:extLst>
                <a:ext uri="{FF2B5EF4-FFF2-40B4-BE49-F238E27FC236}">
                  <a16:creationId xmlns:a16="http://schemas.microsoft.com/office/drawing/2014/main" id="{C0EB09FF-3A72-BBBD-92CF-3C04D97D731F}"/>
                </a:ext>
              </a:extLst>
            </p:cNvPr>
            <p:cNvCxnSpPr/>
            <p:nvPr/>
          </p:nvCxnSpPr>
          <p:spPr>
            <a:xfrm>
              <a:off x="745311" y="985125"/>
              <a:ext cx="2101352" cy="1040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34">
              <a:extLst>
                <a:ext uri="{FF2B5EF4-FFF2-40B4-BE49-F238E27FC236}">
                  <a16:creationId xmlns:a16="http://schemas.microsoft.com/office/drawing/2014/main" id="{4EBE9C0E-9170-4E9A-EC0D-77C7FEA36660}"/>
                </a:ext>
              </a:extLst>
            </p:cNvPr>
            <p:cNvGrpSpPr/>
            <p:nvPr/>
          </p:nvGrpSpPr>
          <p:grpSpPr>
            <a:xfrm>
              <a:off x="1276242" y="1027519"/>
              <a:ext cx="1062367" cy="868804"/>
              <a:chOff x="8303405" y="4635077"/>
              <a:chExt cx="729139" cy="1212481"/>
            </a:xfrm>
          </p:grpSpPr>
          <p:sp>
            <p:nvSpPr>
              <p:cNvPr id="51" name="Freeform 36">
                <a:extLst>
                  <a:ext uri="{FF2B5EF4-FFF2-40B4-BE49-F238E27FC236}">
                    <a16:creationId xmlns:a16="http://schemas.microsoft.com/office/drawing/2014/main" id="{1773530A-B863-2154-F898-B71F797DB2F9}"/>
                  </a:ext>
                </a:extLst>
              </p:cNvPr>
              <p:cNvSpPr/>
              <p:nvPr/>
            </p:nvSpPr>
            <p:spPr>
              <a:xfrm>
                <a:off x="8303405" y="4635979"/>
                <a:ext cx="365760" cy="1211579"/>
              </a:xfrm>
              <a:custGeom>
                <a:avLst/>
                <a:gdLst>
                  <a:gd name="connsiteX0" fmla="*/ 365760 w 365760"/>
                  <a:gd name="connsiteY0" fmla="*/ 0 h 1211580"/>
                  <a:gd name="connsiteX1" fmla="*/ 350520 w 365760"/>
                  <a:gd name="connsiteY1" fmla="*/ 381000 h 1211580"/>
                  <a:gd name="connsiteX2" fmla="*/ 281940 w 365760"/>
                  <a:gd name="connsiteY2" fmla="*/ 632460 h 1211580"/>
                  <a:gd name="connsiteX3" fmla="*/ 182880 w 365760"/>
                  <a:gd name="connsiteY3" fmla="*/ 853440 h 1211580"/>
                  <a:gd name="connsiteX4" fmla="*/ 0 w 365760"/>
                  <a:gd name="connsiteY4" fmla="*/ 1211580 h 121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60" h="1211580">
                    <a:moveTo>
                      <a:pt x="365760" y="0"/>
                    </a:moveTo>
                    <a:cubicBezTo>
                      <a:pt x="365125" y="137795"/>
                      <a:pt x="364490" y="275590"/>
                      <a:pt x="350520" y="381000"/>
                    </a:cubicBezTo>
                    <a:cubicBezTo>
                      <a:pt x="336550" y="486410"/>
                      <a:pt x="309880" y="553720"/>
                      <a:pt x="281940" y="632460"/>
                    </a:cubicBezTo>
                    <a:cubicBezTo>
                      <a:pt x="254000" y="711200"/>
                      <a:pt x="229870" y="756920"/>
                      <a:pt x="182880" y="853440"/>
                    </a:cubicBezTo>
                    <a:cubicBezTo>
                      <a:pt x="135890" y="949960"/>
                      <a:pt x="67945" y="1080770"/>
                      <a:pt x="0" y="121158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39">
                <a:extLst>
                  <a:ext uri="{FF2B5EF4-FFF2-40B4-BE49-F238E27FC236}">
                    <a16:creationId xmlns:a16="http://schemas.microsoft.com/office/drawing/2014/main" id="{626CF0BC-6761-4D2D-66A5-6EA9549FBB9A}"/>
                  </a:ext>
                </a:extLst>
              </p:cNvPr>
              <p:cNvSpPr/>
              <p:nvPr/>
            </p:nvSpPr>
            <p:spPr>
              <a:xfrm flipH="1">
                <a:off x="8674404" y="4635077"/>
                <a:ext cx="358140" cy="1211579"/>
              </a:xfrm>
              <a:custGeom>
                <a:avLst/>
                <a:gdLst>
                  <a:gd name="connsiteX0" fmla="*/ 365760 w 365760"/>
                  <a:gd name="connsiteY0" fmla="*/ 0 h 1211580"/>
                  <a:gd name="connsiteX1" fmla="*/ 350520 w 365760"/>
                  <a:gd name="connsiteY1" fmla="*/ 381000 h 1211580"/>
                  <a:gd name="connsiteX2" fmla="*/ 281940 w 365760"/>
                  <a:gd name="connsiteY2" fmla="*/ 632460 h 1211580"/>
                  <a:gd name="connsiteX3" fmla="*/ 182880 w 365760"/>
                  <a:gd name="connsiteY3" fmla="*/ 853440 h 1211580"/>
                  <a:gd name="connsiteX4" fmla="*/ 0 w 365760"/>
                  <a:gd name="connsiteY4" fmla="*/ 1211580 h 121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60" h="1211580">
                    <a:moveTo>
                      <a:pt x="365760" y="0"/>
                    </a:moveTo>
                    <a:cubicBezTo>
                      <a:pt x="365125" y="137795"/>
                      <a:pt x="364490" y="275590"/>
                      <a:pt x="350520" y="381000"/>
                    </a:cubicBezTo>
                    <a:cubicBezTo>
                      <a:pt x="336550" y="486410"/>
                      <a:pt x="309880" y="553720"/>
                      <a:pt x="281940" y="632460"/>
                    </a:cubicBezTo>
                    <a:cubicBezTo>
                      <a:pt x="254000" y="711200"/>
                      <a:pt x="229870" y="756920"/>
                      <a:pt x="182880" y="853440"/>
                    </a:cubicBezTo>
                    <a:cubicBezTo>
                      <a:pt x="135890" y="949960"/>
                      <a:pt x="67945" y="1080770"/>
                      <a:pt x="0" y="121158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0" name="Rectangle 35">
              <a:extLst>
                <a:ext uri="{FF2B5EF4-FFF2-40B4-BE49-F238E27FC236}">
                  <a16:creationId xmlns:a16="http://schemas.microsoft.com/office/drawing/2014/main" id="{40B214DE-2C02-8088-DEAF-A9B5E5E9C8B3}"/>
                </a:ext>
              </a:extLst>
            </p:cNvPr>
            <p:cNvSpPr/>
            <p:nvPr/>
          </p:nvSpPr>
          <p:spPr>
            <a:xfrm>
              <a:off x="1499820" y="2248635"/>
              <a:ext cx="13468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Plasma channel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120">
            <a:extLst>
              <a:ext uri="{FF2B5EF4-FFF2-40B4-BE49-F238E27FC236}">
                <a16:creationId xmlns:a16="http://schemas.microsoft.com/office/drawing/2014/main" id="{A1AE03AB-41D9-C4D9-BCF2-CCABED7095E4}"/>
              </a:ext>
            </a:extLst>
          </p:cNvPr>
          <p:cNvGrpSpPr/>
          <p:nvPr/>
        </p:nvGrpSpPr>
        <p:grpSpPr>
          <a:xfrm>
            <a:off x="9315644" y="3595538"/>
            <a:ext cx="2729082" cy="2211599"/>
            <a:chOff x="7160452" y="602130"/>
            <a:chExt cx="4542580" cy="2569957"/>
          </a:xfrm>
        </p:grpSpPr>
        <p:pic>
          <p:nvPicPr>
            <p:cNvPr id="54" name="Immagine 14">
              <a:extLst>
                <a:ext uri="{FF2B5EF4-FFF2-40B4-BE49-F238E27FC236}">
                  <a16:creationId xmlns:a16="http://schemas.microsoft.com/office/drawing/2014/main" id="{8115EFBD-EE4F-E9EE-3684-7482BD2B4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160452" y="602130"/>
              <a:ext cx="4542580" cy="256995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</p:pic>
        <p:grpSp>
          <p:nvGrpSpPr>
            <p:cNvPr id="55" name="Group 122">
              <a:extLst>
                <a:ext uri="{FF2B5EF4-FFF2-40B4-BE49-F238E27FC236}">
                  <a16:creationId xmlns:a16="http://schemas.microsoft.com/office/drawing/2014/main" id="{CDE8FE1C-FAA8-5915-0155-CD46249E4E83}"/>
                </a:ext>
              </a:extLst>
            </p:cNvPr>
            <p:cNvGrpSpPr/>
            <p:nvPr/>
          </p:nvGrpSpPr>
          <p:grpSpPr>
            <a:xfrm>
              <a:off x="7463396" y="607226"/>
              <a:ext cx="3870348" cy="2548789"/>
              <a:chOff x="3911604" y="2251038"/>
              <a:chExt cx="2410743" cy="1541675"/>
            </a:xfrm>
          </p:grpSpPr>
          <p:sp>
            <p:nvSpPr>
              <p:cNvPr id="56" name="Rectangle 123">
                <a:extLst>
                  <a:ext uri="{FF2B5EF4-FFF2-40B4-BE49-F238E27FC236}">
                    <a16:creationId xmlns:a16="http://schemas.microsoft.com/office/drawing/2014/main" id="{384EFA3E-A5D8-0624-C5AD-E719ED230286}"/>
                  </a:ext>
                </a:extLst>
              </p:cNvPr>
              <p:cNvSpPr/>
              <p:nvPr/>
            </p:nvSpPr>
            <p:spPr>
              <a:xfrm>
                <a:off x="4108298" y="3637790"/>
                <a:ext cx="2033078" cy="15492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ound Same Side Corner Rectangle 124">
                <a:extLst>
                  <a:ext uri="{FF2B5EF4-FFF2-40B4-BE49-F238E27FC236}">
                    <a16:creationId xmlns:a16="http://schemas.microsoft.com/office/drawing/2014/main" id="{1D42FF1A-25C6-4891-E398-4D398667936C}"/>
                  </a:ext>
                </a:extLst>
              </p:cNvPr>
              <p:cNvSpPr/>
              <p:nvPr/>
            </p:nvSpPr>
            <p:spPr>
              <a:xfrm>
                <a:off x="4109191" y="2522178"/>
                <a:ext cx="2032369" cy="917628"/>
              </a:xfrm>
              <a:prstGeom prst="round2Same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125">
                <a:extLst>
                  <a:ext uri="{FF2B5EF4-FFF2-40B4-BE49-F238E27FC236}">
                    <a16:creationId xmlns:a16="http://schemas.microsoft.com/office/drawing/2014/main" id="{DEF054E6-DD26-8B77-22C4-1C5CFC4E965F}"/>
                  </a:ext>
                </a:extLst>
              </p:cNvPr>
              <p:cNvSpPr/>
              <p:nvPr/>
            </p:nvSpPr>
            <p:spPr>
              <a:xfrm>
                <a:off x="4574260" y="2251038"/>
                <a:ext cx="1053243" cy="10073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Rectangle 126">
                <a:extLst>
                  <a:ext uri="{FF2B5EF4-FFF2-40B4-BE49-F238E27FC236}">
                    <a16:creationId xmlns:a16="http://schemas.microsoft.com/office/drawing/2014/main" id="{25179459-5AE6-C3EC-63C2-3E01C524BC8A}"/>
                  </a:ext>
                </a:extLst>
              </p:cNvPr>
              <p:cNvSpPr/>
              <p:nvPr/>
            </p:nvSpPr>
            <p:spPr>
              <a:xfrm>
                <a:off x="4954386" y="2354663"/>
                <a:ext cx="299069" cy="1630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127">
                <a:extLst>
                  <a:ext uri="{FF2B5EF4-FFF2-40B4-BE49-F238E27FC236}">
                    <a16:creationId xmlns:a16="http://schemas.microsoft.com/office/drawing/2014/main" id="{3D51613C-B5DA-2CAA-9A12-0C8E47B5F9CD}"/>
                  </a:ext>
                </a:extLst>
              </p:cNvPr>
              <p:cNvGrpSpPr/>
              <p:nvPr/>
            </p:nvGrpSpPr>
            <p:grpSpPr>
              <a:xfrm>
                <a:off x="4487279" y="2284988"/>
                <a:ext cx="1156444" cy="1103379"/>
                <a:chOff x="302038" y="440155"/>
                <a:chExt cx="565364" cy="473160"/>
              </a:xfrm>
            </p:grpSpPr>
            <p:sp>
              <p:nvSpPr>
                <p:cNvPr id="70" name="Freeform 137">
                  <a:extLst>
                    <a:ext uri="{FF2B5EF4-FFF2-40B4-BE49-F238E27FC236}">
                      <a16:creationId xmlns:a16="http://schemas.microsoft.com/office/drawing/2014/main" id="{67C21FE2-DDC2-0D1F-254A-9CD4F0FB05F3}"/>
                    </a:ext>
                  </a:extLst>
                </p:cNvPr>
                <p:cNvSpPr/>
                <p:nvPr/>
              </p:nvSpPr>
              <p:spPr>
                <a:xfrm rot="5400000" flipV="1">
                  <a:off x="217950" y="529247"/>
                  <a:ext cx="468155" cy="299979"/>
                </a:xfrm>
                <a:custGeom>
                  <a:avLst/>
                  <a:gdLst>
                    <a:gd name="connsiteX0" fmla="*/ 0 w 1238492"/>
                    <a:gd name="connsiteY0" fmla="*/ 266218 h 266218"/>
                    <a:gd name="connsiteX1" fmla="*/ 439838 w 1238492"/>
                    <a:gd name="connsiteY1" fmla="*/ 254643 h 266218"/>
                    <a:gd name="connsiteX2" fmla="*/ 810228 w 1238492"/>
                    <a:gd name="connsiteY2" fmla="*/ 150471 h 266218"/>
                    <a:gd name="connsiteX3" fmla="*/ 1238492 w 1238492"/>
                    <a:gd name="connsiteY3" fmla="*/ 0 h 266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8492" h="266218">
                      <a:moveTo>
                        <a:pt x="0" y="266218"/>
                      </a:moveTo>
                      <a:lnTo>
                        <a:pt x="439838" y="254643"/>
                      </a:lnTo>
                      <a:cubicBezTo>
                        <a:pt x="574876" y="235352"/>
                        <a:pt x="677119" y="192911"/>
                        <a:pt x="810228" y="150471"/>
                      </a:cubicBezTo>
                      <a:cubicBezTo>
                        <a:pt x="943337" y="108031"/>
                        <a:pt x="1090914" y="54015"/>
                        <a:pt x="123849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sysDash"/>
                  <a:headEnd type="none"/>
                  <a:tailEnd type="triangle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38">
                  <a:extLst>
                    <a:ext uri="{FF2B5EF4-FFF2-40B4-BE49-F238E27FC236}">
                      <a16:creationId xmlns:a16="http://schemas.microsoft.com/office/drawing/2014/main" id="{67C87F80-9E90-13DD-140C-88CBBEA6F51A}"/>
                    </a:ext>
                  </a:extLst>
                </p:cNvPr>
                <p:cNvSpPr/>
                <p:nvPr/>
              </p:nvSpPr>
              <p:spPr>
                <a:xfrm rot="5400000">
                  <a:off x="498982" y="544895"/>
                  <a:ext cx="473160" cy="263680"/>
                </a:xfrm>
                <a:custGeom>
                  <a:avLst/>
                  <a:gdLst>
                    <a:gd name="connsiteX0" fmla="*/ 0 w 1238492"/>
                    <a:gd name="connsiteY0" fmla="*/ 266218 h 266218"/>
                    <a:gd name="connsiteX1" fmla="*/ 439838 w 1238492"/>
                    <a:gd name="connsiteY1" fmla="*/ 254643 h 266218"/>
                    <a:gd name="connsiteX2" fmla="*/ 810228 w 1238492"/>
                    <a:gd name="connsiteY2" fmla="*/ 150471 h 266218"/>
                    <a:gd name="connsiteX3" fmla="*/ 1238492 w 1238492"/>
                    <a:gd name="connsiteY3" fmla="*/ 0 h 266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8492" h="266218">
                      <a:moveTo>
                        <a:pt x="0" y="266218"/>
                      </a:moveTo>
                      <a:lnTo>
                        <a:pt x="439838" y="254643"/>
                      </a:lnTo>
                      <a:cubicBezTo>
                        <a:pt x="574876" y="235352"/>
                        <a:pt x="677119" y="192911"/>
                        <a:pt x="810228" y="150471"/>
                      </a:cubicBezTo>
                      <a:cubicBezTo>
                        <a:pt x="943337" y="108031"/>
                        <a:pt x="1090914" y="54015"/>
                        <a:pt x="123849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sysDash"/>
                  <a:headEnd type="none"/>
                  <a:tailEnd type="triangle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" name="Group 128">
                <a:extLst>
                  <a:ext uri="{FF2B5EF4-FFF2-40B4-BE49-F238E27FC236}">
                    <a16:creationId xmlns:a16="http://schemas.microsoft.com/office/drawing/2014/main" id="{9F79A64B-1174-D736-9C8E-D07AEB0718B6}"/>
                  </a:ext>
                </a:extLst>
              </p:cNvPr>
              <p:cNvGrpSpPr/>
              <p:nvPr/>
            </p:nvGrpSpPr>
            <p:grpSpPr>
              <a:xfrm>
                <a:off x="6174909" y="2458752"/>
                <a:ext cx="147438" cy="1333961"/>
                <a:chOff x="1340881" y="549679"/>
                <a:chExt cx="87310" cy="751671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66" name="Rectangle 133">
                  <a:extLst>
                    <a:ext uri="{FF2B5EF4-FFF2-40B4-BE49-F238E27FC236}">
                      <a16:creationId xmlns:a16="http://schemas.microsoft.com/office/drawing/2014/main" id="{04F2518B-0E2B-C7CF-FF82-368EDD5D4EF1}"/>
                    </a:ext>
                  </a:extLst>
                </p:cNvPr>
                <p:cNvSpPr/>
                <p:nvPr/>
              </p:nvSpPr>
              <p:spPr>
                <a:xfrm>
                  <a:off x="1341051" y="674621"/>
                  <a:ext cx="45719" cy="43214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7" name="Group 134">
                  <a:extLst>
                    <a:ext uri="{FF2B5EF4-FFF2-40B4-BE49-F238E27FC236}">
                      <a16:creationId xmlns:a16="http://schemas.microsoft.com/office/drawing/2014/main" id="{A532993B-6CA0-734D-3E5D-7552578437CB}"/>
                    </a:ext>
                  </a:extLst>
                </p:cNvPr>
                <p:cNvGrpSpPr/>
                <p:nvPr/>
              </p:nvGrpSpPr>
              <p:grpSpPr>
                <a:xfrm>
                  <a:off x="1340881" y="549679"/>
                  <a:ext cx="87310" cy="751671"/>
                  <a:chOff x="1340881" y="549679"/>
                  <a:chExt cx="87310" cy="751671"/>
                </a:xfrm>
                <a:grpFill/>
              </p:grpSpPr>
              <p:sp>
                <p:nvSpPr>
                  <p:cNvPr id="68" name="Rectangle 135">
                    <a:extLst>
                      <a:ext uri="{FF2B5EF4-FFF2-40B4-BE49-F238E27FC236}">
                        <a16:creationId xmlns:a16="http://schemas.microsoft.com/office/drawing/2014/main" id="{CA7A3158-52DA-56C3-6435-DE64192AC7BF}"/>
                      </a:ext>
                    </a:extLst>
                  </p:cNvPr>
                  <p:cNvSpPr/>
                  <p:nvPr/>
                </p:nvSpPr>
                <p:spPr>
                  <a:xfrm>
                    <a:off x="1341051" y="1217883"/>
                    <a:ext cx="45719" cy="83467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Rectangle 136">
                    <a:extLst>
                      <a:ext uri="{FF2B5EF4-FFF2-40B4-BE49-F238E27FC236}">
                        <a16:creationId xmlns:a16="http://schemas.microsoft.com/office/drawing/2014/main" id="{6D26FD0E-85D5-9771-5A1B-C19F6AF62F23}"/>
                      </a:ext>
                    </a:extLst>
                  </p:cNvPr>
                  <p:cNvSpPr/>
                  <p:nvPr/>
                </p:nvSpPr>
                <p:spPr>
                  <a:xfrm>
                    <a:off x="1340881" y="549679"/>
                    <a:ext cx="87310" cy="23959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62" name="Group 129">
                <a:extLst>
                  <a:ext uri="{FF2B5EF4-FFF2-40B4-BE49-F238E27FC236}">
                    <a16:creationId xmlns:a16="http://schemas.microsoft.com/office/drawing/2014/main" id="{6EEEB76C-224C-578A-6AF6-48B98CF9E8D6}"/>
                  </a:ext>
                </a:extLst>
              </p:cNvPr>
              <p:cNvGrpSpPr/>
              <p:nvPr/>
            </p:nvGrpSpPr>
            <p:grpSpPr>
              <a:xfrm rot="5400000" flipV="1">
                <a:off x="3326111" y="3038082"/>
                <a:ext cx="1340123" cy="169137"/>
                <a:chOff x="270658" y="1663016"/>
                <a:chExt cx="739491" cy="82175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63" name="Rectangle 130">
                  <a:extLst>
                    <a:ext uri="{FF2B5EF4-FFF2-40B4-BE49-F238E27FC236}">
                      <a16:creationId xmlns:a16="http://schemas.microsoft.com/office/drawing/2014/main" id="{8CB3C0F1-D881-4B5A-AD78-DF1192AF43B3}"/>
                    </a:ext>
                  </a:extLst>
                </p:cNvPr>
                <p:cNvSpPr/>
                <p:nvPr/>
              </p:nvSpPr>
              <p:spPr>
                <a:xfrm rot="16200000">
                  <a:off x="586506" y="1512098"/>
                  <a:ext cx="42999" cy="4231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Rectangle 131">
                  <a:extLst>
                    <a:ext uri="{FF2B5EF4-FFF2-40B4-BE49-F238E27FC236}">
                      <a16:creationId xmlns:a16="http://schemas.microsoft.com/office/drawing/2014/main" id="{06322ADA-D761-36C7-F3AE-0B41A84FD6EC}"/>
                    </a:ext>
                  </a:extLst>
                </p:cNvPr>
                <p:cNvSpPr/>
                <p:nvPr/>
              </p:nvSpPr>
              <p:spPr>
                <a:xfrm rot="16200000">
                  <a:off x="947636" y="1682678"/>
                  <a:ext cx="42998" cy="8202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Rectangle 132">
                  <a:extLst>
                    <a:ext uri="{FF2B5EF4-FFF2-40B4-BE49-F238E27FC236}">
                      <a16:creationId xmlns:a16="http://schemas.microsoft.com/office/drawing/2014/main" id="{D8BDD0B7-E269-4C0A-D569-BAC5DDEC24F7}"/>
                    </a:ext>
                  </a:extLst>
                </p:cNvPr>
                <p:cNvSpPr/>
                <p:nvPr/>
              </p:nvSpPr>
              <p:spPr>
                <a:xfrm rot="16200000">
                  <a:off x="346912" y="1586762"/>
                  <a:ext cx="82116" cy="23462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3" name="Rettangolo 72">
            <a:extLst>
              <a:ext uri="{FF2B5EF4-FFF2-40B4-BE49-F238E27FC236}">
                <a16:creationId xmlns:a16="http://schemas.microsoft.com/office/drawing/2014/main" id="{D5A60309-5191-4B5D-03C4-C2D1E279508D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0B1E8A06-65D9-D7F0-0CB9-41415569DF58}"/>
              </a:ext>
            </a:extLst>
          </p:cNvPr>
          <p:cNvSpPr txBox="1"/>
          <p:nvPr/>
        </p:nvSpPr>
        <p:spPr>
          <a:xfrm>
            <a:off x="104140" y="74251"/>
            <a:ext cx="649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Gas-filled plasma capillaries discharge - Introduction 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3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0C17B-986E-D7A9-6C67-813450AF8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81D7E05-37D5-5A0B-3F60-3710E630EDA6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900DFF-0223-9323-D677-72F1AE940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5AEF35-314F-5B7A-7396-620CAB7F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6D3FC7-88DF-23FA-87B1-592A1837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5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BC575AA-C494-CB50-A26D-623C4B922E54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C1F6B4D-533C-BA77-952D-9102E90491D4}"/>
              </a:ext>
            </a:extLst>
          </p:cNvPr>
          <p:cNvSpPr txBox="1"/>
          <p:nvPr/>
        </p:nvSpPr>
        <p:spPr>
          <a:xfrm>
            <a:off x="104140" y="74251"/>
            <a:ext cx="637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Gas-filled plasma capillaries discharge – Plasma module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10" name="Picture 7" descr="A diagram of a plasma light&#10;&#10;Description automatically generated">
            <a:extLst>
              <a:ext uri="{FF2B5EF4-FFF2-40B4-BE49-F238E27FC236}">
                <a16:creationId xmlns:a16="http://schemas.microsoft.com/office/drawing/2014/main" id="{BC014041-84AC-A983-7236-E3D714E44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537" y="1514868"/>
            <a:ext cx="6232126" cy="400528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16511A5-7AAE-6AEE-25B1-C41999FFA72E}"/>
              </a:ext>
            </a:extLst>
          </p:cNvPr>
          <p:cNvSpPr txBox="1"/>
          <p:nvPr/>
        </p:nvSpPr>
        <p:spPr>
          <a:xfrm>
            <a:off x="299720" y="1301519"/>
            <a:ext cx="49072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Vacuum chamber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kern="100" noProof="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600" kern="100" baseline="30000" noProof="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-6</a:t>
            </a:r>
            <a:r>
              <a:rPr lang="en-US" sz="1600" kern="100" noProof="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mbar, 2 primary scroll pumps, 1 turbo-molecular pump</a:t>
            </a:r>
            <a:endParaRPr lang="en-US" sz="1600" noProof="0" dirty="0">
              <a:solidFill>
                <a:srgbClr val="002060"/>
              </a:solidFill>
              <a:latin typeface="+mj-lt"/>
            </a:endParaRP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Gas injection system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kern="100" noProof="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600" kern="100" baseline="-25000" noProof="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kern="100" noProof="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N</a:t>
            </a:r>
            <a:r>
              <a:rPr lang="en-US" sz="1600" kern="100" baseline="-25000" noProof="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kern="100" noProof="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kern="100" noProof="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endParaRPr lang="en-US" sz="1600" noProof="0" dirty="0">
              <a:solidFill>
                <a:srgbClr val="002060"/>
              </a:solidFill>
              <a:latin typeface="+mj-lt"/>
              <a:cs typeface="Calibri" panose="020F0502020204030204"/>
            </a:endParaRP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10-50 mbar at 1 Hz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High voltage system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HV generator and pulser circuit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5-20 kV us-short pulses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Delay generator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Diagnostic system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Optical line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Imaging spectrometer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rgbClr val="002060"/>
                </a:solidFill>
                <a:latin typeface="+mj-lt"/>
                <a:cs typeface="Calibri" panose="020F0502020204030204"/>
              </a:rPr>
              <a:t>ICCD camera</a:t>
            </a:r>
          </a:p>
          <a:p>
            <a:endParaRPr lang="en-US" noProof="0" dirty="0">
              <a:solidFill>
                <a:srgbClr val="002060"/>
              </a:solidFill>
            </a:endParaRPr>
          </a:p>
        </p:txBody>
      </p:sp>
      <p:pic>
        <p:nvPicPr>
          <p:cNvPr id="12" name="Image 26" descr="Une image contenant machine, intérieur, ingénierie, industrie&#10;&#10;Description générée automatiquement">
            <a:extLst>
              <a:ext uri="{FF2B5EF4-FFF2-40B4-BE49-F238E27FC236}">
                <a16:creationId xmlns:a16="http://schemas.microsoft.com/office/drawing/2014/main" id="{AE69EF32-5B63-A562-2AA4-F9C0D5E8C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" y="1256250"/>
            <a:ext cx="5909311" cy="44319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5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991E3-5385-202C-61CC-C95A6B9B8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5A04840-DFE2-97A1-3ACE-006D48E3E611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4D9F8B-4325-7D2A-5DA3-58E9C07B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2DC20C-69CC-F4B7-55B8-A8E83389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FA8867-E365-240D-A27B-A680FDC30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6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0467431-3C1E-1587-1695-60175749C566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FC2C3F-E8E3-D817-A4DA-CEB44B769887}"/>
              </a:ext>
            </a:extLst>
          </p:cNvPr>
          <p:cNvSpPr txBox="1"/>
          <p:nvPr/>
        </p:nvSpPr>
        <p:spPr>
          <a:xfrm>
            <a:off x="52069" y="-66054"/>
            <a:ext cx="6494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Gas-filled plasma capillaries discharge – Stark Broadening measurements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868963F-4A9E-92B4-42C8-AF0279824381}"/>
              </a:ext>
            </a:extLst>
          </p:cNvPr>
          <p:cNvGrpSpPr/>
          <p:nvPr/>
        </p:nvGrpSpPr>
        <p:grpSpPr>
          <a:xfrm>
            <a:off x="6849660" y="0"/>
            <a:ext cx="5274916" cy="2945291"/>
            <a:chOff x="480995" y="2065422"/>
            <a:chExt cx="8427867" cy="4411896"/>
          </a:xfrm>
        </p:grpSpPr>
        <p:pic>
          <p:nvPicPr>
            <p:cNvPr id="3" name="Picture 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9D92170-8AB9-CF47-9DD9-FF8565888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36" y="2628199"/>
              <a:ext cx="7681835" cy="1152838"/>
            </a:xfrm>
            <a:prstGeom prst="rect">
              <a:avLst/>
            </a:prstGeom>
          </p:spPr>
        </p:pic>
        <p:cxnSp>
          <p:nvCxnSpPr>
            <p:cNvPr id="10" name="Straight Arrow Connector 8">
              <a:extLst>
                <a:ext uri="{FF2B5EF4-FFF2-40B4-BE49-F238E27FC236}">
                  <a16:creationId xmlns:a16="http://schemas.microsoft.com/office/drawing/2014/main" id="{B89D7965-0339-2CCB-84F7-5625ADBAAF54}"/>
                </a:ext>
              </a:extLst>
            </p:cNvPr>
            <p:cNvCxnSpPr>
              <a:cxnSpLocks/>
            </p:cNvCxnSpPr>
            <p:nvPr/>
          </p:nvCxnSpPr>
          <p:spPr>
            <a:xfrm>
              <a:off x="480995" y="2525079"/>
              <a:ext cx="7724221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" name="Straight Connector 12">
              <a:extLst>
                <a:ext uri="{FF2B5EF4-FFF2-40B4-BE49-F238E27FC236}">
                  <a16:creationId xmlns:a16="http://schemas.microsoft.com/office/drawing/2014/main" id="{6F125BB0-A10A-E6D9-7193-61546901F636}"/>
                </a:ext>
              </a:extLst>
            </p:cNvPr>
            <p:cNvCxnSpPr>
              <a:cxnSpLocks/>
            </p:cNvCxnSpPr>
            <p:nvPr/>
          </p:nvCxnSpPr>
          <p:spPr>
            <a:xfrm>
              <a:off x="7904436" y="3097486"/>
              <a:ext cx="0" cy="6612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4">
              <a:extLst>
                <a:ext uri="{FF2B5EF4-FFF2-40B4-BE49-F238E27FC236}">
                  <a16:creationId xmlns:a16="http://schemas.microsoft.com/office/drawing/2014/main" id="{AE90671E-72CD-6B66-5146-EA855FDBC976}"/>
                </a:ext>
              </a:extLst>
            </p:cNvPr>
            <p:cNvCxnSpPr>
              <a:cxnSpLocks/>
            </p:cNvCxnSpPr>
            <p:nvPr/>
          </p:nvCxnSpPr>
          <p:spPr>
            <a:xfrm>
              <a:off x="4194000" y="3106415"/>
              <a:ext cx="0" cy="6612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5">
              <a:extLst>
                <a:ext uri="{FF2B5EF4-FFF2-40B4-BE49-F238E27FC236}">
                  <a16:creationId xmlns:a16="http://schemas.microsoft.com/office/drawing/2014/main" id="{FC00E211-30C8-C7BF-71A0-9D633025D99E}"/>
                </a:ext>
              </a:extLst>
            </p:cNvPr>
            <p:cNvCxnSpPr>
              <a:cxnSpLocks/>
            </p:cNvCxnSpPr>
            <p:nvPr/>
          </p:nvCxnSpPr>
          <p:spPr>
            <a:xfrm>
              <a:off x="3042000" y="3097485"/>
              <a:ext cx="0" cy="6612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A6C8A216-DDEA-3469-CD27-323B1701E85B}"/>
                </a:ext>
              </a:extLst>
            </p:cNvPr>
            <p:cNvSpPr txBox="1"/>
            <p:nvPr/>
          </p:nvSpPr>
          <p:spPr>
            <a:xfrm>
              <a:off x="1812617" y="2368451"/>
              <a:ext cx="738167" cy="313257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434nm</a:t>
              </a:r>
            </a:p>
          </p:txBody>
        </p: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5EA2A5C1-FFE7-2198-C44F-F15F9B3532F8}"/>
                </a:ext>
              </a:extLst>
            </p:cNvPr>
            <p:cNvSpPr txBox="1"/>
            <p:nvPr/>
          </p:nvSpPr>
          <p:spPr>
            <a:xfrm>
              <a:off x="2741727" y="3633943"/>
              <a:ext cx="738167" cy="313257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48</a:t>
              </a:r>
              <a:r>
                <a:rPr lang="en-US" sz="1400" i="1" kern="0" noProof="0" dirty="0">
                  <a:solidFill>
                    <a:prstClr val="black"/>
                  </a:solidFill>
                  <a:latin typeface="Calibri Light" panose="020F0302020204030204"/>
                </a:rPr>
                <a:t>6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nm</a:t>
              </a:r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83DBACE4-A2ED-0F99-873C-D7E83E601351}"/>
                </a:ext>
              </a:extLst>
            </p:cNvPr>
            <p:cNvSpPr txBox="1"/>
            <p:nvPr/>
          </p:nvSpPr>
          <p:spPr>
            <a:xfrm>
              <a:off x="5813989" y="3619863"/>
              <a:ext cx="738167" cy="313257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656nm</a:t>
              </a:r>
            </a:p>
          </p:txBody>
        </p:sp>
        <p:pic>
          <p:nvPicPr>
            <p:cNvPr id="17" name="Picture 22" descr="A bright light in the dark&#10;&#10;Description automatically generated with low confidence">
              <a:extLst>
                <a:ext uri="{FF2B5EF4-FFF2-40B4-BE49-F238E27FC236}">
                  <a16:creationId xmlns:a16="http://schemas.microsoft.com/office/drawing/2014/main" id="{EF904805-D925-6DFE-0422-1431913B7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04" r="30617"/>
            <a:stretch/>
          </p:blipFill>
          <p:spPr>
            <a:xfrm>
              <a:off x="596594" y="4587683"/>
              <a:ext cx="3170215" cy="1889635"/>
            </a:xfrm>
            <a:prstGeom prst="rect">
              <a:avLst/>
            </a:prstGeom>
          </p:spPr>
        </p:pic>
        <p:pic>
          <p:nvPicPr>
            <p:cNvPr id="18" name="Picture 23">
              <a:extLst>
                <a:ext uri="{FF2B5EF4-FFF2-40B4-BE49-F238E27FC236}">
                  <a16:creationId xmlns:a16="http://schemas.microsoft.com/office/drawing/2014/main" id="{63A07ABD-4881-80C4-A913-090BA3FC2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5" r="36327"/>
            <a:stretch/>
          </p:blipFill>
          <p:spPr>
            <a:xfrm>
              <a:off x="5738647" y="4587683"/>
              <a:ext cx="3170215" cy="1889635"/>
            </a:xfrm>
            <a:prstGeom prst="rect">
              <a:avLst/>
            </a:prstGeom>
          </p:spPr>
        </p:pic>
        <p:cxnSp>
          <p:nvCxnSpPr>
            <p:cNvPr id="19" name="Straight Connector 25">
              <a:extLst>
                <a:ext uri="{FF2B5EF4-FFF2-40B4-BE49-F238E27FC236}">
                  <a16:creationId xmlns:a16="http://schemas.microsoft.com/office/drawing/2014/main" id="{EA0956AB-DCAF-3589-6E2A-88587FBF50AF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5738647" y="3776492"/>
              <a:ext cx="75342" cy="82379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cxnSp>
          <p:nvCxnSpPr>
            <p:cNvPr id="20" name="Straight Connector 26">
              <a:extLst>
                <a:ext uri="{FF2B5EF4-FFF2-40B4-BE49-F238E27FC236}">
                  <a16:creationId xmlns:a16="http://schemas.microsoft.com/office/drawing/2014/main" id="{D3925F38-D5B5-1EE2-3049-CEC49C8DAB31}"/>
                </a:ext>
              </a:extLst>
            </p:cNvPr>
            <p:cNvCxnSpPr>
              <a:cxnSpLocks/>
            </p:cNvCxnSpPr>
            <p:nvPr/>
          </p:nvCxnSpPr>
          <p:spPr>
            <a:xfrm>
              <a:off x="6564292" y="3752830"/>
              <a:ext cx="2321959" cy="847456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cxnSp>
          <p:nvCxnSpPr>
            <p:cNvPr id="21" name="Straight Connector 29">
              <a:extLst>
                <a:ext uri="{FF2B5EF4-FFF2-40B4-BE49-F238E27FC236}">
                  <a16:creationId xmlns:a16="http://schemas.microsoft.com/office/drawing/2014/main" id="{597872E9-BF74-24F4-B1C7-CC50D946D401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599401" y="3790572"/>
              <a:ext cx="2142326" cy="80159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cxnSp>
          <p:nvCxnSpPr>
            <p:cNvPr id="22" name="Straight Connector 31">
              <a:extLst>
                <a:ext uri="{FF2B5EF4-FFF2-40B4-BE49-F238E27FC236}">
                  <a16:creationId xmlns:a16="http://schemas.microsoft.com/office/drawing/2014/main" id="{E6D0D5E1-534B-AAE3-A0A5-4A0671CE1809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479894" y="3790572"/>
              <a:ext cx="286915" cy="80971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C68A86A4-A25E-EF80-FFE7-20D6A7520BC8}"/>
                </a:ext>
              </a:extLst>
            </p:cNvPr>
            <p:cNvSpPr txBox="1"/>
            <p:nvPr/>
          </p:nvSpPr>
          <p:spPr>
            <a:xfrm>
              <a:off x="5537123" y="2065422"/>
              <a:ext cx="2297286" cy="553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noProof="0" dirty="0">
                  <a:solidFill>
                    <a:prstClr val="black"/>
                  </a:solidFill>
                  <a:latin typeface="Calibri Light" panose="020F0302020204030204"/>
                </a:rPr>
                <a:t>wavelength</a:t>
              </a:r>
            </a:p>
          </p:txBody>
        </p:sp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165320E2-0C3F-0CF7-4900-AFF9D251E682}"/>
                </a:ext>
              </a:extLst>
            </p:cNvPr>
            <p:cNvSpPr txBox="1"/>
            <p:nvPr/>
          </p:nvSpPr>
          <p:spPr>
            <a:xfrm>
              <a:off x="3578185" y="4954377"/>
              <a:ext cx="2467291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</a:rPr>
                <a:t>Stark broadening effect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244D3C2-1DAD-A91A-B3C9-CE3E1FC977D1}"/>
              </a:ext>
            </a:extLst>
          </p:cNvPr>
          <p:cNvGrpSpPr/>
          <p:nvPr/>
        </p:nvGrpSpPr>
        <p:grpSpPr>
          <a:xfrm>
            <a:off x="408036" y="2858124"/>
            <a:ext cx="4159366" cy="3288579"/>
            <a:chOff x="4754873" y="619107"/>
            <a:chExt cx="4401325" cy="3601427"/>
          </a:xfrm>
        </p:grpSpPr>
        <p:grpSp>
          <p:nvGrpSpPr>
            <p:cNvPr id="26" name="Group 13">
              <a:extLst>
                <a:ext uri="{FF2B5EF4-FFF2-40B4-BE49-F238E27FC236}">
                  <a16:creationId xmlns:a16="http://schemas.microsoft.com/office/drawing/2014/main" id="{CC4437ED-949F-CA4E-F403-AC9DE41C650A}"/>
                </a:ext>
              </a:extLst>
            </p:cNvPr>
            <p:cNvGrpSpPr/>
            <p:nvPr/>
          </p:nvGrpSpPr>
          <p:grpSpPr>
            <a:xfrm>
              <a:off x="4754873" y="619107"/>
              <a:ext cx="4401325" cy="3601427"/>
              <a:chOff x="251520" y="1439101"/>
              <a:chExt cx="6402309" cy="4467807"/>
            </a:xfrm>
          </p:grpSpPr>
          <p:pic>
            <p:nvPicPr>
              <p:cNvPr id="45" name="Picture 1">
                <a:extLst>
                  <a:ext uri="{FF2B5EF4-FFF2-40B4-BE49-F238E27FC236}">
                    <a16:creationId xmlns:a16="http://schemas.microsoft.com/office/drawing/2014/main" id="{69F1ADE2-F25A-3174-9408-5371CC06D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1489944"/>
                <a:ext cx="6227007" cy="4362041"/>
              </a:xfrm>
              <a:prstGeom prst="rect">
                <a:avLst/>
              </a:prstGeom>
            </p:spPr>
          </p:pic>
          <p:sp>
            <p:nvSpPr>
              <p:cNvPr id="46" name="Rectangle 59">
                <a:extLst>
                  <a:ext uri="{FF2B5EF4-FFF2-40B4-BE49-F238E27FC236}">
                    <a16:creationId xmlns:a16="http://schemas.microsoft.com/office/drawing/2014/main" id="{7202B869-E95D-9156-3D47-09092F9E4393}"/>
                  </a:ext>
                </a:extLst>
              </p:cNvPr>
              <p:cNvSpPr/>
              <p:nvPr/>
            </p:nvSpPr>
            <p:spPr>
              <a:xfrm>
                <a:off x="276170" y="1439101"/>
                <a:ext cx="1770985" cy="443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77" b="1" noProof="0" dirty="0">
                    <a:solidFill>
                      <a:prstClr val="black"/>
                    </a:solidFill>
                    <a:latin typeface="Calibri"/>
                  </a:rPr>
                  <a:t>Position (mm)</a:t>
                </a:r>
                <a:endParaRPr lang="en-US" sz="1477" noProof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Rectangle 60">
                <a:extLst>
                  <a:ext uri="{FF2B5EF4-FFF2-40B4-BE49-F238E27FC236}">
                    <a16:creationId xmlns:a16="http://schemas.microsoft.com/office/drawing/2014/main" id="{34748FDA-1B0E-29CA-738C-DBCEEF7F4BDD}"/>
                  </a:ext>
                </a:extLst>
              </p:cNvPr>
              <p:cNvSpPr/>
              <p:nvPr/>
            </p:nvSpPr>
            <p:spPr>
              <a:xfrm>
                <a:off x="5704506" y="5463742"/>
                <a:ext cx="949323" cy="443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77" b="1" noProof="0" dirty="0">
                    <a:solidFill>
                      <a:prstClr val="black"/>
                    </a:solidFill>
                    <a:latin typeface="Calibri"/>
                  </a:rPr>
                  <a:t>λ (nm)</a:t>
                </a:r>
                <a:endParaRPr lang="en-US" sz="1477" noProof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8" name="Group 12">
                <a:extLst>
                  <a:ext uri="{FF2B5EF4-FFF2-40B4-BE49-F238E27FC236}">
                    <a16:creationId xmlns:a16="http://schemas.microsoft.com/office/drawing/2014/main" id="{3ADED59E-35EB-6548-E251-7C9F21338486}"/>
                  </a:ext>
                </a:extLst>
              </p:cNvPr>
              <p:cNvGrpSpPr/>
              <p:nvPr/>
            </p:nvGrpSpPr>
            <p:grpSpPr>
              <a:xfrm>
                <a:off x="2511595" y="2138741"/>
                <a:ext cx="3146675" cy="2947123"/>
                <a:chOff x="2511595" y="2138741"/>
                <a:chExt cx="3146675" cy="2947123"/>
              </a:xfrm>
            </p:grpSpPr>
            <p:sp>
              <p:nvSpPr>
                <p:cNvPr id="49" name="Rectangle 32">
                  <a:extLst>
                    <a:ext uri="{FF2B5EF4-FFF2-40B4-BE49-F238E27FC236}">
                      <a16:creationId xmlns:a16="http://schemas.microsoft.com/office/drawing/2014/main" id="{6AA5F28B-ADD1-0C6E-B7E6-74D9D3109139}"/>
                    </a:ext>
                  </a:extLst>
                </p:cNvPr>
                <p:cNvSpPr/>
                <p:nvPr/>
              </p:nvSpPr>
              <p:spPr>
                <a:xfrm>
                  <a:off x="4327380" y="2842591"/>
                  <a:ext cx="966157" cy="548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noProof="0" dirty="0">
                      <a:solidFill>
                        <a:prstClr val="white"/>
                      </a:solidFill>
                      <a:latin typeface="Calibri"/>
                    </a:rPr>
                    <a:t>Electrode</a:t>
                  </a:r>
                </a:p>
                <a:p>
                  <a:r>
                    <a:rPr lang="en-US" sz="1600" b="1" noProof="0" dirty="0">
                      <a:solidFill>
                        <a:prstClr val="white"/>
                      </a:solidFill>
                      <a:latin typeface="Calibri"/>
                    </a:rPr>
                    <a:t>shadow</a:t>
                  </a:r>
                </a:p>
              </p:txBody>
            </p:sp>
            <p:cxnSp>
              <p:nvCxnSpPr>
                <p:cNvPr id="50" name="Straight Arrow Connector 33">
                  <a:extLst>
                    <a:ext uri="{FF2B5EF4-FFF2-40B4-BE49-F238E27FC236}">
                      <a16:creationId xmlns:a16="http://schemas.microsoft.com/office/drawing/2014/main" id="{6E711CF0-A3B5-C7DF-A3F4-F3AD12EF12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41337" y="3163703"/>
                  <a:ext cx="1148222" cy="9048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49">
                  <a:extLst>
                    <a:ext uri="{FF2B5EF4-FFF2-40B4-BE49-F238E27FC236}">
                      <a16:creationId xmlns:a16="http://schemas.microsoft.com/office/drawing/2014/main" id="{28965A39-0DEC-A7F0-8B2D-96B49EE2F11A}"/>
                    </a:ext>
                  </a:extLst>
                </p:cNvPr>
                <p:cNvSpPr/>
                <p:nvPr/>
              </p:nvSpPr>
              <p:spPr>
                <a:xfrm>
                  <a:off x="4801946" y="3494693"/>
                  <a:ext cx="85632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noProof="0" dirty="0">
                      <a:solidFill>
                        <a:prstClr val="white"/>
                      </a:solidFill>
                      <a:latin typeface="Calibri"/>
                    </a:rPr>
                    <a:t>Plasma</a:t>
                  </a:r>
                </a:p>
                <a:p>
                  <a:r>
                    <a:rPr lang="en-US" sz="1600" b="1" noProof="0" dirty="0">
                      <a:solidFill>
                        <a:prstClr val="white"/>
                      </a:solidFill>
                      <a:latin typeface="Calibri"/>
                    </a:rPr>
                    <a:t>channel</a:t>
                  </a:r>
                  <a:endParaRPr lang="en-US" sz="1600" noProof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2" name="Rectangle 50">
                  <a:extLst>
                    <a:ext uri="{FF2B5EF4-FFF2-40B4-BE49-F238E27FC236}">
                      <a16:creationId xmlns:a16="http://schemas.microsoft.com/office/drawing/2014/main" id="{21149FC6-2410-C737-598C-E51088BDBFA8}"/>
                    </a:ext>
                  </a:extLst>
                </p:cNvPr>
                <p:cNvSpPr/>
                <p:nvPr/>
              </p:nvSpPr>
              <p:spPr>
                <a:xfrm>
                  <a:off x="3369681" y="4747310"/>
                  <a:ext cx="13805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noProof="0" dirty="0">
                      <a:solidFill>
                        <a:prstClr val="white"/>
                      </a:solidFill>
                      <a:latin typeface="Calibri"/>
                    </a:rPr>
                    <a:t>Plasma plume</a:t>
                  </a:r>
                  <a:endParaRPr lang="en-US" sz="1600" noProof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53" name="Straight Connector 68">
                  <a:extLst>
                    <a:ext uri="{FF2B5EF4-FFF2-40B4-BE49-F238E27FC236}">
                      <a16:creationId xmlns:a16="http://schemas.microsoft.com/office/drawing/2014/main" id="{B4BD3F82-C377-2549-7D17-9F5D3BAFB8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11595" y="2589528"/>
                  <a:ext cx="1266963" cy="49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Rectangle 69">
                  <a:extLst>
                    <a:ext uri="{FF2B5EF4-FFF2-40B4-BE49-F238E27FC236}">
                      <a16:creationId xmlns:a16="http://schemas.microsoft.com/office/drawing/2014/main" id="{8F8A392E-656D-9687-0BC8-31205BF7C8E5}"/>
                    </a:ext>
                  </a:extLst>
                </p:cNvPr>
                <p:cNvSpPr/>
                <p:nvPr/>
              </p:nvSpPr>
              <p:spPr>
                <a:xfrm>
                  <a:off x="3362372" y="2138741"/>
                  <a:ext cx="4571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i="1" noProof="0" dirty="0" err="1">
                      <a:solidFill>
                        <a:prstClr val="white"/>
                      </a:solidFill>
                      <a:latin typeface="Calibri"/>
                    </a:rPr>
                    <a:t>Δλ</a:t>
                  </a:r>
                  <a:endParaRPr lang="en-US" sz="2000" i="1" noProof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55" name="Straight Arrow Connector 39">
                  <a:extLst>
                    <a:ext uri="{FF2B5EF4-FFF2-40B4-BE49-F238E27FC236}">
                      <a16:creationId xmlns:a16="http://schemas.microsoft.com/office/drawing/2014/main" id="{1224C2BB-3C38-A10D-CACD-C5410A8DDB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98820" y="3796386"/>
                  <a:ext cx="1303126" cy="263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Group 95">
              <a:extLst>
                <a:ext uri="{FF2B5EF4-FFF2-40B4-BE49-F238E27FC236}">
                  <a16:creationId xmlns:a16="http://schemas.microsoft.com/office/drawing/2014/main" id="{217C7889-8D78-812B-F1DB-30798F3716EB}"/>
                </a:ext>
              </a:extLst>
            </p:cNvPr>
            <p:cNvGrpSpPr/>
            <p:nvPr/>
          </p:nvGrpSpPr>
          <p:grpSpPr>
            <a:xfrm rot="16200000">
              <a:off x="5449881" y="2089756"/>
              <a:ext cx="941737" cy="818614"/>
              <a:chOff x="623626" y="1878538"/>
              <a:chExt cx="1324478" cy="1244077"/>
            </a:xfrm>
          </p:grpSpPr>
          <p:grpSp>
            <p:nvGrpSpPr>
              <p:cNvPr id="32" name="Group 96">
                <a:extLst>
                  <a:ext uri="{FF2B5EF4-FFF2-40B4-BE49-F238E27FC236}">
                    <a16:creationId xmlns:a16="http://schemas.microsoft.com/office/drawing/2014/main" id="{163191DE-E2D8-8E65-30FB-D99407DEB838}"/>
                  </a:ext>
                </a:extLst>
              </p:cNvPr>
              <p:cNvGrpSpPr/>
              <p:nvPr/>
            </p:nvGrpSpPr>
            <p:grpSpPr>
              <a:xfrm>
                <a:off x="623626" y="1878538"/>
                <a:ext cx="1204054" cy="1049325"/>
                <a:chOff x="780923" y="1946382"/>
                <a:chExt cx="992941" cy="797669"/>
              </a:xfrm>
            </p:grpSpPr>
            <p:sp>
              <p:nvSpPr>
                <p:cNvPr id="38" name="Rectangle 102">
                  <a:extLst>
                    <a:ext uri="{FF2B5EF4-FFF2-40B4-BE49-F238E27FC236}">
                      <a16:creationId xmlns:a16="http://schemas.microsoft.com/office/drawing/2014/main" id="{2823514B-B362-782C-81FC-FEB0FC0E7709}"/>
                    </a:ext>
                  </a:extLst>
                </p:cNvPr>
                <p:cNvSpPr/>
                <p:nvPr/>
              </p:nvSpPr>
              <p:spPr>
                <a:xfrm>
                  <a:off x="780923" y="2562650"/>
                  <a:ext cx="992851" cy="181401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noProof="0" dirty="0"/>
                </a:p>
              </p:txBody>
            </p:sp>
            <p:sp>
              <p:nvSpPr>
                <p:cNvPr id="39" name="Round Same Side Corner Rectangle 103">
                  <a:extLst>
                    <a:ext uri="{FF2B5EF4-FFF2-40B4-BE49-F238E27FC236}">
                      <a16:creationId xmlns:a16="http://schemas.microsoft.com/office/drawing/2014/main" id="{9A358C4E-9553-7361-CE07-A36BB12BFA10}"/>
                    </a:ext>
                  </a:extLst>
                </p:cNvPr>
                <p:cNvSpPr/>
                <p:nvPr/>
              </p:nvSpPr>
              <p:spPr>
                <a:xfrm>
                  <a:off x="781359" y="2084779"/>
                  <a:ext cx="992505" cy="393065"/>
                </a:xfrm>
                <a:prstGeom prst="round2Same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noProof="0" dirty="0"/>
                </a:p>
              </p:txBody>
            </p:sp>
            <p:sp>
              <p:nvSpPr>
                <p:cNvPr id="40" name="Rectangle 104">
                  <a:extLst>
                    <a:ext uri="{FF2B5EF4-FFF2-40B4-BE49-F238E27FC236}">
                      <a16:creationId xmlns:a16="http://schemas.microsoft.com/office/drawing/2014/main" id="{B62E4D53-9CD2-D6CC-3405-E40398F7CFC4}"/>
                    </a:ext>
                  </a:extLst>
                </p:cNvPr>
                <p:cNvSpPr/>
                <p:nvPr/>
              </p:nvSpPr>
              <p:spPr>
                <a:xfrm>
                  <a:off x="1008475" y="1946382"/>
                  <a:ext cx="514350" cy="6540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noProof="0" dirty="0"/>
                </a:p>
              </p:txBody>
            </p:sp>
            <p:sp>
              <p:nvSpPr>
                <p:cNvPr id="41" name="Rectangle 105">
                  <a:extLst>
                    <a:ext uri="{FF2B5EF4-FFF2-40B4-BE49-F238E27FC236}">
                      <a16:creationId xmlns:a16="http://schemas.microsoft.com/office/drawing/2014/main" id="{3D130FCA-D4B5-4CBA-1302-8182BD54F395}"/>
                    </a:ext>
                  </a:extLst>
                </p:cNvPr>
                <p:cNvSpPr/>
                <p:nvPr/>
              </p:nvSpPr>
              <p:spPr>
                <a:xfrm>
                  <a:off x="1194109" y="2013024"/>
                  <a:ext cx="146050" cy="6985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noProof="0" dirty="0"/>
                </a:p>
              </p:txBody>
            </p:sp>
            <p:grpSp>
              <p:nvGrpSpPr>
                <p:cNvPr id="42" name="Group 106">
                  <a:extLst>
                    <a:ext uri="{FF2B5EF4-FFF2-40B4-BE49-F238E27FC236}">
                      <a16:creationId xmlns:a16="http://schemas.microsoft.com/office/drawing/2014/main" id="{52782268-C1E6-2B4F-E7E4-343AF7408A30}"/>
                    </a:ext>
                  </a:extLst>
                </p:cNvPr>
                <p:cNvGrpSpPr/>
                <p:nvPr/>
              </p:nvGrpSpPr>
              <p:grpSpPr>
                <a:xfrm>
                  <a:off x="1069649" y="1983179"/>
                  <a:ext cx="398781" cy="499110"/>
                  <a:chOff x="0" y="0"/>
                  <a:chExt cx="399216" cy="499669"/>
                </a:xfrm>
              </p:grpSpPr>
              <p:sp>
                <p:nvSpPr>
                  <p:cNvPr id="43" name="Freeform 107">
                    <a:extLst>
                      <a:ext uri="{FF2B5EF4-FFF2-40B4-BE49-F238E27FC236}">
                        <a16:creationId xmlns:a16="http://schemas.microsoft.com/office/drawing/2014/main" id="{CB61F1D3-45EB-51C0-7E89-9612B17082D0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-149225" y="154229"/>
                    <a:ext cx="494665" cy="196215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noProof="0" dirty="0"/>
                  </a:p>
                </p:txBody>
              </p:sp>
              <p:sp>
                <p:nvSpPr>
                  <p:cNvPr id="44" name="Freeform 108">
                    <a:extLst>
                      <a:ext uri="{FF2B5EF4-FFF2-40B4-BE49-F238E27FC236}">
                        <a16:creationId xmlns:a16="http://schemas.microsoft.com/office/drawing/2014/main" id="{CCFE9522-1E4B-7461-C456-82237C8D725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66" y="147955"/>
                    <a:ext cx="497205" cy="201295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noProof="0" dirty="0"/>
                  </a:p>
                </p:txBody>
              </p:sp>
            </p:grpSp>
          </p:grpSp>
          <p:grpSp>
            <p:nvGrpSpPr>
              <p:cNvPr id="33" name="Group 97">
                <a:extLst>
                  <a:ext uri="{FF2B5EF4-FFF2-40B4-BE49-F238E27FC236}">
                    <a16:creationId xmlns:a16="http://schemas.microsoft.com/office/drawing/2014/main" id="{BE670945-1651-A21D-3941-9A909B6F3378}"/>
                  </a:ext>
                </a:extLst>
              </p:cNvPr>
              <p:cNvGrpSpPr/>
              <p:nvPr/>
            </p:nvGrpSpPr>
            <p:grpSpPr>
              <a:xfrm>
                <a:off x="1847601" y="2141474"/>
                <a:ext cx="100503" cy="981141"/>
                <a:chOff x="2031271" y="2145662"/>
                <a:chExt cx="100503" cy="981141"/>
              </a:xfrm>
            </p:grpSpPr>
            <p:sp>
              <p:nvSpPr>
                <p:cNvPr id="34" name="Rectangle 98">
                  <a:extLst>
                    <a:ext uri="{FF2B5EF4-FFF2-40B4-BE49-F238E27FC236}">
                      <a16:creationId xmlns:a16="http://schemas.microsoft.com/office/drawing/2014/main" id="{FCCCB489-5A88-A5C9-2753-2D339E495C8C}"/>
                    </a:ext>
                  </a:extLst>
                </p:cNvPr>
                <p:cNvSpPr/>
                <p:nvPr/>
              </p:nvSpPr>
              <p:spPr>
                <a:xfrm>
                  <a:off x="2031271" y="2145662"/>
                  <a:ext cx="45719" cy="43214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grpSp>
              <p:nvGrpSpPr>
                <p:cNvPr id="35" name="Group 99">
                  <a:extLst>
                    <a:ext uri="{FF2B5EF4-FFF2-40B4-BE49-F238E27FC236}">
                      <a16:creationId xmlns:a16="http://schemas.microsoft.com/office/drawing/2014/main" id="{0A4B5C31-86BB-7618-2C50-E358B46BA3D3}"/>
                    </a:ext>
                  </a:extLst>
                </p:cNvPr>
                <p:cNvGrpSpPr/>
                <p:nvPr/>
              </p:nvGrpSpPr>
              <p:grpSpPr>
                <a:xfrm>
                  <a:off x="2031271" y="2697246"/>
                  <a:ext cx="100503" cy="429557"/>
                  <a:chOff x="2031271" y="2697246"/>
                  <a:chExt cx="100503" cy="429557"/>
                </a:xfrm>
              </p:grpSpPr>
              <p:sp>
                <p:nvSpPr>
                  <p:cNvPr id="36" name="Rectangle 100">
                    <a:extLst>
                      <a:ext uri="{FF2B5EF4-FFF2-40B4-BE49-F238E27FC236}">
                        <a16:creationId xmlns:a16="http://schemas.microsoft.com/office/drawing/2014/main" id="{22C2DBAD-1971-C176-B258-EFF94D0BE89A}"/>
                      </a:ext>
                    </a:extLst>
                  </p:cNvPr>
                  <p:cNvSpPr/>
                  <p:nvPr/>
                </p:nvSpPr>
                <p:spPr>
                  <a:xfrm>
                    <a:off x="2031271" y="2697246"/>
                    <a:ext cx="45719" cy="42926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  <p:sp>
                <p:nvSpPr>
                  <p:cNvPr id="37" name="Rectangle 101">
                    <a:extLst>
                      <a:ext uri="{FF2B5EF4-FFF2-40B4-BE49-F238E27FC236}">
                        <a16:creationId xmlns:a16="http://schemas.microsoft.com/office/drawing/2014/main" id="{FCF47B15-7AC0-C1A1-C3E1-AC51F789656A}"/>
                      </a:ext>
                    </a:extLst>
                  </p:cNvPr>
                  <p:cNvSpPr/>
                  <p:nvPr/>
                </p:nvSpPr>
                <p:spPr>
                  <a:xfrm>
                    <a:off x="2044464" y="2887213"/>
                    <a:ext cx="87310" cy="23959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</p:grpSp>
          </p:grpSp>
        </p:grpSp>
        <p:grpSp>
          <p:nvGrpSpPr>
            <p:cNvPr id="28" name="Group 14">
              <a:extLst>
                <a:ext uri="{FF2B5EF4-FFF2-40B4-BE49-F238E27FC236}">
                  <a16:creationId xmlns:a16="http://schemas.microsoft.com/office/drawing/2014/main" id="{AF7063D7-3236-E16C-095B-B8F15E1861E0}"/>
                </a:ext>
              </a:extLst>
            </p:cNvPr>
            <p:cNvGrpSpPr/>
            <p:nvPr/>
          </p:nvGrpSpPr>
          <p:grpSpPr>
            <a:xfrm flipV="1">
              <a:off x="5684263" y="2981549"/>
              <a:ext cx="645600" cy="81918"/>
              <a:chOff x="1433321" y="4186976"/>
              <a:chExt cx="960804" cy="94524"/>
            </a:xfrm>
          </p:grpSpPr>
          <p:sp>
            <p:nvSpPr>
              <p:cNvPr id="29" name="Rectangle 109">
                <a:extLst>
                  <a:ext uri="{FF2B5EF4-FFF2-40B4-BE49-F238E27FC236}">
                    <a16:creationId xmlns:a16="http://schemas.microsoft.com/office/drawing/2014/main" id="{40846C7E-BE8A-7D84-F25F-043AF72C91BE}"/>
                  </a:ext>
                </a:extLst>
              </p:cNvPr>
              <p:cNvSpPr/>
              <p:nvPr/>
            </p:nvSpPr>
            <p:spPr>
              <a:xfrm rot="16200000">
                <a:off x="1623415" y="4048407"/>
                <a:ext cx="42999" cy="42318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0" name="Rectangle 110">
                <a:extLst>
                  <a:ext uri="{FF2B5EF4-FFF2-40B4-BE49-F238E27FC236}">
                    <a16:creationId xmlns:a16="http://schemas.microsoft.com/office/drawing/2014/main" id="{DE578C5A-9FBD-C3BA-3C33-94725E94B04B}"/>
                  </a:ext>
                </a:extLst>
              </p:cNvPr>
              <p:cNvSpPr/>
              <p:nvPr/>
            </p:nvSpPr>
            <p:spPr>
              <a:xfrm rot="16200000">
                <a:off x="2162154" y="4049817"/>
                <a:ext cx="42999" cy="42036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1" name="Rectangle 111">
                <a:extLst>
                  <a:ext uri="{FF2B5EF4-FFF2-40B4-BE49-F238E27FC236}">
                    <a16:creationId xmlns:a16="http://schemas.microsoft.com/office/drawing/2014/main" id="{4E0C3A40-8C2D-1879-9A20-9D68B733CDBB}"/>
                  </a:ext>
                </a:extLst>
              </p:cNvPr>
              <p:cNvSpPr/>
              <p:nvPr/>
            </p:nvSpPr>
            <p:spPr>
              <a:xfrm rot="16200000">
                <a:off x="2235755" y="4110722"/>
                <a:ext cx="82116" cy="23462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grpSp>
        <p:nvGrpSpPr>
          <p:cNvPr id="56" name="Group 48">
            <a:extLst>
              <a:ext uri="{FF2B5EF4-FFF2-40B4-BE49-F238E27FC236}">
                <a16:creationId xmlns:a16="http://schemas.microsoft.com/office/drawing/2014/main" id="{167DF8C0-5527-FAD5-D21D-1F7F90AB837E}"/>
              </a:ext>
            </a:extLst>
          </p:cNvPr>
          <p:cNvGrpSpPr/>
          <p:nvPr/>
        </p:nvGrpSpPr>
        <p:grpSpPr>
          <a:xfrm>
            <a:off x="302809" y="614246"/>
            <a:ext cx="4355677" cy="2076141"/>
            <a:chOff x="173701" y="1933131"/>
            <a:chExt cx="5291018" cy="3516170"/>
          </a:xfrm>
        </p:grpSpPr>
        <p:pic>
          <p:nvPicPr>
            <p:cNvPr id="57" name="Picture 12">
              <a:extLst>
                <a:ext uri="{FF2B5EF4-FFF2-40B4-BE49-F238E27FC236}">
                  <a16:creationId xmlns:a16="http://schemas.microsoft.com/office/drawing/2014/main" id="{95ADAFE4-8625-69EE-79D6-32882512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701" y="1933131"/>
              <a:ext cx="5291018" cy="3516170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cxnSp>
          <p:nvCxnSpPr>
            <p:cNvPr id="58" name="Straight Arrow Connector 14">
              <a:extLst>
                <a:ext uri="{FF2B5EF4-FFF2-40B4-BE49-F238E27FC236}">
                  <a16:creationId xmlns:a16="http://schemas.microsoft.com/office/drawing/2014/main" id="{DE1D0DE0-43A1-FDA9-8E16-85A4E972134C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3" y="3722728"/>
              <a:ext cx="1435396" cy="0"/>
            </a:xfrm>
            <a:prstGeom prst="straightConnector1">
              <a:avLst/>
            </a:prstGeom>
            <a:ln w="44450"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53">
                  <a:extLst>
                    <a:ext uri="{FF2B5EF4-FFF2-40B4-BE49-F238E27FC236}">
                      <a16:creationId xmlns:a16="http://schemas.microsoft.com/office/drawing/2014/main" id="{D2AEF635-2A20-2F4B-580F-683C63AD54E2}"/>
                    </a:ext>
                  </a:extLst>
                </p:cNvPr>
                <p:cNvSpPr txBox="1"/>
                <p:nvPr/>
              </p:nvSpPr>
              <p:spPr>
                <a:xfrm>
                  <a:off x="2274676" y="3776531"/>
                  <a:ext cx="9491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59" name="CasellaDiTesto 53">
                  <a:extLst>
                    <a:ext uri="{FF2B5EF4-FFF2-40B4-BE49-F238E27FC236}">
                      <a16:creationId xmlns:a16="http://schemas.microsoft.com/office/drawing/2014/main" id="{D2AEF635-2A20-2F4B-580F-683C63AD5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676" y="3776531"/>
                  <a:ext cx="949135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6388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C43ED383-C743-A59E-B283-4E1B916986F0}"/>
              </a:ext>
            </a:extLst>
          </p:cNvPr>
          <p:cNvCxnSpPr>
            <a:cxnSpLocks/>
          </p:cNvCxnSpPr>
          <p:nvPr/>
        </p:nvCxnSpPr>
        <p:spPr>
          <a:xfrm flipV="1">
            <a:off x="1904199" y="4740653"/>
            <a:ext cx="1040277" cy="1590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D0162DAC-2C23-7606-A12B-7F56A03428D4}"/>
              </a:ext>
            </a:extLst>
          </p:cNvPr>
          <p:cNvCxnSpPr>
            <a:cxnSpLocks/>
          </p:cNvCxnSpPr>
          <p:nvPr/>
        </p:nvCxnSpPr>
        <p:spPr>
          <a:xfrm flipH="1" flipV="1">
            <a:off x="348534" y="2607961"/>
            <a:ext cx="1496163" cy="214112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76EA9C27-B1E8-AA61-F611-6C48F8A762EC}"/>
              </a:ext>
            </a:extLst>
          </p:cNvPr>
          <p:cNvCxnSpPr>
            <a:cxnSpLocks/>
          </p:cNvCxnSpPr>
          <p:nvPr/>
        </p:nvCxnSpPr>
        <p:spPr>
          <a:xfrm flipV="1">
            <a:off x="2976804" y="2690387"/>
            <a:ext cx="1655175" cy="203182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igura a mano libera: forma 62">
            <a:extLst>
              <a:ext uri="{FF2B5EF4-FFF2-40B4-BE49-F238E27FC236}">
                <a16:creationId xmlns:a16="http://schemas.microsoft.com/office/drawing/2014/main" id="{6E1CA1F9-A5A8-4D67-497B-E3CF1F0A3CD3}"/>
              </a:ext>
            </a:extLst>
          </p:cNvPr>
          <p:cNvSpPr/>
          <p:nvPr/>
        </p:nvSpPr>
        <p:spPr>
          <a:xfrm>
            <a:off x="846616" y="831573"/>
            <a:ext cx="3615559" cy="1541025"/>
          </a:xfrm>
          <a:custGeom>
            <a:avLst/>
            <a:gdLst>
              <a:gd name="connsiteX0" fmla="*/ 0 w 3615559"/>
              <a:gd name="connsiteY0" fmla="*/ 1465584 h 1486605"/>
              <a:gd name="connsiteX1" fmla="*/ 451945 w 3615559"/>
              <a:gd name="connsiteY1" fmla="*/ 1297418 h 1486605"/>
              <a:gd name="connsiteX2" fmla="*/ 924910 w 3615559"/>
              <a:gd name="connsiteY2" fmla="*/ 919046 h 1486605"/>
              <a:gd name="connsiteX3" fmla="*/ 1397876 w 3615559"/>
              <a:gd name="connsiteY3" fmla="*/ 225363 h 1486605"/>
              <a:gd name="connsiteX4" fmla="*/ 1545021 w 3615559"/>
              <a:gd name="connsiteY4" fmla="*/ 25667 h 1486605"/>
              <a:gd name="connsiteX5" fmla="*/ 1629103 w 3615559"/>
              <a:gd name="connsiteY5" fmla="*/ 15156 h 1486605"/>
              <a:gd name="connsiteX6" fmla="*/ 1744717 w 3615559"/>
              <a:gd name="connsiteY6" fmla="*/ 141280 h 1486605"/>
              <a:gd name="connsiteX7" fmla="*/ 1986455 w 3615559"/>
              <a:gd name="connsiteY7" fmla="*/ 551184 h 1486605"/>
              <a:gd name="connsiteX8" fmla="*/ 2354317 w 3615559"/>
              <a:gd name="connsiteY8" fmla="*/ 1087211 h 1486605"/>
              <a:gd name="connsiteX9" fmla="*/ 2848303 w 3615559"/>
              <a:gd name="connsiteY9" fmla="*/ 1360480 h 1486605"/>
              <a:gd name="connsiteX10" fmla="*/ 3615559 w 3615559"/>
              <a:gd name="connsiteY10" fmla="*/ 1486605 h 14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5559" h="1486605">
                <a:moveTo>
                  <a:pt x="0" y="1465584"/>
                </a:moveTo>
                <a:cubicBezTo>
                  <a:pt x="148896" y="1427046"/>
                  <a:pt x="297793" y="1388508"/>
                  <a:pt x="451945" y="1297418"/>
                </a:cubicBezTo>
                <a:cubicBezTo>
                  <a:pt x="606097" y="1206328"/>
                  <a:pt x="767255" y="1097722"/>
                  <a:pt x="924910" y="919046"/>
                </a:cubicBezTo>
                <a:cubicBezTo>
                  <a:pt x="1082565" y="740370"/>
                  <a:pt x="1294524" y="374259"/>
                  <a:pt x="1397876" y="225363"/>
                </a:cubicBezTo>
                <a:cubicBezTo>
                  <a:pt x="1501228" y="76467"/>
                  <a:pt x="1506483" y="60701"/>
                  <a:pt x="1545021" y="25667"/>
                </a:cubicBezTo>
                <a:cubicBezTo>
                  <a:pt x="1583559" y="-9367"/>
                  <a:pt x="1595820" y="-4113"/>
                  <a:pt x="1629103" y="15156"/>
                </a:cubicBezTo>
                <a:cubicBezTo>
                  <a:pt x="1662386" y="34425"/>
                  <a:pt x="1685158" y="51942"/>
                  <a:pt x="1744717" y="141280"/>
                </a:cubicBezTo>
                <a:cubicBezTo>
                  <a:pt x="1804276" y="230618"/>
                  <a:pt x="1884855" y="393529"/>
                  <a:pt x="1986455" y="551184"/>
                </a:cubicBezTo>
                <a:cubicBezTo>
                  <a:pt x="2088055" y="708839"/>
                  <a:pt x="2210676" y="952328"/>
                  <a:pt x="2354317" y="1087211"/>
                </a:cubicBezTo>
                <a:cubicBezTo>
                  <a:pt x="2497958" y="1222094"/>
                  <a:pt x="2638096" y="1293914"/>
                  <a:pt x="2848303" y="1360480"/>
                </a:cubicBezTo>
                <a:cubicBezTo>
                  <a:pt x="3058510" y="1427046"/>
                  <a:pt x="3337034" y="1456825"/>
                  <a:pt x="3615559" y="1486605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4" name="Rectangle 1">
            <a:extLst>
              <a:ext uri="{FF2B5EF4-FFF2-40B4-BE49-F238E27FC236}">
                <a16:creationId xmlns:a16="http://schemas.microsoft.com/office/drawing/2014/main" id="{1D8AC9D4-EBB8-A8BA-C179-DCCF7E063161}"/>
              </a:ext>
            </a:extLst>
          </p:cNvPr>
          <p:cNvSpPr/>
          <p:nvPr/>
        </p:nvSpPr>
        <p:spPr>
          <a:xfrm>
            <a:off x="2890665" y="1153991"/>
            <a:ext cx="12730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Lorentzian fit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8" name="TextBox 12">
            <a:extLst>
              <a:ext uri="{FF2B5EF4-FFF2-40B4-BE49-F238E27FC236}">
                <a16:creationId xmlns:a16="http://schemas.microsoft.com/office/drawing/2014/main" id="{815310BB-56BF-FD9A-9E3F-AE166121F892}"/>
              </a:ext>
            </a:extLst>
          </p:cNvPr>
          <p:cNvSpPr txBox="1"/>
          <p:nvPr/>
        </p:nvSpPr>
        <p:spPr>
          <a:xfrm>
            <a:off x="4998582" y="3316359"/>
            <a:ext cx="6532094" cy="123110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>
                <a:cs typeface="Calibri"/>
              </a:rPr>
              <a:t>The spectrometer acquires hydrogen spectral lines of Balmer series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>
                <a:cs typeface="Calibri"/>
              </a:rPr>
              <a:t>Stark effect: correlation between plasma density and hydrogen spectral linewidth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noProof="0" dirty="0">
                <a:cs typeface="Calibri"/>
              </a:rPr>
              <a:t>Temporal and spatial resolved measurements of plasma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238D8A2E-0159-E1F0-6A2A-17A7987A8671}"/>
                  </a:ext>
                </a:extLst>
              </p:cNvPr>
              <p:cNvSpPr txBox="1"/>
              <p:nvPr/>
            </p:nvSpPr>
            <p:spPr>
              <a:xfrm>
                <a:off x="6746044" y="4870890"/>
                <a:ext cx="3672488" cy="86478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0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02</m:t>
                      </m:r>
                      <m:r>
                        <a:rPr lang="en-US" sz="20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sSup>
                        <m:sSupPr>
                          <m:ctrlPr>
                            <a:rPr lang="en-US" sz="2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en-US" sz="2000" b="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2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000" noProof="0" dirty="0"/>
              </a:p>
            </p:txBody>
          </p:sp>
        </mc:Choice>
        <mc:Fallback xmlns=""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238D8A2E-0159-E1F0-6A2A-17A7987A8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044" y="4870890"/>
                <a:ext cx="3672488" cy="8647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uppo 4">
            <a:extLst>
              <a:ext uri="{FF2B5EF4-FFF2-40B4-BE49-F238E27FC236}">
                <a16:creationId xmlns:a16="http://schemas.microsoft.com/office/drawing/2014/main" id="{31DC6C71-C080-66CF-C85A-280CE3117FBD}"/>
              </a:ext>
            </a:extLst>
          </p:cNvPr>
          <p:cNvGrpSpPr/>
          <p:nvPr/>
        </p:nvGrpSpPr>
        <p:grpSpPr>
          <a:xfrm>
            <a:off x="424050" y="506383"/>
            <a:ext cx="10975958" cy="4518007"/>
            <a:chOff x="4902338" y="3975519"/>
            <a:chExt cx="6500433" cy="2429293"/>
          </a:xfrm>
          <a:solidFill>
            <a:schemeClr val="bg1"/>
          </a:solidFill>
        </p:grpSpPr>
        <p:grpSp>
          <p:nvGrpSpPr>
            <p:cNvPr id="73" name="Gruppo 11">
              <a:extLst>
                <a:ext uri="{FF2B5EF4-FFF2-40B4-BE49-F238E27FC236}">
                  <a16:creationId xmlns:a16="http://schemas.microsoft.com/office/drawing/2014/main" id="{C529592D-40E8-EECD-80A3-F8F4143780AD}"/>
                </a:ext>
              </a:extLst>
            </p:cNvPr>
            <p:cNvGrpSpPr/>
            <p:nvPr/>
          </p:nvGrpSpPr>
          <p:grpSpPr>
            <a:xfrm>
              <a:off x="4902338" y="3975519"/>
              <a:ext cx="6500433" cy="2429293"/>
              <a:chOff x="4902338" y="3975519"/>
              <a:chExt cx="6500433" cy="2429293"/>
            </a:xfrm>
            <a:grpFill/>
          </p:grpSpPr>
          <p:grpSp>
            <p:nvGrpSpPr>
              <p:cNvPr id="85" name="Group 3">
                <a:extLst>
                  <a:ext uri="{FF2B5EF4-FFF2-40B4-BE49-F238E27FC236}">
                    <a16:creationId xmlns:a16="http://schemas.microsoft.com/office/drawing/2014/main" id="{84CA72A6-2F59-7CC9-71F9-081990576F70}"/>
                  </a:ext>
                </a:extLst>
              </p:cNvPr>
              <p:cNvGrpSpPr/>
              <p:nvPr/>
            </p:nvGrpSpPr>
            <p:grpSpPr>
              <a:xfrm>
                <a:off x="8369349" y="4222571"/>
                <a:ext cx="3033422" cy="2182241"/>
                <a:chOff x="213971" y="3980814"/>
                <a:chExt cx="3767710" cy="2813766"/>
              </a:xfrm>
              <a:grpFill/>
            </p:grpSpPr>
            <p:grpSp>
              <p:nvGrpSpPr>
                <p:cNvPr id="89" name="Group 87">
                  <a:extLst>
                    <a:ext uri="{FF2B5EF4-FFF2-40B4-BE49-F238E27FC236}">
                      <a16:creationId xmlns:a16="http://schemas.microsoft.com/office/drawing/2014/main" id="{78163E8F-90CA-F61B-6677-717152C69BDB}"/>
                    </a:ext>
                  </a:extLst>
                </p:cNvPr>
                <p:cNvGrpSpPr/>
                <p:nvPr/>
              </p:nvGrpSpPr>
              <p:grpSpPr>
                <a:xfrm>
                  <a:off x="213971" y="3980814"/>
                  <a:ext cx="3767710" cy="2813766"/>
                  <a:chOff x="141092" y="4365814"/>
                  <a:chExt cx="2918977" cy="2314727"/>
                </a:xfrm>
                <a:grpFill/>
              </p:grpSpPr>
              <p:sp>
                <p:nvSpPr>
                  <p:cNvPr id="91" name="Rectangle 89">
                    <a:extLst>
                      <a:ext uri="{FF2B5EF4-FFF2-40B4-BE49-F238E27FC236}">
                        <a16:creationId xmlns:a16="http://schemas.microsoft.com/office/drawing/2014/main" id="{C47E2A19-8900-D23C-F495-4D8144E07E49}"/>
                      </a:ext>
                    </a:extLst>
                  </p:cNvPr>
                  <p:cNvSpPr/>
                  <p:nvPr/>
                </p:nvSpPr>
                <p:spPr>
                  <a:xfrm>
                    <a:off x="1122891" y="6103178"/>
                    <a:ext cx="1253869" cy="276999"/>
                  </a:xfrm>
                  <a:prstGeom prst="rect">
                    <a:avLst/>
                  </a:prstGeom>
                  <a:grp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  <a:uLnTx/>
                        <a:uFillTx/>
                        <a:latin typeface="-apple-system"/>
                        <a:ea typeface="+mn-ea"/>
                        <a:cs typeface="+mn-cs"/>
                      </a:rPr>
                      <a:t>Density profile</a:t>
                    </a:r>
                    <a:endPara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92" name="Picture 90">
                    <a:extLst>
                      <a:ext uri="{FF2B5EF4-FFF2-40B4-BE49-F238E27FC236}">
                        <a16:creationId xmlns:a16="http://schemas.microsoft.com/office/drawing/2014/main" id="{D222B593-6D19-A7AF-88E8-89124F317F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41" t="9620" r="11908"/>
                  <a:stretch/>
                </p:blipFill>
                <p:spPr>
                  <a:xfrm>
                    <a:off x="141092" y="4365814"/>
                    <a:ext cx="2918977" cy="2314727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5679C655-5581-372D-FF5E-444D5769FA20}"/>
                      </a:ext>
                    </a:extLst>
                  </p:cNvPr>
                  <p:cNvSpPr/>
                  <p:nvPr/>
                </p:nvSpPr>
                <p:spPr>
                  <a:xfrm>
                    <a:off x="2079597" y="5123191"/>
                    <a:ext cx="215900" cy="63243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0" name="Rectangle 2">
                  <a:extLst>
                    <a:ext uri="{FF2B5EF4-FFF2-40B4-BE49-F238E27FC236}">
                      <a16:creationId xmlns:a16="http://schemas.microsoft.com/office/drawing/2014/main" id="{B92C69A1-E675-4B55-211A-5BFCEEDB5AEF}"/>
                    </a:ext>
                  </a:extLst>
                </p:cNvPr>
                <p:cNvSpPr/>
                <p:nvPr/>
              </p:nvSpPr>
              <p:spPr>
                <a:xfrm>
                  <a:off x="418540" y="3984737"/>
                  <a:ext cx="546945" cy="276999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x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10</a:t>
                  </a:r>
                  <a:r>
                    <a:rPr kumimoji="0" lang="en-US" sz="12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17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86" name="Picture 5">
                <a:extLst>
                  <a:ext uri="{FF2B5EF4-FFF2-40B4-BE49-F238E27FC236}">
                    <a16:creationId xmlns:a16="http://schemas.microsoft.com/office/drawing/2014/main" id="{619DB60F-29C8-D62B-5F8E-36DD171197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16" t="4529" r="2417" b="2893"/>
              <a:stretch/>
            </p:blipFill>
            <p:spPr>
              <a:xfrm>
                <a:off x="4902338" y="4184999"/>
                <a:ext cx="3327684" cy="2211598"/>
              </a:xfrm>
              <a:prstGeom prst="rect">
                <a:avLst/>
              </a:prstGeom>
              <a:grpFill/>
            </p:spPr>
          </p:pic>
          <p:sp>
            <p:nvSpPr>
              <p:cNvPr id="87" name="CasellaDiTesto 5">
                <a:extLst>
                  <a:ext uri="{FF2B5EF4-FFF2-40B4-BE49-F238E27FC236}">
                    <a16:creationId xmlns:a16="http://schemas.microsoft.com/office/drawing/2014/main" id="{74EEA1B6-DB63-E5BC-8D2E-C4F20BB7B45F}"/>
                  </a:ext>
                </a:extLst>
              </p:cNvPr>
              <p:cNvSpPr txBox="1"/>
              <p:nvPr/>
            </p:nvSpPr>
            <p:spPr>
              <a:xfrm>
                <a:off x="6134215" y="3975519"/>
                <a:ext cx="1691158" cy="33855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1600" b="1" noProof="0" dirty="0"/>
                  <a:t>Time profile</a:t>
                </a:r>
              </a:p>
            </p:txBody>
          </p:sp>
          <p:sp>
            <p:nvSpPr>
              <p:cNvPr id="88" name="CasellaDiTesto 6">
                <a:extLst>
                  <a:ext uri="{FF2B5EF4-FFF2-40B4-BE49-F238E27FC236}">
                    <a16:creationId xmlns:a16="http://schemas.microsoft.com/office/drawing/2014/main" id="{8477988B-B21D-58C5-4BFA-CA7C7554BFCB}"/>
                  </a:ext>
                </a:extLst>
              </p:cNvPr>
              <p:cNvSpPr txBox="1"/>
              <p:nvPr/>
            </p:nvSpPr>
            <p:spPr>
              <a:xfrm>
                <a:off x="9348629" y="5573064"/>
                <a:ext cx="1385056" cy="33855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1600" b="1" noProof="0" dirty="0"/>
                  <a:t>Spatial profile</a:t>
                </a:r>
              </a:p>
            </p:txBody>
          </p:sp>
        </p:grpSp>
        <p:grpSp>
          <p:nvGrpSpPr>
            <p:cNvPr id="74" name="Gruppo 26">
              <a:extLst>
                <a:ext uri="{FF2B5EF4-FFF2-40B4-BE49-F238E27FC236}">
                  <a16:creationId xmlns:a16="http://schemas.microsoft.com/office/drawing/2014/main" id="{5426816A-322D-1FF2-6811-10A5415737DE}"/>
                </a:ext>
              </a:extLst>
            </p:cNvPr>
            <p:cNvGrpSpPr/>
            <p:nvPr/>
          </p:nvGrpSpPr>
          <p:grpSpPr>
            <a:xfrm>
              <a:off x="7302121" y="5255913"/>
              <a:ext cx="122163" cy="78773"/>
              <a:chOff x="5786772" y="5512508"/>
              <a:chExt cx="241092" cy="126619"/>
            </a:xfrm>
            <a:grpFill/>
          </p:grpSpPr>
          <p:sp>
            <p:nvSpPr>
              <p:cNvPr id="76" name="Ovale 29">
                <a:extLst>
                  <a:ext uri="{FF2B5EF4-FFF2-40B4-BE49-F238E27FC236}">
                    <a16:creationId xmlns:a16="http://schemas.microsoft.com/office/drawing/2014/main" id="{E71F5F7A-8D2C-1F51-3CB4-A175FDB3054E}"/>
                  </a:ext>
                </a:extLst>
              </p:cNvPr>
              <p:cNvSpPr/>
              <p:nvPr/>
            </p:nvSpPr>
            <p:spPr>
              <a:xfrm>
                <a:off x="5945693" y="5580518"/>
                <a:ext cx="51875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7" name="Ovale 30">
                <a:extLst>
                  <a:ext uri="{FF2B5EF4-FFF2-40B4-BE49-F238E27FC236}">
                    <a16:creationId xmlns:a16="http://schemas.microsoft.com/office/drawing/2014/main" id="{69C3C262-7ECB-A8B6-BAA6-2E09F9FCF6FE}"/>
                  </a:ext>
                </a:extLst>
              </p:cNvPr>
              <p:cNvSpPr/>
              <p:nvPr/>
            </p:nvSpPr>
            <p:spPr>
              <a:xfrm>
                <a:off x="5975989" y="5539635"/>
                <a:ext cx="51875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8" name="Ovale 31">
                <a:extLst>
                  <a:ext uri="{FF2B5EF4-FFF2-40B4-BE49-F238E27FC236}">
                    <a16:creationId xmlns:a16="http://schemas.microsoft.com/office/drawing/2014/main" id="{C6D0198B-B5CF-E8ED-94E0-3B3B8228758A}"/>
                  </a:ext>
                </a:extLst>
              </p:cNvPr>
              <p:cNvSpPr/>
              <p:nvPr/>
            </p:nvSpPr>
            <p:spPr>
              <a:xfrm>
                <a:off x="5843482" y="5593408"/>
                <a:ext cx="51875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9" name="Ovale 34">
                <a:extLst>
                  <a:ext uri="{FF2B5EF4-FFF2-40B4-BE49-F238E27FC236}">
                    <a16:creationId xmlns:a16="http://schemas.microsoft.com/office/drawing/2014/main" id="{5E4BEBA9-B578-6EEB-2756-A572B7699EC6}"/>
                  </a:ext>
                </a:extLst>
              </p:cNvPr>
              <p:cNvSpPr/>
              <p:nvPr/>
            </p:nvSpPr>
            <p:spPr>
              <a:xfrm>
                <a:off x="5832827" y="5515821"/>
                <a:ext cx="51875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0" name="Ovale 35">
                <a:extLst>
                  <a:ext uri="{FF2B5EF4-FFF2-40B4-BE49-F238E27FC236}">
                    <a16:creationId xmlns:a16="http://schemas.microsoft.com/office/drawing/2014/main" id="{A28459CD-F34A-FEE6-B51D-A4C1B1758E0B}"/>
                  </a:ext>
                </a:extLst>
              </p:cNvPr>
              <p:cNvSpPr/>
              <p:nvPr/>
            </p:nvSpPr>
            <p:spPr>
              <a:xfrm>
                <a:off x="5887276" y="5589607"/>
                <a:ext cx="51875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1" name="Ovale 36">
                <a:extLst>
                  <a:ext uri="{FF2B5EF4-FFF2-40B4-BE49-F238E27FC236}">
                    <a16:creationId xmlns:a16="http://schemas.microsoft.com/office/drawing/2014/main" id="{38B44C60-2E03-7AAC-04B6-02BD4CB572ED}"/>
                  </a:ext>
                </a:extLst>
              </p:cNvPr>
              <p:cNvSpPr/>
              <p:nvPr/>
            </p:nvSpPr>
            <p:spPr>
              <a:xfrm>
                <a:off x="5786772" y="5541686"/>
                <a:ext cx="51765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2" name="Ovale 37">
                <a:extLst>
                  <a:ext uri="{FF2B5EF4-FFF2-40B4-BE49-F238E27FC236}">
                    <a16:creationId xmlns:a16="http://schemas.microsoft.com/office/drawing/2014/main" id="{254106CF-4A10-7A50-C492-F48E03FBE5BD}"/>
                  </a:ext>
                </a:extLst>
              </p:cNvPr>
              <p:cNvSpPr/>
              <p:nvPr/>
            </p:nvSpPr>
            <p:spPr>
              <a:xfrm>
                <a:off x="5808241" y="5582781"/>
                <a:ext cx="51875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3" name="Ovale 39">
                <a:extLst>
                  <a:ext uri="{FF2B5EF4-FFF2-40B4-BE49-F238E27FC236}">
                    <a16:creationId xmlns:a16="http://schemas.microsoft.com/office/drawing/2014/main" id="{BD22A1D2-4DE3-C367-C2D5-0F2D6DF4AFEB}"/>
                  </a:ext>
                </a:extLst>
              </p:cNvPr>
              <p:cNvSpPr/>
              <p:nvPr/>
            </p:nvSpPr>
            <p:spPr>
              <a:xfrm>
                <a:off x="5883689" y="5512508"/>
                <a:ext cx="51875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4" name="Ovale 41">
                <a:extLst>
                  <a:ext uri="{FF2B5EF4-FFF2-40B4-BE49-F238E27FC236}">
                    <a16:creationId xmlns:a16="http://schemas.microsoft.com/office/drawing/2014/main" id="{2E4F3A1D-31FC-910E-4999-6BED8B37BEB8}"/>
                  </a:ext>
                </a:extLst>
              </p:cNvPr>
              <p:cNvSpPr/>
              <p:nvPr/>
            </p:nvSpPr>
            <p:spPr>
              <a:xfrm>
                <a:off x="5928793" y="5517287"/>
                <a:ext cx="51875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75" name="CasellaDiTesto 49">
              <a:extLst>
                <a:ext uri="{FF2B5EF4-FFF2-40B4-BE49-F238E27FC236}">
                  <a16:creationId xmlns:a16="http://schemas.microsoft.com/office/drawing/2014/main" id="{B66A21A6-8561-BC8F-D70B-2B769B4D143B}"/>
                </a:ext>
              </a:extLst>
            </p:cNvPr>
            <p:cNvSpPr txBox="1"/>
            <p:nvPr/>
          </p:nvSpPr>
          <p:spPr>
            <a:xfrm>
              <a:off x="5890811" y="4559013"/>
              <a:ext cx="988351" cy="276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200" b="1" noProof="0" dirty="0">
                  <a:solidFill>
                    <a:schemeClr val="bg1"/>
                  </a:solidFill>
                </a:rPr>
                <a:t>Acceleration</a:t>
              </a:r>
              <a:endParaRPr lang="en-US" sz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7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0B51D-A0EE-A8F2-4AE3-5FA2206CB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38AA9C9-0871-7D32-C019-BBC23D3D553D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FD06BC-F813-F1B9-C082-02EAF2ED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AABB78-280E-F0AF-304D-B4EE31C0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AF5A2D-844B-5BCE-00F9-823E975B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7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1D5ABE-CEA4-E34C-9139-F6E478FBE79D}"/>
              </a:ext>
            </a:extLst>
          </p:cNvPr>
          <p:cNvSpPr txBox="1"/>
          <p:nvPr/>
        </p:nvSpPr>
        <p:spPr>
          <a:xfrm>
            <a:off x="1478280" y="979696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noProof="0" dirty="0">
                <a:solidFill>
                  <a:srgbClr val="002060"/>
                </a:solidFill>
                <a:latin typeface="Lato" panose="020F0502020204030203" pitchFamily="34" charset="0"/>
              </a:rPr>
              <a:t>Outline</a:t>
            </a:r>
            <a:endParaRPr lang="en-US" sz="4000" b="1" noProof="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78DA12-40A3-8011-C6D4-97DF06A4B4C0}"/>
              </a:ext>
            </a:extLst>
          </p:cNvPr>
          <p:cNvSpPr txBox="1"/>
          <p:nvPr/>
        </p:nvSpPr>
        <p:spPr>
          <a:xfrm>
            <a:off x="711200" y="2062480"/>
            <a:ext cx="5034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Gas-filled plasma capillaries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noProof="0" dirty="0">
                <a:solidFill>
                  <a:srgbClr val="002060"/>
                </a:solidFill>
              </a:rPr>
              <a:t>Material studies of capillaries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Trasverse</a:t>
            </a: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spectroscopic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EuPRAXIA@SPARC_Lab</a:t>
            </a: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capillary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High current discharge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Conclusion </a:t>
            </a:r>
          </a:p>
          <a:p>
            <a:endParaRPr lang="en-US" noProof="0" dirty="0"/>
          </a:p>
        </p:txBody>
      </p:sp>
      <p:pic>
        <p:nvPicPr>
          <p:cNvPr id="12" name="Immagine 11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EF5E46E9-6753-A758-C688-3919AD67D1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34570" r="10132" b="42222"/>
          <a:stretch/>
        </p:blipFill>
        <p:spPr>
          <a:xfrm>
            <a:off x="5703875" y="4399002"/>
            <a:ext cx="6180114" cy="14514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667EDAD1-E3EE-3CD0-564B-FBAD86F7DE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-6000" contrast="42000"/>
          </a:blip>
          <a:srcRect t="752" b="12184"/>
          <a:stretch/>
        </p:blipFill>
        <p:spPr>
          <a:xfrm>
            <a:off x="5872334" y="709750"/>
            <a:ext cx="5843197" cy="288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6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7317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046CE-5F87-A91A-FBEA-58402A6F9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F0E5E02-4AC2-74BA-38B3-396E62234347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18C73B-E89A-1601-5739-C3211D7CD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890A84-071F-F5BB-BA7A-EF5AD0C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58F019-008D-AADC-CB07-2550FA62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8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D15AE2D-CC67-9227-A17F-4B83A4C857E2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F33166-3FE8-7E4B-5C98-3DB4991E0E85}"/>
              </a:ext>
            </a:extLst>
          </p:cNvPr>
          <p:cNvSpPr txBox="1"/>
          <p:nvPr/>
        </p:nvSpPr>
        <p:spPr>
          <a:xfrm>
            <a:off x="104140" y="74251"/>
            <a:ext cx="6403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Material studies of capillaries – 3D printed plastic capillaries</a:t>
            </a: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graphicFrame>
        <p:nvGraphicFramePr>
          <p:cNvPr id="20" name="Graphique 2">
            <a:extLst>
              <a:ext uri="{FF2B5EF4-FFF2-40B4-BE49-F238E27FC236}">
                <a16:creationId xmlns:a16="http://schemas.microsoft.com/office/drawing/2014/main" id="{42BD2A0A-5FD1-1CE7-9180-C88C43851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389393"/>
              </p:ext>
            </p:extLst>
          </p:nvPr>
        </p:nvGraphicFramePr>
        <p:xfrm>
          <a:off x="6611378" y="0"/>
          <a:ext cx="5290595" cy="357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Graphique 2">
            <a:extLst>
              <a:ext uri="{FF2B5EF4-FFF2-40B4-BE49-F238E27FC236}">
                <a16:creationId xmlns:a16="http://schemas.microsoft.com/office/drawing/2014/main" id="{2E3239B9-E74B-3900-F3F5-37B4EBD89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7371060"/>
              </p:ext>
            </p:extLst>
          </p:nvPr>
        </p:nvGraphicFramePr>
        <p:xfrm>
          <a:off x="5880396" y="3007941"/>
          <a:ext cx="6021577" cy="3870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Image 62" descr="Une image contenant intérieur&#10;&#10;Description générée automatiquement avec une confiance moyenne">
            <a:extLst>
              <a:ext uri="{FF2B5EF4-FFF2-40B4-BE49-F238E27FC236}">
                <a16:creationId xmlns:a16="http://schemas.microsoft.com/office/drawing/2014/main" id="{C06D112F-98C3-31D4-C394-D35B3F6A5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8832" y="1026473"/>
            <a:ext cx="3314123" cy="198651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C84A60B1-61BF-31F7-3A2D-BDC1E4D6878D}"/>
              </a:ext>
            </a:extLst>
          </p:cNvPr>
          <p:cNvCxnSpPr/>
          <p:nvPr/>
        </p:nvCxnSpPr>
        <p:spPr>
          <a:xfrm>
            <a:off x="5175718" y="2367518"/>
            <a:ext cx="112903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6CA3E46A-E526-EBE3-D27A-136EBA452411}"/>
              </a:ext>
            </a:extLst>
          </p:cNvPr>
          <p:cNvCxnSpPr/>
          <p:nvPr/>
        </p:nvCxnSpPr>
        <p:spPr>
          <a:xfrm>
            <a:off x="5175718" y="2408158"/>
            <a:ext cx="112903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D5C9DA1-72DD-5EB1-A7BE-0C1A59F8BB03}"/>
              </a:ext>
            </a:extLst>
          </p:cNvPr>
          <p:cNvSpPr txBox="1"/>
          <p:nvPr/>
        </p:nvSpPr>
        <p:spPr>
          <a:xfrm>
            <a:off x="4729947" y="3104790"/>
            <a:ext cx="1829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/>
              <a:t>1 mm between the lines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300ED887-DA84-4D8B-C229-F4B489EE8F4F}"/>
              </a:ext>
            </a:extLst>
          </p:cNvPr>
          <p:cNvCxnSpPr/>
          <p:nvPr/>
        </p:nvCxnSpPr>
        <p:spPr>
          <a:xfrm flipH="1" flipV="1">
            <a:off x="5568148" y="2408158"/>
            <a:ext cx="403860" cy="7302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8779D8E-BB7E-C435-EF6E-2F9DC1293332}"/>
              </a:ext>
            </a:extLst>
          </p:cNvPr>
          <p:cNvSpPr txBox="1"/>
          <p:nvPr/>
        </p:nvSpPr>
        <p:spPr>
          <a:xfrm>
            <a:off x="84771" y="688744"/>
            <a:ext cx="31228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002060"/>
                </a:solidFill>
              </a:rPr>
              <a:t>•</a:t>
            </a:r>
            <a:r>
              <a:rPr lang="en-US" sz="1600" noProof="0" dirty="0">
                <a:solidFill>
                  <a:srgbClr val="002060"/>
                </a:solidFill>
              </a:rPr>
              <a:t> Measure plasma density evolution over time to assess </a:t>
            </a:r>
            <a:r>
              <a:rPr lang="en-US" sz="1600" b="1" noProof="0" dirty="0">
                <a:solidFill>
                  <a:srgbClr val="002060"/>
                </a:solidFill>
              </a:rPr>
              <a:t>capillary degradation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b="1" noProof="0" dirty="0">
                <a:solidFill>
                  <a:srgbClr val="002060"/>
                </a:solidFill>
              </a:rPr>
              <a:t>•</a:t>
            </a:r>
            <a:r>
              <a:rPr lang="en-US" sz="1600" noProof="0" dirty="0">
                <a:solidFill>
                  <a:srgbClr val="002060"/>
                </a:solidFill>
              </a:rPr>
              <a:t> Compare density at </a:t>
            </a:r>
            <a:r>
              <a:rPr lang="en-US" sz="1600" b="1" noProof="0" dirty="0">
                <a:solidFill>
                  <a:srgbClr val="002060"/>
                </a:solidFill>
              </a:rPr>
              <a:t>first shot</a:t>
            </a:r>
            <a:r>
              <a:rPr lang="en-US" sz="1600" noProof="0" dirty="0">
                <a:solidFill>
                  <a:srgbClr val="002060"/>
                </a:solidFill>
              </a:rPr>
              <a:t> and after </a:t>
            </a:r>
            <a:r>
              <a:rPr lang="en-US" sz="1600" b="1" noProof="0" dirty="0">
                <a:solidFill>
                  <a:srgbClr val="002060"/>
                </a:solidFill>
              </a:rPr>
              <a:t>110k discharges</a:t>
            </a:r>
            <a:r>
              <a:rPr lang="en-US" sz="1600" noProof="0" dirty="0">
                <a:solidFill>
                  <a:srgbClr val="002060"/>
                </a:solidFill>
              </a:rPr>
              <a:t> under identical conditions (1 Hz </a:t>
            </a:r>
            <a:r>
              <a:rPr lang="en-US" sz="1600" noProof="0" dirty="0" err="1">
                <a:solidFill>
                  <a:srgbClr val="002060"/>
                </a:solidFill>
              </a:rPr>
              <a:t>repitition</a:t>
            </a:r>
            <a:r>
              <a:rPr lang="en-US" sz="1600" noProof="0" dirty="0">
                <a:solidFill>
                  <a:srgbClr val="002060"/>
                </a:solidFill>
              </a:rPr>
              <a:t> rate)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b="1" noProof="0" dirty="0">
                <a:solidFill>
                  <a:srgbClr val="002060"/>
                </a:solidFill>
              </a:rPr>
              <a:t>•</a:t>
            </a:r>
            <a:r>
              <a:rPr lang="en-US" sz="1600" noProof="0" dirty="0">
                <a:solidFill>
                  <a:srgbClr val="002060"/>
                </a:solidFill>
              </a:rPr>
              <a:t> Identify possible </a:t>
            </a:r>
            <a:r>
              <a:rPr lang="en-US" sz="1600" b="1" noProof="0" dirty="0">
                <a:solidFill>
                  <a:srgbClr val="002060"/>
                </a:solidFill>
              </a:rPr>
              <a:t>erosion or material aging</a:t>
            </a:r>
            <a:r>
              <a:rPr lang="en-US" sz="1600" noProof="0" dirty="0">
                <a:solidFill>
                  <a:srgbClr val="002060"/>
                </a:solidFill>
              </a:rPr>
              <a:t> affecting plasma uniformity and stability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5ACAC3B-F2C7-38A6-00AD-D18D95E52FA5}"/>
              </a:ext>
            </a:extLst>
          </p:cNvPr>
          <p:cNvSpPr txBox="1"/>
          <p:nvPr/>
        </p:nvSpPr>
        <p:spPr>
          <a:xfrm>
            <a:off x="251581" y="3652762"/>
            <a:ext cx="5520267" cy="233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002060"/>
                </a:solidFill>
              </a:rPr>
              <a:t>•</a:t>
            </a:r>
            <a:r>
              <a:rPr lang="en-US" noProof="0" dirty="0">
                <a:solidFill>
                  <a:srgbClr val="002060"/>
                </a:solidFill>
              </a:rPr>
              <a:t> After only </a:t>
            </a:r>
            <a:r>
              <a:rPr lang="en-US" b="1" noProof="0" dirty="0">
                <a:solidFill>
                  <a:srgbClr val="002060"/>
                </a:solidFill>
              </a:rPr>
              <a:t>110k shots at 1 Hz</a:t>
            </a:r>
            <a:r>
              <a:rPr lang="en-US" noProof="0" dirty="0">
                <a:solidFill>
                  <a:srgbClr val="002060"/>
                </a:solidFill>
              </a:rPr>
              <a:t>, plasma density drops by ~20-30 % (depending on geometry)</a:t>
            </a:r>
            <a:br>
              <a:rPr lang="en-US" noProof="0" dirty="0">
                <a:solidFill>
                  <a:srgbClr val="002060"/>
                </a:solidFill>
              </a:rPr>
            </a:br>
            <a:r>
              <a:rPr lang="en-US" b="1" noProof="0" dirty="0">
                <a:solidFill>
                  <a:srgbClr val="002060"/>
                </a:solidFill>
              </a:rPr>
              <a:t>•</a:t>
            </a:r>
            <a:r>
              <a:rPr lang="en-US" noProof="0" dirty="0">
                <a:solidFill>
                  <a:srgbClr val="002060"/>
                </a:solidFill>
              </a:rPr>
              <a:t> Indicates </a:t>
            </a:r>
            <a:r>
              <a:rPr lang="en-US" b="1" noProof="0" dirty="0">
                <a:solidFill>
                  <a:srgbClr val="002060"/>
                </a:solidFill>
              </a:rPr>
              <a:t>limited durability</a:t>
            </a:r>
            <a:r>
              <a:rPr lang="en-US" noProof="0" dirty="0">
                <a:solidFill>
                  <a:srgbClr val="002060"/>
                </a:solidFill>
              </a:rPr>
              <a:t> of plastic capillaries under repetitive operation</a:t>
            </a:r>
            <a:br>
              <a:rPr lang="en-US" noProof="0" dirty="0">
                <a:solidFill>
                  <a:srgbClr val="002060"/>
                </a:solidFill>
              </a:rPr>
            </a:br>
            <a:r>
              <a:rPr lang="en-US" b="1" noProof="0" dirty="0">
                <a:solidFill>
                  <a:srgbClr val="002060"/>
                </a:solidFill>
              </a:rPr>
              <a:t>•</a:t>
            </a:r>
            <a:r>
              <a:rPr lang="en-US" noProof="0" dirty="0">
                <a:solidFill>
                  <a:srgbClr val="002060"/>
                </a:solidFill>
              </a:rPr>
              <a:t> Unsuitable for </a:t>
            </a:r>
            <a:r>
              <a:rPr lang="en-US" b="1" noProof="0" dirty="0">
                <a:solidFill>
                  <a:srgbClr val="002060"/>
                </a:solidFill>
              </a:rPr>
              <a:t>high-repetition accelerators</a:t>
            </a:r>
            <a:r>
              <a:rPr lang="en-US" noProof="0" dirty="0">
                <a:solidFill>
                  <a:srgbClr val="002060"/>
                </a:solidFill>
              </a:rPr>
              <a:t> like </a:t>
            </a:r>
            <a:r>
              <a:rPr lang="en-US" noProof="0" dirty="0" err="1">
                <a:solidFill>
                  <a:srgbClr val="002060"/>
                </a:solidFill>
              </a:rPr>
              <a:t>EuPRAXIA</a:t>
            </a:r>
            <a:r>
              <a:rPr lang="en-US" noProof="0" dirty="0">
                <a:solidFill>
                  <a:srgbClr val="002060"/>
                </a:solidFill>
              </a:rPr>
              <a:t> (≥ 100 Hz target)</a:t>
            </a:r>
            <a:br>
              <a:rPr lang="en-US" noProof="0" dirty="0">
                <a:solidFill>
                  <a:srgbClr val="002060"/>
                </a:solidFill>
              </a:rPr>
            </a:br>
            <a:r>
              <a:rPr lang="en-US" b="1" noProof="0" dirty="0">
                <a:solidFill>
                  <a:srgbClr val="002060"/>
                </a:solidFill>
              </a:rPr>
              <a:t>•</a:t>
            </a:r>
            <a:r>
              <a:rPr lang="en-US" noProof="0" dirty="0">
                <a:solidFill>
                  <a:srgbClr val="002060"/>
                </a:solidFill>
              </a:rPr>
              <a:t> Highlights the </a:t>
            </a:r>
            <a:r>
              <a:rPr lang="en-US" b="1" noProof="0" dirty="0">
                <a:solidFill>
                  <a:srgbClr val="002060"/>
                </a:solidFill>
              </a:rPr>
              <a:t>need for new, more resistant materials</a:t>
            </a:r>
            <a:endParaRPr lang="en-US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3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F4BB-4672-5F18-C382-2567095E5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9198B9B4-783D-01AB-3B7D-78C7C8AB65A3}"/>
              </a:ext>
            </a:extLst>
          </p:cNvPr>
          <p:cNvSpPr/>
          <p:nvPr/>
        </p:nvSpPr>
        <p:spPr>
          <a:xfrm>
            <a:off x="0" y="6314440"/>
            <a:ext cx="12192000" cy="5435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8503DD-AB19-972A-8BD3-EE6EAC39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6EB820-05AE-D096-0911-F3A940D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Seminario di </a:t>
            </a:r>
            <a:r>
              <a:rPr lang="en-US" noProof="0" dirty="0" err="1">
                <a:solidFill>
                  <a:schemeClr val="bg1"/>
                </a:solidFill>
              </a:rPr>
              <a:t>passagio</a:t>
            </a:r>
            <a:r>
              <a:rPr lang="en-US" noProof="0" dirty="0">
                <a:solidFill>
                  <a:schemeClr val="bg1"/>
                </a:solidFill>
              </a:rPr>
              <a:t> al III anno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B5A338-C910-1157-FA98-DEB19C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11AD-5DF0-4DAA-BB7C-53F0548ACB69}" type="slidenum">
              <a:rPr lang="en-US" noProof="0" smtClean="0">
                <a:solidFill>
                  <a:schemeClr val="bg1"/>
                </a:solidFill>
              </a:rPr>
              <a:t>9</a:t>
            </a:fld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9E00778-9AAB-C3EA-7A28-7DBABEB9343F}"/>
              </a:ext>
            </a:extLst>
          </p:cNvPr>
          <p:cNvSpPr/>
          <p:nvPr/>
        </p:nvSpPr>
        <p:spPr>
          <a:xfrm>
            <a:off x="0" y="0"/>
            <a:ext cx="6598920" cy="5520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DE28121-DA75-BAB8-28E4-1343D2FD9735}"/>
              </a:ext>
            </a:extLst>
          </p:cNvPr>
          <p:cNvSpPr txBox="1"/>
          <p:nvPr/>
        </p:nvSpPr>
        <p:spPr>
          <a:xfrm>
            <a:off x="104140" y="74251"/>
            <a:ext cx="649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Material studies of capillaries – High repetition rate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163E0F-E1B0-243F-50F9-7EBE09ADB295}"/>
              </a:ext>
            </a:extLst>
          </p:cNvPr>
          <p:cNvSpPr txBox="1"/>
          <p:nvPr/>
        </p:nvSpPr>
        <p:spPr>
          <a:xfrm>
            <a:off x="194558" y="1598727"/>
            <a:ext cx="44365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002060"/>
                </a:solidFill>
              </a:rPr>
              <a:t>Motivations</a:t>
            </a:r>
          </a:p>
          <a:p>
            <a:r>
              <a:rPr lang="en-US" sz="1600" b="1" noProof="0" dirty="0">
                <a:solidFill>
                  <a:srgbClr val="002060"/>
                </a:solidFill>
              </a:rPr>
              <a:t>•</a:t>
            </a:r>
            <a:r>
              <a:rPr lang="en-US" sz="1600" noProof="0" dirty="0">
                <a:solidFill>
                  <a:srgbClr val="002060"/>
                </a:solidFill>
              </a:rPr>
              <a:t> </a:t>
            </a:r>
            <a:r>
              <a:rPr lang="en-US" sz="1600" noProof="0" dirty="0" err="1">
                <a:solidFill>
                  <a:srgbClr val="002060"/>
                </a:solidFill>
              </a:rPr>
              <a:t>EuPRAXIA</a:t>
            </a:r>
            <a:r>
              <a:rPr lang="en-US" sz="1600" noProof="0" dirty="0">
                <a:solidFill>
                  <a:srgbClr val="002060"/>
                </a:solidFill>
              </a:rPr>
              <a:t> requires </a:t>
            </a:r>
            <a:r>
              <a:rPr lang="en-US" sz="1600" b="1" noProof="0" dirty="0">
                <a:solidFill>
                  <a:srgbClr val="002060"/>
                </a:solidFill>
              </a:rPr>
              <a:t>stable plasma sources at ≥100 Hz</a:t>
            </a:r>
            <a:r>
              <a:rPr lang="en-US" sz="1600" noProof="0" dirty="0">
                <a:solidFill>
                  <a:srgbClr val="002060"/>
                </a:solidFill>
              </a:rPr>
              <a:t>, with high reproducibility and long lifetime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b="1" noProof="0" dirty="0">
                <a:solidFill>
                  <a:srgbClr val="002060"/>
                </a:solidFill>
              </a:rPr>
              <a:t>•</a:t>
            </a:r>
            <a:r>
              <a:rPr lang="en-US" sz="1600" noProof="0" dirty="0">
                <a:solidFill>
                  <a:srgbClr val="002060"/>
                </a:solidFill>
              </a:rPr>
              <a:t> Current </a:t>
            </a:r>
            <a:r>
              <a:rPr lang="en-US" sz="1600" b="1" noProof="0" dirty="0">
                <a:solidFill>
                  <a:srgbClr val="002060"/>
                </a:solidFill>
              </a:rPr>
              <a:t>plastic capillaries</a:t>
            </a:r>
            <a:r>
              <a:rPr lang="en-US" sz="1600" noProof="0" dirty="0">
                <a:solidFill>
                  <a:srgbClr val="002060"/>
                </a:solidFill>
              </a:rPr>
              <a:t> show ~30 % plasma density loss after only 110 k shots at 1 Hz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b="1" noProof="0" dirty="0">
                <a:solidFill>
                  <a:srgbClr val="002060"/>
                </a:solidFill>
              </a:rPr>
              <a:t>•</a:t>
            </a:r>
            <a:r>
              <a:rPr lang="en-US" sz="1600" noProof="0" dirty="0">
                <a:solidFill>
                  <a:srgbClr val="002060"/>
                </a:solidFill>
              </a:rPr>
              <a:t> </a:t>
            </a:r>
            <a:r>
              <a:rPr lang="en-US" sz="1600" b="1" noProof="0" dirty="0">
                <a:solidFill>
                  <a:srgbClr val="002060"/>
                </a:solidFill>
              </a:rPr>
              <a:t>Thermal limitations</a:t>
            </a:r>
            <a:r>
              <a:rPr lang="en-US" sz="1600" noProof="0" dirty="0">
                <a:solidFill>
                  <a:srgbClr val="002060"/>
                </a:solidFill>
              </a:rPr>
              <a:t> (vacuum system, discharge circuit, capillary material) restrict high-rate operation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b="1" noProof="0" dirty="0">
                <a:solidFill>
                  <a:srgbClr val="002060"/>
                </a:solidFill>
              </a:rPr>
              <a:t>•</a:t>
            </a:r>
            <a:r>
              <a:rPr lang="en-US" sz="1600" noProof="0" dirty="0">
                <a:solidFill>
                  <a:srgbClr val="002060"/>
                </a:solidFill>
              </a:rPr>
              <a:t> </a:t>
            </a:r>
            <a:r>
              <a:rPr lang="en-US" sz="1600" b="1" noProof="0" dirty="0">
                <a:solidFill>
                  <a:srgbClr val="002060"/>
                </a:solidFill>
              </a:rPr>
              <a:t>Capillary erosion </a:t>
            </a:r>
            <a:r>
              <a:rPr lang="en-US" sz="1600" noProof="0" dirty="0">
                <a:solidFill>
                  <a:srgbClr val="002060"/>
                </a:solidFill>
              </a:rPr>
              <a:t>degrade plasma uniformity over time</a:t>
            </a:r>
            <a:br>
              <a:rPr lang="en-US" sz="1600" noProof="0" dirty="0">
                <a:solidFill>
                  <a:srgbClr val="002060"/>
                </a:solidFill>
              </a:rPr>
            </a:br>
            <a:r>
              <a:rPr lang="en-US" sz="1600" b="1" noProof="0" dirty="0">
                <a:solidFill>
                  <a:srgbClr val="002060"/>
                </a:solidFill>
              </a:rPr>
              <a:t>•</a:t>
            </a:r>
            <a:r>
              <a:rPr lang="en-US" sz="1600" noProof="0" dirty="0">
                <a:solidFill>
                  <a:srgbClr val="002060"/>
                </a:solidFill>
              </a:rPr>
              <a:t> Demonstrates the need for </a:t>
            </a:r>
            <a:r>
              <a:rPr lang="en-US" sz="1600" b="1" noProof="0" dirty="0">
                <a:solidFill>
                  <a:srgbClr val="002060"/>
                </a:solidFill>
              </a:rPr>
              <a:t>new materials and improved </a:t>
            </a:r>
            <a:r>
              <a:rPr lang="en-US" sz="1600" b="1" noProof="0" dirty="0" err="1">
                <a:solidFill>
                  <a:srgbClr val="002060"/>
                </a:solidFill>
              </a:rPr>
              <a:t>thermal</a:t>
            </a:r>
            <a:r>
              <a:rPr lang="en-US" sz="1600" noProof="0" dirty="0" err="1">
                <a:solidFill>
                  <a:srgbClr val="002060"/>
                </a:solidFill>
              </a:rPr>
              <a:t>for</a:t>
            </a:r>
            <a:r>
              <a:rPr lang="en-US" sz="1600" noProof="0" dirty="0">
                <a:solidFill>
                  <a:srgbClr val="002060"/>
                </a:solidFill>
              </a:rPr>
              <a:t> reliable high-rep operation</a:t>
            </a:r>
          </a:p>
        </p:txBody>
      </p:sp>
      <p:pic>
        <p:nvPicPr>
          <p:cNvPr id="3" name="Image 62" descr="Une image contenant intérieur&#10;&#10;Description générée automatiquement avec une confiance moyenne">
            <a:extLst>
              <a:ext uri="{FF2B5EF4-FFF2-40B4-BE49-F238E27FC236}">
                <a16:creationId xmlns:a16="http://schemas.microsoft.com/office/drawing/2014/main" id="{4A8D05EB-9893-414F-710D-6D515029B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11" y="227209"/>
            <a:ext cx="4686589" cy="2562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156D6-FA2F-3615-0F52-146FDA3878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2795"/>
          <a:stretch/>
        </p:blipFill>
        <p:spPr>
          <a:xfrm>
            <a:off x="8544242" y="3030532"/>
            <a:ext cx="3602464" cy="2735101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48ED5C3-D3C1-66E0-EE1C-6CC101A4AE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23"/>
          <a:stretch/>
        </p:blipFill>
        <p:spPr>
          <a:xfrm>
            <a:off x="4734737" y="2926724"/>
            <a:ext cx="3512840" cy="29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964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zato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3064</Words>
  <Application>Microsoft Office PowerPoint</Application>
  <PresentationFormat>Widescreen</PresentationFormat>
  <Paragraphs>390</Paragraphs>
  <Slides>28</Slides>
  <Notes>18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3" baseType="lpstr">
      <vt:lpstr>Abadi</vt:lpstr>
      <vt:lpstr>-apple-system</vt:lpstr>
      <vt:lpstr>Aptos</vt:lpstr>
      <vt:lpstr>Arial</vt:lpstr>
      <vt:lpstr>Cabin</vt:lpstr>
      <vt:lpstr>Calibri</vt:lpstr>
      <vt:lpstr>Calibri Light</vt:lpstr>
      <vt:lpstr>Cambria Math</vt:lpstr>
      <vt:lpstr>Lato</vt:lpstr>
      <vt:lpstr>Liberation Sans</vt:lpstr>
      <vt:lpstr>NimbusRomNo9L-Regu</vt:lpstr>
      <vt:lpstr>Source Sans Pro</vt:lpstr>
      <vt:lpstr>Times New Roman</vt:lpstr>
      <vt:lpstr>Wingdings</vt:lpstr>
      <vt:lpstr>Tema di Office</vt:lpstr>
      <vt:lpstr>Progress and Perspectives on Plasma Sources for Plasma-Based Accelerators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Romain Demitra</dc:creator>
  <cp:lastModifiedBy>Romain Demitra</cp:lastModifiedBy>
  <cp:revision>1</cp:revision>
  <dcterms:created xsi:type="dcterms:W3CDTF">2025-10-15T09:22:26Z</dcterms:created>
  <dcterms:modified xsi:type="dcterms:W3CDTF">2025-10-19T15:43:01Z</dcterms:modified>
</cp:coreProperties>
</file>