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77" r:id="rId2"/>
    <p:sldId id="280" r:id="rId3"/>
    <p:sldId id="279" r:id="rId4"/>
    <p:sldId id="281" r:id="rId5"/>
  </p:sldIdLst>
  <p:sldSz cx="9144000" cy="6858000" type="screen4x3"/>
  <p:notesSz cx="7315200" cy="96012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F81BD"/>
    <a:srgbClr val="002D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71117" autoAdjust="0"/>
  </p:normalViewPr>
  <p:slideViewPr>
    <p:cSldViewPr>
      <p:cViewPr varScale="1">
        <p:scale>
          <a:sx n="98" d="100"/>
          <a:sy n="98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CE5F377-F1A8-49E9-98C5-C3CFCD6A232C}" type="datetimeFigureOut">
              <a:rPr lang="it-IT" smtClean="0"/>
              <a:pPr/>
              <a:t>11/11/2012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D6437C6-5FBF-4CB4-90F4-A2C30EB53E95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2679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1B3AA38-9C2A-47FF-88BA-BFBC40FBBED9}" type="datetimeFigureOut">
              <a:rPr lang="it-IT" smtClean="0"/>
              <a:pPr/>
              <a:t>11/11/2012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310A4C8-9C4C-4D52-B23D-2180220476FA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18383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10A4C8-9C4C-4D52-B23D-2180220476FA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4257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Daniel Magalotti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Daniel Magalotti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Daniel Magalotti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Daniel Magalotti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Daniel Magalotti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Daniel Magalotti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Daniel Magalotti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Daniel Magalotti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Daniel Magalotti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Daniel Magalotti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Daniel Magalotti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Daniel Magalotti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49030-3338-4959-884F-7F97755928A5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4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278" y="-27002"/>
            <a:ext cx="6984775" cy="690835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46" name="Rectangle 45"/>
          <p:cNvSpPr/>
          <p:nvPr/>
        </p:nvSpPr>
        <p:spPr>
          <a:xfrm>
            <a:off x="5120630" y="825268"/>
            <a:ext cx="720080" cy="49685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" name="Rectangle 46"/>
          <p:cNvSpPr/>
          <p:nvPr/>
        </p:nvSpPr>
        <p:spPr>
          <a:xfrm>
            <a:off x="2240310" y="3129523"/>
            <a:ext cx="6347958" cy="819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7" name="Rectangle 86"/>
          <p:cNvSpPr/>
          <p:nvPr/>
        </p:nvSpPr>
        <p:spPr>
          <a:xfrm>
            <a:off x="5287003" y="1651812"/>
            <a:ext cx="432048" cy="35120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WIT2012</a:t>
            </a:r>
            <a:endParaRPr lang="it-IT"/>
          </a:p>
        </p:txBody>
      </p:sp>
      <p:grpSp>
        <p:nvGrpSpPr>
          <p:cNvPr id="11" name="Group 10"/>
          <p:cNvGrpSpPr/>
          <p:nvPr/>
        </p:nvGrpSpPr>
        <p:grpSpPr>
          <a:xfrm>
            <a:off x="5410306" y="948240"/>
            <a:ext cx="185446" cy="2361304"/>
            <a:chOff x="5292401" y="768218"/>
            <a:chExt cx="185446" cy="2361304"/>
          </a:xfrm>
        </p:grpSpPr>
        <p:sp>
          <p:nvSpPr>
            <p:cNvPr id="48" name="Rectangle 47"/>
            <p:cNvSpPr/>
            <p:nvPr/>
          </p:nvSpPr>
          <p:spPr>
            <a:xfrm rot="16200000">
              <a:off x="5279437" y="2931113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9" name="Rectangle 48"/>
            <p:cNvSpPr/>
            <p:nvPr/>
          </p:nvSpPr>
          <p:spPr>
            <a:xfrm rot="16200000">
              <a:off x="5279437" y="2619623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0" name="Rectangle 49"/>
            <p:cNvSpPr/>
            <p:nvPr/>
          </p:nvSpPr>
          <p:spPr>
            <a:xfrm rot="16200000">
              <a:off x="5279437" y="2299384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1" name="Rectangle 50"/>
            <p:cNvSpPr/>
            <p:nvPr/>
          </p:nvSpPr>
          <p:spPr>
            <a:xfrm rot="16200000">
              <a:off x="5279437" y="1992156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2" name="Rectangle 51"/>
            <p:cNvSpPr/>
            <p:nvPr/>
          </p:nvSpPr>
          <p:spPr>
            <a:xfrm rot="16200000">
              <a:off x="5279437" y="1648590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3" name="Rectangle 52"/>
            <p:cNvSpPr/>
            <p:nvPr/>
          </p:nvSpPr>
          <p:spPr>
            <a:xfrm rot="16200000">
              <a:off x="5279437" y="1357472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4" name="Rectangle 53"/>
            <p:cNvSpPr/>
            <p:nvPr/>
          </p:nvSpPr>
          <p:spPr>
            <a:xfrm rot="16200000">
              <a:off x="5279437" y="1067671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ctangle 54"/>
            <p:cNvSpPr/>
            <p:nvPr/>
          </p:nvSpPr>
          <p:spPr>
            <a:xfrm rot="16200000">
              <a:off x="5279437" y="781182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410305" y="3539423"/>
            <a:ext cx="185446" cy="2358432"/>
            <a:chOff x="5326447" y="3737949"/>
            <a:chExt cx="185446" cy="2358432"/>
          </a:xfrm>
        </p:grpSpPr>
        <p:sp>
          <p:nvSpPr>
            <p:cNvPr id="57" name="Rectangle 56"/>
            <p:cNvSpPr/>
            <p:nvPr/>
          </p:nvSpPr>
          <p:spPr>
            <a:xfrm rot="16200000">
              <a:off x="5313483" y="5897972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Rectangle 57"/>
            <p:cNvSpPr/>
            <p:nvPr/>
          </p:nvSpPr>
          <p:spPr>
            <a:xfrm rot="16200000">
              <a:off x="5313483" y="5621709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Rectangle 58"/>
            <p:cNvSpPr/>
            <p:nvPr/>
          </p:nvSpPr>
          <p:spPr>
            <a:xfrm rot="16200000">
              <a:off x="5313483" y="5327858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Rectangle 59"/>
            <p:cNvSpPr/>
            <p:nvPr/>
          </p:nvSpPr>
          <p:spPr>
            <a:xfrm rot="16200000">
              <a:off x="5313483" y="5020629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Rectangle 60"/>
            <p:cNvSpPr/>
            <p:nvPr/>
          </p:nvSpPr>
          <p:spPr>
            <a:xfrm rot="16200000">
              <a:off x="5313483" y="4703516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ctangle 61"/>
            <p:cNvSpPr/>
            <p:nvPr/>
          </p:nvSpPr>
          <p:spPr>
            <a:xfrm rot="16200000">
              <a:off x="5313483" y="4371651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ctangle 62"/>
            <p:cNvSpPr/>
            <p:nvPr/>
          </p:nvSpPr>
          <p:spPr>
            <a:xfrm rot="16200000">
              <a:off x="5313483" y="4056356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ctangle 63"/>
            <p:cNvSpPr/>
            <p:nvPr/>
          </p:nvSpPr>
          <p:spPr>
            <a:xfrm rot="16200000">
              <a:off x="5313483" y="3750913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2411760" y="5838248"/>
            <a:ext cx="3002529" cy="759104"/>
            <a:chOff x="2411760" y="5838248"/>
            <a:chExt cx="3002529" cy="759104"/>
          </a:xfrm>
        </p:grpSpPr>
        <p:cxnSp>
          <p:nvCxnSpPr>
            <p:cNvPr id="14" name="Straight Arrow Connector 13"/>
            <p:cNvCxnSpPr/>
            <p:nvPr/>
          </p:nvCxnSpPr>
          <p:spPr>
            <a:xfrm flipH="1">
              <a:off x="4572000" y="5897856"/>
              <a:ext cx="838304" cy="69949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flipH="1">
              <a:off x="3275857" y="5897856"/>
              <a:ext cx="2134448" cy="69949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 flipH="1">
              <a:off x="3635896" y="5897856"/>
              <a:ext cx="1778393" cy="69949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 flipH="1">
              <a:off x="2411760" y="5838248"/>
              <a:ext cx="2998544" cy="759104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oup 88"/>
          <p:cNvGrpSpPr/>
          <p:nvPr/>
        </p:nvGrpSpPr>
        <p:grpSpPr>
          <a:xfrm flipH="1">
            <a:off x="5585739" y="5838248"/>
            <a:ext cx="3002529" cy="759104"/>
            <a:chOff x="2411760" y="5838248"/>
            <a:chExt cx="3002529" cy="759104"/>
          </a:xfrm>
        </p:grpSpPr>
        <p:cxnSp>
          <p:nvCxnSpPr>
            <p:cNvPr id="90" name="Straight Arrow Connector 89"/>
            <p:cNvCxnSpPr/>
            <p:nvPr/>
          </p:nvCxnSpPr>
          <p:spPr>
            <a:xfrm flipH="1">
              <a:off x="4572000" y="5897856"/>
              <a:ext cx="838304" cy="69949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 flipH="1">
              <a:off x="3275857" y="5897856"/>
              <a:ext cx="2134448" cy="69949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 flipH="1">
              <a:off x="3635896" y="5897856"/>
              <a:ext cx="1778393" cy="69949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 flipH="1">
              <a:off x="2411760" y="5838248"/>
              <a:ext cx="2998544" cy="759104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5" name="Straight Arrow Connector 94"/>
          <p:cNvCxnSpPr/>
          <p:nvPr/>
        </p:nvCxnSpPr>
        <p:spPr>
          <a:xfrm flipH="1">
            <a:off x="4343083" y="5020513"/>
            <a:ext cx="1071206" cy="1576839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flipH="1">
            <a:off x="4139952" y="5003749"/>
            <a:ext cx="1270354" cy="1593603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60" idx="0"/>
          </p:cNvCxnSpPr>
          <p:nvPr/>
        </p:nvCxnSpPr>
        <p:spPr>
          <a:xfrm flipH="1">
            <a:off x="2987824" y="4914826"/>
            <a:ext cx="2422481" cy="1682526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60" idx="0"/>
          </p:cNvCxnSpPr>
          <p:nvPr/>
        </p:nvCxnSpPr>
        <p:spPr>
          <a:xfrm flipH="1">
            <a:off x="2757948" y="4914826"/>
            <a:ext cx="2652357" cy="1682526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" name="Group 108"/>
          <p:cNvGrpSpPr/>
          <p:nvPr/>
        </p:nvGrpSpPr>
        <p:grpSpPr>
          <a:xfrm flipH="1">
            <a:off x="5585739" y="4914826"/>
            <a:ext cx="2656341" cy="1682526"/>
            <a:chOff x="2910348" y="5067226"/>
            <a:chExt cx="2656341" cy="1682526"/>
          </a:xfrm>
        </p:grpSpPr>
        <p:cxnSp>
          <p:nvCxnSpPr>
            <p:cNvPr id="105" name="Straight Arrow Connector 104"/>
            <p:cNvCxnSpPr/>
            <p:nvPr/>
          </p:nvCxnSpPr>
          <p:spPr>
            <a:xfrm flipH="1">
              <a:off x="4495483" y="5172913"/>
              <a:ext cx="1071206" cy="1576839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/>
            <p:nvPr/>
          </p:nvCxnSpPr>
          <p:spPr>
            <a:xfrm flipH="1">
              <a:off x="4292352" y="5156149"/>
              <a:ext cx="1270354" cy="1593603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 flipH="1">
              <a:off x="3140224" y="5067226"/>
              <a:ext cx="2422481" cy="1682526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 flipH="1">
              <a:off x="2910348" y="5067226"/>
              <a:ext cx="2652357" cy="1682526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1" name="Straight Arrow Connector 110"/>
          <p:cNvCxnSpPr/>
          <p:nvPr/>
        </p:nvCxnSpPr>
        <p:spPr>
          <a:xfrm flipV="1">
            <a:off x="2411760" y="5222057"/>
            <a:ext cx="0" cy="137529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 flipV="1">
            <a:off x="3242732" y="5222057"/>
            <a:ext cx="0" cy="137529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 flipV="1">
            <a:off x="3707904" y="5222057"/>
            <a:ext cx="0" cy="137529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 flipV="1">
            <a:off x="4572000" y="5210208"/>
            <a:ext cx="0" cy="137529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flipV="1">
            <a:off x="6428027" y="5224343"/>
            <a:ext cx="0" cy="137529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V="1">
            <a:off x="7258999" y="5224343"/>
            <a:ext cx="0" cy="137529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 flipV="1">
            <a:off x="7724171" y="5224343"/>
            <a:ext cx="0" cy="137529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V="1">
            <a:off x="8588267" y="5212494"/>
            <a:ext cx="0" cy="137529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61" idx="0"/>
          </p:cNvCxnSpPr>
          <p:nvPr/>
        </p:nvCxnSpPr>
        <p:spPr>
          <a:xfrm flipH="1" flipV="1">
            <a:off x="4525092" y="4160161"/>
            <a:ext cx="885213" cy="437552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>
            <a:stCxn id="61" idx="0"/>
          </p:cNvCxnSpPr>
          <p:nvPr/>
        </p:nvCxnSpPr>
        <p:spPr>
          <a:xfrm flipH="1" flipV="1">
            <a:off x="3911033" y="4160162"/>
            <a:ext cx="1499272" cy="437551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61" idx="0"/>
          </p:cNvCxnSpPr>
          <p:nvPr/>
        </p:nvCxnSpPr>
        <p:spPr>
          <a:xfrm flipH="1" flipV="1">
            <a:off x="3131840" y="4160162"/>
            <a:ext cx="2278465" cy="437551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>
            <a:stCxn id="61" idx="0"/>
          </p:cNvCxnSpPr>
          <p:nvPr/>
        </p:nvCxnSpPr>
        <p:spPr>
          <a:xfrm flipH="1" flipV="1">
            <a:off x="2382205" y="4160163"/>
            <a:ext cx="3028100" cy="43755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0" name="Group 139"/>
          <p:cNvGrpSpPr/>
          <p:nvPr/>
        </p:nvGrpSpPr>
        <p:grpSpPr>
          <a:xfrm flipH="1">
            <a:off x="5623567" y="4115198"/>
            <a:ext cx="3028100" cy="437552"/>
            <a:chOff x="2534605" y="4312561"/>
            <a:chExt cx="3028100" cy="437552"/>
          </a:xfrm>
        </p:grpSpPr>
        <p:cxnSp>
          <p:nvCxnSpPr>
            <p:cNvPr id="136" name="Straight Arrow Connector 135"/>
            <p:cNvCxnSpPr/>
            <p:nvPr/>
          </p:nvCxnSpPr>
          <p:spPr>
            <a:xfrm flipH="1" flipV="1">
              <a:off x="4677492" y="4312561"/>
              <a:ext cx="885213" cy="437552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/>
            <p:nvPr/>
          </p:nvCxnSpPr>
          <p:spPr>
            <a:xfrm flipH="1" flipV="1">
              <a:off x="4063433" y="4312562"/>
              <a:ext cx="1499272" cy="437551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Arrow Connector 137"/>
            <p:cNvCxnSpPr/>
            <p:nvPr/>
          </p:nvCxnSpPr>
          <p:spPr>
            <a:xfrm flipH="1" flipV="1">
              <a:off x="3284240" y="4312562"/>
              <a:ext cx="2278465" cy="437551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Arrow Connector 138"/>
            <p:cNvCxnSpPr/>
            <p:nvPr/>
          </p:nvCxnSpPr>
          <p:spPr>
            <a:xfrm flipH="1" flipV="1">
              <a:off x="2534605" y="4312563"/>
              <a:ext cx="3028100" cy="437550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5" name="Group 144"/>
          <p:cNvGrpSpPr/>
          <p:nvPr/>
        </p:nvGrpSpPr>
        <p:grpSpPr>
          <a:xfrm flipV="1">
            <a:off x="2352291" y="4176933"/>
            <a:ext cx="2160240" cy="1387144"/>
            <a:chOff x="6580427" y="5364894"/>
            <a:chExt cx="2160240" cy="1387144"/>
          </a:xfrm>
        </p:grpSpPr>
        <p:cxnSp>
          <p:nvCxnSpPr>
            <p:cNvPr id="141" name="Straight Arrow Connector 140"/>
            <p:cNvCxnSpPr/>
            <p:nvPr/>
          </p:nvCxnSpPr>
          <p:spPr>
            <a:xfrm flipV="1">
              <a:off x="6580427" y="5376743"/>
              <a:ext cx="0" cy="1375295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Arrow Connector 141"/>
            <p:cNvCxnSpPr/>
            <p:nvPr/>
          </p:nvCxnSpPr>
          <p:spPr>
            <a:xfrm flipV="1">
              <a:off x="7411399" y="5376743"/>
              <a:ext cx="0" cy="1375295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Arrow Connector 142"/>
            <p:cNvCxnSpPr/>
            <p:nvPr/>
          </p:nvCxnSpPr>
          <p:spPr>
            <a:xfrm flipV="1">
              <a:off x="7876571" y="5376743"/>
              <a:ext cx="0" cy="1375295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Arrow Connector 143"/>
            <p:cNvCxnSpPr/>
            <p:nvPr/>
          </p:nvCxnSpPr>
          <p:spPr>
            <a:xfrm flipV="1">
              <a:off x="8740667" y="5364894"/>
              <a:ext cx="0" cy="1375295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5" name="Group 154"/>
          <p:cNvGrpSpPr/>
          <p:nvPr/>
        </p:nvGrpSpPr>
        <p:grpSpPr>
          <a:xfrm flipV="1">
            <a:off x="2411760" y="3509539"/>
            <a:ext cx="6269462" cy="482515"/>
            <a:chOff x="2534605" y="4267598"/>
            <a:chExt cx="6269462" cy="482515"/>
          </a:xfrm>
        </p:grpSpPr>
        <p:cxnSp>
          <p:nvCxnSpPr>
            <p:cNvPr id="146" name="Straight Arrow Connector 145"/>
            <p:cNvCxnSpPr/>
            <p:nvPr/>
          </p:nvCxnSpPr>
          <p:spPr>
            <a:xfrm flipH="1" flipV="1">
              <a:off x="4677492" y="4312561"/>
              <a:ext cx="885213" cy="437552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Arrow Connector 146"/>
            <p:cNvCxnSpPr/>
            <p:nvPr/>
          </p:nvCxnSpPr>
          <p:spPr>
            <a:xfrm flipH="1" flipV="1">
              <a:off x="4063433" y="4312562"/>
              <a:ext cx="1499272" cy="437551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Arrow Connector 147"/>
            <p:cNvCxnSpPr/>
            <p:nvPr/>
          </p:nvCxnSpPr>
          <p:spPr>
            <a:xfrm flipH="1" flipV="1">
              <a:off x="3284240" y="4312562"/>
              <a:ext cx="2278465" cy="437551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Arrow Connector 148"/>
            <p:cNvCxnSpPr/>
            <p:nvPr/>
          </p:nvCxnSpPr>
          <p:spPr>
            <a:xfrm flipH="1" flipV="1">
              <a:off x="2534605" y="4312563"/>
              <a:ext cx="3028100" cy="437550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0" name="Group 149"/>
            <p:cNvGrpSpPr/>
            <p:nvPr/>
          </p:nvGrpSpPr>
          <p:grpSpPr>
            <a:xfrm flipH="1">
              <a:off x="5775967" y="4267598"/>
              <a:ext cx="3028100" cy="437552"/>
              <a:chOff x="2534605" y="4312561"/>
              <a:chExt cx="3028100" cy="437552"/>
            </a:xfrm>
          </p:grpSpPr>
          <p:cxnSp>
            <p:nvCxnSpPr>
              <p:cNvPr id="151" name="Straight Arrow Connector 150"/>
              <p:cNvCxnSpPr/>
              <p:nvPr/>
            </p:nvCxnSpPr>
            <p:spPr>
              <a:xfrm flipH="1" flipV="1">
                <a:off x="4677492" y="4312561"/>
                <a:ext cx="885213" cy="437552"/>
              </a:xfrm>
              <a:prstGeom prst="straightConnector1">
                <a:avLst/>
              </a:prstGeom>
              <a:ln w="28575">
                <a:solidFill>
                  <a:srgbClr val="92D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Arrow Connector 151"/>
              <p:cNvCxnSpPr/>
              <p:nvPr/>
            </p:nvCxnSpPr>
            <p:spPr>
              <a:xfrm flipH="1" flipV="1">
                <a:off x="4063433" y="4312562"/>
                <a:ext cx="1499272" cy="437551"/>
              </a:xfrm>
              <a:prstGeom prst="straightConnector1">
                <a:avLst/>
              </a:prstGeom>
              <a:ln w="28575">
                <a:solidFill>
                  <a:srgbClr val="92D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Arrow Connector 152"/>
              <p:cNvCxnSpPr/>
              <p:nvPr/>
            </p:nvCxnSpPr>
            <p:spPr>
              <a:xfrm flipH="1" flipV="1">
                <a:off x="3284240" y="4312562"/>
                <a:ext cx="2278465" cy="437551"/>
              </a:xfrm>
              <a:prstGeom prst="straightConnector1">
                <a:avLst/>
              </a:prstGeom>
              <a:ln w="28575">
                <a:solidFill>
                  <a:srgbClr val="92D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Arrow Connector 153"/>
              <p:cNvCxnSpPr/>
              <p:nvPr/>
            </p:nvCxnSpPr>
            <p:spPr>
              <a:xfrm flipH="1" flipV="1">
                <a:off x="2534605" y="4312563"/>
                <a:ext cx="3028100" cy="437550"/>
              </a:xfrm>
              <a:prstGeom prst="straightConnector1">
                <a:avLst/>
              </a:prstGeom>
              <a:ln w="28575">
                <a:solidFill>
                  <a:srgbClr val="92D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5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163096" y="3212971"/>
            <a:ext cx="422746" cy="493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8" name="Rectangle 157"/>
          <p:cNvSpPr/>
          <p:nvPr/>
        </p:nvSpPr>
        <p:spPr>
          <a:xfrm rot="16200000">
            <a:off x="2566486" y="3366848"/>
            <a:ext cx="211373" cy="185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9" name="Rectangle 158"/>
          <p:cNvSpPr/>
          <p:nvPr/>
        </p:nvSpPr>
        <p:spPr>
          <a:xfrm rot="16200000">
            <a:off x="2905773" y="3366848"/>
            <a:ext cx="211373" cy="185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6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056968" y="3212971"/>
            <a:ext cx="422746" cy="493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477327" y="3212970"/>
            <a:ext cx="422746" cy="493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8" name="Rectangle 167"/>
          <p:cNvSpPr/>
          <p:nvPr/>
        </p:nvSpPr>
        <p:spPr>
          <a:xfrm rot="16200000">
            <a:off x="4028686" y="3366848"/>
            <a:ext cx="211373" cy="185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9" name="Rectangle 168"/>
          <p:cNvSpPr/>
          <p:nvPr/>
        </p:nvSpPr>
        <p:spPr>
          <a:xfrm rot="16200000">
            <a:off x="4286140" y="3366848"/>
            <a:ext cx="211373" cy="185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577691" y="3212971"/>
            <a:ext cx="422746" cy="493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062663" y="3190338"/>
            <a:ext cx="422746" cy="493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2" name="Rectangle 171"/>
          <p:cNvSpPr/>
          <p:nvPr/>
        </p:nvSpPr>
        <p:spPr>
          <a:xfrm rot="16200000">
            <a:off x="6466053" y="3344215"/>
            <a:ext cx="211373" cy="185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3" name="Rectangle 172"/>
          <p:cNvSpPr/>
          <p:nvPr/>
        </p:nvSpPr>
        <p:spPr>
          <a:xfrm rot="16200000">
            <a:off x="6805340" y="3344215"/>
            <a:ext cx="211373" cy="185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956535" y="3190338"/>
            <a:ext cx="422746" cy="493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376894" y="3190337"/>
            <a:ext cx="422746" cy="493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6" name="Rectangle 175"/>
          <p:cNvSpPr/>
          <p:nvPr/>
        </p:nvSpPr>
        <p:spPr>
          <a:xfrm rot="16200000">
            <a:off x="7928253" y="3344215"/>
            <a:ext cx="211373" cy="185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7" name="Rectangle 176"/>
          <p:cNvSpPr/>
          <p:nvPr/>
        </p:nvSpPr>
        <p:spPr>
          <a:xfrm rot="16200000">
            <a:off x="8185707" y="3344215"/>
            <a:ext cx="211373" cy="185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477258" y="3190338"/>
            <a:ext cx="422746" cy="493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9" name="Rectangle 178"/>
          <p:cNvSpPr/>
          <p:nvPr/>
        </p:nvSpPr>
        <p:spPr>
          <a:xfrm>
            <a:off x="4935302" y="1524530"/>
            <a:ext cx="211373" cy="18544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0" name="Rectangle 179"/>
          <p:cNvSpPr/>
          <p:nvPr/>
        </p:nvSpPr>
        <p:spPr>
          <a:xfrm>
            <a:off x="5797503" y="1506931"/>
            <a:ext cx="211373" cy="18544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83" name="Group 182"/>
          <p:cNvGrpSpPr/>
          <p:nvPr/>
        </p:nvGrpSpPr>
        <p:grpSpPr>
          <a:xfrm>
            <a:off x="3227601" y="983149"/>
            <a:ext cx="2059402" cy="1618738"/>
            <a:chOff x="2411760" y="994593"/>
            <a:chExt cx="2059402" cy="1618738"/>
          </a:xfrm>
        </p:grpSpPr>
        <p:cxnSp>
          <p:nvCxnSpPr>
            <p:cNvPr id="184" name="Straight Arrow Connector 183"/>
            <p:cNvCxnSpPr/>
            <p:nvPr/>
          </p:nvCxnSpPr>
          <p:spPr>
            <a:xfrm>
              <a:off x="2460016" y="994593"/>
              <a:ext cx="529637" cy="0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Arrow Connector 184"/>
            <p:cNvCxnSpPr/>
            <p:nvPr/>
          </p:nvCxnSpPr>
          <p:spPr>
            <a:xfrm>
              <a:off x="2411760" y="1979855"/>
              <a:ext cx="478591" cy="1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Arrow Connector 185"/>
            <p:cNvCxnSpPr/>
            <p:nvPr/>
          </p:nvCxnSpPr>
          <p:spPr>
            <a:xfrm flipH="1">
              <a:off x="3429235" y="1231998"/>
              <a:ext cx="15176" cy="583319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Arrow Connector 186"/>
            <p:cNvCxnSpPr/>
            <p:nvPr/>
          </p:nvCxnSpPr>
          <p:spPr>
            <a:xfrm>
              <a:off x="3992571" y="2613330"/>
              <a:ext cx="478591" cy="1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8" name="Group 187"/>
          <p:cNvGrpSpPr/>
          <p:nvPr/>
        </p:nvGrpSpPr>
        <p:grpSpPr>
          <a:xfrm flipH="1">
            <a:off x="5707802" y="1005858"/>
            <a:ext cx="2059402" cy="1618738"/>
            <a:chOff x="2411760" y="994593"/>
            <a:chExt cx="2059402" cy="1618738"/>
          </a:xfrm>
        </p:grpSpPr>
        <p:cxnSp>
          <p:nvCxnSpPr>
            <p:cNvPr id="189" name="Straight Arrow Connector 188"/>
            <p:cNvCxnSpPr/>
            <p:nvPr/>
          </p:nvCxnSpPr>
          <p:spPr>
            <a:xfrm>
              <a:off x="2454793" y="994593"/>
              <a:ext cx="534859" cy="0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Arrow Connector 189"/>
            <p:cNvCxnSpPr/>
            <p:nvPr/>
          </p:nvCxnSpPr>
          <p:spPr>
            <a:xfrm>
              <a:off x="2411760" y="1979855"/>
              <a:ext cx="478591" cy="1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Arrow Connector 190"/>
            <p:cNvCxnSpPr/>
            <p:nvPr/>
          </p:nvCxnSpPr>
          <p:spPr>
            <a:xfrm flipH="1">
              <a:off x="3429235" y="1231998"/>
              <a:ext cx="15176" cy="583319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Arrow Connector 191"/>
            <p:cNvCxnSpPr/>
            <p:nvPr/>
          </p:nvCxnSpPr>
          <p:spPr>
            <a:xfrm>
              <a:off x="3992571" y="2613330"/>
              <a:ext cx="478591" cy="1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3" name="Rectangle 192"/>
          <p:cNvSpPr/>
          <p:nvPr/>
        </p:nvSpPr>
        <p:spPr>
          <a:xfrm>
            <a:off x="4935302" y="5252618"/>
            <a:ext cx="211373" cy="18544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4" name="Rectangle 193"/>
          <p:cNvSpPr/>
          <p:nvPr/>
        </p:nvSpPr>
        <p:spPr>
          <a:xfrm>
            <a:off x="5797503" y="5235019"/>
            <a:ext cx="211373" cy="18544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2</a:t>
            </a:fld>
            <a:endParaRPr lang="it-IT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384" y="0"/>
            <a:ext cx="6984775" cy="690835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7" name="Rectangle 6"/>
          <p:cNvSpPr/>
          <p:nvPr/>
        </p:nvSpPr>
        <p:spPr>
          <a:xfrm>
            <a:off x="5073395" y="879211"/>
            <a:ext cx="720080" cy="49685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ctangle 7"/>
          <p:cNvSpPr/>
          <p:nvPr/>
        </p:nvSpPr>
        <p:spPr>
          <a:xfrm>
            <a:off x="2240310" y="3129523"/>
            <a:ext cx="6347958" cy="819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5287003" y="1651812"/>
            <a:ext cx="432048" cy="351209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</a:t>
            </a:r>
            <a:endParaRPr lang="it-IT" dirty="0"/>
          </a:p>
        </p:txBody>
      </p:sp>
      <p:sp>
        <p:nvSpPr>
          <p:cNvPr id="10" name="Segnaposto numero diapositiva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5749030-3338-4959-884F-7F97755928A5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11" name="Segnaposto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smtClean="0"/>
              <a:t>WIT2012</a:t>
            </a:r>
            <a:endParaRPr lang="it-IT"/>
          </a:p>
        </p:txBody>
      </p:sp>
      <p:grpSp>
        <p:nvGrpSpPr>
          <p:cNvPr id="12" name="Group 11"/>
          <p:cNvGrpSpPr/>
          <p:nvPr/>
        </p:nvGrpSpPr>
        <p:grpSpPr>
          <a:xfrm>
            <a:off x="5410306" y="948240"/>
            <a:ext cx="185446" cy="2361304"/>
            <a:chOff x="5292401" y="768218"/>
            <a:chExt cx="185446" cy="2361304"/>
          </a:xfrm>
        </p:grpSpPr>
        <p:sp>
          <p:nvSpPr>
            <p:cNvPr id="13" name="Rectangle 12"/>
            <p:cNvSpPr/>
            <p:nvPr/>
          </p:nvSpPr>
          <p:spPr>
            <a:xfrm rot="16200000">
              <a:off x="5279437" y="2931113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Rectangle 13"/>
            <p:cNvSpPr/>
            <p:nvPr/>
          </p:nvSpPr>
          <p:spPr>
            <a:xfrm rot="16200000">
              <a:off x="5279437" y="2619623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" name="Rectangle 14"/>
            <p:cNvSpPr/>
            <p:nvPr/>
          </p:nvSpPr>
          <p:spPr>
            <a:xfrm rot="16200000">
              <a:off x="5279437" y="2299384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" name="Rectangle 15"/>
            <p:cNvSpPr/>
            <p:nvPr/>
          </p:nvSpPr>
          <p:spPr>
            <a:xfrm rot="16200000">
              <a:off x="5279437" y="1992156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" name="Rectangle 16"/>
            <p:cNvSpPr/>
            <p:nvPr/>
          </p:nvSpPr>
          <p:spPr>
            <a:xfrm rot="16200000">
              <a:off x="5279437" y="1648590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" name="Rectangle 17"/>
            <p:cNvSpPr/>
            <p:nvPr/>
          </p:nvSpPr>
          <p:spPr>
            <a:xfrm rot="16200000">
              <a:off x="5279437" y="1357472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9" name="Rectangle 18"/>
            <p:cNvSpPr/>
            <p:nvPr/>
          </p:nvSpPr>
          <p:spPr>
            <a:xfrm rot="16200000">
              <a:off x="5279437" y="1067671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Rectangle 19"/>
            <p:cNvSpPr/>
            <p:nvPr/>
          </p:nvSpPr>
          <p:spPr>
            <a:xfrm rot="16200000">
              <a:off x="5279437" y="781182"/>
              <a:ext cx="211373" cy="185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238747" y="5684738"/>
            <a:ext cx="3175544" cy="241832"/>
            <a:chOff x="2238747" y="5684738"/>
            <a:chExt cx="3175544" cy="241832"/>
          </a:xfrm>
        </p:grpSpPr>
        <p:cxnSp>
          <p:nvCxnSpPr>
            <p:cNvPr id="33" name="Straight Arrow Connector 32"/>
            <p:cNvCxnSpPr>
              <a:endCxn id="150" idx="3"/>
            </p:cNvCxnSpPr>
            <p:nvPr/>
          </p:nvCxnSpPr>
          <p:spPr>
            <a:xfrm flipH="1" flipV="1">
              <a:off x="3898126" y="5684738"/>
              <a:ext cx="1516165" cy="21311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endCxn id="149" idx="0"/>
            </p:cNvCxnSpPr>
            <p:nvPr/>
          </p:nvCxnSpPr>
          <p:spPr>
            <a:xfrm flipH="1" flipV="1">
              <a:off x="2238747" y="5709138"/>
              <a:ext cx="3175544" cy="217432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 flipH="1">
            <a:off x="5531354" y="5709138"/>
            <a:ext cx="3184579" cy="276858"/>
            <a:chOff x="3449079" y="5172678"/>
            <a:chExt cx="1961225" cy="725180"/>
          </a:xfrm>
        </p:grpSpPr>
        <p:cxnSp>
          <p:nvCxnSpPr>
            <p:cNvPr id="36" name="Straight Arrow Connector 35"/>
            <p:cNvCxnSpPr>
              <a:endCxn id="199" idx="1"/>
            </p:cNvCxnSpPr>
            <p:nvPr/>
          </p:nvCxnSpPr>
          <p:spPr>
            <a:xfrm flipH="1" flipV="1">
              <a:off x="3449079" y="5172678"/>
              <a:ext cx="1961225" cy="72518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flipH="1" flipV="1">
              <a:off x="4991152" y="5748455"/>
              <a:ext cx="419152" cy="89793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" name="Straight Arrow Connector 48"/>
          <p:cNvCxnSpPr/>
          <p:nvPr/>
        </p:nvCxnSpPr>
        <p:spPr>
          <a:xfrm flipH="1" flipV="1">
            <a:off x="3264315" y="4133147"/>
            <a:ext cx="12522" cy="118752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 flipV="1">
            <a:off x="3213677" y="5248321"/>
            <a:ext cx="9551" cy="13079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 flipV="1">
            <a:off x="3655395" y="5560520"/>
            <a:ext cx="225903" cy="13033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50" idx="0"/>
          </p:cNvCxnSpPr>
          <p:nvPr/>
        </p:nvCxnSpPr>
        <p:spPr>
          <a:xfrm flipH="1">
            <a:off x="3770177" y="5777461"/>
            <a:ext cx="35737" cy="89189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7141072" y="5766924"/>
            <a:ext cx="106464" cy="83271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5040988" y="4160162"/>
            <a:ext cx="369317" cy="437552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 flipV="1">
            <a:off x="3487402" y="4133147"/>
            <a:ext cx="1922903" cy="464567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5623567" y="4115199"/>
            <a:ext cx="1499272" cy="437551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5623567" y="4115200"/>
            <a:ext cx="3028100" cy="43755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Group 65"/>
          <p:cNvGrpSpPr/>
          <p:nvPr/>
        </p:nvGrpSpPr>
        <p:grpSpPr>
          <a:xfrm flipV="1">
            <a:off x="2244375" y="3757958"/>
            <a:ext cx="1849456" cy="2911402"/>
            <a:chOff x="6472511" y="4259611"/>
            <a:chExt cx="1849456" cy="2911402"/>
          </a:xfrm>
        </p:grpSpPr>
        <p:cxnSp>
          <p:nvCxnSpPr>
            <p:cNvPr id="67" name="Straight Arrow Connector 66"/>
            <p:cNvCxnSpPr/>
            <p:nvPr/>
          </p:nvCxnSpPr>
          <p:spPr>
            <a:xfrm flipV="1">
              <a:off x="6580427" y="5376743"/>
              <a:ext cx="0" cy="1766088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 flipV="1">
              <a:off x="8135856" y="5780552"/>
              <a:ext cx="0" cy="1375295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 flipV="1">
              <a:off x="8219674" y="4259611"/>
              <a:ext cx="0" cy="2889057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 flipH="1" flipV="1">
              <a:off x="8033630" y="6867460"/>
              <a:ext cx="60329" cy="272058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/>
            <p:nvPr/>
          </p:nvCxnSpPr>
          <p:spPr>
            <a:xfrm flipV="1">
              <a:off x="6635005" y="5663570"/>
              <a:ext cx="0" cy="1507443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Arrow Connector 137"/>
            <p:cNvCxnSpPr/>
            <p:nvPr/>
          </p:nvCxnSpPr>
          <p:spPr>
            <a:xfrm flipH="1" flipV="1">
              <a:off x="6673916" y="4259611"/>
              <a:ext cx="28637" cy="2883220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Arrow Connector 140"/>
            <p:cNvCxnSpPr/>
            <p:nvPr/>
          </p:nvCxnSpPr>
          <p:spPr>
            <a:xfrm flipH="1" flipV="1">
              <a:off x="6472511" y="6825338"/>
              <a:ext cx="45617" cy="330356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Arrow Connector 248"/>
            <p:cNvCxnSpPr/>
            <p:nvPr/>
          </p:nvCxnSpPr>
          <p:spPr>
            <a:xfrm flipV="1">
              <a:off x="8257881" y="5429679"/>
              <a:ext cx="64086" cy="1736892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3" name="Straight Arrow Connector 72"/>
          <p:cNvCxnSpPr>
            <a:endCxn id="122" idx="3"/>
          </p:cNvCxnSpPr>
          <p:nvPr/>
        </p:nvCxnSpPr>
        <p:spPr>
          <a:xfrm flipH="1">
            <a:off x="4050248" y="3572512"/>
            <a:ext cx="1360056" cy="120905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113" idx="1"/>
          </p:cNvCxnSpPr>
          <p:nvPr/>
        </p:nvCxnSpPr>
        <p:spPr>
          <a:xfrm flipH="1" flipV="1">
            <a:off x="2382206" y="3542625"/>
            <a:ext cx="3056936" cy="22633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5653122" y="3554502"/>
            <a:ext cx="1484495" cy="103479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5653122" y="3554502"/>
            <a:ext cx="2602539" cy="46192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029427" y="1370652"/>
            <a:ext cx="422746" cy="493204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extLst/>
        </p:spPr>
      </p:pic>
      <p:sp>
        <p:nvSpPr>
          <p:cNvPr id="82" name="Rectangle 81"/>
          <p:cNvSpPr/>
          <p:nvPr/>
        </p:nvSpPr>
        <p:spPr>
          <a:xfrm rot="16200000">
            <a:off x="2432817" y="1524529"/>
            <a:ext cx="211373" cy="18544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3" name="Rectangle 82"/>
          <p:cNvSpPr/>
          <p:nvPr/>
        </p:nvSpPr>
        <p:spPr>
          <a:xfrm rot="16200000">
            <a:off x="2772104" y="1524529"/>
            <a:ext cx="211373" cy="18544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923299" y="1370652"/>
            <a:ext cx="422746" cy="493204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extLst/>
        </p:spPr>
      </p:pic>
      <p:pic>
        <p:nvPicPr>
          <p:cNvPr id="8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343658" y="1370651"/>
            <a:ext cx="422746" cy="493204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extLst/>
        </p:spPr>
      </p:pic>
      <p:sp>
        <p:nvSpPr>
          <p:cNvPr id="86" name="Rectangle 85"/>
          <p:cNvSpPr/>
          <p:nvPr/>
        </p:nvSpPr>
        <p:spPr>
          <a:xfrm rot="16200000">
            <a:off x="3895017" y="1524529"/>
            <a:ext cx="211373" cy="18544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7" name="Rectangle 86"/>
          <p:cNvSpPr/>
          <p:nvPr/>
        </p:nvSpPr>
        <p:spPr>
          <a:xfrm rot="16200000">
            <a:off x="4152471" y="1524529"/>
            <a:ext cx="211373" cy="18544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444022" y="1370652"/>
            <a:ext cx="422746" cy="493204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extLst/>
        </p:spPr>
      </p:pic>
      <p:sp>
        <p:nvSpPr>
          <p:cNvPr id="97" name="Rectangle 96"/>
          <p:cNvSpPr/>
          <p:nvPr/>
        </p:nvSpPr>
        <p:spPr>
          <a:xfrm>
            <a:off x="4935302" y="1524530"/>
            <a:ext cx="211373" cy="18544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8" name="Rectangle 97"/>
          <p:cNvSpPr/>
          <p:nvPr/>
        </p:nvSpPr>
        <p:spPr>
          <a:xfrm>
            <a:off x="5797503" y="1506931"/>
            <a:ext cx="211373" cy="18544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99" name="Group 98"/>
          <p:cNvGrpSpPr/>
          <p:nvPr/>
        </p:nvGrpSpPr>
        <p:grpSpPr>
          <a:xfrm>
            <a:off x="3227601" y="983149"/>
            <a:ext cx="2059402" cy="1618738"/>
            <a:chOff x="2411760" y="994593"/>
            <a:chExt cx="2059402" cy="1618738"/>
          </a:xfrm>
        </p:grpSpPr>
        <p:cxnSp>
          <p:nvCxnSpPr>
            <p:cNvPr id="100" name="Straight Arrow Connector 99"/>
            <p:cNvCxnSpPr/>
            <p:nvPr/>
          </p:nvCxnSpPr>
          <p:spPr>
            <a:xfrm>
              <a:off x="2460016" y="994593"/>
              <a:ext cx="529637" cy="0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>
              <a:off x="2411760" y="1979855"/>
              <a:ext cx="478591" cy="1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 flipH="1">
              <a:off x="3429235" y="1231998"/>
              <a:ext cx="15176" cy="583319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/>
            <p:nvPr/>
          </p:nvCxnSpPr>
          <p:spPr>
            <a:xfrm>
              <a:off x="3992571" y="2613330"/>
              <a:ext cx="478591" cy="1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 103"/>
          <p:cNvGrpSpPr/>
          <p:nvPr/>
        </p:nvGrpSpPr>
        <p:grpSpPr>
          <a:xfrm flipH="1">
            <a:off x="5707802" y="1005858"/>
            <a:ext cx="2059402" cy="1618738"/>
            <a:chOff x="2411760" y="994593"/>
            <a:chExt cx="2059402" cy="1618738"/>
          </a:xfrm>
        </p:grpSpPr>
        <p:cxnSp>
          <p:nvCxnSpPr>
            <p:cNvPr id="105" name="Straight Arrow Connector 104"/>
            <p:cNvCxnSpPr/>
            <p:nvPr/>
          </p:nvCxnSpPr>
          <p:spPr>
            <a:xfrm>
              <a:off x="2454793" y="994593"/>
              <a:ext cx="534859" cy="0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/>
            <p:nvPr/>
          </p:nvCxnSpPr>
          <p:spPr>
            <a:xfrm>
              <a:off x="2411760" y="1979855"/>
              <a:ext cx="478591" cy="1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 flipH="1">
              <a:off x="3429235" y="1231998"/>
              <a:ext cx="15176" cy="583319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>
              <a:off x="3992571" y="2613330"/>
              <a:ext cx="478591" cy="1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Rectangle 108"/>
          <p:cNvSpPr/>
          <p:nvPr/>
        </p:nvSpPr>
        <p:spPr>
          <a:xfrm>
            <a:off x="4935302" y="4822103"/>
            <a:ext cx="211373" cy="18544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0" name="Rectangle 109"/>
          <p:cNvSpPr/>
          <p:nvPr/>
        </p:nvSpPr>
        <p:spPr>
          <a:xfrm>
            <a:off x="5844207" y="4726365"/>
            <a:ext cx="211373" cy="18544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1" name="Rectangle 110"/>
          <p:cNvSpPr/>
          <p:nvPr/>
        </p:nvSpPr>
        <p:spPr>
          <a:xfrm>
            <a:off x="59943" y="207496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2" name="TextBox 111"/>
          <p:cNvSpPr txBox="1"/>
          <p:nvPr/>
        </p:nvSpPr>
        <p:spPr>
          <a:xfrm>
            <a:off x="467544" y="115553"/>
            <a:ext cx="1186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Fanout</a:t>
            </a:r>
            <a:r>
              <a:rPr lang="en-GB" dirty="0" smtClean="0"/>
              <a:t> 1:4</a:t>
            </a:r>
            <a:endParaRPr lang="it-IT" dirty="0"/>
          </a:p>
        </p:txBody>
      </p:sp>
      <p:sp>
        <p:nvSpPr>
          <p:cNvPr id="113" name="Rectangle 112"/>
          <p:cNvSpPr/>
          <p:nvPr/>
        </p:nvSpPr>
        <p:spPr>
          <a:xfrm>
            <a:off x="5439142" y="3472535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4" name="Rectangle 113"/>
          <p:cNvSpPr/>
          <p:nvPr/>
        </p:nvSpPr>
        <p:spPr>
          <a:xfrm>
            <a:off x="5436289" y="3845732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5" name="Rectangle 114"/>
          <p:cNvSpPr/>
          <p:nvPr/>
        </p:nvSpPr>
        <p:spPr>
          <a:xfrm>
            <a:off x="5433436" y="4193491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6" name="Rectangle 115"/>
          <p:cNvSpPr/>
          <p:nvPr/>
        </p:nvSpPr>
        <p:spPr>
          <a:xfrm>
            <a:off x="5430583" y="4504990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7" name="Rectangle 116"/>
          <p:cNvSpPr/>
          <p:nvPr/>
        </p:nvSpPr>
        <p:spPr>
          <a:xfrm>
            <a:off x="5427730" y="4783706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8" name="Rectangle 117"/>
          <p:cNvSpPr/>
          <p:nvPr/>
        </p:nvSpPr>
        <p:spPr>
          <a:xfrm>
            <a:off x="5433772" y="5094370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9" name="Rectangle 118"/>
          <p:cNvSpPr/>
          <p:nvPr/>
        </p:nvSpPr>
        <p:spPr>
          <a:xfrm>
            <a:off x="2289992" y="3572512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2" name="Rectangle 121"/>
          <p:cNvSpPr/>
          <p:nvPr/>
        </p:nvSpPr>
        <p:spPr>
          <a:xfrm>
            <a:off x="3865823" y="3600694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9" name="Rectangle 128"/>
          <p:cNvSpPr/>
          <p:nvPr/>
        </p:nvSpPr>
        <p:spPr>
          <a:xfrm>
            <a:off x="2636924" y="3696730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0" name="Rectangle 129"/>
          <p:cNvSpPr/>
          <p:nvPr/>
        </p:nvSpPr>
        <p:spPr>
          <a:xfrm>
            <a:off x="4212755" y="3724912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2" name="Straight Arrow Connector 131"/>
          <p:cNvCxnSpPr/>
          <p:nvPr/>
        </p:nvCxnSpPr>
        <p:spPr>
          <a:xfrm flipH="1">
            <a:off x="4397180" y="3817635"/>
            <a:ext cx="1013124" cy="60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/>
          <p:nvPr/>
        </p:nvCxnSpPr>
        <p:spPr>
          <a:xfrm flipH="1">
            <a:off x="2877790" y="3876154"/>
            <a:ext cx="2529720" cy="171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ctangle 144"/>
          <p:cNvSpPr/>
          <p:nvPr/>
        </p:nvSpPr>
        <p:spPr>
          <a:xfrm>
            <a:off x="3009318" y="3784893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6" name="Rectangle 145"/>
          <p:cNvSpPr/>
          <p:nvPr/>
        </p:nvSpPr>
        <p:spPr>
          <a:xfrm>
            <a:off x="3356250" y="3909111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7" name="Rectangle 146"/>
          <p:cNvSpPr/>
          <p:nvPr/>
        </p:nvSpPr>
        <p:spPr>
          <a:xfrm>
            <a:off x="4556810" y="3823483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8" name="Rectangle 147"/>
          <p:cNvSpPr/>
          <p:nvPr/>
        </p:nvSpPr>
        <p:spPr>
          <a:xfrm>
            <a:off x="4903742" y="3947701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" name="Group 1"/>
          <p:cNvGrpSpPr/>
          <p:nvPr/>
        </p:nvGrpSpPr>
        <p:grpSpPr>
          <a:xfrm flipV="1">
            <a:off x="2146534" y="5187093"/>
            <a:ext cx="1222771" cy="522045"/>
            <a:chOff x="2165782" y="5062875"/>
            <a:chExt cx="1222771" cy="522045"/>
          </a:xfrm>
        </p:grpSpPr>
        <p:sp>
          <p:nvSpPr>
            <p:cNvPr id="149" name="Rectangle 148"/>
            <p:cNvSpPr/>
            <p:nvPr/>
          </p:nvSpPr>
          <p:spPr>
            <a:xfrm>
              <a:off x="2165782" y="5062875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2512714" y="5187093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2885108" y="5275256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3204128" y="5399474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4" name="Group 3"/>
          <p:cNvGrpSpPr/>
          <p:nvPr/>
        </p:nvGrpSpPr>
        <p:grpSpPr>
          <a:xfrm flipV="1">
            <a:off x="3713701" y="5091057"/>
            <a:ext cx="1349410" cy="686404"/>
            <a:chOff x="3713701" y="5091057"/>
            <a:chExt cx="1349410" cy="686404"/>
          </a:xfrm>
        </p:grpSpPr>
        <p:sp>
          <p:nvSpPr>
            <p:cNvPr id="150" name="Rectangle 149"/>
            <p:cNvSpPr/>
            <p:nvPr/>
          </p:nvSpPr>
          <p:spPr>
            <a:xfrm>
              <a:off x="3713701" y="5091057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4060633" y="5215275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4496900" y="5372539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4878686" y="5592015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57" name="Rectangle 156"/>
          <p:cNvSpPr/>
          <p:nvPr/>
        </p:nvSpPr>
        <p:spPr>
          <a:xfrm>
            <a:off x="5427729" y="5406569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8" name="Rectangle 157"/>
          <p:cNvSpPr/>
          <p:nvPr/>
        </p:nvSpPr>
        <p:spPr>
          <a:xfrm>
            <a:off x="5433435" y="5800550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119654" y="1345731"/>
            <a:ext cx="422746" cy="493204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extLst/>
        </p:spPr>
      </p:pic>
      <p:sp>
        <p:nvSpPr>
          <p:cNvPr id="167" name="Rectangle 166"/>
          <p:cNvSpPr/>
          <p:nvPr/>
        </p:nvSpPr>
        <p:spPr>
          <a:xfrm rot="16200000">
            <a:off x="6523044" y="1499608"/>
            <a:ext cx="211373" cy="18544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8" name="Rectangle 167"/>
          <p:cNvSpPr/>
          <p:nvPr/>
        </p:nvSpPr>
        <p:spPr>
          <a:xfrm rot="16200000">
            <a:off x="6862331" y="1499608"/>
            <a:ext cx="211373" cy="18544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6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013526" y="1345731"/>
            <a:ext cx="422746" cy="493204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extLst/>
        </p:spPr>
      </p:pic>
      <p:pic>
        <p:nvPicPr>
          <p:cNvPr id="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433885" y="1345730"/>
            <a:ext cx="422746" cy="493204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extLst/>
        </p:spPr>
      </p:pic>
      <p:sp>
        <p:nvSpPr>
          <p:cNvPr id="171" name="Rectangle 170"/>
          <p:cNvSpPr/>
          <p:nvPr/>
        </p:nvSpPr>
        <p:spPr>
          <a:xfrm rot="16200000">
            <a:off x="7985244" y="1499608"/>
            <a:ext cx="211373" cy="18544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2" name="Rectangle 171"/>
          <p:cNvSpPr/>
          <p:nvPr/>
        </p:nvSpPr>
        <p:spPr>
          <a:xfrm rot="16200000">
            <a:off x="8242698" y="1499608"/>
            <a:ext cx="211373" cy="18544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534249" y="1345731"/>
            <a:ext cx="422746" cy="493204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extLst/>
        </p:spPr>
      </p:pic>
      <p:sp>
        <p:nvSpPr>
          <p:cNvPr id="178" name="Rectangle 177"/>
          <p:cNvSpPr/>
          <p:nvPr/>
        </p:nvSpPr>
        <p:spPr>
          <a:xfrm>
            <a:off x="8229076" y="3507971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0" name="Rectangle 179"/>
          <p:cNvSpPr/>
          <p:nvPr/>
        </p:nvSpPr>
        <p:spPr>
          <a:xfrm>
            <a:off x="7155324" y="3488735"/>
            <a:ext cx="184425" cy="1765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3" name="Rectangle 182"/>
          <p:cNvSpPr/>
          <p:nvPr/>
        </p:nvSpPr>
        <p:spPr>
          <a:xfrm>
            <a:off x="6769966" y="3665235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4" name="Rectangle 183"/>
          <p:cNvSpPr/>
          <p:nvPr/>
        </p:nvSpPr>
        <p:spPr>
          <a:xfrm>
            <a:off x="7968213" y="3690911"/>
            <a:ext cx="184425" cy="185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87" name="Group 186"/>
          <p:cNvGrpSpPr/>
          <p:nvPr/>
        </p:nvGrpSpPr>
        <p:grpSpPr>
          <a:xfrm flipH="1">
            <a:off x="6162348" y="3751847"/>
            <a:ext cx="531357" cy="309664"/>
            <a:chOff x="3161718" y="3937293"/>
            <a:chExt cx="531357" cy="309664"/>
          </a:xfrm>
        </p:grpSpPr>
        <p:sp>
          <p:nvSpPr>
            <p:cNvPr id="185" name="Rectangle 184"/>
            <p:cNvSpPr/>
            <p:nvPr/>
          </p:nvSpPr>
          <p:spPr>
            <a:xfrm>
              <a:off x="3161718" y="3937293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3508650" y="4061511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5996455" y="5244412"/>
            <a:ext cx="1250683" cy="522045"/>
            <a:chOff x="5975118" y="5051773"/>
            <a:chExt cx="1250683" cy="522045"/>
          </a:xfrm>
        </p:grpSpPr>
        <p:sp>
          <p:nvSpPr>
            <p:cNvPr id="198" name="Rectangle 197"/>
            <p:cNvSpPr/>
            <p:nvPr/>
          </p:nvSpPr>
          <p:spPr>
            <a:xfrm>
              <a:off x="5975118" y="5051773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6322050" y="5175991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6694444" y="5264154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7041376" y="5388372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208" name="Group 207"/>
          <p:cNvGrpSpPr/>
          <p:nvPr/>
        </p:nvGrpSpPr>
        <p:grpSpPr>
          <a:xfrm>
            <a:off x="7550949" y="5079955"/>
            <a:ext cx="1349410" cy="686404"/>
            <a:chOff x="7550949" y="5079955"/>
            <a:chExt cx="1349410" cy="686404"/>
          </a:xfrm>
        </p:grpSpPr>
        <p:sp>
          <p:nvSpPr>
            <p:cNvPr id="199" name="Rectangle 198"/>
            <p:cNvSpPr/>
            <p:nvPr/>
          </p:nvSpPr>
          <p:spPr>
            <a:xfrm>
              <a:off x="7550949" y="5079955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7897881" y="5204173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8334148" y="5361437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8715934" y="5580913"/>
              <a:ext cx="184425" cy="1854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214" name="Straight Arrow Connector 213"/>
          <p:cNvCxnSpPr/>
          <p:nvPr/>
        </p:nvCxnSpPr>
        <p:spPr>
          <a:xfrm flipV="1">
            <a:off x="2267183" y="5611650"/>
            <a:ext cx="226283" cy="13680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Arrow Connector 215"/>
          <p:cNvCxnSpPr/>
          <p:nvPr/>
        </p:nvCxnSpPr>
        <p:spPr>
          <a:xfrm>
            <a:off x="2244375" y="5634164"/>
            <a:ext cx="22808" cy="103519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Arrow Connector 218"/>
          <p:cNvCxnSpPr>
            <a:endCxn id="203" idx="1"/>
          </p:cNvCxnSpPr>
          <p:nvPr/>
        </p:nvCxnSpPr>
        <p:spPr>
          <a:xfrm flipV="1">
            <a:off x="5603338" y="5673734"/>
            <a:ext cx="1459375" cy="26862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Arrow Connector 219"/>
          <p:cNvCxnSpPr/>
          <p:nvPr/>
        </p:nvCxnSpPr>
        <p:spPr>
          <a:xfrm flipV="1">
            <a:off x="7155324" y="5602150"/>
            <a:ext cx="249206" cy="1899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Arrow Connector 228"/>
          <p:cNvCxnSpPr>
            <a:stCxn id="205" idx="1"/>
          </p:cNvCxnSpPr>
          <p:nvPr/>
        </p:nvCxnSpPr>
        <p:spPr>
          <a:xfrm flipH="1">
            <a:off x="8588269" y="5673636"/>
            <a:ext cx="127665" cy="92600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Arrow Connector 235"/>
          <p:cNvCxnSpPr>
            <a:stCxn id="156" idx="1"/>
          </p:cNvCxnSpPr>
          <p:nvPr/>
        </p:nvCxnSpPr>
        <p:spPr>
          <a:xfrm flipH="1" flipV="1">
            <a:off x="4649022" y="4133147"/>
            <a:ext cx="229664" cy="105063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Arrow Connector 236"/>
          <p:cNvCxnSpPr/>
          <p:nvPr/>
        </p:nvCxnSpPr>
        <p:spPr>
          <a:xfrm flipH="1">
            <a:off x="4649022" y="5163906"/>
            <a:ext cx="229664" cy="8441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Arrow Connector 270"/>
          <p:cNvCxnSpPr>
            <a:stCxn id="205" idx="1"/>
          </p:cNvCxnSpPr>
          <p:nvPr/>
        </p:nvCxnSpPr>
        <p:spPr>
          <a:xfrm flipH="1" flipV="1">
            <a:off x="8585258" y="5480096"/>
            <a:ext cx="130676" cy="19354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117" idx="1"/>
          </p:cNvCxnSpPr>
          <p:nvPr/>
        </p:nvCxnSpPr>
        <p:spPr>
          <a:xfrm flipH="1">
            <a:off x="5040988" y="4876429"/>
            <a:ext cx="386742" cy="20352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/>
          <p:nvPr/>
        </p:nvCxnSpPr>
        <p:spPr>
          <a:xfrm>
            <a:off x="5608996" y="4867389"/>
            <a:ext cx="446584" cy="31970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4" name="Group 93"/>
          <p:cNvGrpSpPr/>
          <p:nvPr/>
        </p:nvGrpSpPr>
        <p:grpSpPr>
          <a:xfrm>
            <a:off x="3369305" y="4978192"/>
            <a:ext cx="2069837" cy="358943"/>
            <a:chOff x="3369305" y="4978192"/>
            <a:chExt cx="2069837" cy="358943"/>
          </a:xfrm>
        </p:grpSpPr>
        <p:cxnSp>
          <p:nvCxnSpPr>
            <p:cNvPr id="76" name="Straight Connector 75"/>
            <p:cNvCxnSpPr/>
            <p:nvPr/>
          </p:nvCxnSpPr>
          <p:spPr>
            <a:xfrm flipH="1">
              <a:off x="5146675" y="4978192"/>
              <a:ext cx="292467" cy="34248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>
              <a:endCxn id="154" idx="3"/>
            </p:cNvCxnSpPr>
            <p:nvPr/>
          </p:nvCxnSpPr>
          <p:spPr>
            <a:xfrm flipH="1" flipV="1">
              <a:off x="3369305" y="5279816"/>
              <a:ext cx="1777370" cy="5731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4" name="Straight Arrow Connector 173"/>
          <p:cNvCxnSpPr/>
          <p:nvPr/>
        </p:nvCxnSpPr>
        <p:spPr>
          <a:xfrm flipV="1">
            <a:off x="6111287" y="4094557"/>
            <a:ext cx="261916" cy="114330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6111287" y="5224831"/>
            <a:ext cx="28408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6" name="Group 175"/>
          <p:cNvGrpSpPr/>
          <p:nvPr/>
        </p:nvGrpSpPr>
        <p:grpSpPr>
          <a:xfrm flipH="1">
            <a:off x="5603338" y="4993206"/>
            <a:ext cx="2069837" cy="358943"/>
            <a:chOff x="3369305" y="4978192"/>
            <a:chExt cx="2069837" cy="358943"/>
          </a:xfrm>
        </p:grpSpPr>
        <p:cxnSp>
          <p:nvCxnSpPr>
            <p:cNvPr id="177" name="Straight Connector 176"/>
            <p:cNvCxnSpPr/>
            <p:nvPr/>
          </p:nvCxnSpPr>
          <p:spPr>
            <a:xfrm flipH="1">
              <a:off x="5146675" y="4978192"/>
              <a:ext cx="292467" cy="34248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Arrow Connector 178"/>
            <p:cNvCxnSpPr/>
            <p:nvPr/>
          </p:nvCxnSpPr>
          <p:spPr>
            <a:xfrm flipH="1" flipV="1">
              <a:off x="3369305" y="5279816"/>
              <a:ext cx="1777370" cy="5731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58608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Daniel Magalotti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12" name="TextBox 11"/>
          <p:cNvSpPr txBox="1"/>
          <p:nvPr/>
        </p:nvSpPr>
        <p:spPr>
          <a:xfrm>
            <a:off x="5594104" y="1084803"/>
            <a:ext cx="292746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Other  standard Pins</a:t>
            </a:r>
          </a:p>
          <a:p>
            <a:r>
              <a:rPr lang="en-GB" dirty="0" smtClean="0"/>
              <a:t>Space_Available_I_0 (SAI0)</a:t>
            </a:r>
          </a:p>
          <a:p>
            <a:r>
              <a:rPr lang="en-GB" dirty="0" smtClean="0"/>
              <a:t>Space_Available_I_1 </a:t>
            </a:r>
            <a:r>
              <a:rPr lang="en-GB" dirty="0"/>
              <a:t>(</a:t>
            </a:r>
            <a:r>
              <a:rPr lang="en-GB" dirty="0" smtClean="0"/>
              <a:t>SAI1)</a:t>
            </a:r>
            <a:endParaRPr lang="en-GB" dirty="0"/>
          </a:p>
          <a:p>
            <a:r>
              <a:rPr lang="en-GB" dirty="0" smtClean="0"/>
              <a:t>Space_Available_O_0 </a:t>
            </a:r>
            <a:r>
              <a:rPr lang="en-GB" dirty="0"/>
              <a:t>(</a:t>
            </a:r>
            <a:r>
              <a:rPr lang="en-GB" dirty="0" smtClean="0"/>
              <a:t>SAO0</a:t>
            </a:r>
            <a:r>
              <a:rPr lang="en-GB" dirty="0"/>
              <a:t>)</a:t>
            </a:r>
          </a:p>
          <a:p>
            <a:r>
              <a:rPr lang="en-GB" dirty="0" smtClean="0"/>
              <a:t>Space_Available_O_1 </a:t>
            </a:r>
            <a:r>
              <a:rPr lang="en-GB" dirty="0"/>
              <a:t>(</a:t>
            </a:r>
            <a:r>
              <a:rPr lang="en-GB" dirty="0" smtClean="0"/>
              <a:t>SAO1)</a:t>
            </a:r>
          </a:p>
          <a:p>
            <a:endParaRPr lang="en-GB" dirty="0"/>
          </a:p>
          <a:p>
            <a:r>
              <a:rPr lang="en-GB" dirty="0" smtClean="0"/>
              <a:t>OPCODE [3..0]</a:t>
            </a:r>
            <a:endParaRPr lang="en-GB" dirty="0"/>
          </a:p>
          <a:p>
            <a:endParaRPr lang="en-GB" dirty="0" smtClean="0"/>
          </a:p>
          <a:p>
            <a:r>
              <a:rPr lang="en-GB" dirty="0" err="1" smtClean="0"/>
              <a:t>Init</a:t>
            </a:r>
            <a:r>
              <a:rPr lang="en-GB" dirty="0" smtClean="0"/>
              <a:t>, CLK, TCK, TMS,  TDI, TDO</a:t>
            </a:r>
            <a:endParaRPr lang="it-IT" dirty="0"/>
          </a:p>
        </p:txBody>
      </p:sp>
      <p:grpSp>
        <p:nvGrpSpPr>
          <p:cNvPr id="2" name="Group 1"/>
          <p:cNvGrpSpPr/>
          <p:nvPr/>
        </p:nvGrpSpPr>
        <p:grpSpPr>
          <a:xfrm>
            <a:off x="221127" y="927156"/>
            <a:ext cx="4724260" cy="3343952"/>
            <a:chOff x="1403648" y="915842"/>
            <a:chExt cx="4724260" cy="3343952"/>
          </a:xfrm>
        </p:grpSpPr>
        <p:sp>
          <p:nvSpPr>
            <p:cNvPr id="7" name="Rectangle 6"/>
            <p:cNvSpPr/>
            <p:nvPr/>
          </p:nvSpPr>
          <p:spPr>
            <a:xfrm rot="5400000">
              <a:off x="2823558" y="801344"/>
              <a:ext cx="1156499" cy="162592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Rectangle 8"/>
            <p:cNvSpPr/>
            <p:nvPr/>
          </p:nvSpPr>
          <p:spPr>
            <a:xfrm rot="5400000">
              <a:off x="4214773" y="1036058"/>
              <a:ext cx="1152129" cy="115212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6" name="Rectangle 25"/>
            <p:cNvSpPr/>
            <p:nvPr/>
          </p:nvSpPr>
          <p:spPr>
            <a:xfrm rot="5400000">
              <a:off x="2794810" y="2210999"/>
              <a:ext cx="1205597" cy="162870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7" name="Rectangle 26"/>
            <p:cNvSpPr/>
            <p:nvPr/>
          </p:nvSpPr>
          <p:spPr>
            <a:xfrm rot="5400000">
              <a:off x="3154811" y="3459584"/>
              <a:ext cx="140916" cy="89265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8" name="Rectangle 27"/>
            <p:cNvSpPr/>
            <p:nvPr/>
          </p:nvSpPr>
          <p:spPr>
            <a:xfrm rot="5400000">
              <a:off x="4211960" y="2422548"/>
              <a:ext cx="1152129" cy="115212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9" name="Rectangle 28"/>
            <p:cNvSpPr/>
            <p:nvPr/>
          </p:nvSpPr>
          <p:spPr>
            <a:xfrm rot="5400000">
              <a:off x="3296804" y="3460646"/>
              <a:ext cx="140916" cy="87141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0" name="Rectangle 29"/>
            <p:cNvSpPr/>
            <p:nvPr/>
          </p:nvSpPr>
          <p:spPr>
            <a:xfrm rot="5400000">
              <a:off x="3407882" y="3468213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1" name="Rectangle 30"/>
            <p:cNvSpPr/>
            <p:nvPr/>
          </p:nvSpPr>
          <p:spPr>
            <a:xfrm rot="5400000">
              <a:off x="3522348" y="3468213"/>
              <a:ext cx="140916" cy="72008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2" name="Rectangle 31"/>
            <p:cNvSpPr/>
            <p:nvPr/>
          </p:nvSpPr>
          <p:spPr>
            <a:xfrm rot="5400000">
              <a:off x="3655283" y="3471986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" name="Rectangle 32"/>
            <p:cNvSpPr/>
            <p:nvPr/>
          </p:nvSpPr>
          <p:spPr>
            <a:xfrm rot="5400000">
              <a:off x="3801252" y="3471986"/>
              <a:ext cx="140916" cy="72008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4" name="Rectangle 33"/>
            <p:cNvSpPr/>
            <p:nvPr/>
          </p:nvSpPr>
          <p:spPr>
            <a:xfrm rot="5400000">
              <a:off x="3928784" y="3479120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Rectangle 34"/>
            <p:cNvSpPr/>
            <p:nvPr/>
          </p:nvSpPr>
          <p:spPr>
            <a:xfrm rot="5400000">
              <a:off x="4074753" y="3479120"/>
              <a:ext cx="140916" cy="72008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6" name="Rectangle 35"/>
            <p:cNvSpPr/>
            <p:nvPr/>
          </p:nvSpPr>
          <p:spPr>
            <a:xfrm rot="5400000">
              <a:off x="4208212" y="3479120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7" name="Rectangle 36"/>
            <p:cNvSpPr/>
            <p:nvPr/>
          </p:nvSpPr>
          <p:spPr>
            <a:xfrm rot="5400000">
              <a:off x="4354181" y="3479120"/>
              <a:ext cx="140916" cy="72008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" name="Rectangle 37"/>
            <p:cNvSpPr/>
            <p:nvPr/>
          </p:nvSpPr>
          <p:spPr>
            <a:xfrm rot="5400000">
              <a:off x="4486989" y="3471986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9" name="Rectangle 38"/>
            <p:cNvSpPr/>
            <p:nvPr/>
          </p:nvSpPr>
          <p:spPr>
            <a:xfrm rot="5400000">
              <a:off x="4599492" y="3471986"/>
              <a:ext cx="140916" cy="72008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0" name="Rectangle 39"/>
            <p:cNvSpPr/>
            <p:nvPr/>
          </p:nvSpPr>
          <p:spPr>
            <a:xfrm rot="5400000">
              <a:off x="4725573" y="3479120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1" name="Rectangle 40"/>
            <p:cNvSpPr/>
            <p:nvPr/>
          </p:nvSpPr>
          <p:spPr>
            <a:xfrm rot="5400000">
              <a:off x="4843788" y="3471986"/>
              <a:ext cx="140916" cy="72008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2" name="Rectangle 41"/>
            <p:cNvSpPr/>
            <p:nvPr/>
          </p:nvSpPr>
          <p:spPr>
            <a:xfrm rot="5400000">
              <a:off x="4967752" y="3468213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3" name="Rectangle 42"/>
            <p:cNvSpPr/>
            <p:nvPr/>
          </p:nvSpPr>
          <p:spPr>
            <a:xfrm rot="5400000">
              <a:off x="5084148" y="3468213"/>
              <a:ext cx="140916" cy="72008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45" name="Straight Connector 44"/>
            <p:cNvCxnSpPr/>
            <p:nvPr/>
          </p:nvCxnSpPr>
          <p:spPr>
            <a:xfrm flipV="1">
              <a:off x="2583258" y="2218011"/>
              <a:ext cx="648071" cy="221199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Curved Right Arrow 46"/>
            <p:cNvSpPr/>
            <p:nvPr/>
          </p:nvSpPr>
          <p:spPr>
            <a:xfrm rot="16200000" flipH="1">
              <a:off x="3230690" y="1856587"/>
              <a:ext cx="144017" cy="154858"/>
            </a:xfrm>
            <a:prstGeom prst="curvedRightArrow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cxnSp>
          <p:nvCxnSpPr>
            <p:cNvPr id="49" name="Straight Arrow Connector 48"/>
            <p:cNvCxnSpPr>
              <a:stCxn id="126" idx="3"/>
              <a:endCxn id="27" idx="1"/>
            </p:cNvCxnSpPr>
            <p:nvPr/>
          </p:nvCxnSpPr>
          <p:spPr>
            <a:xfrm flipH="1">
              <a:off x="3225269" y="2188229"/>
              <a:ext cx="157915" cy="1245530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V="1">
              <a:off x="2504531" y="2213306"/>
              <a:ext cx="1012207" cy="341729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Curved Right Arrow 51"/>
            <p:cNvSpPr/>
            <p:nvPr/>
          </p:nvSpPr>
          <p:spPr>
            <a:xfrm rot="16200000" flipH="1">
              <a:off x="3458685" y="1852540"/>
              <a:ext cx="144017" cy="154858"/>
            </a:xfrm>
            <a:prstGeom prst="curvedRightArrow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cxnSp>
          <p:nvCxnSpPr>
            <p:cNvPr id="53" name="Straight Arrow Connector 52"/>
            <p:cNvCxnSpPr>
              <a:endCxn id="30" idx="1"/>
            </p:cNvCxnSpPr>
            <p:nvPr/>
          </p:nvCxnSpPr>
          <p:spPr>
            <a:xfrm flipH="1">
              <a:off x="3478340" y="2188781"/>
              <a:ext cx="135014" cy="124497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flipH="1">
              <a:off x="3725830" y="2188781"/>
              <a:ext cx="135014" cy="124497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flipH="1">
              <a:off x="4004823" y="2188781"/>
              <a:ext cx="135014" cy="124497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H="1">
              <a:off x="4283816" y="2188781"/>
              <a:ext cx="135014" cy="124497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 flipH="1">
              <a:off x="4562809" y="2188781"/>
              <a:ext cx="135014" cy="124497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flipH="1">
              <a:off x="4788024" y="2177874"/>
              <a:ext cx="135014" cy="124497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 flipH="1">
              <a:off x="5039663" y="2188781"/>
              <a:ext cx="135014" cy="124497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V="1">
              <a:off x="2442342" y="2217758"/>
              <a:ext cx="1335325" cy="485753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V="1">
              <a:off x="2437390" y="2226966"/>
              <a:ext cx="1575758" cy="611446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V="1">
              <a:off x="2434774" y="2222639"/>
              <a:ext cx="1864975" cy="757119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V="1">
              <a:off x="2411760" y="2241500"/>
              <a:ext cx="2151049" cy="899468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V="1">
              <a:off x="2348366" y="2246391"/>
              <a:ext cx="2714585" cy="1203160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V="1">
              <a:off x="2411760" y="2226966"/>
              <a:ext cx="2426438" cy="1043478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Curved Right Arrow 75"/>
            <p:cNvSpPr/>
            <p:nvPr/>
          </p:nvSpPr>
          <p:spPr>
            <a:xfrm rot="16200000" flipH="1">
              <a:off x="3764897" y="1856588"/>
              <a:ext cx="144017" cy="154858"/>
            </a:xfrm>
            <a:prstGeom prst="curvedRightArrow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sp>
          <p:nvSpPr>
            <p:cNvPr id="77" name="Curved Right Arrow 76"/>
            <p:cNvSpPr/>
            <p:nvPr/>
          </p:nvSpPr>
          <p:spPr>
            <a:xfrm rot="16200000" flipH="1">
              <a:off x="4013328" y="1860764"/>
              <a:ext cx="144017" cy="154858"/>
            </a:xfrm>
            <a:prstGeom prst="curvedRightArrow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sp>
          <p:nvSpPr>
            <p:cNvPr id="78" name="Curved Right Arrow 77"/>
            <p:cNvSpPr/>
            <p:nvPr/>
          </p:nvSpPr>
          <p:spPr>
            <a:xfrm rot="16200000" flipH="1">
              <a:off x="4290651" y="1847634"/>
              <a:ext cx="144017" cy="154858"/>
            </a:xfrm>
            <a:prstGeom prst="curvedRightArrow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sp>
          <p:nvSpPr>
            <p:cNvPr id="79" name="Curved Right Arrow 78"/>
            <p:cNvSpPr/>
            <p:nvPr/>
          </p:nvSpPr>
          <p:spPr>
            <a:xfrm rot="16200000" flipH="1">
              <a:off x="4567975" y="1860765"/>
              <a:ext cx="144017" cy="154858"/>
            </a:xfrm>
            <a:prstGeom prst="curvedRightArrow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sp>
          <p:nvSpPr>
            <p:cNvPr id="80" name="Curved Right Arrow 79"/>
            <p:cNvSpPr/>
            <p:nvPr/>
          </p:nvSpPr>
          <p:spPr>
            <a:xfrm rot="16200000" flipH="1">
              <a:off x="4816735" y="1852541"/>
              <a:ext cx="144017" cy="154858"/>
            </a:xfrm>
            <a:prstGeom prst="curvedRightArrow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2583257" y="2422548"/>
              <a:ext cx="2780833" cy="1156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2596895" y="1043757"/>
              <a:ext cx="2756371" cy="11559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1784997" y="2253366"/>
              <a:ext cx="6286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HitBus0</a:t>
              </a:r>
              <a:endParaRPr lang="it-IT" sz="1100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1783062" y="2429624"/>
              <a:ext cx="6286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HitBus1</a:t>
              </a:r>
              <a:endParaRPr lang="it-IT" sz="1100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784997" y="2601199"/>
              <a:ext cx="6286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HitBus2</a:t>
              </a:r>
              <a:endParaRPr lang="it-IT" sz="1100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1783062" y="2754266"/>
              <a:ext cx="6286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HitBus3</a:t>
              </a:r>
              <a:endParaRPr lang="it-IT" sz="1100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781127" y="2907333"/>
              <a:ext cx="6286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HitBus4</a:t>
              </a:r>
              <a:endParaRPr lang="it-IT" sz="1100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1779192" y="3060400"/>
              <a:ext cx="6286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HitBus5</a:t>
              </a:r>
              <a:endParaRPr lang="it-IT" sz="1100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1777257" y="3213467"/>
              <a:ext cx="6286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HitBus6</a:t>
              </a:r>
              <a:endParaRPr lang="it-IT" sz="1100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1775322" y="3366534"/>
              <a:ext cx="6286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HitBus7</a:t>
              </a:r>
              <a:endParaRPr lang="it-IT" sz="1100" dirty="0"/>
            </a:p>
          </p:txBody>
        </p:sp>
        <p:sp>
          <p:nvSpPr>
            <p:cNvPr id="81" name="Curved Right Arrow 80"/>
            <p:cNvSpPr/>
            <p:nvPr/>
          </p:nvSpPr>
          <p:spPr>
            <a:xfrm rot="16200000" flipH="1">
              <a:off x="5034215" y="1861779"/>
              <a:ext cx="144017" cy="154858"/>
            </a:xfrm>
            <a:prstGeom prst="curvedRightArrow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cxnSp>
          <p:nvCxnSpPr>
            <p:cNvPr id="106" name="Straight Connector 105"/>
            <p:cNvCxnSpPr/>
            <p:nvPr/>
          </p:nvCxnSpPr>
          <p:spPr>
            <a:xfrm flipV="1">
              <a:off x="2948017" y="3644475"/>
              <a:ext cx="0" cy="288581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Box 108"/>
            <p:cNvSpPr txBox="1"/>
            <p:nvPr/>
          </p:nvSpPr>
          <p:spPr>
            <a:xfrm>
              <a:off x="2171905" y="3797193"/>
              <a:ext cx="83388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Pat_addin0</a:t>
              </a:r>
              <a:endParaRPr lang="it-IT" sz="1100" dirty="0"/>
            </a:p>
          </p:txBody>
        </p:sp>
        <p:cxnSp>
          <p:nvCxnSpPr>
            <p:cNvPr id="110" name="Straight Connector 109"/>
            <p:cNvCxnSpPr/>
            <p:nvPr/>
          </p:nvCxnSpPr>
          <p:spPr>
            <a:xfrm flipV="1">
              <a:off x="3080084" y="3628144"/>
              <a:ext cx="1273" cy="500845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TextBox 110"/>
            <p:cNvSpPr txBox="1"/>
            <p:nvPr/>
          </p:nvSpPr>
          <p:spPr>
            <a:xfrm>
              <a:off x="2179954" y="3998184"/>
              <a:ext cx="83388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Pat_addin1</a:t>
              </a:r>
              <a:endParaRPr lang="it-IT" sz="1100" dirty="0"/>
            </a:p>
          </p:txBody>
        </p:sp>
        <p:sp>
          <p:nvSpPr>
            <p:cNvPr id="112" name="Rectangle 111"/>
            <p:cNvSpPr/>
            <p:nvPr/>
          </p:nvSpPr>
          <p:spPr>
            <a:xfrm rot="5400000">
              <a:off x="2888251" y="3461335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8" name="Rectangle 117"/>
            <p:cNvSpPr/>
            <p:nvPr/>
          </p:nvSpPr>
          <p:spPr>
            <a:xfrm rot="5400000">
              <a:off x="3004647" y="3468212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9" name="Rectangle 118"/>
            <p:cNvSpPr/>
            <p:nvPr/>
          </p:nvSpPr>
          <p:spPr>
            <a:xfrm rot="5400000">
              <a:off x="5207537" y="3461335"/>
              <a:ext cx="140916" cy="72008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144" name="Group 143"/>
            <p:cNvGrpSpPr/>
            <p:nvPr/>
          </p:nvGrpSpPr>
          <p:grpSpPr>
            <a:xfrm>
              <a:off x="2938627" y="2040435"/>
              <a:ext cx="2391294" cy="158701"/>
              <a:chOff x="3075105" y="3579281"/>
              <a:chExt cx="2391294" cy="158701"/>
            </a:xfrm>
          </p:grpSpPr>
          <p:sp>
            <p:nvSpPr>
              <p:cNvPr id="125" name="Rectangle 124"/>
              <p:cNvSpPr/>
              <p:nvPr/>
            </p:nvSpPr>
            <p:spPr>
              <a:xfrm rot="5400000">
                <a:off x="3307211" y="3611984"/>
                <a:ext cx="140916" cy="89265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26" name="Rectangle 125"/>
              <p:cNvSpPr/>
              <p:nvPr/>
            </p:nvSpPr>
            <p:spPr>
              <a:xfrm rot="5400000">
                <a:off x="3449204" y="3613046"/>
                <a:ext cx="140916" cy="87141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27" name="Rectangle 126"/>
              <p:cNvSpPr/>
              <p:nvPr/>
            </p:nvSpPr>
            <p:spPr>
              <a:xfrm rot="5400000">
                <a:off x="3560282" y="3620613"/>
                <a:ext cx="140916" cy="72008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28" name="Rectangle 127"/>
              <p:cNvSpPr/>
              <p:nvPr/>
            </p:nvSpPr>
            <p:spPr>
              <a:xfrm rot="5400000">
                <a:off x="3674748" y="3620613"/>
                <a:ext cx="140916" cy="72008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29" name="Rectangle 128"/>
              <p:cNvSpPr/>
              <p:nvPr/>
            </p:nvSpPr>
            <p:spPr>
              <a:xfrm rot="5400000">
                <a:off x="3807683" y="3624386"/>
                <a:ext cx="140916" cy="72008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30" name="Rectangle 129"/>
              <p:cNvSpPr/>
              <p:nvPr/>
            </p:nvSpPr>
            <p:spPr>
              <a:xfrm rot="5400000">
                <a:off x="3953652" y="3624386"/>
                <a:ext cx="140916" cy="72008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31" name="Rectangle 130"/>
              <p:cNvSpPr/>
              <p:nvPr/>
            </p:nvSpPr>
            <p:spPr>
              <a:xfrm rot="5400000">
                <a:off x="4081184" y="3631520"/>
                <a:ext cx="140916" cy="72008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32" name="Rectangle 131"/>
              <p:cNvSpPr/>
              <p:nvPr/>
            </p:nvSpPr>
            <p:spPr>
              <a:xfrm rot="5400000">
                <a:off x="4227153" y="3631520"/>
                <a:ext cx="140916" cy="72008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33" name="Rectangle 132"/>
              <p:cNvSpPr/>
              <p:nvPr/>
            </p:nvSpPr>
            <p:spPr>
              <a:xfrm rot="5400000">
                <a:off x="4360612" y="3631520"/>
                <a:ext cx="140916" cy="72008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34" name="Rectangle 133"/>
              <p:cNvSpPr/>
              <p:nvPr/>
            </p:nvSpPr>
            <p:spPr>
              <a:xfrm rot="5400000">
                <a:off x="4506581" y="3631520"/>
                <a:ext cx="140916" cy="72008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35" name="Rectangle 134"/>
              <p:cNvSpPr/>
              <p:nvPr/>
            </p:nvSpPr>
            <p:spPr>
              <a:xfrm rot="5400000">
                <a:off x="4639389" y="3624386"/>
                <a:ext cx="140916" cy="72008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36" name="Rectangle 135"/>
              <p:cNvSpPr/>
              <p:nvPr/>
            </p:nvSpPr>
            <p:spPr>
              <a:xfrm rot="5400000">
                <a:off x="4751892" y="3624386"/>
                <a:ext cx="140916" cy="72008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37" name="Rectangle 136"/>
              <p:cNvSpPr/>
              <p:nvPr/>
            </p:nvSpPr>
            <p:spPr>
              <a:xfrm rot="5400000">
                <a:off x="4877973" y="3631520"/>
                <a:ext cx="140916" cy="72008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38" name="Rectangle 137"/>
              <p:cNvSpPr/>
              <p:nvPr/>
            </p:nvSpPr>
            <p:spPr>
              <a:xfrm rot="5400000">
                <a:off x="4996188" y="3624386"/>
                <a:ext cx="140916" cy="72008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39" name="Rectangle 138"/>
              <p:cNvSpPr/>
              <p:nvPr/>
            </p:nvSpPr>
            <p:spPr>
              <a:xfrm rot="5400000">
                <a:off x="5120152" y="3620613"/>
                <a:ext cx="140916" cy="72008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40" name="Rectangle 139"/>
              <p:cNvSpPr/>
              <p:nvPr/>
            </p:nvSpPr>
            <p:spPr>
              <a:xfrm rot="5400000">
                <a:off x="5236548" y="3620613"/>
                <a:ext cx="140916" cy="72008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41" name="Rectangle 140"/>
              <p:cNvSpPr/>
              <p:nvPr/>
            </p:nvSpPr>
            <p:spPr>
              <a:xfrm rot="5400000">
                <a:off x="3040651" y="3613735"/>
                <a:ext cx="140916" cy="72008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42" name="Rectangle 141"/>
              <p:cNvSpPr/>
              <p:nvPr/>
            </p:nvSpPr>
            <p:spPr>
              <a:xfrm rot="5400000">
                <a:off x="3157047" y="3620612"/>
                <a:ext cx="140916" cy="72008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43" name="Rectangle 142"/>
              <p:cNvSpPr/>
              <p:nvPr/>
            </p:nvSpPr>
            <p:spPr>
              <a:xfrm rot="5400000">
                <a:off x="5359937" y="3613735"/>
                <a:ext cx="140916" cy="72008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cxnSp>
          <p:nvCxnSpPr>
            <p:cNvPr id="145" name="Straight Arrow Connector 144"/>
            <p:cNvCxnSpPr/>
            <p:nvPr/>
          </p:nvCxnSpPr>
          <p:spPr>
            <a:xfrm>
              <a:off x="5257913" y="3422852"/>
              <a:ext cx="20082" cy="483233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TextBox 148"/>
            <p:cNvSpPr txBox="1"/>
            <p:nvPr/>
          </p:nvSpPr>
          <p:spPr>
            <a:xfrm>
              <a:off x="5277995" y="3782019"/>
              <a:ext cx="8499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err="1" smtClean="0"/>
                <a:t>Pat_addout</a:t>
              </a:r>
              <a:endParaRPr lang="it-IT" sz="1100" dirty="0"/>
            </a:p>
          </p:txBody>
        </p:sp>
        <p:cxnSp>
          <p:nvCxnSpPr>
            <p:cNvPr id="151" name="Straight Arrow Connector 150"/>
            <p:cNvCxnSpPr/>
            <p:nvPr/>
          </p:nvCxnSpPr>
          <p:spPr>
            <a:xfrm>
              <a:off x="2948017" y="1196752"/>
              <a:ext cx="2381904" cy="0"/>
            </a:xfrm>
            <a:prstGeom prst="straightConnector1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TextBox 151"/>
            <p:cNvSpPr txBox="1"/>
            <p:nvPr/>
          </p:nvSpPr>
          <p:spPr>
            <a:xfrm>
              <a:off x="3607833" y="1052736"/>
              <a:ext cx="623889" cy="276999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10 mm</a:t>
              </a:r>
              <a:endParaRPr lang="it-IT" sz="1200" dirty="0"/>
            </a:p>
          </p:txBody>
        </p:sp>
        <p:cxnSp>
          <p:nvCxnSpPr>
            <p:cNvPr id="154" name="Straight Arrow Connector 153"/>
            <p:cNvCxnSpPr/>
            <p:nvPr/>
          </p:nvCxnSpPr>
          <p:spPr>
            <a:xfrm>
              <a:off x="2504531" y="1052736"/>
              <a:ext cx="0" cy="1177249"/>
            </a:xfrm>
            <a:prstGeom prst="straightConnector1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TextBox 154"/>
            <p:cNvSpPr txBox="1"/>
            <p:nvPr/>
          </p:nvSpPr>
          <p:spPr>
            <a:xfrm>
              <a:off x="1916026" y="1361257"/>
              <a:ext cx="54534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5 mm</a:t>
              </a:r>
              <a:endParaRPr lang="it-IT" sz="1200" dirty="0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5307546" y="3322010"/>
              <a:ext cx="45719" cy="4571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7" name="Rectangle 156"/>
            <p:cNvSpPr/>
            <p:nvPr/>
          </p:nvSpPr>
          <p:spPr>
            <a:xfrm flipV="1">
              <a:off x="5311615" y="2481131"/>
              <a:ext cx="45719" cy="5155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5347777" y="3270444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TDO</a:t>
              </a:r>
              <a:endParaRPr lang="it-IT" sz="1200" dirty="0"/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5390876" y="2322134"/>
              <a:ext cx="39305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TDI</a:t>
              </a:r>
              <a:endParaRPr lang="it-IT" sz="1200" dirty="0"/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5307546" y="1928687"/>
              <a:ext cx="45719" cy="4571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1" name="Rectangle 160"/>
            <p:cNvSpPr/>
            <p:nvPr/>
          </p:nvSpPr>
          <p:spPr>
            <a:xfrm flipV="1">
              <a:off x="5311615" y="1087808"/>
              <a:ext cx="45719" cy="5155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5382860" y="915842"/>
              <a:ext cx="39305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TDI</a:t>
              </a:r>
              <a:endParaRPr lang="it-IT" sz="1200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5373316" y="1880820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TDO</a:t>
              </a:r>
              <a:endParaRPr lang="it-IT" sz="1200" dirty="0"/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5311615" y="3227217"/>
              <a:ext cx="55287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5342816" y="3134436"/>
              <a:ext cx="4608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SAI0</a:t>
              </a:r>
              <a:endParaRPr lang="it-IT" sz="1200" dirty="0"/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5311615" y="3118108"/>
              <a:ext cx="55287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5349911" y="3004064"/>
              <a:ext cx="4608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SAI1</a:t>
              </a:r>
              <a:endParaRPr lang="it-IT" sz="1200" dirty="0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5311615" y="1835101"/>
              <a:ext cx="55287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5311615" y="1725992"/>
              <a:ext cx="55287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1" name="Rectangle 170"/>
            <p:cNvSpPr/>
            <p:nvPr/>
          </p:nvSpPr>
          <p:spPr>
            <a:xfrm flipV="1">
              <a:off x="5311615" y="2583808"/>
              <a:ext cx="45719" cy="5155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5390876" y="2460633"/>
              <a:ext cx="4187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TCK</a:t>
              </a:r>
              <a:endParaRPr lang="it-IT" sz="1200" dirty="0"/>
            </a:p>
          </p:txBody>
        </p:sp>
        <p:sp>
          <p:nvSpPr>
            <p:cNvPr id="173" name="Rectangle 172"/>
            <p:cNvSpPr/>
            <p:nvPr/>
          </p:nvSpPr>
          <p:spPr>
            <a:xfrm flipV="1">
              <a:off x="5311615" y="2683604"/>
              <a:ext cx="45719" cy="5155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5390876" y="2583808"/>
              <a:ext cx="43479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err="1" smtClean="0"/>
                <a:t>Tms</a:t>
              </a:r>
              <a:endParaRPr lang="it-IT" sz="1200" dirty="0"/>
            </a:p>
          </p:txBody>
        </p:sp>
        <p:sp>
          <p:nvSpPr>
            <p:cNvPr id="175" name="Rectangle 174"/>
            <p:cNvSpPr/>
            <p:nvPr/>
          </p:nvSpPr>
          <p:spPr>
            <a:xfrm flipV="1">
              <a:off x="5303599" y="1197935"/>
              <a:ext cx="45719" cy="5155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6" name="Rectangle 175"/>
            <p:cNvSpPr/>
            <p:nvPr/>
          </p:nvSpPr>
          <p:spPr>
            <a:xfrm flipV="1">
              <a:off x="5303599" y="1297731"/>
              <a:ext cx="45719" cy="5155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5382860" y="1174556"/>
              <a:ext cx="43479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err="1" smtClean="0"/>
                <a:t>Tms</a:t>
              </a:r>
              <a:endParaRPr lang="it-IT" sz="1200" dirty="0"/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5373316" y="1043757"/>
              <a:ext cx="4187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TCK</a:t>
              </a:r>
              <a:endParaRPr lang="it-IT" sz="1200" dirty="0"/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5475138" y="2703511"/>
              <a:ext cx="2151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b="1" dirty="0" smtClean="0"/>
                <a:t>.</a:t>
              </a:r>
            </a:p>
            <a:p>
              <a:r>
                <a:rPr lang="en-GB" sz="900" b="1" dirty="0"/>
                <a:t>.</a:t>
              </a:r>
              <a:endParaRPr lang="it-IT" sz="900" b="1" dirty="0"/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5506476" y="1396287"/>
              <a:ext cx="2151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b="1" dirty="0" smtClean="0"/>
                <a:t>.</a:t>
              </a:r>
            </a:p>
            <a:p>
              <a:r>
                <a:rPr lang="en-GB" sz="900" b="1" dirty="0"/>
                <a:t>.</a:t>
              </a:r>
              <a:endParaRPr lang="it-IT" sz="900" b="1" dirty="0"/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5387285" y="1627119"/>
              <a:ext cx="5232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SAO1</a:t>
              </a:r>
              <a:endParaRPr lang="it-IT" sz="1200" dirty="0"/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5373437" y="1748851"/>
              <a:ext cx="5232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SAO0</a:t>
              </a:r>
              <a:endParaRPr lang="it-IT" sz="1200" dirty="0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3380128" y="3574678"/>
              <a:ext cx="0" cy="353709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/>
            <p:nvPr/>
          </p:nvCxnSpPr>
          <p:spPr>
            <a:xfrm>
              <a:off x="3600388" y="3579347"/>
              <a:ext cx="0" cy="353709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/>
            <p:nvPr/>
          </p:nvCxnSpPr>
          <p:spPr>
            <a:xfrm>
              <a:off x="3871710" y="3574289"/>
              <a:ext cx="0" cy="353709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/>
            <p:nvPr/>
          </p:nvCxnSpPr>
          <p:spPr>
            <a:xfrm>
              <a:off x="4143032" y="3569231"/>
              <a:ext cx="0" cy="353709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/>
            <p:nvPr/>
          </p:nvCxnSpPr>
          <p:spPr>
            <a:xfrm>
              <a:off x="4445379" y="3564173"/>
              <a:ext cx="0" cy="353709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/>
            <p:nvPr/>
          </p:nvCxnSpPr>
          <p:spPr>
            <a:xfrm>
              <a:off x="4669313" y="3559115"/>
              <a:ext cx="0" cy="353709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Arrow Connector 145"/>
            <p:cNvCxnSpPr/>
            <p:nvPr/>
          </p:nvCxnSpPr>
          <p:spPr>
            <a:xfrm>
              <a:off x="4923038" y="3524857"/>
              <a:ext cx="0" cy="353709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Arrow Connector 146"/>
            <p:cNvCxnSpPr/>
            <p:nvPr/>
          </p:nvCxnSpPr>
          <p:spPr>
            <a:xfrm>
              <a:off x="5134524" y="3507990"/>
              <a:ext cx="0" cy="353709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Curved Right Arrow 147"/>
            <p:cNvSpPr/>
            <p:nvPr/>
          </p:nvSpPr>
          <p:spPr>
            <a:xfrm flipH="1">
              <a:off x="5753663" y="1981686"/>
              <a:ext cx="72011" cy="478948"/>
            </a:xfrm>
            <a:prstGeom prst="curvedRightArrow">
              <a:avLst/>
            </a:prstGeom>
            <a:solidFill>
              <a:srgbClr val="0000FF"/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sp>
          <p:nvSpPr>
            <p:cNvPr id="150" name="Curved Right Arrow 149"/>
            <p:cNvSpPr/>
            <p:nvPr/>
          </p:nvSpPr>
          <p:spPr>
            <a:xfrm flipH="1">
              <a:off x="5789667" y="1190550"/>
              <a:ext cx="179594" cy="1444816"/>
            </a:xfrm>
            <a:prstGeom prst="curvedRightArrow">
              <a:avLst/>
            </a:prstGeom>
            <a:solidFill>
              <a:srgbClr val="0000FF"/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sp>
          <p:nvSpPr>
            <p:cNvPr id="153" name="Curved Right Arrow 152"/>
            <p:cNvSpPr/>
            <p:nvPr/>
          </p:nvSpPr>
          <p:spPr>
            <a:xfrm flipH="1">
              <a:off x="5767776" y="1353241"/>
              <a:ext cx="179594" cy="1444816"/>
            </a:xfrm>
            <a:prstGeom prst="curvedRightArrow">
              <a:avLst/>
            </a:prstGeom>
            <a:solidFill>
              <a:srgbClr val="0000FF"/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cxnSp>
          <p:nvCxnSpPr>
            <p:cNvPr id="164" name="Straight Arrow Connector 163"/>
            <p:cNvCxnSpPr/>
            <p:nvPr/>
          </p:nvCxnSpPr>
          <p:spPr>
            <a:xfrm flipH="1">
              <a:off x="2938627" y="2218011"/>
              <a:ext cx="2387832" cy="1190932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0" name="Rectangle 179"/>
            <p:cNvSpPr/>
            <p:nvPr/>
          </p:nvSpPr>
          <p:spPr>
            <a:xfrm rot="5400000">
              <a:off x="2760145" y="3447311"/>
              <a:ext cx="140916" cy="7200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4" name="Rectangle 183"/>
            <p:cNvSpPr/>
            <p:nvPr/>
          </p:nvSpPr>
          <p:spPr>
            <a:xfrm rot="5400000">
              <a:off x="2753901" y="2081725"/>
              <a:ext cx="140916" cy="7200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5" name="Rectangle 184"/>
            <p:cNvSpPr/>
            <p:nvPr/>
          </p:nvSpPr>
          <p:spPr>
            <a:xfrm rot="5400000">
              <a:off x="2591532" y="3453796"/>
              <a:ext cx="140916" cy="7200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6" name="Rectangle 185"/>
            <p:cNvSpPr/>
            <p:nvPr/>
          </p:nvSpPr>
          <p:spPr>
            <a:xfrm rot="5400000">
              <a:off x="2627536" y="2078473"/>
              <a:ext cx="140916" cy="7200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403648" y="1904118"/>
              <a:ext cx="930063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50" b="1" dirty="0" smtClean="0">
                  <a:solidFill>
                    <a:srgbClr val="00B050"/>
                  </a:solidFill>
                </a:rPr>
                <a:t>LVDS CLOCKS</a:t>
              </a:r>
              <a:endParaRPr lang="it-IT" sz="1050" b="1" dirty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3716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WIT2012</a:t>
            </a:r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Daniel Magalotti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9030-3338-4959-884F-7F97755928A5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12" name="TextBox 11"/>
          <p:cNvSpPr txBox="1"/>
          <p:nvPr/>
        </p:nvSpPr>
        <p:spPr>
          <a:xfrm>
            <a:off x="5594104" y="1084803"/>
            <a:ext cx="292746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Other  standard Pins</a:t>
            </a:r>
          </a:p>
          <a:p>
            <a:r>
              <a:rPr lang="en-GB" dirty="0" smtClean="0"/>
              <a:t>Space_Available_I_0 (SAI0)</a:t>
            </a:r>
          </a:p>
          <a:p>
            <a:r>
              <a:rPr lang="en-GB" dirty="0" smtClean="0"/>
              <a:t>Space_Available_I_1 </a:t>
            </a:r>
            <a:r>
              <a:rPr lang="en-GB" dirty="0"/>
              <a:t>(</a:t>
            </a:r>
            <a:r>
              <a:rPr lang="en-GB" dirty="0" smtClean="0"/>
              <a:t>SAI1)</a:t>
            </a:r>
            <a:endParaRPr lang="en-GB" dirty="0"/>
          </a:p>
          <a:p>
            <a:r>
              <a:rPr lang="en-GB" dirty="0" smtClean="0"/>
              <a:t>Space_Available_O_0 </a:t>
            </a:r>
            <a:r>
              <a:rPr lang="en-GB" dirty="0"/>
              <a:t>(</a:t>
            </a:r>
            <a:r>
              <a:rPr lang="en-GB" dirty="0" smtClean="0"/>
              <a:t>SAO0</a:t>
            </a:r>
            <a:r>
              <a:rPr lang="en-GB" dirty="0"/>
              <a:t>)</a:t>
            </a:r>
          </a:p>
          <a:p>
            <a:r>
              <a:rPr lang="en-GB" dirty="0" smtClean="0"/>
              <a:t>Space_Available_O_1 </a:t>
            </a:r>
            <a:r>
              <a:rPr lang="en-GB" dirty="0"/>
              <a:t>(</a:t>
            </a:r>
            <a:r>
              <a:rPr lang="en-GB" dirty="0" smtClean="0"/>
              <a:t>SAO1)</a:t>
            </a:r>
          </a:p>
          <a:p>
            <a:endParaRPr lang="en-GB" dirty="0"/>
          </a:p>
          <a:p>
            <a:r>
              <a:rPr lang="en-GB" dirty="0" smtClean="0"/>
              <a:t>OPCODE [3..0]</a:t>
            </a:r>
            <a:endParaRPr lang="en-GB" dirty="0"/>
          </a:p>
          <a:p>
            <a:endParaRPr lang="en-GB" dirty="0" smtClean="0"/>
          </a:p>
          <a:p>
            <a:r>
              <a:rPr lang="en-GB" dirty="0" err="1" smtClean="0"/>
              <a:t>Init</a:t>
            </a:r>
            <a:r>
              <a:rPr lang="en-GB" dirty="0" smtClean="0"/>
              <a:t>, CLK, TCK, TMS,  TDI, TDO</a:t>
            </a:r>
            <a:endParaRPr lang="it-IT" dirty="0"/>
          </a:p>
        </p:txBody>
      </p:sp>
      <p:sp>
        <p:nvSpPr>
          <p:cNvPr id="7" name="Rectangle 6"/>
          <p:cNvSpPr/>
          <p:nvPr/>
        </p:nvSpPr>
        <p:spPr>
          <a:xfrm rot="5400000">
            <a:off x="1668596" y="812658"/>
            <a:ext cx="1156499" cy="162592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Rectangle 8"/>
          <p:cNvSpPr/>
          <p:nvPr/>
        </p:nvSpPr>
        <p:spPr>
          <a:xfrm rot="5400000">
            <a:off x="3059811" y="1047372"/>
            <a:ext cx="1152129" cy="11521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Rectangle 25"/>
          <p:cNvSpPr/>
          <p:nvPr/>
        </p:nvSpPr>
        <p:spPr>
          <a:xfrm rot="5400000">
            <a:off x="1639848" y="2222313"/>
            <a:ext cx="1205597" cy="162870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Rectangle 26"/>
          <p:cNvSpPr/>
          <p:nvPr/>
        </p:nvSpPr>
        <p:spPr>
          <a:xfrm rot="5400000">
            <a:off x="2060403" y="3470899"/>
            <a:ext cx="140916" cy="8926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Rectangle 27"/>
          <p:cNvSpPr/>
          <p:nvPr/>
        </p:nvSpPr>
        <p:spPr>
          <a:xfrm rot="5400000">
            <a:off x="3056998" y="2433862"/>
            <a:ext cx="1152129" cy="11521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Rectangle 29"/>
          <p:cNvSpPr/>
          <p:nvPr/>
        </p:nvSpPr>
        <p:spPr>
          <a:xfrm rot="5400000">
            <a:off x="2252920" y="3479527"/>
            <a:ext cx="140916" cy="720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Rectangle 31"/>
          <p:cNvSpPr/>
          <p:nvPr/>
        </p:nvSpPr>
        <p:spPr>
          <a:xfrm rot="5400000">
            <a:off x="2500321" y="3483300"/>
            <a:ext cx="140916" cy="720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Rectangle 33"/>
          <p:cNvSpPr/>
          <p:nvPr/>
        </p:nvSpPr>
        <p:spPr>
          <a:xfrm rot="5400000">
            <a:off x="2773822" y="3490434"/>
            <a:ext cx="140916" cy="720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Rectangle 35"/>
          <p:cNvSpPr/>
          <p:nvPr/>
        </p:nvSpPr>
        <p:spPr>
          <a:xfrm rot="5400000">
            <a:off x="3053250" y="3490434"/>
            <a:ext cx="140916" cy="720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ctangle 37"/>
          <p:cNvSpPr/>
          <p:nvPr/>
        </p:nvSpPr>
        <p:spPr>
          <a:xfrm rot="5400000">
            <a:off x="3332027" y="3483300"/>
            <a:ext cx="140916" cy="720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Rectangle 39"/>
          <p:cNvSpPr/>
          <p:nvPr/>
        </p:nvSpPr>
        <p:spPr>
          <a:xfrm rot="5400000">
            <a:off x="3570611" y="3490434"/>
            <a:ext cx="140916" cy="720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Rectangle 41"/>
          <p:cNvSpPr/>
          <p:nvPr/>
        </p:nvSpPr>
        <p:spPr>
          <a:xfrm rot="5400000">
            <a:off x="3812790" y="3479527"/>
            <a:ext cx="140916" cy="720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1471024" y="4126706"/>
            <a:ext cx="684075" cy="336036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1471024" y="4237304"/>
            <a:ext cx="820860" cy="356243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1428084" y="4271108"/>
            <a:ext cx="1147205" cy="510975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1423132" y="4294724"/>
            <a:ext cx="1425658" cy="622259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1420516" y="4320071"/>
            <a:ext cx="1671698" cy="738259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1397502" y="4320071"/>
            <a:ext cx="2004983" cy="899468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1334108" y="4331937"/>
            <a:ext cx="2445804" cy="1196185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1397502" y="4294724"/>
            <a:ext cx="2238373" cy="1054291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1423132" y="2439111"/>
            <a:ext cx="2780833" cy="1156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3" name="Rectangle 82"/>
          <p:cNvSpPr/>
          <p:nvPr/>
        </p:nvSpPr>
        <p:spPr>
          <a:xfrm>
            <a:off x="1441933" y="1055071"/>
            <a:ext cx="2756371" cy="11559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4" name="TextBox 83"/>
          <p:cNvSpPr txBox="1"/>
          <p:nvPr/>
        </p:nvSpPr>
        <p:spPr>
          <a:xfrm>
            <a:off x="770739" y="4331937"/>
            <a:ext cx="6286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HitBus0</a:t>
            </a:r>
            <a:endParaRPr lang="it-IT" sz="1100" dirty="0"/>
          </a:p>
        </p:txBody>
      </p:sp>
      <p:sp>
        <p:nvSpPr>
          <p:cNvPr id="92" name="TextBox 91"/>
          <p:cNvSpPr txBox="1"/>
          <p:nvPr/>
        </p:nvSpPr>
        <p:spPr>
          <a:xfrm>
            <a:off x="768804" y="4508195"/>
            <a:ext cx="6286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HitBus1</a:t>
            </a:r>
            <a:endParaRPr lang="it-IT" sz="1100" dirty="0"/>
          </a:p>
        </p:txBody>
      </p:sp>
      <p:sp>
        <p:nvSpPr>
          <p:cNvPr id="93" name="TextBox 92"/>
          <p:cNvSpPr txBox="1"/>
          <p:nvPr/>
        </p:nvSpPr>
        <p:spPr>
          <a:xfrm>
            <a:off x="770739" y="4679770"/>
            <a:ext cx="6286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HitBus2</a:t>
            </a:r>
            <a:endParaRPr lang="it-IT" sz="1100" dirty="0"/>
          </a:p>
        </p:txBody>
      </p:sp>
      <p:sp>
        <p:nvSpPr>
          <p:cNvPr id="94" name="TextBox 93"/>
          <p:cNvSpPr txBox="1"/>
          <p:nvPr/>
        </p:nvSpPr>
        <p:spPr>
          <a:xfrm>
            <a:off x="768804" y="4832837"/>
            <a:ext cx="6286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HitBus3</a:t>
            </a:r>
            <a:endParaRPr lang="it-IT" sz="1100" dirty="0"/>
          </a:p>
        </p:txBody>
      </p:sp>
      <p:sp>
        <p:nvSpPr>
          <p:cNvPr id="95" name="TextBox 94"/>
          <p:cNvSpPr txBox="1"/>
          <p:nvPr/>
        </p:nvSpPr>
        <p:spPr>
          <a:xfrm>
            <a:off x="766869" y="4985904"/>
            <a:ext cx="6286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HitBus4</a:t>
            </a:r>
            <a:endParaRPr lang="it-IT" sz="1100" dirty="0"/>
          </a:p>
        </p:txBody>
      </p:sp>
      <p:sp>
        <p:nvSpPr>
          <p:cNvPr id="96" name="TextBox 95"/>
          <p:cNvSpPr txBox="1"/>
          <p:nvPr/>
        </p:nvSpPr>
        <p:spPr>
          <a:xfrm>
            <a:off x="764934" y="5138971"/>
            <a:ext cx="6286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HitBus5</a:t>
            </a:r>
            <a:endParaRPr lang="it-IT" sz="1100" dirty="0"/>
          </a:p>
        </p:txBody>
      </p:sp>
      <p:sp>
        <p:nvSpPr>
          <p:cNvPr id="97" name="TextBox 96"/>
          <p:cNvSpPr txBox="1"/>
          <p:nvPr/>
        </p:nvSpPr>
        <p:spPr>
          <a:xfrm>
            <a:off x="762999" y="5292038"/>
            <a:ext cx="6286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HitBus6</a:t>
            </a:r>
            <a:endParaRPr lang="it-IT" sz="1100" dirty="0"/>
          </a:p>
        </p:txBody>
      </p:sp>
      <p:sp>
        <p:nvSpPr>
          <p:cNvPr id="98" name="TextBox 97"/>
          <p:cNvSpPr txBox="1"/>
          <p:nvPr/>
        </p:nvSpPr>
        <p:spPr>
          <a:xfrm>
            <a:off x="761064" y="5445105"/>
            <a:ext cx="6286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HitBus7</a:t>
            </a:r>
            <a:endParaRPr lang="it-IT" sz="1100" dirty="0"/>
          </a:p>
        </p:txBody>
      </p:sp>
      <p:cxnSp>
        <p:nvCxnSpPr>
          <p:cNvPr id="106" name="Straight Connector 105"/>
          <p:cNvCxnSpPr/>
          <p:nvPr/>
        </p:nvCxnSpPr>
        <p:spPr>
          <a:xfrm flipV="1">
            <a:off x="1793055" y="3655789"/>
            <a:ext cx="0" cy="288581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1016943" y="3808507"/>
            <a:ext cx="8338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Pat_addin0</a:t>
            </a:r>
            <a:endParaRPr lang="it-IT" sz="1100" dirty="0"/>
          </a:p>
        </p:txBody>
      </p:sp>
      <p:cxnSp>
        <p:nvCxnSpPr>
          <p:cNvPr id="110" name="Straight Connector 109"/>
          <p:cNvCxnSpPr/>
          <p:nvPr/>
        </p:nvCxnSpPr>
        <p:spPr>
          <a:xfrm flipV="1">
            <a:off x="1926395" y="3639459"/>
            <a:ext cx="0" cy="304911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1024992" y="4009498"/>
            <a:ext cx="8338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Pat_addin1</a:t>
            </a:r>
            <a:endParaRPr lang="it-IT" sz="1100" dirty="0"/>
          </a:p>
        </p:txBody>
      </p:sp>
      <p:sp>
        <p:nvSpPr>
          <p:cNvPr id="112" name="Rectangle 111"/>
          <p:cNvSpPr/>
          <p:nvPr/>
        </p:nvSpPr>
        <p:spPr>
          <a:xfrm rot="5400000">
            <a:off x="1733289" y="3472649"/>
            <a:ext cx="140916" cy="720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8" name="Rectangle 117"/>
          <p:cNvSpPr/>
          <p:nvPr/>
        </p:nvSpPr>
        <p:spPr>
          <a:xfrm rot="5400000">
            <a:off x="1849685" y="3479526"/>
            <a:ext cx="140916" cy="720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9" name="Rectangle 118"/>
          <p:cNvSpPr/>
          <p:nvPr/>
        </p:nvSpPr>
        <p:spPr>
          <a:xfrm rot="5400000">
            <a:off x="4052575" y="3472649"/>
            <a:ext cx="140916" cy="72008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44" name="Group 143"/>
          <p:cNvGrpSpPr/>
          <p:nvPr/>
        </p:nvGrpSpPr>
        <p:grpSpPr>
          <a:xfrm>
            <a:off x="1772253" y="1071329"/>
            <a:ext cx="2391294" cy="158701"/>
            <a:chOff x="3075105" y="3579281"/>
            <a:chExt cx="2391294" cy="158701"/>
          </a:xfrm>
        </p:grpSpPr>
        <p:sp>
          <p:nvSpPr>
            <p:cNvPr id="125" name="Rectangle 124"/>
            <p:cNvSpPr/>
            <p:nvPr/>
          </p:nvSpPr>
          <p:spPr>
            <a:xfrm rot="5400000">
              <a:off x="3396476" y="3611985"/>
              <a:ext cx="140916" cy="89265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7" name="Rectangle 126"/>
            <p:cNvSpPr/>
            <p:nvPr/>
          </p:nvSpPr>
          <p:spPr>
            <a:xfrm rot="5400000">
              <a:off x="3560282" y="3620613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9" name="Rectangle 128"/>
            <p:cNvSpPr/>
            <p:nvPr/>
          </p:nvSpPr>
          <p:spPr>
            <a:xfrm rot="5400000">
              <a:off x="3807683" y="3624386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1" name="Rectangle 130"/>
            <p:cNvSpPr/>
            <p:nvPr/>
          </p:nvSpPr>
          <p:spPr>
            <a:xfrm rot="5400000">
              <a:off x="4081184" y="3631520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3" name="Rectangle 132"/>
            <p:cNvSpPr/>
            <p:nvPr/>
          </p:nvSpPr>
          <p:spPr>
            <a:xfrm rot="5400000">
              <a:off x="4360612" y="3631520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5" name="Rectangle 134"/>
            <p:cNvSpPr/>
            <p:nvPr/>
          </p:nvSpPr>
          <p:spPr>
            <a:xfrm rot="5400000">
              <a:off x="4639389" y="3624386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7" name="Rectangle 136"/>
            <p:cNvSpPr/>
            <p:nvPr/>
          </p:nvSpPr>
          <p:spPr>
            <a:xfrm rot="5400000">
              <a:off x="4877973" y="3631520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9" name="Rectangle 138"/>
            <p:cNvSpPr/>
            <p:nvPr/>
          </p:nvSpPr>
          <p:spPr>
            <a:xfrm rot="5400000">
              <a:off x="5120152" y="3620613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1" name="Rectangle 140"/>
            <p:cNvSpPr/>
            <p:nvPr/>
          </p:nvSpPr>
          <p:spPr>
            <a:xfrm rot="5400000">
              <a:off x="3040651" y="3613735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2" name="Rectangle 141"/>
            <p:cNvSpPr/>
            <p:nvPr/>
          </p:nvSpPr>
          <p:spPr>
            <a:xfrm rot="5400000">
              <a:off x="3157047" y="3620612"/>
              <a:ext cx="140916" cy="7200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3" name="Rectangle 142"/>
            <p:cNvSpPr/>
            <p:nvPr/>
          </p:nvSpPr>
          <p:spPr>
            <a:xfrm rot="5400000">
              <a:off x="5359937" y="3613735"/>
              <a:ext cx="140916" cy="72008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145" name="Straight Arrow Connector 144"/>
          <p:cNvCxnSpPr/>
          <p:nvPr/>
        </p:nvCxnSpPr>
        <p:spPr>
          <a:xfrm>
            <a:off x="4102951" y="3434166"/>
            <a:ext cx="20082" cy="483233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Box 148"/>
          <p:cNvSpPr txBox="1"/>
          <p:nvPr/>
        </p:nvSpPr>
        <p:spPr>
          <a:xfrm>
            <a:off x="4123033" y="3793333"/>
            <a:ext cx="84991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err="1" smtClean="0"/>
              <a:t>Pat_addout</a:t>
            </a:r>
            <a:endParaRPr lang="it-IT" sz="1100" dirty="0"/>
          </a:p>
        </p:txBody>
      </p:sp>
      <p:cxnSp>
        <p:nvCxnSpPr>
          <p:cNvPr id="151" name="Straight Arrow Connector 150"/>
          <p:cNvCxnSpPr/>
          <p:nvPr/>
        </p:nvCxnSpPr>
        <p:spPr>
          <a:xfrm>
            <a:off x="1711645" y="1532362"/>
            <a:ext cx="2381904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2363892" y="1309045"/>
            <a:ext cx="623889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1200" dirty="0" smtClean="0"/>
              <a:t>10 mm</a:t>
            </a:r>
            <a:endParaRPr lang="it-IT" sz="1200" dirty="0"/>
          </a:p>
        </p:txBody>
      </p:sp>
      <p:cxnSp>
        <p:nvCxnSpPr>
          <p:cNvPr id="154" name="Straight Arrow Connector 153"/>
          <p:cNvCxnSpPr/>
          <p:nvPr/>
        </p:nvCxnSpPr>
        <p:spPr>
          <a:xfrm>
            <a:off x="1349569" y="1064050"/>
            <a:ext cx="0" cy="1177249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TextBox 154"/>
          <p:cNvSpPr txBox="1"/>
          <p:nvPr/>
        </p:nvSpPr>
        <p:spPr>
          <a:xfrm>
            <a:off x="761064" y="1372571"/>
            <a:ext cx="545342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1200" dirty="0" smtClean="0"/>
              <a:t>5 mm</a:t>
            </a:r>
            <a:endParaRPr lang="it-IT" sz="1200" dirty="0"/>
          </a:p>
        </p:txBody>
      </p:sp>
      <p:sp>
        <p:nvSpPr>
          <p:cNvPr id="156" name="Rectangle 155"/>
          <p:cNvSpPr/>
          <p:nvPr/>
        </p:nvSpPr>
        <p:spPr>
          <a:xfrm>
            <a:off x="4152584" y="3333324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7" name="Rectangle 156"/>
          <p:cNvSpPr/>
          <p:nvPr/>
        </p:nvSpPr>
        <p:spPr>
          <a:xfrm flipV="1">
            <a:off x="4156653" y="2492445"/>
            <a:ext cx="45719" cy="51558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8" name="TextBox 157"/>
          <p:cNvSpPr txBox="1"/>
          <p:nvPr/>
        </p:nvSpPr>
        <p:spPr>
          <a:xfrm>
            <a:off x="4192815" y="3281758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TDO</a:t>
            </a:r>
            <a:endParaRPr lang="it-IT" sz="1200" dirty="0"/>
          </a:p>
        </p:txBody>
      </p:sp>
      <p:sp>
        <p:nvSpPr>
          <p:cNvPr id="159" name="TextBox 158"/>
          <p:cNvSpPr txBox="1"/>
          <p:nvPr/>
        </p:nvSpPr>
        <p:spPr>
          <a:xfrm>
            <a:off x="4235914" y="2333448"/>
            <a:ext cx="393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TDI</a:t>
            </a:r>
            <a:endParaRPr lang="it-IT" sz="1200" dirty="0"/>
          </a:p>
        </p:txBody>
      </p:sp>
      <p:sp>
        <p:nvSpPr>
          <p:cNvPr id="165" name="Rectangle 164"/>
          <p:cNvSpPr/>
          <p:nvPr/>
        </p:nvSpPr>
        <p:spPr>
          <a:xfrm>
            <a:off x="4156653" y="3238531"/>
            <a:ext cx="55287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6" name="TextBox 165"/>
          <p:cNvSpPr txBox="1"/>
          <p:nvPr/>
        </p:nvSpPr>
        <p:spPr>
          <a:xfrm>
            <a:off x="4187854" y="3145750"/>
            <a:ext cx="4608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SAI0</a:t>
            </a:r>
            <a:endParaRPr lang="it-IT" sz="1200" dirty="0"/>
          </a:p>
        </p:txBody>
      </p:sp>
      <p:sp>
        <p:nvSpPr>
          <p:cNvPr id="167" name="Rectangle 166"/>
          <p:cNvSpPr/>
          <p:nvPr/>
        </p:nvSpPr>
        <p:spPr>
          <a:xfrm>
            <a:off x="4156653" y="3129422"/>
            <a:ext cx="55287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8" name="TextBox 167"/>
          <p:cNvSpPr txBox="1"/>
          <p:nvPr/>
        </p:nvSpPr>
        <p:spPr>
          <a:xfrm>
            <a:off x="4194949" y="3015378"/>
            <a:ext cx="4608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SAI1</a:t>
            </a:r>
            <a:endParaRPr lang="it-IT" sz="1200" dirty="0"/>
          </a:p>
        </p:txBody>
      </p:sp>
      <p:sp>
        <p:nvSpPr>
          <p:cNvPr id="171" name="Rectangle 170"/>
          <p:cNvSpPr/>
          <p:nvPr/>
        </p:nvSpPr>
        <p:spPr>
          <a:xfrm flipV="1">
            <a:off x="4156653" y="2595122"/>
            <a:ext cx="45719" cy="51558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2" name="TextBox 171"/>
          <p:cNvSpPr txBox="1"/>
          <p:nvPr/>
        </p:nvSpPr>
        <p:spPr>
          <a:xfrm>
            <a:off x="4235914" y="2471947"/>
            <a:ext cx="4187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TCK</a:t>
            </a:r>
            <a:endParaRPr lang="it-IT" sz="1200" dirty="0"/>
          </a:p>
        </p:txBody>
      </p:sp>
      <p:sp>
        <p:nvSpPr>
          <p:cNvPr id="173" name="Rectangle 172"/>
          <p:cNvSpPr/>
          <p:nvPr/>
        </p:nvSpPr>
        <p:spPr>
          <a:xfrm flipV="1">
            <a:off x="4156653" y="2694918"/>
            <a:ext cx="45719" cy="51558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4" name="TextBox 173"/>
          <p:cNvSpPr txBox="1"/>
          <p:nvPr/>
        </p:nvSpPr>
        <p:spPr>
          <a:xfrm>
            <a:off x="4235914" y="2595122"/>
            <a:ext cx="4347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err="1" smtClean="0"/>
              <a:t>Tms</a:t>
            </a:r>
            <a:endParaRPr lang="it-IT" sz="1200" dirty="0"/>
          </a:p>
        </p:txBody>
      </p:sp>
      <p:grpSp>
        <p:nvGrpSpPr>
          <p:cNvPr id="50" name="Group 49"/>
          <p:cNvGrpSpPr/>
          <p:nvPr/>
        </p:nvGrpSpPr>
        <p:grpSpPr>
          <a:xfrm flipV="1">
            <a:off x="4139069" y="1399094"/>
            <a:ext cx="63303" cy="593906"/>
            <a:chOff x="4148637" y="766697"/>
            <a:chExt cx="63303" cy="593906"/>
          </a:xfrm>
        </p:grpSpPr>
        <p:sp>
          <p:nvSpPr>
            <p:cNvPr id="160" name="Rectangle 159"/>
            <p:cNvSpPr/>
            <p:nvPr/>
          </p:nvSpPr>
          <p:spPr>
            <a:xfrm>
              <a:off x="4152584" y="969392"/>
              <a:ext cx="45719" cy="4571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1" name="Rectangle 160"/>
            <p:cNvSpPr/>
            <p:nvPr/>
          </p:nvSpPr>
          <p:spPr>
            <a:xfrm flipV="1">
              <a:off x="4156653" y="1099122"/>
              <a:ext cx="45719" cy="5155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4156653" y="875806"/>
              <a:ext cx="55287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4156653" y="766697"/>
              <a:ext cx="55287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5" name="Rectangle 174"/>
            <p:cNvSpPr/>
            <p:nvPr/>
          </p:nvSpPr>
          <p:spPr>
            <a:xfrm flipV="1">
              <a:off x="4148637" y="1209249"/>
              <a:ext cx="45719" cy="5155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6" name="Rectangle 175"/>
            <p:cNvSpPr/>
            <p:nvPr/>
          </p:nvSpPr>
          <p:spPr>
            <a:xfrm flipV="1">
              <a:off x="4148637" y="1309045"/>
              <a:ext cx="45719" cy="5155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79" name="TextBox 178"/>
          <p:cNvSpPr txBox="1"/>
          <p:nvPr/>
        </p:nvSpPr>
        <p:spPr>
          <a:xfrm>
            <a:off x="4320176" y="2714825"/>
            <a:ext cx="215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b="1" dirty="0" smtClean="0"/>
              <a:t>.</a:t>
            </a:r>
          </a:p>
          <a:p>
            <a:r>
              <a:rPr lang="en-GB" sz="900" b="1" dirty="0"/>
              <a:t>.</a:t>
            </a:r>
            <a:endParaRPr lang="it-IT" sz="900" b="1" dirty="0"/>
          </a:p>
        </p:txBody>
      </p:sp>
      <p:grpSp>
        <p:nvGrpSpPr>
          <p:cNvPr id="54" name="Group 53"/>
          <p:cNvGrpSpPr/>
          <p:nvPr/>
        </p:nvGrpSpPr>
        <p:grpSpPr>
          <a:xfrm flipV="1">
            <a:off x="4218354" y="927156"/>
            <a:ext cx="537189" cy="1241977"/>
            <a:chOff x="4218354" y="927156"/>
            <a:chExt cx="537189" cy="1241977"/>
          </a:xfrm>
        </p:grpSpPr>
        <p:sp>
          <p:nvSpPr>
            <p:cNvPr id="162" name="TextBox 161"/>
            <p:cNvSpPr txBox="1"/>
            <p:nvPr/>
          </p:nvSpPr>
          <p:spPr>
            <a:xfrm>
              <a:off x="4227898" y="927156"/>
              <a:ext cx="39305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TDI</a:t>
              </a:r>
              <a:endParaRPr lang="it-IT" sz="1200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4218354" y="1892134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TDO</a:t>
              </a:r>
              <a:endParaRPr lang="it-IT" sz="1200" dirty="0"/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4227898" y="1185870"/>
              <a:ext cx="43479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err="1" smtClean="0"/>
                <a:t>Tms</a:t>
              </a:r>
              <a:endParaRPr lang="it-IT" sz="1200" dirty="0"/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4218354" y="1055071"/>
              <a:ext cx="4187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TCK</a:t>
              </a:r>
              <a:endParaRPr lang="it-IT" sz="1200" dirty="0"/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4351514" y="1407601"/>
              <a:ext cx="2151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b="1" dirty="0" smtClean="0"/>
                <a:t>.</a:t>
              </a:r>
            </a:p>
            <a:p>
              <a:r>
                <a:rPr lang="en-GB" sz="900" b="1" dirty="0"/>
                <a:t>.</a:t>
              </a:r>
              <a:endParaRPr lang="it-IT" sz="900" b="1" dirty="0"/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4232323" y="1638433"/>
              <a:ext cx="5232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SAO1</a:t>
              </a:r>
              <a:endParaRPr lang="it-IT" sz="1200" dirty="0"/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4218475" y="1760165"/>
              <a:ext cx="5232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SAO0</a:t>
              </a:r>
              <a:endParaRPr lang="it-IT" sz="1200" dirty="0"/>
            </a:p>
          </p:txBody>
        </p:sp>
      </p:grpSp>
      <p:sp>
        <p:nvSpPr>
          <p:cNvPr id="148" name="Curved Right Arrow 147"/>
          <p:cNvSpPr/>
          <p:nvPr/>
        </p:nvSpPr>
        <p:spPr>
          <a:xfrm flipH="1">
            <a:off x="4598701" y="1993000"/>
            <a:ext cx="72011" cy="478948"/>
          </a:xfrm>
          <a:prstGeom prst="curvedRightArrow">
            <a:avLst/>
          </a:prstGeom>
          <a:solidFill>
            <a:srgbClr val="0000FF"/>
          </a:solidFill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50" name="Curved Right Arrow 149"/>
          <p:cNvSpPr/>
          <p:nvPr/>
        </p:nvSpPr>
        <p:spPr>
          <a:xfrm flipH="1">
            <a:off x="4634705" y="1201864"/>
            <a:ext cx="179594" cy="1444816"/>
          </a:xfrm>
          <a:prstGeom prst="curvedRightArrow">
            <a:avLst/>
          </a:prstGeom>
          <a:solidFill>
            <a:srgbClr val="0000FF"/>
          </a:solidFill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53" name="Curved Right Arrow 152"/>
          <p:cNvSpPr/>
          <p:nvPr/>
        </p:nvSpPr>
        <p:spPr>
          <a:xfrm flipH="1">
            <a:off x="4612814" y="1364555"/>
            <a:ext cx="179594" cy="1444816"/>
          </a:xfrm>
          <a:prstGeom prst="curvedRightArrow">
            <a:avLst/>
          </a:prstGeom>
          <a:solidFill>
            <a:srgbClr val="0000FF"/>
          </a:solidFill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cxnSp>
        <p:nvCxnSpPr>
          <p:cNvPr id="164" name="Straight Arrow Connector 163"/>
          <p:cNvCxnSpPr/>
          <p:nvPr/>
        </p:nvCxnSpPr>
        <p:spPr>
          <a:xfrm flipH="1">
            <a:off x="1783665" y="1230030"/>
            <a:ext cx="2339368" cy="2190227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Rectangle 179"/>
          <p:cNvSpPr/>
          <p:nvPr/>
        </p:nvSpPr>
        <p:spPr>
          <a:xfrm rot="5400000">
            <a:off x="1605183" y="3458625"/>
            <a:ext cx="140916" cy="7200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4" name="Rectangle 183"/>
          <p:cNvSpPr/>
          <p:nvPr/>
        </p:nvSpPr>
        <p:spPr>
          <a:xfrm rot="5400000">
            <a:off x="1598939" y="1122430"/>
            <a:ext cx="140916" cy="7200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5" name="Rectangle 184"/>
          <p:cNvSpPr/>
          <p:nvPr/>
        </p:nvSpPr>
        <p:spPr>
          <a:xfrm rot="5400000">
            <a:off x="1436570" y="3465110"/>
            <a:ext cx="140916" cy="7200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6" name="Rectangle 185"/>
          <p:cNvSpPr/>
          <p:nvPr/>
        </p:nvSpPr>
        <p:spPr>
          <a:xfrm rot="5400000">
            <a:off x="1472574" y="1119178"/>
            <a:ext cx="140916" cy="7200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TextBox 12"/>
          <p:cNvSpPr txBox="1"/>
          <p:nvPr/>
        </p:nvSpPr>
        <p:spPr>
          <a:xfrm>
            <a:off x="248686" y="944823"/>
            <a:ext cx="93006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b="1" dirty="0" smtClean="0">
                <a:solidFill>
                  <a:srgbClr val="00B050"/>
                </a:solidFill>
              </a:rPr>
              <a:t>LVDS </a:t>
            </a:r>
            <a:r>
              <a:rPr lang="en-GB" sz="1050" b="1" dirty="0" smtClean="0">
                <a:solidFill>
                  <a:srgbClr val="00B050"/>
                </a:solidFill>
              </a:rPr>
              <a:t>CLOCKS</a:t>
            </a:r>
            <a:endParaRPr lang="it-IT" sz="1050" b="1" dirty="0">
              <a:solidFill>
                <a:srgbClr val="00B050"/>
              </a:solidFill>
            </a:endParaRPr>
          </a:p>
        </p:txBody>
      </p:sp>
      <p:cxnSp>
        <p:nvCxnSpPr>
          <p:cNvPr id="187" name="Straight Connector 186"/>
          <p:cNvCxnSpPr/>
          <p:nvPr/>
        </p:nvCxnSpPr>
        <p:spPr>
          <a:xfrm flipV="1">
            <a:off x="2134707" y="3607341"/>
            <a:ext cx="1273" cy="500845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flipV="1">
            <a:off x="1760820" y="3932630"/>
            <a:ext cx="165575" cy="194075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flipV="1">
            <a:off x="2287107" y="3638145"/>
            <a:ext cx="28076" cy="622443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 flipV="1">
            <a:off x="2546877" y="3614861"/>
            <a:ext cx="28076" cy="622443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 flipV="1">
            <a:off x="2816204" y="3633148"/>
            <a:ext cx="28076" cy="622443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 flipV="1">
            <a:off x="3085320" y="3625305"/>
            <a:ext cx="28076" cy="622443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flipV="1">
            <a:off x="3352443" y="3623357"/>
            <a:ext cx="28076" cy="622443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V="1">
            <a:off x="3619566" y="3621409"/>
            <a:ext cx="28076" cy="622443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 flipV="1">
            <a:off x="3819168" y="3596896"/>
            <a:ext cx="64080" cy="70133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Rectangle 195"/>
          <p:cNvSpPr/>
          <p:nvPr/>
        </p:nvSpPr>
        <p:spPr>
          <a:xfrm flipH="1" flipV="1">
            <a:off x="1507028" y="2428692"/>
            <a:ext cx="1952855" cy="45719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8" name="Rectangle 197"/>
          <p:cNvSpPr/>
          <p:nvPr/>
        </p:nvSpPr>
        <p:spPr>
          <a:xfrm flipH="1" flipV="1">
            <a:off x="1507028" y="2182123"/>
            <a:ext cx="1952855" cy="45719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3" name="Straight Connector 62"/>
          <p:cNvCxnSpPr/>
          <p:nvPr/>
        </p:nvCxnSpPr>
        <p:spPr>
          <a:xfrm>
            <a:off x="1546026" y="2245884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>
            <a:off x="1579036" y="2241838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/>
          <p:nvPr/>
        </p:nvCxnSpPr>
        <p:spPr>
          <a:xfrm>
            <a:off x="1614038" y="2243797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/>
          <p:nvPr/>
        </p:nvCxnSpPr>
        <p:spPr>
          <a:xfrm>
            <a:off x="1647048" y="2239751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>
            <a:off x="1682050" y="2241710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/>
          <p:nvPr/>
        </p:nvCxnSpPr>
        <p:spPr>
          <a:xfrm>
            <a:off x="1715060" y="2237664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/>
          <p:nvPr/>
        </p:nvCxnSpPr>
        <p:spPr>
          <a:xfrm>
            <a:off x="1750062" y="2239623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/>
          <p:nvPr/>
        </p:nvCxnSpPr>
        <p:spPr>
          <a:xfrm>
            <a:off x="1783072" y="2235577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>
            <a:off x="1818074" y="2237536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>
            <a:off x="1851084" y="2233490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/>
          <p:nvPr/>
        </p:nvCxnSpPr>
        <p:spPr>
          <a:xfrm>
            <a:off x="1886086" y="2235449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/>
          <p:nvPr/>
        </p:nvCxnSpPr>
        <p:spPr>
          <a:xfrm>
            <a:off x="1919096" y="2231403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/>
          <p:nvPr/>
        </p:nvCxnSpPr>
        <p:spPr>
          <a:xfrm>
            <a:off x="1954098" y="2233362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>
            <a:off x="1987108" y="2229316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>
            <a:off x="2022110" y="2231275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/>
          <p:nvPr/>
        </p:nvCxnSpPr>
        <p:spPr>
          <a:xfrm>
            <a:off x="2055120" y="2227229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/>
          <p:cNvCxnSpPr/>
          <p:nvPr/>
        </p:nvCxnSpPr>
        <p:spPr>
          <a:xfrm>
            <a:off x="2090122" y="2229188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>
            <a:off x="2123132" y="2225142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/>
          <p:nvPr/>
        </p:nvCxnSpPr>
        <p:spPr>
          <a:xfrm>
            <a:off x="2158134" y="2227101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/>
          <p:nvPr/>
        </p:nvCxnSpPr>
        <p:spPr>
          <a:xfrm>
            <a:off x="2191144" y="2223055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2242646" y="2125534"/>
            <a:ext cx="5212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……..</a:t>
            </a:r>
            <a:endParaRPr lang="it-IT" sz="1400" dirty="0"/>
          </a:p>
        </p:txBody>
      </p:sp>
      <p:cxnSp>
        <p:nvCxnSpPr>
          <p:cNvPr id="219" name="Straight Connector 218"/>
          <p:cNvCxnSpPr/>
          <p:nvPr/>
        </p:nvCxnSpPr>
        <p:spPr>
          <a:xfrm>
            <a:off x="2721363" y="2227100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/>
          <p:nvPr/>
        </p:nvCxnSpPr>
        <p:spPr>
          <a:xfrm>
            <a:off x="2754373" y="2227841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/>
          <p:cNvCxnSpPr/>
          <p:nvPr/>
        </p:nvCxnSpPr>
        <p:spPr>
          <a:xfrm>
            <a:off x="2789375" y="2223054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/>
          <p:nvPr/>
        </p:nvCxnSpPr>
        <p:spPr>
          <a:xfrm>
            <a:off x="2830242" y="2229929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/>
          <p:nvPr/>
        </p:nvCxnSpPr>
        <p:spPr>
          <a:xfrm>
            <a:off x="2857387" y="2217640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>
            <a:off x="2890397" y="2242451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>
            <a:off x="2925399" y="2244410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/>
          <p:nvPr/>
        </p:nvCxnSpPr>
        <p:spPr>
          <a:xfrm>
            <a:off x="2958409" y="2240364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>
            <a:off x="2993411" y="2242323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>
            <a:off x="3026421" y="2238277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>
            <a:off x="3061423" y="2240236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>
            <a:off x="3094433" y="2236190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3129435" y="2238149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3162445" y="2234103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>
            <a:off x="3197447" y="2236062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>
            <a:off x="3230457" y="2232016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/>
          <p:nvPr/>
        </p:nvCxnSpPr>
        <p:spPr>
          <a:xfrm>
            <a:off x="3265459" y="2233975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>
            <a:off x="3298469" y="2229929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>
            <a:off x="3333471" y="2231888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/>
          <p:cNvCxnSpPr/>
          <p:nvPr/>
        </p:nvCxnSpPr>
        <p:spPr>
          <a:xfrm>
            <a:off x="3366481" y="2227842"/>
            <a:ext cx="0" cy="18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1515648" y="1688688"/>
            <a:ext cx="19351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Flip around an horizontal axis</a:t>
            </a:r>
            <a:endParaRPr lang="it-IT" sz="1100" dirty="0"/>
          </a:p>
        </p:txBody>
      </p:sp>
    </p:spTree>
    <p:extLst>
      <p:ext uri="{BB962C8B-B14F-4D97-AF65-F5344CB8AC3E}">
        <p14:creationId xmlns:p14="http://schemas.microsoft.com/office/powerpoint/2010/main" val="31600993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4459</TotalTime>
  <Words>162</Words>
  <Application>Microsoft Office PowerPoint</Application>
  <PresentationFormat>On-screen Show (4:3)</PresentationFormat>
  <Paragraphs>95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Tema di Office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Daniel-Bibi</dc:creator>
  <cp:lastModifiedBy>Paola Giannetti</cp:lastModifiedBy>
  <cp:revision>215</cp:revision>
  <cp:lastPrinted>2012-11-11T16:53:34Z</cp:lastPrinted>
  <dcterms:created xsi:type="dcterms:W3CDTF">2012-04-07T07:43:00Z</dcterms:created>
  <dcterms:modified xsi:type="dcterms:W3CDTF">2012-11-11T17:16:21Z</dcterms:modified>
</cp:coreProperties>
</file>