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FAE667-1938-DEA5-7087-4128583D9F28}" v="1536" dt="2025-09-30T17:55:48.922"/>
    <p1510:client id="{F90F4FD3-7239-4E64-9438-01DA2AB36033}" v="17" dt="2025-10-01T08:53:56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franco Morello" userId="S::gmorello@infn.it::d937fe90-ab24-4fab-ae4a-080f88b5d411" providerId="AD" clId="Web-{71FAE667-1938-DEA5-7087-4128583D9F28}"/>
    <pc:docChg chg="addSld modSld sldOrd">
      <pc:chgData name="Gianfranco Morello" userId="S::gmorello@infn.it::d937fe90-ab24-4fab-ae4a-080f88b5d411" providerId="AD" clId="Web-{71FAE667-1938-DEA5-7087-4128583D9F28}" dt="2025-09-30T17:55:45.860" v="932" actId="20577"/>
      <pc:docMkLst>
        <pc:docMk/>
      </pc:docMkLst>
      <pc:sldChg chg="modSp">
        <pc:chgData name="Gianfranco Morello" userId="S::gmorello@infn.it::d937fe90-ab24-4fab-ae4a-080f88b5d411" providerId="AD" clId="Web-{71FAE667-1938-DEA5-7087-4128583D9F28}" dt="2025-09-30T17:18:54.145" v="418" actId="1076"/>
        <pc:sldMkLst>
          <pc:docMk/>
          <pc:sldMk cId="3657092415" sldId="256"/>
        </pc:sldMkLst>
        <pc:spChg chg="mod">
          <ac:chgData name="Gianfranco Morello" userId="S::gmorello@infn.it::d937fe90-ab24-4fab-ae4a-080f88b5d411" providerId="AD" clId="Web-{71FAE667-1938-DEA5-7087-4128583D9F28}" dt="2025-09-30T17:18:03.957" v="385" actId="20577"/>
          <ac:spMkLst>
            <pc:docMk/>
            <pc:sldMk cId="3657092415" sldId="256"/>
            <ac:spMk id="6" creationId="{D6B443F6-F393-A9FA-443B-73310BEFF5D4}"/>
          </ac:spMkLst>
        </pc:spChg>
        <pc:graphicFrameChg chg="mod">
          <ac:chgData name="Gianfranco Morello" userId="S::gmorello@infn.it::d937fe90-ab24-4fab-ae4a-080f88b5d411" providerId="AD" clId="Web-{71FAE667-1938-DEA5-7087-4128583D9F28}" dt="2025-09-30T17:18:54.145" v="418" actId="1076"/>
          <ac:graphicFrameMkLst>
            <pc:docMk/>
            <pc:sldMk cId="3657092415" sldId="256"/>
            <ac:graphicFrameMk id="8" creationId="{4C2DF17C-D476-7994-22CC-C739DE32EE77}"/>
          </ac:graphicFrameMkLst>
        </pc:graphicFrameChg>
      </pc:sldChg>
      <pc:sldChg chg="addSp delSp modSp">
        <pc:chgData name="Gianfranco Morello" userId="S::gmorello@infn.it::d937fe90-ab24-4fab-ae4a-080f88b5d411" providerId="AD" clId="Web-{71FAE667-1938-DEA5-7087-4128583D9F28}" dt="2025-09-30T17:55:45.860" v="932" actId="20577"/>
        <pc:sldMkLst>
          <pc:docMk/>
          <pc:sldMk cId="3017228524" sldId="257"/>
        </pc:sldMkLst>
        <pc:spChg chg="add mod">
          <ac:chgData name="Gianfranco Morello" userId="S::gmorello@infn.it::d937fe90-ab24-4fab-ae4a-080f88b5d411" providerId="AD" clId="Web-{71FAE667-1938-DEA5-7087-4128583D9F28}" dt="2025-09-30T17:20:03.928" v="436"/>
          <ac:spMkLst>
            <pc:docMk/>
            <pc:sldMk cId="3017228524" sldId="257"/>
            <ac:spMk id="2" creationId="{51C214C0-30FC-3277-90E7-FAA8C18C47BE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20:26.334" v="444" actId="20577"/>
          <ac:spMkLst>
            <pc:docMk/>
            <pc:sldMk cId="3017228524" sldId="257"/>
            <ac:spMk id="3" creationId="{7AE6CF11-828F-4CB2-4C03-C515B455AF12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27:48.663" v="551" actId="1076"/>
          <ac:spMkLst>
            <pc:docMk/>
            <pc:sldMk cId="3017228524" sldId="257"/>
            <ac:spMk id="4" creationId="{74B5DA98-F199-7076-E7B0-BE8EEA484775}"/>
          </ac:spMkLst>
        </pc:spChg>
        <pc:spChg chg="add del mod">
          <ac:chgData name="Gianfranco Morello" userId="S::gmorello@infn.it::d937fe90-ab24-4fab-ae4a-080f88b5d411" providerId="AD" clId="Web-{71FAE667-1938-DEA5-7087-4128583D9F28}" dt="2025-09-30T17:28:18.415" v="562" actId="1076"/>
          <ac:spMkLst>
            <pc:docMk/>
            <pc:sldMk cId="3017228524" sldId="257"/>
            <ac:spMk id="6" creationId="{E8CD4BC6-690B-63FC-D974-56BF96DC371F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28:30.666" v="564" actId="1076"/>
          <ac:spMkLst>
            <pc:docMk/>
            <pc:sldMk cId="3017228524" sldId="257"/>
            <ac:spMk id="18" creationId="{A84E0309-1B29-8D2A-FF2E-7E236A1BFDC7}"/>
          </ac:spMkLst>
        </pc:spChg>
        <pc:spChg chg="mod">
          <ac:chgData name="Gianfranco Morello" userId="S::gmorello@infn.it::d937fe90-ab24-4fab-ae4a-080f88b5d411" providerId="AD" clId="Web-{71FAE667-1938-DEA5-7087-4128583D9F28}" dt="2025-09-30T17:55:45.860" v="932" actId="20577"/>
          <ac:spMkLst>
            <pc:docMk/>
            <pc:sldMk cId="3017228524" sldId="257"/>
            <ac:spMk id="23" creationId="{ED121FAE-32E3-47A1-A3DE-023C16D122F4}"/>
          </ac:spMkLst>
        </pc:spChg>
        <pc:picChg chg="add del">
          <ac:chgData name="Gianfranco Morello" userId="S::gmorello@infn.it::d937fe90-ab24-4fab-ae4a-080f88b5d411" providerId="AD" clId="Web-{71FAE667-1938-DEA5-7087-4128583D9F28}" dt="2025-09-30T17:21:40.023" v="461"/>
          <ac:picMkLst>
            <pc:docMk/>
            <pc:sldMk cId="3017228524" sldId="257"/>
            <ac:picMk id="5" creationId="{04D0C4E3-D547-C985-2970-AA5CEEA32624}"/>
          </ac:picMkLst>
        </pc:picChg>
        <pc:picChg chg="mod">
          <ac:chgData name="Gianfranco Morello" userId="S::gmorello@infn.it::d937fe90-ab24-4fab-ae4a-080f88b5d411" providerId="AD" clId="Web-{71FAE667-1938-DEA5-7087-4128583D9F28}" dt="2025-09-30T17:19:39.318" v="430" actId="1076"/>
          <ac:picMkLst>
            <pc:docMk/>
            <pc:sldMk cId="3017228524" sldId="257"/>
            <ac:picMk id="7" creationId="{2A383376-4877-9968-8920-A8227E79320A}"/>
          </ac:picMkLst>
        </pc:picChg>
        <pc:picChg chg="mod">
          <ac:chgData name="Gianfranco Morello" userId="S::gmorello@infn.it::d937fe90-ab24-4fab-ae4a-080f88b5d411" providerId="AD" clId="Web-{71FAE667-1938-DEA5-7087-4128583D9F28}" dt="2025-09-30T17:20:09.365" v="437" actId="1076"/>
          <ac:picMkLst>
            <pc:docMk/>
            <pc:sldMk cId="3017228524" sldId="257"/>
            <ac:picMk id="9" creationId="{5918686B-2633-5CCA-658C-6914D7886EB4}"/>
          </ac:picMkLst>
        </pc:picChg>
        <pc:picChg chg="add mod">
          <ac:chgData name="Gianfranco Morello" userId="S::gmorello@infn.it::d937fe90-ab24-4fab-ae4a-080f88b5d411" providerId="AD" clId="Web-{71FAE667-1938-DEA5-7087-4128583D9F28}" dt="2025-09-30T17:27:51.507" v="552" actId="1076"/>
          <ac:picMkLst>
            <pc:docMk/>
            <pc:sldMk cId="3017228524" sldId="257"/>
            <ac:picMk id="10" creationId="{AFBA5166-C2E1-2B0B-36EF-9878AA4EBC66}"/>
          </ac:picMkLst>
        </pc:picChg>
        <pc:picChg chg="add del">
          <ac:chgData name="Gianfranco Morello" userId="S::gmorello@infn.it::d937fe90-ab24-4fab-ae4a-080f88b5d411" providerId="AD" clId="Web-{71FAE667-1938-DEA5-7087-4128583D9F28}" dt="2025-09-30T17:28:04.883" v="556"/>
          <ac:picMkLst>
            <pc:docMk/>
            <pc:sldMk cId="3017228524" sldId="257"/>
            <ac:picMk id="12" creationId="{B293BABB-1803-1D54-B003-9889DC7D5110}"/>
          </ac:picMkLst>
        </pc:picChg>
        <pc:picChg chg="del mod">
          <ac:chgData name="Gianfranco Morello" userId="S::gmorello@infn.it::d937fe90-ab24-4fab-ae4a-080f88b5d411" providerId="AD" clId="Web-{71FAE667-1938-DEA5-7087-4128583D9F28}" dt="2025-09-30T17:28:36.963" v="565"/>
          <ac:picMkLst>
            <pc:docMk/>
            <pc:sldMk cId="3017228524" sldId="257"/>
            <ac:picMk id="13" creationId="{4C754C12-8AD3-C8AD-50B4-5D22D83CAB38}"/>
          </ac:picMkLst>
        </pc:picChg>
        <pc:picChg chg="mod">
          <ac:chgData name="Gianfranco Morello" userId="S::gmorello@infn.it::d937fe90-ab24-4fab-ae4a-080f88b5d411" providerId="AD" clId="Web-{71FAE667-1938-DEA5-7087-4128583D9F28}" dt="2025-09-30T17:27:46.335" v="550" actId="1076"/>
          <ac:picMkLst>
            <pc:docMk/>
            <pc:sldMk cId="3017228524" sldId="257"/>
            <ac:picMk id="15" creationId="{7B728DFA-E58E-E29C-C7A1-56F0A0CCC506}"/>
          </ac:picMkLst>
        </pc:picChg>
        <pc:picChg chg="add del">
          <ac:chgData name="Gianfranco Morello" userId="S::gmorello@infn.it::d937fe90-ab24-4fab-ae4a-080f88b5d411" providerId="AD" clId="Web-{71FAE667-1938-DEA5-7087-4128583D9F28}" dt="2025-09-30T17:28:09.352" v="558"/>
          <ac:picMkLst>
            <pc:docMk/>
            <pc:sldMk cId="3017228524" sldId="257"/>
            <ac:picMk id="16" creationId="{1B5F1285-01A6-CD2B-74F8-BCCD01F82FFE}"/>
          </ac:picMkLst>
        </pc:picChg>
        <pc:picChg chg="mod modCrop">
          <ac:chgData name="Gianfranco Morello" userId="S::gmorello@infn.it::d937fe90-ab24-4fab-ae4a-080f88b5d411" providerId="AD" clId="Web-{71FAE667-1938-DEA5-7087-4128583D9F28}" dt="2025-09-30T17:27:57.101" v="553" actId="1076"/>
          <ac:picMkLst>
            <pc:docMk/>
            <pc:sldMk cId="3017228524" sldId="257"/>
            <ac:picMk id="17" creationId="{A9E547C9-5441-E33E-05A8-068160E7F7CA}"/>
          </ac:picMkLst>
        </pc:picChg>
        <pc:picChg chg="del mod">
          <ac:chgData name="Gianfranco Morello" userId="S::gmorello@infn.it::d937fe90-ab24-4fab-ae4a-080f88b5d411" providerId="AD" clId="Web-{71FAE667-1938-DEA5-7087-4128583D9F28}" dt="2025-09-30T17:21:12.882" v="456"/>
          <ac:picMkLst>
            <pc:docMk/>
            <pc:sldMk cId="3017228524" sldId="257"/>
            <ac:picMk id="19" creationId="{2D45A724-9C57-7761-9064-2385B7FB33B0}"/>
          </ac:picMkLst>
        </pc:picChg>
        <pc:picChg chg="del mod">
          <ac:chgData name="Gianfranco Morello" userId="S::gmorello@infn.it::d937fe90-ab24-4fab-ae4a-080f88b5d411" providerId="AD" clId="Web-{71FAE667-1938-DEA5-7087-4128583D9F28}" dt="2025-09-30T17:20:59.147" v="453"/>
          <ac:picMkLst>
            <pc:docMk/>
            <pc:sldMk cId="3017228524" sldId="257"/>
            <ac:picMk id="21" creationId="{6F204EBF-A550-423D-ECBC-56D09A0EE8C8}"/>
          </ac:picMkLst>
        </pc:picChg>
      </pc:sldChg>
      <pc:sldChg chg="addSp delSp modSp ord">
        <pc:chgData name="Gianfranco Morello" userId="S::gmorello@infn.it::d937fe90-ab24-4fab-ae4a-080f88b5d411" providerId="AD" clId="Web-{71FAE667-1938-DEA5-7087-4128583D9F28}" dt="2025-09-30T17:45:11.716" v="629" actId="1076"/>
        <pc:sldMkLst>
          <pc:docMk/>
          <pc:sldMk cId="483420823" sldId="258"/>
        </pc:sldMkLst>
        <pc:spChg chg="add del mod">
          <ac:chgData name="Gianfranco Morello" userId="S::gmorello@infn.it::d937fe90-ab24-4fab-ae4a-080f88b5d411" providerId="AD" clId="Web-{71FAE667-1938-DEA5-7087-4128583D9F28}" dt="2025-09-30T17:24:53.010" v="498"/>
          <ac:spMkLst>
            <pc:docMk/>
            <pc:sldMk cId="483420823" sldId="258"/>
            <ac:spMk id="2" creationId="{E09A4431-1641-26F7-4124-734F9ED24B73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25:41.841" v="516" actId="1076"/>
          <ac:spMkLst>
            <pc:docMk/>
            <pc:sldMk cId="483420823" sldId="258"/>
            <ac:spMk id="4" creationId="{BD2591F2-4B51-E7B4-06E5-9FFFBBD412FB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26:16.907" v="529" actId="1076"/>
          <ac:spMkLst>
            <pc:docMk/>
            <pc:sldMk cId="483420823" sldId="258"/>
            <ac:spMk id="6" creationId="{C7136F37-F515-0A9C-B332-EF110F1686F4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44:12.494" v="618" actId="1076"/>
          <ac:spMkLst>
            <pc:docMk/>
            <pc:sldMk cId="483420823" sldId="258"/>
            <ac:spMk id="10" creationId="{0FCC1FA5-C0E6-3ED9-B123-4E7E8F5F3506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44:22.307" v="621" actId="1076"/>
          <ac:spMkLst>
            <pc:docMk/>
            <pc:sldMk cId="483420823" sldId="258"/>
            <ac:spMk id="12" creationId="{6CCDFAFA-ECEB-31C9-4F96-230B1B64047C}"/>
          </ac:spMkLst>
        </pc:spChg>
        <pc:spChg chg="mod">
          <ac:chgData name="Gianfranco Morello" userId="S::gmorello@infn.it::d937fe90-ab24-4fab-ae4a-080f88b5d411" providerId="AD" clId="Web-{71FAE667-1938-DEA5-7087-4128583D9F28}" dt="2025-09-30T17:25:27.027" v="511" actId="20577"/>
          <ac:spMkLst>
            <pc:docMk/>
            <pc:sldMk cId="483420823" sldId="258"/>
            <ac:spMk id="15" creationId="{A5F626D8-27F9-BE76-BBBF-C8448F909195}"/>
          </ac:spMkLst>
        </pc:spChg>
        <pc:picChg chg="mod">
          <ac:chgData name="Gianfranco Morello" userId="S::gmorello@infn.it::d937fe90-ab24-4fab-ae4a-080f88b5d411" providerId="AD" clId="Web-{71FAE667-1938-DEA5-7087-4128583D9F28}" dt="2025-09-30T17:44:15.306" v="619" actId="1076"/>
          <ac:picMkLst>
            <pc:docMk/>
            <pc:sldMk cId="483420823" sldId="258"/>
            <ac:picMk id="5" creationId="{548C2FCB-E104-2BA4-5170-B8A0EA229D01}"/>
          </ac:picMkLst>
        </pc:picChg>
        <pc:picChg chg="del mod">
          <ac:chgData name="Gianfranco Morello" userId="S::gmorello@infn.it::d937fe90-ab24-4fab-ae4a-080f88b5d411" providerId="AD" clId="Web-{71FAE667-1938-DEA5-7087-4128583D9F28}" dt="2025-09-30T17:25:50.936" v="521"/>
          <ac:picMkLst>
            <pc:docMk/>
            <pc:sldMk cId="483420823" sldId="258"/>
            <ac:picMk id="7" creationId="{1A0FAC8C-077C-5BB2-027A-0F5B2E29215E}"/>
          </ac:picMkLst>
        </pc:picChg>
        <pc:picChg chg="add mod">
          <ac:chgData name="Gianfranco Morello" userId="S::gmorello@infn.it::d937fe90-ab24-4fab-ae4a-080f88b5d411" providerId="AD" clId="Web-{71FAE667-1938-DEA5-7087-4128583D9F28}" dt="2025-09-30T17:44:08.587" v="617" actId="14100"/>
          <ac:picMkLst>
            <pc:docMk/>
            <pc:sldMk cId="483420823" sldId="258"/>
            <ac:picMk id="8" creationId="{AAF8DE61-2548-5B12-CFBE-FA197D443504}"/>
          </ac:picMkLst>
        </pc:picChg>
        <pc:picChg chg="mod">
          <ac:chgData name="Gianfranco Morello" userId="S::gmorello@infn.it::d937fe90-ab24-4fab-ae4a-080f88b5d411" providerId="AD" clId="Web-{71FAE667-1938-DEA5-7087-4128583D9F28}" dt="2025-09-30T17:25:41.841" v="515" actId="1076"/>
          <ac:picMkLst>
            <pc:docMk/>
            <pc:sldMk cId="483420823" sldId="258"/>
            <ac:picMk id="9" creationId="{B9F2D11C-20BD-134C-E045-3BCC9114C8C3}"/>
          </ac:picMkLst>
        </pc:picChg>
        <pc:picChg chg="del mod">
          <ac:chgData name="Gianfranco Morello" userId="S::gmorello@infn.it::d937fe90-ab24-4fab-ae4a-080f88b5d411" providerId="AD" clId="Web-{71FAE667-1938-DEA5-7087-4128583D9F28}" dt="2025-09-30T17:29:38.389" v="578"/>
          <ac:picMkLst>
            <pc:docMk/>
            <pc:sldMk cId="483420823" sldId="258"/>
            <ac:picMk id="11" creationId="{F06D4559-A261-5D5E-B255-4D2196D95E54}"/>
          </ac:picMkLst>
        </pc:picChg>
        <pc:picChg chg="mod">
          <ac:chgData name="Gianfranco Morello" userId="S::gmorello@infn.it::d937fe90-ab24-4fab-ae4a-080f88b5d411" providerId="AD" clId="Web-{71FAE667-1938-DEA5-7087-4128583D9F28}" dt="2025-09-30T17:44:02.134" v="615" actId="1076"/>
          <ac:picMkLst>
            <pc:docMk/>
            <pc:sldMk cId="483420823" sldId="258"/>
            <ac:picMk id="13" creationId="{51C508C0-5F44-055F-0BE2-DC7B8F38DE39}"/>
          </ac:picMkLst>
        </pc:picChg>
        <pc:picChg chg="add mod">
          <ac:chgData name="Gianfranco Morello" userId="S::gmorello@infn.it::d937fe90-ab24-4fab-ae4a-080f88b5d411" providerId="AD" clId="Web-{71FAE667-1938-DEA5-7087-4128583D9F28}" dt="2025-09-30T17:45:11.716" v="629" actId="1076"/>
          <ac:picMkLst>
            <pc:docMk/>
            <pc:sldMk cId="483420823" sldId="258"/>
            <ac:picMk id="16" creationId="{F289394F-751D-F7A6-60D1-E259EBC89842}"/>
          </ac:picMkLst>
        </pc:picChg>
      </pc:sldChg>
      <pc:sldChg chg="addSp delSp modSp new ord">
        <pc:chgData name="Gianfranco Morello" userId="S::gmorello@infn.it::d937fe90-ab24-4fab-ae4a-080f88b5d411" providerId="AD" clId="Web-{71FAE667-1938-DEA5-7087-4128583D9F28}" dt="2025-09-30T17:18:41.739" v="417" actId="14100"/>
        <pc:sldMkLst>
          <pc:docMk/>
          <pc:sldMk cId="2590332774" sldId="259"/>
        </pc:sldMkLst>
        <pc:spChg chg="del">
          <ac:chgData name="Gianfranco Morello" userId="S::gmorello@infn.it::d937fe90-ab24-4fab-ae4a-080f88b5d411" providerId="AD" clId="Web-{71FAE667-1938-DEA5-7087-4128583D9F28}" dt="2025-09-30T17:10:37.518" v="2"/>
          <ac:spMkLst>
            <pc:docMk/>
            <pc:sldMk cId="2590332774" sldId="259"/>
            <ac:spMk id="2" creationId="{C838543D-9BD3-9CBA-C18B-9F68AE60DA5C}"/>
          </ac:spMkLst>
        </pc:spChg>
        <pc:spChg chg="del mod">
          <ac:chgData name="Gianfranco Morello" userId="S::gmorello@infn.it::d937fe90-ab24-4fab-ae4a-080f88b5d411" providerId="AD" clId="Web-{71FAE667-1938-DEA5-7087-4128583D9F28}" dt="2025-09-30T17:10:47.269" v="4"/>
          <ac:spMkLst>
            <pc:docMk/>
            <pc:sldMk cId="2590332774" sldId="259"/>
            <ac:spMk id="3" creationId="{65E174F6-0889-A3F9-0293-5EF80E2E405C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18:41.739" v="417" actId="14100"/>
          <ac:spMkLst>
            <pc:docMk/>
            <pc:sldMk cId="2590332774" sldId="259"/>
            <ac:spMk id="4" creationId="{B9A4BBB2-D822-3B6E-B8B4-5E3BD37572D5}"/>
          </ac:spMkLst>
        </pc:spChg>
      </pc:sldChg>
      <pc:sldChg chg="addSp delSp modSp new">
        <pc:chgData name="Gianfranco Morello" userId="S::gmorello@infn.it::d937fe90-ab24-4fab-ae4a-080f88b5d411" providerId="AD" clId="Web-{71FAE667-1938-DEA5-7087-4128583D9F28}" dt="2025-09-30T17:42:25.829" v="606" actId="14100"/>
        <pc:sldMkLst>
          <pc:docMk/>
          <pc:sldMk cId="20635548" sldId="260"/>
        </pc:sldMkLst>
        <pc:spChg chg="mod">
          <ac:chgData name="Gianfranco Morello" userId="S::gmorello@infn.it::d937fe90-ab24-4fab-ae4a-080f88b5d411" providerId="AD" clId="Web-{71FAE667-1938-DEA5-7087-4128583D9F28}" dt="2025-09-30T17:42:08.625" v="597" actId="20577"/>
          <ac:spMkLst>
            <pc:docMk/>
            <pc:sldMk cId="20635548" sldId="260"/>
            <ac:spMk id="2" creationId="{42C57870-DFBA-02DB-AC00-5766BBE4C844}"/>
          </ac:spMkLst>
        </pc:spChg>
        <pc:spChg chg="del">
          <ac:chgData name="Gianfranco Morello" userId="S::gmorello@infn.it::d937fe90-ab24-4fab-ae4a-080f88b5d411" providerId="AD" clId="Web-{71FAE667-1938-DEA5-7087-4128583D9F28}" dt="2025-09-30T17:21:17.304" v="458"/>
          <ac:spMkLst>
            <pc:docMk/>
            <pc:sldMk cId="20635548" sldId="260"/>
            <ac:spMk id="3" creationId="{FA589DB3-DF54-0B07-9B13-B55A5A6BCFAA}"/>
          </ac:spMkLst>
        </pc:spChg>
        <pc:spChg chg="add del mod">
          <ac:chgData name="Gianfranco Morello" userId="S::gmorello@infn.it::d937fe90-ab24-4fab-ae4a-080f88b5d411" providerId="AD" clId="Web-{71FAE667-1938-DEA5-7087-4128583D9F28}" dt="2025-09-30T17:29:16.731" v="577"/>
          <ac:spMkLst>
            <pc:docMk/>
            <pc:sldMk cId="20635548" sldId="260"/>
            <ac:spMk id="8" creationId="{F9239196-E795-745D-FB05-DF7556382D06}"/>
          </ac:spMkLst>
        </pc:spChg>
        <pc:picChg chg="add del mod ord">
          <ac:chgData name="Gianfranco Morello" userId="S::gmorello@infn.it::d937fe90-ab24-4fab-ae4a-080f88b5d411" providerId="AD" clId="Web-{71FAE667-1938-DEA5-7087-4128583D9F28}" dt="2025-09-30T17:29:08.074" v="575"/>
          <ac:picMkLst>
            <pc:docMk/>
            <pc:sldMk cId="20635548" sldId="260"/>
            <ac:picMk id="4" creationId="{1644FF25-F394-5CF0-0451-4CF583B93FC4}"/>
          </ac:picMkLst>
        </pc:picChg>
        <pc:picChg chg="add mod">
          <ac:chgData name="Gianfranco Morello" userId="S::gmorello@infn.it::d937fe90-ab24-4fab-ae4a-080f88b5d411" providerId="AD" clId="Web-{71FAE667-1938-DEA5-7087-4128583D9F28}" dt="2025-09-30T17:42:19.172" v="602" actId="1076"/>
          <ac:picMkLst>
            <pc:docMk/>
            <pc:sldMk cId="20635548" sldId="260"/>
            <ac:picMk id="6" creationId="{7DB7403D-E95B-DFD5-3AD8-31A33D50F20C}"/>
          </ac:picMkLst>
        </pc:picChg>
        <pc:picChg chg="add mod">
          <ac:chgData name="Gianfranco Morello" userId="S::gmorello@infn.it::d937fe90-ab24-4fab-ae4a-080f88b5d411" providerId="AD" clId="Web-{71FAE667-1938-DEA5-7087-4128583D9F28}" dt="2025-09-30T17:42:20.750" v="603" actId="1076"/>
          <ac:picMkLst>
            <pc:docMk/>
            <pc:sldMk cId="20635548" sldId="260"/>
            <ac:picMk id="9" creationId="{F7C5790A-B53F-58C4-0FEA-D9FEF0BAB3FC}"/>
          </ac:picMkLst>
        </pc:picChg>
        <pc:picChg chg="add del mod">
          <ac:chgData name="Gianfranco Morello" userId="S::gmorello@infn.it::d937fe90-ab24-4fab-ae4a-080f88b5d411" providerId="AD" clId="Web-{71FAE667-1938-DEA5-7087-4128583D9F28}" dt="2025-09-30T17:39:59.248" v="584"/>
          <ac:picMkLst>
            <pc:docMk/>
            <pc:sldMk cId="20635548" sldId="260"/>
            <ac:picMk id="10" creationId="{5EB025DA-61D2-2187-C57F-2CCC8187B282}"/>
          </ac:picMkLst>
        </pc:picChg>
        <pc:picChg chg="add mod">
          <ac:chgData name="Gianfranco Morello" userId="S::gmorello@infn.it::d937fe90-ab24-4fab-ae4a-080f88b5d411" providerId="AD" clId="Web-{71FAE667-1938-DEA5-7087-4128583D9F28}" dt="2025-09-30T17:42:23.110" v="605" actId="1076"/>
          <ac:picMkLst>
            <pc:docMk/>
            <pc:sldMk cId="20635548" sldId="260"/>
            <ac:picMk id="11" creationId="{F9E2350C-11A4-74C4-6A65-61459E938D6B}"/>
          </ac:picMkLst>
        </pc:picChg>
        <pc:picChg chg="add mod">
          <ac:chgData name="Gianfranco Morello" userId="S::gmorello@infn.it::d937fe90-ab24-4fab-ae4a-080f88b5d411" providerId="AD" clId="Web-{71FAE667-1938-DEA5-7087-4128583D9F28}" dt="2025-09-30T17:42:25.829" v="606" actId="14100"/>
          <ac:picMkLst>
            <pc:docMk/>
            <pc:sldMk cId="20635548" sldId="260"/>
            <ac:picMk id="12" creationId="{40E9F4D2-4306-5D5D-CD75-5D7D515E192E}"/>
          </ac:picMkLst>
        </pc:picChg>
      </pc:sldChg>
      <pc:sldChg chg="addSp modSp new">
        <pc:chgData name="Gianfranco Morello" userId="S::gmorello@infn.it::d937fe90-ab24-4fab-ae4a-080f88b5d411" providerId="AD" clId="Web-{71FAE667-1938-DEA5-7087-4128583D9F28}" dt="2025-09-30T17:55:12.141" v="923" actId="14100"/>
        <pc:sldMkLst>
          <pc:docMk/>
          <pc:sldMk cId="588569288" sldId="261"/>
        </pc:sldMkLst>
        <pc:spChg chg="add mod">
          <ac:chgData name="Gianfranco Morello" userId="S::gmorello@infn.it::d937fe90-ab24-4fab-ae4a-080f88b5d411" providerId="AD" clId="Web-{71FAE667-1938-DEA5-7087-4128583D9F28}" dt="2025-09-30T17:45:41.546" v="638" actId="20577"/>
          <ac:spMkLst>
            <pc:docMk/>
            <pc:sldMk cId="588569288" sldId="261"/>
            <ac:spMk id="3" creationId="{A535865A-9403-CAEE-765E-F83725879E5F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47:33.395" v="736" actId="20577"/>
          <ac:spMkLst>
            <pc:docMk/>
            <pc:sldMk cId="588569288" sldId="261"/>
            <ac:spMk id="4" creationId="{992BE8DF-83FE-1AB7-A77E-6BEF87EE04A7}"/>
          </ac:spMkLst>
        </pc:spChg>
        <pc:spChg chg="add mod">
          <ac:chgData name="Gianfranco Morello" userId="S::gmorello@infn.it::d937fe90-ab24-4fab-ae4a-080f88b5d411" providerId="AD" clId="Web-{71FAE667-1938-DEA5-7087-4128583D9F28}" dt="2025-09-30T17:55:12.141" v="923" actId="14100"/>
          <ac:spMkLst>
            <pc:docMk/>
            <pc:sldMk cId="588569288" sldId="261"/>
            <ac:spMk id="6" creationId="{5D70A57B-C08D-9039-A41B-95F3B58ACD29}"/>
          </ac:spMkLst>
        </pc:spChg>
        <pc:picChg chg="add mod">
          <ac:chgData name="Gianfranco Morello" userId="S::gmorello@infn.it::d937fe90-ab24-4fab-ae4a-080f88b5d411" providerId="AD" clId="Web-{71FAE667-1938-DEA5-7087-4128583D9F28}" dt="2025-09-30T17:48:45.444" v="739" actId="1076"/>
          <ac:picMkLst>
            <pc:docMk/>
            <pc:sldMk cId="588569288" sldId="261"/>
            <ac:picMk id="5" creationId="{1BAFA1C4-FE22-A816-B072-31675B9D3596}"/>
          </ac:picMkLst>
        </pc:picChg>
      </pc:sldChg>
    </pc:docChg>
  </pc:docChgLst>
  <pc:docChgLst>
    <pc:chgData name="Gianfranco Morello" userId="d937fe90-ab24-4fab-ae4a-080f88b5d411" providerId="ADAL" clId="{A1C8B51B-9201-4C73-899B-6E624D3F5559}"/>
    <pc:docChg chg="custSel modSld">
      <pc:chgData name="Gianfranco Morello" userId="d937fe90-ab24-4fab-ae4a-080f88b5d411" providerId="ADAL" clId="{A1C8B51B-9201-4C73-899B-6E624D3F5559}" dt="2025-10-01T08:54:09.984" v="1028" actId="14100"/>
      <pc:docMkLst>
        <pc:docMk/>
      </pc:docMkLst>
      <pc:sldChg chg="addSp delSp modSp mod">
        <pc:chgData name="Gianfranco Morello" userId="d937fe90-ab24-4fab-ae4a-080f88b5d411" providerId="ADAL" clId="{A1C8B51B-9201-4C73-899B-6E624D3F5559}" dt="2025-10-01T07:33:34.511" v="992" actId="207"/>
        <pc:sldMkLst>
          <pc:docMk/>
          <pc:sldMk cId="3657092415" sldId="256"/>
        </pc:sldMkLst>
        <pc:spChg chg="add mod">
          <ac:chgData name="Gianfranco Morello" userId="d937fe90-ab24-4fab-ae4a-080f88b5d411" providerId="ADAL" clId="{A1C8B51B-9201-4C73-899B-6E624D3F5559}" dt="2025-10-01T07:32:39.699" v="988" actId="14100"/>
          <ac:spMkLst>
            <pc:docMk/>
            <pc:sldMk cId="3657092415" sldId="256"/>
            <ac:spMk id="2" creationId="{1C7178CB-5E86-DC3B-C7C2-B249303C0FD8}"/>
          </ac:spMkLst>
        </pc:spChg>
        <pc:spChg chg="add mod">
          <ac:chgData name="Gianfranco Morello" userId="d937fe90-ab24-4fab-ae4a-080f88b5d411" providerId="ADAL" clId="{A1C8B51B-9201-4C73-899B-6E624D3F5559}" dt="2025-09-29T14:24:23.988" v="238" actId="403"/>
          <ac:spMkLst>
            <pc:docMk/>
            <pc:sldMk cId="3657092415" sldId="256"/>
            <ac:spMk id="5" creationId="{F5DCB215-645F-F21F-5438-BA7116B01EF0}"/>
          </ac:spMkLst>
        </pc:spChg>
        <pc:spChg chg="add mod">
          <ac:chgData name="Gianfranco Morello" userId="d937fe90-ab24-4fab-ae4a-080f88b5d411" providerId="ADAL" clId="{A1C8B51B-9201-4C73-899B-6E624D3F5559}" dt="2025-09-30T11:53:44.194" v="804" actId="1076"/>
          <ac:spMkLst>
            <pc:docMk/>
            <pc:sldMk cId="3657092415" sldId="256"/>
            <ac:spMk id="6" creationId="{D6B443F6-F393-A9FA-443B-73310BEFF5D4}"/>
          </ac:spMkLst>
        </pc:spChg>
        <pc:graphicFrameChg chg="del mod modGraphic">
          <ac:chgData name="Gianfranco Morello" userId="d937fe90-ab24-4fab-ae4a-080f88b5d411" providerId="ADAL" clId="{A1C8B51B-9201-4C73-899B-6E624D3F5559}" dt="2025-09-30T11:52:36.528" v="790" actId="478"/>
          <ac:graphicFrameMkLst>
            <pc:docMk/>
            <pc:sldMk cId="3657092415" sldId="256"/>
            <ac:graphicFrameMk id="4" creationId="{9BA41DF6-58FB-CE6C-135F-50E9F3C4580C}"/>
          </ac:graphicFrameMkLst>
        </pc:graphicFrameChg>
        <pc:graphicFrameChg chg="add del mod modGraphic">
          <ac:chgData name="Gianfranco Morello" userId="d937fe90-ab24-4fab-ae4a-080f88b5d411" providerId="ADAL" clId="{A1C8B51B-9201-4C73-899B-6E624D3F5559}" dt="2025-09-30T11:53:12.554" v="793" actId="478"/>
          <ac:graphicFrameMkLst>
            <pc:docMk/>
            <pc:sldMk cId="3657092415" sldId="256"/>
            <ac:graphicFrameMk id="7" creationId="{14EE2614-6077-FE2C-E2D6-9A29DE479886}"/>
          </ac:graphicFrameMkLst>
        </pc:graphicFrameChg>
        <pc:graphicFrameChg chg="add mod modGraphic">
          <ac:chgData name="Gianfranco Morello" userId="d937fe90-ab24-4fab-ae4a-080f88b5d411" providerId="ADAL" clId="{A1C8B51B-9201-4C73-899B-6E624D3F5559}" dt="2025-09-30T11:53:38.277" v="803" actId="403"/>
          <ac:graphicFrameMkLst>
            <pc:docMk/>
            <pc:sldMk cId="3657092415" sldId="256"/>
            <ac:graphicFrameMk id="8" creationId="{4C2DF17C-D476-7994-22CC-C739DE32EE77}"/>
          </ac:graphicFrameMkLst>
        </pc:graphicFrameChg>
        <pc:picChg chg="add mod">
          <ac:chgData name="Gianfranco Morello" userId="d937fe90-ab24-4fab-ae4a-080f88b5d411" providerId="ADAL" clId="{A1C8B51B-9201-4C73-899B-6E624D3F5559}" dt="2025-10-01T07:33:34.511" v="992" actId="207"/>
          <ac:picMkLst>
            <pc:docMk/>
            <pc:sldMk cId="3657092415" sldId="256"/>
            <ac:picMk id="4" creationId="{F662F8EE-D558-3DBC-801E-C1046DAD6329}"/>
          </ac:picMkLst>
        </pc:picChg>
      </pc:sldChg>
      <pc:sldChg chg="addSp delSp modSp mod">
        <pc:chgData name="Gianfranco Morello" userId="d937fe90-ab24-4fab-ae4a-080f88b5d411" providerId="ADAL" clId="{A1C8B51B-9201-4C73-899B-6E624D3F5559}" dt="2025-10-01T07:34:56.009" v="1001" actId="1076"/>
        <pc:sldMkLst>
          <pc:docMk/>
          <pc:sldMk cId="3017228524" sldId="257"/>
        </pc:sldMkLst>
        <pc:spChg chg="mod">
          <ac:chgData name="Gianfranco Morello" userId="d937fe90-ab24-4fab-ae4a-080f88b5d411" providerId="ADAL" clId="{A1C8B51B-9201-4C73-899B-6E624D3F5559}" dt="2025-10-01T07:34:56.009" v="1001" actId="1076"/>
          <ac:spMkLst>
            <pc:docMk/>
            <pc:sldMk cId="3017228524" sldId="257"/>
            <ac:spMk id="2" creationId="{51C214C0-30FC-3277-90E7-FAA8C18C47BE}"/>
          </ac:spMkLst>
        </pc:spChg>
        <pc:spChg chg="add mod">
          <ac:chgData name="Gianfranco Morello" userId="d937fe90-ab24-4fab-ae4a-080f88b5d411" providerId="ADAL" clId="{A1C8B51B-9201-4C73-899B-6E624D3F5559}" dt="2025-09-29T14:24:42.648" v="252" actId="20577"/>
          <ac:spMkLst>
            <pc:docMk/>
            <pc:sldMk cId="3017228524" sldId="257"/>
            <ac:spMk id="22" creationId="{1DC98D10-9C1B-B2A3-A146-38ECF7F5661C}"/>
          </ac:spMkLst>
        </pc:spChg>
        <pc:spChg chg="add mod">
          <ac:chgData name="Gianfranco Morello" userId="d937fe90-ab24-4fab-ae4a-080f88b5d411" providerId="ADAL" clId="{A1C8B51B-9201-4C73-899B-6E624D3F5559}" dt="2025-10-01T07:34:48.372" v="999" actId="14100"/>
          <ac:spMkLst>
            <pc:docMk/>
            <pc:sldMk cId="3017228524" sldId="257"/>
            <ac:spMk id="23" creationId="{ED121FAE-32E3-47A1-A3DE-023C16D122F4}"/>
          </ac:spMkLst>
        </pc:spChg>
        <pc:picChg chg="mod">
          <ac:chgData name="Gianfranco Morello" userId="d937fe90-ab24-4fab-ae4a-080f88b5d411" providerId="ADAL" clId="{A1C8B51B-9201-4C73-899B-6E624D3F5559}" dt="2025-10-01T07:34:53.243" v="1000" actId="14100"/>
          <ac:picMkLst>
            <pc:docMk/>
            <pc:sldMk cId="3017228524" sldId="257"/>
            <ac:picMk id="7" creationId="{2A383376-4877-9968-8920-A8227E79320A}"/>
          </ac:picMkLst>
        </pc:picChg>
        <pc:picChg chg="mod">
          <ac:chgData name="Gianfranco Morello" userId="d937fe90-ab24-4fab-ae4a-080f88b5d411" providerId="ADAL" clId="{A1C8B51B-9201-4C73-899B-6E624D3F5559}" dt="2025-09-30T11:54:16.945" v="811" actId="1076"/>
          <ac:picMkLst>
            <pc:docMk/>
            <pc:sldMk cId="3017228524" sldId="257"/>
            <ac:picMk id="9" creationId="{5918686B-2633-5CCA-658C-6914D7886EB4}"/>
          </ac:picMkLst>
        </pc:picChg>
        <pc:picChg chg="mod">
          <ac:chgData name="Gianfranco Morello" userId="d937fe90-ab24-4fab-ae4a-080f88b5d411" providerId="ADAL" clId="{A1C8B51B-9201-4C73-899B-6E624D3F5559}" dt="2025-09-30T11:54:13.312" v="809" actId="1076"/>
          <ac:picMkLst>
            <pc:docMk/>
            <pc:sldMk cId="3017228524" sldId="257"/>
            <ac:picMk id="15" creationId="{7B728DFA-E58E-E29C-C7A1-56F0A0CCC506}"/>
          </ac:picMkLst>
        </pc:picChg>
        <pc:picChg chg="mod">
          <ac:chgData name="Gianfranco Morello" userId="d937fe90-ab24-4fab-ae4a-080f88b5d411" providerId="ADAL" clId="{A1C8B51B-9201-4C73-899B-6E624D3F5559}" dt="2025-09-30T11:54:10.540" v="808" actId="1076"/>
          <ac:picMkLst>
            <pc:docMk/>
            <pc:sldMk cId="3017228524" sldId="257"/>
            <ac:picMk id="17" creationId="{A9E547C9-5441-E33E-05A8-068160E7F7CA}"/>
          </ac:picMkLst>
        </pc:picChg>
        <pc:cxnChg chg="add mod">
          <ac:chgData name="Gianfranco Morello" userId="d937fe90-ab24-4fab-ae4a-080f88b5d411" providerId="ADAL" clId="{A1C8B51B-9201-4C73-899B-6E624D3F5559}" dt="2025-10-01T07:34:35.505" v="998" actId="692"/>
          <ac:cxnSpMkLst>
            <pc:docMk/>
            <pc:sldMk cId="3017228524" sldId="257"/>
            <ac:cxnSpMk id="8" creationId="{E42B5592-4819-B4E1-ADD9-F92A5D3A8240}"/>
          </ac:cxnSpMkLst>
        </pc:cxnChg>
      </pc:sldChg>
      <pc:sldChg chg="addSp modSp mod">
        <pc:chgData name="Gianfranco Morello" userId="d937fe90-ab24-4fab-ae4a-080f88b5d411" providerId="ADAL" clId="{A1C8B51B-9201-4C73-899B-6E624D3F5559}" dt="2025-10-01T07:34:02.558" v="994" actId="1076"/>
        <pc:sldMkLst>
          <pc:docMk/>
          <pc:sldMk cId="483420823" sldId="258"/>
        </pc:sldMkLst>
        <pc:spChg chg="mod">
          <ac:chgData name="Gianfranco Morello" userId="d937fe90-ab24-4fab-ae4a-080f88b5d411" providerId="ADAL" clId="{A1C8B51B-9201-4C73-899B-6E624D3F5559}" dt="2025-10-01T07:31:09.756" v="958" actId="1076"/>
          <ac:spMkLst>
            <pc:docMk/>
            <pc:sldMk cId="483420823" sldId="258"/>
            <ac:spMk id="4" creationId="{BD2591F2-4B51-E7B4-06E5-9FFFBBD412FB}"/>
          </ac:spMkLst>
        </pc:spChg>
        <pc:spChg chg="mod">
          <ac:chgData name="Gianfranco Morello" userId="d937fe90-ab24-4fab-ae4a-080f88b5d411" providerId="ADAL" clId="{A1C8B51B-9201-4C73-899B-6E624D3F5559}" dt="2025-10-01T07:29:52.010" v="898" actId="1076"/>
          <ac:spMkLst>
            <pc:docMk/>
            <pc:sldMk cId="483420823" sldId="258"/>
            <ac:spMk id="6" creationId="{C7136F37-F515-0A9C-B332-EF110F1686F4}"/>
          </ac:spMkLst>
        </pc:spChg>
        <pc:spChg chg="add mod">
          <ac:chgData name="Gianfranco Morello" userId="d937fe90-ab24-4fab-ae4a-080f88b5d411" providerId="ADAL" clId="{A1C8B51B-9201-4C73-899B-6E624D3F5559}" dt="2025-10-01T07:31:05.191" v="957" actId="1035"/>
          <ac:spMkLst>
            <pc:docMk/>
            <pc:sldMk cId="483420823" sldId="258"/>
            <ac:spMk id="7" creationId="{CEAA3FEB-470C-319A-96FE-F18DF38AF0D7}"/>
          </ac:spMkLst>
        </pc:spChg>
        <pc:spChg chg="mod">
          <ac:chgData name="Gianfranco Morello" userId="d937fe90-ab24-4fab-ae4a-080f88b5d411" providerId="ADAL" clId="{A1C8B51B-9201-4C73-899B-6E624D3F5559}" dt="2025-10-01T07:29:42.760" v="896" actId="1076"/>
          <ac:spMkLst>
            <pc:docMk/>
            <pc:sldMk cId="483420823" sldId="258"/>
            <ac:spMk id="10" creationId="{0FCC1FA5-C0E6-3ED9-B123-4E7E8F5F3506}"/>
          </ac:spMkLst>
        </pc:spChg>
        <pc:spChg chg="add mod">
          <ac:chgData name="Gianfranco Morello" userId="d937fe90-ab24-4fab-ae4a-080f88b5d411" providerId="ADAL" clId="{A1C8B51B-9201-4C73-899B-6E624D3F5559}" dt="2025-10-01T07:34:02.558" v="994" actId="1076"/>
          <ac:spMkLst>
            <pc:docMk/>
            <pc:sldMk cId="483420823" sldId="258"/>
            <ac:spMk id="11" creationId="{F8F371BF-4DF2-32C1-6EA2-6345EA876372}"/>
          </ac:spMkLst>
        </pc:spChg>
        <pc:spChg chg="mod">
          <ac:chgData name="Gianfranco Morello" userId="d937fe90-ab24-4fab-ae4a-080f88b5d411" providerId="ADAL" clId="{A1C8B51B-9201-4C73-899B-6E624D3F5559}" dt="2025-10-01T07:29:46.409" v="897" actId="1076"/>
          <ac:spMkLst>
            <pc:docMk/>
            <pc:sldMk cId="483420823" sldId="258"/>
            <ac:spMk id="12" creationId="{6CCDFAFA-ECEB-31C9-4F96-230B1B64047C}"/>
          </ac:spMkLst>
        </pc:spChg>
        <pc:spChg chg="add mod">
          <ac:chgData name="Gianfranco Morello" userId="d937fe90-ab24-4fab-ae4a-080f88b5d411" providerId="ADAL" clId="{A1C8B51B-9201-4C73-899B-6E624D3F5559}" dt="2025-09-29T14:36:55.071" v="587"/>
          <ac:spMkLst>
            <pc:docMk/>
            <pc:sldMk cId="483420823" sldId="258"/>
            <ac:spMk id="14" creationId="{71D472C6-23EF-F4FA-2905-FDDDAF100522}"/>
          </ac:spMkLst>
        </pc:spChg>
        <pc:spChg chg="add mod">
          <ac:chgData name="Gianfranco Morello" userId="d937fe90-ab24-4fab-ae4a-080f88b5d411" providerId="ADAL" clId="{A1C8B51B-9201-4C73-899B-6E624D3F5559}" dt="2025-10-01T07:31:15.039" v="959" actId="1076"/>
          <ac:spMkLst>
            <pc:docMk/>
            <pc:sldMk cId="483420823" sldId="258"/>
            <ac:spMk id="15" creationId="{A5F626D8-27F9-BE76-BBBF-C8448F909195}"/>
          </ac:spMkLst>
        </pc:spChg>
        <pc:picChg chg="add mod">
          <ac:chgData name="Gianfranco Morello" userId="d937fe90-ab24-4fab-ae4a-080f88b5d411" providerId="ADAL" clId="{A1C8B51B-9201-4C73-899B-6E624D3F5559}" dt="2025-10-01T07:31:05.191" v="957" actId="1035"/>
          <ac:picMkLst>
            <pc:docMk/>
            <pc:sldMk cId="483420823" sldId="258"/>
            <ac:picMk id="3" creationId="{3C8F70B0-7A0A-D585-9C2D-B14FED5A6F89}"/>
          </ac:picMkLst>
        </pc:picChg>
        <pc:picChg chg="mod">
          <ac:chgData name="Gianfranco Morello" userId="d937fe90-ab24-4fab-ae4a-080f88b5d411" providerId="ADAL" clId="{A1C8B51B-9201-4C73-899B-6E624D3F5559}" dt="2025-10-01T07:29:46.409" v="897" actId="1076"/>
          <ac:picMkLst>
            <pc:docMk/>
            <pc:sldMk cId="483420823" sldId="258"/>
            <ac:picMk id="5" creationId="{548C2FCB-E104-2BA4-5170-B8A0EA229D01}"/>
          </ac:picMkLst>
        </pc:picChg>
        <pc:picChg chg="mod">
          <ac:chgData name="Gianfranco Morello" userId="d937fe90-ab24-4fab-ae4a-080f88b5d411" providerId="ADAL" clId="{A1C8B51B-9201-4C73-899B-6E624D3F5559}" dt="2025-10-01T07:29:42.760" v="896" actId="1076"/>
          <ac:picMkLst>
            <pc:docMk/>
            <pc:sldMk cId="483420823" sldId="258"/>
            <ac:picMk id="8" creationId="{AAF8DE61-2548-5B12-CFBE-FA197D443504}"/>
          </ac:picMkLst>
        </pc:picChg>
        <pc:picChg chg="mod">
          <ac:chgData name="Gianfranco Morello" userId="d937fe90-ab24-4fab-ae4a-080f88b5d411" providerId="ADAL" clId="{A1C8B51B-9201-4C73-899B-6E624D3F5559}" dt="2025-10-01T07:31:05.191" v="957" actId="1035"/>
          <ac:picMkLst>
            <pc:docMk/>
            <pc:sldMk cId="483420823" sldId="258"/>
            <ac:picMk id="9" creationId="{B9F2D11C-20BD-134C-E045-3BCC9114C8C3}"/>
          </ac:picMkLst>
        </pc:picChg>
        <pc:picChg chg="mod">
          <ac:chgData name="Gianfranco Morello" userId="d937fe90-ab24-4fab-ae4a-080f88b5d411" providerId="ADAL" clId="{A1C8B51B-9201-4C73-899B-6E624D3F5559}" dt="2025-10-01T07:29:52.010" v="898" actId="1076"/>
          <ac:picMkLst>
            <pc:docMk/>
            <pc:sldMk cId="483420823" sldId="258"/>
            <ac:picMk id="13" creationId="{51C508C0-5F44-055F-0BE2-DC7B8F38DE39}"/>
          </ac:picMkLst>
        </pc:picChg>
        <pc:picChg chg="mod">
          <ac:chgData name="Gianfranco Morello" userId="d937fe90-ab24-4fab-ae4a-080f88b5d411" providerId="ADAL" clId="{A1C8B51B-9201-4C73-899B-6E624D3F5559}" dt="2025-10-01T07:29:38.494" v="895" actId="1076"/>
          <ac:picMkLst>
            <pc:docMk/>
            <pc:sldMk cId="483420823" sldId="258"/>
            <ac:picMk id="16" creationId="{F289394F-751D-F7A6-60D1-E259EBC89842}"/>
          </ac:picMkLst>
        </pc:picChg>
      </pc:sldChg>
      <pc:sldChg chg="modSp mod">
        <pc:chgData name="Gianfranco Morello" userId="d937fe90-ab24-4fab-ae4a-080f88b5d411" providerId="ADAL" clId="{A1C8B51B-9201-4C73-899B-6E624D3F5559}" dt="2025-10-01T07:28:28.379" v="849" actId="20577"/>
        <pc:sldMkLst>
          <pc:docMk/>
          <pc:sldMk cId="2590332774" sldId="259"/>
        </pc:sldMkLst>
        <pc:spChg chg="mod">
          <ac:chgData name="Gianfranco Morello" userId="d937fe90-ab24-4fab-ae4a-080f88b5d411" providerId="ADAL" clId="{A1C8B51B-9201-4C73-899B-6E624D3F5559}" dt="2025-10-01T07:28:28.379" v="849" actId="20577"/>
          <ac:spMkLst>
            <pc:docMk/>
            <pc:sldMk cId="2590332774" sldId="259"/>
            <ac:spMk id="4" creationId="{B9A4BBB2-D822-3B6E-B8B4-5E3BD37572D5}"/>
          </ac:spMkLst>
        </pc:spChg>
      </pc:sldChg>
      <pc:sldChg chg="modSp mod">
        <pc:chgData name="Gianfranco Morello" userId="d937fe90-ab24-4fab-ae4a-080f88b5d411" providerId="ADAL" clId="{A1C8B51B-9201-4C73-899B-6E624D3F5559}" dt="2025-10-01T05:55:14.956" v="812" actId="20577"/>
        <pc:sldMkLst>
          <pc:docMk/>
          <pc:sldMk cId="20635548" sldId="260"/>
        </pc:sldMkLst>
        <pc:spChg chg="mod">
          <ac:chgData name="Gianfranco Morello" userId="d937fe90-ab24-4fab-ae4a-080f88b5d411" providerId="ADAL" clId="{A1C8B51B-9201-4C73-899B-6E624D3F5559}" dt="2025-10-01T05:55:14.956" v="812" actId="20577"/>
          <ac:spMkLst>
            <pc:docMk/>
            <pc:sldMk cId="20635548" sldId="260"/>
            <ac:spMk id="2" creationId="{42C57870-DFBA-02DB-AC00-5766BBE4C844}"/>
          </ac:spMkLst>
        </pc:spChg>
      </pc:sldChg>
      <pc:sldChg chg="addSp delSp modSp mod">
        <pc:chgData name="Gianfranco Morello" userId="d937fe90-ab24-4fab-ae4a-080f88b5d411" providerId="ADAL" clId="{A1C8B51B-9201-4C73-899B-6E624D3F5559}" dt="2025-10-01T08:54:09.984" v="1028" actId="14100"/>
        <pc:sldMkLst>
          <pc:docMk/>
          <pc:sldMk cId="588569288" sldId="261"/>
        </pc:sldMkLst>
        <pc:spChg chg="mod">
          <ac:chgData name="Gianfranco Morello" userId="d937fe90-ab24-4fab-ae4a-080f88b5d411" providerId="ADAL" clId="{A1C8B51B-9201-4C73-899B-6E624D3F5559}" dt="2025-10-01T07:35:17.977" v="1002" actId="1076"/>
          <ac:spMkLst>
            <pc:docMk/>
            <pc:sldMk cId="588569288" sldId="261"/>
            <ac:spMk id="4" creationId="{992BE8DF-83FE-1AB7-A77E-6BEF87EE04A7}"/>
          </ac:spMkLst>
        </pc:spChg>
        <pc:spChg chg="mod">
          <ac:chgData name="Gianfranco Morello" userId="d937fe90-ab24-4fab-ae4a-080f88b5d411" providerId="ADAL" clId="{A1C8B51B-9201-4C73-899B-6E624D3F5559}" dt="2025-10-01T07:35:28.001" v="1014" actId="20577"/>
          <ac:spMkLst>
            <pc:docMk/>
            <pc:sldMk cId="588569288" sldId="261"/>
            <ac:spMk id="6" creationId="{5D70A57B-C08D-9039-A41B-95F3B58ACD29}"/>
          </ac:spMkLst>
        </pc:spChg>
        <pc:picChg chg="mod modCrop">
          <ac:chgData name="Gianfranco Morello" userId="d937fe90-ab24-4fab-ae4a-080f88b5d411" providerId="ADAL" clId="{A1C8B51B-9201-4C73-899B-6E624D3F5559}" dt="2025-10-01T08:53:01.946" v="1019" actId="1076"/>
          <ac:picMkLst>
            <pc:docMk/>
            <pc:sldMk cId="588569288" sldId="261"/>
            <ac:picMk id="5" creationId="{1BAFA1C4-FE22-A816-B072-31675B9D3596}"/>
          </ac:picMkLst>
        </pc:picChg>
        <pc:picChg chg="add del mod">
          <ac:chgData name="Gianfranco Morello" userId="d937fe90-ab24-4fab-ae4a-080f88b5d411" providerId="ADAL" clId="{A1C8B51B-9201-4C73-899B-6E624D3F5559}" dt="2025-10-01T08:53:27.804" v="1021" actId="478"/>
          <ac:picMkLst>
            <pc:docMk/>
            <pc:sldMk cId="588569288" sldId="261"/>
            <ac:picMk id="7" creationId="{F06053E4-5CAB-DB6B-2CA6-163C476E34EE}"/>
          </ac:picMkLst>
        </pc:picChg>
        <pc:picChg chg="add mod modCrop">
          <ac:chgData name="Gianfranco Morello" userId="d937fe90-ab24-4fab-ae4a-080f88b5d411" providerId="ADAL" clId="{A1C8B51B-9201-4C73-899B-6E624D3F5559}" dt="2025-10-01T08:54:09.984" v="1028" actId="14100"/>
          <ac:picMkLst>
            <pc:docMk/>
            <pc:sldMk cId="588569288" sldId="261"/>
            <ac:picMk id="9" creationId="{F77BED2F-25D3-7B60-FB36-5695922A68B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4C98-2206-2ACD-9D02-B5B57C6CF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28145-9EC3-C608-0F21-645934910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04F50-DC80-017F-2DB3-6D34D07CF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4408C-F9D7-FFFE-17DD-71021589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F13A3-1E20-BC4A-E8BE-D61A765F8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48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2D5F-4129-FB23-DA05-8BAC72BCC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88D51-1AEF-74A2-AC84-E230648B3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A3108-C0D3-9CFF-0371-766D5AC2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21994-6324-20BE-320E-46757120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69F55-F0AB-6373-274E-9B103FDD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1DD9FF-DEB5-D2A1-BED2-E9434C718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BF2FA-70F9-00A1-D6C5-09C9E5961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7D5FD-843E-C0FE-ABE4-B69559F2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77EAA-47AA-80ED-CE50-6AF667518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DB0A-E6C6-2AFE-9CC1-24C3D72A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4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FBA3B-CCB7-1099-55AC-ED32305A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10E69-ECDE-8D1F-7055-83D4EA1DB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71AAE-9883-1BE3-AF75-EE7458A9F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1EF76-F41A-E67A-F4C2-0F9A41830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955E9-97E4-5EDA-6B69-BAAA7DD60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0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6E27-6836-162E-8B9C-5174416F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AFC8B-3D1F-5EDB-01E8-48AE5DE4A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C51AC-E2E4-A39A-DEDB-95EF704A8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ECA84-3118-1FE5-605D-AA171AC5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05CD4-A699-BAAB-96F4-CE598BB5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4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A5E2-7C75-B522-13E3-53AD554C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A7809-0A51-3A44-095F-8AD745B08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B02A2-EA33-2F70-C419-629366D05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1A23E-A869-A813-14C0-C310EF6D2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085A0-CFEC-C92F-8CA4-717C8766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58608-5C30-29C9-4601-120CD17B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8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518B-1130-2838-3BBE-4F6B0B17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0A266-420B-06E8-BAE8-CA78BE362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E46E1-A64F-58F2-6C49-54C50BD7C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0B5A54-EE57-05E3-9E63-FC581E5A9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5F9FF-1C44-83A0-9F4A-1C65A7C0C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2CA69-FD6F-8854-47E4-60381A51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FF390B-90A6-E4C0-CD2D-1B9E789B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F7CBAD-C235-84D1-C19D-FE0DA5ED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6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6A8C-94EE-8EB1-5C1E-194EA20C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E7627-4A99-88E6-98FD-49894C821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EA751-AFBB-EE32-C6F3-0DC0A9BDF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9B863-BF50-A268-96BE-75E6C159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0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7B22B-2318-4278-5894-0AD4B9AFD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24CBA-F969-2C65-0A0B-80CFEF2C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4E630-D3E8-F77B-1DDB-D4136379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1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C10FE-3D2D-4C32-D691-AC7630EF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800D8-DD46-93FE-38F0-FCBA254E4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E87B3-CEF1-FF36-445D-9FE6E8032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18CD-2CD9-289A-A8AA-40CA922C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D6F76-A30F-47EC-BF3D-D3A0D75B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A85AF-7BF0-0E66-8FDA-B6A5DEECB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3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6667-B638-0868-3D81-16B1DEC98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C7409-640E-B65A-3623-D872B793F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F2562-ACCB-761D-06E9-72229F9F3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EE5B2-2336-878F-53AD-F73312B3D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7F577-4942-586D-78CA-FF4CE7337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675A-693E-3886-7BE4-97D3EFE6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0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94A0D0-CB6A-7E92-A190-53684025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A1181-9C18-6743-E3E0-8266D9574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BA272-5366-8EC8-047C-206AD646B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5AFC7E-AE15-48F8-9E7F-B1AE56A1BA2A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69A30-2201-1DFC-5E2C-3FB89ACE1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D5AB2-0521-BDDF-2A97-84766A6B1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9F656-536D-43D2-9FC3-1BB3930C0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A4BBB2-D822-3B6E-B8B4-5E3BD37572D5}"/>
              </a:ext>
            </a:extLst>
          </p:cNvPr>
          <p:cNvSpPr txBox="1"/>
          <p:nvPr/>
        </p:nvSpPr>
        <p:spPr>
          <a:xfrm>
            <a:off x="832104" y="2084844"/>
            <a:ext cx="1018641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/>
              <a:t>Status of the </a:t>
            </a:r>
            <a:r>
              <a:rPr lang="en-US" sz="4400" dirty="0" err="1"/>
              <a:t>wirechamber</a:t>
            </a:r>
            <a:r>
              <a:rPr lang="en-US" sz="4400" dirty="0"/>
              <a:t> laboratory activities</a:t>
            </a:r>
          </a:p>
          <a:p>
            <a:r>
              <a:rPr lang="it-IT" sz="2000" dirty="0"/>
              <a:t>M. Anelli, G. Bencivenni, P. </a:t>
            </a:r>
            <a:r>
              <a:rPr lang="it-IT" sz="2000" dirty="0" err="1"/>
              <a:t>Ciambrone</a:t>
            </a:r>
            <a:r>
              <a:rPr lang="it-IT" sz="2000" dirty="0"/>
              <a:t>, R. </a:t>
            </a:r>
            <a:r>
              <a:rPr lang="it-IT" sz="2000" dirty="0" err="1"/>
              <a:t>Kereselidze</a:t>
            </a:r>
            <a:r>
              <a:rPr lang="it-IT" sz="2000" dirty="0"/>
              <a:t>, G. Morello, M. </a:t>
            </a:r>
            <a:r>
              <a:rPr lang="it-IT" sz="2000" dirty="0" err="1"/>
              <a:t>Palutan</a:t>
            </a:r>
            <a:r>
              <a:rPr lang="it-IT" sz="2000" dirty="0"/>
              <a:t>, E. Paoletti, G. Papalino, S. Serafino, R. Tesauro, E. </a:t>
            </a:r>
            <a:r>
              <a:rPr lang="it-IT" sz="2000" dirty="0" err="1"/>
              <a:t>Tskhadadze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59033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DCB215-645F-F21F-5438-BA7116B01EF0}"/>
              </a:ext>
            </a:extLst>
          </p:cNvPr>
          <p:cNvSpPr txBox="1"/>
          <p:nvPr/>
        </p:nvSpPr>
        <p:spPr>
          <a:xfrm>
            <a:off x="0" y="0"/>
            <a:ext cx="8745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Joint venture for MWPC </a:t>
            </a:r>
            <a:r>
              <a:rPr lang="it-IT" sz="3200" dirty="0" err="1"/>
              <a:t>construction</a:t>
            </a:r>
            <a:r>
              <a:rPr lang="it-IT" sz="3200" dirty="0"/>
              <a:t>: </a:t>
            </a:r>
            <a:r>
              <a:rPr lang="it-IT" sz="3200" dirty="0" err="1"/>
              <a:t>gantt</a:t>
            </a:r>
            <a:r>
              <a:rPr lang="it-IT" sz="3200" dirty="0"/>
              <a:t> chart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443F6-F393-A9FA-443B-73310BEFF5D4}"/>
              </a:ext>
            </a:extLst>
          </p:cNvPr>
          <p:cNvSpPr txBox="1"/>
          <p:nvPr/>
        </p:nvSpPr>
        <p:spPr>
          <a:xfrm>
            <a:off x="638175" y="4621911"/>
            <a:ext cx="10800999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 err="1"/>
              <a:t>Material</a:t>
            </a:r>
            <a:r>
              <a:rPr lang="it-IT" sz="2800" dirty="0"/>
              <a:t> for </a:t>
            </a:r>
            <a:r>
              <a:rPr lang="it-IT" sz="2800" dirty="0" err="1"/>
              <a:t>two</a:t>
            </a:r>
            <a:r>
              <a:rPr lang="it-IT" sz="2800" dirty="0"/>
              <a:t> quadri-gaps MWPC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The assembly of the second quadri-gaps follows the </a:t>
            </a:r>
            <a:r>
              <a:rPr lang="it-IT" sz="2800" dirty="0" err="1"/>
              <a:t>same</a:t>
            </a:r>
            <a:r>
              <a:rPr lang="it-IT" sz="2800" dirty="0"/>
              <a:t>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The </a:t>
            </a:r>
            <a:r>
              <a:rPr lang="it-IT" sz="2800" err="1"/>
              <a:t>main</a:t>
            </a:r>
            <a:r>
              <a:rPr lang="it-IT" sz="2800" dirty="0"/>
              <a:t> goal </a:t>
            </a:r>
            <a:r>
              <a:rPr lang="it-IT" sz="2800" err="1"/>
              <a:t>is</a:t>
            </a:r>
            <a:r>
              <a:rPr lang="it-IT" sz="2800" dirty="0"/>
              <a:t> the </a:t>
            </a:r>
            <a:r>
              <a:rPr lang="it-IT" sz="2800" b="1" err="1"/>
              <a:t>technology</a:t>
            </a:r>
            <a:r>
              <a:rPr lang="it-IT" sz="2800" b="1" dirty="0"/>
              <a:t> transfer</a:t>
            </a:r>
            <a:r>
              <a:rPr lang="it-IT" sz="2800" dirty="0"/>
              <a:t> from the </a:t>
            </a:r>
            <a:r>
              <a:rPr lang="it-IT" sz="2800" err="1"/>
              <a:t>well-skilled</a:t>
            </a:r>
            <a:r>
              <a:rPr lang="it-IT" sz="2800" dirty="0"/>
              <a:t> LNF </a:t>
            </a:r>
          </a:p>
          <a:p>
            <a:r>
              <a:rPr lang="it-IT" sz="2800" dirty="0"/>
              <a:t>group to the </a:t>
            </a:r>
            <a:r>
              <a:rPr lang="it-IT" sz="2800" dirty="0" err="1"/>
              <a:t>TBilisi</a:t>
            </a:r>
            <a:r>
              <a:rPr lang="it-IT" sz="2800" dirty="0"/>
              <a:t> institute </a:t>
            </a:r>
            <a:endParaRPr lang="it-IT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C2DF17C-D476-7994-22CC-C739DE32E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455487"/>
              </p:ext>
            </p:extLst>
          </p:nvPr>
        </p:nvGraphicFramePr>
        <p:xfrm>
          <a:off x="450285" y="944782"/>
          <a:ext cx="11296648" cy="3302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7061">
                  <a:extLst>
                    <a:ext uri="{9D8B030D-6E8A-4147-A177-3AD203B41FA5}">
                      <a16:colId xmlns:a16="http://schemas.microsoft.com/office/drawing/2014/main" val="589536249"/>
                    </a:ext>
                  </a:extLst>
                </a:gridCol>
                <a:gridCol w="650418">
                  <a:extLst>
                    <a:ext uri="{9D8B030D-6E8A-4147-A177-3AD203B41FA5}">
                      <a16:colId xmlns:a16="http://schemas.microsoft.com/office/drawing/2014/main" val="252492757"/>
                    </a:ext>
                  </a:extLst>
                </a:gridCol>
                <a:gridCol w="715611">
                  <a:extLst>
                    <a:ext uri="{9D8B030D-6E8A-4147-A177-3AD203B41FA5}">
                      <a16:colId xmlns:a16="http://schemas.microsoft.com/office/drawing/2014/main" val="900551801"/>
                    </a:ext>
                  </a:extLst>
                </a:gridCol>
                <a:gridCol w="697417">
                  <a:extLst>
                    <a:ext uri="{9D8B030D-6E8A-4147-A177-3AD203B41FA5}">
                      <a16:colId xmlns:a16="http://schemas.microsoft.com/office/drawing/2014/main" val="4150854008"/>
                    </a:ext>
                  </a:extLst>
                </a:gridCol>
                <a:gridCol w="661031">
                  <a:extLst>
                    <a:ext uri="{9D8B030D-6E8A-4147-A177-3AD203B41FA5}">
                      <a16:colId xmlns:a16="http://schemas.microsoft.com/office/drawing/2014/main" val="37516402"/>
                    </a:ext>
                  </a:extLst>
                </a:gridCol>
                <a:gridCol w="1105255">
                  <a:extLst>
                    <a:ext uri="{9D8B030D-6E8A-4147-A177-3AD203B41FA5}">
                      <a16:colId xmlns:a16="http://schemas.microsoft.com/office/drawing/2014/main" val="2781922921"/>
                    </a:ext>
                  </a:extLst>
                </a:gridCol>
                <a:gridCol w="686805">
                  <a:extLst>
                    <a:ext uri="{9D8B030D-6E8A-4147-A177-3AD203B41FA5}">
                      <a16:colId xmlns:a16="http://schemas.microsoft.com/office/drawing/2014/main" val="1147535112"/>
                    </a:ext>
                  </a:extLst>
                </a:gridCol>
                <a:gridCol w="661031">
                  <a:extLst>
                    <a:ext uri="{9D8B030D-6E8A-4147-A177-3AD203B41FA5}">
                      <a16:colId xmlns:a16="http://schemas.microsoft.com/office/drawing/2014/main" val="3457621676"/>
                    </a:ext>
                  </a:extLst>
                </a:gridCol>
                <a:gridCol w="632224">
                  <a:extLst>
                    <a:ext uri="{9D8B030D-6E8A-4147-A177-3AD203B41FA5}">
                      <a16:colId xmlns:a16="http://schemas.microsoft.com/office/drawing/2014/main" val="1978854338"/>
                    </a:ext>
                  </a:extLst>
                </a:gridCol>
                <a:gridCol w="636772">
                  <a:extLst>
                    <a:ext uri="{9D8B030D-6E8A-4147-A177-3AD203B41FA5}">
                      <a16:colId xmlns:a16="http://schemas.microsoft.com/office/drawing/2014/main" val="1214742399"/>
                    </a:ext>
                  </a:extLst>
                </a:gridCol>
                <a:gridCol w="741385">
                  <a:extLst>
                    <a:ext uri="{9D8B030D-6E8A-4147-A177-3AD203B41FA5}">
                      <a16:colId xmlns:a16="http://schemas.microsoft.com/office/drawing/2014/main" val="3414080234"/>
                    </a:ext>
                  </a:extLst>
                </a:gridCol>
                <a:gridCol w="661031">
                  <a:extLst>
                    <a:ext uri="{9D8B030D-6E8A-4147-A177-3AD203B41FA5}">
                      <a16:colId xmlns:a16="http://schemas.microsoft.com/office/drawing/2014/main" val="4083821701"/>
                    </a:ext>
                  </a:extLst>
                </a:gridCol>
                <a:gridCol w="777773">
                  <a:extLst>
                    <a:ext uri="{9D8B030D-6E8A-4147-A177-3AD203B41FA5}">
                      <a16:colId xmlns:a16="http://schemas.microsoft.com/office/drawing/2014/main" val="4004913992"/>
                    </a:ext>
                  </a:extLst>
                </a:gridCol>
                <a:gridCol w="909674">
                  <a:extLst>
                    <a:ext uri="{9D8B030D-6E8A-4147-A177-3AD203B41FA5}">
                      <a16:colId xmlns:a16="http://schemas.microsoft.com/office/drawing/2014/main" val="108022402"/>
                    </a:ext>
                  </a:extLst>
                </a:gridCol>
                <a:gridCol w="673160">
                  <a:extLst>
                    <a:ext uri="{9D8B030D-6E8A-4147-A177-3AD203B41FA5}">
                      <a16:colId xmlns:a16="http://schemas.microsoft.com/office/drawing/2014/main" val="2424323066"/>
                    </a:ext>
                  </a:extLst>
                </a:gridCol>
              </a:tblGrid>
              <a:tr h="4632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GIOVEDI 25/09/2025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VENERD 26/09/2025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LUNDEDI 29/09/2025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MARTEDI 30/09/2025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MERCOLEDI 01/10/2025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GIOVEDI 02/10/2025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VENERDI 03/10/2025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LUNEDI 06/10/2025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MARTEDI 07/10/2025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MERCOLEDI 08/10/2025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GIOVEDI 09/10/2025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VENERDI 10/10/2025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LUNEDI 13/10/2025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MARTEDI 14/10/2025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extLst>
                  <a:ext uri="{0D108BD9-81ED-4DB2-BD59-A6C34878D82A}">
                    <a16:rowId xmlns:a16="http://schemas.microsoft.com/office/drawing/2014/main" val="3028316086"/>
                  </a:ext>
                </a:extLst>
              </a:tr>
              <a:tr h="3116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incollaggio connettori gas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extLst>
                  <a:ext uri="{0D108BD9-81ED-4DB2-BD59-A6C34878D82A}">
                    <a16:rowId xmlns:a16="http://schemas.microsoft.com/office/drawing/2014/main" val="1518191381"/>
                  </a:ext>
                </a:extLst>
              </a:tr>
              <a:tr h="3116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incollaggio pannelli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L1A + L2A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L3A + L4A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L5A + L5B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L1B + L2B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L3B + L4B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extLst>
                  <a:ext uri="{0D108BD9-81ED-4DB2-BD59-A6C34878D82A}">
                    <a16:rowId xmlns:a16="http://schemas.microsoft.com/office/drawing/2014/main" val="1221994980"/>
                  </a:ext>
                </a:extLst>
              </a:tr>
              <a:tr h="4632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lucidature + incollaggio barre HV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L1A + L2A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L3A + L4A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000" u="none" strike="noStrike">
                          <a:effectLst/>
                        </a:rPr>
                        <a:t>L5A + L5B solo lucidatura 1 lato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L1B + L2B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L3B + L4B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extLst>
                  <a:ext uri="{0D108BD9-81ED-4DB2-BD59-A6C34878D82A}">
                    <a16:rowId xmlns:a16="http://schemas.microsoft.com/office/drawing/2014/main" val="3448394915"/>
                  </a:ext>
                </a:extLst>
              </a:tr>
              <a:tr h="3116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filatura + incollaggio fili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L1A + L2A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L3A + L4A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475951"/>
                  </a:ext>
                </a:extLst>
              </a:tr>
              <a:tr h="3116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saldatura + barre laterali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L1A + L2A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L3A + L4A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extLst>
                  <a:ext uri="{0D108BD9-81ED-4DB2-BD59-A6C34878D82A}">
                    <a16:rowId xmlns:a16="http://schemas.microsoft.com/office/drawing/2014/main" val="428181450"/>
                  </a:ext>
                </a:extLst>
              </a:tr>
              <a:tr h="17705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test pannello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L1A + L2A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L3A + L4A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extLst>
                  <a:ext uri="{0D108BD9-81ED-4DB2-BD59-A6C34878D82A}">
                    <a16:rowId xmlns:a16="http://schemas.microsoft.com/office/drawing/2014/main" val="4283066646"/>
                  </a:ext>
                </a:extLst>
              </a:tr>
              <a:tr h="4632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chiusura camera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000" u="none" strike="noStrike">
                          <a:effectLst/>
                        </a:rPr>
                        <a:t>L1A + L2A + L3A + L4A + L5A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extLst>
                  <a:ext uri="{0D108BD9-81ED-4DB2-BD59-A6C34878D82A}">
                    <a16:rowId xmlns:a16="http://schemas.microsoft.com/office/drawing/2014/main" val="227871767"/>
                  </a:ext>
                </a:extLst>
              </a:tr>
              <a:tr h="17705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test camera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camera 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extLst>
                  <a:ext uri="{0D108BD9-81ED-4DB2-BD59-A6C34878D82A}">
                    <a16:rowId xmlns:a16="http://schemas.microsoft.com/office/drawing/2014/main" val="1191699311"/>
                  </a:ext>
                </a:extLst>
              </a:tr>
              <a:tr h="31163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ULTIMO GIORNO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8" marR="4238" marT="4238" marB="0" anchor="ctr"/>
                </a:tc>
                <a:extLst>
                  <a:ext uri="{0D108BD9-81ED-4DB2-BD59-A6C34878D82A}">
                    <a16:rowId xmlns:a16="http://schemas.microsoft.com/office/drawing/2014/main" val="217692245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C7178CB-5E86-DC3B-C7C2-B249303C0FD8}"/>
              </a:ext>
            </a:extLst>
          </p:cNvPr>
          <p:cNvSpPr/>
          <p:nvPr/>
        </p:nvSpPr>
        <p:spPr>
          <a:xfrm>
            <a:off x="1533236" y="944782"/>
            <a:ext cx="3834292" cy="3302001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F662F8EE-D558-3DBC-801E-C1046DAD6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509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92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lue buttons on a yellow board&#10;&#10;AI-generated content may be incorrect.">
            <a:extLst>
              <a:ext uri="{FF2B5EF4-FFF2-40B4-BE49-F238E27FC236}">
                <a16:creationId xmlns:a16="http://schemas.microsoft.com/office/drawing/2014/main" id="{2A383376-4877-9968-8920-A8227E793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842" y="163577"/>
            <a:ext cx="3045782" cy="2293295"/>
          </a:xfrm>
          <a:prstGeom prst="rect">
            <a:avLst/>
          </a:prstGeom>
        </p:spPr>
      </p:pic>
      <p:pic>
        <p:nvPicPr>
          <p:cNvPr id="9" name="Picture 8" descr="A close-up of a metal beam&#10;&#10;AI-generated content may be incorrect.">
            <a:extLst>
              <a:ext uri="{FF2B5EF4-FFF2-40B4-BE49-F238E27FC236}">
                <a16:creationId xmlns:a16="http://schemas.microsoft.com/office/drawing/2014/main" id="{5918686B-2633-5CCA-658C-6914D788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243" y="3191292"/>
            <a:ext cx="3429001" cy="2581836"/>
          </a:xfrm>
          <a:prstGeom prst="rect">
            <a:avLst/>
          </a:prstGeom>
        </p:spPr>
      </p:pic>
      <p:pic>
        <p:nvPicPr>
          <p:cNvPr id="15" name="Picture 14" descr="A person wearing gloves and working on a table&#10;&#10;AI-generated content may be incorrect.">
            <a:extLst>
              <a:ext uri="{FF2B5EF4-FFF2-40B4-BE49-F238E27FC236}">
                <a16:creationId xmlns:a16="http://schemas.microsoft.com/office/drawing/2014/main" id="{7B728DFA-E58E-E29C-C7A1-56F0A0CCC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1117" y="3249821"/>
            <a:ext cx="3470489" cy="2536322"/>
          </a:xfrm>
          <a:prstGeom prst="rect">
            <a:avLst/>
          </a:prstGeom>
        </p:spPr>
      </p:pic>
      <p:pic>
        <p:nvPicPr>
          <p:cNvPr id="17" name="Picture 16" descr="A person working in a room&#10;&#10;AI-generated content may be incorrect.">
            <a:extLst>
              <a:ext uri="{FF2B5EF4-FFF2-40B4-BE49-F238E27FC236}">
                <a16:creationId xmlns:a16="http://schemas.microsoft.com/office/drawing/2014/main" id="{A9E547C9-5441-E33E-05A8-068160E7F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r="21659" b="-698"/>
          <a:stretch>
            <a:fillRect/>
          </a:stretch>
        </p:blipFill>
        <p:spPr>
          <a:xfrm>
            <a:off x="8404132" y="2798779"/>
            <a:ext cx="3553420" cy="33912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C98D10-9C1B-B2A3-A146-38ECF7F5661C}"/>
              </a:ext>
            </a:extLst>
          </p:cNvPr>
          <p:cNvSpPr txBox="1"/>
          <p:nvPr/>
        </p:nvSpPr>
        <p:spPr>
          <a:xfrm>
            <a:off x="0" y="0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Activities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121FAE-32E3-47A1-A3DE-023C16D122F4}"/>
              </a:ext>
            </a:extLst>
          </p:cNvPr>
          <p:cNvSpPr txBox="1"/>
          <p:nvPr/>
        </p:nvSpPr>
        <p:spPr>
          <a:xfrm>
            <a:off x="246888" y="703044"/>
            <a:ext cx="907260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it-IT" sz="2400" dirty="0"/>
              <a:t>Electric </a:t>
            </a:r>
            <a:r>
              <a:rPr lang="it-IT" sz="2400" dirty="0" err="1"/>
              <a:t>insulation</a:t>
            </a:r>
            <a:r>
              <a:rPr lang="it-IT" sz="2400" dirty="0"/>
              <a:t> of the HV filters on the </a:t>
            </a:r>
            <a:r>
              <a:rPr lang="it-IT" sz="2400" dirty="0" err="1"/>
              <a:t>bars</a:t>
            </a:r>
          </a:p>
          <a:p>
            <a:pPr marL="457200" indent="-457200">
              <a:buAutoNum type="arabicPeriod"/>
            </a:pPr>
            <a:r>
              <a:rPr lang="it-IT" sz="2400" dirty="0" err="1"/>
              <a:t>Gluing</a:t>
            </a:r>
            <a:r>
              <a:rPr lang="it-IT" sz="2400" dirty="0"/>
              <a:t> of the gas </a:t>
            </a:r>
            <a:r>
              <a:rPr lang="it-IT" sz="2400" dirty="0" err="1"/>
              <a:t>connectors</a:t>
            </a:r>
            <a:r>
              <a:rPr lang="it-IT" sz="2400" dirty="0"/>
              <a:t> on </a:t>
            </a:r>
            <a:r>
              <a:rPr lang="it-IT" sz="2400" dirty="0" err="1"/>
              <a:t>each</a:t>
            </a:r>
            <a:r>
              <a:rPr lang="it-IT" sz="2400" dirty="0"/>
              <a:t> of the 10 </a:t>
            </a:r>
            <a:r>
              <a:rPr lang="it-IT" sz="2400" dirty="0" err="1"/>
              <a:t>skins</a:t>
            </a:r>
            <a:r>
              <a:rPr lang="it-IT" sz="2400" dirty="0"/>
              <a:t> for the panels</a:t>
            </a:r>
          </a:p>
          <a:p>
            <a:pPr marL="457200" indent="-457200">
              <a:buAutoNum type="arabicPeriod"/>
            </a:pPr>
            <a:r>
              <a:rPr lang="it-IT" sz="2400" dirty="0" err="1"/>
              <a:t>Honeycomb</a:t>
            </a:r>
            <a:r>
              <a:rPr lang="it-IT" sz="2400" dirty="0"/>
              <a:t> shaping </a:t>
            </a:r>
          </a:p>
          <a:p>
            <a:pPr marL="457200" indent="-457200">
              <a:buAutoNum type="arabicPeriod"/>
            </a:pPr>
            <a:r>
              <a:rPr lang="it-IT" sz="2400" dirty="0" err="1"/>
              <a:t>Skin-honecomb-skin</a:t>
            </a:r>
            <a:r>
              <a:rPr lang="it-IT" sz="2400" dirty="0"/>
              <a:t> </a:t>
            </a:r>
            <a:r>
              <a:rPr lang="it-IT" sz="2400" dirty="0" err="1"/>
              <a:t>gluing</a:t>
            </a:r>
            <a:r>
              <a:rPr lang="it-IT" sz="2400" dirty="0"/>
              <a:t> under vacuum (panel </a:t>
            </a:r>
            <a:r>
              <a:rPr lang="it-IT" sz="2400" dirty="0" err="1"/>
              <a:t>completion</a:t>
            </a:r>
            <a:r>
              <a:rPr lang="it-IT" sz="2400" dirty="0"/>
              <a:t>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C214C0-30FC-3277-90E7-FAA8C18C47BE}"/>
              </a:ext>
            </a:extLst>
          </p:cNvPr>
          <p:cNvSpPr txBox="1"/>
          <p:nvPr/>
        </p:nvSpPr>
        <p:spPr>
          <a:xfrm>
            <a:off x="11621931" y="1946691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E6CF11-828F-4CB2-4C03-C515B455AF12}"/>
              </a:ext>
            </a:extLst>
          </p:cNvPr>
          <p:cNvSpPr txBox="1"/>
          <p:nvPr/>
        </p:nvSpPr>
        <p:spPr>
          <a:xfrm>
            <a:off x="2365305" y="5690769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4B5DA98-F199-7076-E7B0-BE8EEA484775}"/>
              </a:ext>
            </a:extLst>
          </p:cNvPr>
          <p:cNvSpPr txBox="1"/>
          <p:nvPr/>
        </p:nvSpPr>
        <p:spPr>
          <a:xfrm>
            <a:off x="5121032" y="5826469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8CD4BC6-690B-63FC-D974-56BF96DC371F}"/>
              </a:ext>
            </a:extLst>
          </p:cNvPr>
          <p:cNvSpPr txBox="1"/>
          <p:nvPr/>
        </p:nvSpPr>
        <p:spPr>
          <a:xfrm>
            <a:off x="8544811" y="2799345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4</a:t>
            </a:r>
          </a:p>
        </p:txBody>
      </p:sp>
      <p:pic>
        <p:nvPicPr>
          <p:cNvPr id="10" name="Segnaposto contenuto 3" descr="Several people in a room&#10;&#10;AI-generated content may be incorrect.">
            <a:extLst>
              <a:ext uri="{FF2B5EF4-FFF2-40B4-BE49-F238E27FC236}">
                <a16:creationId xmlns:a16="http://schemas.microsoft.com/office/drawing/2014/main" id="{AFBA5166-C2E1-2B0B-36EF-9878AA4EB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5400000">
            <a:off x="5264709" y="3161733"/>
            <a:ext cx="3384908" cy="258725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84E0309-1B29-8D2A-FF2E-7E236A1BFDC7}"/>
              </a:ext>
            </a:extLst>
          </p:cNvPr>
          <p:cNvSpPr txBox="1"/>
          <p:nvPr/>
        </p:nvSpPr>
        <p:spPr>
          <a:xfrm>
            <a:off x="7887194" y="2799344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2B5592-4819-B4E1-ADD9-F92A5D3A8240}"/>
              </a:ext>
            </a:extLst>
          </p:cNvPr>
          <p:cNvCxnSpPr>
            <a:cxnSpLocks/>
          </p:cNvCxnSpPr>
          <p:nvPr/>
        </p:nvCxnSpPr>
        <p:spPr>
          <a:xfrm flipH="1" flipV="1">
            <a:off x="1191491" y="4738255"/>
            <a:ext cx="1006764" cy="923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22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etal frame with wires from ceiling&#10;&#10;AI-generated content may be incorrect.">
            <a:extLst>
              <a:ext uri="{FF2B5EF4-FFF2-40B4-BE49-F238E27FC236}">
                <a16:creationId xmlns:a16="http://schemas.microsoft.com/office/drawing/2014/main" id="{548C2FCB-E104-2BA4-5170-B8A0EA229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06487" y="3374705"/>
            <a:ext cx="3619386" cy="2695835"/>
          </a:xfrm>
          <a:prstGeom prst="rect">
            <a:avLst/>
          </a:prstGeom>
        </p:spPr>
      </p:pic>
      <p:pic>
        <p:nvPicPr>
          <p:cNvPr id="9" name="Picture 8" descr="A metal plate with a drill&#10;&#10;AI-generated content may be incorrect.">
            <a:extLst>
              <a:ext uri="{FF2B5EF4-FFF2-40B4-BE49-F238E27FC236}">
                <a16:creationId xmlns:a16="http://schemas.microsoft.com/office/drawing/2014/main" id="{B9F2D11C-20BD-134C-E045-3BCC9114C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3039" y="3408461"/>
            <a:ext cx="3268020" cy="2460627"/>
          </a:xfrm>
          <a:prstGeom prst="rect">
            <a:avLst/>
          </a:prstGeom>
        </p:spPr>
      </p:pic>
      <p:pic>
        <p:nvPicPr>
          <p:cNvPr id="13" name="Picture 12" descr="A machine in a factory&#10;&#10;AI-generated content may be incorrect.">
            <a:extLst>
              <a:ext uri="{FF2B5EF4-FFF2-40B4-BE49-F238E27FC236}">
                <a16:creationId xmlns:a16="http://schemas.microsoft.com/office/drawing/2014/main" id="{51C508C0-5F44-055F-0BE2-DC7B8F38D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6259" y="3352334"/>
            <a:ext cx="3733650" cy="28592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D472C6-23EF-F4FA-2905-FDDDAF100522}"/>
              </a:ext>
            </a:extLst>
          </p:cNvPr>
          <p:cNvSpPr txBox="1"/>
          <p:nvPr/>
        </p:nvSpPr>
        <p:spPr>
          <a:xfrm>
            <a:off x="0" y="0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Activities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F626D8-27F9-BE76-BBBF-C8448F909195}"/>
              </a:ext>
            </a:extLst>
          </p:cNvPr>
          <p:cNvSpPr txBox="1"/>
          <p:nvPr/>
        </p:nvSpPr>
        <p:spPr>
          <a:xfrm>
            <a:off x="321784" y="1006955"/>
            <a:ext cx="4584204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2400" dirty="0"/>
              <a:t>5.  Panels </a:t>
            </a:r>
            <a:r>
              <a:rPr lang="it-IT" sz="2400" dirty="0" err="1"/>
              <a:t>planarity</a:t>
            </a:r>
            <a:r>
              <a:rPr lang="it-IT" sz="2400" dirty="0"/>
              <a:t> check</a:t>
            </a:r>
          </a:p>
          <a:p>
            <a:r>
              <a:rPr lang="it-IT" sz="2400" dirty="0"/>
              <a:t>6.  Cleaning of the panel </a:t>
            </a:r>
            <a:r>
              <a:rPr lang="it-IT" sz="2400" dirty="0" err="1"/>
              <a:t>surfaces</a:t>
            </a:r>
            <a:endParaRPr lang="it-IT" sz="2400" dirty="0"/>
          </a:p>
          <a:p>
            <a:r>
              <a:rPr lang="it-IT" sz="2400" dirty="0"/>
              <a:t>7.  </a:t>
            </a:r>
            <a:r>
              <a:rPr lang="it-IT" sz="2400" dirty="0" err="1"/>
              <a:t>Gluing</a:t>
            </a:r>
            <a:r>
              <a:rPr lang="it-IT" sz="2400" dirty="0"/>
              <a:t> of the HV </a:t>
            </a:r>
            <a:r>
              <a:rPr lang="it-IT" sz="2400" dirty="0" err="1"/>
              <a:t>bars</a:t>
            </a:r>
            <a:r>
              <a:rPr lang="it-IT" sz="2400" dirty="0"/>
              <a:t> </a:t>
            </a:r>
          </a:p>
          <a:p>
            <a:r>
              <a:rPr lang="it-IT" sz="2400" dirty="0"/>
              <a:t> </a:t>
            </a:r>
            <a:endParaRPr lang="en-US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2591F2-4B51-E7B4-06E5-9FFFBBD412FB}"/>
              </a:ext>
            </a:extLst>
          </p:cNvPr>
          <p:cNvSpPr txBox="1"/>
          <p:nvPr/>
        </p:nvSpPr>
        <p:spPr>
          <a:xfrm>
            <a:off x="4905988" y="3195181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136F37-F515-0A9C-B332-EF110F1686F4}"/>
              </a:ext>
            </a:extLst>
          </p:cNvPr>
          <p:cNvSpPr txBox="1"/>
          <p:nvPr/>
        </p:nvSpPr>
        <p:spPr>
          <a:xfrm>
            <a:off x="5498200" y="5545761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8" name="Immagine 7" descr="Immagine che contiene vestiti, barca, persona, ingegneria&#10;&#10;Il contenuto generato dall&amp;#39;IA potrebbe non essere corretto.">
            <a:extLst>
              <a:ext uri="{FF2B5EF4-FFF2-40B4-BE49-F238E27FC236}">
                <a16:creationId xmlns:a16="http://schemas.microsoft.com/office/drawing/2014/main" id="{AAF8DE61-2548-5B12-CFBE-FA197D443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986948" y="76700"/>
            <a:ext cx="3521972" cy="270726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CC1FA5-C0E6-3ED9-B123-4E7E8F5F3506}"/>
              </a:ext>
            </a:extLst>
          </p:cNvPr>
          <p:cNvSpPr txBox="1"/>
          <p:nvPr/>
        </p:nvSpPr>
        <p:spPr>
          <a:xfrm>
            <a:off x="9136506" y="202034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CDFAFA-ECEB-31C9-4F96-230B1B64047C}"/>
              </a:ext>
            </a:extLst>
          </p:cNvPr>
          <p:cNvSpPr txBox="1"/>
          <p:nvPr/>
        </p:nvSpPr>
        <p:spPr>
          <a:xfrm>
            <a:off x="8814618" y="3379847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16" name="Immagine 15" descr="Immagine che contiene muro, interno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F289394F-751D-F7A6-60D1-E259EBC89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318776" y="469797"/>
            <a:ext cx="3100193" cy="2314000"/>
          </a:xfrm>
          <a:prstGeom prst="rect">
            <a:avLst/>
          </a:prstGeom>
        </p:spPr>
      </p:pic>
      <p:pic>
        <p:nvPicPr>
          <p:cNvPr id="3" name="Picture 2" descr="A person working on a metal piece&#10;&#10;AI-generated content may be incorrect.">
            <a:extLst>
              <a:ext uri="{FF2B5EF4-FFF2-40B4-BE49-F238E27FC236}">
                <a16:creationId xmlns:a16="http://schemas.microsoft.com/office/drawing/2014/main" id="{3C8F70B0-7A0A-D585-9C2D-B14FED5A6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570" y="3402493"/>
            <a:ext cx="3268023" cy="2460629"/>
          </a:xfrm>
          <a:prstGeom prst="rect">
            <a:avLst/>
          </a:prstGeom>
        </p:spPr>
      </p:pic>
      <p:sp>
        <p:nvSpPr>
          <p:cNvPr id="7" name="CasellaDiTesto 3">
            <a:extLst>
              <a:ext uri="{FF2B5EF4-FFF2-40B4-BE49-F238E27FC236}">
                <a16:creationId xmlns:a16="http://schemas.microsoft.com/office/drawing/2014/main" id="{CEAA3FEB-470C-319A-96FE-F18DF38AF0D7}"/>
              </a:ext>
            </a:extLst>
          </p:cNvPr>
          <p:cNvSpPr txBox="1"/>
          <p:nvPr/>
        </p:nvSpPr>
        <p:spPr>
          <a:xfrm>
            <a:off x="236068" y="3046910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F8F371BF-4DF2-32C1-6EA2-6345EA876372}"/>
              </a:ext>
            </a:extLst>
          </p:cNvPr>
          <p:cNvSpPr txBox="1"/>
          <p:nvPr/>
        </p:nvSpPr>
        <p:spPr>
          <a:xfrm>
            <a:off x="9703099" y="107721"/>
            <a:ext cx="3736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8342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C57870-DFBA-02DB-AC00-5766BBE4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" y="-217"/>
            <a:ext cx="9837107" cy="834961"/>
          </a:xfrm>
        </p:spPr>
        <p:txBody>
          <a:bodyPr/>
          <a:lstStyle/>
          <a:p>
            <a:r>
              <a:rPr lang="it-IT" dirty="0"/>
              <a:t>Moments of </a:t>
            </a:r>
            <a:r>
              <a:rPr lang="it-IT" dirty="0" err="1"/>
              <a:t>discussion</a:t>
            </a:r>
            <a:r>
              <a:rPr lang="it-IT" dirty="0"/>
              <a:t> and hard-working</a:t>
            </a:r>
          </a:p>
        </p:txBody>
      </p:sp>
      <p:pic>
        <p:nvPicPr>
          <p:cNvPr id="6" name="Picture 12" descr="A group of people working on a machine&#10;&#10;AI-generated content may be incorrect.">
            <a:extLst>
              <a:ext uri="{FF2B5EF4-FFF2-40B4-BE49-F238E27FC236}">
                <a16:creationId xmlns:a16="http://schemas.microsoft.com/office/drawing/2014/main" id="{7DB7403D-E95B-DFD5-3AD8-31A33D50F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0346" y="1373701"/>
            <a:ext cx="3429002" cy="2581837"/>
          </a:xfrm>
          <a:prstGeom prst="rect">
            <a:avLst/>
          </a:prstGeom>
        </p:spPr>
      </p:pic>
      <p:pic>
        <p:nvPicPr>
          <p:cNvPr id="9" name="Immagine 8" descr="A group of people working on a machine&#10;&#10;AI-generated content may be incorrect.">
            <a:extLst>
              <a:ext uri="{FF2B5EF4-FFF2-40B4-BE49-F238E27FC236}">
                <a16:creationId xmlns:a16="http://schemas.microsoft.com/office/drawing/2014/main" id="{F7C5790A-B53F-58C4-0FEA-D9FEF0BAB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67976" y="3596012"/>
            <a:ext cx="3548743" cy="2720069"/>
          </a:xfrm>
          <a:prstGeom prst="rect">
            <a:avLst/>
          </a:prstGeom>
        </p:spPr>
      </p:pic>
      <p:pic>
        <p:nvPicPr>
          <p:cNvPr id="11" name="Immagine 10" descr="Immagine che contiene vestiti, uomo, persona, interno&#10;&#10;Il contenuto generato dall&amp;#39;IA potrebbe non essere corretto.">
            <a:extLst>
              <a:ext uri="{FF2B5EF4-FFF2-40B4-BE49-F238E27FC236}">
                <a16:creationId xmlns:a16="http://schemas.microsoft.com/office/drawing/2014/main" id="{F9E2350C-11A4-74C4-6A65-61459E938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364" y="2264228"/>
            <a:ext cx="3173186" cy="4234543"/>
          </a:xfrm>
          <a:prstGeom prst="rect">
            <a:avLst/>
          </a:prstGeom>
        </p:spPr>
      </p:pic>
      <p:pic>
        <p:nvPicPr>
          <p:cNvPr id="12" name="Immagine 11" descr="Immagine che contiene vestiti, persona, interno, Servizio&#10;&#10;Il contenuto generato dall&amp;#39;IA potrebbe non essere corretto.">
            <a:extLst>
              <a:ext uri="{FF2B5EF4-FFF2-40B4-BE49-F238E27FC236}">
                <a16:creationId xmlns:a16="http://schemas.microsoft.com/office/drawing/2014/main" id="{40E9F4D2-4306-5D5D-CD75-5D7D515E1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394" y="827313"/>
            <a:ext cx="3031673" cy="39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A535865A-9403-CAEE-765E-F83725879E5F}"/>
              </a:ext>
            </a:extLst>
          </p:cNvPr>
          <p:cNvSpPr txBox="1">
            <a:spLocks/>
          </p:cNvSpPr>
          <p:nvPr/>
        </p:nvSpPr>
        <p:spPr>
          <a:xfrm>
            <a:off x="3132" y="-217"/>
            <a:ext cx="9837107" cy="83496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So far so good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2BE8DF-83FE-1AB7-A77E-6BEF87EE04A7}"/>
              </a:ext>
            </a:extLst>
          </p:cNvPr>
          <p:cNvSpPr txBox="1"/>
          <p:nvPr/>
        </p:nvSpPr>
        <p:spPr>
          <a:xfrm>
            <a:off x="299695" y="870140"/>
            <a:ext cx="864087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400" dirty="0"/>
              <a:t>8 panels ready (5 to be </a:t>
            </a:r>
            <a:r>
              <a:rPr lang="it-IT" sz="2400" dirty="0" err="1"/>
              <a:t>used</a:t>
            </a:r>
            <a:r>
              <a:rPr lang="it-IT" sz="2400" dirty="0"/>
              <a:t> for a first detector)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/>
              <a:t>2 panels in </a:t>
            </a:r>
            <a:r>
              <a:rPr lang="it-IT" sz="2400" dirty="0" err="1"/>
              <a:t>this</a:t>
            </a:r>
            <a:r>
              <a:rPr lang="it-IT" sz="2400" dirty="0"/>
              <a:t> moment under vacuum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err="1"/>
              <a:t>Wiring</a:t>
            </a:r>
            <a:r>
              <a:rPr lang="it-IT" sz="2400" dirty="0"/>
              <a:t> machine </a:t>
            </a:r>
            <a:r>
              <a:rPr lang="it-IT" sz="2400" dirty="0" err="1"/>
              <a:t>tested</a:t>
            </a:r>
            <a:r>
              <a:rPr lang="it-IT" sz="2400" dirty="0"/>
              <a:t> and fine tuning </a:t>
            </a:r>
            <a:r>
              <a:rPr lang="it-IT" sz="2400" dirty="0" err="1"/>
              <a:t>ongoing</a:t>
            </a:r>
          </a:p>
        </p:txBody>
      </p:sp>
      <p:pic>
        <p:nvPicPr>
          <p:cNvPr id="5" name="Immagine 4" descr="Immagine che contiene interno, acciaio, Attrezzature mediche, persona&#10;&#10;Il contenuto generato dall&amp;#39;IA potrebbe non essere corretto.">
            <a:extLst>
              <a:ext uri="{FF2B5EF4-FFF2-40B4-BE49-F238E27FC236}">
                <a16:creationId xmlns:a16="http://schemas.microsoft.com/office/drawing/2014/main" id="{1BAFA1C4-FE22-A816-B072-31675B9D35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387"/>
          <a:stretch>
            <a:fillRect/>
          </a:stretch>
        </p:blipFill>
        <p:spPr>
          <a:xfrm>
            <a:off x="500863" y="2185415"/>
            <a:ext cx="4482617" cy="211300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70A57B-C08D-9039-A41B-95F3B58ACD29}"/>
              </a:ext>
            </a:extLst>
          </p:cNvPr>
          <p:cNvSpPr txBox="1"/>
          <p:nvPr/>
        </p:nvSpPr>
        <p:spPr>
          <a:xfrm>
            <a:off x="5453743" y="3113314"/>
            <a:ext cx="5958213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dirty="0"/>
              <a:t>Following soon: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/>
              <a:t>Special cleaning of the </a:t>
            </a:r>
            <a:r>
              <a:rPr lang="it-IT" sz="2400" dirty="0" err="1"/>
              <a:t>clean</a:t>
            </a:r>
            <a:r>
              <a:rPr lang="it-IT" sz="2400" dirty="0"/>
              <a:t> room</a:t>
            </a:r>
          </a:p>
          <a:p>
            <a:pPr marL="285750" indent="-285750">
              <a:buFont typeface="Arial"/>
              <a:buChar char="•"/>
            </a:pPr>
            <a:r>
              <a:rPr lang="it-IT" sz="2400" dirty="0" err="1"/>
              <a:t>Going</a:t>
            </a:r>
            <a:r>
              <a:rPr lang="it-IT" sz="2400" dirty="0"/>
              <a:t> on with the schedule</a:t>
            </a:r>
          </a:p>
          <a:p>
            <a:pPr marL="285750" indent="-285750">
              <a:buFont typeface="Arial"/>
              <a:buChar char="•"/>
            </a:pPr>
            <a:endParaRPr lang="it-IT" sz="2400" dirty="0"/>
          </a:p>
          <a:p>
            <a:r>
              <a:rPr lang="it-IT" sz="2400" dirty="0"/>
              <a:t>SPECIAL THANKS TO OUR TECHNICIANS EMILIANO AND ROBERTO FOR THEIR AVAILABILITY AND TO MARIO FOR HIS SUPERVISION</a:t>
            </a:r>
          </a:p>
          <a:p>
            <a:endParaRPr lang="it-IT" dirty="0"/>
          </a:p>
        </p:txBody>
      </p:sp>
      <p:pic>
        <p:nvPicPr>
          <p:cNvPr id="9" name="Picture 8" descr="A machine with a piece of paper&#10;&#10;AI-generated content may be incorrect.">
            <a:extLst>
              <a:ext uri="{FF2B5EF4-FFF2-40B4-BE49-F238E27FC236}">
                <a16:creationId xmlns:a16="http://schemas.microsoft.com/office/drawing/2014/main" id="{F77BED2F-25D3-7B60-FB36-5695922A6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3"/>
          <a:stretch>
            <a:fillRect/>
          </a:stretch>
        </p:blipFill>
        <p:spPr>
          <a:xfrm>
            <a:off x="500863" y="4413364"/>
            <a:ext cx="4482617" cy="21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6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430</Words>
  <Application>Microsoft Office PowerPoint</Application>
  <PresentationFormat>Widescreen</PresentationFormat>
  <Paragraphs>171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Aptos Narrow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Moments of discussion and hard-working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Gianfranco Morello</dc:creator>
  <cp:lastModifiedBy>Gianfranco Morello</cp:lastModifiedBy>
  <cp:revision>199</cp:revision>
  <dcterms:created xsi:type="dcterms:W3CDTF">2025-09-29T12:14:11Z</dcterms:created>
  <dcterms:modified xsi:type="dcterms:W3CDTF">2025-10-01T08:54:13Z</dcterms:modified>
</cp:coreProperties>
</file>