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2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4"/>
  </p:sldMasterIdLst>
  <p:notesMasterIdLst>
    <p:notesMasterId r:id="rId27"/>
  </p:notesMasterIdLst>
  <p:handoutMasterIdLst>
    <p:handoutMasterId r:id="rId28"/>
  </p:handoutMasterIdLst>
  <p:sldIdLst>
    <p:sldId id="1733" r:id="rId5"/>
    <p:sldId id="1745" r:id="rId6"/>
    <p:sldId id="1734" r:id="rId7"/>
    <p:sldId id="1741" r:id="rId8"/>
    <p:sldId id="286" r:id="rId9"/>
    <p:sldId id="1742" r:id="rId10"/>
    <p:sldId id="1743" r:id="rId11"/>
    <p:sldId id="1735" r:id="rId12"/>
    <p:sldId id="1736" r:id="rId13"/>
    <p:sldId id="1740" r:id="rId14"/>
    <p:sldId id="297" r:id="rId15"/>
    <p:sldId id="277" r:id="rId16"/>
    <p:sldId id="262" r:id="rId17"/>
    <p:sldId id="1738" r:id="rId18"/>
    <p:sldId id="273" r:id="rId19"/>
    <p:sldId id="279" r:id="rId20"/>
    <p:sldId id="283" r:id="rId21"/>
    <p:sldId id="1739" r:id="rId22"/>
    <p:sldId id="1744" r:id="rId23"/>
    <p:sldId id="302" r:id="rId24"/>
    <p:sldId id="263" r:id="rId25"/>
    <p:sldId id="271" r:id="rId26"/>
  </p:sldIdLst>
  <p:sldSz cx="12188825" cy="6858000"/>
  <p:notesSz cx="6858000" cy="9144000"/>
  <p:embeddedFontLst>
    <p:embeddedFont>
      <p:font typeface="Arial Rounded MT Bold" panose="020F0704030504030204" pitchFamily="34" charset="0"/>
      <p:regular r:id="rId29"/>
    </p:embeddedFont>
    <p:embeddedFont>
      <p:font typeface="Cambria Math" panose="02040503050406030204" pitchFamily="18" charset="0"/>
      <p:regular r:id="rId30"/>
    </p:embeddedFont>
    <p:embeddedFont>
      <p:font typeface="Century Gothic" panose="020B0502020202020204" pitchFamily="34" charset="0"/>
      <p:regular r:id="rId31"/>
      <p:bold r:id="rId32"/>
      <p:italic r:id="rId33"/>
      <p:boldItalic r:id="rId34"/>
    </p:embeddedFont>
    <p:embeddedFont>
      <p:font typeface="Fira Sans" panose="020B0503050000020004" pitchFamily="34" charset="0"/>
      <p:regular r:id="rId35"/>
      <p:bold r:id="rId36"/>
      <p:italic r:id="rId37"/>
      <p:boldItalic r:id="rId38"/>
    </p:embeddedFont>
    <p:embeddedFont>
      <p:font typeface="Fira Sans Light" panose="020B0403050000020004" pitchFamily="34" charset="0"/>
      <p:regular r:id="rId39"/>
      <p:italic r:id="rId40"/>
    </p:embeddedFont>
    <p:embeddedFont>
      <p:font typeface="Wingdings 2" panose="05020102010507070707" pitchFamily="18" charset="2"/>
      <p:regular r:id="rId41"/>
    </p:embeddedFont>
  </p:embeddedFontLst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3839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3F7"/>
    <a:srgbClr val="13181D"/>
    <a:srgbClr val="E2EEF3"/>
    <a:srgbClr val="EAF3F6"/>
    <a:srgbClr val="000000"/>
    <a:srgbClr val="111419"/>
    <a:srgbClr val="BE8B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8DA521-7D45-4472-BA8F-F27827AAEA82}" v="2852" dt="2025-09-24T12:21:09.926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53" autoAdjust="0"/>
    <p:restoredTop sz="94118" autoAdjust="0"/>
  </p:normalViewPr>
  <p:slideViewPr>
    <p:cSldViewPr showGuides="1">
      <p:cViewPr varScale="1">
        <p:scale>
          <a:sx n="187" d="100"/>
          <a:sy n="187" d="100"/>
        </p:scale>
        <p:origin x="168" y="318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1.fntdata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font" Target="fonts/font1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ancarlo Cella" userId="f425aa62-05a8-4207-a7a7-b9975cf89f93" providerId="ADAL" clId="{EACC170A-6EAB-42DB-A1FE-E1B95562B102}"/>
    <pc:docChg chg="undo custSel addSld delSld modSld sldOrd">
      <pc:chgData name="Giancarlo Cella" userId="f425aa62-05a8-4207-a7a7-b9975cf89f93" providerId="ADAL" clId="{EACC170A-6EAB-42DB-A1FE-E1B95562B102}" dt="2025-09-24T12:23:35.678" v="7039" actId="14100"/>
      <pc:docMkLst>
        <pc:docMk/>
      </pc:docMkLst>
      <pc:sldChg chg="addSp delSp modSp del mod">
        <pc:chgData name="Giancarlo Cella" userId="f425aa62-05a8-4207-a7a7-b9975cf89f93" providerId="ADAL" clId="{EACC170A-6EAB-42DB-A1FE-E1B95562B102}" dt="2025-09-24T09:57:23.490" v="3747" actId="47"/>
        <pc:sldMkLst>
          <pc:docMk/>
          <pc:sldMk cId="0" sldId="257"/>
        </pc:sldMkLst>
        <pc:spChg chg="mod">
          <ac:chgData name="Giancarlo Cella" userId="f425aa62-05a8-4207-a7a7-b9975cf89f93" providerId="ADAL" clId="{EACC170A-6EAB-42DB-A1FE-E1B95562B102}" dt="2025-09-23T06:35:14.574" v="4" actId="1076"/>
          <ac:spMkLst>
            <pc:docMk/>
            <pc:sldMk cId="0" sldId="257"/>
            <ac:spMk id="3" creationId="{00000000-0000-0000-0000-000000000000}"/>
          </ac:spMkLst>
        </pc:spChg>
        <pc:picChg chg="add mod">
          <ac:chgData name="Giancarlo Cella" userId="f425aa62-05a8-4207-a7a7-b9975cf89f93" providerId="ADAL" clId="{EACC170A-6EAB-42DB-A1FE-E1B95562B102}" dt="2025-09-24T09:07:21.211" v="3428" actId="1076"/>
          <ac:picMkLst>
            <pc:docMk/>
            <pc:sldMk cId="0" sldId="257"/>
            <ac:picMk id="5" creationId="{5380C36F-B6C0-F0A0-275A-BFB1481F8506}"/>
          </ac:picMkLst>
        </pc:picChg>
        <pc:picChg chg="add del mod">
          <ac:chgData name="Giancarlo Cella" userId="f425aa62-05a8-4207-a7a7-b9975cf89f93" providerId="ADAL" clId="{EACC170A-6EAB-42DB-A1FE-E1B95562B102}" dt="2025-09-24T09:07:18.570" v="3427" actId="478"/>
          <ac:picMkLst>
            <pc:docMk/>
            <pc:sldMk cId="0" sldId="257"/>
            <ac:picMk id="7" creationId="{3109F464-0C78-3F50-2731-1DF1B3248088}"/>
          </ac:picMkLst>
        </pc:picChg>
        <pc:picChg chg="add del mod">
          <ac:chgData name="Giancarlo Cella" userId="f425aa62-05a8-4207-a7a7-b9975cf89f93" providerId="ADAL" clId="{EACC170A-6EAB-42DB-A1FE-E1B95562B102}" dt="2025-09-24T09:07:14.802" v="3426" actId="478"/>
          <ac:picMkLst>
            <pc:docMk/>
            <pc:sldMk cId="0" sldId="257"/>
            <ac:picMk id="9" creationId="{FFD8CE84-DE82-EEBC-CA18-EA8292AB6794}"/>
          </ac:picMkLst>
        </pc:picChg>
      </pc:sldChg>
      <pc:sldChg chg="del">
        <pc:chgData name="Giancarlo Cella" userId="f425aa62-05a8-4207-a7a7-b9975cf89f93" providerId="ADAL" clId="{EACC170A-6EAB-42DB-A1FE-E1B95562B102}" dt="2025-09-24T09:18:53.121" v="3539" actId="47"/>
        <pc:sldMkLst>
          <pc:docMk/>
          <pc:sldMk cId="0" sldId="258"/>
        </pc:sldMkLst>
      </pc:sldChg>
      <pc:sldChg chg="del">
        <pc:chgData name="Giancarlo Cella" userId="f425aa62-05a8-4207-a7a7-b9975cf89f93" providerId="ADAL" clId="{EACC170A-6EAB-42DB-A1FE-E1B95562B102}" dt="2025-09-24T09:57:09.698" v="3745" actId="47"/>
        <pc:sldMkLst>
          <pc:docMk/>
          <pc:sldMk cId="0" sldId="259"/>
        </pc:sldMkLst>
      </pc:sldChg>
      <pc:sldChg chg="del">
        <pc:chgData name="Giancarlo Cella" userId="f425aa62-05a8-4207-a7a7-b9975cf89f93" providerId="ADAL" clId="{EACC170A-6EAB-42DB-A1FE-E1B95562B102}" dt="2025-09-24T09:23:53.056" v="3624" actId="47"/>
        <pc:sldMkLst>
          <pc:docMk/>
          <pc:sldMk cId="0" sldId="260"/>
        </pc:sldMkLst>
      </pc:sldChg>
      <pc:sldChg chg="addSp delSp modSp del mod ord">
        <pc:chgData name="Giancarlo Cella" userId="f425aa62-05a8-4207-a7a7-b9975cf89f93" providerId="ADAL" clId="{EACC170A-6EAB-42DB-A1FE-E1B95562B102}" dt="2025-09-24T10:16:05.603" v="4359" actId="47"/>
        <pc:sldMkLst>
          <pc:docMk/>
          <pc:sldMk cId="0" sldId="261"/>
        </pc:sldMkLst>
        <pc:spChg chg="mod">
          <ac:chgData name="Giancarlo Cella" userId="f425aa62-05a8-4207-a7a7-b9975cf89f93" providerId="ADAL" clId="{EACC170A-6EAB-42DB-A1FE-E1B95562B102}" dt="2025-09-24T09:23:36.600" v="3623" actId="20577"/>
          <ac:spMkLst>
            <pc:docMk/>
            <pc:sldMk cId="0" sldId="261"/>
            <ac:spMk id="2" creationId="{00000000-0000-0000-0000-000000000000}"/>
          </ac:spMkLst>
        </pc:spChg>
        <pc:picChg chg="add del mod">
          <ac:chgData name="Giancarlo Cella" userId="f425aa62-05a8-4207-a7a7-b9975cf89f93" providerId="ADAL" clId="{EACC170A-6EAB-42DB-A1FE-E1B95562B102}" dt="2025-09-24T09:14:58.427" v="3449" actId="21"/>
          <ac:picMkLst>
            <pc:docMk/>
            <pc:sldMk cId="0" sldId="261"/>
            <ac:picMk id="5" creationId="{0F920971-3FEA-035D-5188-9DD19536A25B}"/>
          </ac:picMkLst>
        </pc:picChg>
        <pc:picChg chg="add del mod">
          <ac:chgData name="Giancarlo Cella" userId="f425aa62-05a8-4207-a7a7-b9975cf89f93" providerId="ADAL" clId="{EACC170A-6EAB-42DB-A1FE-E1B95562B102}" dt="2025-09-24T09:22:53.668" v="3603" actId="21"/>
          <ac:picMkLst>
            <pc:docMk/>
            <pc:sldMk cId="0" sldId="261"/>
            <ac:picMk id="7" creationId="{53E8353A-1E44-5D40-F80F-8F778C8EE197}"/>
          </ac:picMkLst>
        </pc:picChg>
      </pc:sldChg>
      <pc:sldChg chg="addSp delSp modSp mod ord modClrScheme chgLayout">
        <pc:chgData name="Giancarlo Cella" userId="f425aa62-05a8-4207-a7a7-b9975cf89f93" providerId="ADAL" clId="{EACC170A-6EAB-42DB-A1FE-E1B95562B102}" dt="2025-09-24T12:02:13.988" v="6872" actId="1076"/>
        <pc:sldMkLst>
          <pc:docMk/>
          <pc:sldMk cId="0" sldId="262"/>
        </pc:sldMkLst>
        <pc:spChg chg="del mod ord">
          <ac:chgData name="Giancarlo Cella" userId="f425aa62-05a8-4207-a7a7-b9975cf89f93" providerId="ADAL" clId="{EACC170A-6EAB-42DB-A1FE-E1B95562B102}" dt="2025-09-24T09:58:46.921" v="3751" actId="478"/>
          <ac:spMkLst>
            <pc:docMk/>
            <pc:sldMk cId="0" sldId="262"/>
            <ac:spMk id="2" creationId="{00000000-0000-0000-0000-000000000000}"/>
          </ac:spMkLst>
        </pc:spChg>
        <pc:spChg chg="del mod">
          <ac:chgData name="Giancarlo Cella" userId="f425aa62-05a8-4207-a7a7-b9975cf89f93" providerId="ADAL" clId="{EACC170A-6EAB-42DB-A1FE-E1B95562B102}" dt="2025-09-24T09:58:38.004" v="3750" actId="700"/>
          <ac:spMkLst>
            <pc:docMk/>
            <pc:sldMk cId="0" sldId="262"/>
            <ac:spMk id="3" creationId="{00000000-0000-0000-0000-000000000000}"/>
          </ac:spMkLst>
        </pc:spChg>
        <pc:spChg chg="add mod">
          <ac:chgData name="Giancarlo Cella" userId="f425aa62-05a8-4207-a7a7-b9975cf89f93" providerId="ADAL" clId="{EACC170A-6EAB-42DB-A1FE-E1B95562B102}" dt="2025-09-24T12:02:13.988" v="6872" actId="1076"/>
          <ac:spMkLst>
            <pc:docMk/>
            <pc:sldMk cId="0" sldId="262"/>
            <ac:spMk id="6" creationId="{BE653396-249C-CFEF-7A3A-5D0375186A39}"/>
          </ac:spMkLst>
        </pc:spChg>
        <pc:picChg chg="add mod">
          <ac:chgData name="Giancarlo Cella" userId="f425aa62-05a8-4207-a7a7-b9975cf89f93" providerId="ADAL" clId="{EACC170A-6EAB-42DB-A1FE-E1B95562B102}" dt="2025-09-24T09:58:53.941" v="3753" actId="14100"/>
          <ac:picMkLst>
            <pc:docMk/>
            <pc:sldMk cId="0" sldId="262"/>
            <ac:picMk id="5" creationId="{9DEC9E87-2EDE-12A5-3058-C90BD01065EF}"/>
          </ac:picMkLst>
        </pc:picChg>
      </pc:sldChg>
      <pc:sldChg chg="addSp delSp modSp mod modClrScheme chgLayout">
        <pc:chgData name="Giancarlo Cella" userId="f425aa62-05a8-4207-a7a7-b9975cf89f93" providerId="ADAL" clId="{EACC170A-6EAB-42DB-A1FE-E1B95562B102}" dt="2025-09-24T12:23:35.678" v="7039" actId="14100"/>
        <pc:sldMkLst>
          <pc:docMk/>
          <pc:sldMk cId="0" sldId="263"/>
        </pc:sldMkLst>
        <pc:spChg chg="mod ord">
          <ac:chgData name="Giancarlo Cella" userId="f425aa62-05a8-4207-a7a7-b9975cf89f93" providerId="ADAL" clId="{EACC170A-6EAB-42DB-A1FE-E1B95562B102}" dt="2025-09-24T12:23:35.678" v="7039" actId="14100"/>
          <ac:spMkLst>
            <pc:docMk/>
            <pc:sldMk cId="0" sldId="263"/>
            <ac:spMk id="2" creationId="{00000000-0000-0000-0000-000000000000}"/>
          </ac:spMkLst>
        </pc:spChg>
        <pc:spChg chg="add mod">
          <ac:chgData name="Giancarlo Cella" userId="f425aa62-05a8-4207-a7a7-b9975cf89f93" providerId="ADAL" clId="{EACC170A-6EAB-42DB-A1FE-E1B95562B102}" dt="2025-09-24T12:23:30.157" v="7038" actId="20577"/>
          <ac:spMkLst>
            <pc:docMk/>
            <pc:sldMk cId="0" sldId="263"/>
            <ac:spMk id="3" creationId="{00000000-0000-0000-0000-000000000000}"/>
          </ac:spMkLst>
        </pc:spChg>
        <pc:spChg chg="add mod ord">
          <ac:chgData name="Giancarlo Cella" userId="f425aa62-05a8-4207-a7a7-b9975cf89f93" providerId="ADAL" clId="{EACC170A-6EAB-42DB-A1FE-E1B95562B102}" dt="2025-09-24T12:22:44.479" v="7007" actId="403"/>
          <ac:spMkLst>
            <pc:docMk/>
            <pc:sldMk cId="0" sldId="263"/>
            <ac:spMk id="4" creationId="{80C4CF04-2E2F-01E2-EAC9-97FE3B579E89}"/>
          </ac:spMkLst>
        </pc:spChg>
        <pc:spChg chg="del mod ord replId">
          <ac:chgData name="Giancarlo Cella" userId="f425aa62-05a8-4207-a7a7-b9975cf89f93" providerId="ADAL" clId="{EACC170A-6EAB-42DB-A1FE-E1B95562B102}" dt="2025-09-24T12:13:36.634" v="6928" actId="26606"/>
          <ac:spMkLst>
            <pc:docMk/>
            <pc:sldMk cId="0" sldId="263"/>
            <ac:spMk id="8" creationId="{00000000-0000-0000-0000-000000000000}"/>
          </ac:spMkLst>
        </pc:spChg>
        <pc:spChg chg="add del mod">
          <ac:chgData name="Giancarlo Cella" userId="f425aa62-05a8-4207-a7a7-b9975cf89f93" providerId="ADAL" clId="{EACC170A-6EAB-42DB-A1FE-E1B95562B102}" dt="2025-09-24T12:13:58.254" v="6931" actId="26606"/>
          <ac:spMkLst>
            <pc:docMk/>
            <pc:sldMk cId="0" sldId="263"/>
            <ac:spMk id="11" creationId="{C17E72A4-C343-C9A8-31A4-3078124BF939}"/>
          </ac:spMkLst>
        </pc:spChg>
        <pc:spChg chg="add">
          <ac:chgData name="Giancarlo Cella" userId="f425aa62-05a8-4207-a7a7-b9975cf89f93" providerId="ADAL" clId="{EACC170A-6EAB-42DB-A1FE-E1B95562B102}" dt="2025-09-24T12:13:58.254" v="6931" actId="26606"/>
          <ac:spMkLst>
            <pc:docMk/>
            <pc:sldMk cId="0" sldId="263"/>
            <ac:spMk id="16" creationId="{7CAD3C1B-F6D5-8A83-11AF-A0866B1C42C4}"/>
          </ac:spMkLst>
        </pc:spChg>
        <pc:picChg chg="add mod">
          <ac:chgData name="Giancarlo Cella" userId="f425aa62-05a8-4207-a7a7-b9975cf89f93" providerId="ADAL" clId="{EACC170A-6EAB-42DB-A1FE-E1B95562B102}" dt="2025-09-24T12:14:09.908" v="6934" actId="1076"/>
          <ac:picMkLst>
            <pc:docMk/>
            <pc:sldMk cId="0" sldId="263"/>
            <ac:picMk id="6" creationId="{12C88353-3135-20DA-8A32-F1AB36CB038C}"/>
          </ac:picMkLst>
        </pc:picChg>
      </pc:sldChg>
      <pc:sldChg chg="addSp delSp modSp del mod ord">
        <pc:chgData name="Giancarlo Cella" userId="f425aa62-05a8-4207-a7a7-b9975cf89f93" providerId="ADAL" clId="{EACC170A-6EAB-42DB-A1FE-E1B95562B102}" dt="2025-09-24T09:04:42.059" v="3419" actId="47"/>
        <pc:sldMkLst>
          <pc:docMk/>
          <pc:sldMk cId="0" sldId="264"/>
        </pc:sldMkLst>
        <pc:spChg chg="mod">
          <ac:chgData name="Giancarlo Cella" userId="f425aa62-05a8-4207-a7a7-b9975cf89f93" providerId="ADAL" clId="{EACC170A-6EAB-42DB-A1FE-E1B95562B102}" dt="2025-09-24T08:03:55.967" v="32" actId="14100"/>
          <ac:spMkLst>
            <pc:docMk/>
            <pc:sldMk cId="0" sldId="264"/>
            <ac:spMk id="2" creationId="{00000000-0000-0000-0000-000000000000}"/>
          </ac:spMkLst>
        </pc:spChg>
        <pc:spChg chg="mod">
          <ac:chgData name="Giancarlo Cella" userId="f425aa62-05a8-4207-a7a7-b9975cf89f93" providerId="ADAL" clId="{EACC170A-6EAB-42DB-A1FE-E1B95562B102}" dt="2025-09-24T08:03:07.731" v="31" actId="1076"/>
          <ac:spMkLst>
            <pc:docMk/>
            <pc:sldMk cId="0" sldId="264"/>
            <ac:spMk id="3" creationId="{00000000-0000-0000-0000-000000000000}"/>
          </ac:spMkLst>
        </pc:spChg>
        <pc:grpChg chg="del mod">
          <ac:chgData name="Giancarlo Cella" userId="f425aa62-05a8-4207-a7a7-b9975cf89f93" providerId="ADAL" clId="{EACC170A-6EAB-42DB-A1FE-E1B95562B102}" dt="2025-09-24T08:03:03.633" v="30" actId="478"/>
          <ac:grpSpMkLst>
            <pc:docMk/>
            <pc:sldMk cId="0" sldId="264"/>
            <ac:grpSpMk id="18" creationId="{2DBA1FCE-BD8C-25B1-79D0-E5BBF2D0B093}"/>
          </ac:grpSpMkLst>
        </pc:grpChg>
        <pc:picChg chg="mod">
          <ac:chgData name="Giancarlo Cella" userId="f425aa62-05a8-4207-a7a7-b9975cf89f93" providerId="ADAL" clId="{EACC170A-6EAB-42DB-A1FE-E1B95562B102}" dt="2025-09-24T08:02:52.512" v="24" actId="14100"/>
          <ac:picMkLst>
            <pc:docMk/>
            <pc:sldMk cId="0" sldId="264"/>
            <ac:picMk id="5" creationId="{D84CF6B7-E718-CAAC-5847-ADD2A9720C7E}"/>
          </ac:picMkLst>
        </pc:picChg>
        <pc:picChg chg="add del mod">
          <ac:chgData name="Giancarlo Cella" userId="f425aa62-05a8-4207-a7a7-b9975cf89f93" providerId="ADAL" clId="{EACC170A-6EAB-42DB-A1FE-E1B95562B102}" dt="2025-09-23T15:56:09.942" v="17" actId="21"/>
          <ac:picMkLst>
            <pc:docMk/>
            <pc:sldMk cId="0" sldId="264"/>
            <ac:picMk id="1026" creationId="{5535523D-DD9A-A601-E76C-948E7A18FFEF}"/>
          </ac:picMkLst>
        </pc:picChg>
      </pc:sldChg>
      <pc:sldChg chg="del">
        <pc:chgData name="Giancarlo Cella" userId="f425aa62-05a8-4207-a7a7-b9975cf89f93" providerId="ADAL" clId="{EACC170A-6EAB-42DB-A1FE-E1B95562B102}" dt="2025-09-24T09:05:46.186" v="3420" actId="47"/>
        <pc:sldMkLst>
          <pc:docMk/>
          <pc:sldMk cId="0" sldId="265"/>
        </pc:sldMkLst>
      </pc:sldChg>
      <pc:sldChg chg="del">
        <pc:chgData name="Giancarlo Cella" userId="f425aa62-05a8-4207-a7a7-b9975cf89f93" providerId="ADAL" clId="{EACC170A-6EAB-42DB-A1FE-E1B95562B102}" dt="2025-09-24T09:24:11.967" v="3625" actId="47"/>
        <pc:sldMkLst>
          <pc:docMk/>
          <pc:sldMk cId="0" sldId="266"/>
        </pc:sldMkLst>
      </pc:sldChg>
      <pc:sldChg chg="modSp del mod">
        <pc:chgData name="Giancarlo Cella" userId="f425aa62-05a8-4207-a7a7-b9975cf89f93" providerId="ADAL" clId="{EACC170A-6EAB-42DB-A1FE-E1B95562B102}" dt="2025-09-24T09:57:17.952" v="3746" actId="47"/>
        <pc:sldMkLst>
          <pc:docMk/>
          <pc:sldMk cId="0" sldId="267"/>
        </pc:sldMkLst>
        <pc:spChg chg="mod">
          <ac:chgData name="Giancarlo Cella" userId="f425aa62-05a8-4207-a7a7-b9975cf89f93" providerId="ADAL" clId="{EACC170A-6EAB-42DB-A1FE-E1B95562B102}" dt="2025-09-24T09:18:09.446" v="3536" actId="14100"/>
          <ac:spMkLst>
            <pc:docMk/>
            <pc:sldMk cId="0" sldId="267"/>
            <ac:spMk id="2" creationId="{00000000-0000-0000-0000-000000000000}"/>
          </ac:spMkLst>
        </pc:spChg>
        <pc:spChg chg="mod">
          <ac:chgData name="Giancarlo Cella" userId="f425aa62-05a8-4207-a7a7-b9975cf89f93" providerId="ADAL" clId="{EACC170A-6EAB-42DB-A1FE-E1B95562B102}" dt="2025-09-24T09:55:57.336" v="3735" actId="21"/>
          <ac:spMkLst>
            <pc:docMk/>
            <pc:sldMk cId="0" sldId="267"/>
            <ac:spMk id="3" creationId="{00000000-0000-0000-0000-000000000000}"/>
          </ac:spMkLst>
        </pc:spChg>
      </pc:sldChg>
      <pc:sldChg chg="del">
        <pc:chgData name="Giancarlo Cella" userId="f425aa62-05a8-4207-a7a7-b9975cf89f93" providerId="ADAL" clId="{EACC170A-6EAB-42DB-A1FE-E1B95562B102}" dt="2025-09-24T09:18:24.428" v="3538" actId="47"/>
        <pc:sldMkLst>
          <pc:docMk/>
          <pc:sldMk cId="0" sldId="268"/>
        </pc:sldMkLst>
      </pc:sldChg>
      <pc:sldChg chg="del">
        <pc:chgData name="Giancarlo Cella" userId="f425aa62-05a8-4207-a7a7-b9975cf89f93" providerId="ADAL" clId="{EACC170A-6EAB-42DB-A1FE-E1B95562B102}" dt="2025-09-24T09:33:05.969" v="3731" actId="47"/>
        <pc:sldMkLst>
          <pc:docMk/>
          <pc:sldMk cId="0" sldId="269"/>
        </pc:sldMkLst>
      </pc:sldChg>
      <pc:sldChg chg="del">
        <pc:chgData name="Giancarlo Cella" userId="f425aa62-05a8-4207-a7a7-b9975cf89f93" providerId="ADAL" clId="{EACC170A-6EAB-42DB-A1FE-E1B95562B102}" dt="2025-09-24T09:33:07.320" v="3732" actId="47"/>
        <pc:sldMkLst>
          <pc:docMk/>
          <pc:sldMk cId="0" sldId="270"/>
        </pc:sldMkLst>
      </pc:sldChg>
      <pc:sldChg chg="addSp delSp modSp mod modClrScheme chgLayout">
        <pc:chgData name="Giancarlo Cella" userId="f425aa62-05a8-4207-a7a7-b9975cf89f93" providerId="ADAL" clId="{EACC170A-6EAB-42DB-A1FE-E1B95562B102}" dt="2025-09-24T12:21:22.076" v="6969" actId="21"/>
        <pc:sldMkLst>
          <pc:docMk/>
          <pc:sldMk cId="0" sldId="271"/>
        </pc:sldMkLst>
        <pc:spChg chg="mod">
          <ac:chgData name="Giancarlo Cella" userId="f425aa62-05a8-4207-a7a7-b9975cf89f93" providerId="ADAL" clId="{EACC170A-6EAB-42DB-A1FE-E1B95562B102}" dt="2025-09-24T12:20:00.317" v="6962" actId="1076"/>
          <ac:spMkLst>
            <pc:docMk/>
            <pc:sldMk cId="0" sldId="271"/>
            <ac:spMk id="2" creationId="{00000000-0000-0000-0000-000000000000}"/>
          </ac:spMkLst>
        </pc:spChg>
        <pc:spChg chg="mod ord">
          <ac:chgData name="Giancarlo Cella" userId="f425aa62-05a8-4207-a7a7-b9975cf89f93" providerId="ADAL" clId="{EACC170A-6EAB-42DB-A1FE-E1B95562B102}" dt="2025-09-24T12:08:32.408" v="6922" actId="27636"/>
          <ac:spMkLst>
            <pc:docMk/>
            <pc:sldMk cId="0" sldId="271"/>
            <ac:spMk id="3" creationId="{00000000-0000-0000-0000-000000000000}"/>
          </ac:spMkLst>
        </pc:spChg>
        <pc:picChg chg="add del mod">
          <ac:chgData name="Giancarlo Cella" userId="f425aa62-05a8-4207-a7a7-b9975cf89f93" providerId="ADAL" clId="{EACC170A-6EAB-42DB-A1FE-E1B95562B102}" dt="2025-09-24T12:21:22.076" v="6969" actId="21"/>
          <ac:picMkLst>
            <pc:docMk/>
            <pc:sldMk cId="0" sldId="271"/>
            <ac:picMk id="5" creationId="{A837F7BF-98C1-8E35-A957-1157C74769B6}"/>
          </ac:picMkLst>
        </pc:picChg>
        <pc:picChg chg="del">
          <ac:chgData name="Giancarlo Cella" userId="f425aa62-05a8-4207-a7a7-b9975cf89f93" providerId="ADAL" clId="{EACC170A-6EAB-42DB-A1FE-E1B95562B102}" dt="2025-09-24T09:33:19.597" v="3733" actId="478"/>
          <ac:picMkLst>
            <pc:docMk/>
            <pc:sldMk cId="0" sldId="271"/>
            <ac:picMk id="7" creationId="{99827E25-4CE6-EB23-1446-AA1475F2582C}"/>
          </ac:picMkLst>
        </pc:picChg>
        <pc:picChg chg="del">
          <ac:chgData name="Giancarlo Cella" userId="f425aa62-05a8-4207-a7a7-b9975cf89f93" providerId="ADAL" clId="{EACC170A-6EAB-42DB-A1FE-E1B95562B102}" dt="2025-09-24T09:33:20.816" v="3734" actId="478"/>
          <ac:picMkLst>
            <pc:docMk/>
            <pc:sldMk cId="0" sldId="271"/>
            <ac:picMk id="9" creationId="{A558E039-F148-0F03-3090-5D0FFBB074A3}"/>
          </ac:picMkLst>
        </pc:picChg>
        <pc:picChg chg="add mod">
          <ac:chgData name="Giancarlo Cella" userId="f425aa62-05a8-4207-a7a7-b9975cf89f93" providerId="ADAL" clId="{EACC170A-6EAB-42DB-A1FE-E1B95562B102}" dt="2025-09-24T12:08:32.408" v="6922" actId="27636"/>
          <ac:picMkLst>
            <pc:docMk/>
            <pc:sldMk cId="0" sldId="271"/>
            <ac:picMk id="4098" creationId="{2A2FB96E-B727-2021-AC0D-7C86E2B343B5}"/>
          </ac:picMkLst>
        </pc:picChg>
      </pc:sldChg>
      <pc:sldChg chg="add del modTransition">
        <pc:chgData name="Giancarlo Cella" userId="f425aa62-05a8-4207-a7a7-b9975cf89f93" providerId="ADAL" clId="{EACC170A-6EAB-42DB-A1FE-E1B95562B102}" dt="2025-09-24T09:13:08.564" v="3444" actId="47"/>
        <pc:sldMkLst>
          <pc:docMk/>
          <pc:sldMk cId="2197408585" sldId="272"/>
        </pc:sldMkLst>
      </pc:sldChg>
      <pc:sldChg chg="addSp delSp modSp add mod modTransition">
        <pc:chgData name="Giancarlo Cella" userId="f425aa62-05a8-4207-a7a7-b9975cf89f93" providerId="ADAL" clId="{EACC170A-6EAB-42DB-A1FE-E1B95562B102}" dt="2025-09-24T12:05:01.563" v="6899" actId="1076"/>
        <pc:sldMkLst>
          <pc:docMk/>
          <pc:sldMk cId="3211348940" sldId="273"/>
        </pc:sldMkLst>
        <pc:spChg chg="mod ord">
          <ac:chgData name="Giancarlo Cella" userId="f425aa62-05a8-4207-a7a7-b9975cf89f93" providerId="ADAL" clId="{EACC170A-6EAB-42DB-A1FE-E1B95562B102}" dt="2025-09-24T12:05:01.563" v="6899" actId="1076"/>
          <ac:spMkLst>
            <pc:docMk/>
            <pc:sldMk cId="3211348940" sldId="273"/>
            <ac:spMk id="3" creationId="{00000000-0000-0000-0000-000000000000}"/>
          </ac:spMkLst>
        </pc:spChg>
        <pc:spChg chg="mod">
          <ac:chgData name="Giancarlo Cella" userId="f425aa62-05a8-4207-a7a7-b9975cf89f93" providerId="ADAL" clId="{EACC170A-6EAB-42DB-A1FE-E1B95562B102}" dt="2025-09-24T10:17:20.759" v="4393" actId="2711"/>
          <ac:spMkLst>
            <pc:docMk/>
            <pc:sldMk cId="3211348940" sldId="273"/>
            <ac:spMk id="4" creationId="{00000000-0000-0000-0000-000000000000}"/>
          </ac:spMkLst>
        </pc:spChg>
        <pc:spChg chg="add del">
          <ac:chgData name="Giancarlo Cella" userId="f425aa62-05a8-4207-a7a7-b9975cf89f93" providerId="ADAL" clId="{EACC170A-6EAB-42DB-A1FE-E1B95562B102}" dt="2025-09-24T10:24:27.587" v="4835" actId="478"/>
          <ac:spMkLst>
            <pc:docMk/>
            <pc:sldMk cId="3211348940" sldId="273"/>
            <ac:spMk id="7" creationId="{D9ACF0B4-E3B6-5B52-C261-9916846DE169}"/>
          </ac:spMkLst>
        </pc:spChg>
        <pc:spChg chg="mod">
          <ac:chgData name="Giancarlo Cella" userId="f425aa62-05a8-4207-a7a7-b9975cf89f93" providerId="ADAL" clId="{EACC170A-6EAB-42DB-A1FE-E1B95562B102}" dt="2025-09-24T12:04:17.515" v="6890" actId="14100"/>
          <ac:spMkLst>
            <pc:docMk/>
            <pc:sldMk cId="3211348940" sldId="273"/>
            <ac:spMk id="10" creationId="{00000000-0000-0000-0000-000000000000}"/>
          </ac:spMkLst>
        </pc:spChg>
        <pc:spChg chg="add mod">
          <ac:chgData name="Giancarlo Cella" userId="f425aa62-05a8-4207-a7a7-b9975cf89f93" providerId="ADAL" clId="{EACC170A-6EAB-42DB-A1FE-E1B95562B102}" dt="2025-09-24T12:02:32.779" v="6876" actId="1076"/>
          <ac:spMkLst>
            <pc:docMk/>
            <pc:sldMk cId="3211348940" sldId="273"/>
            <ac:spMk id="14" creationId="{187AB1CF-FDA8-6644-B533-E9D1532B5E2F}"/>
          </ac:spMkLst>
        </pc:spChg>
        <pc:spChg chg="add mod ord">
          <ac:chgData name="Giancarlo Cella" userId="f425aa62-05a8-4207-a7a7-b9975cf89f93" providerId="ADAL" clId="{EACC170A-6EAB-42DB-A1FE-E1B95562B102}" dt="2025-09-24T12:04:11.796" v="6889" actId="207"/>
          <ac:spMkLst>
            <pc:docMk/>
            <pc:sldMk cId="3211348940" sldId="273"/>
            <ac:spMk id="15" creationId="{D30ACF23-5998-374C-C196-BCC2D5015414}"/>
          </ac:spMkLst>
        </pc:spChg>
        <pc:spChg chg="del">
          <ac:chgData name="Giancarlo Cella" userId="f425aa62-05a8-4207-a7a7-b9975cf89f93" providerId="ADAL" clId="{EACC170A-6EAB-42DB-A1FE-E1B95562B102}" dt="2025-09-24T09:59:51.368" v="3755" actId="478"/>
          <ac:spMkLst>
            <pc:docMk/>
            <pc:sldMk cId="3211348940" sldId="273"/>
            <ac:spMk id="33" creationId="{00000000-0000-0000-0000-000000000000}"/>
          </ac:spMkLst>
        </pc:spChg>
        <pc:spChg chg="del">
          <ac:chgData name="Giancarlo Cella" userId="f425aa62-05a8-4207-a7a7-b9975cf89f93" providerId="ADAL" clId="{EACC170A-6EAB-42DB-A1FE-E1B95562B102}" dt="2025-09-24T09:59:51.368" v="3755" actId="478"/>
          <ac:spMkLst>
            <pc:docMk/>
            <pc:sldMk cId="3211348940" sldId="273"/>
            <ac:spMk id="36" creationId="{00000000-0000-0000-0000-000000000000}"/>
          </ac:spMkLst>
        </pc:spChg>
        <pc:spChg chg="del">
          <ac:chgData name="Giancarlo Cella" userId="f425aa62-05a8-4207-a7a7-b9975cf89f93" providerId="ADAL" clId="{EACC170A-6EAB-42DB-A1FE-E1B95562B102}" dt="2025-09-24T09:59:51.368" v="3755" actId="478"/>
          <ac:spMkLst>
            <pc:docMk/>
            <pc:sldMk cId="3211348940" sldId="273"/>
            <ac:spMk id="37" creationId="{00000000-0000-0000-0000-000000000000}"/>
          </ac:spMkLst>
        </pc:spChg>
        <pc:spChg chg="del">
          <ac:chgData name="Giancarlo Cella" userId="f425aa62-05a8-4207-a7a7-b9975cf89f93" providerId="ADAL" clId="{EACC170A-6EAB-42DB-A1FE-E1B95562B102}" dt="2025-09-24T09:59:51.368" v="3755" actId="478"/>
          <ac:spMkLst>
            <pc:docMk/>
            <pc:sldMk cId="3211348940" sldId="273"/>
            <ac:spMk id="38" creationId="{00000000-0000-0000-0000-000000000000}"/>
          </ac:spMkLst>
        </pc:spChg>
        <pc:spChg chg="del">
          <ac:chgData name="Giancarlo Cella" userId="f425aa62-05a8-4207-a7a7-b9975cf89f93" providerId="ADAL" clId="{EACC170A-6EAB-42DB-A1FE-E1B95562B102}" dt="2025-09-24T09:59:51.368" v="3755" actId="478"/>
          <ac:spMkLst>
            <pc:docMk/>
            <pc:sldMk cId="3211348940" sldId="273"/>
            <ac:spMk id="40" creationId="{00000000-0000-0000-0000-000000000000}"/>
          </ac:spMkLst>
        </pc:spChg>
        <pc:spChg chg="del">
          <ac:chgData name="Giancarlo Cella" userId="f425aa62-05a8-4207-a7a7-b9975cf89f93" providerId="ADAL" clId="{EACC170A-6EAB-42DB-A1FE-E1B95562B102}" dt="2025-09-24T09:59:51.368" v="3755" actId="478"/>
          <ac:spMkLst>
            <pc:docMk/>
            <pc:sldMk cId="3211348940" sldId="273"/>
            <ac:spMk id="44" creationId="{00000000-0000-0000-0000-000000000000}"/>
          </ac:spMkLst>
        </pc:spChg>
        <pc:spChg chg="del">
          <ac:chgData name="Giancarlo Cella" userId="f425aa62-05a8-4207-a7a7-b9975cf89f93" providerId="ADAL" clId="{EACC170A-6EAB-42DB-A1FE-E1B95562B102}" dt="2025-09-24T09:59:51.368" v="3755" actId="478"/>
          <ac:spMkLst>
            <pc:docMk/>
            <pc:sldMk cId="3211348940" sldId="273"/>
            <ac:spMk id="45" creationId="{00000000-0000-0000-0000-000000000000}"/>
          </ac:spMkLst>
        </pc:spChg>
        <pc:spChg chg="del">
          <ac:chgData name="Giancarlo Cella" userId="f425aa62-05a8-4207-a7a7-b9975cf89f93" providerId="ADAL" clId="{EACC170A-6EAB-42DB-A1FE-E1B95562B102}" dt="2025-09-24T09:59:51.368" v="3755" actId="478"/>
          <ac:spMkLst>
            <pc:docMk/>
            <pc:sldMk cId="3211348940" sldId="273"/>
            <ac:spMk id="51" creationId="{00000000-0000-0000-0000-000000000000}"/>
          </ac:spMkLst>
        </pc:spChg>
        <pc:spChg chg="del">
          <ac:chgData name="Giancarlo Cella" userId="f425aa62-05a8-4207-a7a7-b9975cf89f93" providerId="ADAL" clId="{EACC170A-6EAB-42DB-A1FE-E1B95562B102}" dt="2025-09-24T09:59:51.368" v="3755" actId="478"/>
          <ac:spMkLst>
            <pc:docMk/>
            <pc:sldMk cId="3211348940" sldId="273"/>
            <ac:spMk id="53" creationId="{00000000-0000-0000-0000-000000000000}"/>
          </ac:spMkLst>
        </pc:spChg>
        <pc:spChg chg="del">
          <ac:chgData name="Giancarlo Cella" userId="f425aa62-05a8-4207-a7a7-b9975cf89f93" providerId="ADAL" clId="{EACC170A-6EAB-42DB-A1FE-E1B95562B102}" dt="2025-09-24T09:59:51.368" v="3755" actId="478"/>
          <ac:spMkLst>
            <pc:docMk/>
            <pc:sldMk cId="3211348940" sldId="273"/>
            <ac:spMk id="55" creationId="{00000000-0000-0000-0000-000000000000}"/>
          </ac:spMkLst>
        </pc:spChg>
        <pc:grpChg chg="del">
          <ac:chgData name="Giancarlo Cella" userId="f425aa62-05a8-4207-a7a7-b9975cf89f93" providerId="ADAL" clId="{EACC170A-6EAB-42DB-A1FE-E1B95562B102}" dt="2025-09-24T09:59:42.918" v="3754" actId="478"/>
          <ac:grpSpMkLst>
            <pc:docMk/>
            <pc:sldMk cId="3211348940" sldId="273"/>
            <ac:grpSpMk id="26" creationId="{00000000-0000-0000-0000-000000000000}"/>
          </ac:grpSpMkLst>
        </pc:grpChg>
        <pc:picChg chg="add mod">
          <ac:chgData name="Giancarlo Cella" userId="f425aa62-05a8-4207-a7a7-b9975cf89f93" providerId="ADAL" clId="{EACC170A-6EAB-42DB-A1FE-E1B95562B102}" dt="2025-09-24T10:00:05.758" v="3758" actId="14100"/>
          <ac:picMkLst>
            <pc:docMk/>
            <pc:sldMk cId="3211348940" sldId="273"/>
            <ac:picMk id="2" creationId="{8A79A5E8-F526-620C-D561-5BB8F448823C}"/>
          </ac:picMkLst>
        </pc:picChg>
        <pc:picChg chg="add del mod">
          <ac:chgData name="Giancarlo Cella" userId="f425aa62-05a8-4207-a7a7-b9975cf89f93" providerId="ADAL" clId="{EACC170A-6EAB-42DB-A1FE-E1B95562B102}" dt="2025-09-24T10:27:43.162" v="4858" actId="1076"/>
          <ac:picMkLst>
            <pc:docMk/>
            <pc:sldMk cId="3211348940" sldId="273"/>
            <ac:picMk id="6" creationId="{586E452B-4957-4A6B-3E66-62AA56BE2859}"/>
          </ac:picMkLst>
        </pc:picChg>
        <pc:picChg chg="add mod">
          <ac:chgData name="Giancarlo Cella" userId="f425aa62-05a8-4207-a7a7-b9975cf89f93" providerId="ADAL" clId="{EACC170A-6EAB-42DB-A1FE-E1B95562B102}" dt="2025-09-24T12:03:28.672" v="6884" actId="1076"/>
          <ac:picMkLst>
            <pc:docMk/>
            <pc:sldMk cId="3211348940" sldId="273"/>
            <ac:picMk id="9" creationId="{430AC22B-E76E-DB14-6518-87DC548C0C53}"/>
          </ac:picMkLst>
        </pc:picChg>
        <pc:picChg chg="add mod modCrop">
          <ac:chgData name="Giancarlo Cella" userId="f425aa62-05a8-4207-a7a7-b9975cf89f93" providerId="ADAL" clId="{EACC170A-6EAB-42DB-A1FE-E1B95562B102}" dt="2025-09-24T12:03:10.653" v="6880" actId="1076"/>
          <ac:picMkLst>
            <pc:docMk/>
            <pc:sldMk cId="3211348940" sldId="273"/>
            <ac:picMk id="12" creationId="{BAD8318D-12AC-62D2-4600-536DABFDC5E4}"/>
          </ac:picMkLst>
        </pc:picChg>
        <pc:picChg chg="add mod modCrop">
          <ac:chgData name="Giancarlo Cella" userId="f425aa62-05a8-4207-a7a7-b9975cf89f93" providerId="ADAL" clId="{EACC170A-6EAB-42DB-A1FE-E1B95562B102}" dt="2025-09-24T12:03:24.075" v="6883" actId="1076"/>
          <ac:picMkLst>
            <pc:docMk/>
            <pc:sldMk cId="3211348940" sldId="273"/>
            <ac:picMk id="13" creationId="{F1F333B6-F96D-A65A-F0EE-26BC1BE8178B}"/>
          </ac:picMkLst>
        </pc:picChg>
      </pc:sldChg>
      <pc:sldChg chg="add del modTransition">
        <pc:chgData name="Giancarlo Cella" userId="f425aa62-05a8-4207-a7a7-b9975cf89f93" providerId="ADAL" clId="{EACC170A-6EAB-42DB-A1FE-E1B95562B102}" dt="2025-09-24T09:13:45.993" v="3445" actId="47"/>
        <pc:sldMkLst>
          <pc:docMk/>
          <pc:sldMk cId="4221362783" sldId="274"/>
        </pc:sldMkLst>
      </pc:sldChg>
      <pc:sldChg chg="add del modTransition">
        <pc:chgData name="Giancarlo Cella" userId="f425aa62-05a8-4207-a7a7-b9975cf89f93" providerId="ADAL" clId="{EACC170A-6EAB-42DB-A1FE-E1B95562B102}" dt="2025-09-24T09:13:52.261" v="3446" actId="47"/>
        <pc:sldMkLst>
          <pc:docMk/>
          <pc:sldMk cId="447708896" sldId="275"/>
        </pc:sldMkLst>
      </pc:sldChg>
      <pc:sldChg chg="modSp add del mod modTransition">
        <pc:chgData name="Giancarlo Cella" userId="f425aa62-05a8-4207-a7a7-b9975cf89f93" providerId="ADAL" clId="{EACC170A-6EAB-42DB-A1FE-E1B95562B102}" dt="2025-09-24T09:14:07.445" v="3448" actId="47"/>
        <pc:sldMkLst>
          <pc:docMk/>
          <pc:sldMk cId="1482670759" sldId="276"/>
        </pc:sldMkLst>
        <pc:spChg chg="mod">
          <ac:chgData name="Giancarlo Cella" userId="f425aa62-05a8-4207-a7a7-b9975cf89f93" providerId="ADAL" clId="{EACC170A-6EAB-42DB-A1FE-E1B95562B102}" dt="2025-09-24T08:06:19.763" v="35" actId="27636"/>
          <ac:spMkLst>
            <pc:docMk/>
            <pc:sldMk cId="1482670759" sldId="276"/>
            <ac:spMk id="4" creationId="{00000000-0000-0000-0000-000000000000}"/>
          </ac:spMkLst>
        </pc:spChg>
      </pc:sldChg>
      <pc:sldChg chg="addSp delSp modSp add mod ord modTransition">
        <pc:chgData name="Giancarlo Cella" userId="f425aa62-05a8-4207-a7a7-b9975cf89f93" providerId="ADAL" clId="{EACC170A-6EAB-42DB-A1FE-E1B95562B102}" dt="2025-09-24T12:12:31.080" v="6925" actId="1076"/>
        <pc:sldMkLst>
          <pc:docMk/>
          <pc:sldMk cId="1460826129" sldId="277"/>
        </pc:sldMkLst>
        <pc:spChg chg="mod">
          <ac:chgData name="Giancarlo Cella" userId="f425aa62-05a8-4207-a7a7-b9975cf89f93" providerId="ADAL" clId="{EACC170A-6EAB-42DB-A1FE-E1B95562B102}" dt="2025-09-24T09:20:14.920" v="3564" actId="1076"/>
          <ac:spMkLst>
            <pc:docMk/>
            <pc:sldMk cId="1460826129" sldId="277"/>
            <ac:spMk id="2" creationId="{F71010C9-8EB1-4598-8004-59B9FC71566E}"/>
          </ac:spMkLst>
        </pc:spChg>
        <pc:spChg chg="mod">
          <ac:chgData name="Giancarlo Cella" userId="f425aa62-05a8-4207-a7a7-b9975cf89f93" providerId="ADAL" clId="{EACC170A-6EAB-42DB-A1FE-E1B95562B102}" dt="2025-09-24T12:12:31.080" v="6925" actId="1076"/>
          <ac:spMkLst>
            <pc:docMk/>
            <pc:sldMk cId="1460826129" sldId="277"/>
            <ac:spMk id="5" creationId="{00000000-0000-0000-0000-000000000000}"/>
          </ac:spMkLst>
        </pc:spChg>
        <pc:picChg chg="mod">
          <ac:chgData name="Giancarlo Cella" userId="f425aa62-05a8-4207-a7a7-b9975cf89f93" providerId="ADAL" clId="{EACC170A-6EAB-42DB-A1FE-E1B95562B102}" dt="2025-09-24T12:05:37.404" v="6901" actId="14100"/>
          <ac:picMkLst>
            <pc:docMk/>
            <pc:sldMk cId="1460826129" sldId="277"/>
            <ac:picMk id="3" creationId="{44BA9899-7AC4-4A20-87FB-13A04CBA280C}"/>
          </ac:picMkLst>
        </pc:picChg>
        <pc:picChg chg="add del mod">
          <ac:chgData name="Giancarlo Cella" userId="f425aa62-05a8-4207-a7a7-b9975cf89f93" providerId="ADAL" clId="{EACC170A-6EAB-42DB-A1FE-E1B95562B102}" dt="2025-09-24T09:29:27.221" v="3665" actId="22"/>
          <ac:picMkLst>
            <pc:docMk/>
            <pc:sldMk cId="1460826129" sldId="277"/>
            <ac:picMk id="6" creationId="{DAF3F12F-F52F-466D-A584-20ABAC27E66D}"/>
          </ac:picMkLst>
        </pc:picChg>
        <pc:picChg chg="mod">
          <ac:chgData name="Giancarlo Cella" userId="f425aa62-05a8-4207-a7a7-b9975cf89f93" providerId="ADAL" clId="{EACC170A-6EAB-42DB-A1FE-E1B95562B102}" dt="2025-09-24T09:29:50.810" v="3667"/>
          <ac:picMkLst>
            <pc:docMk/>
            <pc:sldMk cId="1460826129" sldId="277"/>
            <ac:picMk id="8" creationId="{AB51860B-5C15-4ABD-B0B9-E1B82D10F1F9}"/>
          </ac:picMkLst>
        </pc:picChg>
      </pc:sldChg>
      <pc:sldChg chg="modSp add del mod modTransition">
        <pc:chgData name="Giancarlo Cella" userId="f425aa62-05a8-4207-a7a7-b9975cf89f93" providerId="ADAL" clId="{EACC170A-6EAB-42DB-A1FE-E1B95562B102}" dt="2025-09-24T09:20:56.188" v="3567" actId="47"/>
        <pc:sldMkLst>
          <pc:docMk/>
          <pc:sldMk cId="2304283997" sldId="278"/>
        </pc:sldMkLst>
        <pc:spChg chg="mod">
          <ac:chgData name="Giancarlo Cella" userId="f425aa62-05a8-4207-a7a7-b9975cf89f93" providerId="ADAL" clId="{EACC170A-6EAB-42DB-A1FE-E1B95562B102}" dt="2025-09-24T08:06:19.767" v="36" actId="27636"/>
          <ac:spMkLst>
            <pc:docMk/>
            <pc:sldMk cId="2304283997" sldId="278"/>
            <ac:spMk id="2" creationId="{00000000-0000-0000-0000-000000000000}"/>
          </ac:spMkLst>
        </pc:spChg>
      </pc:sldChg>
      <pc:sldChg chg="modSp add mod ord modTransition">
        <pc:chgData name="Giancarlo Cella" userId="f425aa62-05a8-4207-a7a7-b9975cf89f93" providerId="ADAL" clId="{EACC170A-6EAB-42DB-A1FE-E1B95562B102}" dt="2025-09-24T10:33:53.663" v="5194" actId="14100"/>
        <pc:sldMkLst>
          <pc:docMk/>
          <pc:sldMk cId="2427735810" sldId="279"/>
        </pc:sldMkLst>
        <pc:spChg chg="mod">
          <ac:chgData name="Giancarlo Cella" userId="f425aa62-05a8-4207-a7a7-b9975cf89f93" providerId="ADAL" clId="{EACC170A-6EAB-42DB-A1FE-E1B95562B102}" dt="2025-09-24T10:30:54.444" v="4896" actId="20577"/>
          <ac:spMkLst>
            <pc:docMk/>
            <pc:sldMk cId="2427735810" sldId="279"/>
            <ac:spMk id="2" creationId="{00000000-0000-0000-0000-000000000000}"/>
          </ac:spMkLst>
        </pc:spChg>
        <pc:spChg chg="mod">
          <ac:chgData name="Giancarlo Cella" userId="f425aa62-05a8-4207-a7a7-b9975cf89f93" providerId="ADAL" clId="{EACC170A-6EAB-42DB-A1FE-E1B95562B102}" dt="2025-09-24T10:33:40.588" v="5191" actId="20577"/>
          <ac:spMkLst>
            <pc:docMk/>
            <pc:sldMk cId="2427735810" sldId="279"/>
            <ac:spMk id="4" creationId="{00000000-0000-0000-0000-000000000000}"/>
          </ac:spMkLst>
        </pc:spChg>
        <pc:spChg chg="mod">
          <ac:chgData name="Giancarlo Cella" userId="f425aa62-05a8-4207-a7a7-b9975cf89f93" providerId="ADAL" clId="{EACC170A-6EAB-42DB-A1FE-E1B95562B102}" dt="2025-09-24T10:33:48.416" v="5192" actId="1076"/>
          <ac:spMkLst>
            <pc:docMk/>
            <pc:sldMk cId="2427735810" sldId="279"/>
            <ac:spMk id="11" creationId="{00000000-0000-0000-0000-000000000000}"/>
          </ac:spMkLst>
        </pc:spChg>
        <pc:picChg chg="mod">
          <ac:chgData name="Giancarlo Cella" userId="f425aa62-05a8-4207-a7a7-b9975cf89f93" providerId="ADAL" clId="{EACC170A-6EAB-42DB-A1FE-E1B95562B102}" dt="2025-09-24T10:33:53.663" v="5194" actId="14100"/>
          <ac:picMkLst>
            <pc:docMk/>
            <pc:sldMk cId="2427735810" sldId="279"/>
            <ac:picMk id="6" creationId="{00000000-0000-0000-0000-000000000000}"/>
          </ac:picMkLst>
        </pc:picChg>
      </pc:sldChg>
      <pc:sldChg chg="modSp add del mod modTransition">
        <pc:chgData name="Giancarlo Cella" userId="f425aa62-05a8-4207-a7a7-b9975cf89f93" providerId="ADAL" clId="{EACC170A-6EAB-42DB-A1FE-E1B95562B102}" dt="2025-09-24T09:21:02.643" v="3568" actId="47"/>
        <pc:sldMkLst>
          <pc:docMk/>
          <pc:sldMk cId="4036743640" sldId="280"/>
        </pc:sldMkLst>
        <pc:spChg chg="mod">
          <ac:chgData name="Giancarlo Cella" userId="f425aa62-05a8-4207-a7a7-b9975cf89f93" providerId="ADAL" clId="{EACC170A-6EAB-42DB-A1FE-E1B95562B102}" dt="2025-09-24T08:06:19.767" v="37" actId="27636"/>
          <ac:spMkLst>
            <pc:docMk/>
            <pc:sldMk cId="4036743640" sldId="280"/>
            <ac:spMk id="2" creationId="{00000000-0000-0000-0000-000000000000}"/>
          </ac:spMkLst>
        </pc:spChg>
      </pc:sldChg>
      <pc:sldChg chg="delSp modSp add mod modTransition">
        <pc:chgData name="Giancarlo Cella" userId="f425aa62-05a8-4207-a7a7-b9975cf89f93" providerId="ADAL" clId="{EACC170A-6EAB-42DB-A1FE-E1B95562B102}" dt="2025-09-24T10:42:16.535" v="5997" actId="1076"/>
        <pc:sldMkLst>
          <pc:docMk/>
          <pc:sldMk cId="586623784" sldId="283"/>
        </pc:sldMkLst>
        <pc:spChg chg="mod">
          <ac:chgData name="Giancarlo Cella" userId="f425aa62-05a8-4207-a7a7-b9975cf89f93" providerId="ADAL" clId="{EACC170A-6EAB-42DB-A1FE-E1B95562B102}" dt="2025-09-24T10:34:19.234" v="5233" actId="2711"/>
          <ac:spMkLst>
            <pc:docMk/>
            <pc:sldMk cId="586623784" sldId="283"/>
            <ac:spMk id="2" creationId="{00000000-0000-0000-0000-000000000000}"/>
          </ac:spMkLst>
        </pc:spChg>
        <pc:spChg chg="del mod">
          <ac:chgData name="Giancarlo Cella" userId="f425aa62-05a8-4207-a7a7-b9975cf89f93" providerId="ADAL" clId="{EACC170A-6EAB-42DB-A1FE-E1B95562B102}" dt="2025-09-24T10:41:32.086" v="5984" actId="478"/>
          <ac:spMkLst>
            <pc:docMk/>
            <pc:sldMk cId="586623784" sldId="283"/>
            <ac:spMk id="3" creationId="{00000000-0000-0000-0000-000000000000}"/>
          </ac:spMkLst>
        </pc:spChg>
        <pc:spChg chg="mod">
          <ac:chgData name="Giancarlo Cella" userId="f425aa62-05a8-4207-a7a7-b9975cf89f93" providerId="ADAL" clId="{EACC170A-6EAB-42DB-A1FE-E1B95562B102}" dt="2025-09-24T10:41:40.086" v="5988" actId="1076"/>
          <ac:spMkLst>
            <pc:docMk/>
            <pc:sldMk cId="586623784" sldId="283"/>
            <ac:spMk id="4" creationId="{00000000-0000-0000-0000-000000000000}"/>
          </ac:spMkLst>
        </pc:spChg>
        <pc:picChg chg="mod">
          <ac:chgData name="Giancarlo Cella" userId="f425aa62-05a8-4207-a7a7-b9975cf89f93" providerId="ADAL" clId="{EACC170A-6EAB-42DB-A1FE-E1B95562B102}" dt="2025-09-24T10:42:16.535" v="5997" actId="1076"/>
          <ac:picMkLst>
            <pc:docMk/>
            <pc:sldMk cId="586623784" sldId="283"/>
            <ac:picMk id="6" creationId="{00000000-0000-0000-0000-000000000000}"/>
          </ac:picMkLst>
        </pc:picChg>
        <pc:picChg chg="mod">
          <ac:chgData name="Giancarlo Cella" userId="f425aa62-05a8-4207-a7a7-b9975cf89f93" providerId="ADAL" clId="{EACC170A-6EAB-42DB-A1FE-E1B95562B102}" dt="2025-09-24T10:42:14.538" v="5996" actId="14100"/>
          <ac:picMkLst>
            <pc:docMk/>
            <pc:sldMk cId="586623784" sldId="283"/>
            <ac:picMk id="6147" creationId="{00000000-0000-0000-0000-000000000000}"/>
          </ac:picMkLst>
        </pc:picChg>
        <pc:picChg chg="mod">
          <ac:chgData name="Giancarlo Cella" userId="f425aa62-05a8-4207-a7a7-b9975cf89f93" providerId="ADAL" clId="{EACC170A-6EAB-42DB-A1FE-E1B95562B102}" dt="2025-09-24T10:41:51.861" v="5991"/>
          <ac:picMkLst>
            <pc:docMk/>
            <pc:sldMk cId="586623784" sldId="283"/>
            <ac:picMk id="6148" creationId="{00000000-0000-0000-0000-000000000000}"/>
          </ac:picMkLst>
        </pc:picChg>
        <pc:picChg chg="mod">
          <ac:chgData name="Giancarlo Cella" userId="f425aa62-05a8-4207-a7a7-b9975cf89f93" providerId="ADAL" clId="{EACC170A-6EAB-42DB-A1FE-E1B95562B102}" dt="2025-09-24T10:42:06.729" v="5994"/>
          <ac:picMkLst>
            <pc:docMk/>
            <pc:sldMk cId="586623784" sldId="283"/>
            <ac:picMk id="6149" creationId="{00000000-0000-0000-0000-000000000000}"/>
          </ac:picMkLst>
        </pc:picChg>
      </pc:sldChg>
      <pc:sldChg chg="delSp modSp add mod modTransition setBg">
        <pc:chgData name="Giancarlo Cella" userId="f425aa62-05a8-4207-a7a7-b9975cf89f93" providerId="ADAL" clId="{EACC170A-6EAB-42DB-A1FE-E1B95562B102}" dt="2025-09-24T08:57:21.446" v="2767" actId="962"/>
        <pc:sldMkLst>
          <pc:docMk/>
          <pc:sldMk cId="578545414" sldId="286"/>
        </pc:sldMkLst>
        <pc:spChg chg="mod">
          <ac:chgData name="Giancarlo Cella" userId="f425aa62-05a8-4207-a7a7-b9975cf89f93" providerId="ADAL" clId="{EACC170A-6EAB-42DB-A1FE-E1B95562B102}" dt="2025-09-24T08:53:02.963" v="2522" actId="207"/>
          <ac:spMkLst>
            <pc:docMk/>
            <pc:sldMk cId="578545414" sldId="286"/>
            <ac:spMk id="4" creationId="{EB096DAB-64B4-47E2-BCBD-E5904488F3E1}"/>
          </ac:spMkLst>
        </pc:spChg>
        <pc:spChg chg="mod">
          <ac:chgData name="Giancarlo Cella" userId="f425aa62-05a8-4207-a7a7-b9975cf89f93" providerId="ADAL" clId="{EACC170A-6EAB-42DB-A1FE-E1B95562B102}" dt="2025-09-24T08:54:46.573" v="2600" actId="14100"/>
          <ac:spMkLst>
            <pc:docMk/>
            <pc:sldMk cId="578545414" sldId="286"/>
            <ac:spMk id="12" creationId="{EBD77B24-B1D2-450A-9B84-78343E1924A1}"/>
          </ac:spMkLst>
        </pc:spChg>
        <pc:spChg chg="del topLvl">
          <ac:chgData name="Giancarlo Cella" userId="f425aa62-05a8-4207-a7a7-b9975cf89f93" providerId="ADAL" clId="{EACC170A-6EAB-42DB-A1FE-E1B95562B102}" dt="2025-09-24T08:57:21.446" v="2764" actId="478"/>
          <ac:spMkLst>
            <pc:docMk/>
            <pc:sldMk cId="578545414" sldId="286"/>
            <ac:spMk id="19" creationId="{1C63D0D5-F5BA-895F-36B4-B4009462E232}"/>
          </ac:spMkLst>
        </pc:spChg>
        <pc:spChg chg="del topLvl">
          <ac:chgData name="Giancarlo Cella" userId="f425aa62-05a8-4207-a7a7-b9975cf89f93" providerId="ADAL" clId="{EACC170A-6EAB-42DB-A1FE-E1B95562B102}" dt="2025-09-24T08:57:21.382" v="2694" actId="478"/>
          <ac:spMkLst>
            <pc:docMk/>
            <pc:sldMk cId="578545414" sldId="286"/>
            <ac:spMk id="20" creationId="{DFE37223-5872-1619-9D01-7C36E177B78A}"/>
          </ac:spMkLst>
        </pc:spChg>
        <pc:spChg chg="del">
          <ac:chgData name="Giancarlo Cella" userId="f425aa62-05a8-4207-a7a7-b9975cf89f93" providerId="ADAL" clId="{EACC170A-6EAB-42DB-A1FE-E1B95562B102}" dt="2025-09-24T08:57:21.382" v="2693" actId="478"/>
          <ac:spMkLst>
            <pc:docMk/>
            <pc:sldMk cId="578545414" sldId="286"/>
            <ac:spMk id="22" creationId="{E9D08FF7-6D41-4EBD-95DA-A937D3518A21}"/>
          </ac:spMkLst>
        </pc:spChg>
        <pc:spChg chg="del">
          <ac:chgData name="Giancarlo Cella" userId="f425aa62-05a8-4207-a7a7-b9975cf89f93" providerId="ADAL" clId="{EACC170A-6EAB-42DB-A1FE-E1B95562B102}" dt="2025-09-24T08:57:21.382" v="2692" actId="478"/>
          <ac:spMkLst>
            <pc:docMk/>
            <pc:sldMk cId="578545414" sldId="286"/>
            <ac:spMk id="23" creationId="{0378F9A7-3B4A-3BBC-78C2-C12121FEE899}"/>
          </ac:spMkLst>
        </pc:spChg>
        <pc:spChg chg="del">
          <ac:chgData name="Giancarlo Cella" userId="f425aa62-05a8-4207-a7a7-b9975cf89f93" providerId="ADAL" clId="{EACC170A-6EAB-42DB-A1FE-E1B95562B102}" dt="2025-09-24T08:57:21.382" v="2691" actId="478"/>
          <ac:spMkLst>
            <pc:docMk/>
            <pc:sldMk cId="578545414" sldId="286"/>
            <ac:spMk id="25" creationId="{C7248688-D854-A24C-FBBC-033D725B6BDF}"/>
          </ac:spMkLst>
        </pc:spChg>
        <pc:spChg chg="del">
          <ac:chgData name="Giancarlo Cella" userId="f425aa62-05a8-4207-a7a7-b9975cf89f93" providerId="ADAL" clId="{EACC170A-6EAB-42DB-A1FE-E1B95562B102}" dt="2025-09-24T08:57:21.382" v="2690" actId="478"/>
          <ac:spMkLst>
            <pc:docMk/>
            <pc:sldMk cId="578545414" sldId="286"/>
            <ac:spMk id="27" creationId="{F04AA743-3096-9770-8530-3BE7E0025437}"/>
          </ac:spMkLst>
        </pc:spChg>
        <pc:spChg chg="del">
          <ac:chgData name="Giancarlo Cella" userId="f425aa62-05a8-4207-a7a7-b9975cf89f93" providerId="ADAL" clId="{EACC170A-6EAB-42DB-A1FE-E1B95562B102}" dt="2025-09-24T08:57:21.382" v="2689" actId="478"/>
          <ac:spMkLst>
            <pc:docMk/>
            <pc:sldMk cId="578545414" sldId="286"/>
            <ac:spMk id="28" creationId="{21C1F926-735D-7D51-7183-53754F62F582}"/>
          </ac:spMkLst>
        </pc:spChg>
        <pc:spChg chg="del">
          <ac:chgData name="Giancarlo Cella" userId="f425aa62-05a8-4207-a7a7-b9975cf89f93" providerId="ADAL" clId="{EACC170A-6EAB-42DB-A1FE-E1B95562B102}" dt="2025-09-24T08:57:21.382" v="2688" actId="478"/>
          <ac:spMkLst>
            <pc:docMk/>
            <pc:sldMk cId="578545414" sldId="286"/>
            <ac:spMk id="29" creationId="{53CB0DE5-3AAB-2C0F-B4BB-5966853AB1AF}"/>
          </ac:spMkLst>
        </pc:spChg>
        <pc:spChg chg="del">
          <ac:chgData name="Giancarlo Cella" userId="f425aa62-05a8-4207-a7a7-b9975cf89f93" providerId="ADAL" clId="{EACC170A-6EAB-42DB-A1FE-E1B95562B102}" dt="2025-09-24T08:57:21.382" v="2687" actId="478"/>
          <ac:spMkLst>
            <pc:docMk/>
            <pc:sldMk cId="578545414" sldId="286"/>
            <ac:spMk id="30" creationId="{1AA2B9CD-BA52-C26E-D95D-1CBED59A5514}"/>
          </ac:spMkLst>
        </pc:spChg>
        <pc:spChg chg="mod">
          <ac:chgData name="Giancarlo Cella" userId="f425aa62-05a8-4207-a7a7-b9975cf89f93" providerId="ADAL" clId="{EACC170A-6EAB-42DB-A1FE-E1B95562B102}" dt="2025-09-24T08:54:09.240" v="2582" actId="20577"/>
          <ac:spMkLst>
            <pc:docMk/>
            <pc:sldMk cId="578545414" sldId="286"/>
            <ac:spMk id="34" creationId="{D053B70D-B2E1-4767-8D1A-98486F85EE2D}"/>
          </ac:spMkLst>
        </pc:spChg>
        <pc:spChg chg="del">
          <ac:chgData name="Giancarlo Cella" userId="f425aa62-05a8-4207-a7a7-b9975cf89f93" providerId="ADAL" clId="{EACC170A-6EAB-42DB-A1FE-E1B95562B102}" dt="2025-09-24T08:57:21.382" v="2686" actId="478"/>
          <ac:spMkLst>
            <pc:docMk/>
            <pc:sldMk cId="578545414" sldId="286"/>
            <ac:spMk id="35" creationId="{361E9944-C318-D9D4-5A15-4BD1383D728E}"/>
          </ac:spMkLst>
        </pc:spChg>
        <pc:spChg chg="del">
          <ac:chgData name="Giancarlo Cella" userId="f425aa62-05a8-4207-a7a7-b9975cf89f93" providerId="ADAL" clId="{EACC170A-6EAB-42DB-A1FE-E1B95562B102}" dt="2025-09-24T08:57:21.382" v="2685" actId="478"/>
          <ac:spMkLst>
            <pc:docMk/>
            <pc:sldMk cId="578545414" sldId="286"/>
            <ac:spMk id="36" creationId="{955AA3C6-BF76-85CA-077C-846C287E5F65}"/>
          </ac:spMkLst>
        </pc:spChg>
        <pc:spChg chg="del">
          <ac:chgData name="Giancarlo Cella" userId="f425aa62-05a8-4207-a7a7-b9975cf89f93" providerId="ADAL" clId="{EACC170A-6EAB-42DB-A1FE-E1B95562B102}" dt="2025-09-24T08:57:21.382" v="2684" actId="478"/>
          <ac:spMkLst>
            <pc:docMk/>
            <pc:sldMk cId="578545414" sldId="286"/>
            <ac:spMk id="37" creationId="{CE648AAA-F8AD-2A32-C7E5-4A631C3D20A7}"/>
          </ac:spMkLst>
        </pc:spChg>
        <pc:spChg chg="del">
          <ac:chgData name="Giancarlo Cella" userId="f425aa62-05a8-4207-a7a7-b9975cf89f93" providerId="ADAL" clId="{EACC170A-6EAB-42DB-A1FE-E1B95562B102}" dt="2025-09-24T08:57:21.382" v="2683" actId="478"/>
          <ac:spMkLst>
            <pc:docMk/>
            <pc:sldMk cId="578545414" sldId="286"/>
            <ac:spMk id="38" creationId="{FC83844E-22B3-D5EF-AB06-8614763D917D}"/>
          </ac:spMkLst>
        </pc:spChg>
        <pc:spChg chg="del">
          <ac:chgData name="Giancarlo Cella" userId="f425aa62-05a8-4207-a7a7-b9975cf89f93" providerId="ADAL" clId="{EACC170A-6EAB-42DB-A1FE-E1B95562B102}" dt="2025-09-24T08:57:21.382" v="2682" actId="478"/>
          <ac:spMkLst>
            <pc:docMk/>
            <pc:sldMk cId="578545414" sldId="286"/>
            <ac:spMk id="39" creationId="{D1A599A5-FB47-2F37-1814-E9C1FE2B2F8C}"/>
          </ac:spMkLst>
        </pc:spChg>
        <pc:spChg chg="del">
          <ac:chgData name="Giancarlo Cella" userId="f425aa62-05a8-4207-a7a7-b9975cf89f93" providerId="ADAL" clId="{EACC170A-6EAB-42DB-A1FE-E1B95562B102}" dt="2025-09-24T08:57:21.382" v="2681" actId="478"/>
          <ac:spMkLst>
            <pc:docMk/>
            <pc:sldMk cId="578545414" sldId="286"/>
            <ac:spMk id="40" creationId="{27FA1363-8524-0573-39B3-97BB91D79D07}"/>
          </ac:spMkLst>
        </pc:spChg>
        <pc:spChg chg="del">
          <ac:chgData name="Giancarlo Cella" userId="f425aa62-05a8-4207-a7a7-b9975cf89f93" providerId="ADAL" clId="{EACC170A-6EAB-42DB-A1FE-E1B95562B102}" dt="2025-09-24T08:57:21.380" v="2680" actId="478"/>
          <ac:spMkLst>
            <pc:docMk/>
            <pc:sldMk cId="578545414" sldId="286"/>
            <ac:spMk id="41" creationId="{8365F634-4762-E066-82E6-014CC462EA9A}"/>
          </ac:spMkLst>
        </pc:spChg>
        <pc:spChg chg="del">
          <ac:chgData name="Giancarlo Cella" userId="f425aa62-05a8-4207-a7a7-b9975cf89f93" providerId="ADAL" clId="{EACC170A-6EAB-42DB-A1FE-E1B95562B102}" dt="2025-09-24T08:57:21.380" v="2679" actId="478"/>
          <ac:spMkLst>
            <pc:docMk/>
            <pc:sldMk cId="578545414" sldId="286"/>
            <ac:spMk id="42" creationId="{2A0A2E05-14EB-2673-2AA1-06D46EE8D86E}"/>
          </ac:spMkLst>
        </pc:spChg>
        <pc:spChg chg="del">
          <ac:chgData name="Giancarlo Cella" userId="f425aa62-05a8-4207-a7a7-b9975cf89f93" providerId="ADAL" clId="{EACC170A-6EAB-42DB-A1FE-E1B95562B102}" dt="2025-09-24T08:57:21.380" v="2678" actId="478"/>
          <ac:spMkLst>
            <pc:docMk/>
            <pc:sldMk cId="578545414" sldId="286"/>
            <ac:spMk id="43" creationId="{BCEA7024-F485-1D4A-9691-ACE13D8AB1B1}"/>
          </ac:spMkLst>
        </pc:spChg>
        <pc:spChg chg="del">
          <ac:chgData name="Giancarlo Cella" userId="f425aa62-05a8-4207-a7a7-b9975cf89f93" providerId="ADAL" clId="{EACC170A-6EAB-42DB-A1FE-E1B95562B102}" dt="2025-09-24T08:57:21.378" v="2677" actId="478"/>
          <ac:spMkLst>
            <pc:docMk/>
            <pc:sldMk cId="578545414" sldId="286"/>
            <ac:spMk id="44" creationId="{DFDFDA2B-6A78-A3E0-A454-304F1F370665}"/>
          </ac:spMkLst>
        </pc:spChg>
        <pc:spChg chg="del">
          <ac:chgData name="Giancarlo Cella" userId="f425aa62-05a8-4207-a7a7-b9975cf89f93" providerId="ADAL" clId="{EACC170A-6EAB-42DB-A1FE-E1B95562B102}" dt="2025-09-24T08:57:21.378" v="2676" actId="478"/>
          <ac:spMkLst>
            <pc:docMk/>
            <pc:sldMk cId="578545414" sldId="286"/>
            <ac:spMk id="45" creationId="{8B283966-E416-7F7C-586A-92F0A8E31A84}"/>
          </ac:spMkLst>
        </pc:spChg>
        <pc:spChg chg="del">
          <ac:chgData name="Giancarlo Cella" userId="f425aa62-05a8-4207-a7a7-b9975cf89f93" providerId="ADAL" clId="{EACC170A-6EAB-42DB-A1FE-E1B95562B102}" dt="2025-09-24T08:57:21.378" v="2675" actId="478"/>
          <ac:spMkLst>
            <pc:docMk/>
            <pc:sldMk cId="578545414" sldId="286"/>
            <ac:spMk id="46" creationId="{F84B747B-AFA3-4912-D5E1-21FD8DB41287}"/>
          </ac:spMkLst>
        </pc:spChg>
        <pc:spChg chg="del">
          <ac:chgData name="Giancarlo Cella" userId="f425aa62-05a8-4207-a7a7-b9975cf89f93" providerId="ADAL" clId="{EACC170A-6EAB-42DB-A1FE-E1B95562B102}" dt="2025-09-24T08:57:21.376" v="2674" actId="478"/>
          <ac:spMkLst>
            <pc:docMk/>
            <pc:sldMk cId="578545414" sldId="286"/>
            <ac:spMk id="47" creationId="{5B537459-5077-1BF9-BE5A-814CDC751A2C}"/>
          </ac:spMkLst>
        </pc:spChg>
        <pc:spChg chg="del">
          <ac:chgData name="Giancarlo Cella" userId="f425aa62-05a8-4207-a7a7-b9975cf89f93" providerId="ADAL" clId="{EACC170A-6EAB-42DB-A1FE-E1B95562B102}" dt="2025-09-24T08:57:21.376" v="2673" actId="478"/>
          <ac:spMkLst>
            <pc:docMk/>
            <pc:sldMk cId="578545414" sldId="286"/>
            <ac:spMk id="48" creationId="{BA1CFA28-39B2-FC81-31A1-EA2E2F4F5562}"/>
          </ac:spMkLst>
        </pc:spChg>
        <pc:spChg chg="del">
          <ac:chgData name="Giancarlo Cella" userId="f425aa62-05a8-4207-a7a7-b9975cf89f93" providerId="ADAL" clId="{EACC170A-6EAB-42DB-A1FE-E1B95562B102}" dt="2025-09-24T08:57:21.376" v="2672" actId="478"/>
          <ac:spMkLst>
            <pc:docMk/>
            <pc:sldMk cId="578545414" sldId="286"/>
            <ac:spMk id="49" creationId="{C125349F-D6FE-54D6-453C-1914E3389A64}"/>
          </ac:spMkLst>
        </pc:spChg>
        <pc:spChg chg="del">
          <ac:chgData name="Giancarlo Cella" userId="f425aa62-05a8-4207-a7a7-b9975cf89f93" providerId="ADAL" clId="{EACC170A-6EAB-42DB-A1FE-E1B95562B102}" dt="2025-09-24T08:57:21.374" v="2671" actId="478"/>
          <ac:spMkLst>
            <pc:docMk/>
            <pc:sldMk cId="578545414" sldId="286"/>
            <ac:spMk id="50" creationId="{AA87A663-E1EB-8E8E-2102-403CF8D4D828}"/>
          </ac:spMkLst>
        </pc:spChg>
        <pc:spChg chg="del">
          <ac:chgData name="Giancarlo Cella" userId="f425aa62-05a8-4207-a7a7-b9975cf89f93" providerId="ADAL" clId="{EACC170A-6EAB-42DB-A1FE-E1B95562B102}" dt="2025-09-24T08:57:21.374" v="2670" actId="478"/>
          <ac:spMkLst>
            <pc:docMk/>
            <pc:sldMk cId="578545414" sldId="286"/>
            <ac:spMk id="51" creationId="{D2176415-B2A0-CC6B-6FA5-557FDAE05324}"/>
          </ac:spMkLst>
        </pc:spChg>
        <pc:spChg chg="del">
          <ac:chgData name="Giancarlo Cella" userId="f425aa62-05a8-4207-a7a7-b9975cf89f93" providerId="ADAL" clId="{EACC170A-6EAB-42DB-A1FE-E1B95562B102}" dt="2025-09-24T08:57:21.374" v="2669" actId="478"/>
          <ac:spMkLst>
            <pc:docMk/>
            <pc:sldMk cId="578545414" sldId="286"/>
            <ac:spMk id="52" creationId="{9456FBB0-418C-CA9D-FA75-78515FFBE643}"/>
          </ac:spMkLst>
        </pc:spChg>
        <pc:spChg chg="del">
          <ac:chgData name="Giancarlo Cella" userId="f425aa62-05a8-4207-a7a7-b9975cf89f93" providerId="ADAL" clId="{EACC170A-6EAB-42DB-A1FE-E1B95562B102}" dt="2025-09-24T08:57:21.374" v="2668" actId="478"/>
          <ac:spMkLst>
            <pc:docMk/>
            <pc:sldMk cId="578545414" sldId="286"/>
            <ac:spMk id="53" creationId="{5B8EC43F-C597-4930-3617-574C3455FA3A}"/>
          </ac:spMkLst>
        </pc:spChg>
        <pc:spChg chg="del">
          <ac:chgData name="Giancarlo Cella" userId="f425aa62-05a8-4207-a7a7-b9975cf89f93" providerId="ADAL" clId="{EACC170A-6EAB-42DB-A1FE-E1B95562B102}" dt="2025-09-24T08:57:21.372" v="2667" actId="478"/>
          <ac:spMkLst>
            <pc:docMk/>
            <pc:sldMk cId="578545414" sldId="286"/>
            <ac:spMk id="54" creationId="{7B775D22-7EE7-DB79-C4E6-2799FD81D8ED}"/>
          </ac:spMkLst>
        </pc:spChg>
        <pc:spChg chg="del">
          <ac:chgData name="Giancarlo Cella" userId="f425aa62-05a8-4207-a7a7-b9975cf89f93" providerId="ADAL" clId="{EACC170A-6EAB-42DB-A1FE-E1B95562B102}" dt="2025-09-24T08:57:21.372" v="2666" actId="478"/>
          <ac:spMkLst>
            <pc:docMk/>
            <pc:sldMk cId="578545414" sldId="286"/>
            <ac:spMk id="55" creationId="{1E4EF2BA-4A26-2C1E-AE25-AF9E616DB37C}"/>
          </ac:spMkLst>
        </pc:spChg>
        <pc:spChg chg="del">
          <ac:chgData name="Giancarlo Cella" userId="f425aa62-05a8-4207-a7a7-b9975cf89f93" providerId="ADAL" clId="{EACC170A-6EAB-42DB-A1FE-E1B95562B102}" dt="2025-09-24T08:57:21.372" v="2665" actId="478"/>
          <ac:spMkLst>
            <pc:docMk/>
            <pc:sldMk cId="578545414" sldId="286"/>
            <ac:spMk id="56" creationId="{BB6A86ED-F0EA-BFE1-86F7-51A58351121F}"/>
          </ac:spMkLst>
        </pc:spChg>
        <pc:spChg chg="del">
          <ac:chgData name="Giancarlo Cella" userId="f425aa62-05a8-4207-a7a7-b9975cf89f93" providerId="ADAL" clId="{EACC170A-6EAB-42DB-A1FE-E1B95562B102}" dt="2025-09-24T08:57:21.370" v="2664" actId="478"/>
          <ac:spMkLst>
            <pc:docMk/>
            <pc:sldMk cId="578545414" sldId="286"/>
            <ac:spMk id="57" creationId="{00572717-CD7E-DED1-CCED-6281F7B598E6}"/>
          </ac:spMkLst>
        </pc:spChg>
        <pc:spChg chg="del">
          <ac:chgData name="Giancarlo Cella" userId="f425aa62-05a8-4207-a7a7-b9975cf89f93" providerId="ADAL" clId="{EACC170A-6EAB-42DB-A1FE-E1B95562B102}" dt="2025-09-24T08:57:21.370" v="2663" actId="478"/>
          <ac:spMkLst>
            <pc:docMk/>
            <pc:sldMk cId="578545414" sldId="286"/>
            <ac:spMk id="58" creationId="{44D9B535-990D-97C0-B259-2BD8CB367BE8}"/>
          </ac:spMkLst>
        </pc:spChg>
        <pc:spChg chg="del">
          <ac:chgData name="Giancarlo Cella" userId="f425aa62-05a8-4207-a7a7-b9975cf89f93" providerId="ADAL" clId="{EACC170A-6EAB-42DB-A1FE-E1B95562B102}" dt="2025-09-24T08:57:21.370" v="2662" actId="478"/>
          <ac:spMkLst>
            <pc:docMk/>
            <pc:sldMk cId="578545414" sldId="286"/>
            <ac:spMk id="59" creationId="{574A7658-006F-E7A1-B864-BE382E8DF954}"/>
          </ac:spMkLst>
        </pc:spChg>
        <pc:spChg chg="del">
          <ac:chgData name="Giancarlo Cella" userId="f425aa62-05a8-4207-a7a7-b9975cf89f93" providerId="ADAL" clId="{EACC170A-6EAB-42DB-A1FE-E1B95562B102}" dt="2025-09-24T08:57:21.368" v="2661" actId="478"/>
          <ac:spMkLst>
            <pc:docMk/>
            <pc:sldMk cId="578545414" sldId="286"/>
            <ac:spMk id="60" creationId="{E9034D5D-C502-2E07-162C-2FE37E8A7C7A}"/>
          </ac:spMkLst>
        </pc:spChg>
        <pc:spChg chg="del">
          <ac:chgData name="Giancarlo Cella" userId="f425aa62-05a8-4207-a7a7-b9975cf89f93" providerId="ADAL" clId="{EACC170A-6EAB-42DB-A1FE-E1B95562B102}" dt="2025-09-24T08:57:21.368" v="2660" actId="478"/>
          <ac:spMkLst>
            <pc:docMk/>
            <pc:sldMk cId="578545414" sldId="286"/>
            <ac:spMk id="61" creationId="{529CB130-F1EC-E5DB-E313-040094FF5C09}"/>
          </ac:spMkLst>
        </pc:spChg>
        <pc:spChg chg="del">
          <ac:chgData name="Giancarlo Cella" userId="f425aa62-05a8-4207-a7a7-b9975cf89f93" providerId="ADAL" clId="{EACC170A-6EAB-42DB-A1FE-E1B95562B102}" dt="2025-09-24T08:57:21.368" v="2659" actId="478"/>
          <ac:spMkLst>
            <pc:docMk/>
            <pc:sldMk cId="578545414" sldId="286"/>
            <ac:spMk id="62" creationId="{94A5ED6E-E278-D177-860A-75CD5084C368}"/>
          </ac:spMkLst>
        </pc:spChg>
        <pc:spChg chg="del">
          <ac:chgData name="Giancarlo Cella" userId="f425aa62-05a8-4207-a7a7-b9975cf89f93" providerId="ADAL" clId="{EACC170A-6EAB-42DB-A1FE-E1B95562B102}" dt="2025-09-24T08:57:21.366" v="2658" actId="478"/>
          <ac:spMkLst>
            <pc:docMk/>
            <pc:sldMk cId="578545414" sldId="286"/>
            <ac:spMk id="63" creationId="{F2CFFA15-DEB7-9F96-101F-5160E94B46B3}"/>
          </ac:spMkLst>
        </pc:spChg>
        <pc:spChg chg="del">
          <ac:chgData name="Giancarlo Cella" userId="f425aa62-05a8-4207-a7a7-b9975cf89f93" providerId="ADAL" clId="{EACC170A-6EAB-42DB-A1FE-E1B95562B102}" dt="2025-09-24T08:57:21.366" v="2657" actId="478"/>
          <ac:spMkLst>
            <pc:docMk/>
            <pc:sldMk cId="578545414" sldId="286"/>
            <ac:spMk id="64" creationId="{73FE3545-9B8A-AE3F-0F60-2F90010DA4D1}"/>
          </ac:spMkLst>
        </pc:spChg>
        <pc:spChg chg="del">
          <ac:chgData name="Giancarlo Cella" userId="f425aa62-05a8-4207-a7a7-b9975cf89f93" providerId="ADAL" clId="{EACC170A-6EAB-42DB-A1FE-E1B95562B102}" dt="2025-09-24T08:57:21.365" v="2656" actId="478"/>
          <ac:spMkLst>
            <pc:docMk/>
            <pc:sldMk cId="578545414" sldId="286"/>
            <ac:spMk id="65" creationId="{C5AFCF97-62DC-3326-ED2D-6DAAC67F5385}"/>
          </ac:spMkLst>
        </pc:spChg>
        <pc:spChg chg="del">
          <ac:chgData name="Giancarlo Cella" userId="f425aa62-05a8-4207-a7a7-b9975cf89f93" providerId="ADAL" clId="{EACC170A-6EAB-42DB-A1FE-E1B95562B102}" dt="2025-09-24T08:57:21.365" v="2655" actId="478"/>
          <ac:spMkLst>
            <pc:docMk/>
            <pc:sldMk cId="578545414" sldId="286"/>
            <ac:spMk id="66" creationId="{ADF0FED5-440C-792F-F659-77F1793E4336}"/>
          </ac:spMkLst>
        </pc:spChg>
        <pc:spChg chg="del">
          <ac:chgData name="Giancarlo Cella" userId="f425aa62-05a8-4207-a7a7-b9975cf89f93" providerId="ADAL" clId="{EACC170A-6EAB-42DB-A1FE-E1B95562B102}" dt="2025-09-24T08:57:21.365" v="2654" actId="478"/>
          <ac:spMkLst>
            <pc:docMk/>
            <pc:sldMk cId="578545414" sldId="286"/>
            <ac:spMk id="67" creationId="{A94CE062-B30A-75CF-00C6-415D2EF93158}"/>
          </ac:spMkLst>
        </pc:spChg>
        <pc:spChg chg="del">
          <ac:chgData name="Giancarlo Cella" userId="f425aa62-05a8-4207-a7a7-b9975cf89f93" providerId="ADAL" clId="{EACC170A-6EAB-42DB-A1FE-E1B95562B102}" dt="2025-09-24T08:57:21.363" v="2653" actId="478"/>
          <ac:spMkLst>
            <pc:docMk/>
            <pc:sldMk cId="578545414" sldId="286"/>
            <ac:spMk id="68" creationId="{F4CE77A6-D881-A107-A1B6-E6CA9169134D}"/>
          </ac:spMkLst>
        </pc:spChg>
        <pc:spChg chg="del">
          <ac:chgData name="Giancarlo Cella" userId="f425aa62-05a8-4207-a7a7-b9975cf89f93" providerId="ADAL" clId="{EACC170A-6EAB-42DB-A1FE-E1B95562B102}" dt="2025-09-24T08:57:21.363" v="2652" actId="478"/>
          <ac:spMkLst>
            <pc:docMk/>
            <pc:sldMk cId="578545414" sldId="286"/>
            <ac:spMk id="69" creationId="{006A98AD-DDF0-C65F-C077-67324754B45C}"/>
          </ac:spMkLst>
        </pc:spChg>
        <pc:spChg chg="del">
          <ac:chgData name="Giancarlo Cella" userId="f425aa62-05a8-4207-a7a7-b9975cf89f93" providerId="ADAL" clId="{EACC170A-6EAB-42DB-A1FE-E1B95562B102}" dt="2025-09-24T08:57:21.363" v="2651" actId="478"/>
          <ac:spMkLst>
            <pc:docMk/>
            <pc:sldMk cId="578545414" sldId="286"/>
            <ac:spMk id="70" creationId="{949E940C-5167-1FDB-B013-39E84A1C6897}"/>
          </ac:spMkLst>
        </pc:spChg>
        <pc:spChg chg="del">
          <ac:chgData name="Giancarlo Cella" userId="f425aa62-05a8-4207-a7a7-b9975cf89f93" providerId="ADAL" clId="{EACC170A-6EAB-42DB-A1FE-E1B95562B102}" dt="2025-09-24T08:57:21.361" v="2650" actId="478"/>
          <ac:spMkLst>
            <pc:docMk/>
            <pc:sldMk cId="578545414" sldId="286"/>
            <ac:spMk id="71" creationId="{D535F624-98C9-6C77-AEE9-9C3CF06FEFAB}"/>
          </ac:spMkLst>
        </pc:spChg>
        <pc:spChg chg="del">
          <ac:chgData name="Giancarlo Cella" userId="f425aa62-05a8-4207-a7a7-b9975cf89f93" providerId="ADAL" clId="{EACC170A-6EAB-42DB-A1FE-E1B95562B102}" dt="2025-09-24T08:57:21.361" v="2649" actId="478"/>
          <ac:spMkLst>
            <pc:docMk/>
            <pc:sldMk cId="578545414" sldId="286"/>
            <ac:spMk id="72" creationId="{8ACCAC84-AFB0-47F0-A310-A6921A0DBE8D}"/>
          </ac:spMkLst>
        </pc:spChg>
        <pc:spChg chg="del">
          <ac:chgData name="Giancarlo Cella" userId="f425aa62-05a8-4207-a7a7-b9975cf89f93" providerId="ADAL" clId="{EACC170A-6EAB-42DB-A1FE-E1B95562B102}" dt="2025-09-24T08:57:21.359" v="2648" actId="478"/>
          <ac:spMkLst>
            <pc:docMk/>
            <pc:sldMk cId="578545414" sldId="286"/>
            <ac:spMk id="73" creationId="{D899D033-8F88-7900-F9C7-17EFB84F73AC}"/>
          </ac:spMkLst>
        </pc:spChg>
        <pc:spChg chg="del">
          <ac:chgData name="Giancarlo Cella" userId="f425aa62-05a8-4207-a7a7-b9975cf89f93" providerId="ADAL" clId="{EACC170A-6EAB-42DB-A1FE-E1B95562B102}" dt="2025-09-24T08:57:21.359" v="2647" actId="478"/>
          <ac:spMkLst>
            <pc:docMk/>
            <pc:sldMk cId="578545414" sldId="286"/>
            <ac:spMk id="74" creationId="{35AA7E29-60AF-BAB1-AFEA-8B9707131072}"/>
          </ac:spMkLst>
        </pc:spChg>
        <pc:spChg chg="del">
          <ac:chgData name="Giancarlo Cella" userId="f425aa62-05a8-4207-a7a7-b9975cf89f93" providerId="ADAL" clId="{EACC170A-6EAB-42DB-A1FE-E1B95562B102}" dt="2025-09-24T08:57:21.359" v="2646" actId="478"/>
          <ac:spMkLst>
            <pc:docMk/>
            <pc:sldMk cId="578545414" sldId="286"/>
            <ac:spMk id="75" creationId="{DF764869-E07F-984C-9469-8B677D21B002}"/>
          </ac:spMkLst>
        </pc:spChg>
        <pc:spChg chg="del">
          <ac:chgData name="Giancarlo Cella" userId="f425aa62-05a8-4207-a7a7-b9975cf89f93" providerId="ADAL" clId="{EACC170A-6EAB-42DB-A1FE-E1B95562B102}" dt="2025-09-24T08:57:21.357" v="2645" actId="478"/>
          <ac:spMkLst>
            <pc:docMk/>
            <pc:sldMk cId="578545414" sldId="286"/>
            <ac:spMk id="76" creationId="{56FF2B9F-F57E-E06C-61F1-8F52697BD935}"/>
          </ac:spMkLst>
        </pc:spChg>
        <pc:spChg chg="del">
          <ac:chgData name="Giancarlo Cella" userId="f425aa62-05a8-4207-a7a7-b9975cf89f93" providerId="ADAL" clId="{EACC170A-6EAB-42DB-A1FE-E1B95562B102}" dt="2025-09-24T08:57:21.357" v="2644" actId="478"/>
          <ac:spMkLst>
            <pc:docMk/>
            <pc:sldMk cId="578545414" sldId="286"/>
            <ac:spMk id="77" creationId="{70D61C9B-5F41-9A0D-2C86-F3972F3E2FB1}"/>
          </ac:spMkLst>
        </pc:spChg>
        <pc:spChg chg="del">
          <ac:chgData name="Giancarlo Cella" userId="f425aa62-05a8-4207-a7a7-b9975cf89f93" providerId="ADAL" clId="{EACC170A-6EAB-42DB-A1FE-E1B95562B102}" dt="2025-09-24T08:57:21.357" v="2643" actId="478"/>
          <ac:spMkLst>
            <pc:docMk/>
            <pc:sldMk cId="578545414" sldId="286"/>
            <ac:spMk id="78" creationId="{F672225C-C961-4ADB-94BA-345035D90C73}"/>
          </ac:spMkLst>
        </pc:spChg>
        <pc:spChg chg="del">
          <ac:chgData name="Giancarlo Cella" userId="f425aa62-05a8-4207-a7a7-b9975cf89f93" providerId="ADAL" clId="{EACC170A-6EAB-42DB-A1FE-E1B95562B102}" dt="2025-09-24T08:57:21.355" v="2642" actId="478"/>
          <ac:spMkLst>
            <pc:docMk/>
            <pc:sldMk cId="578545414" sldId="286"/>
            <ac:spMk id="79" creationId="{12AC6776-6D75-C224-12DA-0BB2540ED749}"/>
          </ac:spMkLst>
        </pc:spChg>
        <pc:spChg chg="del">
          <ac:chgData name="Giancarlo Cella" userId="f425aa62-05a8-4207-a7a7-b9975cf89f93" providerId="ADAL" clId="{EACC170A-6EAB-42DB-A1FE-E1B95562B102}" dt="2025-09-24T08:57:21.355" v="2641" actId="478"/>
          <ac:spMkLst>
            <pc:docMk/>
            <pc:sldMk cId="578545414" sldId="286"/>
            <ac:spMk id="80" creationId="{D3CB2822-F7A4-065C-0811-40A0964F3BA6}"/>
          </ac:spMkLst>
        </pc:spChg>
        <pc:spChg chg="del">
          <ac:chgData name="Giancarlo Cella" userId="f425aa62-05a8-4207-a7a7-b9975cf89f93" providerId="ADAL" clId="{EACC170A-6EAB-42DB-A1FE-E1B95562B102}" dt="2025-09-24T08:57:21.355" v="2640" actId="478"/>
          <ac:spMkLst>
            <pc:docMk/>
            <pc:sldMk cId="578545414" sldId="286"/>
            <ac:spMk id="81" creationId="{7F42A468-F625-E237-6CF1-13FD93F98D6E}"/>
          </ac:spMkLst>
        </pc:spChg>
        <pc:spChg chg="del">
          <ac:chgData name="Giancarlo Cella" userId="f425aa62-05a8-4207-a7a7-b9975cf89f93" providerId="ADAL" clId="{EACC170A-6EAB-42DB-A1FE-E1B95562B102}" dt="2025-09-24T08:57:21.353" v="2639" actId="478"/>
          <ac:spMkLst>
            <pc:docMk/>
            <pc:sldMk cId="578545414" sldId="286"/>
            <ac:spMk id="82" creationId="{8335345D-AA92-3FAB-BF8B-70015E72989B}"/>
          </ac:spMkLst>
        </pc:spChg>
        <pc:spChg chg="del">
          <ac:chgData name="Giancarlo Cella" userId="f425aa62-05a8-4207-a7a7-b9975cf89f93" providerId="ADAL" clId="{EACC170A-6EAB-42DB-A1FE-E1B95562B102}" dt="2025-09-24T08:57:21.353" v="2638" actId="478"/>
          <ac:spMkLst>
            <pc:docMk/>
            <pc:sldMk cId="578545414" sldId="286"/>
            <ac:spMk id="83" creationId="{96E18C33-B2BC-3C97-8343-CE49C91138D8}"/>
          </ac:spMkLst>
        </pc:spChg>
        <pc:spChg chg="del">
          <ac:chgData name="Giancarlo Cella" userId="f425aa62-05a8-4207-a7a7-b9975cf89f93" providerId="ADAL" clId="{EACC170A-6EAB-42DB-A1FE-E1B95562B102}" dt="2025-09-24T08:57:21.351" v="2637" actId="478"/>
          <ac:spMkLst>
            <pc:docMk/>
            <pc:sldMk cId="578545414" sldId="286"/>
            <ac:spMk id="84" creationId="{A0DC87F7-C4E1-9F3C-AEF6-A1B1E422E5C3}"/>
          </ac:spMkLst>
        </pc:spChg>
        <pc:spChg chg="del">
          <ac:chgData name="Giancarlo Cella" userId="f425aa62-05a8-4207-a7a7-b9975cf89f93" providerId="ADAL" clId="{EACC170A-6EAB-42DB-A1FE-E1B95562B102}" dt="2025-09-24T08:57:21.351" v="2636" actId="478"/>
          <ac:spMkLst>
            <pc:docMk/>
            <pc:sldMk cId="578545414" sldId="286"/>
            <ac:spMk id="85" creationId="{8042E975-23DF-0EA9-80A3-2F8E5162EB93}"/>
          </ac:spMkLst>
        </pc:spChg>
        <pc:spChg chg="del">
          <ac:chgData name="Giancarlo Cella" userId="f425aa62-05a8-4207-a7a7-b9975cf89f93" providerId="ADAL" clId="{EACC170A-6EAB-42DB-A1FE-E1B95562B102}" dt="2025-09-24T08:57:21.351" v="2635" actId="478"/>
          <ac:spMkLst>
            <pc:docMk/>
            <pc:sldMk cId="578545414" sldId="286"/>
            <ac:spMk id="86" creationId="{4C0F15BE-FA3A-601B-1058-C2DF7E532151}"/>
          </ac:spMkLst>
        </pc:spChg>
        <pc:spChg chg="del">
          <ac:chgData name="Giancarlo Cella" userId="f425aa62-05a8-4207-a7a7-b9975cf89f93" providerId="ADAL" clId="{EACC170A-6EAB-42DB-A1FE-E1B95562B102}" dt="2025-09-24T08:57:21.349" v="2634" actId="478"/>
          <ac:spMkLst>
            <pc:docMk/>
            <pc:sldMk cId="578545414" sldId="286"/>
            <ac:spMk id="87" creationId="{ABD5D926-64E9-89B9-282A-FA1E171942EE}"/>
          </ac:spMkLst>
        </pc:spChg>
        <pc:spChg chg="del">
          <ac:chgData name="Giancarlo Cella" userId="f425aa62-05a8-4207-a7a7-b9975cf89f93" providerId="ADAL" clId="{EACC170A-6EAB-42DB-A1FE-E1B95562B102}" dt="2025-09-24T08:57:21.349" v="2633" actId="478"/>
          <ac:spMkLst>
            <pc:docMk/>
            <pc:sldMk cId="578545414" sldId="286"/>
            <ac:spMk id="88" creationId="{5BFC182C-241B-FE0E-5AFF-A33E27E93F81}"/>
          </ac:spMkLst>
        </pc:spChg>
        <pc:spChg chg="del">
          <ac:chgData name="Giancarlo Cella" userId="f425aa62-05a8-4207-a7a7-b9975cf89f93" providerId="ADAL" clId="{EACC170A-6EAB-42DB-A1FE-E1B95562B102}" dt="2025-09-24T08:57:21.347" v="2632" actId="478"/>
          <ac:spMkLst>
            <pc:docMk/>
            <pc:sldMk cId="578545414" sldId="286"/>
            <ac:spMk id="89" creationId="{1BFFBB4A-4373-8464-D911-86E4291E5AEC}"/>
          </ac:spMkLst>
        </pc:spChg>
        <pc:spChg chg="del">
          <ac:chgData name="Giancarlo Cella" userId="f425aa62-05a8-4207-a7a7-b9975cf89f93" providerId="ADAL" clId="{EACC170A-6EAB-42DB-A1FE-E1B95562B102}" dt="2025-09-24T08:57:21.347" v="2631" actId="478"/>
          <ac:spMkLst>
            <pc:docMk/>
            <pc:sldMk cId="578545414" sldId="286"/>
            <ac:spMk id="90" creationId="{F2C6CB27-DEE0-8D97-D18E-9885BAED2E0B}"/>
          </ac:spMkLst>
        </pc:spChg>
        <pc:spChg chg="del">
          <ac:chgData name="Giancarlo Cella" userId="f425aa62-05a8-4207-a7a7-b9975cf89f93" providerId="ADAL" clId="{EACC170A-6EAB-42DB-A1FE-E1B95562B102}" dt="2025-09-24T08:57:21.347" v="2630" actId="478"/>
          <ac:spMkLst>
            <pc:docMk/>
            <pc:sldMk cId="578545414" sldId="286"/>
            <ac:spMk id="91" creationId="{0382BD78-26CA-27D1-A16F-A4259E14B5E2}"/>
          </ac:spMkLst>
        </pc:spChg>
        <pc:spChg chg="del">
          <ac:chgData name="Giancarlo Cella" userId="f425aa62-05a8-4207-a7a7-b9975cf89f93" providerId="ADAL" clId="{EACC170A-6EAB-42DB-A1FE-E1B95562B102}" dt="2025-09-24T08:57:21.345" v="2629" actId="478"/>
          <ac:spMkLst>
            <pc:docMk/>
            <pc:sldMk cId="578545414" sldId="286"/>
            <ac:spMk id="92" creationId="{73D06A0D-CDCB-9D30-B5B0-8B1D73CC6885}"/>
          </ac:spMkLst>
        </pc:spChg>
        <pc:spChg chg="del">
          <ac:chgData name="Giancarlo Cella" userId="f425aa62-05a8-4207-a7a7-b9975cf89f93" providerId="ADAL" clId="{EACC170A-6EAB-42DB-A1FE-E1B95562B102}" dt="2025-09-24T08:57:21.345" v="2628" actId="478"/>
          <ac:spMkLst>
            <pc:docMk/>
            <pc:sldMk cId="578545414" sldId="286"/>
            <ac:spMk id="93" creationId="{469E925E-6BB1-CEEA-5EA7-642540771AAD}"/>
          </ac:spMkLst>
        </pc:spChg>
        <pc:spChg chg="del">
          <ac:chgData name="Giancarlo Cella" userId="f425aa62-05a8-4207-a7a7-b9975cf89f93" providerId="ADAL" clId="{EACC170A-6EAB-42DB-A1FE-E1B95562B102}" dt="2025-09-24T08:57:21.343" v="2627" actId="478"/>
          <ac:spMkLst>
            <pc:docMk/>
            <pc:sldMk cId="578545414" sldId="286"/>
            <ac:spMk id="94" creationId="{FFD85A58-9F81-3587-B8D6-99B56BDAF340}"/>
          </ac:spMkLst>
        </pc:spChg>
        <pc:spChg chg="mod">
          <ac:chgData name="Giancarlo Cella" userId="f425aa62-05a8-4207-a7a7-b9975cf89f93" providerId="ADAL" clId="{EACC170A-6EAB-42DB-A1FE-E1B95562B102}" dt="2025-09-24T08:57:21.382" v="2695" actId="108"/>
          <ac:spMkLst>
            <pc:docMk/>
            <pc:sldMk cId="578545414" sldId="286"/>
            <ac:spMk id="99" creationId="{935883D1-53CC-7C21-604C-B24D9FB50F09}"/>
          </ac:spMkLst>
        </pc:spChg>
        <pc:spChg chg="mod">
          <ac:chgData name="Giancarlo Cella" userId="f425aa62-05a8-4207-a7a7-b9975cf89f93" providerId="ADAL" clId="{EACC170A-6EAB-42DB-A1FE-E1B95562B102}" dt="2025-09-24T08:57:21.382" v="2696" actId="108"/>
          <ac:spMkLst>
            <pc:docMk/>
            <pc:sldMk cId="578545414" sldId="286"/>
            <ac:spMk id="100" creationId="{C000E9CB-6F86-A835-C27E-9BB28B0658F5}"/>
          </ac:spMkLst>
        </pc:spChg>
        <pc:spChg chg="mod">
          <ac:chgData name="Giancarlo Cella" userId="f425aa62-05a8-4207-a7a7-b9975cf89f93" providerId="ADAL" clId="{EACC170A-6EAB-42DB-A1FE-E1B95562B102}" dt="2025-09-24T08:57:21.382" v="2697" actId="108"/>
          <ac:spMkLst>
            <pc:docMk/>
            <pc:sldMk cId="578545414" sldId="286"/>
            <ac:spMk id="101" creationId="{F2755BD6-1866-B7CA-9BA5-C3DF1E99DAB3}"/>
          </ac:spMkLst>
        </pc:spChg>
        <pc:spChg chg="mod">
          <ac:chgData name="Giancarlo Cella" userId="f425aa62-05a8-4207-a7a7-b9975cf89f93" providerId="ADAL" clId="{EACC170A-6EAB-42DB-A1FE-E1B95562B102}" dt="2025-09-24T08:57:21.382" v="2698" actId="108"/>
          <ac:spMkLst>
            <pc:docMk/>
            <pc:sldMk cId="578545414" sldId="286"/>
            <ac:spMk id="102" creationId="{A0E8692E-BD1A-6809-EC9C-42356A881BF9}"/>
          </ac:spMkLst>
        </pc:spChg>
        <pc:spChg chg="mod">
          <ac:chgData name="Giancarlo Cella" userId="f425aa62-05a8-4207-a7a7-b9975cf89f93" providerId="ADAL" clId="{EACC170A-6EAB-42DB-A1FE-E1B95562B102}" dt="2025-09-24T08:57:21.382" v="2699" actId="108"/>
          <ac:spMkLst>
            <pc:docMk/>
            <pc:sldMk cId="578545414" sldId="286"/>
            <ac:spMk id="103" creationId="{CDD43E43-6E23-E20B-6BBF-AF8F6DBCE7FA}"/>
          </ac:spMkLst>
        </pc:spChg>
        <pc:spChg chg="mod">
          <ac:chgData name="Giancarlo Cella" userId="f425aa62-05a8-4207-a7a7-b9975cf89f93" providerId="ADAL" clId="{EACC170A-6EAB-42DB-A1FE-E1B95562B102}" dt="2025-09-24T08:57:21.382" v="2700" actId="108"/>
          <ac:spMkLst>
            <pc:docMk/>
            <pc:sldMk cId="578545414" sldId="286"/>
            <ac:spMk id="104" creationId="{F0DA42F3-127C-36B1-D452-70BE8D542380}"/>
          </ac:spMkLst>
        </pc:spChg>
        <pc:spChg chg="mod">
          <ac:chgData name="Giancarlo Cella" userId="f425aa62-05a8-4207-a7a7-b9975cf89f93" providerId="ADAL" clId="{EACC170A-6EAB-42DB-A1FE-E1B95562B102}" dt="2025-09-24T08:57:21.398" v="2701" actId="108"/>
          <ac:spMkLst>
            <pc:docMk/>
            <pc:sldMk cId="578545414" sldId="286"/>
            <ac:spMk id="105" creationId="{F76E76AB-2A97-0685-F6CD-6580B695FA48}"/>
          </ac:spMkLst>
        </pc:spChg>
        <pc:spChg chg="mod">
          <ac:chgData name="Giancarlo Cella" userId="f425aa62-05a8-4207-a7a7-b9975cf89f93" providerId="ADAL" clId="{EACC170A-6EAB-42DB-A1FE-E1B95562B102}" dt="2025-09-24T08:57:21.398" v="2702" actId="108"/>
          <ac:spMkLst>
            <pc:docMk/>
            <pc:sldMk cId="578545414" sldId="286"/>
            <ac:spMk id="106" creationId="{98382FFA-FABE-2273-51D7-A74214BC5EB5}"/>
          </ac:spMkLst>
        </pc:spChg>
        <pc:spChg chg="mod">
          <ac:chgData name="Giancarlo Cella" userId="f425aa62-05a8-4207-a7a7-b9975cf89f93" providerId="ADAL" clId="{EACC170A-6EAB-42DB-A1FE-E1B95562B102}" dt="2025-09-24T08:57:21.398" v="2703" actId="108"/>
          <ac:spMkLst>
            <pc:docMk/>
            <pc:sldMk cId="578545414" sldId="286"/>
            <ac:spMk id="107" creationId="{446E9F94-56AB-F2A7-D78F-78B211912942}"/>
          </ac:spMkLst>
        </pc:spChg>
        <pc:spChg chg="mod">
          <ac:chgData name="Giancarlo Cella" userId="f425aa62-05a8-4207-a7a7-b9975cf89f93" providerId="ADAL" clId="{EACC170A-6EAB-42DB-A1FE-E1B95562B102}" dt="2025-09-24T08:57:21.398" v="2704" actId="108"/>
          <ac:spMkLst>
            <pc:docMk/>
            <pc:sldMk cId="578545414" sldId="286"/>
            <ac:spMk id="108" creationId="{FBC5D22D-B426-434B-2EAB-F6FC941D44BA}"/>
          </ac:spMkLst>
        </pc:spChg>
        <pc:spChg chg="mod">
          <ac:chgData name="Giancarlo Cella" userId="f425aa62-05a8-4207-a7a7-b9975cf89f93" providerId="ADAL" clId="{EACC170A-6EAB-42DB-A1FE-E1B95562B102}" dt="2025-09-24T08:57:21.398" v="2705" actId="108"/>
          <ac:spMkLst>
            <pc:docMk/>
            <pc:sldMk cId="578545414" sldId="286"/>
            <ac:spMk id="109" creationId="{5C52C8D9-CAD5-925B-47A7-932FB138C56D}"/>
          </ac:spMkLst>
        </pc:spChg>
        <pc:spChg chg="mod">
          <ac:chgData name="Giancarlo Cella" userId="f425aa62-05a8-4207-a7a7-b9975cf89f93" providerId="ADAL" clId="{EACC170A-6EAB-42DB-A1FE-E1B95562B102}" dt="2025-09-24T08:57:21.398" v="2706" actId="108"/>
          <ac:spMkLst>
            <pc:docMk/>
            <pc:sldMk cId="578545414" sldId="286"/>
            <ac:spMk id="110" creationId="{01E3734D-9E50-B0C5-165E-CF0E704BA3A7}"/>
          </ac:spMkLst>
        </pc:spChg>
        <pc:spChg chg="mod">
          <ac:chgData name="Giancarlo Cella" userId="f425aa62-05a8-4207-a7a7-b9975cf89f93" providerId="ADAL" clId="{EACC170A-6EAB-42DB-A1FE-E1B95562B102}" dt="2025-09-24T08:57:21.398" v="2707" actId="108"/>
          <ac:spMkLst>
            <pc:docMk/>
            <pc:sldMk cId="578545414" sldId="286"/>
            <ac:spMk id="111" creationId="{7555CCD5-7EF7-8875-4260-51AF11B5E827}"/>
          </ac:spMkLst>
        </pc:spChg>
        <pc:spChg chg="mod">
          <ac:chgData name="Giancarlo Cella" userId="f425aa62-05a8-4207-a7a7-b9975cf89f93" providerId="ADAL" clId="{EACC170A-6EAB-42DB-A1FE-E1B95562B102}" dt="2025-09-24T08:57:21.398" v="2708" actId="108"/>
          <ac:spMkLst>
            <pc:docMk/>
            <pc:sldMk cId="578545414" sldId="286"/>
            <ac:spMk id="112" creationId="{590C9F44-0A4F-21D5-8D72-0DBFCBF6F979}"/>
          </ac:spMkLst>
        </pc:spChg>
        <pc:spChg chg="mod">
          <ac:chgData name="Giancarlo Cella" userId="f425aa62-05a8-4207-a7a7-b9975cf89f93" providerId="ADAL" clId="{EACC170A-6EAB-42DB-A1FE-E1B95562B102}" dt="2025-09-24T08:57:21.398" v="2709" actId="108"/>
          <ac:spMkLst>
            <pc:docMk/>
            <pc:sldMk cId="578545414" sldId="286"/>
            <ac:spMk id="113" creationId="{AFC93014-39CE-0DEF-A06C-BED9A6DB408C}"/>
          </ac:spMkLst>
        </pc:spChg>
        <pc:spChg chg="mod">
          <ac:chgData name="Giancarlo Cella" userId="f425aa62-05a8-4207-a7a7-b9975cf89f93" providerId="ADAL" clId="{EACC170A-6EAB-42DB-A1FE-E1B95562B102}" dt="2025-09-24T08:57:21.398" v="2710" actId="108"/>
          <ac:spMkLst>
            <pc:docMk/>
            <pc:sldMk cId="578545414" sldId="286"/>
            <ac:spMk id="114" creationId="{41A866E0-0460-F654-212B-A891B4BEDA59}"/>
          </ac:spMkLst>
        </pc:spChg>
        <pc:spChg chg="mod">
          <ac:chgData name="Giancarlo Cella" userId="f425aa62-05a8-4207-a7a7-b9975cf89f93" providerId="ADAL" clId="{EACC170A-6EAB-42DB-A1FE-E1B95562B102}" dt="2025-09-24T08:57:21.398" v="2711" actId="108"/>
          <ac:spMkLst>
            <pc:docMk/>
            <pc:sldMk cId="578545414" sldId="286"/>
            <ac:spMk id="115" creationId="{ADB901A9-54C3-EBA8-3FF7-AB7B695769BE}"/>
          </ac:spMkLst>
        </pc:spChg>
        <pc:spChg chg="mod">
          <ac:chgData name="Giancarlo Cella" userId="f425aa62-05a8-4207-a7a7-b9975cf89f93" providerId="ADAL" clId="{EACC170A-6EAB-42DB-A1FE-E1B95562B102}" dt="2025-09-24T08:57:21.398" v="2712" actId="108"/>
          <ac:spMkLst>
            <pc:docMk/>
            <pc:sldMk cId="578545414" sldId="286"/>
            <ac:spMk id="116" creationId="{CEE811E2-FEA2-8485-D8D4-375B1A4B4991}"/>
          </ac:spMkLst>
        </pc:spChg>
        <pc:spChg chg="mod">
          <ac:chgData name="Giancarlo Cella" userId="f425aa62-05a8-4207-a7a7-b9975cf89f93" providerId="ADAL" clId="{EACC170A-6EAB-42DB-A1FE-E1B95562B102}" dt="2025-09-24T08:57:21.398" v="2713" actId="108"/>
          <ac:spMkLst>
            <pc:docMk/>
            <pc:sldMk cId="578545414" sldId="286"/>
            <ac:spMk id="117" creationId="{46B4E730-7ADC-FA22-B667-80101E8DED85}"/>
          </ac:spMkLst>
        </pc:spChg>
        <pc:spChg chg="mod">
          <ac:chgData name="Giancarlo Cella" userId="f425aa62-05a8-4207-a7a7-b9975cf89f93" providerId="ADAL" clId="{EACC170A-6EAB-42DB-A1FE-E1B95562B102}" dt="2025-09-24T08:57:21.398" v="2714" actId="108"/>
          <ac:spMkLst>
            <pc:docMk/>
            <pc:sldMk cId="578545414" sldId="286"/>
            <ac:spMk id="118" creationId="{AE1EC0D7-446A-87B5-F1E8-CDA7A70858B5}"/>
          </ac:spMkLst>
        </pc:spChg>
        <pc:spChg chg="mod">
          <ac:chgData name="Giancarlo Cella" userId="f425aa62-05a8-4207-a7a7-b9975cf89f93" providerId="ADAL" clId="{EACC170A-6EAB-42DB-A1FE-E1B95562B102}" dt="2025-09-24T08:57:21.398" v="2715" actId="108"/>
          <ac:spMkLst>
            <pc:docMk/>
            <pc:sldMk cId="578545414" sldId="286"/>
            <ac:spMk id="119" creationId="{D334ACCE-576B-D29A-BE1B-F09493CDC34F}"/>
          </ac:spMkLst>
        </pc:spChg>
        <pc:spChg chg="mod">
          <ac:chgData name="Giancarlo Cella" userId="f425aa62-05a8-4207-a7a7-b9975cf89f93" providerId="ADAL" clId="{EACC170A-6EAB-42DB-A1FE-E1B95562B102}" dt="2025-09-24T08:57:21.398" v="2716" actId="108"/>
          <ac:spMkLst>
            <pc:docMk/>
            <pc:sldMk cId="578545414" sldId="286"/>
            <ac:spMk id="120" creationId="{127DC00E-BAD4-C61B-162A-62784E06637E}"/>
          </ac:spMkLst>
        </pc:spChg>
        <pc:spChg chg="mod">
          <ac:chgData name="Giancarlo Cella" userId="f425aa62-05a8-4207-a7a7-b9975cf89f93" providerId="ADAL" clId="{EACC170A-6EAB-42DB-A1FE-E1B95562B102}" dt="2025-09-24T08:57:21.398" v="2717" actId="108"/>
          <ac:spMkLst>
            <pc:docMk/>
            <pc:sldMk cId="578545414" sldId="286"/>
            <ac:spMk id="121" creationId="{0F6774DD-2E5B-3510-622E-CD933D82808F}"/>
          </ac:spMkLst>
        </pc:spChg>
        <pc:spChg chg="mod">
          <ac:chgData name="Giancarlo Cella" userId="f425aa62-05a8-4207-a7a7-b9975cf89f93" providerId="ADAL" clId="{EACC170A-6EAB-42DB-A1FE-E1B95562B102}" dt="2025-09-24T08:57:21.398" v="2718" actId="108"/>
          <ac:spMkLst>
            <pc:docMk/>
            <pc:sldMk cId="578545414" sldId="286"/>
            <ac:spMk id="122" creationId="{B1DE7DE0-0731-D7A8-6BDF-C2ADE993482D}"/>
          </ac:spMkLst>
        </pc:spChg>
        <pc:spChg chg="mod">
          <ac:chgData name="Giancarlo Cella" userId="f425aa62-05a8-4207-a7a7-b9975cf89f93" providerId="ADAL" clId="{EACC170A-6EAB-42DB-A1FE-E1B95562B102}" dt="2025-09-24T08:57:21.414" v="2719" actId="108"/>
          <ac:spMkLst>
            <pc:docMk/>
            <pc:sldMk cId="578545414" sldId="286"/>
            <ac:spMk id="123" creationId="{6F7B82D6-34B9-BF68-1EBA-7D9EB59AA250}"/>
          </ac:spMkLst>
        </pc:spChg>
        <pc:spChg chg="mod">
          <ac:chgData name="Giancarlo Cella" userId="f425aa62-05a8-4207-a7a7-b9975cf89f93" providerId="ADAL" clId="{EACC170A-6EAB-42DB-A1FE-E1B95562B102}" dt="2025-09-24T08:57:21.414" v="2720" actId="108"/>
          <ac:spMkLst>
            <pc:docMk/>
            <pc:sldMk cId="578545414" sldId="286"/>
            <ac:spMk id="124" creationId="{A8B31BB0-5DF0-664F-E85F-529C353CF540}"/>
          </ac:spMkLst>
        </pc:spChg>
        <pc:spChg chg="mod">
          <ac:chgData name="Giancarlo Cella" userId="f425aa62-05a8-4207-a7a7-b9975cf89f93" providerId="ADAL" clId="{EACC170A-6EAB-42DB-A1FE-E1B95562B102}" dt="2025-09-24T08:57:21.414" v="2721" actId="108"/>
          <ac:spMkLst>
            <pc:docMk/>
            <pc:sldMk cId="578545414" sldId="286"/>
            <ac:spMk id="125" creationId="{89C0A2F8-87CF-1620-CAC5-EA1086F2B95D}"/>
          </ac:spMkLst>
        </pc:spChg>
        <pc:spChg chg="mod">
          <ac:chgData name="Giancarlo Cella" userId="f425aa62-05a8-4207-a7a7-b9975cf89f93" providerId="ADAL" clId="{EACC170A-6EAB-42DB-A1FE-E1B95562B102}" dt="2025-09-24T08:57:21.414" v="2722" actId="108"/>
          <ac:spMkLst>
            <pc:docMk/>
            <pc:sldMk cId="578545414" sldId="286"/>
            <ac:spMk id="126" creationId="{8D795436-C117-EF76-49A7-DF8F4AF50CBD}"/>
          </ac:spMkLst>
        </pc:spChg>
        <pc:spChg chg="mod">
          <ac:chgData name="Giancarlo Cella" userId="f425aa62-05a8-4207-a7a7-b9975cf89f93" providerId="ADAL" clId="{EACC170A-6EAB-42DB-A1FE-E1B95562B102}" dt="2025-09-24T08:57:21.414" v="2723" actId="108"/>
          <ac:spMkLst>
            <pc:docMk/>
            <pc:sldMk cId="578545414" sldId="286"/>
            <ac:spMk id="127" creationId="{1ACBC0A4-6161-B766-0B58-29C23F7E78AE}"/>
          </ac:spMkLst>
        </pc:spChg>
        <pc:spChg chg="mod">
          <ac:chgData name="Giancarlo Cella" userId="f425aa62-05a8-4207-a7a7-b9975cf89f93" providerId="ADAL" clId="{EACC170A-6EAB-42DB-A1FE-E1B95562B102}" dt="2025-09-24T08:57:21.414" v="2724" actId="108"/>
          <ac:spMkLst>
            <pc:docMk/>
            <pc:sldMk cId="578545414" sldId="286"/>
            <ac:spMk id="128" creationId="{2C1F038F-A969-BBD5-7F87-7867DCD6F4AC}"/>
          </ac:spMkLst>
        </pc:spChg>
        <pc:spChg chg="mod">
          <ac:chgData name="Giancarlo Cella" userId="f425aa62-05a8-4207-a7a7-b9975cf89f93" providerId="ADAL" clId="{EACC170A-6EAB-42DB-A1FE-E1B95562B102}" dt="2025-09-24T08:57:21.414" v="2725" actId="108"/>
          <ac:spMkLst>
            <pc:docMk/>
            <pc:sldMk cId="578545414" sldId="286"/>
            <ac:spMk id="129" creationId="{39BCF895-A2EF-B11B-BC00-D0AFA6C853E4}"/>
          </ac:spMkLst>
        </pc:spChg>
        <pc:spChg chg="mod">
          <ac:chgData name="Giancarlo Cella" userId="f425aa62-05a8-4207-a7a7-b9975cf89f93" providerId="ADAL" clId="{EACC170A-6EAB-42DB-A1FE-E1B95562B102}" dt="2025-09-24T08:57:21.414" v="2726" actId="108"/>
          <ac:spMkLst>
            <pc:docMk/>
            <pc:sldMk cId="578545414" sldId="286"/>
            <ac:spMk id="130" creationId="{4A11B63A-428A-91A1-5EE3-FD5E663EFCA7}"/>
          </ac:spMkLst>
        </pc:spChg>
        <pc:spChg chg="mod">
          <ac:chgData name="Giancarlo Cella" userId="f425aa62-05a8-4207-a7a7-b9975cf89f93" providerId="ADAL" clId="{EACC170A-6EAB-42DB-A1FE-E1B95562B102}" dt="2025-09-24T08:57:21.414" v="2727" actId="108"/>
          <ac:spMkLst>
            <pc:docMk/>
            <pc:sldMk cId="578545414" sldId="286"/>
            <ac:spMk id="131" creationId="{88583EF0-A831-01B5-270C-D89E8DE92453}"/>
          </ac:spMkLst>
        </pc:spChg>
        <pc:spChg chg="mod">
          <ac:chgData name="Giancarlo Cella" userId="f425aa62-05a8-4207-a7a7-b9975cf89f93" providerId="ADAL" clId="{EACC170A-6EAB-42DB-A1FE-E1B95562B102}" dt="2025-09-24T08:57:21.414" v="2728" actId="108"/>
          <ac:spMkLst>
            <pc:docMk/>
            <pc:sldMk cId="578545414" sldId="286"/>
            <ac:spMk id="132" creationId="{EB4A1464-1E35-1F63-B008-40513236EED6}"/>
          </ac:spMkLst>
        </pc:spChg>
        <pc:spChg chg="mod">
          <ac:chgData name="Giancarlo Cella" userId="f425aa62-05a8-4207-a7a7-b9975cf89f93" providerId="ADAL" clId="{EACC170A-6EAB-42DB-A1FE-E1B95562B102}" dt="2025-09-24T08:57:21.414" v="2729" actId="108"/>
          <ac:spMkLst>
            <pc:docMk/>
            <pc:sldMk cId="578545414" sldId="286"/>
            <ac:spMk id="133" creationId="{56CE8E61-17D2-DB7D-0017-6A4ECDA885DA}"/>
          </ac:spMkLst>
        </pc:spChg>
        <pc:spChg chg="mod">
          <ac:chgData name="Giancarlo Cella" userId="f425aa62-05a8-4207-a7a7-b9975cf89f93" providerId="ADAL" clId="{EACC170A-6EAB-42DB-A1FE-E1B95562B102}" dt="2025-09-24T08:57:21.414" v="2730" actId="108"/>
          <ac:spMkLst>
            <pc:docMk/>
            <pc:sldMk cId="578545414" sldId="286"/>
            <ac:spMk id="134" creationId="{F07C4273-792F-C302-C351-B2131304EBA7}"/>
          </ac:spMkLst>
        </pc:spChg>
        <pc:spChg chg="mod">
          <ac:chgData name="Giancarlo Cella" userId="f425aa62-05a8-4207-a7a7-b9975cf89f93" providerId="ADAL" clId="{EACC170A-6EAB-42DB-A1FE-E1B95562B102}" dt="2025-09-24T08:57:21.414" v="2731" actId="108"/>
          <ac:spMkLst>
            <pc:docMk/>
            <pc:sldMk cId="578545414" sldId="286"/>
            <ac:spMk id="135" creationId="{2E0A277A-E2FC-D586-B565-8684D5184790}"/>
          </ac:spMkLst>
        </pc:spChg>
        <pc:spChg chg="mod">
          <ac:chgData name="Giancarlo Cella" userId="f425aa62-05a8-4207-a7a7-b9975cf89f93" providerId="ADAL" clId="{EACC170A-6EAB-42DB-A1FE-E1B95562B102}" dt="2025-09-24T08:57:21.414" v="2732" actId="108"/>
          <ac:spMkLst>
            <pc:docMk/>
            <pc:sldMk cId="578545414" sldId="286"/>
            <ac:spMk id="136" creationId="{8C90EDD8-8FA4-354C-CAE4-DAB1702AB336}"/>
          </ac:spMkLst>
        </pc:spChg>
        <pc:spChg chg="mod">
          <ac:chgData name="Giancarlo Cella" userId="f425aa62-05a8-4207-a7a7-b9975cf89f93" providerId="ADAL" clId="{EACC170A-6EAB-42DB-A1FE-E1B95562B102}" dt="2025-09-24T08:57:21.414" v="2733" actId="108"/>
          <ac:spMkLst>
            <pc:docMk/>
            <pc:sldMk cId="578545414" sldId="286"/>
            <ac:spMk id="137" creationId="{1828C4E8-D484-42C0-029A-B82D1A138023}"/>
          </ac:spMkLst>
        </pc:spChg>
        <pc:spChg chg="mod">
          <ac:chgData name="Giancarlo Cella" userId="f425aa62-05a8-4207-a7a7-b9975cf89f93" providerId="ADAL" clId="{EACC170A-6EAB-42DB-A1FE-E1B95562B102}" dt="2025-09-24T08:57:21.414" v="2734" actId="108"/>
          <ac:spMkLst>
            <pc:docMk/>
            <pc:sldMk cId="578545414" sldId="286"/>
            <ac:spMk id="138" creationId="{7A64C62C-9435-1B1C-A5C6-FA30FFA675AE}"/>
          </ac:spMkLst>
        </pc:spChg>
        <pc:spChg chg="mod">
          <ac:chgData name="Giancarlo Cella" userId="f425aa62-05a8-4207-a7a7-b9975cf89f93" providerId="ADAL" clId="{EACC170A-6EAB-42DB-A1FE-E1B95562B102}" dt="2025-09-24T08:57:21.414" v="2735" actId="108"/>
          <ac:spMkLst>
            <pc:docMk/>
            <pc:sldMk cId="578545414" sldId="286"/>
            <ac:spMk id="139" creationId="{467C9241-7A05-5450-7E4D-12A018BB8598}"/>
          </ac:spMkLst>
        </pc:spChg>
        <pc:spChg chg="mod">
          <ac:chgData name="Giancarlo Cella" userId="f425aa62-05a8-4207-a7a7-b9975cf89f93" providerId="ADAL" clId="{EACC170A-6EAB-42DB-A1FE-E1B95562B102}" dt="2025-09-24T08:57:21.430" v="2736" actId="108"/>
          <ac:spMkLst>
            <pc:docMk/>
            <pc:sldMk cId="578545414" sldId="286"/>
            <ac:spMk id="140" creationId="{1E2D3103-66D7-FD22-28BA-02BF377EF28D}"/>
          </ac:spMkLst>
        </pc:spChg>
        <pc:spChg chg="mod">
          <ac:chgData name="Giancarlo Cella" userId="f425aa62-05a8-4207-a7a7-b9975cf89f93" providerId="ADAL" clId="{EACC170A-6EAB-42DB-A1FE-E1B95562B102}" dt="2025-09-24T08:57:21.430" v="2737" actId="108"/>
          <ac:spMkLst>
            <pc:docMk/>
            <pc:sldMk cId="578545414" sldId="286"/>
            <ac:spMk id="141" creationId="{BE7494A5-8163-6FA1-8938-46CCAF990E8D}"/>
          </ac:spMkLst>
        </pc:spChg>
        <pc:spChg chg="mod">
          <ac:chgData name="Giancarlo Cella" userId="f425aa62-05a8-4207-a7a7-b9975cf89f93" providerId="ADAL" clId="{EACC170A-6EAB-42DB-A1FE-E1B95562B102}" dt="2025-09-24T08:57:21.430" v="2738" actId="108"/>
          <ac:spMkLst>
            <pc:docMk/>
            <pc:sldMk cId="578545414" sldId="286"/>
            <ac:spMk id="142" creationId="{20A76BF6-FCA0-A0CB-21AB-8E5B0AE57AEF}"/>
          </ac:spMkLst>
        </pc:spChg>
        <pc:spChg chg="mod">
          <ac:chgData name="Giancarlo Cella" userId="f425aa62-05a8-4207-a7a7-b9975cf89f93" providerId="ADAL" clId="{EACC170A-6EAB-42DB-A1FE-E1B95562B102}" dt="2025-09-24T08:57:21.430" v="2739" actId="108"/>
          <ac:spMkLst>
            <pc:docMk/>
            <pc:sldMk cId="578545414" sldId="286"/>
            <ac:spMk id="143" creationId="{AC1D220D-79C6-1D55-84CB-82F2408978C8}"/>
          </ac:spMkLst>
        </pc:spChg>
        <pc:spChg chg="mod">
          <ac:chgData name="Giancarlo Cella" userId="f425aa62-05a8-4207-a7a7-b9975cf89f93" providerId="ADAL" clId="{EACC170A-6EAB-42DB-A1FE-E1B95562B102}" dt="2025-09-24T08:57:21.430" v="2740" actId="108"/>
          <ac:spMkLst>
            <pc:docMk/>
            <pc:sldMk cId="578545414" sldId="286"/>
            <ac:spMk id="144" creationId="{0CC76BA6-2144-70AA-588A-9285F78AF6C1}"/>
          </ac:spMkLst>
        </pc:spChg>
        <pc:spChg chg="mod">
          <ac:chgData name="Giancarlo Cella" userId="f425aa62-05a8-4207-a7a7-b9975cf89f93" providerId="ADAL" clId="{EACC170A-6EAB-42DB-A1FE-E1B95562B102}" dt="2025-09-24T08:57:21.430" v="2741" actId="108"/>
          <ac:spMkLst>
            <pc:docMk/>
            <pc:sldMk cId="578545414" sldId="286"/>
            <ac:spMk id="145" creationId="{2238E56C-4D99-8B19-FDD9-96CD51933F63}"/>
          </ac:spMkLst>
        </pc:spChg>
        <pc:spChg chg="mod">
          <ac:chgData name="Giancarlo Cella" userId="f425aa62-05a8-4207-a7a7-b9975cf89f93" providerId="ADAL" clId="{EACC170A-6EAB-42DB-A1FE-E1B95562B102}" dt="2025-09-24T08:57:21.430" v="2742" actId="108"/>
          <ac:spMkLst>
            <pc:docMk/>
            <pc:sldMk cId="578545414" sldId="286"/>
            <ac:spMk id="146" creationId="{348CC16B-0428-EEE8-7A49-690AD3A37696}"/>
          </ac:spMkLst>
        </pc:spChg>
        <pc:spChg chg="mod">
          <ac:chgData name="Giancarlo Cella" userId="f425aa62-05a8-4207-a7a7-b9975cf89f93" providerId="ADAL" clId="{EACC170A-6EAB-42DB-A1FE-E1B95562B102}" dt="2025-09-24T08:57:21.430" v="2743" actId="108"/>
          <ac:spMkLst>
            <pc:docMk/>
            <pc:sldMk cId="578545414" sldId="286"/>
            <ac:spMk id="147" creationId="{B7BD210F-2EBF-6F3D-13DA-597CA7D9F9CC}"/>
          </ac:spMkLst>
        </pc:spChg>
        <pc:spChg chg="mod">
          <ac:chgData name="Giancarlo Cella" userId="f425aa62-05a8-4207-a7a7-b9975cf89f93" providerId="ADAL" clId="{EACC170A-6EAB-42DB-A1FE-E1B95562B102}" dt="2025-09-24T08:57:21.430" v="2744" actId="108"/>
          <ac:spMkLst>
            <pc:docMk/>
            <pc:sldMk cId="578545414" sldId="286"/>
            <ac:spMk id="148" creationId="{77193B00-40F7-759B-E7D8-1F9497668639}"/>
          </ac:spMkLst>
        </pc:spChg>
        <pc:spChg chg="mod">
          <ac:chgData name="Giancarlo Cella" userId="f425aa62-05a8-4207-a7a7-b9975cf89f93" providerId="ADAL" clId="{EACC170A-6EAB-42DB-A1FE-E1B95562B102}" dt="2025-09-24T08:57:21.430" v="2745" actId="108"/>
          <ac:spMkLst>
            <pc:docMk/>
            <pc:sldMk cId="578545414" sldId="286"/>
            <ac:spMk id="149" creationId="{4BE0B20E-2898-C8EE-81AC-8FA8094CDB7C}"/>
          </ac:spMkLst>
        </pc:spChg>
        <pc:spChg chg="mod">
          <ac:chgData name="Giancarlo Cella" userId="f425aa62-05a8-4207-a7a7-b9975cf89f93" providerId="ADAL" clId="{EACC170A-6EAB-42DB-A1FE-E1B95562B102}" dt="2025-09-24T08:57:21.430" v="2746" actId="108"/>
          <ac:spMkLst>
            <pc:docMk/>
            <pc:sldMk cId="578545414" sldId="286"/>
            <ac:spMk id="150" creationId="{0BA24C1B-2BA1-15C8-EFF5-6E26681625AC}"/>
          </ac:spMkLst>
        </pc:spChg>
        <pc:spChg chg="mod">
          <ac:chgData name="Giancarlo Cella" userId="f425aa62-05a8-4207-a7a7-b9975cf89f93" providerId="ADAL" clId="{EACC170A-6EAB-42DB-A1FE-E1B95562B102}" dt="2025-09-24T08:57:21.430" v="2747" actId="108"/>
          <ac:spMkLst>
            <pc:docMk/>
            <pc:sldMk cId="578545414" sldId="286"/>
            <ac:spMk id="151" creationId="{ABA73971-9803-0101-73D3-49CFF66F57AD}"/>
          </ac:spMkLst>
        </pc:spChg>
        <pc:spChg chg="mod">
          <ac:chgData name="Giancarlo Cella" userId="f425aa62-05a8-4207-a7a7-b9975cf89f93" providerId="ADAL" clId="{EACC170A-6EAB-42DB-A1FE-E1B95562B102}" dt="2025-09-24T08:57:21.430" v="2748" actId="108"/>
          <ac:spMkLst>
            <pc:docMk/>
            <pc:sldMk cId="578545414" sldId="286"/>
            <ac:spMk id="152" creationId="{3303A440-3170-0D98-5E04-B1CFF05D6C4A}"/>
          </ac:spMkLst>
        </pc:spChg>
        <pc:spChg chg="mod">
          <ac:chgData name="Giancarlo Cella" userId="f425aa62-05a8-4207-a7a7-b9975cf89f93" providerId="ADAL" clId="{EACC170A-6EAB-42DB-A1FE-E1B95562B102}" dt="2025-09-24T08:57:21.430" v="2749" actId="108"/>
          <ac:spMkLst>
            <pc:docMk/>
            <pc:sldMk cId="578545414" sldId="286"/>
            <ac:spMk id="153" creationId="{2364F899-5C95-1416-351F-F4C4BEEF5FC7}"/>
          </ac:spMkLst>
        </pc:spChg>
        <pc:spChg chg="mod">
          <ac:chgData name="Giancarlo Cella" userId="f425aa62-05a8-4207-a7a7-b9975cf89f93" providerId="ADAL" clId="{EACC170A-6EAB-42DB-A1FE-E1B95562B102}" dt="2025-09-24T08:57:21.430" v="2750" actId="108"/>
          <ac:spMkLst>
            <pc:docMk/>
            <pc:sldMk cId="578545414" sldId="286"/>
            <ac:spMk id="154" creationId="{77DA86AA-692C-F719-9B06-FF5B4A62CB30}"/>
          </ac:spMkLst>
        </pc:spChg>
        <pc:spChg chg="mod">
          <ac:chgData name="Giancarlo Cella" userId="f425aa62-05a8-4207-a7a7-b9975cf89f93" providerId="ADAL" clId="{EACC170A-6EAB-42DB-A1FE-E1B95562B102}" dt="2025-09-24T08:57:21.430" v="2751" actId="108"/>
          <ac:spMkLst>
            <pc:docMk/>
            <pc:sldMk cId="578545414" sldId="286"/>
            <ac:spMk id="155" creationId="{A38606EA-2AA5-9D77-BFE1-7AA3F7360F75}"/>
          </ac:spMkLst>
        </pc:spChg>
        <pc:spChg chg="mod">
          <ac:chgData name="Giancarlo Cella" userId="f425aa62-05a8-4207-a7a7-b9975cf89f93" providerId="ADAL" clId="{EACC170A-6EAB-42DB-A1FE-E1B95562B102}" dt="2025-09-24T08:57:21.430" v="2752" actId="108"/>
          <ac:spMkLst>
            <pc:docMk/>
            <pc:sldMk cId="578545414" sldId="286"/>
            <ac:spMk id="156" creationId="{3B4D4F33-1897-ECE8-084E-73D8F965C3A6}"/>
          </ac:spMkLst>
        </pc:spChg>
        <pc:spChg chg="mod">
          <ac:chgData name="Giancarlo Cella" userId="f425aa62-05a8-4207-a7a7-b9975cf89f93" providerId="ADAL" clId="{EACC170A-6EAB-42DB-A1FE-E1B95562B102}" dt="2025-09-24T08:57:21.430" v="2753" actId="108"/>
          <ac:spMkLst>
            <pc:docMk/>
            <pc:sldMk cId="578545414" sldId="286"/>
            <ac:spMk id="157" creationId="{EE8D83D1-E937-5FC9-1ECC-DCE74AD87BAA}"/>
          </ac:spMkLst>
        </pc:spChg>
        <pc:spChg chg="mod">
          <ac:chgData name="Giancarlo Cella" userId="f425aa62-05a8-4207-a7a7-b9975cf89f93" providerId="ADAL" clId="{EACC170A-6EAB-42DB-A1FE-E1B95562B102}" dt="2025-09-24T08:57:21.446" v="2754" actId="108"/>
          <ac:spMkLst>
            <pc:docMk/>
            <pc:sldMk cId="578545414" sldId="286"/>
            <ac:spMk id="158" creationId="{48144DD6-1DD4-4161-982B-FCDBC901B66F}"/>
          </ac:spMkLst>
        </pc:spChg>
        <pc:spChg chg="mod">
          <ac:chgData name="Giancarlo Cella" userId="f425aa62-05a8-4207-a7a7-b9975cf89f93" providerId="ADAL" clId="{EACC170A-6EAB-42DB-A1FE-E1B95562B102}" dt="2025-09-24T08:57:21.446" v="2755" actId="108"/>
          <ac:spMkLst>
            <pc:docMk/>
            <pc:sldMk cId="578545414" sldId="286"/>
            <ac:spMk id="159" creationId="{6745EA96-2D39-AFB4-796B-83F2711CEFEE}"/>
          </ac:spMkLst>
        </pc:spChg>
        <pc:spChg chg="mod">
          <ac:chgData name="Giancarlo Cella" userId="f425aa62-05a8-4207-a7a7-b9975cf89f93" providerId="ADAL" clId="{EACC170A-6EAB-42DB-A1FE-E1B95562B102}" dt="2025-09-24T08:57:21.446" v="2756" actId="108"/>
          <ac:spMkLst>
            <pc:docMk/>
            <pc:sldMk cId="578545414" sldId="286"/>
            <ac:spMk id="160" creationId="{59B144CF-897F-D11E-6669-51E6E4ECB542}"/>
          </ac:spMkLst>
        </pc:spChg>
        <pc:spChg chg="mod">
          <ac:chgData name="Giancarlo Cella" userId="f425aa62-05a8-4207-a7a7-b9975cf89f93" providerId="ADAL" clId="{EACC170A-6EAB-42DB-A1FE-E1B95562B102}" dt="2025-09-24T08:57:21.446" v="2757" actId="108"/>
          <ac:spMkLst>
            <pc:docMk/>
            <pc:sldMk cId="578545414" sldId="286"/>
            <ac:spMk id="161" creationId="{4C68CFEB-A9B4-3E56-3A25-DF1BB90CA5D0}"/>
          </ac:spMkLst>
        </pc:spChg>
        <pc:spChg chg="mod">
          <ac:chgData name="Giancarlo Cella" userId="f425aa62-05a8-4207-a7a7-b9975cf89f93" providerId="ADAL" clId="{EACC170A-6EAB-42DB-A1FE-E1B95562B102}" dt="2025-09-24T08:57:21.446" v="2758" actId="108"/>
          <ac:spMkLst>
            <pc:docMk/>
            <pc:sldMk cId="578545414" sldId="286"/>
            <ac:spMk id="162" creationId="{FDA2FFCB-B76F-FE3A-3ED6-9699BE098B8D}"/>
          </ac:spMkLst>
        </pc:spChg>
        <pc:spChg chg="mod">
          <ac:chgData name="Giancarlo Cella" userId="f425aa62-05a8-4207-a7a7-b9975cf89f93" providerId="ADAL" clId="{EACC170A-6EAB-42DB-A1FE-E1B95562B102}" dt="2025-09-24T08:57:21.446" v="2759" actId="108"/>
          <ac:spMkLst>
            <pc:docMk/>
            <pc:sldMk cId="578545414" sldId="286"/>
            <ac:spMk id="163" creationId="{11166391-D99C-90CD-ABD1-936DE5B6F67B}"/>
          </ac:spMkLst>
        </pc:spChg>
        <pc:spChg chg="mod">
          <ac:chgData name="Giancarlo Cella" userId="f425aa62-05a8-4207-a7a7-b9975cf89f93" providerId="ADAL" clId="{EACC170A-6EAB-42DB-A1FE-E1B95562B102}" dt="2025-09-24T08:57:21.446" v="2760" actId="108"/>
          <ac:spMkLst>
            <pc:docMk/>
            <pc:sldMk cId="578545414" sldId="286"/>
            <ac:spMk id="164" creationId="{34443EB5-7A01-7708-F4F1-87424DE2D7D2}"/>
          </ac:spMkLst>
        </pc:spChg>
        <pc:spChg chg="mod">
          <ac:chgData name="Giancarlo Cella" userId="f425aa62-05a8-4207-a7a7-b9975cf89f93" providerId="ADAL" clId="{EACC170A-6EAB-42DB-A1FE-E1B95562B102}" dt="2025-09-24T08:57:21.446" v="2761" actId="108"/>
          <ac:spMkLst>
            <pc:docMk/>
            <pc:sldMk cId="578545414" sldId="286"/>
            <ac:spMk id="165" creationId="{A54CC157-7338-09C8-E974-23891FDD2A94}"/>
          </ac:spMkLst>
        </pc:spChg>
        <pc:spChg chg="mod">
          <ac:chgData name="Giancarlo Cella" userId="f425aa62-05a8-4207-a7a7-b9975cf89f93" providerId="ADAL" clId="{EACC170A-6EAB-42DB-A1FE-E1B95562B102}" dt="2025-09-24T08:57:21.446" v="2762" actId="108"/>
          <ac:spMkLst>
            <pc:docMk/>
            <pc:sldMk cId="578545414" sldId="286"/>
            <ac:spMk id="166" creationId="{88471539-231D-9E58-826A-DC136C246781}"/>
          </ac:spMkLst>
        </pc:spChg>
        <pc:spChg chg="mod">
          <ac:chgData name="Giancarlo Cella" userId="f425aa62-05a8-4207-a7a7-b9975cf89f93" providerId="ADAL" clId="{EACC170A-6EAB-42DB-A1FE-E1B95562B102}" dt="2025-09-24T08:57:21.446" v="2763" actId="108"/>
          <ac:spMkLst>
            <pc:docMk/>
            <pc:sldMk cId="578545414" sldId="286"/>
            <ac:spMk id="167" creationId="{7623C176-3C68-21D2-F6C3-E6F642DD6B76}"/>
          </ac:spMkLst>
        </pc:spChg>
        <pc:grpChg chg="del mod">
          <ac:chgData name="Giancarlo Cella" userId="f425aa62-05a8-4207-a7a7-b9975cf89f93" providerId="ADAL" clId="{EACC170A-6EAB-42DB-A1FE-E1B95562B102}" dt="2025-09-24T08:57:21.382" v="2694" actId="478"/>
          <ac:grpSpMkLst>
            <pc:docMk/>
            <pc:sldMk cId="578545414" sldId="286"/>
            <ac:grpSpMk id="95" creationId="{C850C392-65BF-FC6D-4A22-ED4A64ADE1F3}"/>
          </ac:grpSpMkLst>
        </pc:grpChg>
        <pc:grpChg chg="mod ord">
          <ac:chgData name="Giancarlo Cella" userId="f425aa62-05a8-4207-a7a7-b9975cf89f93" providerId="ADAL" clId="{EACC170A-6EAB-42DB-A1FE-E1B95562B102}" dt="2025-09-24T08:57:21.446" v="2767" actId="962"/>
          <ac:grpSpMkLst>
            <pc:docMk/>
            <pc:sldMk cId="578545414" sldId="286"/>
            <ac:grpSpMk id="168" creationId="{CF2D4414-765F-3BD6-2A55-A9AFD88FD1A1}"/>
          </ac:grpSpMkLst>
        </pc:grpChg>
        <pc:grpChg chg="del">
          <ac:chgData name="Giancarlo Cella" userId="f425aa62-05a8-4207-a7a7-b9975cf89f93" providerId="ADAL" clId="{EACC170A-6EAB-42DB-A1FE-E1B95562B102}" dt="2025-09-24T08:57:21.446" v="2765" actId="478"/>
          <ac:grpSpMkLst>
            <pc:docMk/>
            <pc:sldMk cId="578545414" sldId="286"/>
            <ac:grpSpMk id="169" creationId="{A5611015-CF3E-D628-EC7A-C929A5B00E84}"/>
          </ac:grpSpMkLst>
        </pc:grpChg>
        <pc:picChg chg="mod">
          <ac:chgData name="Giancarlo Cella" userId="f425aa62-05a8-4207-a7a7-b9975cf89f93" providerId="ADAL" clId="{EACC170A-6EAB-42DB-A1FE-E1B95562B102}" dt="2025-09-24T08:56:13.297" v="2608" actId="14100"/>
          <ac:picMkLst>
            <pc:docMk/>
            <pc:sldMk cId="578545414" sldId="286"/>
            <ac:picMk id="16" creationId="{377D548C-87DC-55C8-FDDA-44C63D8713B2}"/>
          </ac:picMkLst>
        </pc:picChg>
        <pc:picChg chg="del mod">
          <ac:chgData name="Giancarlo Cella" userId="f425aa62-05a8-4207-a7a7-b9975cf89f93" providerId="ADAL" clId="{EACC170A-6EAB-42DB-A1FE-E1B95562B102}" dt="2025-09-24T08:56:21.253" v="2614" actId="478"/>
          <ac:picMkLst>
            <pc:docMk/>
            <pc:sldMk cId="578545414" sldId="286"/>
            <ac:picMk id="26" creationId="{06EE21B4-7705-452A-B355-17753213A505}"/>
          </ac:picMkLst>
        </pc:picChg>
        <pc:picChg chg="mod">
          <ac:chgData name="Giancarlo Cella" userId="f425aa62-05a8-4207-a7a7-b9975cf89f93" providerId="ADAL" clId="{EACC170A-6EAB-42DB-A1FE-E1B95562B102}" dt="2025-09-24T08:55:16.377" v="2603"/>
          <ac:picMkLst>
            <pc:docMk/>
            <pc:sldMk cId="578545414" sldId="286"/>
            <ac:picMk id="32" creationId="{21722484-2426-4448-86AE-3F6B940F503D}"/>
          </ac:picMkLst>
        </pc:picChg>
        <pc:picChg chg="mod">
          <ac:chgData name="Giancarlo Cella" userId="f425aa62-05a8-4207-a7a7-b9975cf89f93" providerId="ADAL" clId="{EACC170A-6EAB-42DB-A1FE-E1B95562B102}" dt="2025-09-24T08:55:16.378" v="2604"/>
          <ac:picMkLst>
            <pc:docMk/>
            <pc:sldMk cId="578545414" sldId="286"/>
            <ac:picMk id="33" creationId="{18E84E05-EF9B-41B7-A13B-55B876BA8924}"/>
          </ac:picMkLst>
        </pc:picChg>
        <pc:picChg chg="mod">
          <ac:chgData name="Giancarlo Cella" userId="f425aa62-05a8-4207-a7a7-b9975cf89f93" providerId="ADAL" clId="{EACC170A-6EAB-42DB-A1FE-E1B95562B102}" dt="2025-09-24T08:57:21.256" v="2621" actId="14100"/>
          <ac:picMkLst>
            <pc:docMk/>
            <pc:sldMk cId="578545414" sldId="286"/>
            <ac:picMk id="97" creationId="{00B22784-5E9D-1955-0F05-DA7A964042A5}"/>
          </ac:picMkLst>
        </pc:picChg>
        <pc:cxnChg chg="mod">
          <ac:chgData name="Giancarlo Cella" userId="f425aa62-05a8-4207-a7a7-b9975cf89f93" providerId="ADAL" clId="{EACC170A-6EAB-42DB-A1FE-E1B95562B102}" dt="2025-09-24T08:54:46.573" v="2600" actId="14100"/>
          <ac:cxnSpMkLst>
            <pc:docMk/>
            <pc:sldMk cId="578545414" sldId="286"/>
            <ac:cxnSpMk id="14" creationId="{3FCC87EA-5298-4FD2-8376-E86173D317B9}"/>
          </ac:cxnSpMkLst>
        </pc:cxnChg>
        <pc:cxnChg chg="mod">
          <ac:chgData name="Giancarlo Cella" userId="f425aa62-05a8-4207-a7a7-b9975cf89f93" providerId="ADAL" clId="{EACC170A-6EAB-42DB-A1FE-E1B95562B102}" dt="2025-09-24T08:54:46.573" v="2600" actId="14100"/>
          <ac:cxnSpMkLst>
            <pc:docMk/>
            <pc:sldMk cId="578545414" sldId="286"/>
            <ac:cxnSpMk id="17" creationId="{C5962E9E-79DE-41E0-976A-198FEFBA9CC5}"/>
          </ac:cxnSpMkLst>
        </pc:cxnChg>
      </pc:sldChg>
      <pc:sldChg chg="add del modTransition">
        <pc:chgData name="Giancarlo Cella" userId="f425aa62-05a8-4207-a7a7-b9975cf89f93" providerId="ADAL" clId="{EACC170A-6EAB-42DB-A1FE-E1B95562B102}" dt="2025-09-24T09:14:03.146" v="3447" actId="47"/>
        <pc:sldMkLst>
          <pc:docMk/>
          <pc:sldMk cId="1744760874" sldId="287"/>
        </pc:sldMkLst>
      </pc:sldChg>
      <pc:sldChg chg="add del modTransition">
        <pc:chgData name="Giancarlo Cella" userId="f425aa62-05a8-4207-a7a7-b9975cf89f93" providerId="ADAL" clId="{EACC170A-6EAB-42DB-A1FE-E1B95562B102}" dt="2025-09-24T08:54:16.315" v="2583" actId="47"/>
        <pc:sldMkLst>
          <pc:docMk/>
          <pc:sldMk cId="1005750728" sldId="288"/>
        </pc:sldMkLst>
      </pc:sldChg>
      <pc:sldChg chg="add del modTransition">
        <pc:chgData name="Giancarlo Cella" userId="f425aa62-05a8-4207-a7a7-b9975cf89f93" providerId="ADAL" clId="{EACC170A-6EAB-42DB-A1FE-E1B95562B102}" dt="2025-09-24T08:54:16.315" v="2583" actId="47"/>
        <pc:sldMkLst>
          <pc:docMk/>
          <pc:sldMk cId="2790331998" sldId="289"/>
        </pc:sldMkLst>
      </pc:sldChg>
      <pc:sldChg chg="modSp add mod">
        <pc:chgData name="Giancarlo Cella" userId="f425aa62-05a8-4207-a7a7-b9975cf89f93" providerId="ADAL" clId="{EACC170A-6EAB-42DB-A1FE-E1B95562B102}" dt="2025-09-24T12:07:32.281" v="6918" actId="1076"/>
        <pc:sldMkLst>
          <pc:docMk/>
          <pc:sldMk cId="3262802330" sldId="297"/>
        </pc:sldMkLst>
        <pc:spChg chg="mod">
          <ac:chgData name="Giancarlo Cella" userId="f425aa62-05a8-4207-a7a7-b9975cf89f93" providerId="ADAL" clId="{EACC170A-6EAB-42DB-A1FE-E1B95562B102}" dt="2025-09-24T12:07:24.976" v="6916" actId="20577"/>
          <ac:spMkLst>
            <pc:docMk/>
            <pc:sldMk cId="3262802330" sldId="297"/>
            <ac:spMk id="7" creationId="{54818920-5151-B2CD-0576-7544AE97197A}"/>
          </ac:spMkLst>
        </pc:spChg>
        <pc:picChg chg="mod">
          <ac:chgData name="Giancarlo Cella" userId="f425aa62-05a8-4207-a7a7-b9975cf89f93" providerId="ADAL" clId="{EACC170A-6EAB-42DB-A1FE-E1B95562B102}" dt="2025-09-24T10:13:15.599" v="4354" actId="1076"/>
          <ac:picMkLst>
            <pc:docMk/>
            <pc:sldMk cId="3262802330" sldId="297"/>
            <ac:picMk id="11" creationId="{F85789F7-6B16-3EDA-49C8-42BB0A2A46B3}"/>
          </ac:picMkLst>
        </pc:picChg>
        <pc:picChg chg="mod">
          <ac:chgData name="Giancarlo Cella" userId="f425aa62-05a8-4207-a7a7-b9975cf89f93" providerId="ADAL" clId="{EACC170A-6EAB-42DB-A1FE-E1B95562B102}" dt="2025-09-24T12:07:32.281" v="6918" actId="1076"/>
          <ac:picMkLst>
            <pc:docMk/>
            <pc:sldMk cId="3262802330" sldId="297"/>
            <ac:picMk id="15" creationId="{8BA2E0B1-F1E1-640E-FF9C-1CF1FABE3E0C}"/>
          </ac:picMkLst>
        </pc:picChg>
        <pc:picChg chg="mod">
          <ac:chgData name="Giancarlo Cella" userId="f425aa62-05a8-4207-a7a7-b9975cf89f93" providerId="ADAL" clId="{EACC170A-6EAB-42DB-A1FE-E1B95562B102}" dt="2025-09-24T12:07:30.232" v="6917" actId="1076"/>
          <ac:picMkLst>
            <pc:docMk/>
            <pc:sldMk cId="3262802330" sldId="297"/>
            <ac:picMk id="21" creationId="{46CAEEA0-7FAB-92C8-A305-A8E91F92E1FB}"/>
          </ac:picMkLst>
        </pc:picChg>
        <pc:picChg chg="mod">
          <ac:chgData name="Giancarlo Cella" userId="f425aa62-05a8-4207-a7a7-b9975cf89f93" providerId="ADAL" clId="{EACC170A-6EAB-42DB-A1FE-E1B95562B102}" dt="2025-09-24T10:13:12.050" v="4353" actId="14100"/>
          <ac:picMkLst>
            <pc:docMk/>
            <pc:sldMk cId="3262802330" sldId="297"/>
            <ac:picMk id="3074" creationId="{82425823-F8F1-3D26-0439-6368B5CFC86F}"/>
          </ac:picMkLst>
        </pc:picChg>
      </pc:sldChg>
      <pc:sldChg chg="delSp modSp add mod">
        <pc:chgData name="Giancarlo Cella" userId="f425aa62-05a8-4207-a7a7-b9975cf89f93" providerId="ADAL" clId="{EACC170A-6EAB-42DB-A1FE-E1B95562B102}" dt="2025-09-24T12:00:06.084" v="6856" actId="1076"/>
        <pc:sldMkLst>
          <pc:docMk/>
          <pc:sldMk cId="0" sldId="302"/>
        </pc:sldMkLst>
        <pc:spChg chg="mod">
          <ac:chgData name="Giancarlo Cella" userId="f425aa62-05a8-4207-a7a7-b9975cf89f93" providerId="ADAL" clId="{EACC170A-6EAB-42DB-A1FE-E1B95562B102}" dt="2025-09-24T10:38:40.434" v="5698" actId="20577"/>
          <ac:spMkLst>
            <pc:docMk/>
            <pc:sldMk cId="0" sldId="302"/>
            <ac:spMk id="23556" creationId="{00000000-0000-0000-0000-000000000000}"/>
          </ac:spMkLst>
        </pc:spChg>
        <pc:spChg chg="del">
          <ac:chgData name="Giancarlo Cella" userId="f425aa62-05a8-4207-a7a7-b9975cf89f93" providerId="ADAL" clId="{EACC170A-6EAB-42DB-A1FE-E1B95562B102}" dt="2025-09-24T10:40:53.477" v="5977" actId="478"/>
          <ac:spMkLst>
            <pc:docMk/>
            <pc:sldMk cId="0" sldId="302"/>
            <ac:spMk id="23560" creationId="{00000000-0000-0000-0000-000000000000}"/>
          </ac:spMkLst>
        </pc:spChg>
        <pc:spChg chg="mod">
          <ac:chgData name="Giancarlo Cella" userId="f425aa62-05a8-4207-a7a7-b9975cf89f93" providerId="ADAL" clId="{EACC170A-6EAB-42DB-A1FE-E1B95562B102}" dt="2025-09-24T11:59:48.035" v="6851" actId="1076"/>
          <ac:spMkLst>
            <pc:docMk/>
            <pc:sldMk cId="0" sldId="302"/>
            <ac:spMk id="23563" creationId="{00000000-0000-0000-0000-000000000000}"/>
          </ac:spMkLst>
        </pc:spChg>
        <pc:spChg chg="del">
          <ac:chgData name="Giancarlo Cella" userId="f425aa62-05a8-4207-a7a7-b9975cf89f93" providerId="ADAL" clId="{EACC170A-6EAB-42DB-A1FE-E1B95562B102}" dt="2025-09-24T10:41:17.254" v="5982" actId="478"/>
          <ac:spMkLst>
            <pc:docMk/>
            <pc:sldMk cId="0" sldId="302"/>
            <ac:spMk id="51202" creationId="{00000000-0000-0000-0000-000000000000}"/>
          </ac:spMkLst>
        </pc:spChg>
        <pc:spChg chg="mod">
          <ac:chgData name="Giancarlo Cella" userId="f425aa62-05a8-4207-a7a7-b9975cf89f93" providerId="ADAL" clId="{EACC170A-6EAB-42DB-A1FE-E1B95562B102}" dt="2025-09-24T10:39:52.203" v="5863" actId="20577"/>
          <ac:spMkLst>
            <pc:docMk/>
            <pc:sldMk cId="0" sldId="302"/>
            <ac:spMk id="51206" creationId="{00000000-0000-0000-0000-000000000000}"/>
          </ac:spMkLst>
        </pc:spChg>
        <pc:spChg chg="mod">
          <ac:chgData name="Giancarlo Cella" userId="f425aa62-05a8-4207-a7a7-b9975cf89f93" providerId="ADAL" clId="{EACC170A-6EAB-42DB-A1FE-E1B95562B102}" dt="2025-09-24T10:16:21.124" v="4371" actId="1076"/>
          <ac:spMkLst>
            <pc:docMk/>
            <pc:sldMk cId="0" sldId="302"/>
            <ac:spMk id="80898" creationId="{00000000-0000-0000-0000-000000000000}"/>
          </ac:spMkLst>
        </pc:spChg>
        <pc:grpChg chg="mod">
          <ac:chgData name="Giancarlo Cella" userId="f425aa62-05a8-4207-a7a7-b9975cf89f93" providerId="ADAL" clId="{EACC170A-6EAB-42DB-A1FE-E1B95562B102}" dt="2025-09-24T10:41:04.255" v="5981" actId="1076"/>
          <ac:grpSpMkLst>
            <pc:docMk/>
            <pc:sldMk cId="0" sldId="302"/>
            <ac:grpSpMk id="51210" creationId="{00000000-0000-0000-0000-000000000000}"/>
          </ac:grpSpMkLst>
        </pc:grpChg>
        <pc:picChg chg="mod">
          <ac:chgData name="Giancarlo Cella" userId="f425aa62-05a8-4207-a7a7-b9975cf89f93" providerId="ADAL" clId="{EACC170A-6EAB-42DB-A1FE-E1B95562B102}" dt="2025-09-24T12:00:02.071" v="6855" actId="1076"/>
          <ac:picMkLst>
            <pc:docMk/>
            <pc:sldMk cId="0" sldId="302"/>
            <ac:picMk id="23559" creationId="{00000000-0000-0000-0000-000000000000}"/>
          </ac:picMkLst>
        </pc:picChg>
        <pc:picChg chg="mod">
          <ac:chgData name="Giancarlo Cella" userId="f425aa62-05a8-4207-a7a7-b9975cf89f93" providerId="ADAL" clId="{EACC170A-6EAB-42DB-A1FE-E1B95562B102}" dt="2025-09-24T10:16:36.511" v="4375" actId="1076"/>
          <ac:picMkLst>
            <pc:docMk/>
            <pc:sldMk cId="0" sldId="302"/>
            <ac:picMk id="51205" creationId="{00000000-0000-0000-0000-000000000000}"/>
          </ac:picMkLst>
        </pc:picChg>
        <pc:picChg chg="mod">
          <ac:chgData name="Giancarlo Cella" userId="f425aa62-05a8-4207-a7a7-b9975cf89f93" providerId="ADAL" clId="{EACC170A-6EAB-42DB-A1FE-E1B95562B102}" dt="2025-09-24T12:00:06.084" v="6856" actId="1076"/>
          <ac:picMkLst>
            <pc:docMk/>
            <pc:sldMk cId="0" sldId="302"/>
            <ac:picMk id="51209" creationId="{00000000-0000-0000-0000-000000000000}"/>
          </ac:picMkLst>
        </pc:picChg>
        <pc:picChg chg="mod">
          <ac:chgData name="Giancarlo Cella" userId="f425aa62-05a8-4207-a7a7-b9975cf89f93" providerId="ADAL" clId="{EACC170A-6EAB-42DB-A1FE-E1B95562B102}" dt="2025-09-24T11:59:52.368" v="6852" actId="1076"/>
          <ac:picMkLst>
            <pc:docMk/>
            <pc:sldMk cId="0" sldId="302"/>
            <ac:picMk id="51212" creationId="{00000000-0000-0000-0000-000000000000}"/>
          </ac:picMkLst>
        </pc:picChg>
      </pc:sldChg>
      <pc:sldChg chg="addSp delSp modSp mod ord">
        <pc:chgData name="Giancarlo Cella" userId="f425aa62-05a8-4207-a7a7-b9975cf89f93" providerId="ADAL" clId="{EACC170A-6EAB-42DB-A1FE-E1B95562B102}" dt="2025-09-24T11:53:27.048" v="6770" actId="113"/>
        <pc:sldMkLst>
          <pc:docMk/>
          <pc:sldMk cId="1366069414" sldId="1733"/>
        </pc:sldMkLst>
        <pc:spChg chg="mod">
          <ac:chgData name="Giancarlo Cella" userId="f425aa62-05a8-4207-a7a7-b9975cf89f93" providerId="ADAL" clId="{EACC170A-6EAB-42DB-A1FE-E1B95562B102}" dt="2025-09-24T11:50:57.743" v="6728" actId="1076"/>
          <ac:spMkLst>
            <pc:docMk/>
            <pc:sldMk cId="1366069414" sldId="1733"/>
            <ac:spMk id="2" creationId="{3CE45648-F1BB-ABC9-1496-20BC3ECDEE72}"/>
          </ac:spMkLst>
        </pc:spChg>
        <pc:spChg chg="mod">
          <ac:chgData name="Giancarlo Cella" userId="f425aa62-05a8-4207-a7a7-b9975cf89f93" providerId="ADAL" clId="{EACC170A-6EAB-42DB-A1FE-E1B95562B102}" dt="2025-09-24T11:53:27.048" v="6770" actId="113"/>
          <ac:spMkLst>
            <pc:docMk/>
            <pc:sldMk cId="1366069414" sldId="1733"/>
            <ac:spMk id="3" creationId="{A2C34719-DEDC-81DA-E355-37E8E0CBA3EB}"/>
          </ac:spMkLst>
        </pc:spChg>
        <pc:spChg chg="add mod ord">
          <ac:chgData name="Giancarlo Cella" userId="f425aa62-05a8-4207-a7a7-b9975cf89f93" providerId="ADAL" clId="{EACC170A-6EAB-42DB-A1FE-E1B95562B102}" dt="2025-09-24T11:51:12.353" v="6730" actId="1076"/>
          <ac:spMkLst>
            <pc:docMk/>
            <pc:sldMk cId="1366069414" sldId="1733"/>
            <ac:spMk id="14" creationId="{1AE89189-D840-9D92-9044-8020D62DA3C1}"/>
          </ac:spMkLst>
        </pc:spChg>
        <pc:picChg chg="add mod ord">
          <ac:chgData name="Giancarlo Cella" userId="f425aa62-05a8-4207-a7a7-b9975cf89f93" providerId="ADAL" clId="{EACC170A-6EAB-42DB-A1FE-E1B95562B102}" dt="2025-09-24T11:49:39.868" v="6713" actId="1076"/>
          <ac:picMkLst>
            <pc:docMk/>
            <pc:sldMk cId="1366069414" sldId="1733"/>
            <ac:picMk id="5" creationId="{978C5144-7B55-C733-0EE9-731CF410E6A6}"/>
          </ac:picMkLst>
        </pc:picChg>
        <pc:picChg chg="add del mod">
          <ac:chgData name="Giancarlo Cella" userId="f425aa62-05a8-4207-a7a7-b9975cf89f93" providerId="ADAL" clId="{EACC170A-6EAB-42DB-A1FE-E1B95562B102}" dt="2025-09-24T11:46:29.338" v="6693" actId="478"/>
          <ac:picMkLst>
            <pc:docMk/>
            <pc:sldMk cId="1366069414" sldId="1733"/>
            <ac:picMk id="7" creationId="{9C2F6A6F-60E6-F8E9-0C07-A49B8685326A}"/>
          </ac:picMkLst>
        </pc:picChg>
        <pc:picChg chg="add mod">
          <ac:chgData name="Giancarlo Cella" userId="f425aa62-05a8-4207-a7a7-b9975cf89f93" providerId="ADAL" clId="{EACC170A-6EAB-42DB-A1FE-E1B95562B102}" dt="2025-09-24T11:51:42.209" v="6731" actId="1076"/>
          <ac:picMkLst>
            <pc:docMk/>
            <pc:sldMk cId="1366069414" sldId="1733"/>
            <ac:picMk id="9" creationId="{76A1BE35-9FCD-E2FB-54C3-7FAE95D6393D}"/>
          </ac:picMkLst>
        </pc:picChg>
        <pc:picChg chg="add mod">
          <ac:chgData name="Giancarlo Cella" userId="f425aa62-05a8-4207-a7a7-b9975cf89f93" providerId="ADAL" clId="{EACC170A-6EAB-42DB-A1FE-E1B95562B102}" dt="2025-09-24T11:51:12.353" v="6730" actId="1076"/>
          <ac:picMkLst>
            <pc:docMk/>
            <pc:sldMk cId="1366069414" sldId="1733"/>
            <ac:picMk id="11" creationId="{B711FA6A-1ABB-367C-393D-BBB63AB5B60F}"/>
          </ac:picMkLst>
        </pc:picChg>
        <pc:picChg chg="add mod">
          <ac:chgData name="Giancarlo Cella" userId="f425aa62-05a8-4207-a7a7-b9975cf89f93" providerId="ADAL" clId="{EACC170A-6EAB-42DB-A1FE-E1B95562B102}" dt="2025-09-24T11:51:12.353" v="6730" actId="1076"/>
          <ac:picMkLst>
            <pc:docMk/>
            <pc:sldMk cId="1366069414" sldId="1733"/>
            <ac:picMk id="13" creationId="{59F04569-87E9-86BF-8864-B225C22FAE19}"/>
          </ac:picMkLst>
        </pc:picChg>
        <pc:picChg chg="add del mod">
          <ac:chgData name="Giancarlo Cella" userId="f425aa62-05a8-4207-a7a7-b9975cf89f93" providerId="ADAL" clId="{EACC170A-6EAB-42DB-A1FE-E1B95562B102}" dt="2025-09-24T08:17:00.657" v="965" actId="478"/>
          <ac:picMkLst>
            <pc:docMk/>
            <pc:sldMk cId="1366069414" sldId="1733"/>
            <ac:picMk id="1026" creationId="{5535523D-DD9A-A601-E76C-948E7A18FFEF}"/>
          </ac:picMkLst>
        </pc:picChg>
        <pc:picChg chg="add del mod">
          <ac:chgData name="Giancarlo Cella" userId="f425aa62-05a8-4207-a7a7-b9975cf89f93" providerId="ADAL" clId="{EACC170A-6EAB-42DB-A1FE-E1B95562B102}" dt="2025-09-24T11:47:08.307" v="6700" actId="478"/>
          <ac:picMkLst>
            <pc:docMk/>
            <pc:sldMk cId="1366069414" sldId="1733"/>
            <ac:picMk id="3074" creationId="{773B5EAB-5AD8-65C4-60F6-31527B60711A}"/>
          </ac:picMkLst>
        </pc:picChg>
      </pc:sldChg>
      <pc:sldChg chg="addSp modSp add mod ord modTransition setBg">
        <pc:chgData name="Giancarlo Cella" userId="f425aa62-05a8-4207-a7a7-b9975cf89f93" providerId="ADAL" clId="{EACC170A-6EAB-42DB-A1FE-E1B95562B102}" dt="2025-09-24T08:16:42.700" v="961"/>
        <pc:sldMkLst>
          <pc:docMk/>
          <pc:sldMk cId="2144288469" sldId="1734"/>
        </pc:sldMkLst>
        <pc:spChg chg="mod">
          <ac:chgData name="Giancarlo Cella" userId="f425aa62-05a8-4207-a7a7-b9975cf89f93" providerId="ADAL" clId="{EACC170A-6EAB-42DB-A1FE-E1B95562B102}" dt="2025-09-24T08:14:16.075" v="941" actId="1076"/>
          <ac:spMkLst>
            <pc:docMk/>
            <pc:sldMk cId="2144288469" sldId="1734"/>
            <ac:spMk id="2" creationId="{00000000-0000-0000-0000-000000000000}"/>
          </ac:spMkLst>
        </pc:spChg>
        <pc:spChg chg="add ord">
          <ac:chgData name="Giancarlo Cella" userId="f425aa62-05a8-4207-a7a7-b9975cf89f93" providerId="ADAL" clId="{EACC170A-6EAB-42DB-A1FE-E1B95562B102}" dt="2025-09-24T08:16:15.054" v="959" actId="167"/>
          <ac:spMkLst>
            <pc:docMk/>
            <pc:sldMk cId="2144288469" sldId="1734"/>
            <ac:spMk id="3" creationId="{C88CF0E0-C325-9596-0DD6-74A1B3F3CEAA}"/>
          </ac:spMkLst>
        </pc:spChg>
        <pc:spChg chg="mod">
          <ac:chgData name="Giancarlo Cella" userId="f425aa62-05a8-4207-a7a7-b9975cf89f93" providerId="ADAL" clId="{EACC170A-6EAB-42DB-A1FE-E1B95562B102}" dt="2025-09-24T08:15:47.237" v="954" actId="14100"/>
          <ac:spMkLst>
            <pc:docMk/>
            <pc:sldMk cId="2144288469" sldId="1734"/>
            <ac:spMk id="5" creationId="{00000000-0000-0000-0000-000000000000}"/>
          </ac:spMkLst>
        </pc:spChg>
        <pc:spChg chg="mod">
          <ac:chgData name="Giancarlo Cella" userId="f425aa62-05a8-4207-a7a7-b9975cf89f93" providerId="ADAL" clId="{EACC170A-6EAB-42DB-A1FE-E1B95562B102}" dt="2025-09-24T08:15:52.897" v="955" actId="1076"/>
          <ac:spMkLst>
            <pc:docMk/>
            <pc:sldMk cId="2144288469" sldId="1734"/>
            <ac:spMk id="6" creationId="{00000000-0000-0000-0000-000000000000}"/>
          </ac:spMkLst>
        </pc:spChg>
        <pc:picChg chg="mod">
          <ac:chgData name="Giancarlo Cella" userId="f425aa62-05a8-4207-a7a7-b9975cf89f93" providerId="ADAL" clId="{EACC170A-6EAB-42DB-A1FE-E1B95562B102}" dt="2025-09-24T08:15:55.896" v="956" actId="14100"/>
          <ac:picMkLst>
            <pc:docMk/>
            <pc:sldMk cId="2144288469" sldId="1734"/>
            <ac:picMk id="1026" creationId="{00000000-0000-0000-0000-000000000000}"/>
          </ac:picMkLst>
        </pc:picChg>
      </pc:sldChg>
      <pc:sldChg chg="modSp add mod modTransition setBg">
        <pc:chgData name="Giancarlo Cella" userId="f425aa62-05a8-4207-a7a7-b9975cf89f93" providerId="ADAL" clId="{EACC170A-6EAB-42DB-A1FE-E1B95562B102}" dt="2025-09-24T09:03:05.965" v="3411" actId="20577"/>
        <pc:sldMkLst>
          <pc:docMk/>
          <pc:sldMk cId="1829562027" sldId="1735"/>
        </pc:sldMkLst>
        <pc:spChg chg="mod">
          <ac:chgData name="Giancarlo Cella" userId="f425aa62-05a8-4207-a7a7-b9975cf89f93" providerId="ADAL" clId="{EACC170A-6EAB-42DB-A1FE-E1B95562B102}" dt="2025-09-24T09:01:01.026" v="3172" actId="207"/>
          <ac:spMkLst>
            <pc:docMk/>
            <pc:sldMk cId="1829562027" sldId="1735"/>
            <ac:spMk id="2" creationId="{00000000-0000-0000-0000-000000000000}"/>
          </ac:spMkLst>
        </pc:spChg>
        <pc:spChg chg="mod">
          <ac:chgData name="Giancarlo Cella" userId="f425aa62-05a8-4207-a7a7-b9975cf89f93" providerId="ADAL" clId="{EACC170A-6EAB-42DB-A1FE-E1B95562B102}" dt="2025-09-24T09:03:05.965" v="3411" actId="20577"/>
          <ac:spMkLst>
            <pc:docMk/>
            <pc:sldMk cId="1829562027" sldId="1735"/>
            <ac:spMk id="8" creationId="{57B16279-3FE3-4BFB-B422-8657E1AF882B}"/>
          </ac:spMkLst>
        </pc:spChg>
      </pc:sldChg>
      <pc:sldChg chg="modSp add mod modTransition setBg">
        <pc:chgData name="Giancarlo Cella" userId="f425aa62-05a8-4207-a7a7-b9975cf89f93" providerId="ADAL" clId="{EACC170A-6EAB-42DB-A1FE-E1B95562B102}" dt="2025-09-24T09:04:16.071" v="3418"/>
        <pc:sldMkLst>
          <pc:docMk/>
          <pc:sldMk cId="1808147300" sldId="1736"/>
        </pc:sldMkLst>
        <pc:spChg chg="mod">
          <ac:chgData name="Giancarlo Cella" userId="f425aa62-05a8-4207-a7a7-b9975cf89f93" providerId="ADAL" clId="{EACC170A-6EAB-42DB-A1FE-E1B95562B102}" dt="2025-09-24T09:04:01.412" v="3417" actId="207"/>
          <ac:spMkLst>
            <pc:docMk/>
            <pc:sldMk cId="1808147300" sldId="1736"/>
            <ac:spMk id="2" creationId="{00000000-0000-0000-0000-000000000000}"/>
          </ac:spMkLst>
        </pc:spChg>
        <pc:spChg chg="mod">
          <ac:chgData name="Giancarlo Cella" userId="f425aa62-05a8-4207-a7a7-b9975cf89f93" providerId="ADAL" clId="{EACC170A-6EAB-42DB-A1FE-E1B95562B102}" dt="2025-09-24T09:04:16.071" v="3418"/>
          <ac:spMkLst>
            <pc:docMk/>
            <pc:sldMk cId="1808147300" sldId="1736"/>
            <ac:spMk id="11" creationId="{EE818813-6743-4C36-BD31-C993A31349E1}"/>
          </ac:spMkLst>
        </pc:spChg>
      </pc:sldChg>
      <pc:sldChg chg="modSp add del mod modTransition">
        <pc:chgData name="Giancarlo Cella" userId="f425aa62-05a8-4207-a7a7-b9975cf89f93" providerId="ADAL" clId="{EACC170A-6EAB-42DB-A1FE-E1B95562B102}" dt="2025-09-24T09:08:04.264" v="3429" actId="47"/>
        <pc:sldMkLst>
          <pc:docMk/>
          <pc:sldMk cId="288377544" sldId="1737"/>
        </pc:sldMkLst>
        <pc:picChg chg="mod">
          <ac:chgData name="Giancarlo Cella" userId="f425aa62-05a8-4207-a7a7-b9975cf89f93" providerId="ADAL" clId="{EACC170A-6EAB-42DB-A1FE-E1B95562B102}" dt="2025-09-24T09:06:32.741" v="3423" actId="1362"/>
          <ac:picMkLst>
            <pc:docMk/>
            <pc:sldMk cId="288377544" sldId="1737"/>
            <ac:picMk id="23" creationId="{00000000-0000-0000-0000-000000000000}"/>
          </ac:picMkLst>
        </pc:picChg>
      </pc:sldChg>
      <pc:sldChg chg="addSp delSp modSp add mod modTransition">
        <pc:chgData name="Giancarlo Cella" userId="f425aa62-05a8-4207-a7a7-b9975cf89f93" providerId="ADAL" clId="{EACC170A-6EAB-42DB-A1FE-E1B95562B102}" dt="2025-09-24T12:02:25.382" v="6874" actId="1076"/>
        <pc:sldMkLst>
          <pc:docMk/>
          <pc:sldMk cId="2700786967" sldId="1738"/>
        </pc:sldMkLst>
        <pc:spChg chg="add mod">
          <ac:chgData name="Giancarlo Cella" userId="f425aa62-05a8-4207-a7a7-b9975cf89f93" providerId="ADAL" clId="{EACC170A-6EAB-42DB-A1FE-E1B95562B102}" dt="2025-09-24T12:02:25.382" v="6874" actId="1076"/>
          <ac:spMkLst>
            <pc:docMk/>
            <pc:sldMk cId="2700786967" sldId="1738"/>
            <ac:spMk id="3" creationId="{DE0F173C-C8E4-6479-1E40-A26D6F013AB9}"/>
          </ac:spMkLst>
        </pc:spChg>
        <pc:spChg chg="mod">
          <ac:chgData name="Giancarlo Cella" userId="f425aa62-05a8-4207-a7a7-b9975cf89f93" providerId="ADAL" clId="{EACC170A-6EAB-42DB-A1FE-E1B95562B102}" dt="2025-09-24T09:21:54.329" v="3582" actId="1076"/>
          <ac:spMkLst>
            <pc:docMk/>
            <pc:sldMk cId="2700786967" sldId="1738"/>
            <ac:spMk id="4" creationId="{00000000-0000-0000-0000-000000000000}"/>
          </ac:spMkLst>
        </pc:spChg>
        <pc:spChg chg="del">
          <ac:chgData name="Giancarlo Cella" userId="f425aa62-05a8-4207-a7a7-b9975cf89f93" providerId="ADAL" clId="{EACC170A-6EAB-42DB-A1FE-E1B95562B102}" dt="2025-09-24T09:09:04.670" v="3431" actId="478"/>
          <ac:spMkLst>
            <pc:docMk/>
            <pc:sldMk cId="2700786967" sldId="1738"/>
            <ac:spMk id="5" creationId="{00000000-0000-0000-0000-000000000000}"/>
          </ac:spMkLst>
        </pc:spChg>
        <pc:spChg chg="mod">
          <ac:chgData name="Giancarlo Cella" userId="f425aa62-05a8-4207-a7a7-b9975cf89f93" providerId="ADAL" clId="{EACC170A-6EAB-42DB-A1FE-E1B95562B102}" dt="2025-09-24T09:12:59.868" v="3443" actId="14100"/>
          <ac:spMkLst>
            <pc:docMk/>
            <pc:sldMk cId="2700786967" sldId="1738"/>
            <ac:spMk id="6" creationId="{00000000-0000-0000-0000-000000000000}"/>
          </ac:spMkLst>
        </pc:spChg>
        <pc:spChg chg="del">
          <ac:chgData name="Giancarlo Cella" userId="f425aa62-05a8-4207-a7a7-b9975cf89f93" providerId="ADAL" clId="{EACC170A-6EAB-42DB-A1FE-E1B95562B102}" dt="2025-09-24T09:09:04.670" v="3431" actId="478"/>
          <ac:spMkLst>
            <pc:docMk/>
            <pc:sldMk cId="2700786967" sldId="1738"/>
            <ac:spMk id="30" creationId="{00000000-0000-0000-0000-000000000000}"/>
          </ac:spMkLst>
        </pc:spChg>
        <pc:spChg chg="del">
          <ac:chgData name="Giancarlo Cella" userId="f425aa62-05a8-4207-a7a7-b9975cf89f93" providerId="ADAL" clId="{EACC170A-6EAB-42DB-A1FE-E1B95562B102}" dt="2025-09-24T09:09:04.670" v="3431" actId="478"/>
          <ac:spMkLst>
            <pc:docMk/>
            <pc:sldMk cId="2700786967" sldId="1738"/>
            <ac:spMk id="31" creationId="{00000000-0000-0000-0000-000000000000}"/>
          </ac:spMkLst>
        </pc:spChg>
        <pc:spChg chg="del">
          <ac:chgData name="Giancarlo Cella" userId="f425aa62-05a8-4207-a7a7-b9975cf89f93" providerId="ADAL" clId="{EACC170A-6EAB-42DB-A1FE-E1B95562B102}" dt="2025-09-24T09:09:04.670" v="3431" actId="478"/>
          <ac:spMkLst>
            <pc:docMk/>
            <pc:sldMk cId="2700786967" sldId="1738"/>
            <ac:spMk id="32" creationId="{00000000-0000-0000-0000-000000000000}"/>
          </ac:spMkLst>
        </pc:spChg>
        <pc:spChg chg="del">
          <ac:chgData name="Giancarlo Cella" userId="f425aa62-05a8-4207-a7a7-b9975cf89f93" providerId="ADAL" clId="{EACC170A-6EAB-42DB-A1FE-E1B95562B102}" dt="2025-09-24T09:09:04.670" v="3431" actId="478"/>
          <ac:spMkLst>
            <pc:docMk/>
            <pc:sldMk cId="2700786967" sldId="1738"/>
            <ac:spMk id="33" creationId="{00000000-0000-0000-0000-000000000000}"/>
          </ac:spMkLst>
        </pc:spChg>
        <pc:spChg chg="del">
          <ac:chgData name="Giancarlo Cella" userId="f425aa62-05a8-4207-a7a7-b9975cf89f93" providerId="ADAL" clId="{EACC170A-6EAB-42DB-A1FE-E1B95562B102}" dt="2025-09-24T09:09:04.670" v="3431" actId="478"/>
          <ac:spMkLst>
            <pc:docMk/>
            <pc:sldMk cId="2700786967" sldId="1738"/>
            <ac:spMk id="34" creationId="{00000000-0000-0000-0000-000000000000}"/>
          </ac:spMkLst>
        </pc:spChg>
        <pc:spChg chg="del">
          <ac:chgData name="Giancarlo Cella" userId="f425aa62-05a8-4207-a7a7-b9975cf89f93" providerId="ADAL" clId="{EACC170A-6EAB-42DB-A1FE-E1B95562B102}" dt="2025-09-24T09:09:04.670" v="3431" actId="478"/>
          <ac:spMkLst>
            <pc:docMk/>
            <pc:sldMk cId="2700786967" sldId="1738"/>
            <ac:spMk id="38" creationId="{00000000-0000-0000-0000-000000000000}"/>
          </ac:spMkLst>
        </pc:spChg>
        <pc:spChg chg="del">
          <ac:chgData name="Giancarlo Cella" userId="f425aa62-05a8-4207-a7a7-b9975cf89f93" providerId="ADAL" clId="{EACC170A-6EAB-42DB-A1FE-E1B95562B102}" dt="2025-09-24T09:09:04.670" v="3431" actId="478"/>
          <ac:spMkLst>
            <pc:docMk/>
            <pc:sldMk cId="2700786967" sldId="1738"/>
            <ac:spMk id="39" creationId="{00000000-0000-0000-0000-000000000000}"/>
          </ac:spMkLst>
        </pc:spChg>
        <pc:spChg chg="del">
          <ac:chgData name="Giancarlo Cella" userId="f425aa62-05a8-4207-a7a7-b9975cf89f93" providerId="ADAL" clId="{EACC170A-6EAB-42DB-A1FE-E1B95562B102}" dt="2025-09-24T09:09:04.670" v="3431" actId="478"/>
          <ac:spMkLst>
            <pc:docMk/>
            <pc:sldMk cId="2700786967" sldId="1738"/>
            <ac:spMk id="45" creationId="{00000000-0000-0000-0000-000000000000}"/>
          </ac:spMkLst>
        </pc:spChg>
        <pc:spChg chg="del">
          <ac:chgData name="Giancarlo Cella" userId="f425aa62-05a8-4207-a7a7-b9975cf89f93" providerId="ADAL" clId="{EACC170A-6EAB-42DB-A1FE-E1B95562B102}" dt="2025-09-24T09:09:04.670" v="3431" actId="478"/>
          <ac:spMkLst>
            <pc:docMk/>
            <pc:sldMk cId="2700786967" sldId="1738"/>
            <ac:spMk id="49" creationId="{00000000-0000-0000-0000-000000000000}"/>
          </ac:spMkLst>
        </pc:spChg>
        <pc:picChg chg="add mod">
          <ac:chgData name="Giancarlo Cella" userId="f425aa62-05a8-4207-a7a7-b9975cf89f93" providerId="ADAL" clId="{EACC170A-6EAB-42DB-A1FE-E1B95562B102}" dt="2025-09-24T09:12:54.358" v="3442" actId="1076"/>
          <ac:picMkLst>
            <pc:docMk/>
            <pc:sldMk cId="2700786967" sldId="1738"/>
            <ac:picMk id="2" creationId="{BBD3CE1C-0440-5532-4343-4567545EC9F5}"/>
          </ac:picMkLst>
        </pc:picChg>
        <pc:picChg chg="mod">
          <ac:chgData name="Giancarlo Cella" userId="f425aa62-05a8-4207-a7a7-b9975cf89f93" providerId="ADAL" clId="{EACC170A-6EAB-42DB-A1FE-E1B95562B102}" dt="2025-09-24T09:22:14.784" v="3585" actId="1076"/>
          <ac:picMkLst>
            <pc:docMk/>
            <pc:sldMk cId="2700786967" sldId="1738"/>
            <ac:picMk id="16387" creationId="{00000000-0000-0000-0000-000000000000}"/>
          </ac:picMkLst>
        </pc:picChg>
      </pc:sldChg>
      <pc:sldChg chg="addSp delSp modSp add mod modTransition delDesignElem">
        <pc:chgData name="Giancarlo Cella" userId="f425aa62-05a8-4207-a7a7-b9975cf89f93" providerId="ADAL" clId="{EACC170A-6EAB-42DB-A1FE-E1B95562B102}" dt="2025-09-24T12:01:36.084" v="6870" actId="1076"/>
        <pc:sldMkLst>
          <pc:docMk/>
          <pc:sldMk cId="2161316329" sldId="1739"/>
        </pc:sldMkLst>
        <pc:spChg chg="mod">
          <ac:chgData name="Giancarlo Cella" userId="f425aa62-05a8-4207-a7a7-b9975cf89f93" providerId="ADAL" clId="{EACC170A-6EAB-42DB-A1FE-E1B95562B102}" dt="2025-09-24T09:16:21.038" v="3482" actId="27636"/>
          <ac:spMkLst>
            <pc:docMk/>
            <pc:sldMk cId="2161316329" sldId="1739"/>
            <ac:spMk id="2" creationId="{85900A79-427A-476E-ACEB-282AFFC72404}"/>
          </ac:spMkLst>
        </pc:spChg>
        <pc:spChg chg="mod">
          <ac:chgData name="Giancarlo Cella" userId="f425aa62-05a8-4207-a7a7-b9975cf89f93" providerId="ADAL" clId="{EACC170A-6EAB-42DB-A1FE-E1B95562B102}" dt="2025-09-24T10:37:48.093" v="5635" actId="2711"/>
          <ac:spMkLst>
            <pc:docMk/>
            <pc:sldMk cId="2161316329" sldId="1739"/>
            <ac:spMk id="3" creationId="{AF7CBAA5-C790-48DC-931E-E0B3097EB97C}"/>
          </ac:spMkLst>
        </pc:spChg>
        <pc:spChg chg="add mod">
          <ac:chgData name="Giancarlo Cella" userId="f425aa62-05a8-4207-a7a7-b9975cf89f93" providerId="ADAL" clId="{EACC170A-6EAB-42DB-A1FE-E1B95562B102}" dt="2025-09-24T12:01:36.084" v="6870" actId="1076"/>
          <ac:spMkLst>
            <pc:docMk/>
            <pc:sldMk cId="2161316329" sldId="1739"/>
            <ac:spMk id="7" creationId="{F0727B08-9F28-B9F1-3602-F4AA042A2056}"/>
          </ac:spMkLst>
        </pc:spChg>
        <pc:picChg chg="del">
          <ac:chgData name="Giancarlo Cella" userId="f425aa62-05a8-4207-a7a7-b9975cf89f93" providerId="ADAL" clId="{EACC170A-6EAB-42DB-A1FE-E1B95562B102}" dt="2025-09-24T09:15:20.160" v="3452" actId="478"/>
          <ac:picMkLst>
            <pc:docMk/>
            <pc:sldMk cId="2161316329" sldId="1739"/>
            <ac:picMk id="4" creationId="{F4988CD4-E852-4C7A-AF5C-80F101219F64}"/>
          </ac:picMkLst>
        </pc:picChg>
        <pc:picChg chg="add mod">
          <ac:chgData name="Giancarlo Cella" userId="f425aa62-05a8-4207-a7a7-b9975cf89f93" providerId="ADAL" clId="{EACC170A-6EAB-42DB-A1FE-E1B95562B102}" dt="2025-09-24T12:01:14.956" v="6864"/>
          <ac:picMkLst>
            <pc:docMk/>
            <pc:sldMk cId="2161316329" sldId="1739"/>
            <ac:picMk id="5" creationId="{0F920971-3FEA-035D-5188-9DD19536A25B}"/>
          </ac:picMkLst>
        </pc:picChg>
        <pc:picChg chg="del">
          <ac:chgData name="Giancarlo Cella" userId="f425aa62-05a8-4207-a7a7-b9975cf89f93" providerId="ADAL" clId="{EACC170A-6EAB-42DB-A1FE-E1B95562B102}" dt="2025-09-24T08:06:19.509" v="34"/>
          <ac:picMkLst>
            <pc:docMk/>
            <pc:sldMk cId="2161316329" sldId="1739"/>
            <ac:picMk id="9" creationId="{00000000-0000-0000-0000-000000000000}"/>
          </ac:picMkLst>
        </pc:picChg>
      </pc:sldChg>
      <pc:sldChg chg="add ord">
        <pc:chgData name="Giancarlo Cella" userId="f425aa62-05a8-4207-a7a7-b9975cf89f93" providerId="ADAL" clId="{EACC170A-6EAB-42DB-A1FE-E1B95562B102}" dt="2025-09-24T08:51:50.829" v="2503"/>
        <pc:sldMkLst>
          <pc:docMk/>
          <pc:sldMk cId="3789514458" sldId="1740"/>
        </pc:sldMkLst>
      </pc:sldChg>
      <pc:sldChg chg="addSp delSp modSp new mod">
        <pc:chgData name="Giancarlo Cella" userId="f425aa62-05a8-4207-a7a7-b9975cf89f93" providerId="ADAL" clId="{EACC170A-6EAB-42DB-A1FE-E1B95562B102}" dt="2025-09-24T08:51:09.186" v="2500" actId="1076"/>
        <pc:sldMkLst>
          <pc:docMk/>
          <pc:sldMk cId="3461424452" sldId="1741"/>
        </pc:sldMkLst>
        <pc:spChg chg="mod">
          <ac:chgData name="Giancarlo Cella" userId="f425aa62-05a8-4207-a7a7-b9975cf89f93" providerId="ADAL" clId="{EACC170A-6EAB-42DB-A1FE-E1B95562B102}" dt="2025-09-24T08:43:54.660" v="2474" actId="1076"/>
          <ac:spMkLst>
            <pc:docMk/>
            <pc:sldMk cId="3461424452" sldId="1741"/>
            <ac:spMk id="2" creationId="{D2EB4958-C78B-0786-29D4-866C198B7E8C}"/>
          </ac:spMkLst>
        </pc:spChg>
        <pc:spChg chg="mod">
          <ac:chgData name="Giancarlo Cella" userId="f425aa62-05a8-4207-a7a7-b9975cf89f93" providerId="ADAL" clId="{EACC170A-6EAB-42DB-A1FE-E1B95562B102}" dt="2025-09-24T08:50:14.451" v="2490" actId="1076"/>
          <ac:spMkLst>
            <pc:docMk/>
            <pc:sldMk cId="3461424452" sldId="1741"/>
            <ac:spMk id="3" creationId="{57272E20-BEF0-40F2-B06E-31F2A4E4AF4E}"/>
          </ac:spMkLst>
        </pc:spChg>
        <pc:spChg chg="del topLvl">
          <ac:chgData name="Giancarlo Cella" userId="f425aa62-05a8-4207-a7a7-b9975cf89f93" providerId="ADAL" clId="{EACC170A-6EAB-42DB-A1FE-E1B95562B102}" dt="2025-09-24T08:24:25.080" v="1035" actId="478"/>
          <ac:spMkLst>
            <pc:docMk/>
            <pc:sldMk cId="3461424452" sldId="1741"/>
            <ac:spMk id="7" creationId="{50F5937E-B9C1-4708-6BA7-0BD9A5035438}"/>
          </ac:spMkLst>
        </pc:spChg>
        <pc:spChg chg="del topLvl">
          <ac:chgData name="Giancarlo Cella" userId="f425aa62-05a8-4207-a7a7-b9975cf89f93" providerId="ADAL" clId="{EACC170A-6EAB-42DB-A1FE-E1B95562B102}" dt="2025-09-24T08:24:25.066" v="1023" actId="478"/>
          <ac:spMkLst>
            <pc:docMk/>
            <pc:sldMk cId="3461424452" sldId="1741"/>
            <ac:spMk id="8" creationId="{999BD9BE-F4B8-2B29-F4E6-83E1FC07A8BB}"/>
          </ac:spMkLst>
        </pc:spChg>
        <pc:spChg chg="del">
          <ac:chgData name="Giancarlo Cella" userId="f425aa62-05a8-4207-a7a7-b9975cf89f93" providerId="ADAL" clId="{EACC170A-6EAB-42DB-A1FE-E1B95562B102}" dt="2025-09-24T08:24:25.066" v="1022" actId="478"/>
          <ac:spMkLst>
            <pc:docMk/>
            <pc:sldMk cId="3461424452" sldId="1741"/>
            <ac:spMk id="9" creationId="{85A2E996-8C2E-9D6B-60B3-4AEE5A87B192}"/>
          </ac:spMkLst>
        </pc:spChg>
        <pc:spChg chg="del">
          <ac:chgData name="Giancarlo Cella" userId="f425aa62-05a8-4207-a7a7-b9975cf89f93" providerId="ADAL" clId="{EACC170A-6EAB-42DB-A1FE-E1B95562B102}" dt="2025-09-24T08:24:25.066" v="1021" actId="478"/>
          <ac:spMkLst>
            <pc:docMk/>
            <pc:sldMk cId="3461424452" sldId="1741"/>
            <ac:spMk id="10" creationId="{A214A086-87B8-34F4-BB49-F7D1E070522A}"/>
          </ac:spMkLst>
        </pc:spChg>
        <pc:spChg chg="del">
          <ac:chgData name="Giancarlo Cella" userId="f425aa62-05a8-4207-a7a7-b9975cf89f93" providerId="ADAL" clId="{EACC170A-6EAB-42DB-A1FE-E1B95562B102}" dt="2025-09-24T08:24:25.066" v="1020" actId="478"/>
          <ac:spMkLst>
            <pc:docMk/>
            <pc:sldMk cId="3461424452" sldId="1741"/>
            <ac:spMk id="11" creationId="{7EC4666A-1B20-97D8-A773-06E0E8C07F79}"/>
          </ac:spMkLst>
        </pc:spChg>
        <pc:spChg chg="del">
          <ac:chgData name="Giancarlo Cella" userId="f425aa62-05a8-4207-a7a7-b9975cf89f93" providerId="ADAL" clId="{EACC170A-6EAB-42DB-A1FE-E1B95562B102}" dt="2025-09-24T08:24:25.066" v="1019" actId="478"/>
          <ac:spMkLst>
            <pc:docMk/>
            <pc:sldMk cId="3461424452" sldId="1741"/>
            <ac:spMk id="12" creationId="{F9A721C5-431B-B9FE-3040-38C2E151721D}"/>
          </ac:spMkLst>
        </pc:spChg>
        <pc:spChg chg="del">
          <ac:chgData name="Giancarlo Cella" userId="f425aa62-05a8-4207-a7a7-b9975cf89f93" providerId="ADAL" clId="{EACC170A-6EAB-42DB-A1FE-E1B95562B102}" dt="2025-09-24T08:24:25.066" v="1018" actId="478"/>
          <ac:spMkLst>
            <pc:docMk/>
            <pc:sldMk cId="3461424452" sldId="1741"/>
            <ac:spMk id="13" creationId="{AE76E858-0F5F-F0D6-CF77-2F5E822D5C2F}"/>
          </ac:spMkLst>
        </pc:spChg>
        <pc:spChg chg="del">
          <ac:chgData name="Giancarlo Cella" userId="f425aa62-05a8-4207-a7a7-b9975cf89f93" providerId="ADAL" clId="{EACC170A-6EAB-42DB-A1FE-E1B95562B102}" dt="2025-09-24T08:24:25.066" v="1017" actId="478"/>
          <ac:spMkLst>
            <pc:docMk/>
            <pc:sldMk cId="3461424452" sldId="1741"/>
            <ac:spMk id="14" creationId="{7ACE8B25-5175-60F7-509E-23E9E7218720}"/>
          </ac:spMkLst>
        </pc:spChg>
        <pc:spChg chg="del mod topLvl">
          <ac:chgData name="Giancarlo Cella" userId="f425aa62-05a8-4207-a7a7-b9975cf89f93" providerId="ADAL" clId="{EACC170A-6EAB-42DB-A1FE-E1B95562B102}" dt="2025-09-24T08:24:42.987" v="1075" actId="478"/>
          <ac:spMkLst>
            <pc:docMk/>
            <pc:sldMk cId="3461424452" sldId="1741"/>
            <ac:spMk id="19" creationId="{F3A3506E-6DCC-6613-004D-2BCB65099691}"/>
          </ac:spMkLst>
        </pc:spChg>
        <pc:spChg chg="del mod topLvl">
          <ac:chgData name="Giancarlo Cella" userId="f425aa62-05a8-4207-a7a7-b9975cf89f93" providerId="ADAL" clId="{EACC170A-6EAB-42DB-A1FE-E1B95562B102}" dt="2025-09-24T08:24:42.972" v="1060" actId="478"/>
          <ac:spMkLst>
            <pc:docMk/>
            <pc:sldMk cId="3461424452" sldId="1741"/>
            <ac:spMk id="20" creationId="{2D4FC7AE-34C1-B435-5FB9-81C7FFAEEB3E}"/>
          </ac:spMkLst>
        </pc:spChg>
        <pc:spChg chg="del mod">
          <ac:chgData name="Giancarlo Cella" userId="f425aa62-05a8-4207-a7a7-b9975cf89f93" providerId="ADAL" clId="{EACC170A-6EAB-42DB-A1FE-E1B95562B102}" dt="2025-09-24T08:24:42.972" v="1059" actId="478"/>
          <ac:spMkLst>
            <pc:docMk/>
            <pc:sldMk cId="3461424452" sldId="1741"/>
            <ac:spMk id="21" creationId="{9D6B3DA8-5998-56E1-A70D-B44F82BB3AAE}"/>
          </ac:spMkLst>
        </pc:spChg>
        <pc:spChg chg="del mod">
          <ac:chgData name="Giancarlo Cella" userId="f425aa62-05a8-4207-a7a7-b9975cf89f93" providerId="ADAL" clId="{EACC170A-6EAB-42DB-A1FE-E1B95562B102}" dt="2025-09-24T08:24:42.972" v="1058" actId="478"/>
          <ac:spMkLst>
            <pc:docMk/>
            <pc:sldMk cId="3461424452" sldId="1741"/>
            <ac:spMk id="22" creationId="{2F243BD4-41CB-8177-6A49-5A269E6996B0}"/>
          </ac:spMkLst>
        </pc:spChg>
        <pc:spChg chg="del mod">
          <ac:chgData name="Giancarlo Cella" userId="f425aa62-05a8-4207-a7a7-b9975cf89f93" providerId="ADAL" clId="{EACC170A-6EAB-42DB-A1FE-E1B95562B102}" dt="2025-09-24T08:24:42.972" v="1057" actId="478"/>
          <ac:spMkLst>
            <pc:docMk/>
            <pc:sldMk cId="3461424452" sldId="1741"/>
            <ac:spMk id="23" creationId="{A1FA3308-6C0E-3662-1E5B-BF71ADC04A7E}"/>
          </ac:spMkLst>
        </pc:spChg>
        <pc:spChg chg="del mod">
          <ac:chgData name="Giancarlo Cella" userId="f425aa62-05a8-4207-a7a7-b9975cf89f93" providerId="ADAL" clId="{EACC170A-6EAB-42DB-A1FE-E1B95562B102}" dt="2025-09-24T08:24:42.972" v="1056" actId="478"/>
          <ac:spMkLst>
            <pc:docMk/>
            <pc:sldMk cId="3461424452" sldId="1741"/>
            <ac:spMk id="24" creationId="{4574AF81-C7C9-2E7C-BE3E-D18FF2578881}"/>
          </ac:spMkLst>
        </pc:spChg>
        <pc:spChg chg="del mod">
          <ac:chgData name="Giancarlo Cella" userId="f425aa62-05a8-4207-a7a7-b9975cf89f93" providerId="ADAL" clId="{EACC170A-6EAB-42DB-A1FE-E1B95562B102}" dt="2025-09-24T08:24:42.972" v="1055" actId="478"/>
          <ac:spMkLst>
            <pc:docMk/>
            <pc:sldMk cId="3461424452" sldId="1741"/>
            <ac:spMk id="25" creationId="{CE02E055-480B-A7EF-DC88-C5D54FAFA9BB}"/>
          </ac:spMkLst>
        </pc:spChg>
        <pc:spChg chg="del mod">
          <ac:chgData name="Giancarlo Cella" userId="f425aa62-05a8-4207-a7a7-b9975cf89f93" providerId="ADAL" clId="{EACC170A-6EAB-42DB-A1FE-E1B95562B102}" dt="2025-09-24T08:24:42.972" v="1054" actId="478"/>
          <ac:spMkLst>
            <pc:docMk/>
            <pc:sldMk cId="3461424452" sldId="1741"/>
            <ac:spMk id="26" creationId="{2E2C71EA-AD2E-A5B2-E948-B52E1835F9B4}"/>
          </ac:spMkLst>
        </pc:spChg>
        <pc:spChg chg="del mod">
          <ac:chgData name="Giancarlo Cella" userId="f425aa62-05a8-4207-a7a7-b9975cf89f93" providerId="ADAL" clId="{EACC170A-6EAB-42DB-A1FE-E1B95562B102}" dt="2025-09-24T08:24:42.972" v="1053" actId="478"/>
          <ac:spMkLst>
            <pc:docMk/>
            <pc:sldMk cId="3461424452" sldId="1741"/>
            <ac:spMk id="27" creationId="{22C3FF6B-ED53-66E2-9708-0285AC991C42}"/>
          </ac:spMkLst>
        </pc:spChg>
        <pc:spChg chg="del mod">
          <ac:chgData name="Giancarlo Cella" userId="f425aa62-05a8-4207-a7a7-b9975cf89f93" providerId="ADAL" clId="{EACC170A-6EAB-42DB-A1FE-E1B95562B102}" dt="2025-09-24T08:24:42.972" v="1052" actId="478"/>
          <ac:spMkLst>
            <pc:docMk/>
            <pc:sldMk cId="3461424452" sldId="1741"/>
            <ac:spMk id="28" creationId="{6754271C-7B90-25B5-0621-769372617401}"/>
          </ac:spMkLst>
        </pc:spChg>
        <pc:spChg chg="del mod">
          <ac:chgData name="Giancarlo Cella" userId="f425aa62-05a8-4207-a7a7-b9975cf89f93" providerId="ADAL" clId="{EACC170A-6EAB-42DB-A1FE-E1B95562B102}" dt="2025-09-24T08:24:42.972" v="1051" actId="478"/>
          <ac:spMkLst>
            <pc:docMk/>
            <pc:sldMk cId="3461424452" sldId="1741"/>
            <ac:spMk id="29" creationId="{7CD717E6-ABB2-9048-8E2D-432AE858FC30}"/>
          </ac:spMkLst>
        </pc:spChg>
        <pc:spChg chg="del mod topLvl">
          <ac:chgData name="Giancarlo Cella" userId="f425aa62-05a8-4207-a7a7-b9975cf89f93" providerId="ADAL" clId="{EACC170A-6EAB-42DB-A1FE-E1B95562B102}" dt="2025-09-24T08:24:58.208" v="1121" actId="478"/>
          <ac:spMkLst>
            <pc:docMk/>
            <pc:sldMk cId="3461424452" sldId="1741"/>
            <ac:spMk id="43" creationId="{25169E0B-E3D4-B572-3744-D8143FFF2755}"/>
          </ac:spMkLst>
        </pc:spChg>
        <pc:spChg chg="del mod topLvl">
          <ac:chgData name="Giancarlo Cella" userId="f425aa62-05a8-4207-a7a7-b9975cf89f93" providerId="ADAL" clId="{EACC170A-6EAB-42DB-A1FE-E1B95562B102}" dt="2025-09-24T08:24:58.192" v="1103" actId="478"/>
          <ac:spMkLst>
            <pc:docMk/>
            <pc:sldMk cId="3461424452" sldId="1741"/>
            <ac:spMk id="44" creationId="{64E08C82-AE06-35B9-E4FD-C984D1BFD88F}"/>
          </ac:spMkLst>
        </pc:spChg>
        <pc:spChg chg="del mod">
          <ac:chgData name="Giancarlo Cella" userId="f425aa62-05a8-4207-a7a7-b9975cf89f93" providerId="ADAL" clId="{EACC170A-6EAB-42DB-A1FE-E1B95562B102}" dt="2025-09-24T08:24:58.192" v="1102" actId="478"/>
          <ac:spMkLst>
            <pc:docMk/>
            <pc:sldMk cId="3461424452" sldId="1741"/>
            <ac:spMk id="45" creationId="{B49E3487-0200-56E1-BD10-C32E5A3C991B}"/>
          </ac:spMkLst>
        </pc:spChg>
        <pc:spChg chg="del mod">
          <ac:chgData name="Giancarlo Cella" userId="f425aa62-05a8-4207-a7a7-b9975cf89f93" providerId="ADAL" clId="{EACC170A-6EAB-42DB-A1FE-E1B95562B102}" dt="2025-09-24T08:24:58.192" v="1101" actId="478"/>
          <ac:spMkLst>
            <pc:docMk/>
            <pc:sldMk cId="3461424452" sldId="1741"/>
            <ac:spMk id="46" creationId="{62891563-0DB7-8C53-B8DC-63902F7A7B55}"/>
          </ac:spMkLst>
        </pc:spChg>
        <pc:spChg chg="del mod">
          <ac:chgData name="Giancarlo Cella" userId="f425aa62-05a8-4207-a7a7-b9975cf89f93" providerId="ADAL" clId="{EACC170A-6EAB-42DB-A1FE-E1B95562B102}" dt="2025-09-24T08:24:58.192" v="1100" actId="478"/>
          <ac:spMkLst>
            <pc:docMk/>
            <pc:sldMk cId="3461424452" sldId="1741"/>
            <ac:spMk id="47" creationId="{234B50D5-7A94-B00F-9790-4A25E844C1AA}"/>
          </ac:spMkLst>
        </pc:spChg>
        <pc:spChg chg="del mod">
          <ac:chgData name="Giancarlo Cella" userId="f425aa62-05a8-4207-a7a7-b9975cf89f93" providerId="ADAL" clId="{EACC170A-6EAB-42DB-A1FE-E1B95562B102}" dt="2025-09-24T08:24:58.192" v="1099" actId="478"/>
          <ac:spMkLst>
            <pc:docMk/>
            <pc:sldMk cId="3461424452" sldId="1741"/>
            <ac:spMk id="48" creationId="{86B43884-A9C2-A987-ADA0-76FD31F809BD}"/>
          </ac:spMkLst>
        </pc:spChg>
        <pc:spChg chg="del mod">
          <ac:chgData name="Giancarlo Cella" userId="f425aa62-05a8-4207-a7a7-b9975cf89f93" providerId="ADAL" clId="{EACC170A-6EAB-42DB-A1FE-E1B95562B102}" dt="2025-09-24T08:24:58.192" v="1098" actId="478"/>
          <ac:spMkLst>
            <pc:docMk/>
            <pc:sldMk cId="3461424452" sldId="1741"/>
            <ac:spMk id="49" creationId="{AAC97256-24C4-D9B9-8783-17720F735E39}"/>
          </ac:spMkLst>
        </pc:spChg>
        <pc:spChg chg="del mod">
          <ac:chgData name="Giancarlo Cella" userId="f425aa62-05a8-4207-a7a7-b9975cf89f93" providerId="ADAL" clId="{EACC170A-6EAB-42DB-A1FE-E1B95562B102}" dt="2025-09-24T08:24:58.192" v="1097" actId="478"/>
          <ac:spMkLst>
            <pc:docMk/>
            <pc:sldMk cId="3461424452" sldId="1741"/>
            <ac:spMk id="50" creationId="{95502CCE-5B64-04BD-4D03-1EB01BDF7040}"/>
          </ac:spMkLst>
        </pc:spChg>
        <pc:spChg chg="del mod">
          <ac:chgData name="Giancarlo Cella" userId="f425aa62-05a8-4207-a7a7-b9975cf89f93" providerId="ADAL" clId="{EACC170A-6EAB-42DB-A1FE-E1B95562B102}" dt="2025-09-24T08:24:58.192" v="1096" actId="478"/>
          <ac:spMkLst>
            <pc:docMk/>
            <pc:sldMk cId="3461424452" sldId="1741"/>
            <ac:spMk id="51" creationId="{2F812F70-D9BC-D9A5-567E-E9A8E135A629}"/>
          </ac:spMkLst>
        </pc:spChg>
        <pc:spChg chg="del mod">
          <ac:chgData name="Giancarlo Cella" userId="f425aa62-05a8-4207-a7a7-b9975cf89f93" providerId="ADAL" clId="{EACC170A-6EAB-42DB-A1FE-E1B95562B102}" dt="2025-09-24T08:24:58.192" v="1095" actId="478"/>
          <ac:spMkLst>
            <pc:docMk/>
            <pc:sldMk cId="3461424452" sldId="1741"/>
            <ac:spMk id="52" creationId="{34E20938-BF75-3A80-1390-C7D5D49CA243}"/>
          </ac:spMkLst>
        </pc:spChg>
        <pc:spChg chg="del mod">
          <ac:chgData name="Giancarlo Cella" userId="f425aa62-05a8-4207-a7a7-b9975cf89f93" providerId="ADAL" clId="{EACC170A-6EAB-42DB-A1FE-E1B95562B102}" dt="2025-09-24T08:24:58.192" v="1094" actId="478"/>
          <ac:spMkLst>
            <pc:docMk/>
            <pc:sldMk cId="3461424452" sldId="1741"/>
            <ac:spMk id="53" creationId="{CDC78761-DB40-D57D-3F2B-420E722B8AF3}"/>
          </ac:spMkLst>
        </pc:spChg>
        <pc:spChg chg="del mod">
          <ac:chgData name="Giancarlo Cella" userId="f425aa62-05a8-4207-a7a7-b9975cf89f93" providerId="ADAL" clId="{EACC170A-6EAB-42DB-A1FE-E1B95562B102}" dt="2025-09-24T08:24:58.192" v="1093" actId="478"/>
          <ac:spMkLst>
            <pc:docMk/>
            <pc:sldMk cId="3461424452" sldId="1741"/>
            <ac:spMk id="54" creationId="{511D9BF0-D005-3789-D2EC-4D6F4E448D14}"/>
          </ac:spMkLst>
        </pc:spChg>
        <pc:spChg chg="del mod">
          <ac:chgData name="Giancarlo Cella" userId="f425aa62-05a8-4207-a7a7-b9975cf89f93" providerId="ADAL" clId="{EACC170A-6EAB-42DB-A1FE-E1B95562B102}" dt="2025-09-24T08:24:58.192" v="1092" actId="478"/>
          <ac:spMkLst>
            <pc:docMk/>
            <pc:sldMk cId="3461424452" sldId="1741"/>
            <ac:spMk id="55" creationId="{38C79F37-92C7-0F17-A843-254D56D97FE9}"/>
          </ac:spMkLst>
        </pc:spChg>
        <pc:spChg chg="del mod">
          <ac:chgData name="Giancarlo Cella" userId="f425aa62-05a8-4207-a7a7-b9975cf89f93" providerId="ADAL" clId="{EACC170A-6EAB-42DB-A1FE-E1B95562B102}" dt="2025-09-24T08:24:58.192" v="1091" actId="478"/>
          <ac:spMkLst>
            <pc:docMk/>
            <pc:sldMk cId="3461424452" sldId="1741"/>
            <ac:spMk id="56" creationId="{F1CFA25F-4F3D-EE8E-CB90-65358D559242}"/>
          </ac:spMkLst>
        </pc:spChg>
        <pc:spChg chg="del mod topLvl">
          <ac:chgData name="Giancarlo Cella" userId="f425aa62-05a8-4207-a7a7-b9975cf89f93" providerId="ADAL" clId="{EACC170A-6EAB-42DB-A1FE-E1B95562B102}" dt="2025-09-24T08:25:16.229" v="1170" actId="478"/>
          <ac:spMkLst>
            <pc:docMk/>
            <pc:sldMk cId="3461424452" sldId="1741"/>
            <ac:spMk id="73" creationId="{03083639-64D8-3C08-D473-7CD897798B1D}"/>
          </ac:spMkLst>
        </pc:spChg>
        <pc:spChg chg="del mod topLvl">
          <ac:chgData name="Giancarlo Cella" userId="f425aa62-05a8-4207-a7a7-b9975cf89f93" providerId="ADAL" clId="{EACC170A-6EAB-42DB-A1FE-E1B95562B102}" dt="2025-09-24T08:25:16.213" v="1152" actId="478"/>
          <ac:spMkLst>
            <pc:docMk/>
            <pc:sldMk cId="3461424452" sldId="1741"/>
            <ac:spMk id="74" creationId="{537A7DB7-28EF-96A4-D0CE-1F8B6281819C}"/>
          </ac:spMkLst>
        </pc:spChg>
        <pc:spChg chg="del mod">
          <ac:chgData name="Giancarlo Cella" userId="f425aa62-05a8-4207-a7a7-b9975cf89f93" providerId="ADAL" clId="{EACC170A-6EAB-42DB-A1FE-E1B95562B102}" dt="2025-09-24T08:25:16.213" v="1151" actId="478"/>
          <ac:spMkLst>
            <pc:docMk/>
            <pc:sldMk cId="3461424452" sldId="1741"/>
            <ac:spMk id="75" creationId="{044125FB-ECDF-3DF7-E766-3B4B8AC30BF1}"/>
          </ac:spMkLst>
        </pc:spChg>
        <pc:spChg chg="del mod">
          <ac:chgData name="Giancarlo Cella" userId="f425aa62-05a8-4207-a7a7-b9975cf89f93" providerId="ADAL" clId="{EACC170A-6EAB-42DB-A1FE-E1B95562B102}" dt="2025-09-24T08:25:16.213" v="1150" actId="478"/>
          <ac:spMkLst>
            <pc:docMk/>
            <pc:sldMk cId="3461424452" sldId="1741"/>
            <ac:spMk id="76" creationId="{258A5476-28A5-CB0B-0E9D-C53028361A91}"/>
          </ac:spMkLst>
        </pc:spChg>
        <pc:spChg chg="del mod">
          <ac:chgData name="Giancarlo Cella" userId="f425aa62-05a8-4207-a7a7-b9975cf89f93" providerId="ADAL" clId="{EACC170A-6EAB-42DB-A1FE-E1B95562B102}" dt="2025-09-24T08:25:16.197" v="1149" actId="478"/>
          <ac:spMkLst>
            <pc:docMk/>
            <pc:sldMk cId="3461424452" sldId="1741"/>
            <ac:spMk id="77" creationId="{F1712548-43CF-B78F-E71A-E404C7B53112}"/>
          </ac:spMkLst>
        </pc:spChg>
        <pc:spChg chg="del mod">
          <ac:chgData name="Giancarlo Cella" userId="f425aa62-05a8-4207-a7a7-b9975cf89f93" providerId="ADAL" clId="{EACC170A-6EAB-42DB-A1FE-E1B95562B102}" dt="2025-09-24T08:25:16.197" v="1148" actId="478"/>
          <ac:spMkLst>
            <pc:docMk/>
            <pc:sldMk cId="3461424452" sldId="1741"/>
            <ac:spMk id="78" creationId="{9B19ECA4-3124-73BD-92AD-5D7E6A06635D}"/>
          </ac:spMkLst>
        </pc:spChg>
        <pc:spChg chg="del mod">
          <ac:chgData name="Giancarlo Cella" userId="f425aa62-05a8-4207-a7a7-b9975cf89f93" providerId="ADAL" clId="{EACC170A-6EAB-42DB-A1FE-E1B95562B102}" dt="2025-09-24T08:25:16.197" v="1147" actId="478"/>
          <ac:spMkLst>
            <pc:docMk/>
            <pc:sldMk cId="3461424452" sldId="1741"/>
            <ac:spMk id="79" creationId="{46721563-2519-B7F9-3400-9FB50F229CED}"/>
          </ac:spMkLst>
        </pc:spChg>
        <pc:spChg chg="del mod">
          <ac:chgData name="Giancarlo Cella" userId="f425aa62-05a8-4207-a7a7-b9975cf89f93" providerId="ADAL" clId="{EACC170A-6EAB-42DB-A1FE-E1B95562B102}" dt="2025-09-24T08:25:16.197" v="1146" actId="478"/>
          <ac:spMkLst>
            <pc:docMk/>
            <pc:sldMk cId="3461424452" sldId="1741"/>
            <ac:spMk id="80" creationId="{7ADF1388-9B97-D93E-82E0-CCFEA792BD6B}"/>
          </ac:spMkLst>
        </pc:spChg>
        <pc:spChg chg="del mod">
          <ac:chgData name="Giancarlo Cella" userId="f425aa62-05a8-4207-a7a7-b9975cf89f93" providerId="ADAL" clId="{EACC170A-6EAB-42DB-A1FE-E1B95562B102}" dt="2025-09-24T08:25:16.197" v="1145" actId="478"/>
          <ac:spMkLst>
            <pc:docMk/>
            <pc:sldMk cId="3461424452" sldId="1741"/>
            <ac:spMk id="81" creationId="{932409A6-6A85-1058-6DB6-13C7EBE9C03C}"/>
          </ac:spMkLst>
        </pc:spChg>
        <pc:spChg chg="del mod">
          <ac:chgData name="Giancarlo Cella" userId="f425aa62-05a8-4207-a7a7-b9975cf89f93" providerId="ADAL" clId="{EACC170A-6EAB-42DB-A1FE-E1B95562B102}" dt="2025-09-24T08:25:16.197" v="1144" actId="478"/>
          <ac:spMkLst>
            <pc:docMk/>
            <pc:sldMk cId="3461424452" sldId="1741"/>
            <ac:spMk id="82" creationId="{93BC922B-39DE-3093-79C2-C7BA0FF5863A}"/>
          </ac:spMkLst>
        </pc:spChg>
        <pc:spChg chg="del mod">
          <ac:chgData name="Giancarlo Cella" userId="f425aa62-05a8-4207-a7a7-b9975cf89f93" providerId="ADAL" clId="{EACC170A-6EAB-42DB-A1FE-E1B95562B102}" dt="2025-09-24T08:25:16.197" v="1143" actId="478"/>
          <ac:spMkLst>
            <pc:docMk/>
            <pc:sldMk cId="3461424452" sldId="1741"/>
            <ac:spMk id="83" creationId="{22C41ECB-1291-B277-1FDE-4CB1BE18F312}"/>
          </ac:spMkLst>
        </pc:spChg>
        <pc:spChg chg="del mod">
          <ac:chgData name="Giancarlo Cella" userId="f425aa62-05a8-4207-a7a7-b9975cf89f93" providerId="ADAL" clId="{EACC170A-6EAB-42DB-A1FE-E1B95562B102}" dt="2025-09-24T08:25:16.197" v="1142" actId="478"/>
          <ac:spMkLst>
            <pc:docMk/>
            <pc:sldMk cId="3461424452" sldId="1741"/>
            <ac:spMk id="84" creationId="{05B854C1-8B1D-8BF4-3968-69CB58A123A5}"/>
          </ac:spMkLst>
        </pc:spChg>
        <pc:spChg chg="del mod">
          <ac:chgData name="Giancarlo Cella" userId="f425aa62-05a8-4207-a7a7-b9975cf89f93" providerId="ADAL" clId="{EACC170A-6EAB-42DB-A1FE-E1B95562B102}" dt="2025-09-24T08:25:16.197" v="1141" actId="478"/>
          <ac:spMkLst>
            <pc:docMk/>
            <pc:sldMk cId="3461424452" sldId="1741"/>
            <ac:spMk id="85" creationId="{88E59A13-A80E-ABCA-1004-BBB7097DFC05}"/>
          </ac:spMkLst>
        </pc:spChg>
        <pc:spChg chg="del mod">
          <ac:chgData name="Giancarlo Cella" userId="f425aa62-05a8-4207-a7a7-b9975cf89f93" providerId="ADAL" clId="{EACC170A-6EAB-42DB-A1FE-E1B95562B102}" dt="2025-09-24T08:25:16.197" v="1140" actId="478"/>
          <ac:spMkLst>
            <pc:docMk/>
            <pc:sldMk cId="3461424452" sldId="1741"/>
            <ac:spMk id="86" creationId="{3B5843F0-5DA1-8829-23CA-E79F6FAB488D}"/>
          </ac:spMkLst>
        </pc:spChg>
        <pc:spChg chg="del mod">
          <ac:chgData name="Giancarlo Cella" userId="f425aa62-05a8-4207-a7a7-b9975cf89f93" providerId="ADAL" clId="{EACC170A-6EAB-42DB-A1FE-E1B95562B102}" dt="2025-09-24T08:25:16.197" v="1139" actId="478"/>
          <ac:spMkLst>
            <pc:docMk/>
            <pc:sldMk cId="3461424452" sldId="1741"/>
            <ac:spMk id="87" creationId="{F6A19853-C04D-BDFE-31D2-337457E11061}"/>
          </ac:spMkLst>
        </pc:spChg>
        <pc:spChg chg="del mod">
          <ac:chgData name="Giancarlo Cella" userId="f425aa62-05a8-4207-a7a7-b9975cf89f93" providerId="ADAL" clId="{EACC170A-6EAB-42DB-A1FE-E1B95562B102}" dt="2025-09-24T08:25:16.197" v="1138" actId="478"/>
          <ac:spMkLst>
            <pc:docMk/>
            <pc:sldMk cId="3461424452" sldId="1741"/>
            <ac:spMk id="88" creationId="{ADF33DA1-B4F0-BDCE-6DB3-1A1C34490233}"/>
          </ac:spMkLst>
        </pc:spChg>
        <pc:spChg chg="del mod">
          <ac:chgData name="Giancarlo Cella" userId="f425aa62-05a8-4207-a7a7-b9975cf89f93" providerId="ADAL" clId="{EACC170A-6EAB-42DB-A1FE-E1B95562B102}" dt="2025-09-24T08:25:16.197" v="1137" actId="478"/>
          <ac:spMkLst>
            <pc:docMk/>
            <pc:sldMk cId="3461424452" sldId="1741"/>
            <ac:spMk id="89" creationId="{9D2296E7-3511-B2CC-0B29-526CC335834B}"/>
          </ac:spMkLst>
        </pc:spChg>
        <pc:spChg chg="del mod topLvl">
          <ac:chgData name="Giancarlo Cella" userId="f425aa62-05a8-4207-a7a7-b9975cf89f93" providerId="ADAL" clId="{EACC170A-6EAB-42DB-A1FE-E1B95562B102}" dt="2025-09-24T08:26:36.476" v="1221" actId="478"/>
          <ac:spMkLst>
            <pc:docMk/>
            <pc:sldMk cId="3461424452" sldId="1741"/>
            <ac:spMk id="109" creationId="{6BA37813-9FC4-1B6A-A83B-8168F93E5AC3}"/>
          </ac:spMkLst>
        </pc:spChg>
        <pc:spChg chg="del mod topLvl">
          <ac:chgData name="Giancarlo Cella" userId="f425aa62-05a8-4207-a7a7-b9975cf89f93" providerId="ADAL" clId="{EACC170A-6EAB-42DB-A1FE-E1B95562B102}" dt="2025-09-24T08:26:36.461" v="1201" actId="478"/>
          <ac:spMkLst>
            <pc:docMk/>
            <pc:sldMk cId="3461424452" sldId="1741"/>
            <ac:spMk id="110" creationId="{E00CD602-B108-48F9-4B7D-25203EABCE7A}"/>
          </ac:spMkLst>
        </pc:spChg>
        <pc:spChg chg="del mod">
          <ac:chgData name="Giancarlo Cella" userId="f425aa62-05a8-4207-a7a7-b9975cf89f93" providerId="ADAL" clId="{EACC170A-6EAB-42DB-A1FE-E1B95562B102}" dt="2025-09-24T08:26:36.461" v="1200" actId="478"/>
          <ac:spMkLst>
            <pc:docMk/>
            <pc:sldMk cId="3461424452" sldId="1741"/>
            <ac:spMk id="111" creationId="{A7AEB1F2-FEB1-5256-878D-35B0852650D6}"/>
          </ac:spMkLst>
        </pc:spChg>
        <pc:spChg chg="del mod">
          <ac:chgData name="Giancarlo Cella" userId="f425aa62-05a8-4207-a7a7-b9975cf89f93" providerId="ADAL" clId="{EACC170A-6EAB-42DB-A1FE-E1B95562B102}" dt="2025-09-24T08:26:36.461" v="1199" actId="478"/>
          <ac:spMkLst>
            <pc:docMk/>
            <pc:sldMk cId="3461424452" sldId="1741"/>
            <ac:spMk id="112" creationId="{B43C1FF9-12C1-80AE-6E82-49CA63B23A9F}"/>
          </ac:spMkLst>
        </pc:spChg>
        <pc:spChg chg="del mod">
          <ac:chgData name="Giancarlo Cella" userId="f425aa62-05a8-4207-a7a7-b9975cf89f93" providerId="ADAL" clId="{EACC170A-6EAB-42DB-A1FE-E1B95562B102}" dt="2025-09-24T08:26:36.461" v="1198" actId="478"/>
          <ac:spMkLst>
            <pc:docMk/>
            <pc:sldMk cId="3461424452" sldId="1741"/>
            <ac:spMk id="113" creationId="{58E5D03B-4C35-0C48-D509-24669D4F6698}"/>
          </ac:spMkLst>
        </pc:spChg>
        <pc:spChg chg="del mod">
          <ac:chgData name="Giancarlo Cella" userId="f425aa62-05a8-4207-a7a7-b9975cf89f93" providerId="ADAL" clId="{EACC170A-6EAB-42DB-A1FE-E1B95562B102}" dt="2025-09-24T08:26:36.461" v="1197" actId="478"/>
          <ac:spMkLst>
            <pc:docMk/>
            <pc:sldMk cId="3461424452" sldId="1741"/>
            <ac:spMk id="114" creationId="{AEC2C0C3-D26A-2E6C-407C-A231B6C5AC2B}"/>
          </ac:spMkLst>
        </pc:spChg>
        <pc:spChg chg="del mod">
          <ac:chgData name="Giancarlo Cella" userId="f425aa62-05a8-4207-a7a7-b9975cf89f93" providerId="ADAL" clId="{EACC170A-6EAB-42DB-A1FE-E1B95562B102}" dt="2025-09-24T08:26:36.461" v="1196" actId="478"/>
          <ac:spMkLst>
            <pc:docMk/>
            <pc:sldMk cId="3461424452" sldId="1741"/>
            <ac:spMk id="115" creationId="{28ADFB4D-3F71-DF39-60B4-E0B939384C6A}"/>
          </ac:spMkLst>
        </pc:spChg>
        <pc:spChg chg="del mod">
          <ac:chgData name="Giancarlo Cella" userId="f425aa62-05a8-4207-a7a7-b9975cf89f93" providerId="ADAL" clId="{EACC170A-6EAB-42DB-A1FE-E1B95562B102}" dt="2025-09-24T08:26:36.461" v="1195" actId="478"/>
          <ac:spMkLst>
            <pc:docMk/>
            <pc:sldMk cId="3461424452" sldId="1741"/>
            <ac:spMk id="116" creationId="{97A4B388-1F06-F2A5-9852-5DF37B6E2F6D}"/>
          </ac:spMkLst>
        </pc:spChg>
        <pc:spChg chg="del mod">
          <ac:chgData name="Giancarlo Cella" userId="f425aa62-05a8-4207-a7a7-b9975cf89f93" providerId="ADAL" clId="{EACC170A-6EAB-42DB-A1FE-E1B95562B102}" dt="2025-09-24T08:26:36.461" v="1194" actId="478"/>
          <ac:spMkLst>
            <pc:docMk/>
            <pc:sldMk cId="3461424452" sldId="1741"/>
            <ac:spMk id="117" creationId="{4B5F56B2-98F1-29D4-5470-C6591E2CD0D6}"/>
          </ac:spMkLst>
        </pc:spChg>
        <pc:spChg chg="del mod">
          <ac:chgData name="Giancarlo Cella" userId="f425aa62-05a8-4207-a7a7-b9975cf89f93" providerId="ADAL" clId="{EACC170A-6EAB-42DB-A1FE-E1B95562B102}" dt="2025-09-24T08:26:36.461" v="1193" actId="478"/>
          <ac:spMkLst>
            <pc:docMk/>
            <pc:sldMk cId="3461424452" sldId="1741"/>
            <ac:spMk id="118" creationId="{ECC3773E-DA33-04C3-39D1-F95597307DCB}"/>
          </ac:spMkLst>
        </pc:spChg>
        <pc:spChg chg="del mod">
          <ac:chgData name="Giancarlo Cella" userId="f425aa62-05a8-4207-a7a7-b9975cf89f93" providerId="ADAL" clId="{EACC170A-6EAB-42DB-A1FE-E1B95562B102}" dt="2025-09-24T08:26:36.459" v="1192" actId="478"/>
          <ac:spMkLst>
            <pc:docMk/>
            <pc:sldMk cId="3461424452" sldId="1741"/>
            <ac:spMk id="119" creationId="{13A72E8A-978B-A79F-F5DC-89EC4CA47905}"/>
          </ac:spMkLst>
        </pc:spChg>
        <pc:spChg chg="del mod">
          <ac:chgData name="Giancarlo Cella" userId="f425aa62-05a8-4207-a7a7-b9975cf89f93" providerId="ADAL" clId="{EACC170A-6EAB-42DB-A1FE-E1B95562B102}" dt="2025-09-24T08:26:36.459" v="1191" actId="478"/>
          <ac:spMkLst>
            <pc:docMk/>
            <pc:sldMk cId="3461424452" sldId="1741"/>
            <ac:spMk id="120" creationId="{A3DBDD59-FA34-1DE9-0581-02596F898D99}"/>
          </ac:spMkLst>
        </pc:spChg>
        <pc:spChg chg="del mod">
          <ac:chgData name="Giancarlo Cella" userId="f425aa62-05a8-4207-a7a7-b9975cf89f93" providerId="ADAL" clId="{EACC170A-6EAB-42DB-A1FE-E1B95562B102}" dt="2025-09-24T08:26:36.459" v="1190" actId="478"/>
          <ac:spMkLst>
            <pc:docMk/>
            <pc:sldMk cId="3461424452" sldId="1741"/>
            <ac:spMk id="121" creationId="{7FA1E2A0-F248-24BB-26BB-A4BF059D0144}"/>
          </ac:spMkLst>
        </pc:spChg>
        <pc:spChg chg="del mod">
          <ac:chgData name="Giancarlo Cella" userId="f425aa62-05a8-4207-a7a7-b9975cf89f93" providerId="ADAL" clId="{EACC170A-6EAB-42DB-A1FE-E1B95562B102}" dt="2025-09-24T08:26:36.457" v="1189" actId="478"/>
          <ac:spMkLst>
            <pc:docMk/>
            <pc:sldMk cId="3461424452" sldId="1741"/>
            <ac:spMk id="122" creationId="{822F253F-DBB9-D712-28E5-EF167C87F34C}"/>
          </ac:spMkLst>
        </pc:spChg>
        <pc:spChg chg="del mod">
          <ac:chgData name="Giancarlo Cella" userId="f425aa62-05a8-4207-a7a7-b9975cf89f93" providerId="ADAL" clId="{EACC170A-6EAB-42DB-A1FE-E1B95562B102}" dt="2025-09-24T08:26:36.457" v="1188" actId="478"/>
          <ac:spMkLst>
            <pc:docMk/>
            <pc:sldMk cId="3461424452" sldId="1741"/>
            <ac:spMk id="123" creationId="{E06FC9A6-0B4C-BDB0-F7EF-87288EFE9EDD}"/>
          </ac:spMkLst>
        </pc:spChg>
        <pc:spChg chg="del mod">
          <ac:chgData name="Giancarlo Cella" userId="f425aa62-05a8-4207-a7a7-b9975cf89f93" providerId="ADAL" clId="{EACC170A-6EAB-42DB-A1FE-E1B95562B102}" dt="2025-09-24T08:26:36.457" v="1187" actId="478"/>
          <ac:spMkLst>
            <pc:docMk/>
            <pc:sldMk cId="3461424452" sldId="1741"/>
            <ac:spMk id="124" creationId="{727A1BEB-D10B-F8A8-9DAE-387A7690F5A9}"/>
          </ac:spMkLst>
        </pc:spChg>
        <pc:spChg chg="del mod">
          <ac:chgData name="Giancarlo Cella" userId="f425aa62-05a8-4207-a7a7-b9975cf89f93" providerId="ADAL" clId="{EACC170A-6EAB-42DB-A1FE-E1B95562B102}" dt="2025-09-24T08:26:36.455" v="1186" actId="478"/>
          <ac:spMkLst>
            <pc:docMk/>
            <pc:sldMk cId="3461424452" sldId="1741"/>
            <ac:spMk id="125" creationId="{025FC7E8-D34C-B7C0-816D-D5A77993EA2D}"/>
          </ac:spMkLst>
        </pc:spChg>
        <pc:spChg chg="del mod topLvl">
          <ac:chgData name="Giancarlo Cella" userId="f425aa62-05a8-4207-a7a7-b9975cf89f93" providerId="ADAL" clId="{EACC170A-6EAB-42DB-A1FE-E1B95562B102}" dt="2025-09-24T08:26:47.702" v="1274" actId="478"/>
          <ac:spMkLst>
            <pc:docMk/>
            <pc:sldMk cId="3461424452" sldId="1741"/>
            <ac:spMk id="148" creationId="{284BB91A-0F27-9C19-2FA9-A22BDF6DFD8A}"/>
          </ac:spMkLst>
        </pc:spChg>
        <pc:spChg chg="del mod topLvl">
          <ac:chgData name="Giancarlo Cella" userId="f425aa62-05a8-4207-a7a7-b9975cf89f93" providerId="ADAL" clId="{EACC170A-6EAB-42DB-A1FE-E1B95562B102}" dt="2025-09-24T08:26:47.684" v="1254" actId="478"/>
          <ac:spMkLst>
            <pc:docMk/>
            <pc:sldMk cId="3461424452" sldId="1741"/>
            <ac:spMk id="149" creationId="{0F19F3D8-576D-BFEE-A1FD-704B78D3D2CE}"/>
          </ac:spMkLst>
        </pc:spChg>
        <pc:spChg chg="del mod">
          <ac:chgData name="Giancarlo Cella" userId="f425aa62-05a8-4207-a7a7-b9975cf89f93" providerId="ADAL" clId="{EACC170A-6EAB-42DB-A1FE-E1B95562B102}" dt="2025-09-24T08:26:47.684" v="1253" actId="478"/>
          <ac:spMkLst>
            <pc:docMk/>
            <pc:sldMk cId="3461424452" sldId="1741"/>
            <ac:spMk id="150" creationId="{B5586768-D70C-36CE-4A1C-01E62BA33079}"/>
          </ac:spMkLst>
        </pc:spChg>
        <pc:spChg chg="del mod">
          <ac:chgData name="Giancarlo Cella" userId="f425aa62-05a8-4207-a7a7-b9975cf89f93" providerId="ADAL" clId="{EACC170A-6EAB-42DB-A1FE-E1B95562B102}" dt="2025-09-24T08:26:47.684" v="1252" actId="478"/>
          <ac:spMkLst>
            <pc:docMk/>
            <pc:sldMk cId="3461424452" sldId="1741"/>
            <ac:spMk id="151" creationId="{5936DD4D-01B8-0754-2EA3-4B496DB416F2}"/>
          </ac:spMkLst>
        </pc:spChg>
        <pc:spChg chg="del mod">
          <ac:chgData name="Giancarlo Cella" userId="f425aa62-05a8-4207-a7a7-b9975cf89f93" providerId="ADAL" clId="{EACC170A-6EAB-42DB-A1FE-E1B95562B102}" dt="2025-09-24T08:26:47.682" v="1251" actId="478"/>
          <ac:spMkLst>
            <pc:docMk/>
            <pc:sldMk cId="3461424452" sldId="1741"/>
            <ac:spMk id="152" creationId="{78B2EBA6-C1D5-2DF2-969B-8EF66845BA68}"/>
          </ac:spMkLst>
        </pc:spChg>
        <pc:spChg chg="del mod">
          <ac:chgData name="Giancarlo Cella" userId="f425aa62-05a8-4207-a7a7-b9975cf89f93" providerId="ADAL" clId="{EACC170A-6EAB-42DB-A1FE-E1B95562B102}" dt="2025-09-24T08:26:47.682" v="1250" actId="478"/>
          <ac:spMkLst>
            <pc:docMk/>
            <pc:sldMk cId="3461424452" sldId="1741"/>
            <ac:spMk id="153" creationId="{8E9D7D9F-6623-C689-4036-76542F636D6D}"/>
          </ac:spMkLst>
        </pc:spChg>
        <pc:spChg chg="del mod">
          <ac:chgData name="Giancarlo Cella" userId="f425aa62-05a8-4207-a7a7-b9975cf89f93" providerId="ADAL" clId="{EACC170A-6EAB-42DB-A1FE-E1B95562B102}" dt="2025-09-24T08:26:47.682" v="1249" actId="478"/>
          <ac:spMkLst>
            <pc:docMk/>
            <pc:sldMk cId="3461424452" sldId="1741"/>
            <ac:spMk id="154" creationId="{C8B51DF5-4FCE-76A3-0B7B-034073901018}"/>
          </ac:spMkLst>
        </pc:spChg>
        <pc:spChg chg="del mod">
          <ac:chgData name="Giancarlo Cella" userId="f425aa62-05a8-4207-a7a7-b9975cf89f93" providerId="ADAL" clId="{EACC170A-6EAB-42DB-A1FE-E1B95562B102}" dt="2025-09-24T08:26:47.680" v="1248" actId="478"/>
          <ac:spMkLst>
            <pc:docMk/>
            <pc:sldMk cId="3461424452" sldId="1741"/>
            <ac:spMk id="155" creationId="{02839087-16E2-98ED-5650-78F5FCBAAE13}"/>
          </ac:spMkLst>
        </pc:spChg>
        <pc:spChg chg="del mod">
          <ac:chgData name="Giancarlo Cella" userId="f425aa62-05a8-4207-a7a7-b9975cf89f93" providerId="ADAL" clId="{EACC170A-6EAB-42DB-A1FE-E1B95562B102}" dt="2025-09-24T08:26:47.680" v="1247" actId="478"/>
          <ac:spMkLst>
            <pc:docMk/>
            <pc:sldMk cId="3461424452" sldId="1741"/>
            <ac:spMk id="156" creationId="{12A9396E-3C35-13E6-A758-0C899585ED03}"/>
          </ac:spMkLst>
        </pc:spChg>
        <pc:spChg chg="del mod">
          <ac:chgData name="Giancarlo Cella" userId="f425aa62-05a8-4207-a7a7-b9975cf89f93" providerId="ADAL" clId="{EACC170A-6EAB-42DB-A1FE-E1B95562B102}" dt="2025-09-24T08:26:47.680" v="1246" actId="478"/>
          <ac:spMkLst>
            <pc:docMk/>
            <pc:sldMk cId="3461424452" sldId="1741"/>
            <ac:spMk id="157" creationId="{6BAEF48C-0742-9002-9337-E1FD0A48B10C}"/>
          </ac:spMkLst>
        </pc:spChg>
        <pc:spChg chg="del mod">
          <ac:chgData name="Giancarlo Cella" userId="f425aa62-05a8-4207-a7a7-b9975cf89f93" providerId="ADAL" clId="{EACC170A-6EAB-42DB-A1FE-E1B95562B102}" dt="2025-09-24T08:26:47.680" v="1245" actId="478"/>
          <ac:spMkLst>
            <pc:docMk/>
            <pc:sldMk cId="3461424452" sldId="1741"/>
            <ac:spMk id="158" creationId="{6373862C-3E14-BD94-046A-8F1A57244B2B}"/>
          </ac:spMkLst>
        </pc:spChg>
        <pc:spChg chg="del mod">
          <ac:chgData name="Giancarlo Cella" userId="f425aa62-05a8-4207-a7a7-b9975cf89f93" providerId="ADAL" clId="{EACC170A-6EAB-42DB-A1FE-E1B95562B102}" dt="2025-09-24T08:26:47.678" v="1244" actId="478"/>
          <ac:spMkLst>
            <pc:docMk/>
            <pc:sldMk cId="3461424452" sldId="1741"/>
            <ac:spMk id="159" creationId="{5CD60D25-0395-2F11-0054-D45487003277}"/>
          </ac:spMkLst>
        </pc:spChg>
        <pc:spChg chg="del mod">
          <ac:chgData name="Giancarlo Cella" userId="f425aa62-05a8-4207-a7a7-b9975cf89f93" providerId="ADAL" clId="{EACC170A-6EAB-42DB-A1FE-E1B95562B102}" dt="2025-09-24T08:26:47.678" v="1243" actId="478"/>
          <ac:spMkLst>
            <pc:docMk/>
            <pc:sldMk cId="3461424452" sldId="1741"/>
            <ac:spMk id="160" creationId="{7F75DF7B-ADD5-2E42-9F4A-0C94D8842E00}"/>
          </ac:spMkLst>
        </pc:spChg>
        <pc:spChg chg="del mod">
          <ac:chgData name="Giancarlo Cella" userId="f425aa62-05a8-4207-a7a7-b9975cf89f93" providerId="ADAL" clId="{EACC170A-6EAB-42DB-A1FE-E1B95562B102}" dt="2025-09-24T08:26:47.678" v="1242" actId="478"/>
          <ac:spMkLst>
            <pc:docMk/>
            <pc:sldMk cId="3461424452" sldId="1741"/>
            <ac:spMk id="161" creationId="{F9E957DE-BE9A-744E-7A3F-3041C652A193}"/>
          </ac:spMkLst>
        </pc:spChg>
        <pc:spChg chg="del mod">
          <ac:chgData name="Giancarlo Cella" userId="f425aa62-05a8-4207-a7a7-b9975cf89f93" providerId="ADAL" clId="{EACC170A-6EAB-42DB-A1FE-E1B95562B102}" dt="2025-09-24T08:26:47.676" v="1241" actId="478"/>
          <ac:spMkLst>
            <pc:docMk/>
            <pc:sldMk cId="3461424452" sldId="1741"/>
            <ac:spMk id="162" creationId="{EB913DC3-554E-0E6B-D5AF-DADF3AA50230}"/>
          </ac:spMkLst>
        </pc:spChg>
        <pc:spChg chg="del mod">
          <ac:chgData name="Giancarlo Cella" userId="f425aa62-05a8-4207-a7a7-b9975cf89f93" providerId="ADAL" clId="{EACC170A-6EAB-42DB-A1FE-E1B95562B102}" dt="2025-09-24T08:26:47.676" v="1240" actId="478"/>
          <ac:spMkLst>
            <pc:docMk/>
            <pc:sldMk cId="3461424452" sldId="1741"/>
            <ac:spMk id="163" creationId="{E71131FB-F5C8-5F7C-8F70-006097C5EBD3}"/>
          </ac:spMkLst>
        </pc:spChg>
        <pc:spChg chg="del mod">
          <ac:chgData name="Giancarlo Cella" userId="f425aa62-05a8-4207-a7a7-b9975cf89f93" providerId="ADAL" clId="{EACC170A-6EAB-42DB-A1FE-E1B95562B102}" dt="2025-09-24T08:26:47.676" v="1239" actId="478"/>
          <ac:spMkLst>
            <pc:docMk/>
            <pc:sldMk cId="3461424452" sldId="1741"/>
            <ac:spMk id="164" creationId="{7607CC7D-E9BD-E883-1B0A-63B80CCE0FF9}"/>
          </ac:spMkLst>
        </pc:spChg>
        <pc:spChg chg="del mod">
          <ac:chgData name="Giancarlo Cella" userId="f425aa62-05a8-4207-a7a7-b9975cf89f93" providerId="ADAL" clId="{EACC170A-6EAB-42DB-A1FE-E1B95562B102}" dt="2025-09-24T08:26:47.674" v="1238" actId="478"/>
          <ac:spMkLst>
            <pc:docMk/>
            <pc:sldMk cId="3461424452" sldId="1741"/>
            <ac:spMk id="165" creationId="{1E77C0CC-8A12-5C5F-38D2-08C97DDC6AEA}"/>
          </ac:spMkLst>
        </pc:spChg>
        <pc:spChg chg="del mod">
          <ac:chgData name="Giancarlo Cella" userId="f425aa62-05a8-4207-a7a7-b9975cf89f93" providerId="ADAL" clId="{EACC170A-6EAB-42DB-A1FE-E1B95562B102}" dt="2025-09-24T08:26:47.674" v="1237" actId="478"/>
          <ac:spMkLst>
            <pc:docMk/>
            <pc:sldMk cId="3461424452" sldId="1741"/>
            <ac:spMk id="166" creationId="{5C287FD2-3314-44A9-0860-03E3E43F92DC}"/>
          </ac:spMkLst>
        </pc:spChg>
        <pc:spChg chg="del mod topLvl">
          <ac:chgData name="Giancarlo Cella" userId="f425aa62-05a8-4207-a7a7-b9975cf89f93" providerId="ADAL" clId="{EACC170A-6EAB-42DB-A1FE-E1B95562B102}" dt="2025-09-24T08:27:04.153" v="1327" actId="478"/>
          <ac:spMkLst>
            <pc:docMk/>
            <pc:sldMk cId="3461424452" sldId="1741"/>
            <ac:spMk id="189" creationId="{5A08E4B4-7CC4-7A4E-5E51-9A4F6EDC40A0}"/>
          </ac:spMkLst>
        </pc:spChg>
        <pc:spChg chg="del mod topLvl">
          <ac:chgData name="Giancarlo Cella" userId="f425aa62-05a8-4207-a7a7-b9975cf89f93" providerId="ADAL" clId="{EACC170A-6EAB-42DB-A1FE-E1B95562B102}" dt="2025-09-24T08:27:04.141" v="1307" actId="478"/>
          <ac:spMkLst>
            <pc:docMk/>
            <pc:sldMk cId="3461424452" sldId="1741"/>
            <ac:spMk id="190" creationId="{9FC2212A-89A3-21EF-56F1-4B6E12ABAEBE}"/>
          </ac:spMkLst>
        </pc:spChg>
        <pc:spChg chg="del mod">
          <ac:chgData name="Giancarlo Cella" userId="f425aa62-05a8-4207-a7a7-b9975cf89f93" providerId="ADAL" clId="{EACC170A-6EAB-42DB-A1FE-E1B95562B102}" dt="2025-09-24T08:27:04.141" v="1306" actId="478"/>
          <ac:spMkLst>
            <pc:docMk/>
            <pc:sldMk cId="3461424452" sldId="1741"/>
            <ac:spMk id="191" creationId="{49011B59-CB09-F117-C115-49ADA61F963B}"/>
          </ac:spMkLst>
        </pc:spChg>
        <pc:spChg chg="del mod">
          <ac:chgData name="Giancarlo Cella" userId="f425aa62-05a8-4207-a7a7-b9975cf89f93" providerId="ADAL" clId="{EACC170A-6EAB-42DB-A1FE-E1B95562B102}" dt="2025-09-24T08:27:04.141" v="1305" actId="478"/>
          <ac:spMkLst>
            <pc:docMk/>
            <pc:sldMk cId="3461424452" sldId="1741"/>
            <ac:spMk id="192" creationId="{98D6F919-E15F-242B-A768-8A7D3D55408E}"/>
          </ac:spMkLst>
        </pc:spChg>
        <pc:spChg chg="del mod">
          <ac:chgData name="Giancarlo Cella" userId="f425aa62-05a8-4207-a7a7-b9975cf89f93" providerId="ADAL" clId="{EACC170A-6EAB-42DB-A1FE-E1B95562B102}" dt="2025-09-24T08:27:04.141" v="1304" actId="478"/>
          <ac:spMkLst>
            <pc:docMk/>
            <pc:sldMk cId="3461424452" sldId="1741"/>
            <ac:spMk id="193" creationId="{2353446B-FF78-39C5-DD73-66A7A42D2819}"/>
          </ac:spMkLst>
        </pc:spChg>
        <pc:spChg chg="del mod">
          <ac:chgData name="Giancarlo Cella" userId="f425aa62-05a8-4207-a7a7-b9975cf89f93" providerId="ADAL" clId="{EACC170A-6EAB-42DB-A1FE-E1B95562B102}" dt="2025-09-24T08:27:04.139" v="1303" actId="478"/>
          <ac:spMkLst>
            <pc:docMk/>
            <pc:sldMk cId="3461424452" sldId="1741"/>
            <ac:spMk id="194" creationId="{CE269F97-1BB7-D467-37D6-83F6E9CF9984}"/>
          </ac:spMkLst>
        </pc:spChg>
        <pc:spChg chg="del mod">
          <ac:chgData name="Giancarlo Cella" userId="f425aa62-05a8-4207-a7a7-b9975cf89f93" providerId="ADAL" clId="{EACC170A-6EAB-42DB-A1FE-E1B95562B102}" dt="2025-09-24T08:27:04.139" v="1302" actId="478"/>
          <ac:spMkLst>
            <pc:docMk/>
            <pc:sldMk cId="3461424452" sldId="1741"/>
            <ac:spMk id="195" creationId="{8B495F73-2E47-42B5-845A-F912BE12FB65}"/>
          </ac:spMkLst>
        </pc:spChg>
        <pc:spChg chg="del mod">
          <ac:chgData name="Giancarlo Cella" userId="f425aa62-05a8-4207-a7a7-b9975cf89f93" providerId="ADAL" clId="{EACC170A-6EAB-42DB-A1FE-E1B95562B102}" dt="2025-09-24T08:27:04.139" v="1301" actId="478"/>
          <ac:spMkLst>
            <pc:docMk/>
            <pc:sldMk cId="3461424452" sldId="1741"/>
            <ac:spMk id="196" creationId="{2742FFC2-FCEA-C53E-C6DD-040B4379AB2A}"/>
          </ac:spMkLst>
        </pc:spChg>
        <pc:spChg chg="del mod">
          <ac:chgData name="Giancarlo Cella" userId="f425aa62-05a8-4207-a7a7-b9975cf89f93" providerId="ADAL" clId="{EACC170A-6EAB-42DB-A1FE-E1B95562B102}" dt="2025-09-24T08:27:04.137" v="1300" actId="478"/>
          <ac:spMkLst>
            <pc:docMk/>
            <pc:sldMk cId="3461424452" sldId="1741"/>
            <ac:spMk id="197" creationId="{608AD7FB-3DBB-1CBC-7E29-06C07BB581CB}"/>
          </ac:spMkLst>
        </pc:spChg>
        <pc:spChg chg="del mod">
          <ac:chgData name="Giancarlo Cella" userId="f425aa62-05a8-4207-a7a7-b9975cf89f93" providerId="ADAL" clId="{EACC170A-6EAB-42DB-A1FE-E1B95562B102}" dt="2025-09-24T08:27:04.137" v="1299" actId="478"/>
          <ac:spMkLst>
            <pc:docMk/>
            <pc:sldMk cId="3461424452" sldId="1741"/>
            <ac:spMk id="198" creationId="{E774F0B1-D559-291D-D5AA-97B3C98C4EC6}"/>
          </ac:spMkLst>
        </pc:spChg>
        <pc:spChg chg="del mod">
          <ac:chgData name="Giancarlo Cella" userId="f425aa62-05a8-4207-a7a7-b9975cf89f93" providerId="ADAL" clId="{EACC170A-6EAB-42DB-A1FE-E1B95562B102}" dt="2025-09-24T08:27:04.137" v="1298" actId="478"/>
          <ac:spMkLst>
            <pc:docMk/>
            <pc:sldMk cId="3461424452" sldId="1741"/>
            <ac:spMk id="199" creationId="{3107FB2D-F278-2EAC-02DE-E7A5321EF86A}"/>
          </ac:spMkLst>
        </pc:spChg>
        <pc:spChg chg="del mod">
          <ac:chgData name="Giancarlo Cella" userId="f425aa62-05a8-4207-a7a7-b9975cf89f93" providerId="ADAL" clId="{EACC170A-6EAB-42DB-A1FE-E1B95562B102}" dt="2025-09-24T08:27:04.121" v="1297" actId="478"/>
          <ac:spMkLst>
            <pc:docMk/>
            <pc:sldMk cId="3461424452" sldId="1741"/>
            <ac:spMk id="200" creationId="{E53F5869-6005-C1F1-AA51-856EA676D085}"/>
          </ac:spMkLst>
        </pc:spChg>
        <pc:spChg chg="del mod">
          <ac:chgData name="Giancarlo Cella" userId="f425aa62-05a8-4207-a7a7-b9975cf89f93" providerId="ADAL" clId="{EACC170A-6EAB-42DB-A1FE-E1B95562B102}" dt="2025-09-24T08:27:04.121" v="1296" actId="478"/>
          <ac:spMkLst>
            <pc:docMk/>
            <pc:sldMk cId="3461424452" sldId="1741"/>
            <ac:spMk id="201" creationId="{8F48E438-6161-6177-9237-DC6F21137ECE}"/>
          </ac:spMkLst>
        </pc:spChg>
        <pc:spChg chg="del mod">
          <ac:chgData name="Giancarlo Cella" userId="f425aa62-05a8-4207-a7a7-b9975cf89f93" providerId="ADAL" clId="{EACC170A-6EAB-42DB-A1FE-E1B95562B102}" dt="2025-09-24T08:27:04.121" v="1295" actId="478"/>
          <ac:spMkLst>
            <pc:docMk/>
            <pc:sldMk cId="3461424452" sldId="1741"/>
            <ac:spMk id="202" creationId="{50341B46-95F1-111B-948F-A80BB80B94BE}"/>
          </ac:spMkLst>
        </pc:spChg>
        <pc:spChg chg="del mod">
          <ac:chgData name="Giancarlo Cella" userId="f425aa62-05a8-4207-a7a7-b9975cf89f93" providerId="ADAL" clId="{EACC170A-6EAB-42DB-A1FE-E1B95562B102}" dt="2025-09-24T08:27:04.121" v="1294" actId="478"/>
          <ac:spMkLst>
            <pc:docMk/>
            <pc:sldMk cId="3461424452" sldId="1741"/>
            <ac:spMk id="203" creationId="{7D101283-0C7E-9CB5-263F-25F282694E66}"/>
          </ac:spMkLst>
        </pc:spChg>
        <pc:spChg chg="del mod">
          <ac:chgData name="Giancarlo Cella" userId="f425aa62-05a8-4207-a7a7-b9975cf89f93" providerId="ADAL" clId="{EACC170A-6EAB-42DB-A1FE-E1B95562B102}" dt="2025-09-24T08:27:04.121" v="1293" actId="478"/>
          <ac:spMkLst>
            <pc:docMk/>
            <pc:sldMk cId="3461424452" sldId="1741"/>
            <ac:spMk id="204" creationId="{F01997C6-7375-791D-6F62-12336521CA59}"/>
          </ac:spMkLst>
        </pc:spChg>
        <pc:spChg chg="del mod">
          <ac:chgData name="Giancarlo Cella" userId="f425aa62-05a8-4207-a7a7-b9975cf89f93" providerId="ADAL" clId="{EACC170A-6EAB-42DB-A1FE-E1B95562B102}" dt="2025-09-24T08:27:04.121" v="1292" actId="478"/>
          <ac:spMkLst>
            <pc:docMk/>
            <pc:sldMk cId="3461424452" sldId="1741"/>
            <ac:spMk id="205" creationId="{86DDE3E7-AC2B-E061-0BE6-493363E0A21A}"/>
          </ac:spMkLst>
        </pc:spChg>
        <pc:spChg chg="del mod">
          <ac:chgData name="Giancarlo Cella" userId="f425aa62-05a8-4207-a7a7-b9975cf89f93" providerId="ADAL" clId="{EACC170A-6EAB-42DB-A1FE-E1B95562B102}" dt="2025-09-24T08:27:04.121" v="1291" actId="478"/>
          <ac:spMkLst>
            <pc:docMk/>
            <pc:sldMk cId="3461424452" sldId="1741"/>
            <ac:spMk id="206" creationId="{459BD4E0-8A14-3EFB-BBD1-7B59417EA89B}"/>
          </ac:spMkLst>
        </pc:spChg>
        <pc:spChg chg="del mod">
          <ac:chgData name="Giancarlo Cella" userId="f425aa62-05a8-4207-a7a7-b9975cf89f93" providerId="ADAL" clId="{EACC170A-6EAB-42DB-A1FE-E1B95562B102}" dt="2025-09-24T08:27:04.121" v="1290" actId="478"/>
          <ac:spMkLst>
            <pc:docMk/>
            <pc:sldMk cId="3461424452" sldId="1741"/>
            <ac:spMk id="207" creationId="{81EEC232-291A-79FF-2DB8-5F5FB1334A02}"/>
          </ac:spMkLst>
        </pc:spChg>
        <pc:spChg chg="del mod topLvl">
          <ac:chgData name="Giancarlo Cella" userId="f425aa62-05a8-4207-a7a7-b9975cf89f93" providerId="ADAL" clId="{EACC170A-6EAB-42DB-A1FE-E1B95562B102}" dt="2025-09-24T08:27:52.181" v="1384" actId="478"/>
          <ac:spMkLst>
            <pc:docMk/>
            <pc:sldMk cId="3461424452" sldId="1741"/>
            <ac:spMk id="232" creationId="{EA248153-D856-5E15-6B7B-764A1AA0178E}"/>
          </ac:spMkLst>
        </pc:spChg>
        <pc:spChg chg="del mod topLvl">
          <ac:chgData name="Giancarlo Cella" userId="f425aa62-05a8-4207-a7a7-b9975cf89f93" providerId="ADAL" clId="{EACC170A-6EAB-42DB-A1FE-E1B95562B102}" dt="2025-09-24T08:27:52.160" v="1360" actId="478"/>
          <ac:spMkLst>
            <pc:docMk/>
            <pc:sldMk cId="3461424452" sldId="1741"/>
            <ac:spMk id="233" creationId="{19BC3A20-0EEA-8309-6F98-30BBBD6674F9}"/>
          </ac:spMkLst>
        </pc:spChg>
        <pc:spChg chg="del mod">
          <ac:chgData name="Giancarlo Cella" userId="f425aa62-05a8-4207-a7a7-b9975cf89f93" providerId="ADAL" clId="{EACC170A-6EAB-42DB-A1FE-E1B95562B102}" dt="2025-09-24T08:27:52.160" v="1359" actId="478"/>
          <ac:spMkLst>
            <pc:docMk/>
            <pc:sldMk cId="3461424452" sldId="1741"/>
            <ac:spMk id="234" creationId="{23F161E8-60CD-1F85-7AEE-DDFC55186B80}"/>
          </ac:spMkLst>
        </pc:spChg>
        <pc:spChg chg="del mod">
          <ac:chgData name="Giancarlo Cella" userId="f425aa62-05a8-4207-a7a7-b9975cf89f93" providerId="ADAL" clId="{EACC170A-6EAB-42DB-A1FE-E1B95562B102}" dt="2025-09-24T08:27:52.160" v="1358" actId="478"/>
          <ac:spMkLst>
            <pc:docMk/>
            <pc:sldMk cId="3461424452" sldId="1741"/>
            <ac:spMk id="235" creationId="{6A354525-3E49-CB03-FA0A-3654EB7ADB40}"/>
          </ac:spMkLst>
        </pc:spChg>
        <pc:spChg chg="del mod">
          <ac:chgData name="Giancarlo Cella" userId="f425aa62-05a8-4207-a7a7-b9975cf89f93" providerId="ADAL" clId="{EACC170A-6EAB-42DB-A1FE-E1B95562B102}" dt="2025-09-24T08:27:52.160" v="1357" actId="478"/>
          <ac:spMkLst>
            <pc:docMk/>
            <pc:sldMk cId="3461424452" sldId="1741"/>
            <ac:spMk id="236" creationId="{13C16DDA-6ACF-2CF5-E1C6-921AC0EFDFF5}"/>
          </ac:spMkLst>
        </pc:spChg>
        <pc:spChg chg="del mod">
          <ac:chgData name="Giancarlo Cella" userId="f425aa62-05a8-4207-a7a7-b9975cf89f93" providerId="ADAL" clId="{EACC170A-6EAB-42DB-A1FE-E1B95562B102}" dt="2025-09-24T08:27:52.160" v="1356" actId="478"/>
          <ac:spMkLst>
            <pc:docMk/>
            <pc:sldMk cId="3461424452" sldId="1741"/>
            <ac:spMk id="237" creationId="{9EC09CD0-A149-06C4-3498-32076EE62064}"/>
          </ac:spMkLst>
        </pc:spChg>
        <pc:spChg chg="del mod">
          <ac:chgData name="Giancarlo Cella" userId="f425aa62-05a8-4207-a7a7-b9975cf89f93" providerId="ADAL" clId="{EACC170A-6EAB-42DB-A1FE-E1B95562B102}" dt="2025-09-24T08:27:52.160" v="1355" actId="478"/>
          <ac:spMkLst>
            <pc:docMk/>
            <pc:sldMk cId="3461424452" sldId="1741"/>
            <ac:spMk id="238" creationId="{C0033B41-C67E-1AA6-2AD8-D22900339471}"/>
          </ac:spMkLst>
        </pc:spChg>
        <pc:spChg chg="del mod">
          <ac:chgData name="Giancarlo Cella" userId="f425aa62-05a8-4207-a7a7-b9975cf89f93" providerId="ADAL" clId="{EACC170A-6EAB-42DB-A1FE-E1B95562B102}" dt="2025-09-24T08:27:52.160" v="1354" actId="478"/>
          <ac:spMkLst>
            <pc:docMk/>
            <pc:sldMk cId="3461424452" sldId="1741"/>
            <ac:spMk id="239" creationId="{BFAD9213-C1CE-C51A-EBCE-7F701C912F83}"/>
          </ac:spMkLst>
        </pc:spChg>
        <pc:spChg chg="del mod">
          <ac:chgData name="Giancarlo Cella" userId="f425aa62-05a8-4207-a7a7-b9975cf89f93" providerId="ADAL" clId="{EACC170A-6EAB-42DB-A1FE-E1B95562B102}" dt="2025-09-24T08:27:52.160" v="1353" actId="478"/>
          <ac:spMkLst>
            <pc:docMk/>
            <pc:sldMk cId="3461424452" sldId="1741"/>
            <ac:spMk id="240" creationId="{AE81ADD6-3D28-6097-589C-C200F76B1BD0}"/>
          </ac:spMkLst>
        </pc:spChg>
        <pc:spChg chg="del mod">
          <ac:chgData name="Giancarlo Cella" userId="f425aa62-05a8-4207-a7a7-b9975cf89f93" providerId="ADAL" clId="{EACC170A-6EAB-42DB-A1FE-E1B95562B102}" dt="2025-09-24T08:27:52.160" v="1352" actId="478"/>
          <ac:spMkLst>
            <pc:docMk/>
            <pc:sldMk cId="3461424452" sldId="1741"/>
            <ac:spMk id="241" creationId="{1F3A16BF-0C56-CEAB-9B97-445C870825C6}"/>
          </ac:spMkLst>
        </pc:spChg>
        <pc:spChg chg="del mod">
          <ac:chgData name="Giancarlo Cella" userId="f425aa62-05a8-4207-a7a7-b9975cf89f93" providerId="ADAL" clId="{EACC170A-6EAB-42DB-A1FE-E1B95562B102}" dt="2025-09-24T08:27:52.160" v="1351" actId="478"/>
          <ac:spMkLst>
            <pc:docMk/>
            <pc:sldMk cId="3461424452" sldId="1741"/>
            <ac:spMk id="242" creationId="{9CF09D43-3700-DD89-1A6A-FA32F7C624BC}"/>
          </ac:spMkLst>
        </pc:spChg>
        <pc:spChg chg="del mod">
          <ac:chgData name="Giancarlo Cella" userId="f425aa62-05a8-4207-a7a7-b9975cf89f93" providerId="ADAL" clId="{EACC170A-6EAB-42DB-A1FE-E1B95562B102}" dt="2025-09-24T08:27:52.160" v="1350" actId="478"/>
          <ac:spMkLst>
            <pc:docMk/>
            <pc:sldMk cId="3461424452" sldId="1741"/>
            <ac:spMk id="243" creationId="{DAE1A411-C0EC-3478-2BA6-FDBFC7FB6CDB}"/>
          </ac:spMkLst>
        </pc:spChg>
        <pc:spChg chg="del mod">
          <ac:chgData name="Giancarlo Cella" userId="f425aa62-05a8-4207-a7a7-b9975cf89f93" providerId="ADAL" clId="{EACC170A-6EAB-42DB-A1FE-E1B95562B102}" dt="2025-09-24T08:27:52.160" v="1349" actId="478"/>
          <ac:spMkLst>
            <pc:docMk/>
            <pc:sldMk cId="3461424452" sldId="1741"/>
            <ac:spMk id="244" creationId="{B48D97B2-8F23-0A4E-3F41-70CD2C9CDE72}"/>
          </ac:spMkLst>
        </pc:spChg>
        <pc:spChg chg="del mod">
          <ac:chgData name="Giancarlo Cella" userId="f425aa62-05a8-4207-a7a7-b9975cf89f93" providerId="ADAL" clId="{EACC170A-6EAB-42DB-A1FE-E1B95562B102}" dt="2025-09-24T08:27:52.160" v="1348" actId="478"/>
          <ac:spMkLst>
            <pc:docMk/>
            <pc:sldMk cId="3461424452" sldId="1741"/>
            <ac:spMk id="245" creationId="{F0B59BFF-7435-3847-C7A8-D5F062F575CA}"/>
          </ac:spMkLst>
        </pc:spChg>
        <pc:spChg chg="del mod">
          <ac:chgData name="Giancarlo Cella" userId="f425aa62-05a8-4207-a7a7-b9975cf89f93" providerId="ADAL" clId="{EACC170A-6EAB-42DB-A1FE-E1B95562B102}" dt="2025-09-24T08:27:52.160" v="1347" actId="478"/>
          <ac:spMkLst>
            <pc:docMk/>
            <pc:sldMk cId="3461424452" sldId="1741"/>
            <ac:spMk id="246" creationId="{0988191D-95E1-5412-7783-BCB19C3A4C8A}"/>
          </ac:spMkLst>
        </pc:spChg>
        <pc:spChg chg="del mod">
          <ac:chgData name="Giancarlo Cella" userId="f425aa62-05a8-4207-a7a7-b9975cf89f93" providerId="ADAL" clId="{EACC170A-6EAB-42DB-A1FE-E1B95562B102}" dt="2025-09-24T08:27:52.160" v="1346" actId="478"/>
          <ac:spMkLst>
            <pc:docMk/>
            <pc:sldMk cId="3461424452" sldId="1741"/>
            <ac:spMk id="247" creationId="{B656EAEF-9687-DC52-7B6D-ED8ADE61EA56}"/>
          </ac:spMkLst>
        </pc:spChg>
        <pc:spChg chg="del mod">
          <ac:chgData name="Giancarlo Cella" userId="f425aa62-05a8-4207-a7a7-b9975cf89f93" providerId="ADAL" clId="{EACC170A-6EAB-42DB-A1FE-E1B95562B102}" dt="2025-09-24T08:27:52.160" v="1345" actId="478"/>
          <ac:spMkLst>
            <pc:docMk/>
            <pc:sldMk cId="3461424452" sldId="1741"/>
            <ac:spMk id="248" creationId="{0EA2CEFF-FA94-7D04-47BA-6FCFF6DCEBA1}"/>
          </ac:spMkLst>
        </pc:spChg>
        <pc:spChg chg="del mod">
          <ac:chgData name="Giancarlo Cella" userId="f425aa62-05a8-4207-a7a7-b9975cf89f93" providerId="ADAL" clId="{EACC170A-6EAB-42DB-A1FE-E1B95562B102}" dt="2025-09-24T08:27:52.160" v="1344" actId="478"/>
          <ac:spMkLst>
            <pc:docMk/>
            <pc:sldMk cId="3461424452" sldId="1741"/>
            <ac:spMk id="249" creationId="{177A1517-18BC-78D3-43AD-11CCBB10BC85}"/>
          </ac:spMkLst>
        </pc:spChg>
        <pc:spChg chg="del mod">
          <ac:chgData name="Giancarlo Cella" userId="f425aa62-05a8-4207-a7a7-b9975cf89f93" providerId="ADAL" clId="{EACC170A-6EAB-42DB-A1FE-E1B95562B102}" dt="2025-09-24T08:27:52.144" v="1343" actId="478"/>
          <ac:spMkLst>
            <pc:docMk/>
            <pc:sldMk cId="3461424452" sldId="1741"/>
            <ac:spMk id="250" creationId="{92EC27B7-BD89-5E7B-ECDB-FF80270FF3BC}"/>
          </ac:spMkLst>
        </pc:spChg>
        <pc:spChg chg="del mod topLvl">
          <ac:chgData name="Giancarlo Cella" userId="f425aa62-05a8-4207-a7a7-b9975cf89f93" providerId="ADAL" clId="{EACC170A-6EAB-42DB-A1FE-E1B95562B102}" dt="2025-09-24T08:29:23.056" v="1457" actId="478"/>
          <ac:spMkLst>
            <pc:docMk/>
            <pc:sldMk cId="3461424452" sldId="1741"/>
            <ac:spMk id="275" creationId="{E4677C38-D54C-2F85-2329-EC808795EA58}"/>
          </ac:spMkLst>
        </pc:spChg>
        <pc:spChg chg="del mod topLvl">
          <ac:chgData name="Giancarlo Cella" userId="f425aa62-05a8-4207-a7a7-b9975cf89f93" providerId="ADAL" clId="{EACC170A-6EAB-42DB-A1FE-E1B95562B102}" dt="2025-09-24T08:29:23.022" v="1422" actId="478"/>
          <ac:spMkLst>
            <pc:docMk/>
            <pc:sldMk cId="3461424452" sldId="1741"/>
            <ac:spMk id="276" creationId="{2839E7F0-1BCF-C96C-2793-61D865881DFA}"/>
          </ac:spMkLst>
        </pc:spChg>
        <pc:spChg chg="del mod">
          <ac:chgData name="Giancarlo Cella" userId="f425aa62-05a8-4207-a7a7-b9975cf89f93" providerId="ADAL" clId="{EACC170A-6EAB-42DB-A1FE-E1B95562B102}" dt="2025-09-24T08:29:23.022" v="1421" actId="478"/>
          <ac:spMkLst>
            <pc:docMk/>
            <pc:sldMk cId="3461424452" sldId="1741"/>
            <ac:spMk id="277" creationId="{06724AC9-F4B3-C8B9-39D4-7AB15307A227}"/>
          </ac:spMkLst>
        </pc:spChg>
        <pc:spChg chg="del mod">
          <ac:chgData name="Giancarlo Cella" userId="f425aa62-05a8-4207-a7a7-b9975cf89f93" providerId="ADAL" clId="{EACC170A-6EAB-42DB-A1FE-E1B95562B102}" dt="2025-09-24T08:29:23.022" v="1420" actId="478"/>
          <ac:spMkLst>
            <pc:docMk/>
            <pc:sldMk cId="3461424452" sldId="1741"/>
            <ac:spMk id="278" creationId="{54E97162-8DD9-329E-F702-F25AD0328236}"/>
          </ac:spMkLst>
        </pc:spChg>
        <pc:spChg chg="del mod">
          <ac:chgData name="Giancarlo Cella" userId="f425aa62-05a8-4207-a7a7-b9975cf89f93" providerId="ADAL" clId="{EACC170A-6EAB-42DB-A1FE-E1B95562B102}" dt="2025-09-24T08:29:23.022" v="1419" actId="478"/>
          <ac:spMkLst>
            <pc:docMk/>
            <pc:sldMk cId="3461424452" sldId="1741"/>
            <ac:spMk id="279" creationId="{2AAA3DF6-5BEA-418A-7082-92C471AA52B0}"/>
          </ac:spMkLst>
        </pc:spChg>
        <pc:spChg chg="del mod">
          <ac:chgData name="Giancarlo Cella" userId="f425aa62-05a8-4207-a7a7-b9975cf89f93" providerId="ADAL" clId="{EACC170A-6EAB-42DB-A1FE-E1B95562B102}" dt="2025-09-24T08:29:23.022" v="1418" actId="478"/>
          <ac:spMkLst>
            <pc:docMk/>
            <pc:sldMk cId="3461424452" sldId="1741"/>
            <ac:spMk id="280" creationId="{5A2C91EC-CB15-2094-4316-2CD6FFA5866B}"/>
          </ac:spMkLst>
        </pc:spChg>
        <pc:spChg chg="del mod">
          <ac:chgData name="Giancarlo Cella" userId="f425aa62-05a8-4207-a7a7-b9975cf89f93" providerId="ADAL" clId="{EACC170A-6EAB-42DB-A1FE-E1B95562B102}" dt="2025-09-24T08:29:23.022" v="1417" actId="478"/>
          <ac:spMkLst>
            <pc:docMk/>
            <pc:sldMk cId="3461424452" sldId="1741"/>
            <ac:spMk id="281" creationId="{D715E3DB-2F48-5225-2A33-B0AF31FB9850}"/>
          </ac:spMkLst>
        </pc:spChg>
        <pc:spChg chg="del mod">
          <ac:chgData name="Giancarlo Cella" userId="f425aa62-05a8-4207-a7a7-b9975cf89f93" providerId="ADAL" clId="{EACC170A-6EAB-42DB-A1FE-E1B95562B102}" dt="2025-09-24T08:29:23.022" v="1416" actId="478"/>
          <ac:spMkLst>
            <pc:docMk/>
            <pc:sldMk cId="3461424452" sldId="1741"/>
            <ac:spMk id="282" creationId="{6EB2B8A7-6D28-5D8A-4156-DC795BB405C5}"/>
          </ac:spMkLst>
        </pc:spChg>
        <pc:spChg chg="del mod">
          <ac:chgData name="Giancarlo Cella" userId="f425aa62-05a8-4207-a7a7-b9975cf89f93" providerId="ADAL" clId="{EACC170A-6EAB-42DB-A1FE-E1B95562B102}" dt="2025-09-24T08:29:23.022" v="1415" actId="478"/>
          <ac:spMkLst>
            <pc:docMk/>
            <pc:sldMk cId="3461424452" sldId="1741"/>
            <ac:spMk id="283" creationId="{FF8E2720-0CB9-592A-850A-176E0F714047}"/>
          </ac:spMkLst>
        </pc:spChg>
        <pc:spChg chg="del mod">
          <ac:chgData name="Giancarlo Cella" userId="f425aa62-05a8-4207-a7a7-b9975cf89f93" providerId="ADAL" clId="{EACC170A-6EAB-42DB-A1FE-E1B95562B102}" dt="2025-09-24T08:29:23.022" v="1414" actId="478"/>
          <ac:spMkLst>
            <pc:docMk/>
            <pc:sldMk cId="3461424452" sldId="1741"/>
            <ac:spMk id="284" creationId="{69D4157C-DF91-0F1B-3C3A-F7FDA8B45EDD}"/>
          </ac:spMkLst>
        </pc:spChg>
        <pc:spChg chg="del mod">
          <ac:chgData name="Giancarlo Cella" userId="f425aa62-05a8-4207-a7a7-b9975cf89f93" providerId="ADAL" clId="{EACC170A-6EAB-42DB-A1FE-E1B95562B102}" dt="2025-09-24T08:29:23.022" v="1413" actId="478"/>
          <ac:spMkLst>
            <pc:docMk/>
            <pc:sldMk cId="3461424452" sldId="1741"/>
            <ac:spMk id="285" creationId="{3D49BB57-AE04-4C45-88B3-D430A7CC0331}"/>
          </ac:spMkLst>
        </pc:spChg>
        <pc:spChg chg="del mod">
          <ac:chgData name="Giancarlo Cella" userId="f425aa62-05a8-4207-a7a7-b9975cf89f93" providerId="ADAL" clId="{EACC170A-6EAB-42DB-A1FE-E1B95562B102}" dt="2025-09-24T08:29:23.022" v="1412" actId="478"/>
          <ac:spMkLst>
            <pc:docMk/>
            <pc:sldMk cId="3461424452" sldId="1741"/>
            <ac:spMk id="286" creationId="{AC9F6993-5655-08E9-DD10-8D09F71192AF}"/>
          </ac:spMkLst>
        </pc:spChg>
        <pc:spChg chg="del mod">
          <ac:chgData name="Giancarlo Cella" userId="f425aa62-05a8-4207-a7a7-b9975cf89f93" providerId="ADAL" clId="{EACC170A-6EAB-42DB-A1FE-E1B95562B102}" dt="2025-09-24T08:29:23.022" v="1411" actId="478"/>
          <ac:spMkLst>
            <pc:docMk/>
            <pc:sldMk cId="3461424452" sldId="1741"/>
            <ac:spMk id="287" creationId="{6764007D-8D7A-44F1-AB3E-6F4978FE4943}"/>
          </ac:spMkLst>
        </pc:spChg>
        <pc:spChg chg="del mod">
          <ac:chgData name="Giancarlo Cella" userId="f425aa62-05a8-4207-a7a7-b9975cf89f93" providerId="ADAL" clId="{EACC170A-6EAB-42DB-A1FE-E1B95562B102}" dt="2025-09-24T08:29:23.022" v="1410" actId="478"/>
          <ac:spMkLst>
            <pc:docMk/>
            <pc:sldMk cId="3461424452" sldId="1741"/>
            <ac:spMk id="288" creationId="{5B445D67-C7CB-800F-E090-914400796EE4}"/>
          </ac:spMkLst>
        </pc:spChg>
        <pc:spChg chg="del mod">
          <ac:chgData name="Giancarlo Cella" userId="f425aa62-05a8-4207-a7a7-b9975cf89f93" providerId="ADAL" clId="{EACC170A-6EAB-42DB-A1FE-E1B95562B102}" dt="2025-09-24T08:29:23.022" v="1409" actId="478"/>
          <ac:spMkLst>
            <pc:docMk/>
            <pc:sldMk cId="3461424452" sldId="1741"/>
            <ac:spMk id="289" creationId="{081DAF73-79EC-E607-EEDE-414ADA188ED8}"/>
          </ac:spMkLst>
        </pc:spChg>
        <pc:spChg chg="del mod">
          <ac:chgData name="Giancarlo Cella" userId="f425aa62-05a8-4207-a7a7-b9975cf89f93" providerId="ADAL" clId="{EACC170A-6EAB-42DB-A1FE-E1B95562B102}" dt="2025-09-24T08:29:23.022" v="1408" actId="478"/>
          <ac:spMkLst>
            <pc:docMk/>
            <pc:sldMk cId="3461424452" sldId="1741"/>
            <ac:spMk id="290" creationId="{B9310004-D6CC-DB30-E0BA-94B5AF7E5CC9}"/>
          </ac:spMkLst>
        </pc:spChg>
        <pc:spChg chg="del mod">
          <ac:chgData name="Giancarlo Cella" userId="f425aa62-05a8-4207-a7a7-b9975cf89f93" providerId="ADAL" clId="{EACC170A-6EAB-42DB-A1FE-E1B95562B102}" dt="2025-09-24T08:29:23.022" v="1407" actId="478"/>
          <ac:spMkLst>
            <pc:docMk/>
            <pc:sldMk cId="3461424452" sldId="1741"/>
            <ac:spMk id="291" creationId="{C3C3CBC2-E7B2-51C1-D97B-5C968FB39ECD}"/>
          </ac:spMkLst>
        </pc:spChg>
        <pc:spChg chg="del mod">
          <ac:chgData name="Giancarlo Cella" userId="f425aa62-05a8-4207-a7a7-b9975cf89f93" providerId="ADAL" clId="{EACC170A-6EAB-42DB-A1FE-E1B95562B102}" dt="2025-09-24T08:29:23.022" v="1406" actId="478"/>
          <ac:spMkLst>
            <pc:docMk/>
            <pc:sldMk cId="3461424452" sldId="1741"/>
            <ac:spMk id="292" creationId="{7F21500B-7938-E298-3DF1-102D90397DAD}"/>
          </ac:spMkLst>
        </pc:spChg>
        <pc:spChg chg="del mod">
          <ac:chgData name="Giancarlo Cella" userId="f425aa62-05a8-4207-a7a7-b9975cf89f93" providerId="ADAL" clId="{EACC170A-6EAB-42DB-A1FE-E1B95562B102}" dt="2025-09-24T08:29:23.022" v="1405" actId="478"/>
          <ac:spMkLst>
            <pc:docMk/>
            <pc:sldMk cId="3461424452" sldId="1741"/>
            <ac:spMk id="293" creationId="{9BF72175-FDAF-452D-0D9D-70BAF2A73A49}"/>
          </ac:spMkLst>
        </pc:spChg>
        <pc:spChg chg="del mod">
          <ac:chgData name="Giancarlo Cella" userId="f425aa62-05a8-4207-a7a7-b9975cf89f93" providerId="ADAL" clId="{EACC170A-6EAB-42DB-A1FE-E1B95562B102}" dt="2025-09-24T08:29:23.006" v="1404" actId="478"/>
          <ac:spMkLst>
            <pc:docMk/>
            <pc:sldMk cId="3461424452" sldId="1741"/>
            <ac:spMk id="294" creationId="{A4FD137F-7ABA-AF03-824E-76CD8FED12AA}"/>
          </ac:spMkLst>
        </pc:spChg>
        <pc:spChg chg="del mod">
          <ac:chgData name="Giancarlo Cella" userId="f425aa62-05a8-4207-a7a7-b9975cf89f93" providerId="ADAL" clId="{EACC170A-6EAB-42DB-A1FE-E1B95562B102}" dt="2025-09-24T08:29:23.006" v="1403" actId="478"/>
          <ac:spMkLst>
            <pc:docMk/>
            <pc:sldMk cId="3461424452" sldId="1741"/>
            <ac:spMk id="295" creationId="{34AB82DF-4A34-F200-99EA-1B58F846659C}"/>
          </ac:spMkLst>
        </pc:spChg>
        <pc:spChg chg="del mod">
          <ac:chgData name="Giancarlo Cella" userId="f425aa62-05a8-4207-a7a7-b9975cf89f93" providerId="ADAL" clId="{EACC170A-6EAB-42DB-A1FE-E1B95562B102}" dt="2025-09-24T08:29:23.006" v="1402" actId="478"/>
          <ac:spMkLst>
            <pc:docMk/>
            <pc:sldMk cId="3461424452" sldId="1741"/>
            <ac:spMk id="296" creationId="{D6DA0FB9-C233-5373-D292-71F77F4CDE18}"/>
          </ac:spMkLst>
        </pc:spChg>
        <pc:spChg chg="del mod">
          <ac:chgData name="Giancarlo Cella" userId="f425aa62-05a8-4207-a7a7-b9975cf89f93" providerId="ADAL" clId="{EACC170A-6EAB-42DB-A1FE-E1B95562B102}" dt="2025-09-24T08:29:23.006" v="1401" actId="478"/>
          <ac:spMkLst>
            <pc:docMk/>
            <pc:sldMk cId="3461424452" sldId="1741"/>
            <ac:spMk id="297" creationId="{948D7B16-B76A-DE19-4CB5-27A9F484BA1F}"/>
          </ac:spMkLst>
        </pc:spChg>
        <pc:spChg chg="del mod topLvl">
          <ac:chgData name="Giancarlo Cella" userId="f425aa62-05a8-4207-a7a7-b9975cf89f93" providerId="ADAL" clId="{EACC170A-6EAB-42DB-A1FE-E1B95562B102}" dt="2025-09-24T08:30:28.757" v="1543" actId="478"/>
          <ac:spMkLst>
            <pc:docMk/>
            <pc:sldMk cId="3461424452" sldId="1741"/>
            <ac:spMk id="322" creationId="{D354A933-BDE1-A7DB-6C85-97B45BBD06EF}"/>
          </ac:spMkLst>
        </pc:spChg>
        <pc:spChg chg="del mod topLvl">
          <ac:chgData name="Giancarlo Cella" userId="f425aa62-05a8-4207-a7a7-b9975cf89f93" providerId="ADAL" clId="{EACC170A-6EAB-42DB-A1FE-E1B95562B102}" dt="2025-09-24T08:30:28.715" v="1509" actId="478"/>
          <ac:spMkLst>
            <pc:docMk/>
            <pc:sldMk cId="3461424452" sldId="1741"/>
            <ac:spMk id="323" creationId="{F2C312E2-1544-05A1-D6D5-1C890EE869DD}"/>
          </ac:spMkLst>
        </pc:spChg>
        <pc:spChg chg="del mod">
          <ac:chgData name="Giancarlo Cella" userId="f425aa62-05a8-4207-a7a7-b9975cf89f93" providerId="ADAL" clId="{EACC170A-6EAB-42DB-A1FE-E1B95562B102}" dt="2025-09-24T08:30:28.715" v="1508" actId="478"/>
          <ac:spMkLst>
            <pc:docMk/>
            <pc:sldMk cId="3461424452" sldId="1741"/>
            <ac:spMk id="324" creationId="{420B5636-81CE-5C57-97CA-59245FF51385}"/>
          </ac:spMkLst>
        </pc:spChg>
        <pc:spChg chg="del mod">
          <ac:chgData name="Giancarlo Cella" userId="f425aa62-05a8-4207-a7a7-b9975cf89f93" providerId="ADAL" clId="{EACC170A-6EAB-42DB-A1FE-E1B95562B102}" dt="2025-09-24T08:30:28.715" v="1507" actId="478"/>
          <ac:spMkLst>
            <pc:docMk/>
            <pc:sldMk cId="3461424452" sldId="1741"/>
            <ac:spMk id="325" creationId="{E6E5B5A4-CE34-00AF-98AC-70B693A9459F}"/>
          </ac:spMkLst>
        </pc:spChg>
        <pc:spChg chg="del mod">
          <ac:chgData name="Giancarlo Cella" userId="f425aa62-05a8-4207-a7a7-b9975cf89f93" providerId="ADAL" clId="{EACC170A-6EAB-42DB-A1FE-E1B95562B102}" dt="2025-09-24T08:30:28.715" v="1506" actId="478"/>
          <ac:spMkLst>
            <pc:docMk/>
            <pc:sldMk cId="3461424452" sldId="1741"/>
            <ac:spMk id="326" creationId="{D16EDBEA-F2EE-53DF-B091-2F13F82A2108}"/>
          </ac:spMkLst>
        </pc:spChg>
        <pc:spChg chg="del mod">
          <ac:chgData name="Giancarlo Cella" userId="f425aa62-05a8-4207-a7a7-b9975cf89f93" providerId="ADAL" clId="{EACC170A-6EAB-42DB-A1FE-E1B95562B102}" dt="2025-09-24T08:30:28.715" v="1505" actId="478"/>
          <ac:spMkLst>
            <pc:docMk/>
            <pc:sldMk cId="3461424452" sldId="1741"/>
            <ac:spMk id="327" creationId="{129E15CE-58CE-6188-D985-C1E79E994117}"/>
          </ac:spMkLst>
        </pc:spChg>
        <pc:spChg chg="del mod">
          <ac:chgData name="Giancarlo Cella" userId="f425aa62-05a8-4207-a7a7-b9975cf89f93" providerId="ADAL" clId="{EACC170A-6EAB-42DB-A1FE-E1B95562B102}" dt="2025-09-24T08:30:28.715" v="1504" actId="478"/>
          <ac:spMkLst>
            <pc:docMk/>
            <pc:sldMk cId="3461424452" sldId="1741"/>
            <ac:spMk id="328" creationId="{CCDEC7E8-4879-1FA1-2A9A-193C7508F952}"/>
          </ac:spMkLst>
        </pc:spChg>
        <pc:spChg chg="del mod">
          <ac:chgData name="Giancarlo Cella" userId="f425aa62-05a8-4207-a7a7-b9975cf89f93" providerId="ADAL" clId="{EACC170A-6EAB-42DB-A1FE-E1B95562B102}" dt="2025-09-24T08:30:28.715" v="1503" actId="478"/>
          <ac:spMkLst>
            <pc:docMk/>
            <pc:sldMk cId="3461424452" sldId="1741"/>
            <ac:spMk id="329" creationId="{9E75AC21-753B-4F1E-9E75-C0DE73711D6B}"/>
          </ac:spMkLst>
        </pc:spChg>
        <pc:spChg chg="del mod">
          <ac:chgData name="Giancarlo Cella" userId="f425aa62-05a8-4207-a7a7-b9975cf89f93" providerId="ADAL" clId="{EACC170A-6EAB-42DB-A1FE-E1B95562B102}" dt="2025-09-24T08:30:28.715" v="1502" actId="478"/>
          <ac:spMkLst>
            <pc:docMk/>
            <pc:sldMk cId="3461424452" sldId="1741"/>
            <ac:spMk id="330" creationId="{450D0A3A-F615-7DE7-6C0A-D48B22E32B4D}"/>
          </ac:spMkLst>
        </pc:spChg>
        <pc:spChg chg="del mod">
          <ac:chgData name="Giancarlo Cella" userId="f425aa62-05a8-4207-a7a7-b9975cf89f93" providerId="ADAL" clId="{EACC170A-6EAB-42DB-A1FE-E1B95562B102}" dt="2025-09-24T08:30:28.715" v="1501" actId="478"/>
          <ac:spMkLst>
            <pc:docMk/>
            <pc:sldMk cId="3461424452" sldId="1741"/>
            <ac:spMk id="331" creationId="{6627683D-ADDB-4EE6-A03F-553D5CABD19E}"/>
          </ac:spMkLst>
        </pc:spChg>
        <pc:spChg chg="del mod">
          <ac:chgData name="Giancarlo Cella" userId="f425aa62-05a8-4207-a7a7-b9975cf89f93" providerId="ADAL" clId="{EACC170A-6EAB-42DB-A1FE-E1B95562B102}" dt="2025-09-24T08:30:28.715" v="1500" actId="478"/>
          <ac:spMkLst>
            <pc:docMk/>
            <pc:sldMk cId="3461424452" sldId="1741"/>
            <ac:spMk id="332" creationId="{63853B35-527C-08B9-D118-14E8A5063647}"/>
          </ac:spMkLst>
        </pc:spChg>
        <pc:spChg chg="del mod">
          <ac:chgData name="Giancarlo Cella" userId="f425aa62-05a8-4207-a7a7-b9975cf89f93" providerId="ADAL" clId="{EACC170A-6EAB-42DB-A1FE-E1B95562B102}" dt="2025-09-24T08:30:28.715" v="1499" actId="478"/>
          <ac:spMkLst>
            <pc:docMk/>
            <pc:sldMk cId="3461424452" sldId="1741"/>
            <ac:spMk id="333" creationId="{66C5F5D7-3EFD-0B0C-0B29-449993A34F66}"/>
          </ac:spMkLst>
        </pc:spChg>
        <pc:spChg chg="del mod">
          <ac:chgData name="Giancarlo Cella" userId="f425aa62-05a8-4207-a7a7-b9975cf89f93" providerId="ADAL" clId="{EACC170A-6EAB-42DB-A1FE-E1B95562B102}" dt="2025-09-24T08:30:28.715" v="1498" actId="478"/>
          <ac:spMkLst>
            <pc:docMk/>
            <pc:sldMk cId="3461424452" sldId="1741"/>
            <ac:spMk id="334" creationId="{F2F8F9D1-3FD0-BDCA-6C78-757D962E6635}"/>
          </ac:spMkLst>
        </pc:spChg>
        <pc:spChg chg="del mod">
          <ac:chgData name="Giancarlo Cella" userId="f425aa62-05a8-4207-a7a7-b9975cf89f93" providerId="ADAL" clId="{EACC170A-6EAB-42DB-A1FE-E1B95562B102}" dt="2025-09-24T08:30:28.715" v="1497" actId="478"/>
          <ac:spMkLst>
            <pc:docMk/>
            <pc:sldMk cId="3461424452" sldId="1741"/>
            <ac:spMk id="335" creationId="{CA22579C-6601-2D30-2222-17757B30E76D}"/>
          </ac:spMkLst>
        </pc:spChg>
        <pc:spChg chg="del mod">
          <ac:chgData name="Giancarlo Cella" userId="f425aa62-05a8-4207-a7a7-b9975cf89f93" providerId="ADAL" clId="{EACC170A-6EAB-42DB-A1FE-E1B95562B102}" dt="2025-09-24T08:30:28.715" v="1496" actId="478"/>
          <ac:spMkLst>
            <pc:docMk/>
            <pc:sldMk cId="3461424452" sldId="1741"/>
            <ac:spMk id="336" creationId="{0D489B47-8259-5203-EA63-7262CDE849F7}"/>
          </ac:spMkLst>
        </pc:spChg>
        <pc:spChg chg="del mod">
          <ac:chgData name="Giancarlo Cella" userId="f425aa62-05a8-4207-a7a7-b9975cf89f93" providerId="ADAL" clId="{EACC170A-6EAB-42DB-A1FE-E1B95562B102}" dt="2025-09-24T08:30:28.715" v="1495" actId="478"/>
          <ac:spMkLst>
            <pc:docMk/>
            <pc:sldMk cId="3461424452" sldId="1741"/>
            <ac:spMk id="337" creationId="{178D49FB-541F-1538-EF93-ECDD2D004133}"/>
          </ac:spMkLst>
        </pc:spChg>
        <pc:spChg chg="del mod">
          <ac:chgData name="Giancarlo Cella" userId="f425aa62-05a8-4207-a7a7-b9975cf89f93" providerId="ADAL" clId="{EACC170A-6EAB-42DB-A1FE-E1B95562B102}" dt="2025-09-24T08:30:28.715" v="1494" actId="478"/>
          <ac:spMkLst>
            <pc:docMk/>
            <pc:sldMk cId="3461424452" sldId="1741"/>
            <ac:spMk id="338" creationId="{3ECEA146-3268-5F90-3705-B318FD7DDE71}"/>
          </ac:spMkLst>
        </pc:spChg>
        <pc:spChg chg="del mod">
          <ac:chgData name="Giancarlo Cella" userId="f425aa62-05a8-4207-a7a7-b9975cf89f93" providerId="ADAL" clId="{EACC170A-6EAB-42DB-A1FE-E1B95562B102}" dt="2025-09-24T08:30:28.715" v="1493" actId="478"/>
          <ac:spMkLst>
            <pc:docMk/>
            <pc:sldMk cId="3461424452" sldId="1741"/>
            <ac:spMk id="339" creationId="{1A8EEA40-E837-3B99-DB55-411D500AF39A}"/>
          </ac:spMkLst>
        </pc:spChg>
        <pc:spChg chg="del mod">
          <ac:chgData name="Giancarlo Cella" userId="f425aa62-05a8-4207-a7a7-b9975cf89f93" providerId="ADAL" clId="{EACC170A-6EAB-42DB-A1FE-E1B95562B102}" dt="2025-09-24T08:30:28.715" v="1492" actId="478"/>
          <ac:spMkLst>
            <pc:docMk/>
            <pc:sldMk cId="3461424452" sldId="1741"/>
            <ac:spMk id="340" creationId="{5AA91862-9D99-DA1C-9042-B8CA2C579135}"/>
          </ac:spMkLst>
        </pc:spChg>
        <pc:spChg chg="del mod">
          <ac:chgData name="Giancarlo Cella" userId="f425aa62-05a8-4207-a7a7-b9975cf89f93" providerId="ADAL" clId="{EACC170A-6EAB-42DB-A1FE-E1B95562B102}" dt="2025-09-24T08:30:28.715" v="1491" actId="478"/>
          <ac:spMkLst>
            <pc:docMk/>
            <pc:sldMk cId="3461424452" sldId="1741"/>
            <ac:spMk id="341" creationId="{30C6BB2C-182F-BC38-90C8-C029F982CE14}"/>
          </ac:spMkLst>
        </pc:spChg>
        <pc:spChg chg="del mod">
          <ac:chgData name="Giancarlo Cella" userId="f425aa62-05a8-4207-a7a7-b9975cf89f93" providerId="ADAL" clId="{EACC170A-6EAB-42DB-A1FE-E1B95562B102}" dt="2025-09-24T08:30:28.715" v="1490" actId="478"/>
          <ac:spMkLst>
            <pc:docMk/>
            <pc:sldMk cId="3461424452" sldId="1741"/>
            <ac:spMk id="342" creationId="{E7768665-F62E-8222-541D-356147936DCF}"/>
          </ac:spMkLst>
        </pc:spChg>
        <pc:spChg chg="del mod">
          <ac:chgData name="Giancarlo Cella" userId="f425aa62-05a8-4207-a7a7-b9975cf89f93" providerId="ADAL" clId="{EACC170A-6EAB-42DB-A1FE-E1B95562B102}" dt="2025-09-24T08:30:28.715" v="1489" actId="478"/>
          <ac:spMkLst>
            <pc:docMk/>
            <pc:sldMk cId="3461424452" sldId="1741"/>
            <ac:spMk id="343" creationId="{0AB8D152-4258-FCF0-0CBC-6BB0F3CD1FCA}"/>
          </ac:spMkLst>
        </pc:spChg>
        <pc:spChg chg="del mod">
          <ac:chgData name="Giancarlo Cella" userId="f425aa62-05a8-4207-a7a7-b9975cf89f93" providerId="ADAL" clId="{EACC170A-6EAB-42DB-A1FE-E1B95562B102}" dt="2025-09-24T08:30:28.715" v="1488" actId="478"/>
          <ac:spMkLst>
            <pc:docMk/>
            <pc:sldMk cId="3461424452" sldId="1741"/>
            <ac:spMk id="344" creationId="{D539D417-D267-F9E7-EAAC-1883FCF6B9D1}"/>
          </ac:spMkLst>
        </pc:spChg>
        <pc:spChg chg="del mod">
          <ac:chgData name="Giancarlo Cella" userId="f425aa62-05a8-4207-a7a7-b9975cf89f93" providerId="ADAL" clId="{EACC170A-6EAB-42DB-A1FE-E1B95562B102}" dt="2025-09-24T08:30:28.715" v="1487" actId="478"/>
          <ac:spMkLst>
            <pc:docMk/>
            <pc:sldMk cId="3461424452" sldId="1741"/>
            <ac:spMk id="345" creationId="{BE0135CC-29C8-F397-CD1B-C270956DD47E}"/>
          </ac:spMkLst>
        </pc:spChg>
        <pc:spChg chg="del mod">
          <ac:chgData name="Giancarlo Cella" userId="f425aa62-05a8-4207-a7a7-b9975cf89f93" providerId="ADAL" clId="{EACC170A-6EAB-42DB-A1FE-E1B95562B102}" dt="2025-09-24T08:30:28.715" v="1486" actId="478"/>
          <ac:spMkLst>
            <pc:docMk/>
            <pc:sldMk cId="3461424452" sldId="1741"/>
            <ac:spMk id="346" creationId="{F9E39148-4729-D2CA-CD5B-0AF594BFC68B}"/>
          </ac:spMkLst>
        </pc:spChg>
        <pc:spChg chg="del mod">
          <ac:chgData name="Giancarlo Cella" userId="f425aa62-05a8-4207-a7a7-b9975cf89f93" providerId="ADAL" clId="{EACC170A-6EAB-42DB-A1FE-E1B95562B102}" dt="2025-09-24T08:30:28.705" v="1485" actId="478"/>
          <ac:spMkLst>
            <pc:docMk/>
            <pc:sldMk cId="3461424452" sldId="1741"/>
            <ac:spMk id="347" creationId="{B84E1118-D32C-E7D3-F014-C42BA1DE6E86}"/>
          </ac:spMkLst>
        </pc:spChg>
        <pc:spChg chg="del mod">
          <ac:chgData name="Giancarlo Cella" userId="f425aa62-05a8-4207-a7a7-b9975cf89f93" providerId="ADAL" clId="{EACC170A-6EAB-42DB-A1FE-E1B95562B102}" dt="2025-09-24T08:30:28.705" v="1484" actId="478"/>
          <ac:spMkLst>
            <pc:docMk/>
            <pc:sldMk cId="3461424452" sldId="1741"/>
            <ac:spMk id="348" creationId="{D2F05F5B-924A-9346-CADC-3F8ABB97B559}"/>
          </ac:spMkLst>
        </pc:spChg>
        <pc:spChg chg="del mod">
          <ac:chgData name="Giancarlo Cella" userId="f425aa62-05a8-4207-a7a7-b9975cf89f93" providerId="ADAL" clId="{EACC170A-6EAB-42DB-A1FE-E1B95562B102}" dt="2025-09-24T08:30:28.705" v="1483" actId="478"/>
          <ac:spMkLst>
            <pc:docMk/>
            <pc:sldMk cId="3461424452" sldId="1741"/>
            <ac:spMk id="349" creationId="{4D0FC187-6F22-EFE9-280E-6ADC493989B3}"/>
          </ac:spMkLst>
        </pc:spChg>
        <pc:spChg chg="del mod">
          <ac:chgData name="Giancarlo Cella" userId="f425aa62-05a8-4207-a7a7-b9975cf89f93" providerId="ADAL" clId="{EACC170A-6EAB-42DB-A1FE-E1B95562B102}" dt="2025-09-24T08:30:28.705" v="1482" actId="478"/>
          <ac:spMkLst>
            <pc:docMk/>
            <pc:sldMk cId="3461424452" sldId="1741"/>
            <ac:spMk id="350" creationId="{A14E1B14-513A-575F-CF76-37CBBD033490}"/>
          </ac:spMkLst>
        </pc:spChg>
        <pc:spChg chg="del mod">
          <ac:chgData name="Giancarlo Cella" userId="f425aa62-05a8-4207-a7a7-b9975cf89f93" providerId="ADAL" clId="{EACC170A-6EAB-42DB-A1FE-E1B95562B102}" dt="2025-09-24T08:30:28.705" v="1481" actId="478"/>
          <ac:spMkLst>
            <pc:docMk/>
            <pc:sldMk cId="3461424452" sldId="1741"/>
            <ac:spMk id="351" creationId="{BDA44BA2-177A-42F8-40E3-C48CB0E4FF7D}"/>
          </ac:spMkLst>
        </pc:spChg>
        <pc:spChg chg="del mod">
          <ac:chgData name="Giancarlo Cella" userId="f425aa62-05a8-4207-a7a7-b9975cf89f93" providerId="ADAL" clId="{EACC170A-6EAB-42DB-A1FE-E1B95562B102}" dt="2025-09-24T08:30:28.705" v="1480" actId="478"/>
          <ac:spMkLst>
            <pc:docMk/>
            <pc:sldMk cId="3461424452" sldId="1741"/>
            <ac:spMk id="352" creationId="{AEDFDE2F-34C8-A908-CCD0-D96E9F1D32F9}"/>
          </ac:spMkLst>
        </pc:spChg>
        <pc:spChg chg="del mod">
          <ac:chgData name="Giancarlo Cella" userId="f425aa62-05a8-4207-a7a7-b9975cf89f93" providerId="ADAL" clId="{EACC170A-6EAB-42DB-A1FE-E1B95562B102}" dt="2025-09-24T08:30:28.705" v="1479" actId="478"/>
          <ac:spMkLst>
            <pc:docMk/>
            <pc:sldMk cId="3461424452" sldId="1741"/>
            <ac:spMk id="353" creationId="{1BC527C1-6164-2436-C4CE-3082636B9BAF}"/>
          </ac:spMkLst>
        </pc:spChg>
        <pc:spChg chg="del mod">
          <ac:chgData name="Giancarlo Cella" userId="f425aa62-05a8-4207-a7a7-b9975cf89f93" providerId="ADAL" clId="{EACC170A-6EAB-42DB-A1FE-E1B95562B102}" dt="2025-09-24T08:30:28.705" v="1478" actId="478"/>
          <ac:spMkLst>
            <pc:docMk/>
            <pc:sldMk cId="3461424452" sldId="1741"/>
            <ac:spMk id="354" creationId="{B5FB935B-2AFE-E4E6-D1E9-1EC9F431D350}"/>
          </ac:spMkLst>
        </pc:spChg>
        <pc:spChg chg="del mod">
          <ac:chgData name="Giancarlo Cella" userId="f425aa62-05a8-4207-a7a7-b9975cf89f93" providerId="ADAL" clId="{EACC170A-6EAB-42DB-A1FE-E1B95562B102}" dt="2025-09-24T08:30:28.705" v="1477" actId="478"/>
          <ac:spMkLst>
            <pc:docMk/>
            <pc:sldMk cId="3461424452" sldId="1741"/>
            <ac:spMk id="355" creationId="{6A7AD7C6-DE79-17FB-A9A0-4A142E90D37A}"/>
          </ac:spMkLst>
        </pc:spChg>
        <pc:spChg chg="del mod topLvl">
          <ac:chgData name="Giancarlo Cella" userId="f425aa62-05a8-4207-a7a7-b9975cf89f93" providerId="ADAL" clId="{EACC170A-6EAB-42DB-A1FE-E1B95562B102}" dt="2025-09-24T08:31:17.495" v="1625" actId="478"/>
          <ac:spMkLst>
            <pc:docMk/>
            <pc:sldMk cId="3461424452" sldId="1741"/>
            <ac:spMk id="384" creationId="{2BE6959F-FB85-7F53-5DFA-094E3DA16F7B}"/>
          </ac:spMkLst>
        </pc:spChg>
        <pc:spChg chg="del mod topLvl">
          <ac:chgData name="Giancarlo Cella" userId="f425aa62-05a8-4207-a7a7-b9975cf89f93" providerId="ADAL" clId="{EACC170A-6EAB-42DB-A1FE-E1B95562B102}" dt="2025-09-24T08:31:17.453" v="1590" actId="478"/>
          <ac:spMkLst>
            <pc:docMk/>
            <pc:sldMk cId="3461424452" sldId="1741"/>
            <ac:spMk id="385" creationId="{7F3F30A3-E369-E83A-4157-547ADF2EB03C}"/>
          </ac:spMkLst>
        </pc:spChg>
        <pc:spChg chg="del mod">
          <ac:chgData name="Giancarlo Cella" userId="f425aa62-05a8-4207-a7a7-b9975cf89f93" providerId="ADAL" clId="{EACC170A-6EAB-42DB-A1FE-E1B95562B102}" dt="2025-09-24T08:31:17.453" v="1589" actId="478"/>
          <ac:spMkLst>
            <pc:docMk/>
            <pc:sldMk cId="3461424452" sldId="1741"/>
            <ac:spMk id="386" creationId="{1900CD1D-81FA-BD44-7443-FE2440FABAFB}"/>
          </ac:spMkLst>
        </pc:spChg>
        <pc:spChg chg="del mod">
          <ac:chgData name="Giancarlo Cella" userId="f425aa62-05a8-4207-a7a7-b9975cf89f93" providerId="ADAL" clId="{EACC170A-6EAB-42DB-A1FE-E1B95562B102}" dt="2025-09-24T08:31:17.453" v="1588" actId="478"/>
          <ac:spMkLst>
            <pc:docMk/>
            <pc:sldMk cId="3461424452" sldId="1741"/>
            <ac:spMk id="387" creationId="{A8C2887C-EDB6-BE9D-E5CD-711D635E20FE}"/>
          </ac:spMkLst>
        </pc:spChg>
        <pc:spChg chg="del mod">
          <ac:chgData name="Giancarlo Cella" userId="f425aa62-05a8-4207-a7a7-b9975cf89f93" providerId="ADAL" clId="{EACC170A-6EAB-42DB-A1FE-E1B95562B102}" dt="2025-09-24T08:31:17.453" v="1587" actId="478"/>
          <ac:spMkLst>
            <pc:docMk/>
            <pc:sldMk cId="3461424452" sldId="1741"/>
            <ac:spMk id="388" creationId="{1A05B70A-B11A-3867-5B6C-3F3B27383B25}"/>
          </ac:spMkLst>
        </pc:spChg>
        <pc:spChg chg="del mod">
          <ac:chgData name="Giancarlo Cella" userId="f425aa62-05a8-4207-a7a7-b9975cf89f93" providerId="ADAL" clId="{EACC170A-6EAB-42DB-A1FE-E1B95562B102}" dt="2025-09-24T08:31:17.453" v="1586" actId="478"/>
          <ac:spMkLst>
            <pc:docMk/>
            <pc:sldMk cId="3461424452" sldId="1741"/>
            <ac:spMk id="389" creationId="{9CB8ED61-DF67-DF92-588F-FF9394DBE27F}"/>
          </ac:spMkLst>
        </pc:spChg>
        <pc:spChg chg="del mod">
          <ac:chgData name="Giancarlo Cella" userId="f425aa62-05a8-4207-a7a7-b9975cf89f93" providerId="ADAL" clId="{EACC170A-6EAB-42DB-A1FE-E1B95562B102}" dt="2025-09-24T08:31:17.453" v="1585" actId="478"/>
          <ac:spMkLst>
            <pc:docMk/>
            <pc:sldMk cId="3461424452" sldId="1741"/>
            <ac:spMk id="390" creationId="{62B05019-272E-8E05-AD67-13AFB95112C0}"/>
          </ac:spMkLst>
        </pc:spChg>
        <pc:spChg chg="del mod">
          <ac:chgData name="Giancarlo Cella" userId="f425aa62-05a8-4207-a7a7-b9975cf89f93" providerId="ADAL" clId="{EACC170A-6EAB-42DB-A1FE-E1B95562B102}" dt="2025-09-24T08:31:17.453" v="1584" actId="478"/>
          <ac:spMkLst>
            <pc:docMk/>
            <pc:sldMk cId="3461424452" sldId="1741"/>
            <ac:spMk id="391" creationId="{E86B344C-9943-17CE-C11E-B785C71E7F24}"/>
          </ac:spMkLst>
        </pc:spChg>
        <pc:spChg chg="del mod">
          <ac:chgData name="Giancarlo Cella" userId="f425aa62-05a8-4207-a7a7-b9975cf89f93" providerId="ADAL" clId="{EACC170A-6EAB-42DB-A1FE-E1B95562B102}" dt="2025-09-24T08:31:17.453" v="1583" actId="478"/>
          <ac:spMkLst>
            <pc:docMk/>
            <pc:sldMk cId="3461424452" sldId="1741"/>
            <ac:spMk id="392" creationId="{26028D5A-A081-2234-A84D-926AEF4AA416}"/>
          </ac:spMkLst>
        </pc:spChg>
        <pc:spChg chg="del mod">
          <ac:chgData name="Giancarlo Cella" userId="f425aa62-05a8-4207-a7a7-b9975cf89f93" providerId="ADAL" clId="{EACC170A-6EAB-42DB-A1FE-E1B95562B102}" dt="2025-09-24T08:31:17.453" v="1582" actId="478"/>
          <ac:spMkLst>
            <pc:docMk/>
            <pc:sldMk cId="3461424452" sldId="1741"/>
            <ac:spMk id="393" creationId="{42E73E38-483C-CB42-6777-0ACE95D0F228}"/>
          </ac:spMkLst>
        </pc:spChg>
        <pc:spChg chg="del mod">
          <ac:chgData name="Giancarlo Cella" userId="f425aa62-05a8-4207-a7a7-b9975cf89f93" providerId="ADAL" clId="{EACC170A-6EAB-42DB-A1FE-E1B95562B102}" dt="2025-09-24T08:31:17.453" v="1581" actId="478"/>
          <ac:spMkLst>
            <pc:docMk/>
            <pc:sldMk cId="3461424452" sldId="1741"/>
            <ac:spMk id="394" creationId="{FEDEAFC2-023D-77AE-BEE5-86D40A3B12F1}"/>
          </ac:spMkLst>
        </pc:spChg>
        <pc:spChg chg="del mod">
          <ac:chgData name="Giancarlo Cella" userId="f425aa62-05a8-4207-a7a7-b9975cf89f93" providerId="ADAL" clId="{EACC170A-6EAB-42DB-A1FE-E1B95562B102}" dt="2025-09-24T08:31:17.453" v="1580" actId="478"/>
          <ac:spMkLst>
            <pc:docMk/>
            <pc:sldMk cId="3461424452" sldId="1741"/>
            <ac:spMk id="395" creationId="{18EA06A7-20C5-CE05-C766-7327963C338E}"/>
          </ac:spMkLst>
        </pc:spChg>
        <pc:spChg chg="del mod">
          <ac:chgData name="Giancarlo Cella" userId="f425aa62-05a8-4207-a7a7-b9975cf89f93" providerId="ADAL" clId="{EACC170A-6EAB-42DB-A1FE-E1B95562B102}" dt="2025-09-24T08:31:17.453" v="1579" actId="478"/>
          <ac:spMkLst>
            <pc:docMk/>
            <pc:sldMk cId="3461424452" sldId="1741"/>
            <ac:spMk id="396" creationId="{CAA31450-144B-99BA-B646-759363E25BC2}"/>
          </ac:spMkLst>
        </pc:spChg>
        <pc:spChg chg="del mod">
          <ac:chgData name="Giancarlo Cella" userId="f425aa62-05a8-4207-a7a7-b9975cf89f93" providerId="ADAL" clId="{EACC170A-6EAB-42DB-A1FE-E1B95562B102}" dt="2025-09-24T08:31:17.453" v="1578" actId="478"/>
          <ac:spMkLst>
            <pc:docMk/>
            <pc:sldMk cId="3461424452" sldId="1741"/>
            <ac:spMk id="397" creationId="{0857AC75-AD98-DD81-ABC1-9EFAE85E4B2B}"/>
          </ac:spMkLst>
        </pc:spChg>
        <pc:spChg chg="del mod">
          <ac:chgData name="Giancarlo Cella" userId="f425aa62-05a8-4207-a7a7-b9975cf89f93" providerId="ADAL" clId="{EACC170A-6EAB-42DB-A1FE-E1B95562B102}" dt="2025-09-24T08:31:17.453" v="1577" actId="478"/>
          <ac:spMkLst>
            <pc:docMk/>
            <pc:sldMk cId="3461424452" sldId="1741"/>
            <ac:spMk id="398" creationId="{49C9185F-F3D0-F9D1-3494-DFCFA8305E97}"/>
          </ac:spMkLst>
        </pc:spChg>
        <pc:spChg chg="del mod">
          <ac:chgData name="Giancarlo Cella" userId="f425aa62-05a8-4207-a7a7-b9975cf89f93" providerId="ADAL" clId="{EACC170A-6EAB-42DB-A1FE-E1B95562B102}" dt="2025-09-24T08:31:17.453" v="1576" actId="478"/>
          <ac:spMkLst>
            <pc:docMk/>
            <pc:sldMk cId="3461424452" sldId="1741"/>
            <ac:spMk id="399" creationId="{850F9C48-3BFC-8E02-672C-D8D6565153AA}"/>
          </ac:spMkLst>
        </pc:spChg>
        <pc:spChg chg="del mod">
          <ac:chgData name="Giancarlo Cella" userId="f425aa62-05a8-4207-a7a7-b9975cf89f93" providerId="ADAL" clId="{EACC170A-6EAB-42DB-A1FE-E1B95562B102}" dt="2025-09-24T08:31:17.453" v="1575" actId="478"/>
          <ac:spMkLst>
            <pc:docMk/>
            <pc:sldMk cId="3461424452" sldId="1741"/>
            <ac:spMk id="400" creationId="{B121B982-C88A-32E1-FB1D-A37891CF82FF}"/>
          </ac:spMkLst>
        </pc:spChg>
        <pc:spChg chg="del mod">
          <ac:chgData name="Giancarlo Cella" userId="f425aa62-05a8-4207-a7a7-b9975cf89f93" providerId="ADAL" clId="{EACC170A-6EAB-42DB-A1FE-E1B95562B102}" dt="2025-09-24T08:31:17.453" v="1574" actId="478"/>
          <ac:spMkLst>
            <pc:docMk/>
            <pc:sldMk cId="3461424452" sldId="1741"/>
            <ac:spMk id="401" creationId="{B7EAEE90-DE39-08F7-048D-CA4D2F4F1FB4}"/>
          </ac:spMkLst>
        </pc:spChg>
        <pc:spChg chg="del mod">
          <ac:chgData name="Giancarlo Cella" userId="f425aa62-05a8-4207-a7a7-b9975cf89f93" providerId="ADAL" clId="{EACC170A-6EAB-42DB-A1FE-E1B95562B102}" dt="2025-09-24T08:31:17.453" v="1573" actId="478"/>
          <ac:spMkLst>
            <pc:docMk/>
            <pc:sldMk cId="3461424452" sldId="1741"/>
            <ac:spMk id="402" creationId="{0EB3B696-5A8F-EB50-AD32-751698BC7379}"/>
          </ac:spMkLst>
        </pc:spChg>
        <pc:spChg chg="del mod">
          <ac:chgData name="Giancarlo Cella" userId="f425aa62-05a8-4207-a7a7-b9975cf89f93" providerId="ADAL" clId="{EACC170A-6EAB-42DB-A1FE-E1B95562B102}" dt="2025-09-24T08:31:17.453" v="1572" actId="478"/>
          <ac:spMkLst>
            <pc:docMk/>
            <pc:sldMk cId="3461424452" sldId="1741"/>
            <ac:spMk id="403" creationId="{AA42BDF3-08A0-B4A4-C1C6-36F16FD4EB72}"/>
          </ac:spMkLst>
        </pc:spChg>
        <pc:spChg chg="del mod">
          <ac:chgData name="Giancarlo Cella" userId="f425aa62-05a8-4207-a7a7-b9975cf89f93" providerId="ADAL" clId="{EACC170A-6EAB-42DB-A1FE-E1B95562B102}" dt="2025-09-24T08:31:17.453" v="1571" actId="478"/>
          <ac:spMkLst>
            <pc:docMk/>
            <pc:sldMk cId="3461424452" sldId="1741"/>
            <ac:spMk id="404" creationId="{3D0AC84A-9F73-7D63-D147-DFCFD8E91B6D}"/>
          </ac:spMkLst>
        </pc:spChg>
        <pc:spChg chg="del mod">
          <ac:chgData name="Giancarlo Cella" userId="f425aa62-05a8-4207-a7a7-b9975cf89f93" providerId="ADAL" clId="{EACC170A-6EAB-42DB-A1FE-E1B95562B102}" dt="2025-09-24T08:31:17.446" v="1570" actId="478"/>
          <ac:spMkLst>
            <pc:docMk/>
            <pc:sldMk cId="3461424452" sldId="1741"/>
            <ac:spMk id="405" creationId="{A9165D48-88F0-14C8-A0C4-1364CF3474FF}"/>
          </ac:spMkLst>
        </pc:spChg>
        <pc:spChg chg="del mod">
          <ac:chgData name="Giancarlo Cella" userId="f425aa62-05a8-4207-a7a7-b9975cf89f93" providerId="ADAL" clId="{EACC170A-6EAB-42DB-A1FE-E1B95562B102}" dt="2025-09-24T08:31:17.446" v="1569" actId="478"/>
          <ac:spMkLst>
            <pc:docMk/>
            <pc:sldMk cId="3461424452" sldId="1741"/>
            <ac:spMk id="406" creationId="{3A05212E-1BCF-96FF-F0F1-717C3E943852}"/>
          </ac:spMkLst>
        </pc:spChg>
        <pc:spChg chg="del mod">
          <ac:chgData name="Giancarlo Cella" userId="f425aa62-05a8-4207-a7a7-b9975cf89f93" providerId="ADAL" clId="{EACC170A-6EAB-42DB-A1FE-E1B95562B102}" dt="2025-09-24T08:31:17.446" v="1568" actId="478"/>
          <ac:spMkLst>
            <pc:docMk/>
            <pc:sldMk cId="3461424452" sldId="1741"/>
            <ac:spMk id="407" creationId="{4AA9B58C-7A19-8D17-C909-903C4C4B3083}"/>
          </ac:spMkLst>
        </pc:spChg>
        <pc:spChg chg="del mod">
          <ac:chgData name="Giancarlo Cella" userId="f425aa62-05a8-4207-a7a7-b9975cf89f93" providerId="ADAL" clId="{EACC170A-6EAB-42DB-A1FE-E1B95562B102}" dt="2025-09-24T08:31:17.446" v="1567" actId="478"/>
          <ac:spMkLst>
            <pc:docMk/>
            <pc:sldMk cId="3461424452" sldId="1741"/>
            <ac:spMk id="408" creationId="{987F7F1D-3327-D5D4-3E02-BE78A794940C}"/>
          </ac:spMkLst>
        </pc:spChg>
        <pc:spChg chg="del mod">
          <ac:chgData name="Giancarlo Cella" userId="f425aa62-05a8-4207-a7a7-b9975cf89f93" providerId="ADAL" clId="{EACC170A-6EAB-42DB-A1FE-E1B95562B102}" dt="2025-09-24T08:31:17.446" v="1566" actId="478"/>
          <ac:spMkLst>
            <pc:docMk/>
            <pc:sldMk cId="3461424452" sldId="1741"/>
            <ac:spMk id="409" creationId="{ED50B5CB-6583-1BA9-E729-AF9E85FB74B2}"/>
          </ac:spMkLst>
        </pc:spChg>
        <pc:spChg chg="del mod">
          <ac:chgData name="Giancarlo Cella" userId="f425aa62-05a8-4207-a7a7-b9975cf89f93" providerId="ADAL" clId="{EACC170A-6EAB-42DB-A1FE-E1B95562B102}" dt="2025-09-24T08:31:17.446" v="1565" actId="478"/>
          <ac:spMkLst>
            <pc:docMk/>
            <pc:sldMk cId="3461424452" sldId="1741"/>
            <ac:spMk id="410" creationId="{7C4A08F4-07BF-67CF-23E5-3A0BA70B2F0F}"/>
          </ac:spMkLst>
        </pc:spChg>
        <pc:spChg chg="del mod">
          <ac:chgData name="Giancarlo Cella" userId="f425aa62-05a8-4207-a7a7-b9975cf89f93" providerId="ADAL" clId="{EACC170A-6EAB-42DB-A1FE-E1B95562B102}" dt="2025-09-24T08:31:17.446" v="1564" actId="478"/>
          <ac:spMkLst>
            <pc:docMk/>
            <pc:sldMk cId="3461424452" sldId="1741"/>
            <ac:spMk id="411" creationId="{7C3CCAE5-9C60-2139-2C81-9A703A17125A}"/>
          </ac:spMkLst>
        </pc:spChg>
        <pc:spChg chg="del mod">
          <ac:chgData name="Giancarlo Cella" userId="f425aa62-05a8-4207-a7a7-b9975cf89f93" providerId="ADAL" clId="{EACC170A-6EAB-42DB-A1FE-E1B95562B102}" dt="2025-09-24T08:31:17.446" v="1563" actId="478"/>
          <ac:spMkLst>
            <pc:docMk/>
            <pc:sldMk cId="3461424452" sldId="1741"/>
            <ac:spMk id="412" creationId="{329BED72-D91F-2FEC-6BA9-405220EFB53C}"/>
          </ac:spMkLst>
        </pc:spChg>
        <pc:spChg chg="del mod">
          <ac:chgData name="Giancarlo Cella" userId="f425aa62-05a8-4207-a7a7-b9975cf89f93" providerId="ADAL" clId="{EACC170A-6EAB-42DB-A1FE-E1B95562B102}" dt="2025-09-24T08:31:17.446" v="1562" actId="478"/>
          <ac:spMkLst>
            <pc:docMk/>
            <pc:sldMk cId="3461424452" sldId="1741"/>
            <ac:spMk id="413" creationId="{392349F1-33FF-3640-4050-1E245BA4A844}"/>
          </ac:spMkLst>
        </pc:spChg>
        <pc:spChg chg="del mod">
          <ac:chgData name="Giancarlo Cella" userId="f425aa62-05a8-4207-a7a7-b9975cf89f93" providerId="ADAL" clId="{EACC170A-6EAB-42DB-A1FE-E1B95562B102}" dt="2025-09-24T08:31:17.446" v="1561" actId="478"/>
          <ac:spMkLst>
            <pc:docMk/>
            <pc:sldMk cId="3461424452" sldId="1741"/>
            <ac:spMk id="414" creationId="{98E71DFF-CBBA-3AEA-C390-B442D0C12411}"/>
          </ac:spMkLst>
        </pc:spChg>
        <pc:spChg chg="del mod">
          <ac:chgData name="Giancarlo Cella" userId="f425aa62-05a8-4207-a7a7-b9975cf89f93" providerId="ADAL" clId="{EACC170A-6EAB-42DB-A1FE-E1B95562B102}" dt="2025-09-24T08:31:17.438" v="1560" actId="478"/>
          <ac:spMkLst>
            <pc:docMk/>
            <pc:sldMk cId="3461424452" sldId="1741"/>
            <ac:spMk id="415" creationId="{6DDE73AF-81A4-961C-EF68-4319EB66A9A0}"/>
          </ac:spMkLst>
        </pc:spChg>
        <pc:spChg chg="del mod">
          <ac:chgData name="Giancarlo Cella" userId="f425aa62-05a8-4207-a7a7-b9975cf89f93" providerId="ADAL" clId="{EACC170A-6EAB-42DB-A1FE-E1B95562B102}" dt="2025-09-24T08:31:17.438" v="1559" actId="478"/>
          <ac:spMkLst>
            <pc:docMk/>
            <pc:sldMk cId="3461424452" sldId="1741"/>
            <ac:spMk id="416" creationId="{98311E3D-F489-E2C9-361A-1AC8C4F0B37E}"/>
          </ac:spMkLst>
        </pc:spChg>
        <pc:spChg chg="del mod topLvl">
          <ac:chgData name="Giancarlo Cella" userId="f425aa62-05a8-4207-a7a7-b9975cf89f93" providerId="ADAL" clId="{EACC170A-6EAB-42DB-A1FE-E1B95562B102}" dt="2025-09-24T08:33:09.505" v="1708" actId="478"/>
          <ac:spMkLst>
            <pc:docMk/>
            <pc:sldMk cId="3461424452" sldId="1741"/>
            <ac:spMk id="456" creationId="{BFAB6E8C-8823-CBBB-4690-F67548937CC6}"/>
          </ac:spMkLst>
        </pc:spChg>
        <pc:spChg chg="del mod topLvl">
          <ac:chgData name="Giancarlo Cella" userId="f425aa62-05a8-4207-a7a7-b9975cf89f93" providerId="ADAL" clId="{EACC170A-6EAB-42DB-A1FE-E1B95562B102}" dt="2025-09-24T08:33:09.473" v="1673" actId="478"/>
          <ac:spMkLst>
            <pc:docMk/>
            <pc:sldMk cId="3461424452" sldId="1741"/>
            <ac:spMk id="457" creationId="{422B3EE6-7F04-5259-923B-7F0A338DBB2B}"/>
          </ac:spMkLst>
        </pc:spChg>
        <pc:spChg chg="del mod">
          <ac:chgData name="Giancarlo Cella" userId="f425aa62-05a8-4207-a7a7-b9975cf89f93" providerId="ADAL" clId="{EACC170A-6EAB-42DB-A1FE-E1B95562B102}" dt="2025-09-24T08:33:09.473" v="1672" actId="478"/>
          <ac:spMkLst>
            <pc:docMk/>
            <pc:sldMk cId="3461424452" sldId="1741"/>
            <ac:spMk id="458" creationId="{D217E328-D97C-107E-2159-B3BD1AFED533}"/>
          </ac:spMkLst>
        </pc:spChg>
        <pc:spChg chg="del mod">
          <ac:chgData name="Giancarlo Cella" userId="f425aa62-05a8-4207-a7a7-b9975cf89f93" providerId="ADAL" clId="{EACC170A-6EAB-42DB-A1FE-E1B95562B102}" dt="2025-09-24T08:33:09.473" v="1671" actId="478"/>
          <ac:spMkLst>
            <pc:docMk/>
            <pc:sldMk cId="3461424452" sldId="1741"/>
            <ac:spMk id="459" creationId="{6424214F-1AB4-7A3F-A3C9-25DEBC8D7A30}"/>
          </ac:spMkLst>
        </pc:spChg>
        <pc:spChg chg="del mod">
          <ac:chgData name="Giancarlo Cella" userId="f425aa62-05a8-4207-a7a7-b9975cf89f93" providerId="ADAL" clId="{EACC170A-6EAB-42DB-A1FE-E1B95562B102}" dt="2025-09-24T08:33:09.471" v="1670" actId="478"/>
          <ac:spMkLst>
            <pc:docMk/>
            <pc:sldMk cId="3461424452" sldId="1741"/>
            <ac:spMk id="460" creationId="{3923C428-9864-6BAC-0004-05EA81044142}"/>
          </ac:spMkLst>
        </pc:spChg>
        <pc:spChg chg="del mod">
          <ac:chgData name="Giancarlo Cella" userId="f425aa62-05a8-4207-a7a7-b9975cf89f93" providerId="ADAL" clId="{EACC170A-6EAB-42DB-A1FE-E1B95562B102}" dt="2025-09-24T08:33:09.471" v="1669" actId="478"/>
          <ac:spMkLst>
            <pc:docMk/>
            <pc:sldMk cId="3461424452" sldId="1741"/>
            <ac:spMk id="461" creationId="{63F41026-0A3F-2395-F8FA-7A8AFF037F25}"/>
          </ac:spMkLst>
        </pc:spChg>
        <pc:spChg chg="del mod">
          <ac:chgData name="Giancarlo Cella" userId="f425aa62-05a8-4207-a7a7-b9975cf89f93" providerId="ADAL" clId="{EACC170A-6EAB-42DB-A1FE-E1B95562B102}" dt="2025-09-24T08:33:09.471" v="1668" actId="478"/>
          <ac:spMkLst>
            <pc:docMk/>
            <pc:sldMk cId="3461424452" sldId="1741"/>
            <ac:spMk id="462" creationId="{FB77B339-DFEE-728B-7A45-744B27B771A6}"/>
          </ac:spMkLst>
        </pc:spChg>
        <pc:spChg chg="del mod">
          <ac:chgData name="Giancarlo Cella" userId="f425aa62-05a8-4207-a7a7-b9975cf89f93" providerId="ADAL" clId="{EACC170A-6EAB-42DB-A1FE-E1B95562B102}" dt="2025-09-24T08:33:09.469" v="1667" actId="478"/>
          <ac:spMkLst>
            <pc:docMk/>
            <pc:sldMk cId="3461424452" sldId="1741"/>
            <ac:spMk id="463" creationId="{AF9D8261-7970-AAFF-F6D3-2BBCC8F87D80}"/>
          </ac:spMkLst>
        </pc:spChg>
        <pc:spChg chg="del mod">
          <ac:chgData name="Giancarlo Cella" userId="f425aa62-05a8-4207-a7a7-b9975cf89f93" providerId="ADAL" clId="{EACC170A-6EAB-42DB-A1FE-E1B95562B102}" dt="2025-09-24T08:33:09.469" v="1666" actId="478"/>
          <ac:spMkLst>
            <pc:docMk/>
            <pc:sldMk cId="3461424452" sldId="1741"/>
            <ac:spMk id="464" creationId="{2791467F-92C2-14AB-FF04-E94680912E1A}"/>
          </ac:spMkLst>
        </pc:spChg>
        <pc:spChg chg="del mod">
          <ac:chgData name="Giancarlo Cella" userId="f425aa62-05a8-4207-a7a7-b9975cf89f93" providerId="ADAL" clId="{EACC170A-6EAB-42DB-A1FE-E1B95562B102}" dt="2025-09-24T08:33:09.469" v="1665" actId="478"/>
          <ac:spMkLst>
            <pc:docMk/>
            <pc:sldMk cId="3461424452" sldId="1741"/>
            <ac:spMk id="465" creationId="{8C8D4CAD-3EBA-BEF0-8DAC-20E14DE9FA09}"/>
          </ac:spMkLst>
        </pc:spChg>
        <pc:spChg chg="del mod">
          <ac:chgData name="Giancarlo Cella" userId="f425aa62-05a8-4207-a7a7-b9975cf89f93" providerId="ADAL" clId="{EACC170A-6EAB-42DB-A1FE-E1B95562B102}" dt="2025-09-24T08:33:09.469" v="1664" actId="478"/>
          <ac:spMkLst>
            <pc:docMk/>
            <pc:sldMk cId="3461424452" sldId="1741"/>
            <ac:spMk id="466" creationId="{4019F64D-8603-7673-916C-4EF4546C7241}"/>
          </ac:spMkLst>
        </pc:spChg>
        <pc:spChg chg="del mod">
          <ac:chgData name="Giancarlo Cella" userId="f425aa62-05a8-4207-a7a7-b9975cf89f93" providerId="ADAL" clId="{EACC170A-6EAB-42DB-A1FE-E1B95562B102}" dt="2025-09-24T08:33:09.467" v="1663" actId="478"/>
          <ac:spMkLst>
            <pc:docMk/>
            <pc:sldMk cId="3461424452" sldId="1741"/>
            <ac:spMk id="467" creationId="{224971FA-2D41-E544-CAB0-4BBCFA190FEF}"/>
          </ac:spMkLst>
        </pc:spChg>
        <pc:spChg chg="del mod">
          <ac:chgData name="Giancarlo Cella" userId="f425aa62-05a8-4207-a7a7-b9975cf89f93" providerId="ADAL" clId="{EACC170A-6EAB-42DB-A1FE-E1B95562B102}" dt="2025-09-24T08:33:09.467" v="1662" actId="478"/>
          <ac:spMkLst>
            <pc:docMk/>
            <pc:sldMk cId="3461424452" sldId="1741"/>
            <ac:spMk id="468" creationId="{C5C89E6C-2A3B-E9B8-65FF-E25245B6F5D7}"/>
          </ac:spMkLst>
        </pc:spChg>
        <pc:spChg chg="del mod">
          <ac:chgData name="Giancarlo Cella" userId="f425aa62-05a8-4207-a7a7-b9975cf89f93" providerId="ADAL" clId="{EACC170A-6EAB-42DB-A1FE-E1B95562B102}" dt="2025-09-24T08:33:09.467" v="1661" actId="478"/>
          <ac:spMkLst>
            <pc:docMk/>
            <pc:sldMk cId="3461424452" sldId="1741"/>
            <ac:spMk id="469" creationId="{D2720D8A-EB32-6C3F-4D5A-0E1595954D7E}"/>
          </ac:spMkLst>
        </pc:spChg>
        <pc:spChg chg="del mod">
          <ac:chgData name="Giancarlo Cella" userId="f425aa62-05a8-4207-a7a7-b9975cf89f93" providerId="ADAL" clId="{EACC170A-6EAB-42DB-A1FE-E1B95562B102}" dt="2025-09-24T08:33:09.465" v="1660" actId="478"/>
          <ac:spMkLst>
            <pc:docMk/>
            <pc:sldMk cId="3461424452" sldId="1741"/>
            <ac:spMk id="470" creationId="{6AF77171-D221-CCEF-C853-8A51C8BEFC46}"/>
          </ac:spMkLst>
        </pc:spChg>
        <pc:spChg chg="del mod">
          <ac:chgData name="Giancarlo Cella" userId="f425aa62-05a8-4207-a7a7-b9975cf89f93" providerId="ADAL" clId="{EACC170A-6EAB-42DB-A1FE-E1B95562B102}" dt="2025-09-24T08:33:09.465" v="1659" actId="478"/>
          <ac:spMkLst>
            <pc:docMk/>
            <pc:sldMk cId="3461424452" sldId="1741"/>
            <ac:spMk id="471" creationId="{52B87B39-75B7-3305-EEEC-334E2FF1C872}"/>
          </ac:spMkLst>
        </pc:spChg>
        <pc:spChg chg="del mod">
          <ac:chgData name="Giancarlo Cella" userId="f425aa62-05a8-4207-a7a7-b9975cf89f93" providerId="ADAL" clId="{EACC170A-6EAB-42DB-A1FE-E1B95562B102}" dt="2025-09-24T08:33:09.465" v="1658" actId="478"/>
          <ac:spMkLst>
            <pc:docMk/>
            <pc:sldMk cId="3461424452" sldId="1741"/>
            <ac:spMk id="472" creationId="{E65A7D41-D49B-4998-B005-9BFBCBDFB73A}"/>
          </ac:spMkLst>
        </pc:spChg>
        <pc:spChg chg="del mod">
          <ac:chgData name="Giancarlo Cella" userId="f425aa62-05a8-4207-a7a7-b9975cf89f93" providerId="ADAL" clId="{EACC170A-6EAB-42DB-A1FE-E1B95562B102}" dt="2025-09-24T08:33:09.465" v="1657" actId="478"/>
          <ac:spMkLst>
            <pc:docMk/>
            <pc:sldMk cId="3461424452" sldId="1741"/>
            <ac:spMk id="473" creationId="{06611164-9A0B-4C68-2F9C-C29B792393EB}"/>
          </ac:spMkLst>
        </pc:spChg>
        <pc:spChg chg="del mod">
          <ac:chgData name="Giancarlo Cella" userId="f425aa62-05a8-4207-a7a7-b9975cf89f93" providerId="ADAL" clId="{EACC170A-6EAB-42DB-A1FE-E1B95562B102}" dt="2025-09-24T08:33:09.463" v="1656" actId="478"/>
          <ac:spMkLst>
            <pc:docMk/>
            <pc:sldMk cId="3461424452" sldId="1741"/>
            <ac:spMk id="474" creationId="{FAF51458-4DC8-EF94-0586-9931878FDC94}"/>
          </ac:spMkLst>
        </pc:spChg>
        <pc:spChg chg="del mod">
          <ac:chgData name="Giancarlo Cella" userId="f425aa62-05a8-4207-a7a7-b9975cf89f93" providerId="ADAL" clId="{EACC170A-6EAB-42DB-A1FE-E1B95562B102}" dt="2025-09-24T08:33:09.463" v="1655" actId="478"/>
          <ac:spMkLst>
            <pc:docMk/>
            <pc:sldMk cId="3461424452" sldId="1741"/>
            <ac:spMk id="475" creationId="{5A95C172-9DED-339C-55A4-DB5E76650E4B}"/>
          </ac:spMkLst>
        </pc:spChg>
        <pc:spChg chg="del mod">
          <ac:chgData name="Giancarlo Cella" userId="f425aa62-05a8-4207-a7a7-b9975cf89f93" providerId="ADAL" clId="{EACC170A-6EAB-42DB-A1FE-E1B95562B102}" dt="2025-09-24T08:33:09.463" v="1654" actId="478"/>
          <ac:spMkLst>
            <pc:docMk/>
            <pc:sldMk cId="3461424452" sldId="1741"/>
            <ac:spMk id="476" creationId="{CD411852-941F-084E-0775-AB3978F5DB7E}"/>
          </ac:spMkLst>
        </pc:spChg>
        <pc:spChg chg="del mod">
          <ac:chgData name="Giancarlo Cella" userId="f425aa62-05a8-4207-a7a7-b9975cf89f93" providerId="ADAL" clId="{EACC170A-6EAB-42DB-A1FE-E1B95562B102}" dt="2025-09-24T08:33:09.461" v="1653" actId="478"/>
          <ac:spMkLst>
            <pc:docMk/>
            <pc:sldMk cId="3461424452" sldId="1741"/>
            <ac:spMk id="477" creationId="{0CA7DF5E-DEEE-C3E0-AFC5-62AE5A39E436}"/>
          </ac:spMkLst>
        </pc:spChg>
        <pc:spChg chg="del mod">
          <ac:chgData name="Giancarlo Cella" userId="f425aa62-05a8-4207-a7a7-b9975cf89f93" providerId="ADAL" clId="{EACC170A-6EAB-42DB-A1FE-E1B95562B102}" dt="2025-09-24T08:33:09.461" v="1652" actId="478"/>
          <ac:spMkLst>
            <pc:docMk/>
            <pc:sldMk cId="3461424452" sldId="1741"/>
            <ac:spMk id="478" creationId="{CA43ECAD-E0BB-0E5D-E3D1-048751E0091F}"/>
          </ac:spMkLst>
        </pc:spChg>
        <pc:spChg chg="del mod">
          <ac:chgData name="Giancarlo Cella" userId="f425aa62-05a8-4207-a7a7-b9975cf89f93" providerId="ADAL" clId="{EACC170A-6EAB-42DB-A1FE-E1B95562B102}" dt="2025-09-24T08:33:09.459" v="1651" actId="478"/>
          <ac:spMkLst>
            <pc:docMk/>
            <pc:sldMk cId="3461424452" sldId="1741"/>
            <ac:spMk id="479" creationId="{8AA42730-78A7-2462-A34D-3C021DDB3F2A}"/>
          </ac:spMkLst>
        </pc:spChg>
        <pc:spChg chg="del mod">
          <ac:chgData name="Giancarlo Cella" userId="f425aa62-05a8-4207-a7a7-b9975cf89f93" providerId="ADAL" clId="{EACC170A-6EAB-42DB-A1FE-E1B95562B102}" dt="2025-09-24T08:33:09.459" v="1650" actId="478"/>
          <ac:spMkLst>
            <pc:docMk/>
            <pc:sldMk cId="3461424452" sldId="1741"/>
            <ac:spMk id="480" creationId="{E1A0327E-BAC8-8474-8E5A-83234FE2CA8A}"/>
          </ac:spMkLst>
        </pc:spChg>
        <pc:spChg chg="del mod">
          <ac:chgData name="Giancarlo Cella" userId="f425aa62-05a8-4207-a7a7-b9975cf89f93" providerId="ADAL" clId="{EACC170A-6EAB-42DB-A1FE-E1B95562B102}" dt="2025-09-24T08:33:09.459" v="1649" actId="478"/>
          <ac:spMkLst>
            <pc:docMk/>
            <pc:sldMk cId="3461424452" sldId="1741"/>
            <ac:spMk id="481" creationId="{DFE85C69-D071-38D6-B234-1F3F52E11F92}"/>
          </ac:spMkLst>
        </pc:spChg>
        <pc:spChg chg="del mod">
          <ac:chgData name="Giancarlo Cella" userId="f425aa62-05a8-4207-a7a7-b9975cf89f93" providerId="ADAL" clId="{EACC170A-6EAB-42DB-A1FE-E1B95562B102}" dt="2025-09-24T08:33:09.459" v="1648" actId="478"/>
          <ac:spMkLst>
            <pc:docMk/>
            <pc:sldMk cId="3461424452" sldId="1741"/>
            <ac:spMk id="482" creationId="{700CE174-3B7F-B5E8-134E-A13E147F6B30}"/>
          </ac:spMkLst>
        </pc:spChg>
        <pc:spChg chg="del mod">
          <ac:chgData name="Giancarlo Cella" userId="f425aa62-05a8-4207-a7a7-b9975cf89f93" providerId="ADAL" clId="{EACC170A-6EAB-42DB-A1FE-E1B95562B102}" dt="2025-09-24T08:33:09.457" v="1647" actId="478"/>
          <ac:spMkLst>
            <pc:docMk/>
            <pc:sldMk cId="3461424452" sldId="1741"/>
            <ac:spMk id="483" creationId="{01EED9EE-756B-983B-526D-F369864339D1}"/>
          </ac:spMkLst>
        </pc:spChg>
        <pc:spChg chg="del mod">
          <ac:chgData name="Giancarlo Cella" userId="f425aa62-05a8-4207-a7a7-b9975cf89f93" providerId="ADAL" clId="{EACC170A-6EAB-42DB-A1FE-E1B95562B102}" dt="2025-09-24T08:33:09.457" v="1646" actId="478"/>
          <ac:spMkLst>
            <pc:docMk/>
            <pc:sldMk cId="3461424452" sldId="1741"/>
            <ac:spMk id="484" creationId="{CE7276CC-B837-C63E-0993-15446CDC8798}"/>
          </ac:spMkLst>
        </pc:spChg>
        <pc:spChg chg="del mod">
          <ac:chgData name="Giancarlo Cella" userId="f425aa62-05a8-4207-a7a7-b9975cf89f93" providerId="ADAL" clId="{EACC170A-6EAB-42DB-A1FE-E1B95562B102}" dt="2025-09-24T08:33:09.457" v="1645" actId="478"/>
          <ac:spMkLst>
            <pc:docMk/>
            <pc:sldMk cId="3461424452" sldId="1741"/>
            <ac:spMk id="485" creationId="{2531F92B-DF2A-DD78-0D29-C613B302DF46}"/>
          </ac:spMkLst>
        </pc:spChg>
        <pc:spChg chg="del mod">
          <ac:chgData name="Giancarlo Cella" userId="f425aa62-05a8-4207-a7a7-b9975cf89f93" providerId="ADAL" clId="{EACC170A-6EAB-42DB-A1FE-E1B95562B102}" dt="2025-09-24T08:33:09.455" v="1644" actId="478"/>
          <ac:spMkLst>
            <pc:docMk/>
            <pc:sldMk cId="3461424452" sldId="1741"/>
            <ac:spMk id="486" creationId="{39D450FB-2421-C3B4-42A0-3D9801762B49}"/>
          </ac:spMkLst>
        </pc:spChg>
        <pc:spChg chg="del mod">
          <ac:chgData name="Giancarlo Cella" userId="f425aa62-05a8-4207-a7a7-b9975cf89f93" providerId="ADAL" clId="{EACC170A-6EAB-42DB-A1FE-E1B95562B102}" dt="2025-09-24T08:33:09.455" v="1643" actId="478"/>
          <ac:spMkLst>
            <pc:docMk/>
            <pc:sldMk cId="3461424452" sldId="1741"/>
            <ac:spMk id="487" creationId="{BF78C0F1-B220-F737-BCD4-40930D650F68}"/>
          </ac:spMkLst>
        </pc:spChg>
        <pc:spChg chg="del mod">
          <ac:chgData name="Giancarlo Cella" userId="f425aa62-05a8-4207-a7a7-b9975cf89f93" providerId="ADAL" clId="{EACC170A-6EAB-42DB-A1FE-E1B95562B102}" dt="2025-09-24T08:33:09.455" v="1642" actId="478"/>
          <ac:spMkLst>
            <pc:docMk/>
            <pc:sldMk cId="3461424452" sldId="1741"/>
            <ac:spMk id="488" creationId="{4E0AAC99-FEC8-EA69-D7B0-BA11C55FBAB0}"/>
          </ac:spMkLst>
        </pc:spChg>
        <pc:spChg chg="del mod">
          <ac:chgData name="Giancarlo Cella" userId="f425aa62-05a8-4207-a7a7-b9975cf89f93" providerId="ADAL" clId="{EACC170A-6EAB-42DB-A1FE-E1B95562B102}" dt="2025-09-24T08:33:09.453" v="1641" actId="478"/>
          <ac:spMkLst>
            <pc:docMk/>
            <pc:sldMk cId="3461424452" sldId="1741"/>
            <ac:spMk id="489" creationId="{49CEA34E-20EA-DEE5-41FD-94B6BD0C0019}"/>
          </ac:spMkLst>
        </pc:spChg>
        <pc:spChg chg="del mod topLvl">
          <ac:chgData name="Giancarlo Cella" userId="f425aa62-05a8-4207-a7a7-b9975cf89f93" providerId="ADAL" clId="{EACC170A-6EAB-42DB-A1FE-E1B95562B102}" dt="2025-09-24T08:33:44.149" v="1790" actId="478"/>
          <ac:spMkLst>
            <pc:docMk/>
            <pc:sldMk cId="3461424452" sldId="1741"/>
            <ac:spMk id="528" creationId="{8EEC31B1-7153-06C7-9AF9-7392E9674A15}"/>
          </ac:spMkLst>
        </pc:spChg>
        <pc:spChg chg="del mod topLvl">
          <ac:chgData name="Giancarlo Cella" userId="f425aa62-05a8-4207-a7a7-b9975cf89f93" providerId="ADAL" clId="{EACC170A-6EAB-42DB-A1FE-E1B95562B102}" dt="2025-09-24T08:33:44.120" v="1756" actId="478"/>
          <ac:spMkLst>
            <pc:docMk/>
            <pc:sldMk cId="3461424452" sldId="1741"/>
            <ac:spMk id="529" creationId="{D89EF23B-11EA-30AD-2E0A-1BC7CCEE4092}"/>
          </ac:spMkLst>
        </pc:spChg>
        <pc:spChg chg="del mod">
          <ac:chgData name="Giancarlo Cella" userId="f425aa62-05a8-4207-a7a7-b9975cf89f93" providerId="ADAL" clId="{EACC170A-6EAB-42DB-A1FE-E1B95562B102}" dt="2025-09-24T08:33:44.118" v="1755" actId="478"/>
          <ac:spMkLst>
            <pc:docMk/>
            <pc:sldMk cId="3461424452" sldId="1741"/>
            <ac:spMk id="530" creationId="{A90C6632-3DCC-A3E1-A047-9DCE492CFDA9}"/>
          </ac:spMkLst>
        </pc:spChg>
        <pc:spChg chg="del mod">
          <ac:chgData name="Giancarlo Cella" userId="f425aa62-05a8-4207-a7a7-b9975cf89f93" providerId="ADAL" clId="{EACC170A-6EAB-42DB-A1FE-E1B95562B102}" dt="2025-09-24T08:33:44.118" v="1754" actId="478"/>
          <ac:spMkLst>
            <pc:docMk/>
            <pc:sldMk cId="3461424452" sldId="1741"/>
            <ac:spMk id="531" creationId="{EE4E9AAA-514D-F7C5-9335-DDF076D28DFB}"/>
          </ac:spMkLst>
        </pc:spChg>
        <pc:spChg chg="del mod">
          <ac:chgData name="Giancarlo Cella" userId="f425aa62-05a8-4207-a7a7-b9975cf89f93" providerId="ADAL" clId="{EACC170A-6EAB-42DB-A1FE-E1B95562B102}" dt="2025-09-24T08:33:44.118" v="1753" actId="478"/>
          <ac:spMkLst>
            <pc:docMk/>
            <pc:sldMk cId="3461424452" sldId="1741"/>
            <ac:spMk id="532" creationId="{20A753B6-5AB2-701B-21E7-587FFC1DD74C}"/>
          </ac:spMkLst>
        </pc:spChg>
        <pc:spChg chg="del mod">
          <ac:chgData name="Giancarlo Cella" userId="f425aa62-05a8-4207-a7a7-b9975cf89f93" providerId="ADAL" clId="{EACC170A-6EAB-42DB-A1FE-E1B95562B102}" dt="2025-09-24T08:33:44.118" v="1752" actId="478"/>
          <ac:spMkLst>
            <pc:docMk/>
            <pc:sldMk cId="3461424452" sldId="1741"/>
            <ac:spMk id="533" creationId="{06F18DFC-8BE1-D749-1F0E-881CD52E2DE9}"/>
          </ac:spMkLst>
        </pc:spChg>
        <pc:spChg chg="del mod">
          <ac:chgData name="Giancarlo Cella" userId="f425aa62-05a8-4207-a7a7-b9975cf89f93" providerId="ADAL" clId="{EACC170A-6EAB-42DB-A1FE-E1B95562B102}" dt="2025-09-24T08:33:44.116" v="1751" actId="478"/>
          <ac:spMkLst>
            <pc:docMk/>
            <pc:sldMk cId="3461424452" sldId="1741"/>
            <ac:spMk id="534" creationId="{C8C33684-19E2-F6D9-BA28-5B503D81C459}"/>
          </ac:spMkLst>
        </pc:spChg>
        <pc:spChg chg="del mod">
          <ac:chgData name="Giancarlo Cella" userId="f425aa62-05a8-4207-a7a7-b9975cf89f93" providerId="ADAL" clId="{EACC170A-6EAB-42DB-A1FE-E1B95562B102}" dt="2025-09-24T08:33:44.116" v="1750" actId="478"/>
          <ac:spMkLst>
            <pc:docMk/>
            <pc:sldMk cId="3461424452" sldId="1741"/>
            <ac:spMk id="535" creationId="{28B7F844-5567-10B0-DB0B-F9EB1CABBF9F}"/>
          </ac:spMkLst>
        </pc:spChg>
        <pc:spChg chg="del mod">
          <ac:chgData name="Giancarlo Cella" userId="f425aa62-05a8-4207-a7a7-b9975cf89f93" providerId="ADAL" clId="{EACC170A-6EAB-42DB-A1FE-E1B95562B102}" dt="2025-09-24T08:33:44.116" v="1749" actId="478"/>
          <ac:spMkLst>
            <pc:docMk/>
            <pc:sldMk cId="3461424452" sldId="1741"/>
            <ac:spMk id="536" creationId="{B25EC46E-0784-9C6B-B386-3EFA5A844D72}"/>
          </ac:spMkLst>
        </pc:spChg>
        <pc:spChg chg="del mod">
          <ac:chgData name="Giancarlo Cella" userId="f425aa62-05a8-4207-a7a7-b9975cf89f93" providerId="ADAL" clId="{EACC170A-6EAB-42DB-A1FE-E1B95562B102}" dt="2025-09-24T08:33:44.114" v="1748" actId="478"/>
          <ac:spMkLst>
            <pc:docMk/>
            <pc:sldMk cId="3461424452" sldId="1741"/>
            <ac:spMk id="537" creationId="{0F4FAE36-0DD9-680B-7397-ECA053D8964B}"/>
          </ac:spMkLst>
        </pc:spChg>
        <pc:spChg chg="del mod">
          <ac:chgData name="Giancarlo Cella" userId="f425aa62-05a8-4207-a7a7-b9975cf89f93" providerId="ADAL" clId="{EACC170A-6EAB-42DB-A1FE-E1B95562B102}" dt="2025-09-24T08:33:44.114" v="1747" actId="478"/>
          <ac:spMkLst>
            <pc:docMk/>
            <pc:sldMk cId="3461424452" sldId="1741"/>
            <ac:spMk id="538" creationId="{C8548E97-C36A-3D6C-20A4-CB4485FCBA46}"/>
          </ac:spMkLst>
        </pc:spChg>
        <pc:spChg chg="del mod">
          <ac:chgData name="Giancarlo Cella" userId="f425aa62-05a8-4207-a7a7-b9975cf89f93" providerId="ADAL" clId="{EACC170A-6EAB-42DB-A1FE-E1B95562B102}" dt="2025-09-24T08:33:44.114" v="1746" actId="478"/>
          <ac:spMkLst>
            <pc:docMk/>
            <pc:sldMk cId="3461424452" sldId="1741"/>
            <ac:spMk id="539" creationId="{92765325-E40D-5E97-4074-F050E238C84F}"/>
          </ac:spMkLst>
        </pc:spChg>
        <pc:spChg chg="del mod">
          <ac:chgData name="Giancarlo Cella" userId="f425aa62-05a8-4207-a7a7-b9975cf89f93" providerId="ADAL" clId="{EACC170A-6EAB-42DB-A1FE-E1B95562B102}" dt="2025-09-24T08:33:44.114" v="1745" actId="478"/>
          <ac:spMkLst>
            <pc:docMk/>
            <pc:sldMk cId="3461424452" sldId="1741"/>
            <ac:spMk id="540" creationId="{0EAEEE83-887F-78F4-6086-F10E2C33BAA1}"/>
          </ac:spMkLst>
        </pc:spChg>
        <pc:spChg chg="del mod">
          <ac:chgData name="Giancarlo Cella" userId="f425aa62-05a8-4207-a7a7-b9975cf89f93" providerId="ADAL" clId="{EACC170A-6EAB-42DB-A1FE-E1B95562B102}" dt="2025-09-24T08:33:44.112" v="1744" actId="478"/>
          <ac:spMkLst>
            <pc:docMk/>
            <pc:sldMk cId="3461424452" sldId="1741"/>
            <ac:spMk id="541" creationId="{110E7AEC-390E-4699-C51A-A73FFCEC92C9}"/>
          </ac:spMkLst>
        </pc:spChg>
        <pc:spChg chg="del mod">
          <ac:chgData name="Giancarlo Cella" userId="f425aa62-05a8-4207-a7a7-b9975cf89f93" providerId="ADAL" clId="{EACC170A-6EAB-42DB-A1FE-E1B95562B102}" dt="2025-09-24T08:33:44.112" v="1743" actId="478"/>
          <ac:spMkLst>
            <pc:docMk/>
            <pc:sldMk cId="3461424452" sldId="1741"/>
            <ac:spMk id="542" creationId="{83E30E2B-D526-FDFA-B47A-072206250520}"/>
          </ac:spMkLst>
        </pc:spChg>
        <pc:spChg chg="del mod">
          <ac:chgData name="Giancarlo Cella" userId="f425aa62-05a8-4207-a7a7-b9975cf89f93" providerId="ADAL" clId="{EACC170A-6EAB-42DB-A1FE-E1B95562B102}" dt="2025-09-24T08:33:44.112" v="1742" actId="478"/>
          <ac:spMkLst>
            <pc:docMk/>
            <pc:sldMk cId="3461424452" sldId="1741"/>
            <ac:spMk id="543" creationId="{954FF661-BDE2-22C0-7182-470FCB0A6E99}"/>
          </ac:spMkLst>
        </pc:spChg>
        <pc:spChg chg="del mod">
          <ac:chgData name="Giancarlo Cella" userId="f425aa62-05a8-4207-a7a7-b9975cf89f93" providerId="ADAL" clId="{EACC170A-6EAB-42DB-A1FE-E1B95562B102}" dt="2025-09-24T08:33:44.110" v="1741" actId="478"/>
          <ac:spMkLst>
            <pc:docMk/>
            <pc:sldMk cId="3461424452" sldId="1741"/>
            <ac:spMk id="544" creationId="{D0DCB5E3-4CF6-C6A2-8B68-0B4C23344D3A}"/>
          </ac:spMkLst>
        </pc:spChg>
        <pc:spChg chg="del mod">
          <ac:chgData name="Giancarlo Cella" userId="f425aa62-05a8-4207-a7a7-b9975cf89f93" providerId="ADAL" clId="{EACC170A-6EAB-42DB-A1FE-E1B95562B102}" dt="2025-09-24T08:33:44.110" v="1740" actId="478"/>
          <ac:spMkLst>
            <pc:docMk/>
            <pc:sldMk cId="3461424452" sldId="1741"/>
            <ac:spMk id="545" creationId="{78737AF8-3D9A-8BFE-753D-A84B4BC34876}"/>
          </ac:spMkLst>
        </pc:spChg>
        <pc:spChg chg="del mod">
          <ac:chgData name="Giancarlo Cella" userId="f425aa62-05a8-4207-a7a7-b9975cf89f93" providerId="ADAL" clId="{EACC170A-6EAB-42DB-A1FE-E1B95562B102}" dt="2025-09-24T08:33:44.110" v="1739" actId="478"/>
          <ac:spMkLst>
            <pc:docMk/>
            <pc:sldMk cId="3461424452" sldId="1741"/>
            <ac:spMk id="546" creationId="{CC6BCAD1-B42E-275F-4FDF-6BA080B03856}"/>
          </ac:spMkLst>
        </pc:spChg>
        <pc:spChg chg="del mod">
          <ac:chgData name="Giancarlo Cella" userId="f425aa62-05a8-4207-a7a7-b9975cf89f93" providerId="ADAL" clId="{EACC170A-6EAB-42DB-A1FE-E1B95562B102}" dt="2025-09-24T08:33:44.108" v="1738" actId="478"/>
          <ac:spMkLst>
            <pc:docMk/>
            <pc:sldMk cId="3461424452" sldId="1741"/>
            <ac:spMk id="547" creationId="{891C5352-9A30-905D-DA3B-801D53B99DC3}"/>
          </ac:spMkLst>
        </pc:spChg>
        <pc:spChg chg="del mod">
          <ac:chgData name="Giancarlo Cella" userId="f425aa62-05a8-4207-a7a7-b9975cf89f93" providerId="ADAL" clId="{EACC170A-6EAB-42DB-A1FE-E1B95562B102}" dt="2025-09-24T08:33:44.108" v="1737" actId="478"/>
          <ac:spMkLst>
            <pc:docMk/>
            <pc:sldMk cId="3461424452" sldId="1741"/>
            <ac:spMk id="548" creationId="{46D4E4B3-D0E9-D5C7-22B3-E725751A3783}"/>
          </ac:spMkLst>
        </pc:spChg>
        <pc:spChg chg="del mod">
          <ac:chgData name="Giancarlo Cella" userId="f425aa62-05a8-4207-a7a7-b9975cf89f93" providerId="ADAL" clId="{EACC170A-6EAB-42DB-A1FE-E1B95562B102}" dt="2025-09-24T08:33:44.108" v="1736" actId="478"/>
          <ac:spMkLst>
            <pc:docMk/>
            <pc:sldMk cId="3461424452" sldId="1741"/>
            <ac:spMk id="549" creationId="{E33B802F-3A24-4F58-A693-BEAC7CA981D2}"/>
          </ac:spMkLst>
        </pc:spChg>
        <pc:spChg chg="del mod">
          <ac:chgData name="Giancarlo Cella" userId="f425aa62-05a8-4207-a7a7-b9975cf89f93" providerId="ADAL" clId="{EACC170A-6EAB-42DB-A1FE-E1B95562B102}" dt="2025-09-24T08:33:44.106" v="1735" actId="478"/>
          <ac:spMkLst>
            <pc:docMk/>
            <pc:sldMk cId="3461424452" sldId="1741"/>
            <ac:spMk id="550" creationId="{833358D4-C70B-4722-35A1-D19847E5294B}"/>
          </ac:spMkLst>
        </pc:spChg>
        <pc:spChg chg="del mod">
          <ac:chgData name="Giancarlo Cella" userId="f425aa62-05a8-4207-a7a7-b9975cf89f93" providerId="ADAL" clId="{EACC170A-6EAB-42DB-A1FE-E1B95562B102}" dt="2025-09-24T08:33:44.106" v="1734" actId="478"/>
          <ac:spMkLst>
            <pc:docMk/>
            <pc:sldMk cId="3461424452" sldId="1741"/>
            <ac:spMk id="551" creationId="{E15D17FD-5268-CE36-6295-373880A15D2C}"/>
          </ac:spMkLst>
        </pc:spChg>
        <pc:spChg chg="del mod">
          <ac:chgData name="Giancarlo Cella" userId="f425aa62-05a8-4207-a7a7-b9975cf89f93" providerId="ADAL" clId="{EACC170A-6EAB-42DB-A1FE-E1B95562B102}" dt="2025-09-24T08:33:44.106" v="1733" actId="478"/>
          <ac:spMkLst>
            <pc:docMk/>
            <pc:sldMk cId="3461424452" sldId="1741"/>
            <ac:spMk id="552" creationId="{B9C07F6D-8841-F1D3-52D4-C4A16C886ECC}"/>
          </ac:spMkLst>
        </pc:spChg>
        <pc:spChg chg="del mod">
          <ac:chgData name="Giancarlo Cella" userId="f425aa62-05a8-4207-a7a7-b9975cf89f93" providerId="ADAL" clId="{EACC170A-6EAB-42DB-A1FE-E1B95562B102}" dt="2025-09-24T08:33:44.104" v="1732" actId="478"/>
          <ac:spMkLst>
            <pc:docMk/>
            <pc:sldMk cId="3461424452" sldId="1741"/>
            <ac:spMk id="553" creationId="{FAC7076F-B9B9-31C9-C265-199AB77371E7}"/>
          </ac:spMkLst>
        </pc:spChg>
        <pc:spChg chg="del mod">
          <ac:chgData name="Giancarlo Cella" userId="f425aa62-05a8-4207-a7a7-b9975cf89f93" providerId="ADAL" clId="{EACC170A-6EAB-42DB-A1FE-E1B95562B102}" dt="2025-09-24T08:33:44.104" v="1731" actId="478"/>
          <ac:spMkLst>
            <pc:docMk/>
            <pc:sldMk cId="3461424452" sldId="1741"/>
            <ac:spMk id="554" creationId="{8E6FD97C-0287-8CA3-59BC-DE7EA530156B}"/>
          </ac:spMkLst>
        </pc:spChg>
        <pc:spChg chg="del mod">
          <ac:chgData name="Giancarlo Cella" userId="f425aa62-05a8-4207-a7a7-b9975cf89f93" providerId="ADAL" clId="{EACC170A-6EAB-42DB-A1FE-E1B95562B102}" dt="2025-09-24T08:33:44.104" v="1730" actId="478"/>
          <ac:spMkLst>
            <pc:docMk/>
            <pc:sldMk cId="3461424452" sldId="1741"/>
            <ac:spMk id="555" creationId="{3F31D30C-1202-4171-6CA1-93D5B340A9A5}"/>
          </ac:spMkLst>
        </pc:spChg>
        <pc:spChg chg="del mod">
          <ac:chgData name="Giancarlo Cella" userId="f425aa62-05a8-4207-a7a7-b9975cf89f93" providerId="ADAL" clId="{EACC170A-6EAB-42DB-A1FE-E1B95562B102}" dt="2025-09-24T08:33:44.102" v="1729" actId="478"/>
          <ac:spMkLst>
            <pc:docMk/>
            <pc:sldMk cId="3461424452" sldId="1741"/>
            <ac:spMk id="556" creationId="{03199B8A-FF84-49CC-6C16-AAC1D5C785A0}"/>
          </ac:spMkLst>
        </pc:spChg>
        <pc:spChg chg="del mod">
          <ac:chgData name="Giancarlo Cella" userId="f425aa62-05a8-4207-a7a7-b9975cf89f93" providerId="ADAL" clId="{EACC170A-6EAB-42DB-A1FE-E1B95562B102}" dt="2025-09-24T08:33:44.102" v="1728" actId="478"/>
          <ac:spMkLst>
            <pc:docMk/>
            <pc:sldMk cId="3461424452" sldId="1741"/>
            <ac:spMk id="557" creationId="{4181F733-E09A-CC2F-9152-160A8A86E9A2}"/>
          </ac:spMkLst>
        </pc:spChg>
        <pc:spChg chg="del mod">
          <ac:chgData name="Giancarlo Cella" userId="f425aa62-05a8-4207-a7a7-b9975cf89f93" providerId="ADAL" clId="{EACC170A-6EAB-42DB-A1FE-E1B95562B102}" dt="2025-09-24T08:33:44.102" v="1727" actId="478"/>
          <ac:spMkLst>
            <pc:docMk/>
            <pc:sldMk cId="3461424452" sldId="1741"/>
            <ac:spMk id="558" creationId="{6B0EF893-3834-9C4D-F387-024F93EEAC5A}"/>
          </ac:spMkLst>
        </pc:spChg>
        <pc:spChg chg="del mod">
          <ac:chgData name="Giancarlo Cella" userId="f425aa62-05a8-4207-a7a7-b9975cf89f93" providerId="ADAL" clId="{EACC170A-6EAB-42DB-A1FE-E1B95562B102}" dt="2025-09-24T08:33:44.099" v="1726" actId="478"/>
          <ac:spMkLst>
            <pc:docMk/>
            <pc:sldMk cId="3461424452" sldId="1741"/>
            <ac:spMk id="559" creationId="{10F9F405-97B1-480E-AAF7-31DF107A91DB}"/>
          </ac:spMkLst>
        </pc:spChg>
        <pc:spChg chg="del mod">
          <ac:chgData name="Giancarlo Cella" userId="f425aa62-05a8-4207-a7a7-b9975cf89f93" providerId="ADAL" clId="{EACC170A-6EAB-42DB-A1FE-E1B95562B102}" dt="2025-09-24T08:33:44.099" v="1725" actId="478"/>
          <ac:spMkLst>
            <pc:docMk/>
            <pc:sldMk cId="3461424452" sldId="1741"/>
            <ac:spMk id="560" creationId="{E792ED86-C45F-EE9A-800B-DBCED9406D37}"/>
          </ac:spMkLst>
        </pc:spChg>
        <pc:spChg chg="del mod">
          <ac:chgData name="Giancarlo Cella" userId="f425aa62-05a8-4207-a7a7-b9975cf89f93" providerId="ADAL" clId="{EACC170A-6EAB-42DB-A1FE-E1B95562B102}" dt="2025-09-24T08:33:44.099" v="1724" actId="478"/>
          <ac:spMkLst>
            <pc:docMk/>
            <pc:sldMk cId="3461424452" sldId="1741"/>
            <ac:spMk id="561" creationId="{125CBBCA-B5E0-2B71-27BB-37E3179C02D3}"/>
          </ac:spMkLst>
        </pc:spChg>
        <pc:spChg chg="del mod topLvl">
          <ac:chgData name="Giancarlo Cella" userId="f425aa62-05a8-4207-a7a7-b9975cf89f93" providerId="ADAL" clId="{EACC170A-6EAB-42DB-A1FE-E1B95562B102}" dt="2025-09-24T08:34:10.567" v="1873" actId="478"/>
          <ac:spMkLst>
            <pc:docMk/>
            <pc:sldMk cId="3461424452" sldId="1741"/>
            <ac:spMk id="601" creationId="{19ADA940-E8D5-C268-7AF7-F9BE4AB34457}"/>
          </ac:spMkLst>
        </pc:spChg>
        <pc:spChg chg="del mod topLvl">
          <ac:chgData name="Giancarlo Cella" userId="f425aa62-05a8-4207-a7a7-b9975cf89f93" providerId="ADAL" clId="{EACC170A-6EAB-42DB-A1FE-E1B95562B102}" dt="2025-09-24T08:34:10.537" v="1837" actId="478"/>
          <ac:spMkLst>
            <pc:docMk/>
            <pc:sldMk cId="3461424452" sldId="1741"/>
            <ac:spMk id="602" creationId="{11627FF7-B521-D4BE-683E-4B587E1B10B1}"/>
          </ac:spMkLst>
        </pc:spChg>
        <pc:spChg chg="del mod">
          <ac:chgData name="Giancarlo Cella" userId="f425aa62-05a8-4207-a7a7-b9975cf89f93" providerId="ADAL" clId="{EACC170A-6EAB-42DB-A1FE-E1B95562B102}" dt="2025-09-24T08:34:10.535" v="1836" actId="478"/>
          <ac:spMkLst>
            <pc:docMk/>
            <pc:sldMk cId="3461424452" sldId="1741"/>
            <ac:spMk id="603" creationId="{209CD11E-C1EF-2DE2-0A4E-D702B668BAFB}"/>
          </ac:spMkLst>
        </pc:spChg>
        <pc:spChg chg="del mod">
          <ac:chgData name="Giancarlo Cella" userId="f425aa62-05a8-4207-a7a7-b9975cf89f93" providerId="ADAL" clId="{EACC170A-6EAB-42DB-A1FE-E1B95562B102}" dt="2025-09-24T08:34:10.535" v="1835" actId="478"/>
          <ac:spMkLst>
            <pc:docMk/>
            <pc:sldMk cId="3461424452" sldId="1741"/>
            <ac:spMk id="604" creationId="{993FC628-22EE-3768-A931-17A40181DAF5}"/>
          </ac:spMkLst>
        </pc:spChg>
        <pc:spChg chg="del mod">
          <ac:chgData name="Giancarlo Cella" userId="f425aa62-05a8-4207-a7a7-b9975cf89f93" providerId="ADAL" clId="{EACC170A-6EAB-42DB-A1FE-E1B95562B102}" dt="2025-09-24T08:34:10.535" v="1834" actId="478"/>
          <ac:spMkLst>
            <pc:docMk/>
            <pc:sldMk cId="3461424452" sldId="1741"/>
            <ac:spMk id="605" creationId="{5EED5E82-B895-54CB-AF19-4A8EBE6EAA7B}"/>
          </ac:spMkLst>
        </pc:spChg>
        <pc:spChg chg="del mod">
          <ac:chgData name="Giancarlo Cella" userId="f425aa62-05a8-4207-a7a7-b9975cf89f93" providerId="ADAL" clId="{EACC170A-6EAB-42DB-A1FE-E1B95562B102}" dt="2025-09-24T08:34:10.533" v="1833" actId="478"/>
          <ac:spMkLst>
            <pc:docMk/>
            <pc:sldMk cId="3461424452" sldId="1741"/>
            <ac:spMk id="606" creationId="{875EAB8E-53FB-F499-F569-B8C27144BF19}"/>
          </ac:spMkLst>
        </pc:spChg>
        <pc:spChg chg="del mod">
          <ac:chgData name="Giancarlo Cella" userId="f425aa62-05a8-4207-a7a7-b9975cf89f93" providerId="ADAL" clId="{EACC170A-6EAB-42DB-A1FE-E1B95562B102}" dt="2025-09-24T08:34:10.533" v="1832" actId="478"/>
          <ac:spMkLst>
            <pc:docMk/>
            <pc:sldMk cId="3461424452" sldId="1741"/>
            <ac:spMk id="607" creationId="{B1D26095-1706-07A0-AB42-1F3E98166C73}"/>
          </ac:spMkLst>
        </pc:spChg>
        <pc:spChg chg="del mod">
          <ac:chgData name="Giancarlo Cella" userId="f425aa62-05a8-4207-a7a7-b9975cf89f93" providerId="ADAL" clId="{EACC170A-6EAB-42DB-A1FE-E1B95562B102}" dt="2025-09-24T08:34:10.533" v="1831" actId="478"/>
          <ac:spMkLst>
            <pc:docMk/>
            <pc:sldMk cId="3461424452" sldId="1741"/>
            <ac:spMk id="608" creationId="{118803AF-7381-E077-72CA-D33CA67F7930}"/>
          </ac:spMkLst>
        </pc:spChg>
        <pc:spChg chg="del mod">
          <ac:chgData name="Giancarlo Cella" userId="f425aa62-05a8-4207-a7a7-b9975cf89f93" providerId="ADAL" clId="{EACC170A-6EAB-42DB-A1FE-E1B95562B102}" dt="2025-09-24T08:34:10.533" v="1830" actId="478"/>
          <ac:spMkLst>
            <pc:docMk/>
            <pc:sldMk cId="3461424452" sldId="1741"/>
            <ac:spMk id="609" creationId="{1C89F57C-28B3-F6DC-EE5E-41CF8ADD3DEE}"/>
          </ac:spMkLst>
        </pc:spChg>
        <pc:spChg chg="del mod">
          <ac:chgData name="Giancarlo Cella" userId="f425aa62-05a8-4207-a7a7-b9975cf89f93" providerId="ADAL" clId="{EACC170A-6EAB-42DB-A1FE-E1B95562B102}" dt="2025-09-24T08:34:10.531" v="1829" actId="478"/>
          <ac:spMkLst>
            <pc:docMk/>
            <pc:sldMk cId="3461424452" sldId="1741"/>
            <ac:spMk id="610" creationId="{C4B160DA-565F-97C2-D111-7C2C6148D167}"/>
          </ac:spMkLst>
        </pc:spChg>
        <pc:spChg chg="del mod">
          <ac:chgData name="Giancarlo Cella" userId="f425aa62-05a8-4207-a7a7-b9975cf89f93" providerId="ADAL" clId="{EACC170A-6EAB-42DB-A1FE-E1B95562B102}" dt="2025-09-24T08:34:10.531" v="1828" actId="478"/>
          <ac:spMkLst>
            <pc:docMk/>
            <pc:sldMk cId="3461424452" sldId="1741"/>
            <ac:spMk id="611" creationId="{959D4716-98E7-6E3C-A737-D005D1C66E36}"/>
          </ac:spMkLst>
        </pc:spChg>
        <pc:spChg chg="del mod">
          <ac:chgData name="Giancarlo Cella" userId="f425aa62-05a8-4207-a7a7-b9975cf89f93" providerId="ADAL" clId="{EACC170A-6EAB-42DB-A1FE-E1B95562B102}" dt="2025-09-24T08:34:10.531" v="1827" actId="478"/>
          <ac:spMkLst>
            <pc:docMk/>
            <pc:sldMk cId="3461424452" sldId="1741"/>
            <ac:spMk id="612" creationId="{5C1CBF8B-0BB1-5FA3-27C0-BCE79C9E76DC}"/>
          </ac:spMkLst>
        </pc:spChg>
        <pc:spChg chg="del mod">
          <ac:chgData name="Giancarlo Cella" userId="f425aa62-05a8-4207-a7a7-b9975cf89f93" providerId="ADAL" clId="{EACC170A-6EAB-42DB-A1FE-E1B95562B102}" dt="2025-09-24T08:34:10.529" v="1826" actId="478"/>
          <ac:spMkLst>
            <pc:docMk/>
            <pc:sldMk cId="3461424452" sldId="1741"/>
            <ac:spMk id="613" creationId="{B270E01F-411E-0A3B-C624-3BABDB2FAB5D}"/>
          </ac:spMkLst>
        </pc:spChg>
        <pc:spChg chg="del mod">
          <ac:chgData name="Giancarlo Cella" userId="f425aa62-05a8-4207-a7a7-b9975cf89f93" providerId="ADAL" clId="{EACC170A-6EAB-42DB-A1FE-E1B95562B102}" dt="2025-09-24T08:34:10.529" v="1825" actId="478"/>
          <ac:spMkLst>
            <pc:docMk/>
            <pc:sldMk cId="3461424452" sldId="1741"/>
            <ac:spMk id="614" creationId="{642C977B-C66D-3CB8-7BD9-7FB64541D580}"/>
          </ac:spMkLst>
        </pc:spChg>
        <pc:spChg chg="del mod">
          <ac:chgData name="Giancarlo Cella" userId="f425aa62-05a8-4207-a7a7-b9975cf89f93" providerId="ADAL" clId="{EACC170A-6EAB-42DB-A1FE-E1B95562B102}" dt="2025-09-24T08:34:10.529" v="1824" actId="478"/>
          <ac:spMkLst>
            <pc:docMk/>
            <pc:sldMk cId="3461424452" sldId="1741"/>
            <ac:spMk id="615" creationId="{2E069A75-C227-CCFF-37F1-5FD438A8EECD}"/>
          </ac:spMkLst>
        </pc:spChg>
        <pc:spChg chg="del mod">
          <ac:chgData name="Giancarlo Cella" userId="f425aa62-05a8-4207-a7a7-b9975cf89f93" providerId="ADAL" clId="{EACC170A-6EAB-42DB-A1FE-E1B95562B102}" dt="2025-09-24T08:34:10.529" v="1823" actId="478"/>
          <ac:spMkLst>
            <pc:docMk/>
            <pc:sldMk cId="3461424452" sldId="1741"/>
            <ac:spMk id="616" creationId="{A1209F39-29E9-003C-576B-52F5438CD36D}"/>
          </ac:spMkLst>
        </pc:spChg>
        <pc:spChg chg="del mod">
          <ac:chgData name="Giancarlo Cella" userId="f425aa62-05a8-4207-a7a7-b9975cf89f93" providerId="ADAL" clId="{EACC170A-6EAB-42DB-A1FE-E1B95562B102}" dt="2025-09-24T08:34:10.527" v="1822" actId="478"/>
          <ac:spMkLst>
            <pc:docMk/>
            <pc:sldMk cId="3461424452" sldId="1741"/>
            <ac:spMk id="617" creationId="{49008494-0AD7-E928-A901-D2DA0C709975}"/>
          </ac:spMkLst>
        </pc:spChg>
        <pc:spChg chg="del mod">
          <ac:chgData name="Giancarlo Cella" userId="f425aa62-05a8-4207-a7a7-b9975cf89f93" providerId="ADAL" clId="{EACC170A-6EAB-42DB-A1FE-E1B95562B102}" dt="2025-09-24T08:34:10.527" v="1821" actId="478"/>
          <ac:spMkLst>
            <pc:docMk/>
            <pc:sldMk cId="3461424452" sldId="1741"/>
            <ac:spMk id="618" creationId="{9DDE4E2C-D66C-A8F5-B3F2-0587CA5B8E68}"/>
          </ac:spMkLst>
        </pc:spChg>
        <pc:spChg chg="del mod">
          <ac:chgData name="Giancarlo Cella" userId="f425aa62-05a8-4207-a7a7-b9975cf89f93" providerId="ADAL" clId="{EACC170A-6EAB-42DB-A1FE-E1B95562B102}" dt="2025-09-24T08:34:10.527" v="1820" actId="478"/>
          <ac:spMkLst>
            <pc:docMk/>
            <pc:sldMk cId="3461424452" sldId="1741"/>
            <ac:spMk id="619" creationId="{D74A4C2A-1B33-1A5D-F998-4455E979D34D}"/>
          </ac:spMkLst>
        </pc:spChg>
        <pc:spChg chg="del mod">
          <ac:chgData name="Giancarlo Cella" userId="f425aa62-05a8-4207-a7a7-b9975cf89f93" providerId="ADAL" clId="{EACC170A-6EAB-42DB-A1FE-E1B95562B102}" dt="2025-09-24T08:34:10.525" v="1819" actId="478"/>
          <ac:spMkLst>
            <pc:docMk/>
            <pc:sldMk cId="3461424452" sldId="1741"/>
            <ac:spMk id="620" creationId="{850C8A16-6497-2D89-6825-A4DD8B956903}"/>
          </ac:spMkLst>
        </pc:spChg>
        <pc:spChg chg="del mod">
          <ac:chgData name="Giancarlo Cella" userId="f425aa62-05a8-4207-a7a7-b9975cf89f93" providerId="ADAL" clId="{EACC170A-6EAB-42DB-A1FE-E1B95562B102}" dt="2025-09-24T08:34:10.525" v="1818" actId="478"/>
          <ac:spMkLst>
            <pc:docMk/>
            <pc:sldMk cId="3461424452" sldId="1741"/>
            <ac:spMk id="621" creationId="{830038AD-F0A0-EDDD-3D2B-786EB58229DF}"/>
          </ac:spMkLst>
        </pc:spChg>
        <pc:spChg chg="del mod">
          <ac:chgData name="Giancarlo Cella" userId="f425aa62-05a8-4207-a7a7-b9975cf89f93" providerId="ADAL" clId="{EACC170A-6EAB-42DB-A1FE-E1B95562B102}" dt="2025-09-24T08:34:10.525" v="1817" actId="478"/>
          <ac:spMkLst>
            <pc:docMk/>
            <pc:sldMk cId="3461424452" sldId="1741"/>
            <ac:spMk id="622" creationId="{F012CE8B-A055-6EB3-3250-50FD2FBAFA77}"/>
          </ac:spMkLst>
        </pc:spChg>
        <pc:spChg chg="del mod">
          <ac:chgData name="Giancarlo Cella" userId="f425aa62-05a8-4207-a7a7-b9975cf89f93" providerId="ADAL" clId="{EACC170A-6EAB-42DB-A1FE-E1B95562B102}" dt="2025-09-24T08:34:10.525" v="1816" actId="478"/>
          <ac:spMkLst>
            <pc:docMk/>
            <pc:sldMk cId="3461424452" sldId="1741"/>
            <ac:spMk id="623" creationId="{FF6F4E82-E148-9DF6-861D-9992063A5C20}"/>
          </ac:spMkLst>
        </pc:spChg>
        <pc:spChg chg="del mod">
          <ac:chgData name="Giancarlo Cella" userId="f425aa62-05a8-4207-a7a7-b9975cf89f93" providerId="ADAL" clId="{EACC170A-6EAB-42DB-A1FE-E1B95562B102}" dt="2025-09-24T08:34:10.523" v="1815" actId="478"/>
          <ac:spMkLst>
            <pc:docMk/>
            <pc:sldMk cId="3461424452" sldId="1741"/>
            <ac:spMk id="624" creationId="{1B6418B7-321F-DC53-C3A3-C3E05A1A8C1F}"/>
          </ac:spMkLst>
        </pc:spChg>
        <pc:spChg chg="del mod">
          <ac:chgData name="Giancarlo Cella" userId="f425aa62-05a8-4207-a7a7-b9975cf89f93" providerId="ADAL" clId="{EACC170A-6EAB-42DB-A1FE-E1B95562B102}" dt="2025-09-24T08:34:10.523" v="1814" actId="478"/>
          <ac:spMkLst>
            <pc:docMk/>
            <pc:sldMk cId="3461424452" sldId="1741"/>
            <ac:spMk id="625" creationId="{A42D8A11-A270-0AF6-1B34-5307B5333CE0}"/>
          </ac:spMkLst>
        </pc:spChg>
        <pc:spChg chg="del mod">
          <ac:chgData name="Giancarlo Cella" userId="f425aa62-05a8-4207-a7a7-b9975cf89f93" providerId="ADAL" clId="{EACC170A-6EAB-42DB-A1FE-E1B95562B102}" dt="2025-09-24T08:34:10.523" v="1813" actId="478"/>
          <ac:spMkLst>
            <pc:docMk/>
            <pc:sldMk cId="3461424452" sldId="1741"/>
            <ac:spMk id="626" creationId="{3E328046-0588-9DF5-EFD1-C518712E51E2}"/>
          </ac:spMkLst>
        </pc:spChg>
        <pc:spChg chg="del mod">
          <ac:chgData name="Giancarlo Cella" userId="f425aa62-05a8-4207-a7a7-b9975cf89f93" providerId="ADAL" clId="{EACC170A-6EAB-42DB-A1FE-E1B95562B102}" dt="2025-09-24T08:34:10.521" v="1812" actId="478"/>
          <ac:spMkLst>
            <pc:docMk/>
            <pc:sldMk cId="3461424452" sldId="1741"/>
            <ac:spMk id="627" creationId="{07A1B213-D607-2FF4-563B-F330397B5D75}"/>
          </ac:spMkLst>
        </pc:spChg>
        <pc:spChg chg="del mod">
          <ac:chgData name="Giancarlo Cella" userId="f425aa62-05a8-4207-a7a7-b9975cf89f93" providerId="ADAL" clId="{EACC170A-6EAB-42DB-A1FE-E1B95562B102}" dt="2025-09-24T08:34:10.521" v="1811" actId="478"/>
          <ac:spMkLst>
            <pc:docMk/>
            <pc:sldMk cId="3461424452" sldId="1741"/>
            <ac:spMk id="628" creationId="{71DDAEA4-4C07-ECC0-9E20-29A4B6758DE7}"/>
          </ac:spMkLst>
        </pc:spChg>
        <pc:spChg chg="del mod">
          <ac:chgData name="Giancarlo Cella" userId="f425aa62-05a8-4207-a7a7-b9975cf89f93" providerId="ADAL" clId="{EACC170A-6EAB-42DB-A1FE-E1B95562B102}" dt="2025-09-24T08:34:10.521" v="1810" actId="478"/>
          <ac:spMkLst>
            <pc:docMk/>
            <pc:sldMk cId="3461424452" sldId="1741"/>
            <ac:spMk id="629" creationId="{85C24324-D28A-35A4-76DC-0C49D21D9C99}"/>
          </ac:spMkLst>
        </pc:spChg>
        <pc:spChg chg="del mod">
          <ac:chgData name="Giancarlo Cella" userId="f425aa62-05a8-4207-a7a7-b9975cf89f93" providerId="ADAL" clId="{EACC170A-6EAB-42DB-A1FE-E1B95562B102}" dt="2025-09-24T08:34:10.519" v="1809" actId="478"/>
          <ac:spMkLst>
            <pc:docMk/>
            <pc:sldMk cId="3461424452" sldId="1741"/>
            <ac:spMk id="630" creationId="{0DF865ED-59C9-1FA4-7D67-5E5BF02EBED4}"/>
          </ac:spMkLst>
        </pc:spChg>
        <pc:spChg chg="del mod">
          <ac:chgData name="Giancarlo Cella" userId="f425aa62-05a8-4207-a7a7-b9975cf89f93" providerId="ADAL" clId="{EACC170A-6EAB-42DB-A1FE-E1B95562B102}" dt="2025-09-24T08:34:10.519" v="1808" actId="478"/>
          <ac:spMkLst>
            <pc:docMk/>
            <pc:sldMk cId="3461424452" sldId="1741"/>
            <ac:spMk id="631" creationId="{EC6FCCC2-E7E7-3BFC-6B97-BF1E85621864}"/>
          </ac:spMkLst>
        </pc:spChg>
        <pc:spChg chg="del mod">
          <ac:chgData name="Giancarlo Cella" userId="f425aa62-05a8-4207-a7a7-b9975cf89f93" providerId="ADAL" clId="{EACC170A-6EAB-42DB-A1FE-E1B95562B102}" dt="2025-09-24T08:34:10.519" v="1807" actId="478"/>
          <ac:spMkLst>
            <pc:docMk/>
            <pc:sldMk cId="3461424452" sldId="1741"/>
            <ac:spMk id="632" creationId="{622DEB5A-A6F6-D4BA-5328-E4BDE082CF2D}"/>
          </ac:spMkLst>
        </pc:spChg>
        <pc:spChg chg="del mod">
          <ac:chgData name="Giancarlo Cella" userId="f425aa62-05a8-4207-a7a7-b9975cf89f93" providerId="ADAL" clId="{EACC170A-6EAB-42DB-A1FE-E1B95562B102}" dt="2025-09-24T08:34:10.517" v="1806" actId="478"/>
          <ac:spMkLst>
            <pc:docMk/>
            <pc:sldMk cId="3461424452" sldId="1741"/>
            <ac:spMk id="633" creationId="{0897C00B-4132-89B4-4813-45B0CC60F712}"/>
          </ac:spMkLst>
        </pc:spChg>
        <pc:spChg chg="del mod topLvl">
          <ac:chgData name="Giancarlo Cella" userId="f425aa62-05a8-4207-a7a7-b9975cf89f93" providerId="ADAL" clId="{EACC170A-6EAB-42DB-A1FE-E1B95562B102}" dt="2025-09-24T08:34:42.304" v="1959" actId="478"/>
          <ac:spMkLst>
            <pc:docMk/>
            <pc:sldMk cId="3461424452" sldId="1741"/>
            <ac:spMk id="673" creationId="{AD00E080-60D2-A5F8-2816-424DE96FA257}"/>
          </ac:spMkLst>
        </pc:spChg>
        <pc:spChg chg="del mod topLvl">
          <ac:chgData name="Giancarlo Cella" userId="f425aa62-05a8-4207-a7a7-b9975cf89f93" providerId="ADAL" clId="{EACC170A-6EAB-42DB-A1FE-E1B95562B102}" dt="2025-09-24T08:34:42.272" v="1923" actId="478"/>
          <ac:spMkLst>
            <pc:docMk/>
            <pc:sldMk cId="3461424452" sldId="1741"/>
            <ac:spMk id="674" creationId="{25D32A99-E1AE-DD86-F54C-5AA322A5D164}"/>
          </ac:spMkLst>
        </pc:spChg>
        <pc:spChg chg="del mod">
          <ac:chgData name="Giancarlo Cella" userId="f425aa62-05a8-4207-a7a7-b9975cf89f93" providerId="ADAL" clId="{EACC170A-6EAB-42DB-A1FE-E1B95562B102}" dt="2025-09-24T08:34:42.272" v="1922" actId="478"/>
          <ac:spMkLst>
            <pc:docMk/>
            <pc:sldMk cId="3461424452" sldId="1741"/>
            <ac:spMk id="675" creationId="{C8F3CB43-35A4-3AB5-CBB1-B562E6F0FDC3}"/>
          </ac:spMkLst>
        </pc:spChg>
        <pc:spChg chg="del mod">
          <ac:chgData name="Giancarlo Cella" userId="f425aa62-05a8-4207-a7a7-b9975cf89f93" providerId="ADAL" clId="{EACC170A-6EAB-42DB-A1FE-E1B95562B102}" dt="2025-09-24T08:34:42.272" v="1921" actId="478"/>
          <ac:spMkLst>
            <pc:docMk/>
            <pc:sldMk cId="3461424452" sldId="1741"/>
            <ac:spMk id="676" creationId="{A2463FC1-8ECD-848D-BE26-15758837F0FA}"/>
          </ac:spMkLst>
        </pc:spChg>
        <pc:spChg chg="del mod">
          <ac:chgData name="Giancarlo Cella" userId="f425aa62-05a8-4207-a7a7-b9975cf89f93" providerId="ADAL" clId="{EACC170A-6EAB-42DB-A1FE-E1B95562B102}" dt="2025-09-24T08:34:42.270" v="1920" actId="478"/>
          <ac:spMkLst>
            <pc:docMk/>
            <pc:sldMk cId="3461424452" sldId="1741"/>
            <ac:spMk id="677" creationId="{5BB4F83A-3548-A73B-515C-E9B564951465}"/>
          </ac:spMkLst>
        </pc:spChg>
        <pc:spChg chg="del mod">
          <ac:chgData name="Giancarlo Cella" userId="f425aa62-05a8-4207-a7a7-b9975cf89f93" providerId="ADAL" clId="{EACC170A-6EAB-42DB-A1FE-E1B95562B102}" dt="2025-09-24T08:34:42.270" v="1919" actId="478"/>
          <ac:spMkLst>
            <pc:docMk/>
            <pc:sldMk cId="3461424452" sldId="1741"/>
            <ac:spMk id="678" creationId="{2EE27DB6-15ED-BBD7-463B-ABF0BC8FCC96}"/>
          </ac:spMkLst>
        </pc:spChg>
        <pc:spChg chg="del mod">
          <ac:chgData name="Giancarlo Cella" userId="f425aa62-05a8-4207-a7a7-b9975cf89f93" providerId="ADAL" clId="{EACC170A-6EAB-42DB-A1FE-E1B95562B102}" dt="2025-09-24T08:34:42.270" v="1918" actId="478"/>
          <ac:spMkLst>
            <pc:docMk/>
            <pc:sldMk cId="3461424452" sldId="1741"/>
            <ac:spMk id="679" creationId="{4B2BF680-DAB8-9416-2AEE-6469FE438B52}"/>
          </ac:spMkLst>
        </pc:spChg>
        <pc:spChg chg="del mod">
          <ac:chgData name="Giancarlo Cella" userId="f425aa62-05a8-4207-a7a7-b9975cf89f93" providerId="ADAL" clId="{EACC170A-6EAB-42DB-A1FE-E1B95562B102}" dt="2025-09-24T08:34:42.268" v="1917" actId="478"/>
          <ac:spMkLst>
            <pc:docMk/>
            <pc:sldMk cId="3461424452" sldId="1741"/>
            <ac:spMk id="680" creationId="{816EDE9B-DBD3-A535-782E-DA23A86D142D}"/>
          </ac:spMkLst>
        </pc:spChg>
        <pc:spChg chg="del mod">
          <ac:chgData name="Giancarlo Cella" userId="f425aa62-05a8-4207-a7a7-b9975cf89f93" providerId="ADAL" clId="{EACC170A-6EAB-42DB-A1FE-E1B95562B102}" dt="2025-09-24T08:34:42.268" v="1916" actId="478"/>
          <ac:spMkLst>
            <pc:docMk/>
            <pc:sldMk cId="3461424452" sldId="1741"/>
            <ac:spMk id="681" creationId="{D3140138-B797-302C-7862-FCD0EEAA397C}"/>
          </ac:spMkLst>
        </pc:spChg>
        <pc:spChg chg="del mod">
          <ac:chgData name="Giancarlo Cella" userId="f425aa62-05a8-4207-a7a7-b9975cf89f93" providerId="ADAL" clId="{EACC170A-6EAB-42DB-A1FE-E1B95562B102}" dt="2025-09-24T08:34:42.268" v="1915" actId="478"/>
          <ac:spMkLst>
            <pc:docMk/>
            <pc:sldMk cId="3461424452" sldId="1741"/>
            <ac:spMk id="682" creationId="{E9474291-F051-96DB-2A12-7EA094E6DE7A}"/>
          </ac:spMkLst>
        </pc:spChg>
        <pc:spChg chg="del mod">
          <ac:chgData name="Giancarlo Cella" userId="f425aa62-05a8-4207-a7a7-b9975cf89f93" providerId="ADAL" clId="{EACC170A-6EAB-42DB-A1FE-E1B95562B102}" dt="2025-09-24T08:34:42.268" v="1914" actId="478"/>
          <ac:spMkLst>
            <pc:docMk/>
            <pc:sldMk cId="3461424452" sldId="1741"/>
            <ac:spMk id="683" creationId="{7E9483C4-75FE-AE2E-B12D-CFA85D4B2CE8}"/>
          </ac:spMkLst>
        </pc:spChg>
        <pc:spChg chg="del mod">
          <ac:chgData name="Giancarlo Cella" userId="f425aa62-05a8-4207-a7a7-b9975cf89f93" providerId="ADAL" clId="{EACC170A-6EAB-42DB-A1FE-E1B95562B102}" dt="2025-09-24T08:34:42.266" v="1913" actId="478"/>
          <ac:spMkLst>
            <pc:docMk/>
            <pc:sldMk cId="3461424452" sldId="1741"/>
            <ac:spMk id="684" creationId="{E544DB3E-9F9F-3E23-5EB4-3E19C7D049F1}"/>
          </ac:spMkLst>
        </pc:spChg>
        <pc:spChg chg="del mod">
          <ac:chgData name="Giancarlo Cella" userId="f425aa62-05a8-4207-a7a7-b9975cf89f93" providerId="ADAL" clId="{EACC170A-6EAB-42DB-A1FE-E1B95562B102}" dt="2025-09-24T08:34:42.266" v="1912" actId="478"/>
          <ac:spMkLst>
            <pc:docMk/>
            <pc:sldMk cId="3461424452" sldId="1741"/>
            <ac:spMk id="685" creationId="{A9187DAD-922A-8B98-3356-0BC74981A89E}"/>
          </ac:spMkLst>
        </pc:spChg>
        <pc:spChg chg="del mod">
          <ac:chgData name="Giancarlo Cella" userId="f425aa62-05a8-4207-a7a7-b9975cf89f93" providerId="ADAL" clId="{EACC170A-6EAB-42DB-A1FE-E1B95562B102}" dt="2025-09-24T08:34:42.266" v="1911" actId="478"/>
          <ac:spMkLst>
            <pc:docMk/>
            <pc:sldMk cId="3461424452" sldId="1741"/>
            <ac:spMk id="686" creationId="{6106AB0F-B3B8-B589-9A98-42E85E3A3F4F}"/>
          </ac:spMkLst>
        </pc:spChg>
        <pc:spChg chg="del mod">
          <ac:chgData name="Giancarlo Cella" userId="f425aa62-05a8-4207-a7a7-b9975cf89f93" providerId="ADAL" clId="{EACC170A-6EAB-42DB-A1FE-E1B95562B102}" dt="2025-09-24T08:34:42.264" v="1910" actId="478"/>
          <ac:spMkLst>
            <pc:docMk/>
            <pc:sldMk cId="3461424452" sldId="1741"/>
            <ac:spMk id="687" creationId="{5E8DD056-7166-C88D-2564-E2A814B46B40}"/>
          </ac:spMkLst>
        </pc:spChg>
        <pc:spChg chg="del mod">
          <ac:chgData name="Giancarlo Cella" userId="f425aa62-05a8-4207-a7a7-b9975cf89f93" providerId="ADAL" clId="{EACC170A-6EAB-42DB-A1FE-E1B95562B102}" dt="2025-09-24T08:34:42.264" v="1909" actId="478"/>
          <ac:spMkLst>
            <pc:docMk/>
            <pc:sldMk cId="3461424452" sldId="1741"/>
            <ac:spMk id="688" creationId="{EC05780D-CD80-12B6-F754-A44A8382DCFD}"/>
          </ac:spMkLst>
        </pc:spChg>
        <pc:spChg chg="del mod">
          <ac:chgData name="Giancarlo Cella" userId="f425aa62-05a8-4207-a7a7-b9975cf89f93" providerId="ADAL" clId="{EACC170A-6EAB-42DB-A1FE-E1B95562B102}" dt="2025-09-24T08:34:42.264" v="1908" actId="478"/>
          <ac:spMkLst>
            <pc:docMk/>
            <pc:sldMk cId="3461424452" sldId="1741"/>
            <ac:spMk id="689" creationId="{EB24A6DA-0291-9D51-7014-D4C6C0AD3F88}"/>
          </ac:spMkLst>
        </pc:spChg>
        <pc:spChg chg="del mod">
          <ac:chgData name="Giancarlo Cella" userId="f425aa62-05a8-4207-a7a7-b9975cf89f93" providerId="ADAL" clId="{EACC170A-6EAB-42DB-A1FE-E1B95562B102}" dt="2025-09-24T08:34:42.262" v="1907" actId="478"/>
          <ac:spMkLst>
            <pc:docMk/>
            <pc:sldMk cId="3461424452" sldId="1741"/>
            <ac:spMk id="690" creationId="{EADA805D-20BB-DC99-3C5C-70B87F82B3AF}"/>
          </ac:spMkLst>
        </pc:spChg>
        <pc:spChg chg="del mod">
          <ac:chgData name="Giancarlo Cella" userId="f425aa62-05a8-4207-a7a7-b9975cf89f93" providerId="ADAL" clId="{EACC170A-6EAB-42DB-A1FE-E1B95562B102}" dt="2025-09-24T08:34:42.262" v="1906" actId="478"/>
          <ac:spMkLst>
            <pc:docMk/>
            <pc:sldMk cId="3461424452" sldId="1741"/>
            <ac:spMk id="691" creationId="{4CA7E18C-FF29-E4CA-F5FD-4B872CBCD498}"/>
          </ac:spMkLst>
        </pc:spChg>
        <pc:spChg chg="del mod">
          <ac:chgData name="Giancarlo Cella" userId="f425aa62-05a8-4207-a7a7-b9975cf89f93" providerId="ADAL" clId="{EACC170A-6EAB-42DB-A1FE-E1B95562B102}" dt="2025-09-24T08:34:42.262" v="1905" actId="478"/>
          <ac:spMkLst>
            <pc:docMk/>
            <pc:sldMk cId="3461424452" sldId="1741"/>
            <ac:spMk id="692" creationId="{BDB8FCD3-7517-404C-429E-3BD235BF10D1}"/>
          </ac:spMkLst>
        </pc:spChg>
        <pc:spChg chg="del mod">
          <ac:chgData name="Giancarlo Cella" userId="f425aa62-05a8-4207-a7a7-b9975cf89f93" providerId="ADAL" clId="{EACC170A-6EAB-42DB-A1FE-E1B95562B102}" dt="2025-09-24T08:34:42.260" v="1904" actId="478"/>
          <ac:spMkLst>
            <pc:docMk/>
            <pc:sldMk cId="3461424452" sldId="1741"/>
            <ac:spMk id="693" creationId="{E8F07A51-95A8-0B63-647A-9D2F48FDC9FE}"/>
          </ac:spMkLst>
        </pc:spChg>
        <pc:spChg chg="del mod">
          <ac:chgData name="Giancarlo Cella" userId="f425aa62-05a8-4207-a7a7-b9975cf89f93" providerId="ADAL" clId="{EACC170A-6EAB-42DB-A1FE-E1B95562B102}" dt="2025-09-24T08:34:42.260" v="1903" actId="478"/>
          <ac:spMkLst>
            <pc:docMk/>
            <pc:sldMk cId="3461424452" sldId="1741"/>
            <ac:spMk id="694" creationId="{149B21F3-A075-7AF1-0C73-910EDEE87223}"/>
          </ac:spMkLst>
        </pc:spChg>
        <pc:spChg chg="del mod">
          <ac:chgData name="Giancarlo Cella" userId="f425aa62-05a8-4207-a7a7-b9975cf89f93" providerId="ADAL" clId="{EACC170A-6EAB-42DB-A1FE-E1B95562B102}" dt="2025-09-24T08:34:42.260" v="1902" actId="478"/>
          <ac:spMkLst>
            <pc:docMk/>
            <pc:sldMk cId="3461424452" sldId="1741"/>
            <ac:spMk id="695" creationId="{FA2A448B-134B-944B-A89D-6375AA2754FF}"/>
          </ac:spMkLst>
        </pc:spChg>
        <pc:spChg chg="del mod">
          <ac:chgData name="Giancarlo Cella" userId="f425aa62-05a8-4207-a7a7-b9975cf89f93" providerId="ADAL" clId="{EACC170A-6EAB-42DB-A1FE-E1B95562B102}" dt="2025-09-24T08:34:42.260" v="1901" actId="478"/>
          <ac:spMkLst>
            <pc:docMk/>
            <pc:sldMk cId="3461424452" sldId="1741"/>
            <ac:spMk id="696" creationId="{5B6BB9D2-F871-CF03-DFF8-5323373FF383}"/>
          </ac:spMkLst>
        </pc:spChg>
        <pc:spChg chg="del mod">
          <ac:chgData name="Giancarlo Cella" userId="f425aa62-05a8-4207-a7a7-b9975cf89f93" providerId="ADAL" clId="{EACC170A-6EAB-42DB-A1FE-E1B95562B102}" dt="2025-09-24T08:34:42.258" v="1900" actId="478"/>
          <ac:spMkLst>
            <pc:docMk/>
            <pc:sldMk cId="3461424452" sldId="1741"/>
            <ac:spMk id="697" creationId="{8CC2A8E2-D79C-FA09-56D7-68411A3B67A5}"/>
          </ac:spMkLst>
        </pc:spChg>
        <pc:spChg chg="del mod">
          <ac:chgData name="Giancarlo Cella" userId="f425aa62-05a8-4207-a7a7-b9975cf89f93" providerId="ADAL" clId="{EACC170A-6EAB-42DB-A1FE-E1B95562B102}" dt="2025-09-24T08:34:42.258" v="1899" actId="478"/>
          <ac:spMkLst>
            <pc:docMk/>
            <pc:sldMk cId="3461424452" sldId="1741"/>
            <ac:spMk id="698" creationId="{0FAE15FC-DA5A-7FB9-911C-D07574F81931}"/>
          </ac:spMkLst>
        </pc:spChg>
        <pc:spChg chg="del mod">
          <ac:chgData name="Giancarlo Cella" userId="f425aa62-05a8-4207-a7a7-b9975cf89f93" providerId="ADAL" clId="{EACC170A-6EAB-42DB-A1FE-E1B95562B102}" dt="2025-09-24T08:34:42.258" v="1898" actId="478"/>
          <ac:spMkLst>
            <pc:docMk/>
            <pc:sldMk cId="3461424452" sldId="1741"/>
            <ac:spMk id="699" creationId="{EDF88AD9-B6EF-20C4-1D80-EE17D97DC708}"/>
          </ac:spMkLst>
        </pc:spChg>
        <pc:spChg chg="del mod">
          <ac:chgData name="Giancarlo Cella" userId="f425aa62-05a8-4207-a7a7-b9975cf89f93" providerId="ADAL" clId="{EACC170A-6EAB-42DB-A1FE-E1B95562B102}" dt="2025-09-24T08:34:42.256" v="1897" actId="478"/>
          <ac:spMkLst>
            <pc:docMk/>
            <pc:sldMk cId="3461424452" sldId="1741"/>
            <ac:spMk id="700" creationId="{74FA877A-CDC6-F3EA-B2C8-21FD676C214E}"/>
          </ac:spMkLst>
        </pc:spChg>
        <pc:spChg chg="del mod">
          <ac:chgData name="Giancarlo Cella" userId="f425aa62-05a8-4207-a7a7-b9975cf89f93" providerId="ADAL" clId="{EACC170A-6EAB-42DB-A1FE-E1B95562B102}" dt="2025-09-24T08:34:42.256" v="1896" actId="478"/>
          <ac:spMkLst>
            <pc:docMk/>
            <pc:sldMk cId="3461424452" sldId="1741"/>
            <ac:spMk id="701" creationId="{9AD2444A-A59B-594D-8F73-A712F15BF89C}"/>
          </ac:spMkLst>
        </pc:spChg>
        <pc:spChg chg="del mod">
          <ac:chgData name="Giancarlo Cella" userId="f425aa62-05a8-4207-a7a7-b9975cf89f93" providerId="ADAL" clId="{EACC170A-6EAB-42DB-A1FE-E1B95562B102}" dt="2025-09-24T08:34:42.256" v="1895" actId="478"/>
          <ac:spMkLst>
            <pc:docMk/>
            <pc:sldMk cId="3461424452" sldId="1741"/>
            <ac:spMk id="702" creationId="{F5FB7143-6433-ABD2-1FB0-DD7FBAFE1768}"/>
          </ac:spMkLst>
        </pc:spChg>
        <pc:spChg chg="del mod">
          <ac:chgData name="Giancarlo Cella" userId="f425aa62-05a8-4207-a7a7-b9975cf89f93" providerId="ADAL" clId="{EACC170A-6EAB-42DB-A1FE-E1B95562B102}" dt="2025-09-24T08:34:42.255" v="1894" actId="478"/>
          <ac:spMkLst>
            <pc:docMk/>
            <pc:sldMk cId="3461424452" sldId="1741"/>
            <ac:spMk id="703" creationId="{E521C313-9D5B-D2BA-D636-C944C0DE71B5}"/>
          </ac:spMkLst>
        </pc:spChg>
        <pc:spChg chg="del mod">
          <ac:chgData name="Giancarlo Cella" userId="f425aa62-05a8-4207-a7a7-b9975cf89f93" providerId="ADAL" clId="{EACC170A-6EAB-42DB-A1FE-E1B95562B102}" dt="2025-09-24T08:34:42.255" v="1893" actId="478"/>
          <ac:spMkLst>
            <pc:docMk/>
            <pc:sldMk cId="3461424452" sldId="1741"/>
            <ac:spMk id="704" creationId="{3F14EC68-B204-5C46-5F0A-15D3F6CD2CEA}"/>
          </ac:spMkLst>
        </pc:spChg>
        <pc:spChg chg="del mod">
          <ac:chgData name="Giancarlo Cella" userId="f425aa62-05a8-4207-a7a7-b9975cf89f93" providerId="ADAL" clId="{EACC170A-6EAB-42DB-A1FE-E1B95562B102}" dt="2025-09-24T08:34:42.253" v="1892" actId="478"/>
          <ac:spMkLst>
            <pc:docMk/>
            <pc:sldMk cId="3461424452" sldId="1741"/>
            <ac:spMk id="705" creationId="{24564037-57EB-6FE7-05C0-B346F1AB9E90}"/>
          </ac:spMkLst>
        </pc:spChg>
        <pc:spChg chg="del mod">
          <ac:chgData name="Giancarlo Cella" userId="f425aa62-05a8-4207-a7a7-b9975cf89f93" providerId="ADAL" clId="{EACC170A-6EAB-42DB-A1FE-E1B95562B102}" dt="2025-09-24T08:34:42.253" v="1891" actId="478"/>
          <ac:spMkLst>
            <pc:docMk/>
            <pc:sldMk cId="3461424452" sldId="1741"/>
            <ac:spMk id="706" creationId="{1D95DC50-D4D6-B671-0EEC-3ACB8153F7DD}"/>
          </ac:spMkLst>
        </pc:spChg>
        <pc:spChg chg="del mod">
          <ac:chgData name="Giancarlo Cella" userId="f425aa62-05a8-4207-a7a7-b9975cf89f93" providerId="ADAL" clId="{EACC170A-6EAB-42DB-A1FE-E1B95562B102}" dt="2025-09-24T08:34:42.253" v="1890" actId="478"/>
          <ac:spMkLst>
            <pc:docMk/>
            <pc:sldMk cId="3461424452" sldId="1741"/>
            <ac:spMk id="707" creationId="{74989AE8-778E-412F-FBA7-1511A23251B1}"/>
          </ac:spMkLst>
        </pc:spChg>
        <pc:spChg chg="del mod topLvl">
          <ac:chgData name="Giancarlo Cella" userId="f425aa62-05a8-4207-a7a7-b9975cf89f93" providerId="ADAL" clId="{EACC170A-6EAB-42DB-A1FE-E1B95562B102}" dt="2025-09-24T08:34:50.330" v="2047" actId="478"/>
          <ac:spMkLst>
            <pc:docMk/>
            <pc:sldMk cId="3461424452" sldId="1741"/>
            <ac:spMk id="746" creationId="{644A9347-B72B-C29D-BC25-0430DAF8A0BB}"/>
          </ac:spMkLst>
        </pc:spChg>
        <pc:spChg chg="del mod topLvl">
          <ac:chgData name="Giancarlo Cella" userId="f425aa62-05a8-4207-a7a7-b9975cf89f93" providerId="ADAL" clId="{EACC170A-6EAB-42DB-A1FE-E1B95562B102}" dt="2025-09-24T08:34:50.303" v="2011" actId="478"/>
          <ac:spMkLst>
            <pc:docMk/>
            <pc:sldMk cId="3461424452" sldId="1741"/>
            <ac:spMk id="747" creationId="{58D32F69-CED7-64F9-5CE1-FC012AF9FC94}"/>
          </ac:spMkLst>
        </pc:spChg>
        <pc:spChg chg="del mod">
          <ac:chgData name="Giancarlo Cella" userId="f425aa62-05a8-4207-a7a7-b9975cf89f93" providerId="ADAL" clId="{EACC170A-6EAB-42DB-A1FE-E1B95562B102}" dt="2025-09-24T08:34:50.303" v="2010" actId="478"/>
          <ac:spMkLst>
            <pc:docMk/>
            <pc:sldMk cId="3461424452" sldId="1741"/>
            <ac:spMk id="748" creationId="{BFECA34B-2616-3A59-7945-6F4885598E5E}"/>
          </ac:spMkLst>
        </pc:spChg>
        <pc:spChg chg="del mod">
          <ac:chgData name="Giancarlo Cella" userId="f425aa62-05a8-4207-a7a7-b9975cf89f93" providerId="ADAL" clId="{EACC170A-6EAB-42DB-A1FE-E1B95562B102}" dt="2025-09-24T08:34:50.301" v="2009" actId="478"/>
          <ac:spMkLst>
            <pc:docMk/>
            <pc:sldMk cId="3461424452" sldId="1741"/>
            <ac:spMk id="749" creationId="{A8BA6A0C-152E-3F8E-2B46-957F29E53293}"/>
          </ac:spMkLst>
        </pc:spChg>
        <pc:spChg chg="del mod">
          <ac:chgData name="Giancarlo Cella" userId="f425aa62-05a8-4207-a7a7-b9975cf89f93" providerId="ADAL" clId="{EACC170A-6EAB-42DB-A1FE-E1B95562B102}" dt="2025-09-24T08:34:50.301" v="2008" actId="478"/>
          <ac:spMkLst>
            <pc:docMk/>
            <pc:sldMk cId="3461424452" sldId="1741"/>
            <ac:spMk id="750" creationId="{AD569D37-FC54-9B82-8DDC-CF22C05A38D3}"/>
          </ac:spMkLst>
        </pc:spChg>
        <pc:spChg chg="del mod">
          <ac:chgData name="Giancarlo Cella" userId="f425aa62-05a8-4207-a7a7-b9975cf89f93" providerId="ADAL" clId="{EACC170A-6EAB-42DB-A1FE-E1B95562B102}" dt="2025-09-24T08:34:50.301" v="2007" actId="478"/>
          <ac:spMkLst>
            <pc:docMk/>
            <pc:sldMk cId="3461424452" sldId="1741"/>
            <ac:spMk id="751" creationId="{E2F86CE9-A5E9-2EB0-4EEF-1EC47387B8FA}"/>
          </ac:spMkLst>
        </pc:spChg>
        <pc:spChg chg="del mod">
          <ac:chgData name="Giancarlo Cella" userId="f425aa62-05a8-4207-a7a7-b9975cf89f93" providerId="ADAL" clId="{EACC170A-6EAB-42DB-A1FE-E1B95562B102}" dt="2025-09-24T08:34:50.301" v="2006" actId="478"/>
          <ac:spMkLst>
            <pc:docMk/>
            <pc:sldMk cId="3461424452" sldId="1741"/>
            <ac:spMk id="752" creationId="{66E88866-4BD1-B510-8ED9-6D5306ACF629}"/>
          </ac:spMkLst>
        </pc:spChg>
        <pc:spChg chg="del mod">
          <ac:chgData name="Giancarlo Cella" userId="f425aa62-05a8-4207-a7a7-b9975cf89f93" providerId="ADAL" clId="{EACC170A-6EAB-42DB-A1FE-E1B95562B102}" dt="2025-09-24T08:34:50.299" v="2005" actId="478"/>
          <ac:spMkLst>
            <pc:docMk/>
            <pc:sldMk cId="3461424452" sldId="1741"/>
            <ac:spMk id="753" creationId="{C7F2E1DB-858B-0834-B40A-774E468FB0AC}"/>
          </ac:spMkLst>
        </pc:spChg>
        <pc:spChg chg="del mod">
          <ac:chgData name="Giancarlo Cella" userId="f425aa62-05a8-4207-a7a7-b9975cf89f93" providerId="ADAL" clId="{EACC170A-6EAB-42DB-A1FE-E1B95562B102}" dt="2025-09-24T08:34:50.299" v="2004" actId="478"/>
          <ac:spMkLst>
            <pc:docMk/>
            <pc:sldMk cId="3461424452" sldId="1741"/>
            <ac:spMk id="754" creationId="{CF24AC66-1C22-B80B-B97B-72684D0026D6}"/>
          </ac:spMkLst>
        </pc:spChg>
        <pc:spChg chg="del mod">
          <ac:chgData name="Giancarlo Cella" userId="f425aa62-05a8-4207-a7a7-b9975cf89f93" providerId="ADAL" clId="{EACC170A-6EAB-42DB-A1FE-E1B95562B102}" dt="2025-09-24T08:34:50.299" v="2003" actId="478"/>
          <ac:spMkLst>
            <pc:docMk/>
            <pc:sldMk cId="3461424452" sldId="1741"/>
            <ac:spMk id="755" creationId="{D9DCECB1-F86F-A129-5382-609C18D612BF}"/>
          </ac:spMkLst>
        </pc:spChg>
        <pc:spChg chg="del mod">
          <ac:chgData name="Giancarlo Cella" userId="f425aa62-05a8-4207-a7a7-b9975cf89f93" providerId="ADAL" clId="{EACC170A-6EAB-42DB-A1FE-E1B95562B102}" dt="2025-09-24T08:34:50.297" v="2002" actId="478"/>
          <ac:spMkLst>
            <pc:docMk/>
            <pc:sldMk cId="3461424452" sldId="1741"/>
            <ac:spMk id="756" creationId="{01B1046A-7FCB-D4FE-815F-3F1218EBFA18}"/>
          </ac:spMkLst>
        </pc:spChg>
        <pc:spChg chg="del mod">
          <ac:chgData name="Giancarlo Cella" userId="f425aa62-05a8-4207-a7a7-b9975cf89f93" providerId="ADAL" clId="{EACC170A-6EAB-42DB-A1FE-E1B95562B102}" dt="2025-09-24T08:34:50.297" v="2001" actId="478"/>
          <ac:spMkLst>
            <pc:docMk/>
            <pc:sldMk cId="3461424452" sldId="1741"/>
            <ac:spMk id="757" creationId="{856C4A7B-3959-F825-DF30-2EC26A30078A}"/>
          </ac:spMkLst>
        </pc:spChg>
        <pc:spChg chg="del mod">
          <ac:chgData name="Giancarlo Cella" userId="f425aa62-05a8-4207-a7a7-b9975cf89f93" providerId="ADAL" clId="{EACC170A-6EAB-42DB-A1FE-E1B95562B102}" dt="2025-09-24T08:34:50.297" v="2000" actId="478"/>
          <ac:spMkLst>
            <pc:docMk/>
            <pc:sldMk cId="3461424452" sldId="1741"/>
            <ac:spMk id="758" creationId="{BFAA4CE1-A7DB-5578-E46A-04893B0FA53B}"/>
          </ac:spMkLst>
        </pc:spChg>
        <pc:spChg chg="del mod">
          <ac:chgData name="Giancarlo Cella" userId="f425aa62-05a8-4207-a7a7-b9975cf89f93" providerId="ADAL" clId="{EACC170A-6EAB-42DB-A1FE-E1B95562B102}" dt="2025-09-24T08:34:50.295" v="1999" actId="478"/>
          <ac:spMkLst>
            <pc:docMk/>
            <pc:sldMk cId="3461424452" sldId="1741"/>
            <ac:spMk id="759" creationId="{41D9E7D9-B6E9-748C-8020-D8CB70A123F8}"/>
          </ac:spMkLst>
        </pc:spChg>
        <pc:spChg chg="del mod">
          <ac:chgData name="Giancarlo Cella" userId="f425aa62-05a8-4207-a7a7-b9975cf89f93" providerId="ADAL" clId="{EACC170A-6EAB-42DB-A1FE-E1B95562B102}" dt="2025-09-24T08:34:50.295" v="1998" actId="478"/>
          <ac:spMkLst>
            <pc:docMk/>
            <pc:sldMk cId="3461424452" sldId="1741"/>
            <ac:spMk id="760" creationId="{D5564B48-EF98-DDE8-AF3F-040FFCDEE0A7}"/>
          </ac:spMkLst>
        </pc:spChg>
        <pc:spChg chg="del mod">
          <ac:chgData name="Giancarlo Cella" userId="f425aa62-05a8-4207-a7a7-b9975cf89f93" providerId="ADAL" clId="{EACC170A-6EAB-42DB-A1FE-E1B95562B102}" dt="2025-09-24T08:34:50.295" v="1997" actId="478"/>
          <ac:spMkLst>
            <pc:docMk/>
            <pc:sldMk cId="3461424452" sldId="1741"/>
            <ac:spMk id="761" creationId="{9D212719-5385-B2C9-0704-31E59701A1B1}"/>
          </ac:spMkLst>
        </pc:spChg>
        <pc:spChg chg="del mod">
          <ac:chgData name="Giancarlo Cella" userId="f425aa62-05a8-4207-a7a7-b9975cf89f93" providerId="ADAL" clId="{EACC170A-6EAB-42DB-A1FE-E1B95562B102}" dt="2025-09-24T08:34:50.295" v="1996" actId="478"/>
          <ac:spMkLst>
            <pc:docMk/>
            <pc:sldMk cId="3461424452" sldId="1741"/>
            <ac:spMk id="762" creationId="{B05C0148-C025-1640-9464-595483FE060D}"/>
          </ac:spMkLst>
        </pc:spChg>
        <pc:spChg chg="del mod">
          <ac:chgData name="Giancarlo Cella" userId="f425aa62-05a8-4207-a7a7-b9975cf89f93" providerId="ADAL" clId="{EACC170A-6EAB-42DB-A1FE-E1B95562B102}" dt="2025-09-24T08:34:50.293" v="1995" actId="478"/>
          <ac:spMkLst>
            <pc:docMk/>
            <pc:sldMk cId="3461424452" sldId="1741"/>
            <ac:spMk id="763" creationId="{EDCAD082-2040-6D75-0386-5CF51483E1C5}"/>
          </ac:spMkLst>
        </pc:spChg>
        <pc:spChg chg="del mod">
          <ac:chgData name="Giancarlo Cella" userId="f425aa62-05a8-4207-a7a7-b9975cf89f93" providerId="ADAL" clId="{EACC170A-6EAB-42DB-A1FE-E1B95562B102}" dt="2025-09-24T08:34:50.293" v="1994" actId="478"/>
          <ac:spMkLst>
            <pc:docMk/>
            <pc:sldMk cId="3461424452" sldId="1741"/>
            <ac:spMk id="764" creationId="{2F95547E-4B53-59FF-7821-54D2B9829D30}"/>
          </ac:spMkLst>
        </pc:spChg>
        <pc:spChg chg="del mod">
          <ac:chgData name="Giancarlo Cella" userId="f425aa62-05a8-4207-a7a7-b9975cf89f93" providerId="ADAL" clId="{EACC170A-6EAB-42DB-A1FE-E1B95562B102}" dt="2025-09-24T08:34:50.293" v="1993" actId="478"/>
          <ac:spMkLst>
            <pc:docMk/>
            <pc:sldMk cId="3461424452" sldId="1741"/>
            <ac:spMk id="765" creationId="{AE2CABD3-F48D-F558-3C9D-DDDBF4DE647E}"/>
          </ac:spMkLst>
        </pc:spChg>
        <pc:spChg chg="del mod">
          <ac:chgData name="Giancarlo Cella" userId="f425aa62-05a8-4207-a7a7-b9975cf89f93" providerId="ADAL" clId="{EACC170A-6EAB-42DB-A1FE-E1B95562B102}" dt="2025-09-24T08:34:50.291" v="1992" actId="478"/>
          <ac:spMkLst>
            <pc:docMk/>
            <pc:sldMk cId="3461424452" sldId="1741"/>
            <ac:spMk id="766" creationId="{83FCAAC2-8605-F02E-CFB7-7E202ED07029}"/>
          </ac:spMkLst>
        </pc:spChg>
        <pc:spChg chg="del mod">
          <ac:chgData name="Giancarlo Cella" userId="f425aa62-05a8-4207-a7a7-b9975cf89f93" providerId="ADAL" clId="{EACC170A-6EAB-42DB-A1FE-E1B95562B102}" dt="2025-09-24T08:34:50.291" v="1991" actId="478"/>
          <ac:spMkLst>
            <pc:docMk/>
            <pc:sldMk cId="3461424452" sldId="1741"/>
            <ac:spMk id="767" creationId="{A09E7F04-4A3D-422B-9416-03448DB0C113}"/>
          </ac:spMkLst>
        </pc:spChg>
        <pc:spChg chg="del mod">
          <ac:chgData name="Giancarlo Cella" userId="f425aa62-05a8-4207-a7a7-b9975cf89f93" providerId="ADAL" clId="{EACC170A-6EAB-42DB-A1FE-E1B95562B102}" dt="2025-09-24T08:34:50.291" v="1990" actId="478"/>
          <ac:spMkLst>
            <pc:docMk/>
            <pc:sldMk cId="3461424452" sldId="1741"/>
            <ac:spMk id="768" creationId="{8B6804AF-1BB5-F681-CBBB-0AE46B675077}"/>
          </ac:spMkLst>
        </pc:spChg>
        <pc:spChg chg="del mod">
          <ac:chgData name="Giancarlo Cella" userId="f425aa62-05a8-4207-a7a7-b9975cf89f93" providerId="ADAL" clId="{EACC170A-6EAB-42DB-A1FE-E1B95562B102}" dt="2025-09-24T08:34:50.289" v="1989" actId="478"/>
          <ac:spMkLst>
            <pc:docMk/>
            <pc:sldMk cId="3461424452" sldId="1741"/>
            <ac:spMk id="769" creationId="{EF20D97B-EFD2-8724-9EAB-AC9318765EA4}"/>
          </ac:spMkLst>
        </pc:spChg>
        <pc:spChg chg="del mod">
          <ac:chgData name="Giancarlo Cella" userId="f425aa62-05a8-4207-a7a7-b9975cf89f93" providerId="ADAL" clId="{EACC170A-6EAB-42DB-A1FE-E1B95562B102}" dt="2025-09-24T08:34:50.289" v="1988" actId="478"/>
          <ac:spMkLst>
            <pc:docMk/>
            <pc:sldMk cId="3461424452" sldId="1741"/>
            <ac:spMk id="770" creationId="{EA152390-53B9-004C-5D6B-026F52DC5091}"/>
          </ac:spMkLst>
        </pc:spChg>
        <pc:spChg chg="del mod">
          <ac:chgData name="Giancarlo Cella" userId="f425aa62-05a8-4207-a7a7-b9975cf89f93" providerId="ADAL" clId="{EACC170A-6EAB-42DB-A1FE-E1B95562B102}" dt="2025-09-24T08:34:50.289" v="1987" actId="478"/>
          <ac:spMkLst>
            <pc:docMk/>
            <pc:sldMk cId="3461424452" sldId="1741"/>
            <ac:spMk id="771" creationId="{37308153-FB2D-69EA-4C80-ECEAEABFDC3E}"/>
          </ac:spMkLst>
        </pc:spChg>
        <pc:spChg chg="del mod">
          <ac:chgData name="Giancarlo Cella" userId="f425aa62-05a8-4207-a7a7-b9975cf89f93" providerId="ADAL" clId="{EACC170A-6EAB-42DB-A1FE-E1B95562B102}" dt="2025-09-24T08:34:50.289" v="1986" actId="478"/>
          <ac:spMkLst>
            <pc:docMk/>
            <pc:sldMk cId="3461424452" sldId="1741"/>
            <ac:spMk id="772" creationId="{97587E48-4152-E1A9-C7A5-25966DB8A0A3}"/>
          </ac:spMkLst>
        </pc:spChg>
        <pc:spChg chg="del mod">
          <ac:chgData name="Giancarlo Cella" userId="f425aa62-05a8-4207-a7a7-b9975cf89f93" providerId="ADAL" clId="{EACC170A-6EAB-42DB-A1FE-E1B95562B102}" dt="2025-09-24T08:34:50.287" v="1985" actId="478"/>
          <ac:spMkLst>
            <pc:docMk/>
            <pc:sldMk cId="3461424452" sldId="1741"/>
            <ac:spMk id="773" creationId="{648B0D3B-C106-B791-E2F6-D0E6B34824D5}"/>
          </ac:spMkLst>
        </pc:spChg>
        <pc:spChg chg="del mod">
          <ac:chgData name="Giancarlo Cella" userId="f425aa62-05a8-4207-a7a7-b9975cf89f93" providerId="ADAL" clId="{EACC170A-6EAB-42DB-A1FE-E1B95562B102}" dt="2025-09-24T08:34:50.287" v="1984" actId="478"/>
          <ac:spMkLst>
            <pc:docMk/>
            <pc:sldMk cId="3461424452" sldId="1741"/>
            <ac:spMk id="774" creationId="{723240B7-8068-5D46-F1ED-E0142770C440}"/>
          </ac:spMkLst>
        </pc:spChg>
        <pc:spChg chg="del mod">
          <ac:chgData name="Giancarlo Cella" userId="f425aa62-05a8-4207-a7a7-b9975cf89f93" providerId="ADAL" clId="{EACC170A-6EAB-42DB-A1FE-E1B95562B102}" dt="2025-09-24T08:34:50.287" v="1983" actId="478"/>
          <ac:spMkLst>
            <pc:docMk/>
            <pc:sldMk cId="3461424452" sldId="1741"/>
            <ac:spMk id="775" creationId="{A73CE4EF-6DA3-B9ED-49CA-44CAE5315767}"/>
          </ac:spMkLst>
        </pc:spChg>
        <pc:spChg chg="del mod">
          <ac:chgData name="Giancarlo Cella" userId="f425aa62-05a8-4207-a7a7-b9975cf89f93" providerId="ADAL" clId="{EACC170A-6EAB-42DB-A1FE-E1B95562B102}" dt="2025-09-24T08:34:50.285" v="1982" actId="478"/>
          <ac:spMkLst>
            <pc:docMk/>
            <pc:sldMk cId="3461424452" sldId="1741"/>
            <ac:spMk id="776" creationId="{B7A73596-9A8C-370B-7293-E733A760A2F4}"/>
          </ac:spMkLst>
        </pc:spChg>
        <pc:spChg chg="del mod">
          <ac:chgData name="Giancarlo Cella" userId="f425aa62-05a8-4207-a7a7-b9975cf89f93" providerId="ADAL" clId="{EACC170A-6EAB-42DB-A1FE-E1B95562B102}" dt="2025-09-24T08:34:50.285" v="1981" actId="478"/>
          <ac:spMkLst>
            <pc:docMk/>
            <pc:sldMk cId="3461424452" sldId="1741"/>
            <ac:spMk id="777" creationId="{98704CB4-7BD1-0920-F346-852C24E90841}"/>
          </ac:spMkLst>
        </pc:spChg>
        <pc:spChg chg="del mod">
          <ac:chgData name="Giancarlo Cella" userId="f425aa62-05a8-4207-a7a7-b9975cf89f93" providerId="ADAL" clId="{EACC170A-6EAB-42DB-A1FE-E1B95562B102}" dt="2025-09-24T08:34:50.285" v="1980" actId="478"/>
          <ac:spMkLst>
            <pc:docMk/>
            <pc:sldMk cId="3461424452" sldId="1741"/>
            <ac:spMk id="778" creationId="{05364387-5564-ACE6-0992-252D2D5288A8}"/>
          </ac:spMkLst>
        </pc:spChg>
        <pc:spChg chg="del mod">
          <ac:chgData name="Giancarlo Cella" userId="f425aa62-05a8-4207-a7a7-b9975cf89f93" providerId="ADAL" clId="{EACC170A-6EAB-42DB-A1FE-E1B95562B102}" dt="2025-09-24T08:34:50.283" v="1979" actId="478"/>
          <ac:spMkLst>
            <pc:docMk/>
            <pc:sldMk cId="3461424452" sldId="1741"/>
            <ac:spMk id="779" creationId="{0D43AF38-33F2-B6D1-577B-647E0D267112}"/>
          </ac:spMkLst>
        </pc:spChg>
        <pc:spChg chg="del mod">
          <ac:chgData name="Giancarlo Cella" userId="f425aa62-05a8-4207-a7a7-b9975cf89f93" providerId="ADAL" clId="{EACC170A-6EAB-42DB-A1FE-E1B95562B102}" dt="2025-09-24T08:34:50.283" v="1978" actId="478"/>
          <ac:spMkLst>
            <pc:docMk/>
            <pc:sldMk cId="3461424452" sldId="1741"/>
            <ac:spMk id="780" creationId="{F8DBA685-C15C-F5A2-2907-B72F5C622CEB}"/>
          </ac:spMkLst>
        </pc:spChg>
        <pc:spChg chg="del mod topLvl">
          <ac:chgData name="Giancarlo Cella" userId="f425aa62-05a8-4207-a7a7-b9975cf89f93" providerId="ADAL" clId="{EACC170A-6EAB-42DB-A1FE-E1B95562B102}" dt="2025-09-24T08:35:51.988" v="2148" actId="478"/>
          <ac:spMkLst>
            <pc:docMk/>
            <pc:sldMk cId="3461424452" sldId="1741"/>
            <ac:spMk id="821" creationId="{D47CF194-9653-4C17-6656-9F76515DA3D6}"/>
          </ac:spMkLst>
        </pc:spChg>
        <pc:spChg chg="del mod topLvl">
          <ac:chgData name="Giancarlo Cella" userId="f425aa62-05a8-4207-a7a7-b9975cf89f93" providerId="ADAL" clId="{EACC170A-6EAB-42DB-A1FE-E1B95562B102}" dt="2025-09-24T08:35:51.957" v="2112" actId="478"/>
          <ac:spMkLst>
            <pc:docMk/>
            <pc:sldMk cId="3461424452" sldId="1741"/>
            <ac:spMk id="822" creationId="{A1E013DB-5307-E0F0-D090-CE007F4EDF09}"/>
          </ac:spMkLst>
        </pc:spChg>
        <pc:spChg chg="del mod">
          <ac:chgData name="Giancarlo Cella" userId="f425aa62-05a8-4207-a7a7-b9975cf89f93" providerId="ADAL" clId="{EACC170A-6EAB-42DB-A1FE-E1B95562B102}" dt="2025-09-24T08:35:51.957" v="2111" actId="478"/>
          <ac:spMkLst>
            <pc:docMk/>
            <pc:sldMk cId="3461424452" sldId="1741"/>
            <ac:spMk id="823" creationId="{8EA537BB-C1C0-6D67-AF3B-3D0CB9D8B563}"/>
          </ac:spMkLst>
        </pc:spChg>
        <pc:spChg chg="del mod">
          <ac:chgData name="Giancarlo Cella" userId="f425aa62-05a8-4207-a7a7-b9975cf89f93" providerId="ADAL" clId="{EACC170A-6EAB-42DB-A1FE-E1B95562B102}" dt="2025-09-24T08:35:51.948" v="2110" actId="478"/>
          <ac:spMkLst>
            <pc:docMk/>
            <pc:sldMk cId="3461424452" sldId="1741"/>
            <ac:spMk id="824" creationId="{50EB0A56-3817-6FD6-87AA-732C56BBA0EC}"/>
          </ac:spMkLst>
        </pc:spChg>
        <pc:spChg chg="del mod">
          <ac:chgData name="Giancarlo Cella" userId="f425aa62-05a8-4207-a7a7-b9975cf89f93" providerId="ADAL" clId="{EACC170A-6EAB-42DB-A1FE-E1B95562B102}" dt="2025-09-24T08:35:51.948" v="2109" actId="478"/>
          <ac:spMkLst>
            <pc:docMk/>
            <pc:sldMk cId="3461424452" sldId="1741"/>
            <ac:spMk id="825" creationId="{436659F6-A809-88E4-FAD8-E0089D27CBEE}"/>
          </ac:spMkLst>
        </pc:spChg>
        <pc:spChg chg="del mod">
          <ac:chgData name="Giancarlo Cella" userId="f425aa62-05a8-4207-a7a7-b9975cf89f93" providerId="ADAL" clId="{EACC170A-6EAB-42DB-A1FE-E1B95562B102}" dt="2025-09-24T08:35:51.948" v="2108" actId="478"/>
          <ac:spMkLst>
            <pc:docMk/>
            <pc:sldMk cId="3461424452" sldId="1741"/>
            <ac:spMk id="826" creationId="{1A51E267-7929-BA1C-A896-B3F67FF7889C}"/>
          </ac:spMkLst>
        </pc:spChg>
        <pc:spChg chg="del mod">
          <ac:chgData name="Giancarlo Cella" userId="f425aa62-05a8-4207-a7a7-b9975cf89f93" providerId="ADAL" clId="{EACC170A-6EAB-42DB-A1FE-E1B95562B102}" dt="2025-09-24T08:35:51.948" v="2107" actId="478"/>
          <ac:spMkLst>
            <pc:docMk/>
            <pc:sldMk cId="3461424452" sldId="1741"/>
            <ac:spMk id="827" creationId="{785FD785-E8EA-0290-578D-A4BE1D103EB7}"/>
          </ac:spMkLst>
        </pc:spChg>
        <pc:spChg chg="del mod">
          <ac:chgData name="Giancarlo Cella" userId="f425aa62-05a8-4207-a7a7-b9975cf89f93" providerId="ADAL" clId="{EACC170A-6EAB-42DB-A1FE-E1B95562B102}" dt="2025-09-24T08:35:51.948" v="2106" actId="478"/>
          <ac:spMkLst>
            <pc:docMk/>
            <pc:sldMk cId="3461424452" sldId="1741"/>
            <ac:spMk id="828" creationId="{54881B37-FA5F-4AE5-580A-EEB775AB68AB}"/>
          </ac:spMkLst>
        </pc:spChg>
        <pc:spChg chg="del mod">
          <ac:chgData name="Giancarlo Cella" userId="f425aa62-05a8-4207-a7a7-b9975cf89f93" providerId="ADAL" clId="{EACC170A-6EAB-42DB-A1FE-E1B95562B102}" dt="2025-09-24T08:35:51.948" v="2105" actId="478"/>
          <ac:spMkLst>
            <pc:docMk/>
            <pc:sldMk cId="3461424452" sldId="1741"/>
            <ac:spMk id="829" creationId="{183EB706-C4E4-6F63-F433-4DA0737278BC}"/>
          </ac:spMkLst>
        </pc:spChg>
        <pc:spChg chg="del mod">
          <ac:chgData name="Giancarlo Cella" userId="f425aa62-05a8-4207-a7a7-b9975cf89f93" providerId="ADAL" clId="{EACC170A-6EAB-42DB-A1FE-E1B95562B102}" dt="2025-09-24T08:35:51.948" v="2104" actId="478"/>
          <ac:spMkLst>
            <pc:docMk/>
            <pc:sldMk cId="3461424452" sldId="1741"/>
            <ac:spMk id="830" creationId="{EC15CF28-BDA7-FFDF-1EF6-30EA80E386C4}"/>
          </ac:spMkLst>
        </pc:spChg>
        <pc:spChg chg="del mod">
          <ac:chgData name="Giancarlo Cella" userId="f425aa62-05a8-4207-a7a7-b9975cf89f93" providerId="ADAL" clId="{EACC170A-6EAB-42DB-A1FE-E1B95562B102}" dt="2025-09-24T08:35:51.948" v="2103" actId="478"/>
          <ac:spMkLst>
            <pc:docMk/>
            <pc:sldMk cId="3461424452" sldId="1741"/>
            <ac:spMk id="831" creationId="{0082350D-A457-0B51-8297-81445D838E0D}"/>
          </ac:spMkLst>
        </pc:spChg>
        <pc:spChg chg="del mod">
          <ac:chgData name="Giancarlo Cella" userId="f425aa62-05a8-4207-a7a7-b9975cf89f93" providerId="ADAL" clId="{EACC170A-6EAB-42DB-A1FE-E1B95562B102}" dt="2025-09-24T08:35:51.948" v="2102" actId="478"/>
          <ac:spMkLst>
            <pc:docMk/>
            <pc:sldMk cId="3461424452" sldId="1741"/>
            <ac:spMk id="832" creationId="{9C161EE9-764B-8A1E-674C-CEF225FBE9ED}"/>
          </ac:spMkLst>
        </pc:spChg>
        <pc:spChg chg="del mod">
          <ac:chgData name="Giancarlo Cella" userId="f425aa62-05a8-4207-a7a7-b9975cf89f93" providerId="ADAL" clId="{EACC170A-6EAB-42DB-A1FE-E1B95562B102}" dt="2025-09-24T08:35:51.948" v="2101" actId="478"/>
          <ac:spMkLst>
            <pc:docMk/>
            <pc:sldMk cId="3461424452" sldId="1741"/>
            <ac:spMk id="833" creationId="{CC6D66D7-7105-56DA-3EC9-EC2C005BE0FA}"/>
          </ac:spMkLst>
        </pc:spChg>
        <pc:spChg chg="del mod">
          <ac:chgData name="Giancarlo Cella" userId="f425aa62-05a8-4207-a7a7-b9975cf89f93" providerId="ADAL" clId="{EACC170A-6EAB-42DB-A1FE-E1B95562B102}" dt="2025-09-24T08:35:51.948" v="2100" actId="478"/>
          <ac:spMkLst>
            <pc:docMk/>
            <pc:sldMk cId="3461424452" sldId="1741"/>
            <ac:spMk id="834" creationId="{FB0CF299-721B-C138-79E7-1B492A5DE442}"/>
          </ac:spMkLst>
        </pc:spChg>
        <pc:spChg chg="del mod">
          <ac:chgData name="Giancarlo Cella" userId="f425aa62-05a8-4207-a7a7-b9975cf89f93" providerId="ADAL" clId="{EACC170A-6EAB-42DB-A1FE-E1B95562B102}" dt="2025-09-24T08:35:51.948" v="2099" actId="478"/>
          <ac:spMkLst>
            <pc:docMk/>
            <pc:sldMk cId="3461424452" sldId="1741"/>
            <ac:spMk id="835" creationId="{D13139C5-EF27-F04B-A857-907A1F25511D}"/>
          </ac:spMkLst>
        </pc:spChg>
        <pc:spChg chg="del mod">
          <ac:chgData name="Giancarlo Cella" userId="f425aa62-05a8-4207-a7a7-b9975cf89f93" providerId="ADAL" clId="{EACC170A-6EAB-42DB-A1FE-E1B95562B102}" dt="2025-09-24T08:35:51.948" v="2098" actId="478"/>
          <ac:spMkLst>
            <pc:docMk/>
            <pc:sldMk cId="3461424452" sldId="1741"/>
            <ac:spMk id="836" creationId="{AC084740-E4D2-D548-BAB4-C83BDDF8C103}"/>
          </ac:spMkLst>
        </pc:spChg>
        <pc:spChg chg="del mod">
          <ac:chgData name="Giancarlo Cella" userId="f425aa62-05a8-4207-a7a7-b9975cf89f93" providerId="ADAL" clId="{EACC170A-6EAB-42DB-A1FE-E1B95562B102}" dt="2025-09-24T08:35:51.948" v="2097" actId="478"/>
          <ac:spMkLst>
            <pc:docMk/>
            <pc:sldMk cId="3461424452" sldId="1741"/>
            <ac:spMk id="837" creationId="{046CEA9B-AB74-A309-C1B9-985AF7692BA2}"/>
          </ac:spMkLst>
        </pc:spChg>
        <pc:spChg chg="del mod">
          <ac:chgData name="Giancarlo Cella" userId="f425aa62-05a8-4207-a7a7-b9975cf89f93" providerId="ADAL" clId="{EACC170A-6EAB-42DB-A1FE-E1B95562B102}" dt="2025-09-24T08:35:51.948" v="2096" actId="478"/>
          <ac:spMkLst>
            <pc:docMk/>
            <pc:sldMk cId="3461424452" sldId="1741"/>
            <ac:spMk id="838" creationId="{6B3A2E53-1116-D192-FF95-42C40A8AB80A}"/>
          </ac:spMkLst>
        </pc:spChg>
        <pc:spChg chg="del mod">
          <ac:chgData name="Giancarlo Cella" userId="f425aa62-05a8-4207-a7a7-b9975cf89f93" providerId="ADAL" clId="{EACC170A-6EAB-42DB-A1FE-E1B95562B102}" dt="2025-09-24T08:35:51.933" v="2095" actId="478"/>
          <ac:spMkLst>
            <pc:docMk/>
            <pc:sldMk cId="3461424452" sldId="1741"/>
            <ac:spMk id="839" creationId="{8B45B665-D3CD-85D5-7B43-33439F85D09C}"/>
          </ac:spMkLst>
        </pc:spChg>
        <pc:spChg chg="del mod">
          <ac:chgData name="Giancarlo Cella" userId="f425aa62-05a8-4207-a7a7-b9975cf89f93" providerId="ADAL" clId="{EACC170A-6EAB-42DB-A1FE-E1B95562B102}" dt="2025-09-24T08:35:51.933" v="2094" actId="478"/>
          <ac:spMkLst>
            <pc:docMk/>
            <pc:sldMk cId="3461424452" sldId="1741"/>
            <ac:spMk id="840" creationId="{86BE4BE3-C16A-AB59-1842-73DC4697F696}"/>
          </ac:spMkLst>
        </pc:spChg>
        <pc:spChg chg="del mod">
          <ac:chgData name="Giancarlo Cella" userId="f425aa62-05a8-4207-a7a7-b9975cf89f93" providerId="ADAL" clId="{EACC170A-6EAB-42DB-A1FE-E1B95562B102}" dt="2025-09-24T08:35:51.933" v="2093" actId="478"/>
          <ac:spMkLst>
            <pc:docMk/>
            <pc:sldMk cId="3461424452" sldId="1741"/>
            <ac:spMk id="841" creationId="{9D255D6D-EE06-0561-C5B9-F33F07E05B1F}"/>
          </ac:spMkLst>
        </pc:spChg>
        <pc:spChg chg="del mod">
          <ac:chgData name="Giancarlo Cella" userId="f425aa62-05a8-4207-a7a7-b9975cf89f93" providerId="ADAL" clId="{EACC170A-6EAB-42DB-A1FE-E1B95562B102}" dt="2025-09-24T08:35:51.933" v="2092" actId="478"/>
          <ac:spMkLst>
            <pc:docMk/>
            <pc:sldMk cId="3461424452" sldId="1741"/>
            <ac:spMk id="842" creationId="{4E24EE9A-852A-E391-AF64-188939937C87}"/>
          </ac:spMkLst>
        </pc:spChg>
        <pc:spChg chg="del mod">
          <ac:chgData name="Giancarlo Cella" userId="f425aa62-05a8-4207-a7a7-b9975cf89f93" providerId="ADAL" clId="{EACC170A-6EAB-42DB-A1FE-E1B95562B102}" dt="2025-09-24T08:35:51.933" v="2091" actId="478"/>
          <ac:spMkLst>
            <pc:docMk/>
            <pc:sldMk cId="3461424452" sldId="1741"/>
            <ac:spMk id="843" creationId="{B442D13C-4970-9072-1FD6-67D81CE5DCB5}"/>
          </ac:spMkLst>
        </pc:spChg>
        <pc:spChg chg="del mod">
          <ac:chgData name="Giancarlo Cella" userId="f425aa62-05a8-4207-a7a7-b9975cf89f93" providerId="ADAL" clId="{EACC170A-6EAB-42DB-A1FE-E1B95562B102}" dt="2025-09-24T08:35:51.933" v="2090" actId="478"/>
          <ac:spMkLst>
            <pc:docMk/>
            <pc:sldMk cId="3461424452" sldId="1741"/>
            <ac:spMk id="844" creationId="{4B2C4B30-C18D-39C1-2B62-FBC3954284CB}"/>
          </ac:spMkLst>
        </pc:spChg>
        <pc:spChg chg="del mod">
          <ac:chgData name="Giancarlo Cella" userId="f425aa62-05a8-4207-a7a7-b9975cf89f93" providerId="ADAL" clId="{EACC170A-6EAB-42DB-A1FE-E1B95562B102}" dt="2025-09-24T08:35:51.933" v="2089" actId="478"/>
          <ac:spMkLst>
            <pc:docMk/>
            <pc:sldMk cId="3461424452" sldId="1741"/>
            <ac:spMk id="845" creationId="{66F597A1-56B5-A89D-54F4-CB6381B2857F}"/>
          </ac:spMkLst>
        </pc:spChg>
        <pc:spChg chg="del mod">
          <ac:chgData name="Giancarlo Cella" userId="f425aa62-05a8-4207-a7a7-b9975cf89f93" providerId="ADAL" clId="{EACC170A-6EAB-42DB-A1FE-E1B95562B102}" dt="2025-09-24T08:35:51.933" v="2088" actId="478"/>
          <ac:spMkLst>
            <pc:docMk/>
            <pc:sldMk cId="3461424452" sldId="1741"/>
            <ac:spMk id="846" creationId="{78E0B759-8FC2-A7D0-E652-C1C9E30C4A3B}"/>
          </ac:spMkLst>
        </pc:spChg>
        <pc:spChg chg="del mod">
          <ac:chgData name="Giancarlo Cella" userId="f425aa62-05a8-4207-a7a7-b9975cf89f93" providerId="ADAL" clId="{EACC170A-6EAB-42DB-A1FE-E1B95562B102}" dt="2025-09-24T08:35:51.933" v="2087" actId="478"/>
          <ac:spMkLst>
            <pc:docMk/>
            <pc:sldMk cId="3461424452" sldId="1741"/>
            <ac:spMk id="847" creationId="{7957A611-9729-BCD7-BE46-7560312ABEE2}"/>
          </ac:spMkLst>
        </pc:spChg>
        <pc:spChg chg="del mod">
          <ac:chgData name="Giancarlo Cella" userId="f425aa62-05a8-4207-a7a7-b9975cf89f93" providerId="ADAL" clId="{EACC170A-6EAB-42DB-A1FE-E1B95562B102}" dt="2025-09-24T08:35:51.933" v="2086" actId="478"/>
          <ac:spMkLst>
            <pc:docMk/>
            <pc:sldMk cId="3461424452" sldId="1741"/>
            <ac:spMk id="848" creationId="{AEAF3CD2-B032-E20C-A69D-8B59B645AAD1}"/>
          </ac:spMkLst>
        </pc:spChg>
        <pc:spChg chg="del mod">
          <ac:chgData name="Giancarlo Cella" userId="f425aa62-05a8-4207-a7a7-b9975cf89f93" providerId="ADAL" clId="{EACC170A-6EAB-42DB-A1FE-E1B95562B102}" dt="2025-09-24T08:35:51.933" v="2085" actId="478"/>
          <ac:spMkLst>
            <pc:docMk/>
            <pc:sldMk cId="3461424452" sldId="1741"/>
            <ac:spMk id="849" creationId="{9C14DAFF-5648-8220-3036-170EAACD04E7}"/>
          </ac:spMkLst>
        </pc:spChg>
        <pc:spChg chg="del mod">
          <ac:chgData name="Giancarlo Cella" userId="f425aa62-05a8-4207-a7a7-b9975cf89f93" providerId="ADAL" clId="{EACC170A-6EAB-42DB-A1FE-E1B95562B102}" dt="2025-09-24T08:35:51.933" v="2084" actId="478"/>
          <ac:spMkLst>
            <pc:docMk/>
            <pc:sldMk cId="3461424452" sldId="1741"/>
            <ac:spMk id="850" creationId="{A125BD1E-5B4A-F6BD-491A-D2056B556200}"/>
          </ac:spMkLst>
        </pc:spChg>
        <pc:spChg chg="del mod">
          <ac:chgData name="Giancarlo Cella" userId="f425aa62-05a8-4207-a7a7-b9975cf89f93" providerId="ADAL" clId="{EACC170A-6EAB-42DB-A1FE-E1B95562B102}" dt="2025-09-24T08:35:51.933" v="2083" actId="478"/>
          <ac:spMkLst>
            <pc:docMk/>
            <pc:sldMk cId="3461424452" sldId="1741"/>
            <ac:spMk id="851" creationId="{52DBBAD7-F7BF-75D5-0196-644533B947D9}"/>
          </ac:spMkLst>
        </pc:spChg>
        <pc:spChg chg="del mod">
          <ac:chgData name="Giancarlo Cella" userId="f425aa62-05a8-4207-a7a7-b9975cf89f93" providerId="ADAL" clId="{EACC170A-6EAB-42DB-A1FE-E1B95562B102}" dt="2025-09-24T08:35:51.933" v="2082" actId="478"/>
          <ac:spMkLst>
            <pc:docMk/>
            <pc:sldMk cId="3461424452" sldId="1741"/>
            <ac:spMk id="852" creationId="{B4DD6759-E1B5-89C2-F367-89E64E79292B}"/>
          </ac:spMkLst>
        </pc:spChg>
        <pc:spChg chg="del mod">
          <ac:chgData name="Giancarlo Cella" userId="f425aa62-05a8-4207-a7a7-b9975cf89f93" providerId="ADAL" clId="{EACC170A-6EAB-42DB-A1FE-E1B95562B102}" dt="2025-09-24T08:35:51.933" v="2081" actId="478"/>
          <ac:spMkLst>
            <pc:docMk/>
            <pc:sldMk cId="3461424452" sldId="1741"/>
            <ac:spMk id="853" creationId="{B66376EC-523A-238D-B940-618E5C26BB0C}"/>
          </ac:spMkLst>
        </pc:spChg>
        <pc:spChg chg="del mod">
          <ac:chgData name="Giancarlo Cella" userId="f425aa62-05a8-4207-a7a7-b9975cf89f93" providerId="ADAL" clId="{EACC170A-6EAB-42DB-A1FE-E1B95562B102}" dt="2025-09-24T08:35:51.933" v="2080" actId="478"/>
          <ac:spMkLst>
            <pc:docMk/>
            <pc:sldMk cId="3461424452" sldId="1741"/>
            <ac:spMk id="854" creationId="{37974884-3A6B-2185-70E7-40EECA21B8A3}"/>
          </ac:spMkLst>
        </pc:spChg>
        <pc:spChg chg="del mod">
          <ac:chgData name="Giancarlo Cella" userId="f425aa62-05a8-4207-a7a7-b9975cf89f93" providerId="ADAL" clId="{EACC170A-6EAB-42DB-A1FE-E1B95562B102}" dt="2025-09-24T08:35:51.933" v="2079" actId="478"/>
          <ac:spMkLst>
            <pc:docMk/>
            <pc:sldMk cId="3461424452" sldId="1741"/>
            <ac:spMk id="855" creationId="{2A49C8DD-F6A4-06B2-5707-93F73182437F}"/>
          </ac:spMkLst>
        </pc:spChg>
        <pc:spChg chg="del mod topLvl">
          <ac:chgData name="Giancarlo Cella" userId="f425aa62-05a8-4207-a7a7-b9975cf89f93" providerId="ADAL" clId="{EACC170A-6EAB-42DB-A1FE-E1B95562B102}" dt="2025-09-24T08:36:21.229" v="2256" actId="478"/>
          <ac:spMkLst>
            <pc:docMk/>
            <pc:sldMk cId="3461424452" sldId="1741"/>
            <ac:spMk id="911" creationId="{0AF94CF5-1FC1-9FEF-7D6B-D6E7F29C09FC}"/>
          </ac:spMkLst>
        </pc:spChg>
        <pc:spChg chg="del mod topLvl">
          <ac:chgData name="Giancarlo Cella" userId="f425aa62-05a8-4207-a7a7-b9975cf89f93" providerId="ADAL" clId="{EACC170A-6EAB-42DB-A1FE-E1B95562B102}" dt="2025-09-24T08:36:21.178" v="2197" actId="478"/>
          <ac:spMkLst>
            <pc:docMk/>
            <pc:sldMk cId="3461424452" sldId="1741"/>
            <ac:spMk id="912" creationId="{F203F0C9-A777-4E94-D8E7-7AF8A475E2AF}"/>
          </ac:spMkLst>
        </pc:spChg>
        <pc:spChg chg="del mod">
          <ac:chgData name="Giancarlo Cella" userId="f425aa62-05a8-4207-a7a7-b9975cf89f93" providerId="ADAL" clId="{EACC170A-6EAB-42DB-A1FE-E1B95562B102}" dt="2025-09-24T08:36:21.176" v="2196" actId="478"/>
          <ac:spMkLst>
            <pc:docMk/>
            <pc:sldMk cId="3461424452" sldId="1741"/>
            <ac:spMk id="913" creationId="{A836E938-E2AD-9727-3B3D-8E19E2BFEBDA}"/>
          </ac:spMkLst>
        </pc:spChg>
        <pc:spChg chg="del mod">
          <ac:chgData name="Giancarlo Cella" userId="f425aa62-05a8-4207-a7a7-b9975cf89f93" providerId="ADAL" clId="{EACC170A-6EAB-42DB-A1FE-E1B95562B102}" dt="2025-09-24T08:36:21.176" v="2195" actId="478"/>
          <ac:spMkLst>
            <pc:docMk/>
            <pc:sldMk cId="3461424452" sldId="1741"/>
            <ac:spMk id="914" creationId="{7D377BA9-8CE4-2947-785F-18E4F4EEAC70}"/>
          </ac:spMkLst>
        </pc:spChg>
        <pc:spChg chg="del mod">
          <ac:chgData name="Giancarlo Cella" userId="f425aa62-05a8-4207-a7a7-b9975cf89f93" providerId="ADAL" clId="{EACC170A-6EAB-42DB-A1FE-E1B95562B102}" dt="2025-09-24T08:36:21.176" v="2194" actId="478"/>
          <ac:spMkLst>
            <pc:docMk/>
            <pc:sldMk cId="3461424452" sldId="1741"/>
            <ac:spMk id="915" creationId="{A53154AE-6D49-5C27-4794-DBD6916EC6D2}"/>
          </ac:spMkLst>
        </pc:spChg>
        <pc:spChg chg="del mod">
          <ac:chgData name="Giancarlo Cella" userId="f425aa62-05a8-4207-a7a7-b9975cf89f93" providerId="ADAL" clId="{EACC170A-6EAB-42DB-A1FE-E1B95562B102}" dt="2025-09-24T08:36:21.174" v="2193" actId="478"/>
          <ac:spMkLst>
            <pc:docMk/>
            <pc:sldMk cId="3461424452" sldId="1741"/>
            <ac:spMk id="916" creationId="{C34175CF-03A3-5369-551E-07926A01963B}"/>
          </ac:spMkLst>
        </pc:spChg>
        <pc:spChg chg="del mod">
          <ac:chgData name="Giancarlo Cella" userId="f425aa62-05a8-4207-a7a7-b9975cf89f93" providerId="ADAL" clId="{EACC170A-6EAB-42DB-A1FE-E1B95562B102}" dt="2025-09-24T08:36:21.174" v="2192" actId="478"/>
          <ac:spMkLst>
            <pc:docMk/>
            <pc:sldMk cId="3461424452" sldId="1741"/>
            <ac:spMk id="917" creationId="{D3057F78-6144-F754-E6BB-4949FF55A99B}"/>
          </ac:spMkLst>
        </pc:spChg>
        <pc:spChg chg="del mod">
          <ac:chgData name="Giancarlo Cella" userId="f425aa62-05a8-4207-a7a7-b9975cf89f93" providerId="ADAL" clId="{EACC170A-6EAB-42DB-A1FE-E1B95562B102}" dt="2025-09-24T08:36:21.174" v="2191" actId="478"/>
          <ac:spMkLst>
            <pc:docMk/>
            <pc:sldMk cId="3461424452" sldId="1741"/>
            <ac:spMk id="918" creationId="{9A116D4C-D158-301F-ECB3-D6CDF616A642}"/>
          </ac:spMkLst>
        </pc:spChg>
        <pc:spChg chg="del mod">
          <ac:chgData name="Giancarlo Cella" userId="f425aa62-05a8-4207-a7a7-b9975cf89f93" providerId="ADAL" clId="{EACC170A-6EAB-42DB-A1FE-E1B95562B102}" dt="2025-09-24T08:36:21.174" v="2190" actId="478"/>
          <ac:spMkLst>
            <pc:docMk/>
            <pc:sldMk cId="3461424452" sldId="1741"/>
            <ac:spMk id="919" creationId="{0F449D08-7D1D-6EE0-2A56-3D40C1B082EE}"/>
          </ac:spMkLst>
        </pc:spChg>
        <pc:spChg chg="del mod">
          <ac:chgData name="Giancarlo Cella" userId="f425aa62-05a8-4207-a7a7-b9975cf89f93" providerId="ADAL" clId="{EACC170A-6EAB-42DB-A1FE-E1B95562B102}" dt="2025-09-24T08:36:21.172" v="2189" actId="478"/>
          <ac:spMkLst>
            <pc:docMk/>
            <pc:sldMk cId="3461424452" sldId="1741"/>
            <ac:spMk id="920" creationId="{85641EA6-F7E1-02BC-8BA4-0268EEC7D6A0}"/>
          </ac:spMkLst>
        </pc:spChg>
        <pc:spChg chg="del mod">
          <ac:chgData name="Giancarlo Cella" userId="f425aa62-05a8-4207-a7a7-b9975cf89f93" providerId="ADAL" clId="{EACC170A-6EAB-42DB-A1FE-E1B95562B102}" dt="2025-09-24T08:36:21.172" v="2188" actId="478"/>
          <ac:spMkLst>
            <pc:docMk/>
            <pc:sldMk cId="3461424452" sldId="1741"/>
            <ac:spMk id="921" creationId="{05328F3E-C705-F5EA-15B9-057B88B3D7B8}"/>
          </ac:spMkLst>
        </pc:spChg>
        <pc:spChg chg="del mod">
          <ac:chgData name="Giancarlo Cella" userId="f425aa62-05a8-4207-a7a7-b9975cf89f93" providerId="ADAL" clId="{EACC170A-6EAB-42DB-A1FE-E1B95562B102}" dt="2025-09-24T08:36:21.172" v="2187" actId="478"/>
          <ac:spMkLst>
            <pc:docMk/>
            <pc:sldMk cId="3461424452" sldId="1741"/>
            <ac:spMk id="922" creationId="{2AB46C21-C843-901A-241A-587CFA535FC6}"/>
          </ac:spMkLst>
        </pc:spChg>
        <pc:spChg chg="del mod">
          <ac:chgData name="Giancarlo Cella" userId="f425aa62-05a8-4207-a7a7-b9975cf89f93" providerId="ADAL" clId="{EACC170A-6EAB-42DB-A1FE-E1B95562B102}" dt="2025-09-24T08:36:21.170" v="2186" actId="478"/>
          <ac:spMkLst>
            <pc:docMk/>
            <pc:sldMk cId="3461424452" sldId="1741"/>
            <ac:spMk id="923" creationId="{AD9890F7-0F6E-72B3-93EC-6A703D871AD2}"/>
          </ac:spMkLst>
        </pc:spChg>
        <pc:spChg chg="del mod">
          <ac:chgData name="Giancarlo Cella" userId="f425aa62-05a8-4207-a7a7-b9975cf89f93" providerId="ADAL" clId="{EACC170A-6EAB-42DB-A1FE-E1B95562B102}" dt="2025-09-24T08:36:21.170" v="2185" actId="478"/>
          <ac:spMkLst>
            <pc:docMk/>
            <pc:sldMk cId="3461424452" sldId="1741"/>
            <ac:spMk id="924" creationId="{1B01CF92-8F3B-AF5B-E9EB-E8EE047C9598}"/>
          </ac:spMkLst>
        </pc:spChg>
        <pc:spChg chg="del mod">
          <ac:chgData name="Giancarlo Cella" userId="f425aa62-05a8-4207-a7a7-b9975cf89f93" providerId="ADAL" clId="{EACC170A-6EAB-42DB-A1FE-E1B95562B102}" dt="2025-09-24T08:36:21.170" v="2184" actId="478"/>
          <ac:spMkLst>
            <pc:docMk/>
            <pc:sldMk cId="3461424452" sldId="1741"/>
            <ac:spMk id="925" creationId="{E6220ABE-30A0-3814-A68D-2404C3BF56A8}"/>
          </ac:spMkLst>
        </pc:spChg>
        <pc:spChg chg="del mod">
          <ac:chgData name="Giancarlo Cella" userId="f425aa62-05a8-4207-a7a7-b9975cf89f93" providerId="ADAL" clId="{EACC170A-6EAB-42DB-A1FE-E1B95562B102}" dt="2025-09-24T08:36:21.168" v="2183" actId="478"/>
          <ac:spMkLst>
            <pc:docMk/>
            <pc:sldMk cId="3461424452" sldId="1741"/>
            <ac:spMk id="926" creationId="{1679CFD7-580E-72DB-D5DD-0146D03B7BC4}"/>
          </ac:spMkLst>
        </pc:spChg>
        <pc:spChg chg="del mod">
          <ac:chgData name="Giancarlo Cella" userId="f425aa62-05a8-4207-a7a7-b9975cf89f93" providerId="ADAL" clId="{EACC170A-6EAB-42DB-A1FE-E1B95562B102}" dt="2025-09-24T08:36:21.168" v="2182" actId="478"/>
          <ac:spMkLst>
            <pc:docMk/>
            <pc:sldMk cId="3461424452" sldId="1741"/>
            <ac:spMk id="927" creationId="{DEE98E8E-48DE-9C3C-640B-5ADD19A34E64}"/>
          </ac:spMkLst>
        </pc:spChg>
        <pc:spChg chg="del mod">
          <ac:chgData name="Giancarlo Cella" userId="f425aa62-05a8-4207-a7a7-b9975cf89f93" providerId="ADAL" clId="{EACC170A-6EAB-42DB-A1FE-E1B95562B102}" dt="2025-09-24T08:36:21.168" v="2181" actId="478"/>
          <ac:spMkLst>
            <pc:docMk/>
            <pc:sldMk cId="3461424452" sldId="1741"/>
            <ac:spMk id="928" creationId="{47BC2E71-8DA1-89BA-1AAC-B91F81211B15}"/>
          </ac:spMkLst>
        </pc:spChg>
        <pc:spChg chg="del mod">
          <ac:chgData name="Giancarlo Cella" userId="f425aa62-05a8-4207-a7a7-b9975cf89f93" providerId="ADAL" clId="{EACC170A-6EAB-42DB-A1FE-E1B95562B102}" dt="2025-09-24T08:36:21.166" v="2180" actId="478"/>
          <ac:spMkLst>
            <pc:docMk/>
            <pc:sldMk cId="3461424452" sldId="1741"/>
            <ac:spMk id="929" creationId="{D9B664FA-7B4C-5972-13F1-E861088DBE0E}"/>
          </ac:spMkLst>
        </pc:spChg>
        <pc:spChg chg="del mod">
          <ac:chgData name="Giancarlo Cella" userId="f425aa62-05a8-4207-a7a7-b9975cf89f93" providerId="ADAL" clId="{EACC170A-6EAB-42DB-A1FE-E1B95562B102}" dt="2025-09-24T08:36:21.166" v="2179" actId="478"/>
          <ac:spMkLst>
            <pc:docMk/>
            <pc:sldMk cId="3461424452" sldId="1741"/>
            <ac:spMk id="930" creationId="{81FC8325-E3ED-CFBF-5E03-4D24152BEEEF}"/>
          </ac:spMkLst>
        </pc:spChg>
        <pc:spChg chg="del mod">
          <ac:chgData name="Giancarlo Cella" userId="f425aa62-05a8-4207-a7a7-b9975cf89f93" providerId="ADAL" clId="{EACC170A-6EAB-42DB-A1FE-E1B95562B102}" dt="2025-09-24T08:36:21.166" v="2178" actId="478"/>
          <ac:spMkLst>
            <pc:docMk/>
            <pc:sldMk cId="3461424452" sldId="1741"/>
            <ac:spMk id="931" creationId="{57CC21EF-15DD-7657-07B9-81EEF8771E3C}"/>
          </ac:spMkLst>
        </pc:spChg>
        <pc:spChg chg="del mod">
          <ac:chgData name="Giancarlo Cella" userId="f425aa62-05a8-4207-a7a7-b9975cf89f93" providerId="ADAL" clId="{EACC170A-6EAB-42DB-A1FE-E1B95562B102}" dt="2025-09-24T08:36:21.166" v="2177" actId="478"/>
          <ac:spMkLst>
            <pc:docMk/>
            <pc:sldMk cId="3461424452" sldId="1741"/>
            <ac:spMk id="932" creationId="{885599F4-85A5-3325-09CA-B75C76859520}"/>
          </ac:spMkLst>
        </pc:spChg>
        <pc:spChg chg="del mod">
          <ac:chgData name="Giancarlo Cella" userId="f425aa62-05a8-4207-a7a7-b9975cf89f93" providerId="ADAL" clId="{EACC170A-6EAB-42DB-A1FE-E1B95562B102}" dt="2025-09-24T08:36:21.164" v="2176" actId="478"/>
          <ac:spMkLst>
            <pc:docMk/>
            <pc:sldMk cId="3461424452" sldId="1741"/>
            <ac:spMk id="933" creationId="{E079AAE1-737C-4D35-7F47-1B712942DF63}"/>
          </ac:spMkLst>
        </pc:spChg>
        <pc:spChg chg="del mod">
          <ac:chgData name="Giancarlo Cella" userId="f425aa62-05a8-4207-a7a7-b9975cf89f93" providerId="ADAL" clId="{EACC170A-6EAB-42DB-A1FE-E1B95562B102}" dt="2025-09-24T08:36:21.164" v="2175" actId="478"/>
          <ac:spMkLst>
            <pc:docMk/>
            <pc:sldMk cId="3461424452" sldId="1741"/>
            <ac:spMk id="934" creationId="{F214BE11-A373-B2ED-405A-8CB38D87ED0F}"/>
          </ac:spMkLst>
        </pc:spChg>
        <pc:spChg chg="del mod">
          <ac:chgData name="Giancarlo Cella" userId="f425aa62-05a8-4207-a7a7-b9975cf89f93" providerId="ADAL" clId="{EACC170A-6EAB-42DB-A1FE-E1B95562B102}" dt="2025-09-24T08:36:21.164" v="2174" actId="478"/>
          <ac:spMkLst>
            <pc:docMk/>
            <pc:sldMk cId="3461424452" sldId="1741"/>
            <ac:spMk id="935" creationId="{8C612D40-BDA2-8DA0-7F8B-C9B8AE9E1AFF}"/>
          </ac:spMkLst>
        </pc:spChg>
        <pc:spChg chg="del mod">
          <ac:chgData name="Giancarlo Cella" userId="f425aa62-05a8-4207-a7a7-b9975cf89f93" providerId="ADAL" clId="{EACC170A-6EAB-42DB-A1FE-E1B95562B102}" dt="2025-09-24T08:36:21.162" v="2173" actId="478"/>
          <ac:spMkLst>
            <pc:docMk/>
            <pc:sldMk cId="3461424452" sldId="1741"/>
            <ac:spMk id="936" creationId="{05ED2746-4C47-6E78-3BBB-0A866DDD3C52}"/>
          </ac:spMkLst>
        </pc:spChg>
        <pc:spChg chg="del mod">
          <ac:chgData name="Giancarlo Cella" userId="f425aa62-05a8-4207-a7a7-b9975cf89f93" providerId="ADAL" clId="{EACC170A-6EAB-42DB-A1FE-E1B95562B102}" dt="2025-09-24T08:36:21.162" v="2172" actId="478"/>
          <ac:spMkLst>
            <pc:docMk/>
            <pc:sldMk cId="3461424452" sldId="1741"/>
            <ac:spMk id="937" creationId="{FCD32804-ADDB-0D7E-7B2F-8F9D5B6691C0}"/>
          </ac:spMkLst>
        </pc:spChg>
        <pc:spChg chg="del mod">
          <ac:chgData name="Giancarlo Cella" userId="f425aa62-05a8-4207-a7a7-b9975cf89f93" providerId="ADAL" clId="{EACC170A-6EAB-42DB-A1FE-E1B95562B102}" dt="2025-09-24T08:36:21.162" v="2171" actId="478"/>
          <ac:spMkLst>
            <pc:docMk/>
            <pc:sldMk cId="3461424452" sldId="1741"/>
            <ac:spMk id="938" creationId="{F21D6A60-37C5-DC53-EDCF-303694158F9A}"/>
          </ac:spMkLst>
        </pc:spChg>
        <pc:spChg chg="del mod">
          <ac:chgData name="Giancarlo Cella" userId="f425aa62-05a8-4207-a7a7-b9975cf89f93" providerId="ADAL" clId="{EACC170A-6EAB-42DB-A1FE-E1B95562B102}" dt="2025-09-24T08:36:21.160" v="2170" actId="478"/>
          <ac:spMkLst>
            <pc:docMk/>
            <pc:sldMk cId="3461424452" sldId="1741"/>
            <ac:spMk id="939" creationId="{D1C91DC9-BF27-2405-BF1D-7BCCEEC36FCD}"/>
          </ac:spMkLst>
        </pc:spChg>
        <pc:spChg chg="del mod">
          <ac:chgData name="Giancarlo Cella" userId="f425aa62-05a8-4207-a7a7-b9975cf89f93" providerId="ADAL" clId="{EACC170A-6EAB-42DB-A1FE-E1B95562B102}" dt="2025-09-24T08:36:21.160" v="2169" actId="478"/>
          <ac:spMkLst>
            <pc:docMk/>
            <pc:sldMk cId="3461424452" sldId="1741"/>
            <ac:spMk id="940" creationId="{89596FEE-1332-3928-0B7E-D9C776EBEC3A}"/>
          </ac:spMkLst>
        </pc:spChg>
        <pc:spChg chg="del mod">
          <ac:chgData name="Giancarlo Cella" userId="f425aa62-05a8-4207-a7a7-b9975cf89f93" providerId="ADAL" clId="{EACC170A-6EAB-42DB-A1FE-E1B95562B102}" dt="2025-09-24T08:36:21.160" v="2168" actId="478"/>
          <ac:spMkLst>
            <pc:docMk/>
            <pc:sldMk cId="3461424452" sldId="1741"/>
            <ac:spMk id="941" creationId="{DC57CA04-FB7B-D4A3-DDE3-B6CFA2867F23}"/>
          </ac:spMkLst>
        </pc:spChg>
        <pc:spChg chg="del mod">
          <ac:chgData name="Giancarlo Cella" userId="f425aa62-05a8-4207-a7a7-b9975cf89f93" providerId="ADAL" clId="{EACC170A-6EAB-42DB-A1FE-E1B95562B102}" dt="2025-09-24T08:36:21.158" v="2167" actId="478"/>
          <ac:spMkLst>
            <pc:docMk/>
            <pc:sldMk cId="3461424452" sldId="1741"/>
            <ac:spMk id="942" creationId="{98D0A4E2-D524-CE18-55D7-07A47195859A}"/>
          </ac:spMkLst>
        </pc:spChg>
        <pc:spChg chg="del mod">
          <ac:chgData name="Giancarlo Cella" userId="f425aa62-05a8-4207-a7a7-b9975cf89f93" providerId="ADAL" clId="{EACC170A-6EAB-42DB-A1FE-E1B95562B102}" dt="2025-09-24T08:36:21.158" v="2166" actId="478"/>
          <ac:spMkLst>
            <pc:docMk/>
            <pc:sldMk cId="3461424452" sldId="1741"/>
            <ac:spMk id="943" creationId="{1540B375-920E-46CE-AA12-2B4BA2F26B85}"/>
          </ac:spMkLst>
        </pc:spChg>
        <pc:spChg chg="del mod">
          <ac:chgData name="Giancarlo Cella" userId="f425aa62-05a8-4207-a7a7-b9975cf89f93" providerId="ADAL" clId="{EACC170A-6EAB-42DB-A1FE-E1B95562B102}" dt="2025-09-24T08:36:21.158" v="2165" actId="478"/>
          <ac:spMkLst>
            <pc:docMk/>
            <pc:sldMk cId="3461424452" sldId="1741"/>
            <ac:spMk id="944" creationId="{F906D19E-37BA-DB58-5AFD-B92FD8630F11}"/>
          </ac:spMkLst>
        </pc:spChg>
        <pc:spChg chg="del mod">
          <ac:chgData name="Giancarlo Cella" userId="f425aa62-05a8-4207-a7a7-b9975cf89f93" providerId="ADAL" clId="{EACC170A-6EAB-42DB-A1FE-E1B95562B102}" dt="2025-09-24T08:36:21.156" v="2164" actId="478"/>
          <ac:spMkLst>
            <pc:docMk/>
            <pc:sldMk cId="3461424452" sldId="1741"/>
            <ac:spMk id="945" creationId="{53AF6FB6-5684-032F-D9CB-E24A5513EDC5}"/>
          </ac:spMkLst>
        </pc:spChg>
        <pc:spChg chg="mod">
          <ac:chgData name="Giancarlo Cella" userId="f425aa62-05a8-4207-a7a7-b9975cf89f93" providerId="ADAL" clId="{EACC170A-6EAB-42DB-A1FE-E1B95562B102}" dt="2025-09-24T08:36:21.178" v="2198" actId="108"/>
          <ac:spMkLst>
            <pc:docMk/>
            <pc:sldMk cId="3461424452" sldId="1741"/>
            <ac:spMk id="987" creationId="{78425FD1-41F7-D7A9-E000-CFEB46D7A14F}"/>
          </ac:spMkLst>
        </pc:spChg>
        <pc:spChg chg="mod">
          <ac:chgData name="Giancarlo Cella" userId="f425aa62-05a8-4207-a7a7-b9975cf89f93" providerId="ADAL" clId="{EACC170A-6EAB-42DB-A1FE-E1B95562B102}" dt="2025-09-24T08:36:21.180" v="2199" actId="108"/>
          <ac:spMkLst>
            <pc:docMk/>
            <pc:sldMk cId="3461424452" sldId="1741"/>
            <ac:spMk id="988" creationId="{05F0076F-8751-094A-DAEA-23051858EEFE}"/>
          </ac:spMkLst>
        </pc:spChg>
        <pc:spChg chg="mod">
          <ac:chgData name="Giancarlo Cella" userId="f425aa62-05a8-4207-a7a7-b9975cf89f93" providerId="ADAL" clId="{EACC170A-6EAB-42DB-A1FE-E1B95562B102}" dt="2025-09-24T08:36:21.180" v="2200" actId="108"/>
          <ac:spMkLst>
            <pc:docMk/>
            <pc:sldMk cId="3461424452" sldId="1741"/>
            <ac:spMk id="989" creationId="{3F27D8D7-7E02-1EDE-A32E-0C818E7D6E63}"/>
          </ac:spMkLst>
        </pc:spChg>
        <pc:spChg chg="mod">
          <ac:chgData name="Giancarlo Cella" userId="f425aa62-05a8-4207-a7a7-b9975cf89f93" providerId="ADAL" clId="{EACC170A-6EAB-42DB-A1FE-E1B95562B102}" dt="2025-09-24T08:36:21.182" v="2201" actId="108"/>
          <ac:spMkLst>
            <pc:docMk/>
            <pc:sldMk cId="3461424452" sldId="1741"/>
            <ac:spMk id="990" creationId="{4C916515-DAED-0B7B-AF48-361324E89BB7}"/>
          </ac:spMkLst>
        </pc:spChg>
        <pc:spChg chg="mod">
          <ac:chgData name="Giancarlo Cella" userId="f425aa62-05a8-4207-a7a7-b9975cf89f93" providerId="ADAL" clId="{EACC170A-6EAB-42DB-A1FE-E1B95562B102}" dt="2025-09-24T08:36:21.182" v="2202" actId="108"/>
          <ac:spMkLst>
            <pc:docMk/>
            <pc:sldMk cId="3461424452" sldId="1741"/>
            <ac:spMk id="991" creationId="{B75D5555-3B9F-7AA4-AC10-600552DC349A}"/>
          </ac:spMkLst>
        </pc:spChg>
        <pc:spChg chg="mod">
          <ac:chgData name="Giancarlo Cella" userId="f425aa62-05a8-4207-a7a7-b9975cf89f93" providerId="ADAL" clId="{EACC170A-6EAB-42DB-A1FE-E1B95562B102}" dt="2025-09-24T08:36:21.182" v="2203" actId="108"/>
          <ac:spMkLst>
            <pc:docMk/>
            <pc:sldMk cId="3461424452" sldId="1741"/>
            <ac:spMk id="992" creationId="{5EAFE47F-45E6-F461-1D64-80F2C661D113}"/>
          </ac:spMkLst>
        </pc:spChg>
        <pc:spChg chg="mod">
          <ac:chgData name="Giancarlo Cella" userId="f425aa62-05a8-4207-a7a7-b9975cf89f93" providerId="ADAL" clId="{EACC170A-6EAB-42DB-A1FE-E1B95562B102}" dt="2025-09-24T08:36:21.184" v="2204" actId="108"/>
          <ac:spMkLst>
            <pc:docMk/>
            <pc:sldMk cId="3461424452" sldId="1741"/>
            <ac:spMk id="993" creationId="{D836F424-24C6-2026-C849-5B7591C50946}"/>
          </ac:spMkLst>
        </pc:spChg>
        <pc:spChg chg="mod">
          <ac:chgData name="Giancarlo Cella" userId="f425aa62-05a8-4207-a7a7-b9975cf89f93" providerId="ADAL" clId="{EACC170A-6EAB-42DB-A1FE-E1B95562B102}" dt="2025-09-24T08:36:21.184" v="2205" actId="108"/>
          <ac:spMkLst>
            <pc:docMk/>
            <pc:sldMk cId="3461424452" sldId="1741"/>
            <ac:spMk id="994" creationId="{E975A060-128F-0F13-E8E7-88D04D418A2D}"/>
          </ac:spMkLst>
        </pc:spChg>
        <pc:spChg chg="mod">
          <ac:chgData name="Giancarlo Cella" userId="f425aa62-05a8-4207-a7a7-b9975cf89f93" providerId="ADAL" clId="{EACC170A-6EAB-42DB-A1FE-E1B95562B102}" dt="2025-09-24T08:36:21.186" v="2206" actId="108"/>
          <ac:spMkLst>
            <pc:docMk/>
            <pc:sldMk cId="3461424452" sldId="1741"/>
            <ac:spMk id="995" creationId="{75542AEE-4B6C-CA11-2953-43A31E85F1CA}"/>
          </ac:spMkLst>
        </pc:spChg>
        <pc:spChg chg="mod">
          <ac:chgData name="Giancarlo Cella" userId="f425aa62-05a8-4207-a7a7-b9975cf89f93" providerId="ADAL" clId="{EACC170A-6EAB-42DB-A1FE-E1B95562B102}" dt="2025-09-24T08:36:21.186" v="2207" actId="108"/>
          <ac:spMkLst>
            <pc:docMk/>
            <pc:sldMk cId="3461424452" sldId="1741"/>
            <ac:spMk id="996" creationId="{48C2B46C-D96E-4D08-3ECB-DC2BA0A3F903}"/>
          </ac:spMkLst>
        </pc:spChg>
        <pc:spChg chg="mod">
          <ac:chgData name="Giancarlo Cella" userId="f425aa62-05a8-4207-a7a7-b9975cf89f93" providerId="ADAL" clId="{EACC170A-6EAB-42DB-A1FE-E1B95562B102}" dt="2025-09-24T08:36:21.188" v="2208" actId="108"/>
          <ac:spMkLst>
            <pc:docMk/>
            <pc:sldMk cId="3461424452" sldId="1741"/>
            <ac:spMk id="997" creationId="{9535BDB6-0D8B-6AE9-8FD9-3D76449469AF}"/>
          </ac:spMkLst>
        </pc:spChg>
        <pc:spChg chg="mod">
          <ac:chgData name="Giancarlo Cella" userId="f425aa62-05a8-4207-a7a7-b9975cf89f93" providerId="ADAL" clId="{EACC170A-6EAB-42DB-A1FE-E1B95562B102}" dt="2025-09-24T08:36:21.188" v="2209" actId="108"/>
          <ac:spMkLst>
            <pc:docMk/>
            <pc:sldMk cId="3461424452" sldId="1741"/>
            <ac:spMk id="998" creationId="{7569910C-9C18-FC08-68E5-615E38ABF3E1}"/>
          </ac:spMkLst>
        </pc:spChg>
        <pc:spChg chg="mod">
          <ac:chgData name="Giancarlo Cella" userId="f425aa62-05a8-4207-a7a7-b9975cf89f93" providerId="ADAL" clId="{EACC170A-6EAB-42DB-A1FE-E1B95562B102}" dt="2025-09-24T08:36:21.189" v="2210" actId="108"/>
          <ac:spMkLst>
            <pc:docMk/>
            <pc:sldMk cId="3461424452" sldId="1741"/>
            <ac:spMk id="999" creationId="{6CD3A4C0-8448-FA47-3414-43237884C753}"/>
          </ac:spMkLst>
        </pc:spChg>
        <pc:spChg chg="mod">
          <ac:chgData name="Giancarlo Cella" userId="f425aa62-05a8-4207-a7a7-b9975cf89f93" providerId="ADAL" clId="{EACC170A-6EAB-42DB-A1FE-E1B95562B102}" dt="2025-09-24T08:36:21.189" v="2211" actId="108"/>
          <ac:spMkLst>
            <pc:docMk/>
            <pc:sldMk cId="3461424452" sldId="1741"/>
            <ac:spMk id="1000" creationId="{9BF028DA-E230-4B68-CC8D-2182977A45E3}"/>
          </ac:spMkLst>
        </pc:spChg>
        <pc:spChg chg="mod">
          <ac:chgData name="Giancarlo Cella" userId="f425aa62-05a8-4207-a7a7-b9975cf89f93" providerId="ADAL" clId="{EACC170A-6EAB-42DB-A1FE-E1B95562B102}" dt="2025-09-24T08:36:21.189" v="2212" actId="108"/>
          <ac:spMkLst>
            <pc:docMk/>
            <pc:sldMk cId="3461424452" sldId="1741"/>
            <ac:spMk id="1001" creationId="{5E298B14-EF60-3D09-BF8D-007431459406}"/>
          </ac:spMkLst>
        </pc:spChg>
        <pc:spChg chg="mod">
          <ac:chgData name="Giancarlo Cella" userId="f425aa62-05a8-4207-a7a7-b9975cf89f93" providerId="ADAL" clId="{EACC170A-6EAB-42DB-A1FE-E1B95562B102}" dt="2025-09-24T08:36:21.191" v="2213" actId="108"/>
          <ac:spMkLst>
            <pc:docMk/>
            <pc:sldMk cId="3461424452" sldId="1741"/>
            <ac:spMk id="1002" creationId="{CF42A006-A3AD-E1B0-4B3E-F95520781951}"/>
          </ac:spMkLst>
        </pc:spChg>
        <pc:spChg chg="mod">
          <ac:chgData name="Giancarlo Cella" userId="f425aa62-05a8-4207-a7a7-b9975cf89f93" providerId="ADAL" clId="{EACC170A-6EAB-42DB-A1FE-E1B95562B102}" dt="2025-09-24T08:36:21.191" v="2214" actId="108"/>
          <ac:spMkLst>
            <pc:docMk/>
            <pc:sldMk cId="3461424452" sldId="1741"/>
            <ac:spMk id="1003" creationId="{88D259BB-778A-EE1F-D9A0-5746A08868C8}"/>
          </ac:spMkLst>
        </pc:spChg>
        <pc:spChg chg="mod">
          <ac:chgData name="Giancarlo Cella" userId="f425aa62-05a8-4207-a7a7-b9975cf89f93" providerId="ADAL" clId="{EACC170A-6EAB-42DB-A1FE-E1B95562B102}" dt="2025-09-24T08:36:21.193" v="2215" actId="108"/>
          <ac:spMkLst>
            <pc:docMk/>
            <pc:sldMk cId="3461424452" sldId="1741"/>
            <ac:spMk id="1004" creationId="{9DC3B0B4-AC86-6022-355D-3C9678362E48}"/>
          </ac:spMkLst>
        </pc:spChg>
        <pc:spChg chg="mod">
          <ac:chgData name="Giancarlo Cella" userId="f425aa62-05a8-4207-a7a7-b9975cf89f93" providerId="ADAL" clId="{EACC170A-6EAB-42DB-A1FE-E1B95562B102}" dt="2025-09-24T08:36:21.193" v="2216" actId="108"/>
          <ac:spMkLst>
            <pc:docMk/>
            <pc:sldMk cId="3461424452" sldId="1741"/>
            <ac:spMk id="1005" creationId="{C2713407-4B7D-9D1E-E89B-D16683247B0B}"/>
          </ac:spMkLst>
        </pc:spChg>
        <pc:spChg chg="mod">
          <ac:chgData name="Giancarlo Cella" userId="f425aa62-05a8-4207-a7a7-b9975cf89f93" providerId="ADAL" clId="{EACC170A-6EAB-42DB-A1FE-E1B95562B102}" dt="2025-09-24T08:36:21.195" v="2217" actId="108"/>
          <ac:spMkLst>
            <pc:docMk/>
            <pc:sldMk cId="3461424452" sldId="1741"/>
            <ac:spMk id="1006" creationId="{772555FC-D26A-7B68-CB5B-ACF75E43B5A8}"/>
          </ac:spMkLst>
        </pc:spChg>
        <pc:spChg chg="mod">
          <ac:chgData name="Giancarlo Cella" userId="f425aa62-05a8-4207-a7a7-b9975cf89f93" providerId="ADAL" clId="{EACC170A-6EAB-42DB-A1FE-E1B95562B102}" dt="2025-09-24T08:36:21.195" v="2218" actId="108"/>
          <ac:spMkLst>
            <pc:docMk/>
            <pc:sldMk cId="3461424452" sldId="1741"/>
            <ac:spMk id="1007" creationId="{2B6D056D-7C07-47C5-DD12-F157F73B588C}"/>
          </ac:spMkLst>
        </pc:spChg>
        <pc:spChg chg="mod">
          <ac:chgData name="Giancarlo Cella" userId="f425aa62-05a8-4207-a7a7-b9975cf89f93" providerId="ADAL" clId="{EACC170A-6EAB-42DB-A1FE-E1B95562B102}" dt="2025-09-24T08:36:21.197" v="2219" actId="108"/>
          <ac:spMkLst>
            <pc:docMk/>
            <pc:sldMk cId="3461424452" sldId="1741"/>
            <ac:spMk id="1008" creationId="{ECCDD82E-1475-3B8A-CD1F-4A9A34DE37B9}"/>
          </ac:spMkLst>
        </pc:spChg>
        <pc:spChg chg="mod">
          <ac:chgData name="Giancarlo Cella" userId="f425aa62-05a8-4207-a7a7-b9975cf89f93" providerId="ADAL" clId="{EACC170A-6EAB-42DB-A1FE-E1B95562B102}" dt="2025-09-24T08:36:21.197" v="2220" actId="108"/>
          <ac:spMkLst>
            <pc:docMk/>
            <pc:sldMk cId="3461424452" sldId="1741"/>
            <ac:spMk id="1009" creationId="{A7D2EEEA-A2B7-76D7-BF36-7208B4319438}"/>
          </ac:spMkLst>
        </pc:spChg>
        <pc:spChg chg="mod">
          <ac:chgData name="Giancarlo Cella" userId="f425aa62-05a8-4207-a7a7-b9975cf89f93" providerId="ADAL" clId="{EACC170A-6EAB-42DB-A1FE-E1B95562B102}" dt="2025-09-24T08:36:21.197" v="2221" actId="108"/>
          <ac:spMkLst>
            <pc:docMk/>
            <pc:sldMk cId="3461424452" sldId="1741"/>
            <ac:spMk id="1010" creationId="{4271C23C-C5E3-1DC7-19AB-909ECB03C83E}"/>
          </ac:spMkLst>
        </pc:spChg>
        <pc:spChg chg="mod">
          <ac:chgData name="Giancarlo Cella" userId="f425aa62-05a8-4207-a7a7-b9975cf89f93" providerId="ADAL" clId="{EACC170A-6EAB-42DB-A1FE-E1B95562B102}" dt="2025-09-24T08:36:21.199" v="2222" actId="108"/>
          <ac:spMkLst>
            <pc:docMk/>
            <pc:sldMk cId="3461424452" sldId="1741"/>
            <ac:spMk id="1011" creationId="{4AFAD594-7DD0-9A41-37B0-864A3D3F2C56}"/>
          </ac:spMkLst>
        </pc:spChg>
        <pc:spChg chg="mod">
          <ac:chgData name="Giancarlo Cella" userId="f425aa62-05a8-4207-a7a7-b9975cf89f93" providerId="ADAL" clId="{EACC170A-6EAB-42DB-A1FE-E1B95562B102}" dt="2025-09-24T08:36:21.199" v="2223" actId="108"/>
          <ac:spMkLst>
            <pc:docMk/>
            <pc:sldMk cId="3461424452" sldId="1741"/>
            <ac:spMk id="1012" creationId="{1716F728-FF98-C978-FDE2-39F43FFC7B91}"/>
          </ac:spMkLst>
        </pc:spChg>
        <pc:spChg chg="mod">
          <ac:chgData name="Giancarlo Cella" userId="f425aa62-05a8-4207-a7a7-b9975cf89f93" providerId="ADAL" clId="{EACC170A-6EAB-42DB-A1FE-E1B95562B102}" dt="2025-09-24T08:36:21.202" v="2224" actId="108"/>
          <ac:spMkLst>
            <pc:docMk/>
            <pc:sldMk cId="3461424452" sldId="1741"/>
            <ac:spMk id="1013" creationId="{6A4F0DA7-B616-52D0-A623-81B70894EC76}"/>
          </ac:spMkLst>
        </pc:spChg>
        <pc:spChg chg="mod">
          <ac:chgData name="Giancarlo Cella" userId="f425aa62-05a8-4207-a7a7-b9975cf89f93" providerId="ADAL" clId="{EACC170A-6EAB-42DB-A1FE-E1B95562B102}" dt="2025-09-24T08:36:21.202" v="2225" actId="108"/>
          <ac:spMkLst>
            <pc:docMk/>
            <pc:sldMk cId="3461424452" sldId="1741"/>
            <ac:spMk id="1014" creationId="{72259209-39A7-BFAE-BB0F-93752B462600}"/>
          </ac:spMkLst>
        </pc:spChg>
        <pc:spChg chg="mod">
          <ac:chgData name="Giancarlo Cella" userId="f425aa62-05a8-4207-a7a7-b9975cf89f93" providerId="ADAL" clId="{EACC170A-6EAB-42DB-A1FE-E1B95562B102}" dt="2025-09-24T08:36:21.202" v="2226" actId="108"/>
          <ac:spMkLst>
            <pc:docMk/>
            <pc:sldMk cId="3461424452" sldId="1741"/>
            <ac:spMk id="1015" creationId="{702C0E35-E6EC-FE7E-E138-924C459A014C}"/>
          </ac:spMkLst>
        </pc:spChg>
        <pc:spChg chg="mod">
          <ac:chgData name="Giancarlo Cella" userId="f425aa62-05a8-4207-a7a7-b9975cf89f93" providerId="ADAL" clId="{EACC170A-6EAB-42DB-A1FE-E1B95562B102}" dt="2025-09-24T08:36:21.204" v="2227" actId="108"/>
          <ac:spMkLst>
            <pc:docMk/>
            <pc:sldMk cId="3461424452" sldId="1741"/>
            <ac:spMk id="1017" creationId="{3ECAE9C3-A05A-17F0-C92D-57CCC6CE55C3}"/>
          </ac:spMkLst>
        </pc:spChg>
        <pc:spChg chg="mod">
          <ac:chgData name="Giancarlo Cella" userId="f425aa62-05a8-4207-a7a7-b9975cf89f93" providerId="ADAL" clId="{EACC170A-6EAB-42DB-A1FE-E1B95562B102}" dt="2025-09-24T08:36:21.205" v="2228" actId="108"/>
          <ac:spMkLst>
            <pc:docMk/>
            <pc:sldMk cId="3461424452" sldId="1741"/>
            <ac:spMk id="1018" creationId="{CD82962C-CF18-9E11-039D-A652326E73BF}"/>
          </ac:spMkLst>
        </pc:spChg>
        <pc:spChg chg="mod">
          <ac:chgData name="Giancarlo Cella" userId="f425aa62-05a8-4207-a7a7-b9975cf89f93" providerId="ADAL" clId="{EACC170A-6EAB-42DB-A1FE-E1B95562B102}" dt="2025-09-24T08:36:21.205" v="2229" actId="108"/>
          <ac:spMkLst>
            <pc:docMk/>
            <pc:sldMk cId="3461424452" sldId="1741"/>
            <ac:spMk id="1019" creationId="{14B10375-ACEA-1A16-D70F-B01EBCFA1DB6}"/>
          </ac:spMkLst>
        </pc:spChg>
        <pc:spChg chg="mod">
          <ac:chgData name="Giancarlo Cella" userId="f425aa62-05a8-4207-a7a7-b9975cf89f93" providerId="ADAL" clId="{EACC170A-6EAB-42DB-A1FE-E1B95562B102}" dt="2025-09-24T08:36:21.207" v="2230" actId="108"/>
          <ac:spMkLst>
            <pc:docMk/>
            <pc:sldMk cId="3461424452" sldId="1741"/>
            <ac:spMk id="1020" creationId="{0AE20CF6-E4BF-F892-670D-47A16BEB677D}"/>
          </ac:spMkLst>
        </pc:spChg>
        <pc:spChg chg="mod">
          <ac:chgData name="Giancarlo Cella" userId="f425aa62-05a8-4207-a7a7-b9975cf89f93" providerId="ADAL" clId="{EACC170A-6EAB-42DB-A1FE-E1B95562B102}" dt="2025-09-24T08:36:21.207" v="2231" actId="108"/>
          <ac:spMkLst>
            <pc:docMk/>
            <pc:sldMk cId="3461424452" sldId="1741"/>
            <ac:spMk id="1021" creationId="{6F2C888A-B9F9-656E-B2B6-D07E9B4B906B}"/>
          </ac:spMkLst>
        </pc:spChg>
        <pc:spChg chg="mod">
          <ac:chgData name="Giancarlo Cella" userId="f425aa62-05a8-4207-a7a7-b9975cf89f93" providerId="ADAL" clId="{EACC170A-6EAB-42DB-A1FE-E1B95562B102}" dt="2025-09-24T08:36:21.207" v="2232" actId="108"/>
          <ac:spMkLst>
            <pc:docMk/>
            <pc:sldMk cId="3461424452" sldId="1741"/>
            <ac:spMk id="1022" creationId="{047D2877-CFAF-ABAB-6E18-E09E01267CDE}"/>
          </ac:spMkLst>
        </pc:spChg>
        <pc:spChg chg="mod">
          <ac:chgData name="Giancarlo Cella" userId="f425aa62-05a8-4207-a7a7-b9975cf89f93" providerId="ADAL" clId="{EACC170A-6EAB-42DB-A1FE-E1B95562B102}" dt="2025-09-24T08:36:21.209" v="2233" actId="108"/>
          <ac:spMkLst>
            <pc:docMk/>
            <pc:sldMk cId="3461424452" sldId="1741"/>
            <ac:spMk id="1023" creationId="{E569268B-9A4D-B281-B810-83669120FF68}"/>
          </ac:spMkLst>
        </pc:spChg>
        <pc:spChg chg="mod">
          <ac:chgData name="Giancarlo Cella" userId="f425aa62-05a8-4207-a7a7-b9975cf89f93" providerId="ADAL" clId="{EACC170A-6EAB-42DB-A1FE-E1B95562B102}" dt="2025-09-24T08:36:21.209" v="2234" actId="108"/>
          <ac:spMkLst>
            <pc:docMk/>
            <pc:sldMk cId="3461424452" sldId="1741"/>
            <ac:spMk id="1024" creationId="{AF93E3B1-B0DF-411B-8E01-B97B9F45CAD8}"/>
          </ac:spMkLst>
        </pc:spChg>
        <pc:spChg chg="mod">
          <ac:chgData name="Giancarlo Cella" userId="f425aa62-05a8-4207-a7a7-b9975cf89f93" providerId="ADAL" clId="{EACC170A-6EAB-42DB-A1FE-E1B95562B102}" dt="2025-09-24T08:36:21.211" v="2235" actId="108"/>
          <ac:spMkLst>
            <pc:docMk/>
            <pc:sldMk cId="3461424452" sldId="1741"/>
            <ac:spMk id="1025" creationId="{795411BB-D591-EE09-2650-3CA14698E0C1}"/>
          </ac:spMkLst>
        </pc:spChg>
        <pc:spChg chg="mod">
          <ac:chgData name="Giancarlo Cella" userId="f425aa62-05a8-4207-a7a7-b9975cf89f93" providerId="ADAL" clId="{EACC170A-6EAB-42DB-A1FE-E1B95562B102}" dt="2025-09-24T08:36:21.211" v="2236" actId="108"/>
          <ac:spMkLst>
            <pc:docMk/>
            <pc:sldMk cId="3461424452" sldId="1741"/>
            <ac:spMk id="1026" creationId="{DE1D1FF2-5A1A-33B7-DF6F-D6A469BD5C08}"/>
          </ac:spMkLst>
        </pc:spChg>
        <pc:spChg chg="mod">
          <ac:chgData name="Giancarlo Cella" userId="f425aa62-05a8-4207-a7a7-b9975cf89f93" providerId="ADAL" clId="{EACC170A-6EAB-42DB-A1FE-E1B95562B102}" dt="2025-09-24T08:36:21.213" v="2237" actId="108"/>
          <ac:spMkLst>
            <pc:docMk/>
            <pc:sldMk cId="3461424452" sldId="1741"/>
            <ac:spMk id="1027" creationId="{AFB08876-3044-3AC7-A2A0-328A584F464C}"/>
          </ac:spMkLst>
        </pc:spChg>
        <pc:spChg chg="mod">
          <ac:chgData name="Giancarlo Cella" userId="f425aa62-05a8-4207-a7a7-b9975cf89f93" providerId="ADAL" clId="{EACC170A-6EAB-42DB-A1FE-E1B95562B102}" dt="2025-09-24T08:36:21.213" v="2238" actId="108"/>
          <ac:spMkLst>
            <pc:docMk/>
            <pc:sldMk cId="3461424452" sldId="1741"/>
            <ac:spMk id="1028" creationId="{6ACBD024-090A-E342-B573-064AB55ABE5D}"/>
          </ac:spMkLst>
        </pc:spChg>
        <pc:spChg chg="mod">
          <ac:chgData name="Giancarlo Cella" userId="f425aa62-05a8-4207-a7a7-b9975cf89f93" providerId="ADAL" clId="{EACC170A-6EAB-42DB-A1FE-E1B95562B102}" dt="2025-09-24T08:36:21.213" v="2239" actId="108"/>
          <ac:spMkLst>
            <pc:docMk/>
            <pc:sldMk cId="3461424452" sldId="1741"/>
            <ac:spMk id="1029" creationId="{959499BB-E2E2-C450-B563-AD92BF8E9BE0}"/>
          </ac:spMkLst>
        </pc:spChg>
        <pc:spChg chg="mod">
          <ac:chgData name="Giancarlo Cella" userId="f425aa62-05a8-4207-a7a7-b9975cf89f93" providerId="ADAL" clId="{EACC170A-6EAB-42DB-A1FE-E1B95562B102}" dt="2025-09-24T08:36:21.215" v="2240" actId="108"/>
          <ac:spMkLst>
            <pc:docMk/>
            <pc:sldMk cId="3461424452" sldId="1741"/>
            <ac:spMk id="1030" creationId="{E73FEE98-0476-B814-41BD-08884FA4BA02}"/>
          </ac:spMkLst>
        </pc:spChg>
        <pc:spChg chg="mod">
          <ac:chgData name="Giancarlo Cella" userId="f425aa62-05a8-4207-a7a7-b9975cf89f93" providerId="ADAL" clId="{EACC170A-6EAB-42DB-A1FE-E1B95562B102}" dt="2025-09-24T08:36:21.215" v="2241" actId="108"/>
          <ac:spMkLst>
            <pc:docMk/>
            <pc:sldMk cId="3461424452" sldId="1741"/>
            <ac:spMk id="1031" creationId="{A733264C-BBAD-7AE5-7D33-C8F2D672112F}"/>
          </ac:spMkLst>
        </pc:spChg>
        <pc:spChg chg="mod">
          <ac:chgData name="Giancarlo Cella" userId="f425aa62-05a8-4207-a7a7-b9975cf89f93" providerId="ADAL" clId="{EACC170A-6EAB-42DB-A1FE-E1B95562B102}" dt="2025-09-24T08:36:21.217" v="2242" actId="108"/>
          <ac:spMkLst>
            <pc:docMk/>
            <pc:sldMk cId="3461424452" sldId="1741"/>
            <ac:spMk id="1032" creationId="{B3D90D2A-9A3E-F104-1020-20CA46FC7E4F}"/>
          </ac:spMkLst>
        </pc:spChg>
        <pc:spChg chg="mod">
          <ac:chgData name="Giancarlo Cella" userId="f425aa62-05a8-4207-a7a7-b9975cf89f93" providerId="ADAL" clId="{EACC170A-6EAB-42DB-A1FE-E1B95562B102}" dt="2025-09-24T08:36:21.217" v="2243" actId="108"/>
          <ac:spMkLst>
            <pc:docMk/>
            <pc:sldMk cId="3461424452" sldId="1741"/>
            <ac:spMk id="1033" creationId="{D4168BEC-C7B1-C1DE-78F4-A5E4E20A2620}"/>
          </ac:spMkLst>
        </pc:spChg>
        <pc:spChg chg="mod">
          <ac:chgData name="Giancarlo Cella" userId="f425aa62-05a8-4207-a7a7-b9975cf89f93" providerId="ADAL" clId="{EACC170A-6EAB-42DB-A1FE-E1B95562B102}" dt="2025-09-24T08:36:21.219" v="2244" actId="108"/>
          <ac:spMkLst>
            <pc:docMk/>
            <pc:sldMk cId="3461424452" sldId="1741"/>
            <ac:spMk id="1034" creationId="{33A226E6-92AC-7832-FB41-EA861F84D0EA}"/>
          </ac:spMkLst>
        </pc:spChg>
        <pc:spChg chg="mod">
          <ac:chgData name="Giancarlo Cella" userId="f425aa62-05a8-4207-a7a7-b9975cf89f93" providerId="ADAL" clId="{EACC170A-6EAB-42DB-A1FE-E1B95562B102}" dt="2025-09-24T08:36:21.219" v="2245" actId="108"/>
          <ac:spMkLst>
            <pc:docMk/>
            <pc:sldMk cId="3461424452" sldId="1741"/>
            <ac:spMk id="1035" creationId="{6271364C-8C45-DF16-CD66-78E414AFFCBC}"/>
          </ac:spMkLst>
        </pc:spChg>
        <pc:spChg chg="mod">
          <ac:chgData name="Giancarlo Cella" userId="f425aa62-05a8-4207-a7a7-b9975cf89f93" providerId="ADAL" clId="{EACC170A-6EAB-42DB-A1FE-E1B95562B102}" dt="2025-09-24T08:36:21.221" v="2246" actId="108"/>
          <ac:spMkLst>
            <pc:docMk/>
            <pc:sldMk cId="3461424452" sldId="1741"/>
            <ac:spMk id="1036" creationId="{77CD257D-3B88-FE69-C95C-8F10ECF5AA7E}"/>
          </ac:spMkLst>
        </pc:spChg>
        <pc:spChg chg="mod">
          <ac:chgData name="Giancarlo Cella" userId="f425aa62-05a8-4207-a7a7-b9975cf89f93" providerId="ADAL" clId="{EACC170A-6EAB-42DB-A1FE-E1B95562B102}" dt="2025-09-24T08:36:21.221" v="2247" actId="108"/>
          <ac:spMkLst>
            <pc:docMk/>
            <pc:sldMk cId="3461424452" sldId="1741"/>
            <ac:spMk id="1037" creationId="{F6129170-B76D-D07F-E209-BF5794E77854}"/>
          </ac:spMkLst>
        </pc:spChg>
        <pc:spChg chg="mod">
          <ac:chgData name="Giancarlo Cella" userId="f425aa62-05a8-4207-a7a7-b9975cf89f93" providerId="ADAL" clId="{EACC170A-6EAB-42DB-A1FE-E1B95562B102}" dt="2025-09-24T08:36:21.223" v="2248" actId="108"/>
          <ac:spMkLst>
            <pc:docMk/>
            <pc:sldMk cId="3461424452" sldId="1741"/>
            <ac:spMk id="1038" creationId="{BF23B73B-7CE5-D103-8505-3B462FA5BF6E}"/>
          </ac:spMkLst>
        </pc:spChg>
        <pc:spChg chg="mod">
          <ac:chgData name="Giancarlo Cella" userId="f425aa62-05a8-4207-a7a7-b9975cf89f93" providerId="ADAL" clId="{EACC170A-6EAB-42DB-A1FE-E1B95562B102}" dt="2025-09-24T08:36:21.223" v="2249" actId="108"/>
          <ac:spMkLst>
            <pc:docMk/>
            <pc:sldMk cId="3461424452" sldId="1741"/>
            <ac:spMk id="1039" creationId="{40C174F2-7989-78D5-6E67-4B3D4084C6BD}"/>
          </ac:spMkLst>
        </pc:spChg>
        <pc:spChg chg="mod">
          <ac:chgData name="Giancarlo Cella" userId="f425aa62-05a8-4207-a7a7-b9975cf89f93" providerId="ADAL" clId="{EACC170A-6EAB-42DB-A1FE-E1B95562B102}" dt="2025-09-24T08:36:21.225" v="2250" actId="108"/>
          <ac:spMkLst>
            <pc:docMk/>
            <pc:sldMk cId="3461424452" sldId="1741"/>
            <ac:spMk id="1040" creationId="{6C381DAE-A292-8249-C7E9-0A7CF375E315}"/>
          </ac:spMkLst>
        </pc:spChg>
        <pc:spChg chg="mod">
          <ac:chgData name="Giancarlo Cella" userId="f425aa62-05a8-4207-a7a7-b9975cf89f93" providerId="ADAL" clId="{EACC170A-6EAB-42DB-A1FE-E1B95562B102}" dt="2025-09-24T08:36:21.225" v="2251" actId="108"/>
          <ac:spMkLst>
            <pc:docMk/>
            <pc:sldMk cId="3461424452" sldId="1741"/>
            <ac:spMk id="1041" creationId="{3EAB3908-CE8B-C4FD-A076-A983DA9FFAA5}"/>
          </ac:spMkLst>
        </pc:spChg>
        <pc:spChg chg="mod">
          <ac:chgData name="Giancarlo Cella" userId="f425aa62-05a8-4207-a7a7-b9975cf89f93" providerId="ADAL" clId="{EACC170A-6EAB-42DB-A1FE-E1B95562B102}" dt="2025-09-24T08:36:21.225" v="2252" actId="108"/>
          <ac:spMkLst>
            <pc:docMk/>
            <pc:sldMk cId="3461424452" sldId="1741"/>
            <ac:spMk id="1042" creationId="{B38D8AED-07E4-F215-4F08-5D1FF4C6B939}"/>
          </ac:spMkLst>
        </pc:spChg>
        <pc:spChg chg="mod">
          <ac:chgData name="Giancarlo Cella" userId="f425aa62-05a8-4207-a7a7-b9975cf89f93" providerId="ADAL" clId="{EACC170A-6EAB-42DB-A1FE-E1B95562B102}" dt="2025-09-24T08:36:21.227" v="2253" actId="108"/>
          <ac:spMkLst>
            <pc:docMk/>
            <pc:sldMk cId="3461424452" sldId="1741"/>
            <ac:spMk id="1043" creationId="{6E1CA80B-2802-2CAA-4309-E3AF634F1E49}"/>
          </ac:spMkLst>
        </pc:spChg>
        <pc:spChg chg="mod">
          <ac:chgData name="Giancarlo Cella" userId="f425aa62-05a8-4207-a7a7-b9975cf89f93" providerId="ADAL" clId="{EACC170A-6EAB-42DB-A1FE-E1B95562B102}" dt="2025-09-24T08:36:21.227" v="2254" actId="108"/>
          <ac:spMkLst>
            <pc:docMk/>
            <pc:sldMk cId="3461424452" sldId="1741"/>
            <ac:spMk id="1044" creationId="{C90BD8D5-7F73-6A4D-0FA2-6A42C680ECC6}"/>
          </ac:spMkLst>
        </pc:spChg>
        <pc:spChg chg="mod">
          <ac:chgData name="Giancarlo Cella" userId="f425aa62-05a8-4207-a7a7-b9975cf89f93" providerId="ADAL" clId="{EACC170A-6EAB-42DB-A1FE-E1B95562B102}" dt="2025-09-24T08:36:21.229" v="2255" actId="108"/>
          <ac:spMkLst>
            <pc:docMk/>
            <pc:sldMk cId="3461424452" sldId="1741"/>
            <ac:spMk id="1045" creationId="{5C3F635E-0280-6FA0-1E0A-B0E4BA3F3390}"/>
          </ac:spMkLst>
        </pc:spChg>
        <pc:spChg chg="add mod ord">
          <ac:chgData name="Giancarlo Cella" userId="f425aa62-05a8-4207-a7a7-b9975cf89f93" providerId="ADAL" clId="{EACC170A-6EAB-42DB-A1FE-E1B95562B102}" dt="2025-09-24T08:50:54.743" v="2498" actId="14100"/>
          <ac:spMkLst>
            <pc:docMk/>
            <pc:sldMk cId="3461424452" sldId="1741"/>
            <ac:spMk id="1089" creationId="{4CD73372-A649-A832-53E8-76F6FC5A26BD}"/>
          </ac:spMkLst>
        </pc:spChg>
        <pc:grpChg chg="del mod">
          <ac:chgData name="Giancarlo Cella" userId="f425aa62-05a8-4207-a7a7-b9975cf89f93" providerId="ADAL" clId="{EACC170A-6EAB-42DB-A1FE-E1B95562B102}" dt="2025-09-24T08:24:25.066" v="1023" actId="478"/>
          <ac:grpSpMkLst>
            <pc:docMk/>
            <pc:sldMk cId="3461424452" sldId="1741"/>
            <ac:grpSpMk id="15" creationId="{884E2790-636B-34C8-0197-ABABD478AD5E}"/>
          </ac:grpSpMkLst>
        </pc:grpChg>
        <pc:grpChg chg="del mod ord">
          <ac:chgData name="Giancarlo Cella" userId="f425aa62-05a8-4207-a7a7-b9975cf89f93" providerId="ADAL" clId="{EACC170A-6EAB-42DB-A1FE-E1B95562B102}" dt="2025-09-24T08:24:42.972" v="1060" actId="478"/>
          <ac:grpSpMkLst>
            <pc:docMk/>
            <pc:sldMk cId="3461424452" sldId="1741"/>
            <ac:grpSpMk id="30" creationId="{4F3C8672-9F8F-9CA5-B56F-687227F7FE3C}"/>
          </ac:grpSpMkLst>
        </pc:grpChg>
        <pc:grpChg chg="del">
          <ac:chgData name="Giancarlo Cella" userId="f425aa62-05a8-4207-a7a7-b9975cf89f93" providerId="ADAL" clId="{EACC170A-6EAB-42DB-A1FE-E1B95562B102}" dt="2025-09-24T08:24:25.082" v="1036" actId="478"/>
          <ac:grpSpMkLst>
            <pc:docMk/>
            <pc:sldMk cId="3461424452" sldId="1741"/>
            <ac:grpSpMk id="31" creationId="{33835D45-6FFF-7E88-CE17-C29788819644}"/>
          </ac:grpSpMkLst>
        </pc:grpChg>
        <pc:grpChg chg="del mod ord">
          <ac:chgData name="Giancarlo Cella" userId="f425aa62-05a8-4207-a7a7-b9975cf89f93" providerId="ADAL" clId="{EACC170A-6EAB-42DB-A1FE-E1B95562B102}" dt="2025-09-24T08:24:58.192" v="1103" actId="478"/>
          <ac:grpSpMkLst>
            <pc:docMk/>
            <pc:sldMk cId="3461424452" sldId="1741"/>
            <ac:grpSpMk id="57" creationId="{9ED9B217-EDD3-D39F-142A-2482C572EF19}"/>
          </ac:grpSpMkLst>
        </pc:grpChg>
        <pc:grpChg chg="del">
          <ac:chgData name="Giancarlo Cella" userId="f425aa62-05a8-4207-a7a7-b9975cf89f93" providerId="ADAL" clId="{EACC170A-6EAB-42DB-A1FE-E1B95562B102}" dt="2025-09-24T08:24:42.987" v="1076" actId="478"/>
          <ac:grpSpMkLst>
            <pc:docMk/>
            <pc:sldMk cId="3461424452" sldId="1741"/>
            <ac:grpSpMk id="58" creationId="{1E0EEAC4-8384-1D6A-A16E-5B2DAE8E756F}"/>
          </ac:grpSpMkLst>
        </pc:grpChg>
        <pc:grpChg chg="del mod ord">
          <ac:chgData name="Giancarlo Cella" userId="f425aa62-05a8-4207-a7a7-b9975cf89f93" providerId="ADAL" clId="{EACC170A-6EAB-42DB-A1FE-E1B95562B102}" dt="2025-09-24T08:25:16.213" v="1152" actId="478"/>
          <ac:grpSpMkLst>
            <pc:docMk/>
            <pc:sldMk cId="3461424452" sldId="1741"/>
            <ac:grpSpMk id="90" creationId="{2B03D71A-6AA0-FE7B-3158-B4EEE55DFD74}"/>
          </ac:grpSpMkLst>
        </pc:grpChg>
        <pc:grpChg chg="del">
          <ac:chgData name="Giancarlo Cella" userId="f425aa62-05a8-4207-a7a7-b9975cf89f93" providerId="ADAL" clId="{EACC170A-6EAB-42DB-A1FE-E1B95562B102}" dt="2025-09-24T08:24:58.208" v="1122" actId="478"/>
          <ac:grpSpMkLst>
            <pc:docMk/>
            <pc:sldMk cId="3461424452" sldId="1741"/>
            <ac:grpSpMk id="91" creationId="{E2AC10F9-B897-5F84-46A7-C997BAC3DD8C}"/>
          </ac:grpSpMkLst>
        </pc:grpChg>
        <pc:grpChg chg="del mod ord">
          <ac:chgData name="Giancarlo Cella" userId="f425aa62-05a8-4207-a7a7-b9975cf89f93" providerId="ADAL" clId="{EACC170A-6EAB-42DB-A1FE-E1B95562B102}" dt="2025-09-24T08:26:36.461" v="1201" actId="478"/>
          <ac:grpSpMkLst>
            <pc:docMk/>
            <pc:sldMk cId="3461424452" sldId="1741"/>
            <ac:grpSpMk id="126" creationId="{6FE0B8A2-2805-5183-D0E9-5B07C741E407}"/>
          </ac:grpSpMkLst>
        </pc:grpChg>
        <pc:grpChg chg="del">
          <ac:chgData name="Giancarlo Cella" userId="f425aa62-05a8-4207-a7a7-b9975cf89f93" providerId="ADAL" clId="{EACC170A-6EAB-42DB-A1FE-E1B95562B102}" dt="2025-09-24T08:25:16.229" v="1171" actId="478"/>
          <ac:grpSpMkLst>
            <pc:docMk/>
            <pc:sldMk cId="3461424452" sldId="1741"/>
            <ac:grpSpMk id="127" creationId="{D7705611-C086-AD31-7F01-3917A867F8B7}"/>
          </ac:grpSpMkLst>
        </pc:grpChg>
        <pc:grpChg chg="del mod ord">
          <ac:chgData name="Giancarlo Cella" userId="f425aa62-05a8-4207-a7a7-b9975cf89f93" providerId="ADAL" clId="{EACC170A-6EAB-42DB-A1FE-E1B95562B102}" dt="2025-09-24T08:26:47.684" v="1254" actId="478"/>
          <ac:grpSpMkLst>
            <pc:docMk/>
            <pc:sldMk cId="3461424452" sldId="1741"/>
            <ac:grpSpMk id="167" creationId="{2C5ED5DA-FFA1-F752-14A8-7244FC7F2AAD}"/>
          </ac:grpSpMkLst>
        </pc:grpChg>
        <pc:grpChg chg="del">
          <ac:chgData name="Giancarlo Cella" userId="f425aa62-05a8-4207-a7a7-b9975cf89f93" providerId="ADAL" clId="{EACC170A-6EAB-42DB-A1FE-E1B95562B102}" dt="2025-09-24T08:26:36.476" v="1222" actId="478"/>
          <ac:grpSpMkLst>
            <pc:docMk/>
            <pc:sldMk cId="3461424452" sldId="1741"/>
            <ac:grpSpMk id="168" creationId="{90308604-5F71-108A-6208-5C7FE4E139B4}"/>
          </ac:grpSpMkLst>
        </pc:grpChg>
        <pc:grpChg chg="del mod ord">
          <ac:chgData name="Giancarlo Cella" userId="f425aa62-05a8-4207-a7a7-b9975cf89f93" providerId="ADAL" clId="{EACC170A-6EAB-42DB-A1FE-E1B95562B102}" dt="2025-09-24T08:27:04.141" v="1307" actId="478"/>
          <ac:grpSpMkLst>
            <pc:docMk/>
            <pc:sldMk cId="3461424452" sldId="1741"/>
            <ac:grpSpMk id="208" creationId="{84BD68AA-8D7F-6F3F-21C5-B0D98A6013BF}"/>
          </ac:grpSpMkLst>
        </pc:grpChg>
        <pc:grpChg chg="del">
          <ac:chgData name="Giancarlo Cella" userId="f425aa62-05a8-4207-a7a7-b9975cf89f93" providerId="ADAL" clId="{EACC170A-6EAB-42DB-A1FE-E1B95562B102}" dt="2025-09-24T08:26:47.702" v="1275" actId="478"/>
          <ac:grpSpMkLst>
            <pc:docMk/>
            <pc:sldMk cId="3461424452" sldId="1741"/>
            <ac:grpSpMk id="209" creationId="{AEEFDC31-7D94-DFB7-D51E-21E419730E51}"/>
          </ac:grpSpMkLst>
        </pc:grpChg>
        <pc:grpChg chg="del mod ord">
          <ac:chgData name="Giancarlo Cella" userId="f425aa62-05a8-4207-a7a7-b9975cf89f93" providerId="ADAL" clId="{EACC170A-6EAB-42DB-A1FE-E1B95562B102}" dt="2025-09-24T08:27:52.160" v="1360" actId="478"/>
          <ac:grpSpMkLst>
            <pc:docMk/>
            <pc:sldMk cId="3461424452" sldId="1741"/>
            <ac:grpSpMk id="251" creationId="{CCB00453-C7E9-8308-55DE-17E8C7977662}"/>
          </ac:grpSpMkLst>
        </pc:grpChg>
        <pc:grpChg chg="del">
          <ac:chgData name="Giancarlo Cella" userId="f425aa62-05a8-4207-a7a7-b9975cf89f93" providerId="ADAL" clId="{EACC170A-6EAB-42DB-A1FE-E1B95562B102}" dt="2025-09-24T08:27:04.153" v="1328" actId="478"/>
          <ac:grpSpMkLst>
            <pc:docMk/>
            <pc:sldMk cId="3461424452" sldId="1741"/>
            <ac:grpSpMk id="252" creationId="{F76FA2D3-A9D8-89E0-0D58-D7309A3B758A}"/>
          </ac:grpSpMkLst>
        </pc:grpChg>
        <pc:grpChg chg="del mod ord">
          <ac:chgData name="Giancarlo Cella" userId="f425aa62-05a8-4207-a7a7-b9975cf89f93" providerId="ADAL" clId="{EACC170A-6EAB-42DB-A1FE-E1B95562B102}" dt="2025-09-24T08:29:23.022" v="1422" actId="478"/>
          <ac:grpSpMkLst>
            <pc:docMk/>
            <pc:sldMk cId="3461424452" sldId="1741"/>
            <ac:grpSpMk id="298" creationId="{43D15CE6-A256-CB30-B241-2A8FCD0435CC}"/>
          </ac:grpSpMkLst>
        </pc:grpChg>
        <pc:grpChg chg="del">
          <ac:chgData name="Giancarlo Cella" userId="f425aa62-05a8-4207-a7a7-b9975cf89f93" providerId="ADAL" clId="{EACC170A-6EAB-42DB-A1FE-E1B95562B102}" dt="2025-09-24T08:27:52.181" v="1385" actId="478"/>
          <ac:grpSpMkLst>
            <pc:docMk/>
            <pc:sldMk cId="3461424452" sldId="1741"/>
            <ac:grpSpMk id="299" creationId="{D079848E-B09E-3F84-B004-ADBA46300520}"/>
          </ac:grpSpMkLst>
        </pc:grpChg>
        <pc:grpChg chg="del mod ord">
          <ac:chgData name="Giancarlo Cella" userId="f425aa62-05a8-4207-a7a7-b9975cf89f93" providerId="ADAL" clId="{EACC170A-6EAB-42DB-A1FE-E1B95562B102}" dt="2025-09-24T08:30:28.715" v="1509" actId="478"/>
          <ac:grpSpMkLst>
            <pc:docMk/>
            <pc:sldMk cId="3461424452" sldId="1741"/>
            <ac:grpSpMk id="356" creationId="{223CF124-B640-147D-C963-C946030FA5DA}"/>
          </ac:grpSpMkLst>
        </pc:grpChg>
        <pc:grpChg chg="del">
          <ac:chgData name="Giancarlo Cella" userId="f425aa62-05a8-4207-a7a7-b9975cf89f93" providerId="ADAL" clId="{EACC170A-6EAB-42DB-A1FE-E1B95562B102}" dt="2025-09-24T08:29:23.056" v="1458" actId="478"/>
          <ac:grpSpMkLst>
            <pc:docMk/>
            <pc:sldMk cId="3461424452" sldId="1741"/>
            <ac:grpSpMk id="357" creationId="{F9D3358B-244D-9081-0FE3-4F4AD027742B}"/>
          </ac:grpSpMkLst>
        </pc:grpChg>
        <pc:grpChg chg="del mod ord">
          <ac:chgData name="Giancarlo Cella" userId="f425aa62-05a8-4207-a7a7-b9975cf89f93" providerId="ADAL" clId="{EACC170A-6EAB-42DB-A1FE-E1B95562B102}" dt="2025-09-24T08:31:17.453" v="1590" actId="478"/>
          <ac:grpSpMkLst>
            <pc:docMk/>
            <pc:sldMk cId="3461424452" sldId="1741"/>
            <ac:grpSpMk id="417" creationId="{DF2C869B-F94D-A5A6-5D1F-3E0FBD5AADA2}"/>
          </ac:grpSpMkLst>
        </pc:grpChg>
        <pc:grpChg chg="del">
          <ac:chgData name="Giancarlo Cella" userId="f425aa62-05a8-4207-a7a7-b9975cf89f93" providerId="ADAL" clId="{EACC170A-6EAB-42DB-A1FE-E1B95562B102}" dt="2025-09-24T08:30:28.759" v="1544" actId="478"/>
          <ac:grpSpMkLst>
            <pc:docMk/>
            <pc:sldMk cId="3461424452" sldId="1741"/>
            <ac:grpSpMk id="418" creationId="{4CF0434A-F6B7-E546-AF02-4E9A7256E82B}"/>
          </ac:grpSpMkLst>
        </pc:grpChg>
        <pc:grpChg chg="del mod ord">
          <ac:chgData name="Giancarlo Cella" userId="f425aa62-05a8-4207-a7a7-b9975cf89f93" providerId="ADAL" clId="{EACC170A-6EAB-42DB-A1FE-E1B95562B102}" dt="2025-09-24T08:33:09.473" v="1673" actId="478"/>
          <ac:grpSpMkLst>
            <pc:docMk/>
            <pc:sldMk cId="3461424452" sldId="1741"/>
            <ac:grpSpMk id="490" creationId="{E1D3CFB6-B008-631D-D15C-A15719E43944}"/>
          </ac:grpSpMkLst>
        </pc:grpChg>
        <pc:grpChg chg="del">
          <ac:chgData name="Giancarlo Cella" userId="f425aa62-05a8-4207-a7a7-b9975cf89f93" providerId="ADAL" clId="{EACC170A-6EAB-42DB-A1FE-E1B95562B102}" dt="2025-09-24T08:31:17.495" v="1626" actId="478"/>
          <ac:grpSpMkLst>
            <pc:docMk/>
            <pc:sldMk cId="3461424452" sldId="1741"/>
            <ac:grpSpMk id="491" creationId="{1BE7B37A-39E8-5FC9-37E1-824341EAA103}"/>
          </ac:grpSpMkLst>
        </pc:grpChg>
        <pc:grpChg chg="del mod ord">
          <ac:chgData name="Giancarlo Cella" userId="f425aa62-05a8-4207-a7a7-b9975cf89f93" providerId="ADAL" clId="{EACC170A-6EAB-42DB-A1FE-E1B95562B102}" dt="2025-09-24T08:33:44.120" v="1756" actId="478"/>
          <ac:grpSpMkLst>
            <pc:docMk/>
            <pc:sldMk cId="3461424452" sldId="1741"/>
            <ac:grpSpMk id="562" creationId="{F5509284-A809-735E-4AED-17B7720B2D49}"/>
          </ac:grpSpMkLst>
        </pc:grpChg>
        <pc:grpChg chg="del">
          <ac:chgData name="Giancarlo Cella" userId="f425aa62-05a8-4207-a7a7-b9975cf89f93" providerId="ADAL" clId="{EACC170A-6EAB-42DB-A1FE-E1B95562B102}" dt="2025-09-24T08:33:09.505" v="1709" actId="478"/>
          <ac:grpSpMkLst>
            <pc:docMk/>
            <pc:sldMk cId="3461424452" sldId="1741"/>
            <ac:grpSpMk id="563" creationId="{69C2BF6C-10D4-20B2-5A82-A1003C271CCA}"/>
          </ac:grpSpMkLst>
        </pc:grpChg>
        <pc:grpChg chg="del mod ord">
          <ac:chgData name="Giancarlo Cella" userId="f425aa62-05a8-4207-a7a7-b9975cf89f93" providerId="ADAL" clId="{EACC170A-6EAB-42DB-A1FE-E1B95562B102}" dt="2025-09-24T08:34:10.537" v="1837" actId="478"/>
          <ac:grpSpMkLst>
            <pc:docMk/>
            <pc:sldMk cId="3461424452" sldId="1741"/>
            <ac:grpSpMk id="634" creationId="{8E6B1BE2-FFEE-C551-149B-9ABD088AF3A1}"/>
          </ac:grpSpMkLst>
        </pc:grpChg>
        <pc:grpChg chg="del">
          <ac:chgData name="Giancarlo Cella" userId="f425aa62-05a8-4207-a7a7-b9975cf89f93" providerId="ADAL" clId="{EACC170A-6EAB-42DB-A1FE-E1B95562B102}" dt="2025-09-24T08:33:44.149" v="1791" actId="478"/>
          <ac:grpSpMkLst>
            <pc:docMk/>
            <pc:sldMk cId="3461424452" sldId="1741"/>
            <ac:grpSpMk id="635" creationId="{1E68B893-B1FC-1D89-648E-C3CAA4F98214}"/>
          </ac:grpSpMkLst>
        </pc:grpChg>
        <pc:grpChg chg="del mod ord">
          <ac:chgData name="Giancarlo Cella" userId="f425aa62-05a8-4207-a7a7-b9975cf89f93" providerId="ADAL" clId="{EACC170A-6EAB-42DB-A1FE-E1B95562B102}" dt="2025-09-24T08:34:42.272" v="1923" actId="478"/>
          <ac:grpSpMkLst>
            <pc:docMk/>
            <pc:sldMk cId="3461424452" sldId="1741"/>
            <ac:grpSpMk id="708" creationId="{6C86E69A-6683-3BB5-5135-E16291CDE8B7}"/>
          </ac:grpSpMkLst>
        </pc:grpChg>
        <pc:grpChg chg="del">
          <ac:chgData name="Giancarlo Cella" userId="f425aa62-05a8-4207-a7a7-b9975cf89f93" providerId="ADAL" clId="{EACC170A-6EAB-42DB-A1FE-E1B95562B102}" dt="2025-09-24T08:34:10.568" v="1874" actId="478"/>
          <ac:grpSpMkLst>
            <pc:docMk/>
            <pc:sldMk cId="3461424452" sldId="1741"/>
            <ac:grpSpMk id="709" creationId="{7B18CB4C-3520-7D2E-2608-5B17BA484E53}"/>
          </ac:grpSpMkLst>
        </pc:grpChg>
        <pc:grpChg chg="del mod ord">
          <ac:chgData name="Giancarlo Cella" userId="f425aa62-05a8-4207-a7a7-b9975cf89f93" providerId="ADAL" clId="{EACC170A-6EAB-42DB-A1FE-E1B95562B102}" dt="2025-09-24T08:34:50.303" v="2011" actId="478"/>
          <ac:grpSpMkLst>
            <pc:docMk/>
            <pc:sldMk cId="3461424452" sldId="1741"/>
            <ac:grpSpMk id="781" creationId="{EB895DB5-DEC7-704E-C270-696A4E5E151F}"/>
          </ac:grpSpMkLst>
        </pc:grpChg>
        <pc:grpChg chg="del">
          <ac:chgData name="Giancarlo Cella" userId="f425aa62-05a8-4207-a7a7-b9975cf89f93" providerId="ADAL" clId="{EACC170A-6EAB-42DB-A1FE-E1B95562B102}" dt="2025-09-24T08:34:42.304" v="1960" actId="478"/>
          <ac:grpSpMkLst>
            <pc:docMk/>
            <pc:sldMk cId="3461424452" sldId="1741"/>
            <ac:grpSpMk id="782" creationId="{68F2A5AE-B9E4-B144-582B-70EE4880DAD0}"/>
          </ac:grpSpMkLst>
        </pc:grpChg>
        <pc:grpChg chg="del mod ord">
          <ac:chgData name="Giancarlo Cella" userId="f425aa62-05a8-4207-a7a7-b9975cf89f93" providerId="ADAL" clId="{EACC170A-6EAB-42DB-A1FE-E1B95562B102}" dt="2025-09-24T08:35:51.957" v="2112" actId="478"/>
          <ac:grpSpMkLst>
            <pc:docMk/>
            <pc:sldMk cId="3461424452" sldId="1741"/>
            <ac:grpSpMk id="856" creationId="{C36FBEA5-0F92-092C-3EF8-84634D598429}"/>
          </ac:grpSpMkLst>
        </pc:grpChg>
        <pc:grpChg chg="del">
          <ac:chgData name="Giancarlo Cella" userId="f425aa62-05a8-4207-a7a7-b9975cf89f93" providerId="ADAL" clId="{EACC170A-6EAB-42DB-A1FE-E1B95562B102}" dt="2025-09-24T08:34:50.330" v="2048" actId="478"/>
          <ac:grpSpMkLst>
            <pc:docMk/>
            <pc:sldMk cId="3461424452" sldId="1741"/>
            <ac:grpSpMk id="857" creationId="{B2B4DA61-E94D-EFDB-DFD6-FCE7ECBD32AF}"/>
          </ac:grpSpMkLst>
        </pc:grpChg>
        <pc:grpChg chg="del mod">
          <ac:chgData name="Giancarlo Cella" userId="f425aa62-05a8-4207-a7a7-b9975cf89f93" providerId="ADAL" clId="{EACC170A-6EAB-42DB-A1FE-E1B95562B102}" dt="2025-09-24T08:35:18.169" v="2064" actId="478"/>
          <ac:grpSpMkLst>
            <pc:docMk/>
            <pc:sldMk cId="3461424452" sldId="1741"/>
            <ac:grpSpMk id="907" creationId="{DFAC6DDE-51E0-C03E-B4C1-BA0431796F59}"/>
          </ac:grpSpMkLst>
        </pc:grpChg>
        <pc:grpChg chg="del mod ord">
          <ac:chgData name="Giancarlo Cella" userId="f425aa62-05a8-4207-a7a7-b9975cf89f93" providerId="ADAL" clId="{EACC170A-6EAB-42DB-A1FE-E1B95562B102}" dt="2025-09-24T08:36:21.178" v="2197" actId="478"/>
          <ac:grpSpMkLst>
            <pc:docMk/>
            <pc:sldMk cId="3461424452" sldId="1741"/>
            <ac:grpSpMk id="946" creationId="{FFD5309A-7E0A-3D1A-F021-2FA61D4FEC42}"/>
          </ac:grpSpMkLst>
        </pc:grpChg>
        <pc:grpChg chg="del">
          <ac:chgData name="Giancarlo Cella" userId="f425aa62-05a8-4207-a7a7-b9975cf89f93" providerId="ADAL" clId="{EACC170A-6EAB-42DB-A1FE-E1B95562B102}" dt="2025-09-24T08:35:51.988" v="2149" actId="478"/>
          <ac:grpSpMkLst>
            <pc:docMk/>
            <pc:sldMk cId="3461424452" sldId="1741"/>
            <ac:grpSpMk id="947" creationId="{B5B30AE0-0BFD-77FD-D77B-47E9A81920A5}"/>
          </ac:grpSpMkLst>
        </pc:grpChg>
        <pc:grpChg chg="mod ord">
          <ac:chgData name="Giancarlo Cella" userId="f425aa62-05a8-4207-a7a7-b9975cf89f93" providerId="ADAL" clId="{EACC170A-6EAB-42DB-A1FE-E1B95562B102}" dt="2025-09-24T08:43:58.062" v="2475" actId="1076"/>
          <ac:grpSpMkLst>
            <pc:docMk/>
            <pc:sldMk cId="3461424452" sldId="1741"/>
            <ac:grpSpMk id="1046" creationId="{9D9DB757-DD62-7F0F-F09A-803084554464}"/>
          </ac:grpSpMkLst>
        </pc:grpChg>
        <pc:grpChg chg="del">
          <ac:chgData name="Giancarlo Cella" userId="f425aa62-05a8-4207-a7a7-b9975cf89f93" providerId="ADAL" clId="{EACC170A-6EAB-42DB-A1FE-E1B95562B102}" dt="2025-09-24T08:36:21.229" v="2257" actId="478"/>
          <ac:grpSpMkLst>
            <pc:docMk/>
            <pc:sldMk cId="3461424452" sldId="1741"/>
            <ac:grpSpMk id="1047" creationId="{713D6594-C102-3BED-B7C3-F2C3E042B580}"/>
          </ac:grpSpMkLst>
        </pc:grpChg>
        <pc:picChg chg="mod">
          <ac:chgData name="Giancarlo Cella" userId="f425aa62-05a8-4207-a7a7-b9975cf89f93" providerId="ADAL" clId="{EACC170A-6EAB-42DB-A1FE-E1B95562B102}" dt="2025-09-24T08:24:08.180" v="999" actId="14100"/>
          <ac:picMkLst>
            <pc:docMk/>
            <pc:sldMk cId="3461424452" sldId="1741"/>
            <ac:picMk id="5" creationId="{7011C56D-2662-A99F-3DC7-0DA219D4ABF6}"/>
          </ac:picMkLst>
        </pc:picChg>
        <pc:picChg chg="mod">
          <ac:chgData name="Giancarlo Cella" userId="f425aa62-05a8-4207-a7a7-b9975cf89f93" providerId="ADAL" clId="{EACC170A-6EAB-42DB-A1FE-E1B95562B102}" dt="2025-09-24T08:24:25.042" v="1011" actId="14100"/>
          <ac:picMkLst>
            <pc:docMk/>
            <pc:sldMk cId="3461424452" sldId="1741"/>
            <ac:picMk id="17" creationId="{B2102BDD-AB4F-8326-E38E-C886B207B943}"/>
          </ac:picMkLst>
        </pc:picChg>
        <pc:picChg chg="mod">
          <ac:chgData name="Giancarlo Cella" userId="f425aa62-05a8-4207-a7a7-b9975cf89f93" providerId="ADAL" clId="{EACC170A-6EAB-42DB-A1FE-E1B95562B102}" dt="2025-09-24T08:24:42.940" v="1045" actId="14100"/>
          <ac:picMkLst>
            <pc:docMk/>
            <pc:sldMk cId="3461424452" sldId="1741"/>
            <ac:picMk id="41" creationId="{45CF26F7-56CC-2F71-F56A-C7417202761F}"/>
          </ac:picMkLst>
        </pc:picChg>
        <pc:picChg chg="mod">
          <ac:chgData name="Giancarlo Cella" userId="f425aa62-05a8-4207-a7a7-b9975cf89f93" providerId="ADAL" clId="{EACC170A-6EAB-42DB-A1FE-E1B95562B102}" dt="2025-09-24T08:24:58.168" v="1085" actId="14100"/>
          <ac:picMkLst>
            <pc:docMk/>
            <pc:sldMk cId="3461424452" sldId="1741"/>
            <ac:picMk id="71" creationId="{3990531F-AD57-C2FA-617F-D84756770F23}"/>
          </ac:picMkLst>
        </pc:picChg>
        <pc:picChg chg="mod">
          <ac:chgData name="Giancarlo Cella" userId="f425aa62-05a8-4207-a7a7-b9975cf89f93" providerId="ADAL" clId="{EACC170A-6EAB-42DB-A1FE-E1B95562B102}" dt="2025-09-24T08:25:16.178" v="1131" actId="14100"/>
          <ac:picMkLst>
            <pc:docMk/>
            <pc:sldMk cId="3461424452" sldId="1741"/>
            <ac:picMk id="107" creationId="{6A727185-5595-3FC6-D568-92251FA18789}"/>
          </ac:picMkLst>
        </pc:picChg>
        <pc:picChg chg="mod">
          <ac:chgData name="Giancarlo Cella" userId="f425aa62-05a8-4207-a7a7-b9975cf89f93" providerId="ADAL" clId="{EACC170A-6EAB-42DB-A1FE-E1B95562B102}" dt="2025-09-24T08:26:36.427" v="1180" actId="14100"/>
          <ac:picMkLst>
            <pc:docMk/>
            <pc:sldMk cId="3461424452" sldId="1741"/>
            <ac:picMk id="146" creationId="{2325922D-5B10-5F63-113A-B40CBEAB8252}"/>
          </ac:picMkLst>
        </pc:picChg>
        <pc:picChg chg="mod">
          <ac:chgData name="Giancarlo Cella" userId="f425aa62-05a8-4207-a7a7-b9975cf89f93" providerId="ADAL" clId="{EACC170A-6EAB-42DB-A1FE-E1B95562B102}" dt="2025-09-24T08:26:47.644" v="1231" actId="14100"/>
          <ac:picMkLst>
            <pc:docMk/>
            <pc:sldMk cId="3461424452" sldId="1741"/>
            <ac:picMk id="187" creationId="{DDAEEAA3-16A0-0852-E8AB-A7F438487A11}"/>
          </ac:picMkLst>
        </pc:picChg>
        <pc:picChg chg="mod">
          <ac:chgData name="Giancarlo Cella" userId="f425aa62-05a8-4207-a7a7-b9975cf89f93" providerId="ADAL" clId="{EACC170A-6EAB-42DB-A1FE-E1B95562B102}" dt="2025-09-24T08:27:04.093" v="1284" actId="14100"/>
          <ac:picMkLst>
            <pc:docMk/>
            <pc:sldMk cId="3461424452" sldId="1741"/>
            <ac:picMk id="230" creationId="{AFEB4C94-378A-18B8-D9A2-C175BA989484}"/>
          </ac:picMkLst>
        </pc:picChg>
        <pc:picChg chg="mod">
          <ac:chgData name="Giancarlo Cella" userId="f425aa62-05a8-4207-a7a7-b9975cf89f93" providerId="ADAL" clId="{EACC170A-6EAB-42DB-A1FE-E1B95562B102}" dt="2025-09-24T08:27:52.125" v="1337" actId="14100"/>
          <ac:picMkLst>
            <pc:docMk/>
            <pc:sldMk cId="3461424452" sldId="1741"/>
            <ac:picMk id="273" creationId="{F21BDA1D-A7F0-6E62-9594-1D478DDBF643}"/>
          </ac:picMkLst>
        </pc:picChg>
        <pc:picChg chg="mod">
          <ac:chgData name="Giancarlo Cella" userId="f425aa62-05a8-4207-a7a7-b9975cf89f93" providerId="ADAL" clId="{EACC170A-6EAB-42DB-A1FE-E1B95562B102}" dt="2025-09-24T08:29:22.959" v="1395" actId="14100"/>
          <ac:picMkLst>
            <pc:docMk/>
            <pc:sldMk cId="3461424452" sldId="1741"/>
            <ac:picMk id="320" creationId="{38CD61D1-54D7-4D77-B8B4-7D68991ED969}"/>
          </ac:picMkLst>
        </pc:picChg>
        <pc:picChg chg="mod">
          <ac:chgData name="Giancarlo Cella" userId="f425aa62-05a8-4207-a7a7-b9975cf89f93" providerId="ADAL" clId="{EACC170A-6EAB-42DB-A1FE-E1B95562B102}" dt="2025-09-24T08:30:28.652" v="1471" actId="14100"/>
          <ac:picMkLst>
            <pc:docMk/>
            <pc:sldMk cId="3461424452" sldId="1741"/>
            <ac:picMk id="382" creationId="{494033F7-2AD3-0918-F9CB-9FA114935B9C}"/>
          </ac:picMkLst>
        </pc:picChg>
        <pc:picChg chg="mod">
          <ac:chgData name="Giancarlo Cella" userId="f425aa62-05a8-4207-a7a7-b9975cf89f93" providerId="ADAL" clId="{EACC170A-6EAB-42DB-A1FE-E1B95562B102}" dt="2025-09-24T08:31:17.399" v="1553" actId="14100"/>
          <ac:picMkLst>
            <pc:docMk/>
            <pc:sldMk cId="3461424452" sldId="1741"/>
            <ac:picMk id="454" creationId="{881520A5-2675-AA19-5E9A-8D65270CC384}"/>
          </ac:picMkLst>
        </pc:picChg>
        <pc:picChg chg="mod">
          <ac:chgData name="Giancarlo Cella" userId="f425aa62-05a8-4207-a7a7-b9975cf89f93" providerId="ADAL" clId="{EACC170A-6EAB-42DB-A1FE-E1B95562B102}" dt="2025-09-24T08:33:09.408" v="1635" actId="14100"/>
          <ac:picMkLst>
            <pc:docMk/>
            <pc:sldMk cId="3461424452" sldId="1741"/>
            <ac:picMk id="526" creationId="{863430F0-AF99-3D50-A5DC-FE77EF5D104E}"/>
          </ac:picMkLst>
        </pc:picChg>
        <pc:picChg chg="mod">
          <ac:chgData name="Giancarlo Cella" userId="f425aa62-05a8-4207-a7a7-b9975cf89f93" providerId="ADAL" clId="{EACC170A-6EAB-42DB-A1FE-E1B95562B102}" dt="2025-09-24T08:33:44.055" v="1718" actId="14100"/>
          <ac:picMkLst>
            <pc:docMk/>
            <pc:sldMk cId="3461424452" sldId="1741"/>
            <ac:picMk id="599" creationId="{C12EE1FE-9A2D-31C8-7E8F-9AA4F00FC197}"/>
          </ac:picMkLst>
        </pc:picChg>
        <pc:picChg chg="mod">
          <ac:chgData name="Giancarlo Cella" userId="f425aa62-05a8-4207-a7a7-b9975cf89f93" providerId="ADAL" clId="{EACC170A-6EAB-42DB-A1FE-E1B95562B102}" dt="2025-09-24T08:34:10.472" v="1800" actId="14100"/>
          <ac:picMkLst>
            <pc:docMk/>
            <pc:sldMk cId="3461424452" sldId="1741"/>
            <ac:picMk id="671" creationId="{7BFD8DD5-4864-08B9-FEA7-8B10A52580E9}"/>
          </ac:picMkLst>
        </pc:picChg>
        <pc:picChg chg="mod">
          <ac:chgData name="Giancarlo Cella" userId="f425aa62-05a8-4207-a7a7-b9975cf89f93" providerId="ADAL" clId="{EACC170A-6EAB-42DB-A1FE-E1B95562B102}" dt="2025-09-24T08:34:42.206" v="1884" actId="14100"/>
          <ac:picMkLst>
            <pc:docMk/>
            <pc:sldMk cId="3461424452" sldId="1741"/>
            <ac:picMk id="744" creationId="{0D293F34-0F99-A785-B027-310EFCC78881}"/>
          </ac:picMkLst>
        </pc:picChg>
        <pc:picChg chg="mod">
          <ac:chgData name="Giancarlo Cella" userId="f425aa62-05a8-4207-a7a7-b9975cf89f93" providerId="ADAL" clId="{EACC170A-6EAB-42DB-A1FE-E1B95562B102}" dt="2025-09-24T08:34:50.237" v="1970" actId="14100"/>
          <ac:picMkLst>
            <pc:docMk/>
            <pc:sldMk cId="3461424452" sldId="1741"/>
            <ac:picMk id="819" creationId="{5BCAB11F-DBED-3F1E-54BB-F1F24C0052A2}"/>
          </ac:picMkLst>
        </pc:picChg>
        <pc:picChg chg="mod">
          <ac:chgData name="Giancarlo Cella" userId="f425aa62-05a8-4207-a7a7-b9975cf89f93" providerId="ADAL" clId="{EACC170A-6EAB-42DB-A1FE-E1B95562B102}" dt="2025-09-24T08:35:14.339" v="2058" actId="14100"/>
          <ac:picMkLst>
            <pc:docMk/>
            <pc:sldMk cId="3461424452" sldId="1741"/>
            <ac:picMk id="894" creationId="{D4561CC7-15E4-BA81-FE07-5EF220ADFE1F}"/>
          </ac:picMkLst>
        </pc:picChg>
        <pc:picChg chg="mod">
          <ac:chgData name="Giancarlo Cella" userId="f425aa62-05a8-4207-a7a7-b9975cf89f93" providerId="ADAL" clId="{EACC170A-6EAB-42DB-A1FE-E1B95562B102}" dt="2025-09-24T08:35:51.885" v="2071" actId="14100"/>
          <ac:picMkLst>
            <pc:docMk/>
            <pc:sldMk cId="3461424452" sldId="1741"/>
            <ac:picMk id="909" creationId="{BF8503DF-B409-252C-302A-DFD5241BF187}"/>
          </ac:picMkLst>
        </pc:picChg>
        <pc:picChg chg="mod">
          <ac:chgData name="Giancarlo Cella" userId="f425aa62-05a8-4207-a7a7-b9975cf89f93" providerId="ADAL" clId="{EACC170A-6EAB-42DB-A1FE-E1B95562B102}" dt="2025-09-24T08:36:21.085" v="2158" actId="14100"/>
          <ac:picMkLst>
            <pc:docMk/>
            <pc:sldMk cId="3461424452" sldId="1741"/>
            <ac:picMk id="984" creationId="{035751CA-8823-4303-B754-7AA9D5CEF238}"/>
          </ac:picMkLst>
        </pc:picChg>
        <pc:picChg chg="add del mod">
          <ac:chgData name="Giancarlo Cella" userId="f425aa62-05a8-4207-a7a7-b9975cf89f93" providerId="ADAL" clId="{EACC170A-6EAB-42DB-A1FE-E1B95562B102}" dt="2025-09-24T08:37:48.399" v="2262" actId="478"/>
          <ac:picMkLst>
            <pc:docMk/>
            <pc:sldMk cId="3461424452" sldId="1741"/>
            <ac:picMk id="1084" creationId="{96B11CC8-6057-F11F-5958-80D34FCBC11C}"/>
          </ac:picMkLst>
        </pc:picChg>
        <pc:picChg chg="add mod">
          <ac:chgData name="Giancarlo Cella" userId="f425aa62-05a8-4207-a7a7-b9975cf89f93" providerId="ADAL" clId="{EACC170A-6EAB-42DB-A1FE-E1B95562B102}" dt="2025-09-24T08:50:42.606" v="2494" actId="1076"/>
          <ac:picMkLst>
            <pc:docMk/>
            <pc:sldMk cId="3461424452" sldId="1741"/>
            <ac:picMk id="1086" creationId="{FB7B5AB1-A33B-BD9D-E90B-479C637E01D3}"/>
          </ac:picMkLst>
        </pc:picChg>
        <pc:picChg chg="add mod">
          <ac:chgData name="Giancarlo Cella" userId="f425aa62-05a8-4207-a7a7-b9975cf89f93" providerId="ADAL" clId="{EACC170A-6EAB-42DB-A1FE-E1B95562B102}" dt="2025-09-24T08:50:45.176" v="2495" actId="1076"/>
          <ac:picMkLst>
            <pc:docMk/>
            <pc:sldMk cId="3461424452" sldId="1741"/>
            <ac:picMk id="1088" creationId="{322CEC58-69A6-93C2-937D-CACC3AEE60C8}"/>
          </ac:picMkLst>
        </pc:picChg>
        <pc:picChg chg="add mod">
          <ac:chgData name="Giancarlo Cella" userId="f425aa62-05a8-4207-a7a7-b9975cf89f93" providerId="ADAL" clId="{EACC170A-6EAB-42DB-A1FE-E1B95562B102}" dt="2025-09-24T08:51:09.186" v="2500" actId="1076"/>
          <ac:picMkLst>
            <pc:docMk/>
            <pc:sldMk cId="3461424452" sldId="1741"/>
            <ac:picMk id="1091" creationId="{F2DDABCF-E3EE-DAC2-BC09-AD79884BDA9B}"/>
          </ac:picMkLst>
        </pc:picChg>
      </pc:sldChg>
      <pc:sldChg chg="new del">
        <pc:chgData name="Giancarlo Cella" userId="f425aa62-05a8-4207-a7a7-b9975cf89f93" providerId="ADAL" clId="{EACC170A-6EAB-42DB-A1FE-E1B95562B102}" dt="2025-09-24T08:51:17.153" v="2501" actId="47"/>
        <pc:sldMkLst>
          <pc:docMk/>
          <pc:sldMk cId="679258666" sldId="1742"/>
        </pc:sldMkLst>
      </pc:sldChg>
      <pc:sldChg chg="add del setBg">
        <pc:chgData name="Giancarlo Cella" userId="f425aa62-05a8-4207-a7a7-b9975cf89f93" providerId="ADAL" clId="{EACC170A-6EAB-42DB-A1FE-E1B95562B102}" dt="2025-09-24T08:57:28.150" v="2769" actId="47"/>
        <pc:sldMkLst>
          <pc:docMk/>
          <pc:sldMk cId="1199703252" sldId="1742"/>
        </pc:sldMkLst>
      </pc:sldChg>
      <pc:sldChg chg="delSp modSp add mod">
        <pc:chgData name="Giancarlo Cella" userId="f425aa62-05a8-4207-a7a7-b9975cf89f93" providerId="ADAL" clId="{EACC170A-6EAB-42DB-A1FE-E1B95562B102}" dt="2025-09-24T08:58:18.743" v="2934" actId="962"/>
        <pc:sldMkLst>
          <pc:docMk/>
          <pc:sldMk cId="3879962494" sldId="1742"/>
        </pc:sldMkLst>
        <pc:spChg chg="mod">
          <ac:chgData name="Giancarlo Cella" userId="f425aa62-05a8-4207-a7a7-b9975cf89f93" providerId="ADAL" clId="{EACC170A-6EAB-42DB-A1FE-E1B95562B102}" dt="2025-09-24T08:58:18.679" v="2848" actId="108"/>
          <ac:spMkLst>
            <pc:docMk/>
            <pc:sldMk cId="3879962494" sldId="1742"/>
            <ac:spMk id="9" creationId="{92744526-8617-92D3-2FEE-B33D577A026D}"/>
          </ac:spMkLst>
        </pc:spChg>
        <pc:spChg chg="mod">
          <ac:chgData name="Giancarlo Cella" userId="f425aa62-05a8-4207-a7a7-b9975cf89f93" providerId="ADAL" clId="{EACC170A-6EAB-42DB-A1FE-E1B95562B102}" dt="2025-09-24T08:58:18.679" v="2849" actId="108"/>
          <ac:spMkLst>
            <pc:docMk/>
            <pc:sldMk cId="3879962494" sldId="1742"/>
            <ac:spMk id="13" creationId="{B32F6531-F3E3-9F8F-633F-3DA0B72FF367}"/>
          </ac:spMkLst>
        </pc:spChg>
        <pc:spChg chg="mod">
          <ac:chgData name="Giancarlo Cella" userId="f425aa62-05a8-4207-a7a7-b9975cf89f93" providerId="ADAL" clId="{EACC170A-6EAB-42DB-A1FE-E1B95562B102}" dt="2025-09-24T08:58:18.679" v="2850" actId="108"/>
          <ac:spMkLst>
            <pc:docMk/>
            <pc:sldMk cId="3879962494" sldId="1742"/>
            <ac:spMk id="16" creationId="{219054FB-2CDD-47E2-6F82-3EC8530A43B7}"/>
          </ac:spMkLst>
        </pc:spChg>
        <pc:spChg chg="mod">
          <ac:chgData name="Giancarlo Cella" userId="f425aa62-05a8-4207-a7a7-b9975cf89f93" providerId="ADAL" clId="{EACC170A-6EAB-42DB-A1FE-E1B95562B102}" dt="2025-09-24T08:58:18.679" v="2851" actId="108"/>
          <ac:spMkLst>
            <pc:docMk/>
            <pc:sldMk cId="3879962494" sldId="1742"/>
            <ac:spMk id="18" creationId="{4B06C310-5828-6C57-F02B-8F45C3B75F96}"/>
          </ac:spMkLst>
        </pc:spChg>
        <pc:spChg chg="mod">
          <ac:chgData name="Giancarlo Cella" userId="f425aa62-05a8-4207-a7a7-b9975cf89f93" providerId="ADAL" clId="{EACC170A-6EAB-42DB-A1FE-E1B95562B102}" dt="2025-09-24T08:58:18.679" v="2852" actId="108"/>
          <ac:spMkLst>
            <pc:docMk/>
            <pc:sldMk cId="3879962494" sldId="1742"/>
            <ac:spMk id="19" creationId="{A4176539-B0C6-893E-FB1F-1B1652B32D7A}"/>
          </ac:spMkLst>
        </pc:spChg>
        <pc:spChg chg="mod">
          <ac:chgData name="Giancarlo Cella" userId="f425aa62-05a8-4207-a7a7-b9975cf89f93" providerId="ADAL" clId="{EACC170A-6EAB-42DB-A1FE-E1B95562B102}" dt="2025-09-24T08:58:18.679" v="2853" actId="108"/>
          <ac:spMkLst>
            <pc:docMk/>
            <pc:sldMk cId="3879962494" sldId="1742"/>
            <ac:spMk id="20" creationId="{BC921C51-4784-831E-13F3-B64698946E8D}"/>
          </ac:spMkLst>
        </pc:spChg>
        <pc:spChg chg="mod">
          <ac:chgData name="Giancarlo Cella" userId="f425aa62-05a8-4207-a7a7-b9975cf89f93" providerId="ADAL" clId="{EACC170A-6EAB-42DB-A1FE-E1B95562B102}" dt="2025-09-24T08:58:18.685" v="2854" actId="108"/>
          <ac:spMkLst>
            <pc:docMk/>
            <pc:sldMk cId="3879962494" sldId="1742"/>
            <ac:spMk id="22" creationId="{AF6E06BE-7EFF-4C15-7302-385FB4419F79}"/>
          </ac:spMkLst>
        </pc:spChg>
        <pc:spChg chg="mod">
          <ac:chgData name="Giancarlo Cella" userId="f425aa62-05a8-4207-a7a7-b9975cf89f93" providerId="ADAL" clId="{EACC170A-6EAB-42DB-A1FE-E1B95562B102}" dt="2025-09-24T08:58:18.685" v="2855" actId="108"/>
          <ac:spMkLst>
            <pc:docMk/>
            <pc:sldMk cId="3879962494" sldId="1742"/>
            <ac:spMk id="23" creationId="{65B1B647-A6B3-F42D-9C61-0C2F0E96BDF6}"/>
          </ac:spMkLst>
        </pc:spChg>
        <pc:spChg chg="mod">
          <ac:chgData name="Giancarlo Cella" userId="f425aa62-05a8-4207-a7a7-b9975cf89f93" providerId="ADAL" clId="{EACC170A-6EAB-42DB-A1FE-E1B95562B102}" dt="2025-09-24T08:58:18.685" v="2856" actId="108"/>
          <ac:spMkLst>
            <pc:docMk/>
            <pc:sldMk cId="3879962494" sldId="1742"/>
            <ac:spMk id="25" creationId="{EC5E6BF0-0FA9-397B-505D-354D8F91684B}"/>
          </ac:spMkLst>
        </pc:spChg>
        <pc:spChg chg="mod">
          <ac:chgData name="Giancarlo Cella" userId="f425aa62-05a8-4207-a7a7-b9975cf89f93" providerId="ADAL" clId="{EACC170A-6EAB-42DB-A1FE-E1B95562B102}" dt="2025-09-24T08:58:18.685" v="2857" actId="108"/>
          <ac:spMkLst>
            <pc:docMk/>
            <pc:sldMk cId="3879962494" sldId="1742"/>
            <ac:spMk id="26" creationId="{52BC4184-FF13-9B61-3CE1-7D27A45B4D98}"/>
          </ac:spMkLst>
        </pc:spChg>
        <pc:spChg chg="mod">
          <ac:chgData name="Giancarlo Cella" userId="f425aa62-05a8-4207-a7a7-b9975cf89f93" providerId="ADAL" clId="{EACC170A-6EAB-42DB-A1FE-E1B95562B102}" dt="2025-09-24T08:58:18.685" v="2858" actId="108"/>
          <ac:spMkLst>
            <pc:docMk/>
            <pc:sldMk cId="3879962494" sldId="1742"/>
            <ac:spMk id="27" creationId="{C5BB3169-5060-469B-A86B-19B8EBBB579C}"/>
          </ac:spMkLst>
        </pc:spChg>
        <pc:spChg chg="mod">
          <ac:chgData name="Giancarlo Cella" userId="f425aa62-05a8-4207-a7a7-b9975cf89f93" providerId="ADAL" clId="{EACC170A-6EAB-42DB-A1FE-E1B95562B102}" dt="2025-09-24T08:58:18.685" v="2859" actId="108"/>
          <ac:spMkLst>
            <pc:docMk/>
            <pc:sldMk cId="3879962494" sldId="1742"/>
            <ac:spMk id="28" creationId="{83AAC693-4AE8-6E31-14DE-78952FF35AF0}"/>
          </ac:spMkLst>
        </pc:spChg>
        <pc:spChg chg="mod">
          <ac:chgData name="Giancarlo Cella" userId="f425aa62-05a8-4207-a7a7-b9975cf89f93" providerId="ADAL" clId="{EACC170A-6EAB-42DB-A1FE-E1B95562B102}" dt="2025-09-24T08:58:18.685" v="2860" actId="108"/>
          <ac:spMkLst>
            <pc:docMk/>
            <pc:sldMk cId="3879962494" sldId="1742"/>
            <ac:spMk id="29" creationId="{103E99B8-1DFA-F8B3-82B0-1EB031B2B1C9}"/>
          </ac:spMkLst>
        </pc:spChg>
        <pc:spChg chg="mod">
          <ac:chgData name="Giancarlo Cella" userId="f425aa62-05a8-4207-a7a7-b9975cf89f93" providerId="ADAL" clId="{EACC170A-6EAB-42DB-A1FE-E1B95562B102}" dt="2025-09-24T08:58:18.685" v="2861" actId="108"/>
          <ac:spMkLst>
            <pc:docMk/>
            <pc:sldMk cId="3879962494" sldId="1742"/>
            <ac:spMk id="30" creationId="{C0FB1E21-5578-3728-04B1-EE175733B33A}"/>
          </ac:spMkLst>
        </pc:spChg>
        <pc:spChg chg="mod">
          <ac:chgData name="Giancarlo Cella" userId="f425aa62-05a8-4207-a7a7-b9975cf89f93" providerId="ADAL" clId="{EACC170A-6EAB-42DB-A1FE-E1B95562B102}" dt="2025-09-24T08:58:18.685" v="2862" actId="108"/>
          <ac:spMkLst>
            <pc:docMk/>
            <pc:sldMk cId="3879962494" sldId="1742"/>
            <ac:spMk id="35" creationId="{49430CE5-BE47-3E07-FB94-39DB5FBC7656}"/>
          </ac:spMkLst>
        </pc:spChg>
        <pc:spChg chg="mod">
          <ac:chgData name="Giancarlo Cella" userId="f425aa62-05a8-4207-a7a7-b9975cf89f93" providerId="ADAL" clId="{EACC170A-6EAB-42DB-A1FE-E1B95562B102}" dt="2025-09-24T08:58:18.685" v="2863" actId="108"/>
          <ac:spMkLst>
            <pc:docMk/>
            <pc:sldMk cId="3879962494" sldId="1742"/>
            <ac:spMk id="36" creationId="{6F7AAF9B-6B96-707B-42CF-37F62BAEB673}"/>
          </ac:spMkLst>
        </pc:spChg>
        <pc:spChg chg="mod">
          <ac:chgData name="Giancarlo Cella" userId="f425aa62-05a8-4207-a7a7-b9975cf89f93" providerId="ADAL" clId="{EACC170A-6EAB-42DB-A1FE-E1B95562B102}" dt="2025-09-24T08:58:18.685" v="2864" actId="108"/>
          <ac:spMkLst>
            <pc:docMk/>
            <pc:sldMk cId="3879962494" sldId="1742"/>
            <ac:spMk id="37" creationId="{37E1B4B0-97EC-4EC5-F91C-E09133ADDB25}"/>
          </ac:spMkLst>
        </pc:spChg>
        <pc:spChg chg="mod">
          <ac:chgData name="Giancarlo Cella" userId="f425aa62-05a8-4207-a7a7-b9975cf89f93" providerId="ADAL" clId="{EACC170A-6EAB-42DB-A1FE-E1B95562B102}" dt="2025-09-24T08:58:18.695" v="2865" actId="108"/>
          <ac:spMkLst>
            <pc:docMk/>
            <pc:sldMk cId="3879962494" sldId="1742"/>
            <ac:spMk id="38" creationId="{0F4FD4EC-3CFE-4373-D8D5-05B9CDAFB79A}"/>
          </ac:spMkLst>
        </pc:spChg>
        <pc:spChg chg="mod">
          <ac:chgData name="Giancarlo Cella" userId="f425aa62-05a8-4207-a7a7-b9975cf89f93" providerId="ADAL" clId="{EACC170A-6EAB-42DB-A1FE-E1B95562B102}" dt="2025-09-24T08:58:18.695" v="2866" actId="108"/>
          <ac:spMkLst>
            <pc:docMk/>
            <pc:sldMk cId="3879962494" sldId="1742"/>
            <ac:spMk id="39" creationId="{CF998C77-2AA3-B202-18ED-8A82BD4BBEC3}"/>
          </ac:spMkLst>
        </pc:spChg>
        <pc:spChg chg="mod">
          <ac:chgData name="Giancarlo Cella" userId="f425aa62-05a8-4207-a7a7-b9975cf89f93" providerId="ADAL" clId="{EACC170A-6EAB-42DB-A1FE-E1B95562B102}" dt="2025-09-24T08:58:18.695" v="2867" actId="108"/>
          <ac:spMkLst>
            <pc:docMk/>
            <pc:sldMk cId="3879962494" sldId="1742"/>
            <ac:spMk id="40" creationId="{CCD198CA-FDB1-6735-6B22-C70D1972EDC4}"/>
          </ac:spMkLst>
        </pc:spChg>
        <pc:spChg chg="mod">
          <ac:chgData name="Giancarlo Cella" userId="f425aa62-05a8-4207-a7a7-b9975cf89f93" providerId="ADAL" clId="{EACC170A-6EAB-42DB-A1FE-E1B95562B102}" dt="2025-09-24T08:58:18.695" v="2868" actId="108"/>
          <ac:spMkLst>
            <pc:docMk/>
            <pc:sldMk cId="3879962494" sldId="1742"/>
            <ac:spMk id="41" creationId="{94C1F450-7DD3-C7BF-3250-BF54818EBDBE}"/>
          </ac:spMkLst>
        </pc:spChg>
        <pc:spChg chg="mod">
          <ac:chgData name="Giancarlo Cella" userId="f425aa62-05a8-4207-a7a7-b9975cf89f93" providerId="ADAL" clId="{EACC170A-6EAB-42DB-A1FE-E1B95562B102}" dt="2025-09-24T08:58:18.695" v="2869" actId="108"/>
          <ac:spMkLst>
            <pc:docMk/>
            <pc:sldMk cId="3879962494" sldId="1742"/>
            <ac:spMk id="42" creationId="{1DD90194-87A3-6A2B-7E77-FD2448D96DEC}"/>
          </ac:spMkLst>
        </pc:spChg>
        <pc:spChg chg="mod">
          <ac:chgData name="Giancarlo Cella" userId="f425aa62-05a8-4207-a7a7-b9975cf89f93" providerId="ADAL" clId="{EACC170A-6EAB-42DB-A1FE-E1B95562B102}" dt="2025-09-24T08:58:18.695" v="2870" actId="108"/>
          <ac:spMkLst>
            <pc:docMk/>
            <pc:sldMk cId="3879962494" sldId="1742"/>
            <ac:spMk id="43" creationId="{A31D40DB-509F-42D5-A920-C697B352EF76}"/>
          </ac:spMkLst>
        </pc:spChg>
        <pc:spChg chg="mod">
          <ac:chgData name="Giancarlo Cella" userId="f425aa62-05a8-4207-a7a7-b9975cf89f93" providerId="ADAL" clId="{EACC170A-6EAB-42DB-A1FE-E1B95562B102}" dt="2025-09-24T08:58:18.695" v="2871" actId="108"/>
          <ac:spMkLst>
            <pc:docMk/>
            <pc:sldMk cId="3879962494" sldId="1742"/>
            <ac:spMk id="44" creationId="{49D59EDC-7F2D-2B5A-1F5C-5B14CC21833A}"/>
          </ac:spMkLst>
        </pc:spChg>
        <pc:spChg chg="mod">
          <ac:chgData name="Giancarlo Cella" userId="f425aa62-05a8-4207-a7a7-b9975cf89f93" providerId="ADAL" clId="{EACC170A-6EAB-42DB-A1FE-E1B95562B102}" dt="2025-09-24T08:58:18.695" v="2872" actId="108"/>
          <ac:spMkLst>
            <pc:docMk/>
            <pc:sldMk cId="3879962494" sldId="1742"/>
            <ac:spMk id="45" creationId="{126CC89A-7B5C-118E-13E1-184ED201B5DB}"/>
          </ac:spMkLst>
        </pc:spChg>
        <pc:spChg chg="mod">
          <ac:chgData name="Giancarlo Cella" userId="f425aa62-05a8-4207-a7a7-b9975cf89f93" providerId="ADAL" clId="{EACC170A-6EAB-42DB-A1FE-E1B95562B102}" dt="2025-09-24T08:58:18.695" v="2873" actId="108"/>
          <ac:spMkLst>
            <pc:docMk/>
            <pc:sldMk cId="3879962494" sldId="1742"/>
            <ac:spMk id="46" creationId="{9EF38415-28BA-2D14-B2D9-D15A47170F91}"/>
          </ac:spMkLst>
        </pc:spChg>
        <pc:spChg chg="mod">
          <ac:chgData name="Giancarlo Cella" userId="f425aa62-05a8-4207-a7a7-b9975cf89f93" providerId="ADAL" clId="{EACC170A-6EAB-42DB-A1FE-E1B95562B102}" dt="2025-09-24T08:58:18.695" v="2874" actId="108"/>
          <ac:spMkLst>
            <pc:docMk/>
            <pc:sldMk cId="3879962494" sldId="1742"/>
            <ac:spMk id="47" creationId="{0D0D6BA4-21F9-A023-D8BD-4233EB4BB0DA}"/>
          </ac:spMkLst>
        </pc:spChg>
        <pc:spChg chg="mod">
          <ac:chgData name="Giancarlo Cella" userId="f425aa62-05a8-4207-a7a7-b9975cf89f93" providerId="ADAL" clId="{EACC170A-6EAB-42DB-A1FE-E1B95562B102}" dt="2025-09-24T08:58:18.695" v="2875" actId="108"/>
          <ac:spMkLst>
            <pc:docMk/>
            <pc:sldMk cId="3879962494" sldId="1742"/>
            <ac:spMk id="48" creationId="{322E411B-772C-76F0-63EC-6FF8C98C930F}"/>
          </ac:spMkLst>
        </pc:spChg>
        <pc:spChg chg="mod">
          <ac:chgData name="Giancarlo Cella" userId="f425aa62-05a8-4207-a7a7-b9975cf89f93" providerId="ADAL" clId="{EACC170A-6EAB-42DB-A1FE-E1B95562B102}" dt="2025-09-24T08:58:18.695" v="2876" actId="108"/>
          <ac:spMkLst>
            <pc:docMk/>
            <pc:sldMk cId="3879962494" sldId="1742"/>
            <ac:spMk id="49" creationId="{8F2E5307-AC0E-70A0-2D31-EC27FA13A058}"/>
          </ac:spMkLst>
        </pc:spChg>
        <pc:spChg chg="mod">
          <ac:chgData name="Giancarlo Cella" userId="f425aa62-05a8-4207-a7a7-b9975cf89f93" providerId="ADAL" clId="{EACC170A-6EAB-42DB-A1FE-E1B95562B102}" dt="2025-09-24T08:58:18.695" v="2877" actId="108"/>
          <ac:spMkLst>
            <pc:docMk/>
            <pc:sldMk cId="3879962494" sldId="1742"/>
            <ac:spMk id="50" creationId="{AF8E55D9-085B-D4CB-196B-63D442F64E5C}"/>
          </ac:spMkLst>
        </pc:spChg>
        <pc:spChg chg="mod">
          <ac:chgData name="Giancarlo Cella" userId="f425aa62-05a8-4207-a7a7-b9975cf89f93" providerId="ADAL" clId="{EACC170A-6EAB-42DB-A1FE-E1B95562B102}" dt="2025-09-24T08:58:18.695" v="2878" actId="108"/>
          <ac:spMkLst>
            <pc:docMk/>
            <pc:sldMk cId="3879962494" sldId="1742"/>
            <ac:spMk id="51" creationId="{D18713C5-0389-026B-CE14-198D0DBFC859}"/>
          </ac:spMkLst>
        </pc:spChg>
        <pc:spChg chg="mod">
          <ac:chgData name="Giancarlo Cella" userId="f425aa62-05a8-4207-a7a7-b9975cf89f93" providerId="ADAL" clId="{EACC170A-6EAB-42DB-A1FE-E1B95562B102}" dt="2025-09-24T08:58:18.695" v="2879" actId="108"/>
          <ac:spMkLst>
            <pc:docMk/>
            <pc:sldMk cId="3879962494" sldId="1742"/>
            <ac:spMk id="52" creationId="{6446AE2C-0EFB-800E-3D8B-2E487255D151}"/>
          </ac:spMkLst>
        </pc:spChg>
        <pc:spChg chg="mod">
          <ac:chgData name="Giancarlo Cella" userId="f425aa62-05a8-4207-a7a7-b9975cf89f93" providerId="ADAL" clId="{EACC170A-6EAB-42DB-A1FE-E1B95562B102}" dt="2025-09-24T08:58:18.695" v="2880" actId="108"/>
          <ac:spMkLst>
            <pc:docMk/>
            <pc:sldMk cId="3879962494" sldId="1742"/>
            <ac:spMk id="53" creationId="{51BBBE7E-D374-A28D-D390-03380B9FFF88}"/>
          </ac:spMkLst>
        </pc:spChg>
        <pc:spChg chg="mod">
          <ac:chgData name="Giancarlo Cella" userId="f425aa62-05a8-4207-a7a7-b9975cf89f93" providerId="ADAL" clId="{EACC170A-6EAB-42DB-A1FE-E1B95562B102}" dt="2025-09-24T08:58:18.695" v="2881" actId="108"/>
          <ac:spMkLst>
            <pc:docMk/>
            <pc:sldMk cId="3879962494" sldId="1742"/>
            <ac:spMk id="54" creationId="{1EDB2A18-8403-ABE7-7826-E5D35FBABCF2}"/>
          </ac:spMkLst>
        </pc:spChg>
        <pc:spChg chg="mod">
          <ac:chgData name="Giancarlo Cella" userId="f425aa62-05a8-4207-a7a7-b9975cf89f93" providerId="ADAL" clId="{EACC170A-6EAB-42DB-A1FE-E1B95562B102}" dt="2025-09-24T08:58:18.695" v="2882" actId="108"/>
          <ac:spMkLst>
            <pc:docMk/>
            <pc:sldMk cId="3879962494" sldId="1742"/>
            <ac:spMk id="55" creationId="{C6F6E92D-6955-682F-3C85-8A7DB9E4E7D6}"/>
          </ac:spMkLst>
        </pc:spChg>
        <pc:spChg chg="mod">
          <ac:chgData name="Giancarlo Cella" userId="f425aa62-05a8-4207-a7a7-b9975cf89f93" providerId="ADAL" clId="{EACC170A-6EAB-42DB-A1FE-E1B95562B102}" dt="2025-09-24T08:58:18.711" v="2883" actId="108"/>
          <ac:spMkLst>
            <pc:docMk/>
            <pc:sldMk cId="3879962494" sldId="1742"/>
            <ac:spMk id="56" creationId="{C7D7AEF4-FFFE-5E22-9D51-3C9B68EA5686}"/>
          </ac:spMkLst>
        </pc:spChg>
        <pc:spChg chg="mod">
          <ac:chgData name="Giancarlo Cella" userId="f425aa62-05a8-4207-a7a7-b9975cf89f93" providerId="ADAL" clId="{EACC170A-6EAB-42DB-A1FE-E1B95562B102}" dt="2025-09-24T08:58:18.711" v="2884" actId="108"/>
          <ac:spMkLst>
            <pc:docMk/>
            <pc:sldMk cId="3879962494" sldId="1742"/>
            <ac:spMk id="57" creationId="{D7E85A8B-ACEB-D1B2-4CC9-C2F07B856FC5}"/>
          </ac:spMkLst>
        </pc:spChg>
        <pc:spChg chg="mod">
          <ac:chgData name="Giancarlo Cella" userId="f425aa62-05a8-4207-a7a7-b9975cf89f93" providerId="ADAL" clId="{EACC170A-6EAB-42DB-A1FE-E1B95562B102}" dt="2025-09-24T08:58:18.711" v="2885" actId="108"/>
          <ac:spMkLst>
            <pc:docMk/>
            <pc:sldMk cId="3879962494" sldId="1742"/>
            <ac:spMk id="58" creationId="{64460397-CFC2-A0B4-C9F4-CA2BE18DD4E7}"/>
          </ac:spMkLst>
        </pc:spChg>
        <pc:spChg chg="mod">
          <ac:chgData name="Giancarlo Cella" userId="f425aa62-05a8-4207-a7a7-b9975cf89f93" providerId="ADAL" clId="{EACC170A-6EAB-42DB-A1FE-E1B95562B102}" dt="2025-09-24T08:58:18.711" v="2886" actId="108"/>
          <ac:spMkLst>
            <pc:docMk/>
            <pc:sldMk cId="3879962494" sldId="1742"/>
            <ac:spMk id="59" creationId="{C8F94FB6-0D55-3478-22A4-9FCA1211C1F2}"/>
          </ac:spMkLst>
        </pc:spChg>
        <pc:spChg chg="mod">
          <ac:chgData name="Giancarlo Cella" userId="f425aa62-05a8-4207-a7a7-b9975cf89f93" providerId="ADAL" clId="{EACC170A-6EAB-42DB-A1FE-E1B95562B102}" dt="2025-09-24T08:58:18.711" v="2887" actId="108"/>
          <ac:spMkLst>
            <pc:docMk/>
            <pc:sldMk cId="3879962494" sldId="1742"/>
            <ac:spMk id="60" creationId="{6363204C-359D-7466-3E23-B72D899403A7}"/>
          </ac:spMkLst>
        </pc:spChg>
        <pc:spChg chg="mod">
          <ac:chgData name="Giancarlo Cella" userId="f425aa62-05a8-4207-a7a7-b9975cf89f93" providerId="ADAL" clId="{EACC170A-6EAB-42DB-A1FE-E1B95562B102}" dt="2025-09-24T08:58:18.711" v="2888" actId="108"/>
          <ac:spMkLst>
            <pc:docMk/>
            <pc:sldMk cId="3879962494" sldId="1742"/>
            <ac:spMk id="61" creationId="{DA294151-75D0-B194-27CC-0CA7795A62FA}"/>
          </ac:spMkLst>
        </pc:spChg>
        <pc:spChg chg="mod">
          <ac:chgData name="Giancarlo Cella" userId="f425aa62-05a8-4207-a7a7-b9975cf89f93" providerId="ADAL" clId="{EACC170A-6EAB-42DB-A1FE-E1B95562B102}" dt="2025-09-24T08:58:18.711" v="2889" actId="108"/>
          <ac:spMkLst>
            <pc:docMk/>
            <pc:sldMk cId="3879962494" sldId="1742"/>
            <ac:spMk id="62" creationId="{853A181F-46FB-047B-0761-21613F207EBC}"/>
          </ac:spMkLst>
        </pc:spChg>
        <pc:spChg chg="mod">
          <ac:chgData name="Giancarlo Cella" userId="f425aa62-05a8-4207-a7a7-b9975cf89f93" providerId="ADAL" clId="{EACC170A-6EAB-42DB-A1FE-E1B95562B102}" dt="2025-09-24T08:58:18.711" v="2890" actId="108"/>
          <ac:spMkLst>
            <pc:docMk/>
            <pc:sldMk cId="3879962494" sldId="1742"/>
            <ac:spMk id="63" creationId="{26B7F30F-11C7-0A95-7E25-932B7E6C8DD5}"/>
          </ac:spMkLst>
        </pc:spChg>
        <pc:spChg chg="mod">
          <ac:chgData name="Giancarlo Cella" userId="f425aa62-05a8-4207-a7a7-b9975cf89f93" providerId="ADAL" clId="{EACC170A-6EAB-42DB-A1FE-E1B95562B102}" dt="2025-09-24T08:58:18.711" v="2891" actId="108"/>
          <ac:spMkLst>
            <pc:docMk/>
            <pc:sldMk cId="3879962494" sldId="1742"/>
            <ac:spMk id="64" creationId="{EE5DD96A-F85F-373D-76E1-D9F9146037C4}"/>
          </ac:spMkLst>
        </pc:spChg>
        <pc:spChg chg="mod">
          <ac:chgData name="Giancarlo Cella" userId="f425aa62-05a8-4207-a7a7-b9975cf89f93" providerId="ADAL" clId="{EACC170A-6EAB-42DB-A1FE-E1B95562B102}" dt="2025-09-24T08:58:18.711" v="2892" actId="108"/>
          <ac:spMkLst>
            <pc:docMk/>
            <pc:sldMk cId="3879962494" sldId="1742"/>
            <ac:spMk id="65" creationId="{CB552D80-3C5D-20F8-5D61-D5C802E4947B}"/>
          </ac:spMkLst>
        </pc:spChg>
        <pc:spChg chg="mod">
          <ac:chgData name="Giancarlo Cella" userId="f425aa62-05a8-4207-a7a7-b9975cf89f93" providerId="ADAL" clId="{EACC170A-6EAB-42DB-A1FE-E1B95562B102}" dt="2025-09-24T08:58:18.711" v="2893" actId="108"/>
          <ac:spMkLst>
            <pc:docMk/>
            <pc:sldMk cId="3879962494" sldId="1742"/>
            <ac:spMk id="66" creationId="{116C3896-52CE-7E49-9FBA-64BC2DA07539}"/>
          </ac:spMkLst>
        </pc:spChg>
        <pc:spChg chg="mod">
          <ac:chgData name="Giancarlo Cella" userId="f425aa62-05a8-4207-a7a7-b9975cf89f93" providerId="ADAL" clId="{EACC170A-6EAB-42DB-A1FE-E1B95562B102}" dt="2025-09-24T08:58:18.711" v="2894" actId="108"/>
          <ac:spMkLst>
            <pc:docMk/>
            <pc:sldMk cId="3879962494" sldId="1742"/>
            <ac:spMk id="67" creationId="{D9EDADEF-FBC4-0EE4-724A-A9D715B61345}"/>
          </ac:spMkLst>
        </pc:spChg>
        <pc:spChg chg="mod">
          <ac:chgData name="Giancarlo Cella" userId="f425aa62-05a8-4207-a7a7-b9975cf89f93" providerId="ADAL" clId="{EACC170A-6EAB-42DB-A1FE-E1B95562B102}" dt="2025-09-24T08:58:18.711" v="2895" actId="108"/>
          <ac:spMkLst>
            <pc:docMk/>
            <pc:sldMk cId="3879962494" sldId="1742"/>
            <ac:spMk id="68" creationId="{85DCCA03-0DED-C074-F55B-F89771E1C428}"/>
          </ac:spMkLst>
        </pc:spChg>
        <pc:spChg chg="mod">
          <ac:chgData name="Giancarlo Cella" userId="f425aa62-05a8-4207-a7a7-b9975cf89f93" providerId="ADAL" clId="{EACC170A-6EAB-42DB-A1FE-E1B95562B102}" dt="2025-09-24T08:58:18.711" v="2896" actId="108"/>
          <ac:spMkLst>
            <pc:docMk/>
            <pc:sldMk cId="3879962494" sldId="1742"/>
            <ac:spMk id="69" creationId="{CF569879-01CA-9EE5-214A-7D24AE260C99}"/>
          </ac:spMkLst>
        </pc:spChg>
        <pc:spChg chg="mod">
          <ac:chgData name="Giancarlo Cella" userId="f425aa62-05a8-4207-a7a7-b9975cf89f93" providerId="ADAL" clId="{EACC170A-6EAB-42DB-A1FE-E1B95562B102}" dt="2025-09-24T08:58:18.711" v="2897" actId="108"/>
          <ac:spMkLst>
            <pc:docMk/>
            <pc:sldMk cId="3879962494" sldId="1742"/>
            <ac:spMk id="70" creationId="{7FCA3B3D-7E36-B0DB-6983-D82DB7C15AF9}"/>
          </ac:spMkLst>
        </pc:spChg>
        <pc:spChg chg="mod">
          <ac:chgData name="Giancarlo Cella" userId="f425aa62-05a8-4207-a7a7-b9975cf89f93" providerId="ADAL" clId="{EACC170A-6EAB-42DB-A1FE-E1B95562B102}" dt="2025-09-24T08:58:18.711" v="2898" actId="108"/>
          <ac:spMkLst>
            <pc:docMk/>
            <pc:sldMk cId="3879962494" sldId="1742"/>
            <ac:spMk id="71" creationId="{3A6394D7-4A1F-6528-23EB-CEECA4DD2B91}"/>
          </ac:spMkLst>
        </pc:spChg>
        <pc:spChg chg="mod">
          <ac:chgData name="Giancarlo Cella" userId="f425aa62-05a8-4207-a7a7-b9975cf89f93" providerId="ADAL" clId="{EACC170A-6EAB-42DB-A1FE-E1B95562B102}" dt="2025-09-24T08:58:18.711" v="2899" actId="108"/>
          <ac:spMkLst>
            <pc:docMk/>
            <pc:sldMk cId="3879962494" sldId="1742"/>
            <ac:spMk id="72" creationId="{82BA35E1-3BDD-EC91-86E9-9CE872968178}"/>
          </ac:spMkLst>
        </pc:spChg>
        <pc:spChg chg="mod">
          <ac:chgData name="Giancarlo Cella" userId="f425aa62-05a8-4207-a7a7-b9975cf89f93" providerId="ADAL" clId="{EACC170A-6EAB-42DB-A1FE-E1B95562B102}" dt="2025-09-24T08:58:18.727" v="2900" actId="108"/>
          <ac:spMkLst>
            <pc:docMk/>
            <pc:sldMk cId="3879962494" sldId="1742"/>
            <ac:spMk id="73" creationId="{E5DF8446-C3BE-780A-C154-5E27CEA3749A}"/>
          </ac:spMkLst>
        </pc:spChg>
        <pc:spChg chg="mod">
          <ac:chgData name="Giancarlo Cella" userId="f425aa62-05a8-4207-a7a7-b9975cf89f93" providerId="ADAL" clId="{EACC170A-6EAB-42DB-A1FE-E1B95562B102}" dt="2025-09-24T08:58:18.727" v="2901" actId="108"/>
          <ac:spMkLst>
            <pc:docMk/>
            <pc:sldMk cId="3879962494" sldId="1742"/>
            <ac:spMk id="74" creationId="{197CA267-F9B6-46C6-D12B-E4DEDA524D53}"/>
          </ac:spMkLst>
        </pc:spChg>
        <pc:spChg chg="mod">
          <ac:chgData name="Giancarlo Cella" userId="f425aa62-05a8-4207-a7a7-b9975cf89f93" providerId="ADAL" clId="{EACC170A-6EAB-42DB-A1FE-E1B95562B102}" dt="2025-09-24T08:58:18.727" v="2902" actId="108"/>
          <ac:spMkLst>
            <pc:docMk/>
            <pc:sldMk cId="3879962494" sldId="1742"/>
            <ac:spMk id="75" creationId="{F92DD5DC-14AA-040B-F55C-74B6A5BA5A45}"/>
          </ac:spMkLst>
        </pc:spChg>
        <pc:spChg chg="mod">
          <ac:chgData name="Giancarlo Cella" userId="f425aa62-05a8-4207-a7a7-b9975cf89f93" providerId="ADAL" clId="{EACC170A-6EAB-42DB-A1FE-E1B95562B102}" dt="2025-09-24T08:58:18.727" v="2903" actId="108"/>
          <ac:spMkLst>
            <pc:docMk/>
            <pc:sldMk cId="3879962494" sldId="1742"/>
            <ac:spMk id="76" creationId="{6FDCDD7B-1E7C-965E-DB44-529D42F51AA8}"/>
          </ac:spMkLst>
        </pc:spChg>
        <pc:spChg chg="mod">
          <ac:chgData name="Giancarlo Cella" userId="f425aa62-05a8-4207-a7a7-b9975cf89f93" providerId="ADAL" clId="{EACC170A-6EAB-42DB-A1FE-E1B95562B102}" dt="2025-09-24T08:58:18.727" v="2904" actId="108"/>
          <ac:spMkLst>
            <pc:docMk/>
            <pc:sldMk cId="3879962494" sldId="1742"/>
            <ac:spMk id="77" creationId="{2162F32F-D372-CD82-C456-D108AC4DE3BB}"/>
          </ac:spMkLst>
        </pc:spChg>
        <pc:spChg chg="mod">
          <ac:chgData name="Giancarlo Cella" userId="f425aa62-05a8-4207-a7a7-b9975cf89f93" providerId="ADAL" clId="{EACC170A-6EAB-42DB-A1FE-E1B95562B102}" dt="2025-09-24T08:58:18.727" v="2905" actId="108"/>
          <ac:spMkLst>
            <pc:docMk/>
            <pc:sldMk cId="3879962494" sldId="1742"/>
            <ac:spMk id="78" creationId="{75684ABB-0277-583E-8F29-DE5378E119F5}"/>
          </ac:spMkLst>
        </pc:spChg>
        <pc:spChg chg="mod">
          <ac:chgData name="Giancarlo Cella" userId="f425aa62-05a8-4207-a7a7-b9975cf89f93" providerId="ADAL" clId="{EACC170A-6EAB-42DB-A1FE-E1B95562B102}" dt="2025-09-24T08:58:18.727" v="2906" actId="108"/>
          <ac:spMkLst>
            <pc:docMk/>
            <pc:sldMk cId="3879962494" sldId="1742"/>
            <ac:spMk id="79" creationId="{68060B83-C4FA-30FA-1562-E76BD8D21DC8}"/>
          </ac:spMkLst>
        </pc:spChg>
        <pc:spChg chg="mod">
          <ac:chgData name="Giancarlo Cella" userId="f425aa62-05a8-4207-a7a7-b9975cf89f93" providerId="ADAL" clId="{EACC170A-6EAB-42DB-A1FE-E1B95562B102}" dt="2025-09-24T08:58:18.727" v="2907" actId="108"/>
          <ac:spMkLst>
            <pc:docMk/>
            <pc:sldMk cId="3879962494" sldId="1742"/>
            <ac:spMk id="80" creationId="{69F7213D-B13A-A2FB-F4DC-AA8630005A57}"/>
          </ac:spMkLst>
        </pc:spChg>
        <pc:spChg chg="mod">
          <ac:chgData name="Giancarlo Cella" userId="f425aa62-05a8-4207-a7a7-b9975cf89f93" providerId="ADAL" clId="{EACC170A-6EAB-42DB-A1FE-E1B95562B102}" dt="2025-09-24T08:58:18.727" v="2908" actId="108"/>
          <ac:spMkLst>
            <pc:docMk/>
            <pc:sldMk cId="3879962494" sldId="1742"/>
            <ac:spMk id="81" creationId="{99726BE5-E17E-1839-8F8B-FD8D04C46B82}"/>
          </ac:spMkLst>
        </pc:spChg>
        <pc:spChg chg="mod">
          <ac:chgData name="Giancarlo Cella" userId="f425aa62-05a8-4207-a7a7-b9975cf89f93" providerId="ADAL" clId="{EACC170A-6EAB-42DB-A1FE-E1B95562B102}" dt="2025-09-24T08:58:18.727" v="2909" actId="108"/>
          <ac:spMkLst>
            <pc:docMk/>
            <pc:sldMk cId="3879962494" sldId="1742"/>
            <ac:spMk id="82" creationId="{B1457C27-8DB8-4CBC-6216-7AE4C1B6CC9C}"/>
          </ac:spMkLst>
        </pc:spChg>
        <pc:spChg chg="mod">
          <ac:chgData name="Giancarlo Cella" userId="f425aa62-05a8-4207-a7a7-b9975cf89f93" providerId="ADAL" clId="{EACC170A-6EAB-42DB-A1FE-E1B95562B102}" dt="2025-09-24T08:58:18.727" v="2910" actId="108"/>
          <ac:spMkLst>
            <pc:docMk/>
            <pc:sldMk cId="3879962494" sldId="1742"/>
            <ac:spMk id="83" creationId="{CCEAF4AF-2D87-C88E-A814-A5F647955939}"/>
          </ac:spMkLst>
        </pc:spChg>
        <pc:spChg chg="mod">
          <ac:chgData name="Giancarlo Cella" userId="f425aa62-05a8-4207-a7a7-b9975cf89f93" providerId="ADAL" clId="{EACC170A-6EAB-42DB-A1FE-E1B95562B102}" dt="2025-09-24T08:58:18.727" v="2911" actId="108"/>
          <ac:spMkLst>
            <pc:docMk/>
            <pc:sldMk cId="3879962494" sldId="1742"/>
            <ac:spMk id="84" creationId="{33333A7E-A862-B295-7BEC-836A92B94B18}"/>
          </ac:spMkLst>
        </pc:spChg>
        <pc:spChg chg="mod">
          <ac:chgData name="Giancarlo Cella" userId="f425aa62-05a8-4207-a7a7-b9975cf89f93" providerId="ADAL" clId="{EACC170A-6EAB-42DB-A1FE-E1B95562B102}" dt="2025-09-24T08:58:18.727" v="2912" actId="108"/>
          <ac:spMkLst>
            <pc:docMk/>
            <pc:sldMk cId="3879962494" sldId="1742"/>
            <ac:spMk id="85" creationId="{00096D53-D18F-0E90-916D-3407AD321144}"/>
          </ac:spMkLst>
        </pc:spChg>
        <pc:spChg chg="mod">
          <ac:chgData name="Giancarlo Cella" userId="f425aa62-05a8-4207-a7a7-b9975cf89f93" providerId="ADAL" clId="{EACC170A-6EAB-42DB-A1FE-E1B95562B102}" dt="2025-09-24T08:58:18.727" v="2913" actId="108"/>
          <ac:spMkLst>
            <pc:docMk/>
            <pc:sldMk cId="3879962494" sldId="1742"/>
            <ac:spMk id="86" creationId="{6551445C-B617-683F-4FB9-FF7FD55C333A}"/>
          </ac:spMkLst>
        </pc:spChg>
        <pc:spChg chg="mod">
          <ac:chgData name="Giancarlo Cella" userId="f425aa62-05a8-4207-a7a7-b9975cf89f93" providerId="ADAL" clId="{EACC170A-6EAB-42DB-A1FE-E1B95562B102}" dt="2025-09-24T08:58:18.727" v="2914" actId="108"/>
          <ac:spMkLst>
            <pc:docMk/>
            <pc:sldMk cId="3879962494" sldId="1742"/>
            <ac:spMk id="87" creationId="{EE45F1A5-44D0-23AB-7C4C-D3C6A61E3822}"/>
          </ac:spMkLst>
        </pc:spChg>
        <pc:spChg chg="mod">
          <ac:chgData name="Giancarlo Cella" userId="f425aa62-05a8-4207-a7a7-b9975cf89f93" providerId="ADAL" clId="{EACC170A-6EAB-42DB-A1FE-E1B95562B102}" dt="2025-09-24T08:58:18.727" v="2915" actId="108"/>
          <ac:spMkLst>
            <pc:docMk/>
            <pc:sldMk cId="3879962494" sldId="1742"/>
            <ac:spMk id="88" creationId="{35E4DE48-40BD-223C-E13C-B8A9A5199B21}"/>
          </ac:spMkLst>
        </pc:spChg>
        <pc:spChg chg="mod">
          <ac:chgData name="Giancarlo Cella" userId="f425aa62-05a8-4207-a7a7-b9975cf89f93" providerId="ADAL" clId="{EACC170A-6EAB-42DB-A1FE-E1B95562B102}" dt="2025-09-24T08:58:18.727" v="2916" actId="108"/>
          <ac:spMkLst>
            <pc:docMk/>
            <pc:sldMk cId="3879962494" sldId="1742"/>
            <ac:spMk id="89" creationId="{661F7263-9AFD-BEA1-616C-1A90502B9C0F}"/>
          </ac:spMkLst>
        </pc:spChg>
        <pc:spChg chg="mod">
          <ac:chgData name="Giancarlo Cella" userId="f425aa62-05a8-4207-a7a7-b9975cf89f93" providerId="ADAL" clId="{EACC170A-6EAB-42DB-A1FE-E1B95562B102}" dt="2025-09-24T08:58:18.727" v="2917" actId="108"/>
          <ac:spMkLst>
            <pc:docMk/>
            <pc:sldMk cId="3879962494" sldId="1742"/>
            <ac:spMk id="90" creationId="{FB79F721-1377-A4C2-19D5-F512A3AA3494}"/>
          </ac:spMkLst>
        </pc:spChg>
        <pc:spChg chg="mod">
          <ac:chgData name="Giancarlo Cella" userId="f425aa62-05a8-4207-a7a7-b9975cf89f93" providerId="ADAL" clId="{EACC170A-6EAB-42DB-A1FE-E1B95562B102}" dt="2025-09-24T08:58:18.743" v="2918" actId="108"/>
          <ac:spMkLst>
            <pc:docMk/>
            <pc:sldMk cId="3879962494" sldId="1742"/>
            <ac:spMk id="91" creationId="{92E276BE-2553-E8D5-6B9F-4D27B3DB5EF4}"/>
          </ac:spMkLst>
        </pc:spChg>
        <pc:spChg chg="mod">
          <ac:chgData name="Giancarlo Cella" userId="f425aa62-05a8-4207-a7a7-b9975cf89f93" providerId="ADAL" clId="{EACC170A-6EAB-42DB-A1FE-E1B95562B102}" dt="2025-09-24T08:58:18.743" v="2919" actId="108"/>
          <ac:spMkLst>
            <pc:docMk/>
            <pc:sldMk cId="3879962494" sldId="1742"/>
            <ac:spMk id="92" creationId="{D7E20B3D-B81E-E4AE-FD58-9AA949DFCF0D}"/>
          </ac:spMkLst>
        </pc:spChg>
        <pc:spChg chg="mod">
          <ac:chgData name="Giancarlo Cella" userId="f425aa62-05a8-4207-a7a7-b9975cf89f93" providerId="ADAL" clId="{EACC170A-6EAB-42DB-A1FE-E1B95562B102}" dt="2025-09-24T08:58:18.743" v="2920" actId="108"/>
          <ac:spMkLst>
            <pc:docMk/>
            <pc:sldMk cId="3879962494" sldId="1742"/>
            <ac:spMk id="93" creationId="{84F6EF85-077A-961E-BD10-D77FB9C819C4}"/>
          </ac:spMkLst>
        </pc:spChg>
        <pc:spChg chg="mod">
          <ac:chgData name="Giancarlo Cella" userId="f425aa62-05a8-4207-a7a7-b9975cf89f93" providerId="ADAL" clId="{EACC170A-6EAB-42DB-A1FE-E1B95562B102}" dt="2025-09-24T08:58:18.743" v="2921" actId="108"/>
          <ac:spMkLst>
            <pc:docMk/>
            <pc:sldMk cId="3879962494" sldId="1742"/>
            <ac:spMk id="94" creationId="{ED29205B-135C-AAC1-3F3A-20ADE81C583E}"/>
          </ac:spMkLst>
        </pc:spChg>
        <pc:spChg chg="mod">
          <ac:chgData name="Giancarlo Cella" userId="f425aa62-05a8-4207-a7a7-b9975cf89f93" providerId="ADAL" clId="{EACC170A-6EAB-42DB-A1FE-E1B95562B102}" dt="2025-09-24T08:58:18.743" v="2922" actId="108"/>
          <ac:spMkLst>
            <pc:docMk/>
            <pc:sldMk cId="3879962494" sldId="1742"/>
            <ac:spMk id="95" creationId="{5A53C644-4757-81A8-68EB-1A1FC21C5410}"/>
          </ac:spMkLst>
        </pc:spChg>
        <pc:spChg chg="mod">
          <ac:chgData name="Giancarlo Cella" userId="f425aa62-05a8-4207-a7a7-b9975cf89f93" providerId="ADAL" clId="{EACC170A-6EAB-42DB-A1FE-E1B95562B102}" dt="2025-09-24T08:58:18.743" v="2923" actId="108"/>
          <ac:spMkLst>
            <pc:docMk/>
            <pc:sldMk cId="3879962494" sldId="1742"/>
            <ac:spMk id="96" creationId="{20952632-484D-3329-9578-35FA301D3F5D}"/>
          </ac:spMkLst>
        </pc:spChg>
        <pc:spChg chg="mod">
          <ac:chgData name="Giancarlo Cella" userId="f425aa62-05a8-4207-a7a7-b9975cf89f93" providerId="ADAL" clId="{EACC170A-6EAB-42DB-A1FE-E1B95562B102}" dt="2025-09-24T08:58:18.743" v="2924" actId="108"/>
          <ac:spMkLst>
            <pc:docMk/>
            <pc:sldMk cId="3879962494" sldId="1742"/>
            <ac:spMk id="97" creationId="{2CEFF91B-9D62-61D9-D08D-2739B2673DB7}"/>
          </ac:spMkLst>
        </pc:spChg>
        <pc:spChg chg="mod">
          <ac:chgData name="Giancarlo Cella" userId="f425aa62-05a8-4207-a7a7-b9975cf89f93" providerId="ADAL" clId="{EACC170A-6EAB-42DB-A1FE-E1B95562B102}" dt="2025-09-24T08:58:18.743" v="2925" actId="108"/>
          <ac:spMkLst>
            <pc:docMk/>
            <pc:sldMk cId="3879962494" sldId="1742"/>
            <ac:spMk id="98" creationId="{B39619D2-E839-5494-6355-056860A13B55}"/>
          </ac:spMkLst>
        </pc:spChg>
        <pc:spChg chg="del topLvl">
          <ac:chgData name="Giancarlo Cella" userId="f425aa62-05a8-4207-a7a7-b9975cf89f93" providerId="ADAL" clId="{EACC170A-6EAB-42DB-A1FE-E1B95562B102}" dt="2025-09-24T08:58:18.743" v="2931" actId="478"/>
          <ac:spMkLst>
            <pc:docMk/>
            <pc:sldMk cId="3879962494" sldId="1742"/>
            <ac:spMk id="99" creationId="{EB5CBA85-C67F-FCCF-DF13-07A402E4B8D4}"/>
          </ac:spMkLst>
        </pc:spChg>
        <pc:spChg chg="del topLvl">
          <ac:chgData name="Giancarlo Cella" userId="f425aa62-05a8-4207-a7a7-b9975cf89f93" providerId="ADAL" clId="{EACC170A-6EAB-42DB-A1FE-E1B95562B102}" dt="2025-09-24T08:58:18.663" v="2847" actId="478"/>
          <ac:spMkLst>
            <pc:docMk/>
            <pc:sldMk cId="3879962494" sldId="1742"/>
            <ac:spMk id="100" creationId="{4BA857A5-0941-0781-3C9A-91EC8AF24A0A}"/>
          </ac:spMkLst>
        </pc:spChg>
        <pc:spChg chg="del">
          <ac:chgData name="Giancarlo Cella" userId="f425aa62-05a8-4207-a7a7-b9975cf89f93" providerId="ADAL" clId="{EACC170A-6EAB-42DB-A1FE-E1B95562B102}" dt="2025-09-24T08:58:18.663" v="2846" actId="478"/>
          <ac:spMkLst>
            <pc:docMk/>
            <pc:sldMk cId="3879962494" sldId="1742"/>
            <ac:spMk id="101" creationId="{3FD1DBA2-2BA1-20BB-D275-1E6B1FAD512F}"/>
          </ac:spMkLst>
        </pc:spChg>
        <pc:spChg chg="del">
          <ac:chgData name="Giancarlo Cella" userId="f425aa62-05a8-4207-a7a7-b9975cf89f93" providerId="ADAL" clId="{EACC170A-6EAB-42DB-A1FE-E1B95562B102}" dt="2025-09-24T08:58:18.663" v="2845" actId="478"/>
          <ac:spMkLst>
            <pc:docMk/>
            <pc:sldMk cId="3879962494" sldId="1742"/>
            <ac:spMk id="102" creationId="{D92AC1F6-2D54-E1D8-7A6C-1302F6F4990B}"/>
          </ac:spMkLst>
        </pc:spChg>
        <pc:spChg chg="del">
          <ac:chgData name="Giancarlo Cella" userId="f425aa62-05a8-4207-a7a7-b9975cf89f93" providerId="ADAL" clId="{EACC170A-6EAB-42DB-A1FE-E1B95562B102}" dt="2025-09-24T08:58:18.663" v="2844" actId="478"/>
          <ac:spMkLst>
            <pc:docMk/>
            <pc:sldMk cId="3879962494" sldId="1742"/>
            <ac:spMk id="103" creationId="{71452151-6FC3-2D13-087F-C7CAF8A90620}"/>
          </ac:spMkLst>
        </pc:spChg>
        <pc:spChg chg="del">
          <ac:chgData name="Giancarlo Cella" userId="f425aa62-05a8-4207-a7a7-b9975cf89f93" providerId="ADAL" clId="{EACC170A-6EAB-42DB-A1FE-E1B95562B102}" dt="2025-09-24T08:58:18.663" v="2843" actId="478"/>
          <ac:spMkLst>
            <pc:docMk/>
            <pc:sldMk cId="3879962494" sldId="1742"/>
            <ac:spMk id="104" creationId="{A9D82EBD-20E5-AB62-75E2-B5C058AF292C}"/>
          </ac:spMkLst>
        </pc:spChg>
        <pc:spChg chg="del">
          <ac:chgData name="Giancarlo Cella" userId="f425aa62-05a8-4207-a7a7-b9975cf89f93" providerId="ADAL" clId="{EACC170A-6EAB-42DB-A1FE-E1B95562B102}" dt="2025-09-24T08:58:18.663" v="2842" actId="478"/>
          <ac:spMkLst>
            <pc:docMk/>
            <pc:sldMk cId="3879962494" sldId="1742"/>
            <ac:spMk id="105" creationId="{67694C55-CB19-F8C7-738F-D266B26E1F0E}"/>
          </ac:spMkLst>
        </pc:spChg>
        <pc:spChg chg="del">
          <ac:chgData name="Giancarlo Cella" userId="f425aa62-05a8-4207-a7a7-b9975cf89f93" providerId="ADAL" clId="{EACC170A-6EAB-42DB-A1FE-E1B95562B102}" dt="2025-09-24T08:58:18.663" v="2841" actId="478"/>
          <ac:spMkLst>
            <pc:docMk/>
            <pc:sldMk cId="3879962494" sldId="1742"/>
            <ac:spMk id="106" creationId="{7EFB1FAF-2DBA-F6F6-4B39-6CDA02C1B875}"/>
          </ac:spMkLst>
        </pc:spChg>
        <pc:spChg chg="del">
          <ac:chgData name="Giancarlo Cella" userId="f425aa62-05a8-4207-a7a7-b9975cf89f93" providerId="ADAL" clId="{EACC170A-6EAB-42DB-A1FE-E1B95562B102}" dt="2025-09-24T08:58:18.663" v="2840" actId="478"/>
          <ac:spMkLst>
            <pc:docMk/>
            <pc:sldMk cId="3879962494" sldId="1742"/>
            <ac:spMk id="107" creationId="{56E86B81-C1FC-A220-77C1-EFCD5DEA0F2E}"/>
          </ac:spMkLst>
        </pc:spChg>
        <pc:spChg chg="del">
          <ac:chgData name="Giancarlo Cella" userId="f425aa62-05a8-4207-a7a7-b9975cf89f93" providerId="ADAL" clId="{EACC170A-6EAB-42DB-A1FE-E1B95562B102}" dt="2025-09-24T08:58:18.663" v="2839" actId="478"/>
          <ac:spMkLst>
            <pc:docMk/>
            <pc:sldMk cId="3879962494" sldId="1742"/>
            <ac:spMk id="108" creationId="{ED126F28-4E29-DE3F-832B-3DBFDCA83D88}"/>
          </ac:spMkLst>
        </pc:spChg>
        <pc:spChg chg="del">
          <ac:chgData name="Giancarlo Cella" userId="f425aa62-05a8-4207-a7a7-b9975cf89f93" providerId="ADAL" clId="{EACC170A-6EAB-42DB-A1FE-E1B95562B102}" dt="2025-09-24T08:58:18.663" v="2838" actId="478"/>
          <ac:spMkLst>
            <pc:docMk/>
            <pc:sldMk cId="3879962494" sldId="1742"/>
            <ac:spMk id="109" creationId="{BEBE6CCD-2DC6-0D5F-0022-7FEA699DB447}"/>
          </ac:spMkLst>
        </pc:spChg>
        <pc:spChg chg="del">
          <ac:chgData name="Giancarlo Cella" userId="f425aa62-05a8-4207-a7a7-b9975cf89f93" providerId="ADAL" clId="{EACC170A-6EAB-42DB-A1FE-E1B95562B102}" dt="2025-09-24T08:58:18.663" v="2837" actId="478"/>
          <ac:spMkLst>
            <pc:docMk/>
            <pc:sldMk cId="3879962494" sldId="1742"/>
            <ac:spMk id="110" creationId="{81A96816-43A5-00A9-EF6D-07492FCEFD24}"/>
          </ac:spMkLst>
        </pc:spChg>
        <pc:spChg chg="del">
          <ac:chgData name="Giancarlo Cella" userId="f425aa62-05a8-4207-a7a7-b9975cf89f93" providerId="ADAL" clId="{EACC170A-6EAB-42DB-A1FE-E1B95562B102}" dt="2025-09-24T08:58:18.663" v="2836" actId="478"/>
          <ac:spMkLst>
            <pc:docMk/>
            <pc:sldMk cId="3879962494" sldId="1742"/>
            <ac:spMk id="111" creationId="{36C6941A-445E-3137-85AC-56B3E8F55394}"/>
          </ac:spMkLst>
        </pc:spChg>
        <pc:spChg chg="del">
          <ac:chgData name="Giancarlo Cella" userId="f425aa62-05a8-4207-a7a7-b9975cf89f93" providerId="ADAL" clId="{EACC170A-6EAB-42DB-A1FE-E1B95562B102}" dt="2025-09-24T08:58:18.663" v="2835" actId="478"/>
          <ac:spMkLst>
            <pc:docMk/>
            <pc:sldMk cId="3879962494" sldId="1742"/>
            <ac:spMk id="112" creationId="{AA99923D-0330-198D-02FF-8C8B4F435777}"/>
          </ac:spMkLst>
        </pc:spChg>
        <pc:spChg chg="del">
          <ac:chgData name="Giancarlo Cella" userId="f425aa62-05a8-4207-a7a7-b9975cf89f93" providerId="ADAL" clId="{EACC170A-6EAB-42DB-A1FE-E1B95562B102}" dt="2025-09-24T08:58:18.663" v="2834" actId="478"/>
          <ac:spMkLst>
            <pc:docMk/>
            <pc:sldMk cId="3879962494" sldId="1742"/>
            <ac:spMk id="113" creationId="{EC215063-73C6-E2A5-1AD5-F77EF606A8AF}"/>
          </ac:spMkLst>
        </pc:spChg>
        <pc:spChg chg="del">
          <ac:chgData name="Giancarlo Cella" userId="f425aa62-05a8-4207-a7a7-b9975cf89f93" providerId="ADAL" clId="{EACC170A-6EAB-42DB-A1FE-E1B95562B102}" dt="2025-09-24T08:58:18.663" v="2833" actId="478"/>
          <ac:spMkLst>
            <pc:docMk/>
            <pc:sldMk cId="3879962494" sldId="1742"/>
            <ac:spMk id="114" creationId="{B9A6D74D-B629-1D79-05F6-1D513E2BF985}"/>
          </ac:spMkLst>
        </pc:spChg>
        <pc:spChg chg="del">
          <ac:chgData name="Giancarlo Cella" userId="f425aa62-05a8-4207-a7a7-b9975cf89f93" providerId="ADAL" clId="{EACC170A-6EAB-42DB-A1FE-E1B95562B102}" dt="2025-09-24T08:58:18.663" v="2832" actId="478"/>
          <ac:spMkLst>
            <pc:docMk/>
            <pc:sldMk cId="3879962494" sldId="1742"/>
            <ac:spMk id="115" creationId="{1136785E-001E-1781-4197-0DA3A9F6E9A0}"/>
          </ac:spMkLst>
        </pc:spChg>
        <pc:spChg chg="del">
          <ac:chgData name="Giancarlo Cella" userId="f425aa62-05a8-4207-a7a7-b9975cf89f93" providerId="ADAL" clId="{EACC170A-6EAB-42DB-A1FE-E1B95562B102}" dt="2025-09-24T08:58:18.663" v="2831" actId="478"/>
          <ac:spMkLst>
            <pc:docMk/>
            <pc:sldMk cId="3879962494" sldId="1742"/>
            <ac:spMk id="116" creationId="{F1E2B28E-33C0-37BE-E875-B34D59F10E80}"/>
          </ac:spMkLst>
        </pc:spChg>
        <pc:spChg chg="del">
          <ac:chgData name="Giancarlo Cella" userId="f425aa62-05a8-4207-a7a7-b9975cf89f93" providerId="ADAL" clId="{EACC170A-6EAB-42DB-A1FE-E1B95562B102}" dt="2025-09-24T08:58:18.663" v="2830" actId="478"/>
          <ac:spMkLst>
            <pc:docMk/>
            <pc:sldMk cId="3879962494" sldId="1742"/>
            <ac:spMk id="117" creationId="{8608D8E7-EC99-27A4-DD5E-600EC36492D0}"/>
          </ac:spMkLst>
        </pc:spChg>
        <pc:spChg chg="del">
          <ac:chgData name="Giancarlo Cella" userId="f425aa62-05a8-4207-a7a7-b9975cf89f93" providerId="ADAL" clId="{EACC170A-6EAB-42DB-A1FE-E1B95562B102}" dt="2025-09-24T08:58:18.663" v="2829" actId="478"/>
          <ac:spMkLst>
            <pc:docMk/>
            <pc:sldMk cId="3879962494" sldId="1742"/>
            <ac:spMk id="118" creationId="{1A2B89E3-83DE-26A8-E0EE-2F16D9897BCC}"/>
          </ac:spMkLst>
        </pc:spChg>
        <pc:spChg chg="del">
          <ac:chgData name="Giancarlo Cella" userId="f425aa62-05a8-4207-a7a7-b9975cf89f93" providerId="ADAL" clId="{EACC170A-6EAB-42DB-A1FE-E1B95562B102}" dt="2025-09-24T08:58:18.663" v="2828" actId="478"/>
          <ac:spMkLst>
            <pc:docMk/>
            <pc:sldMk cId="3879962494" sldId="1742"/>
            <ac:spMk id="119" creationId="{A7C1BBA6-3E8B-C7F4-77DF-EEAE8FECF81B}"/>
          </ac:spMkLst>
        </pc:spChg>
        <pc:spChg chg="del">
          <ac:chgData name="Giancarlo Cella" userId="f425aa62-05a8-4207-a7a7-b9975cf89f93" providerId="ADAL" clId="{EACC170A-6EAB-42DB-A1FE-E1B95562B102}" dt="2025-09-24T08:58:18.663" v="2827" actId="478"/>
          <ac:spMkLst>
            <pc:docMk/>
            <pc:sldMk cId="3879962494" sldId="1742"/>
            <ac:spMk id="120" creationId="{D1796C9D-AD5B-1A87-8FBA-6E0AB25D12B9}"/>
          </ac:spMkLst>
        </pc:spChg>
        <pc:spChg chg="del">
          <ac:chgData name="Giancarlo Cella" userId="f425aa62-05a8-4207-a7a7-b9975cf89f93" providerId="ADAL" clId="{EACC170A-6EAB-42DB-A1FE-E1B95562B102}" dt="2025-09-24T08:58:18.663" v="2826" actId="478"/>
          <ac:spMkLst>
            <pc:docMk/>
            <pc:sldMk cId="3879962494" sldId="1742"/>
            <ac:spMk id="121" creationId="{6643942A-1DB2-9AA6-E743-C5C621FAC517}"/>
          </ac:spMkLst>
        </pc:spChg>
        <pc:spChg chg="del">
          <ac:chgData name="Giancarlo Cella" userId="f425aa62-05a8-4207-a7a7-b9975cf89f93" providerId="ADAL" clId="{EACC170A-6EAB-42DB-A1FE-E1B95562B102}" dt="2025-09-24T08:58:18.663" v="2825" actId="478"/>
          <ac:spMkLst>
            <pc:docMk/>
            <pc:sldMk cId="3879962494" sldId="1742"/>
            <ac:spMk id="122" creationId="{518DABD2-C3E8-4137-0402-18458458BC3A}"/>
          </ac:spMkLst>
        </pc:spChg>
        <pc:spChg chg="del">
          <ac:chgData name="Giancarlo Cella" userId="f425aa62-05a8-4207-a7a7-b9975cf89f93" providerId="ADAL" clId="{EACC170A-6EAB-42DB-A1FE-E1B95562B102}" dt="2025-09-24T08:58:18.663" v="2824" actId="478"/>
          <ac:spMkLst>
            <pc:docMk/>
            <pc:sldMk cId="3879962494" sldId="1742"/>
            <ac:spMk id="123" creationId="{833A60FD-010A-45A4-6E8C-FCDC20241DB7}"/>
          </ac:spMkLst>
        </pc:spChg>
        <pc:spChg chg="del">
          <ac:chgData name="Giancarlo Cella" userId="f425aa62-05a8-4207-a7a7-b9975cf89f93" providerId="ADAL" clId="{EACC170A-6EAB-42DB-A1FE-E1B95562B102}" dt="2025-09-24T08:58:18.663" v="2823" actId="478"/>
          <ac:spMkLst>
            <pc:docMk/>
            <pc:sldMk cId="3879962494" sldId="1742"/>
            <ac:spMk id="124" creationId="{D0455DA7-2D42-CC50-2AE2-911745496EFB}"/>
          </ac:spMkLst>
        </pc:spChg>
        <pc:spChg chg="del">
          <ac:chgData name="Giancarlo Cella" userId="f425aa62-05a8-4207-a7a7-b9975cf89f93" providerId="ADAL" clId="{EACC170A-6EAB-42DB-A1FE-E1B95562B102}" dt="2025-09-24T08:58:18.663" v="2822" actId="478"/>
          <ac:spMkLst>
            <pc:docMk/>
            <pc:sldMk cId="3879962494" sldId="1742"/>
            <ac:spMk id="125" creationId="{4EBBB986-21F0-98A0-6F3F-BE1A621D97E2}"/>
          </ac:spMkLst>
        </pc:spChg>
        <pc:spChg chg="del">
          <ac:chgData name="Giancarlo Cella" userId="f425aa62-05a8-4207-a7a7-b9975cf89f93" providerId="ADAL" clId="{EACC170A-6EAB-42DB-A1FE-E1B95562B102}" dt="2025-09-24T08:58:18.648" v="2821" actId="478"/>
          <ac:spMkLst>
            <pc:docMk/>
            <pc:sldMk cId="3879962494" sldId="1742"/>
            <ac:spMk id="126" creationId="{1E3A7057-AF0C-0A44-8D3C-2D5D2F1764EB}"/>
          </ac:spMkLst>
        </pc:spChg>
        <pc:spChg chg="del">
          <ac:chgData name="Giancarlo Cella" userId="f425aa62-05a8-4207-a7a7-b9975cf89f93" providerId="ADAL" clId="{EACC170A-6EAB-42DB-A1FE-E1B95562B102}" dt="2025-09-24T08:58:18.648" v="2820" actId="478"/>
          <ac:spMkLst>
            <pc:docMk/>
            <pc:sldMk cId="3879962494" sldId="1742"/>
            <ac:spMk id="127" creationId="{3C7AA938-FAF1-0428-C956-07B5551C4EFC}"/>
          </ac:spMkLst>
        </pc:spChg>
        <pc:spChg chg="del">
          <ac:chgData name="Giancarlo Cella" userId="f425aa62-05a8-4207-a7a7-b9975cf89f93" providerId="ADAL" clId="{EACC170A-6EAB-42DB-A1FE-E1B95562B102}" dt="2025-09-24T08:58:18.648" v="2819" actId="478"/>
          <ac:spMkLst>
            <pc:docMk/>
            <pc:sldMk cId="3879962494" sldId="1742"/>
            <ac:spMk id="128" creationId="{173425F0-D91D-4450-D739-B618129F77A0}"/>
          </ac:spMkLst>
        </pc:spChg>
        <pc:spChg chg="del">
          <ac:chgData name="Giancarlo Cella" userId="f425aa62-05a8-4207-a7a7-b9975cf89f93" providerId="ADAL" clId="{EACC170A-6EAB-42DB-A1FE-E1B95562B102}" dt="2025-09-24T08:58:18.648" v="2818" actId="478"/>
          <ac:spMkLst>
            <pc:docMk/>
            <pc:sldMk cId="3879962494" sldId="1742"/>
            <ac:spMk id="129" creationId="{EBC5AB1F-1545-1E87-6E5C-8FFF1D6B2066}"/>
          </ac:spMkLst>
        </pc:spChg>
        <pc:spChg chg="del">
          <ac:chgData name="Giancarlo Cella" userId="f425aa62-05a8-4207-a7a7-b9975cf89f93" providerId="ADAL" clId="{EACC170A-6EAB-42DB-A1FE-E1B95562B102}" dt="2025-09-24T08:58:18.648" v="2817" actId="478"/>
          <ac:spMkLst>
            <pc:docMk/>
            <pc:sldMk cId="3879962494" sldId="1742"/>
            <ac:spMk id="130" creationId="{18E79936-C1D3-8ADA-003E-CC710C4B1381}"/>
          </ac:spMkLst>
        </pc:spChg>
        <pc:spChg chg="del">
          <ac:chgData name="Giancarlo Cella" userId="f425aa62-05a8-4207-a7a7-b9975cf89f93" providerId="ADAL" clId="{EACC170A-6EAB-42DB-A1FE-E1B95562B102}" dt="2025-09-24T08:58:18.648" v="2816" actId="478"/>
          <ac:spMkLst>
            <pc:docMk/>
            <pc:sldMk cId="3879962494" sldId="1742"/>
            <ac:spMk id="131" creationId="{AB4FABD6-92D6-5630-EEE9-E85AEABDCA60}"/>
          </ac:spMkLst>
        </pc:spChg>
        <pc:spChg chg="del">
          <ac:chgData name="Giancarlo Cella" userId="f425aa62-05a8-4207-a7a7-b9975cf89f93" providerId="ADAL" clId="{EACC170A-6EAB-42DB-A1FE-E1B95562B102}" dt="2025-09-24T08:58:18.648" v="2815" actId="478"/>
          <ac:spMkLst>
            <pc:docMk/>
            <pc:sldMk cId="3879962494" sldId="1742"/>
            <ac:spMk id="132" creationId="{0AF5459F-6350-F8C7-B924-C8CC191A3A47}"/>
          </ac:spMkLst>
        </pc:spChg>
        <pc:spChg chg="del">
          <ac:chgData name="Giancarlo Cella" userId="f425aa62-05a8-4207-a7a7-b9975cf89f93" providerId="ADAL" clId="{EACC170A-6EAB-42DB-A1FE-E1B95562B102}" dt="2025-09-24T08:58:18.648" v="2814" actId="478"/>
          <ac:spMkLst>
            <pc:docMk/>
            <pc:sldMk cId="3879962494" sldId="1742"/>
            <ac:spMk id="133" creationId="{A54D9DBE-6970-24A0-7F63-D87BB6C3B036}"/>
          </ac:spMkLst>
        </pc:spChg>
        <pc:spChg chg="del">
          <ac:chgData name="Giancarlo Cella" userId="f425aa62-05a8-4207-a7a7-b9975cf89f93" providerId="ADAL" clId="{EACC170A-6EAB-42DB-A1FE-E1B95562B102}" dt="2025-09-24T08:58:18.648" v="2813" actId="478"/>
          <ac:spMkLst>
            <pc:docMk/>
            <pc:sldMk cId="3879962494" sldId="1742"/>
            <ac:spMk id="134" creationId="{B31C7A27-10F1-8801-5065-86DC81F2A40C}"/>
          </ac:spMkLst>
        </pc:spChg>
        <pc:spChg chg="del">
          <ac:chgData name="Giancarlo Cella" userId="f425aa62-05a8-4207-a7a7-b9975cf89f93" providerId="ADAL" clId="{EACC170A-6EAB-42DB-A1FE-E1B95562B102}" dt="2025-09-24T08:58:18.648" v="2812" actId="478"/>
          <ac:spMkLst>
            <pc:docMk/>
            <pc:sldMk cId="3879962494" sldId="1742"/>
            <ac:spMk id="135" creationId="{D0CA9F8F-A09F-B738-1245-8A88A8056CDA}"/>
          </ac:spMkLst>
        </pc:spChg>
        <pc:spChg chg="del">
          <ac:chgData name="Giancarlo Cella" userId="f425aa62-05a8-4207-a7a7-b9975cf89f93" providerId="ADAL" clId="{EACC170A-6EAB-42DB-A1FE-E1B95562B102}" dt="2025-09-24T08:58:18.648" v="2811" actId="478"/>
          <ac:spMkLst>
            <pc:docMk/>
            <pc:sldMk cId="3879962494" sldId="1742"/>
            <ac:spMk id="136" creationId="{3C908399-CBD3-452B-1130-6EBB1BC1D3BD}"/>
          </ac:spMkLst>
        </pc:spChg>
        <pc:spChg chg="del">
          <ac:chgData name="Giancarlo Cella" userId="f425aa62-05a8-4207-a7a7-b9975cf89f93" providerId="ADAL" clId="{EACC170A-6EAB-42DB-A1FE-E1B95562B102}" dt="2025-09-24T08:58:18.648" v="2810" actId="478"/>
          <ac:spMkLst>
            <pc:docMk/>
            <pc:sldMk cId="3879962494" sldId="1742"/>
            <ac:spMk id="137" creationId="{82CA5F9D-FECF-CE56-036A-4D71D8389318}"/>
          </ac:spMkLst>
        </pc:spChg>
        <pc:spChg chg="del">
          <ac:chgData name="Giancarlo Cella" userId="f425aa62-05a8-4207-a7a7-b9975cf89f93" providerId="ADAL" clId="{EACC170A-6EAB-42DB-A1FE-E1B95562B102}" dt="2025-09-24T08:58:18.648" v="2809" actId="478"/>
          <ac:spMkLst>
            <pc:docMk/>
            <pc:sldMk cId="3879962494" sldId="1742"/>
            <ac:spMk id="138" creationId="{9C9FD72A-D84C-69FD-29EA-F3A70C0FF1BB}"/>
          </ac:spMkLst>
        </pc:spChg>
        <pc:spChg chg="del">
          <ac:chgData name="Giancarlo Cella" userId="f425aa62-05a8-4207-a7a7-b9975cf89f93" providerId="ADAL" clId="{EACC170A-6EAB-42DB-A1FE-E1B95562B102}" dt="2025-09-24T08:58:18.648" v="2808" actId="478"/>
          <ac:spMkLst>
            <pc:docMk/>
            <pc:sldMk cId="3879962494" sldId="1742"/>
            <ac:spMk id="139" creationId="{512480C9-6014-CA18-B0C0-1FD53676ADA7}"/>
          </ac:spMkLst>
        </pc:spChg>
        <pc:spChg chg="del">
          <ac:chgData name="Giancarlo Cella" userId="f425aa62-05a8-4207-a7a7-b9975cf89f93" providerId="ADAL" clId="{EACC170A-6EAB-42DB-A1FE-E1B95562B102}" dt="2025-09-24T08:58:18.648" v="2807" actId="478"/>
          <ac:spMkLst>
            <pc:docMk/>
            <pc:sldMk cId="3879962494" sldId="1742"/>
            <ac:spMk id="140" creationId="{683DBAC3-6C8B-6382-8FA0-CB30E2652D94}"/>
          </ac:spMkLst>
        </pc:spChg>
        <pc:spChg chg="del">
          <ac:chgData name="Giancarlo Cella" userId="f425aa62-05a8-4207-a7a7-b9975cf89f93" providerId="ADAL" clId="{EACC170A-6EAB-42DB-A1FE-E1B95562B102}" dt="2025-09-24T08:58:18.648" v="2806" actId="478"/>
          <ac:spMkLst>
            <pc:docMk/>
            <pc:sldMk cId="3879962494" sldId="1742"/>
            <ac:spMk id="141" creationId="{63B8A177-0BC5-E2A6-64B1-0DC1A6D2F7AF}"/>
          </ac:spMkLst>
        </pc:spChg>
        <pc:spChg chg="del">
          <ac:chgData name="Giancarlo Cella" userId="f425aa62-05a8-4207-a7a7-b9975cf89f93" providerId="ADAL" clId="{EACC170A-6EAB-42DB-A1FE-E1B95562B102}" dt="2025-09-24T08:58:18.648" v="2805" actId="478"/>
          <ac:spMkLst>
            <pc:docMk/>
            <pc:sldMk cId="3879962494" sldId="1742"/>
            <ac:spMk id="142" creationId="{5FE497BC-A714-C58E-9558-36F1E5D8161F}"/>
          </ac:spMkLst>
        </pc:spChg>
        <pc:spChg chg="del">
          <ac:chgData name="Giancarlo Cella" userId="f425aa62-05a8-4207-a7a7-b9975cf89f93" providerId="ADAL" clId="{EACC170A-6EAB-42DB-A1FE-E1B95562B102}" dt="2025-09-24T08:58:18.648" v="2804" actId="478"/>
          <ac:spMkLst>
            <pc:docMk/>
            <pc:sldMk cId="3879962494" sldId="1742"/>
            <ac:spMk id="143" creationId="{4E303D81-283B-05A1-0E2A-CB29C91C3B14}"/>
          </ac:spMkLst>
        </pc:spChg>
        <pc:spChg chg="del">
          <ac:chgData name="Giancarlo Cella" userId="f425aa62-05a8-4207-a7a7-b9975cf89f93" providerId="ADAL" clId="{EACC170A-6EAB-42DB-A1FE-E1B95562B102}" dt="2025-09-24T08:58:18.648" v="2803" actId="478"/>
          <ac:spMkLst>
            <pc:docMk/>
            <pc:sldMk cId="3879962494" sldId="1742"/>
            <ac:spMk id="144" creationId="{D4A6074A-6513-2EDB-981E-0F4506950304}"/>
          </ac:spMkLst>
        </pc:spChg>
        <pc:spChg chg="del">
          <ac:chgData name="Giancarlo Cella" userId="f425aa62-05a8-4207-a7a7-b9975cf89f93" providerId="ADAL" clId="{EACC170A-6EAB-42DB-A1FE-E1B95562B102}" dt="2025-09-24T08:58:18.648" v="2802" actId="478"/>
          <ac:spMkLst>
            <pc:docMk/>
            <pc:sldMk cId="3879962494" sldId="1742"/>
            <ac:spMk id="145" creationId="{043BD80F-0193-A600-FD78-188DA8F68EDE}"/>
          </ac:spMkLst>
        </pc:spChg>
        <pc:spChg chg="del">
          <ac:chgData name="Giancarlo Cella" userId="f425aa62-05a8-4207-a7a7-b9975cf89f93" providerId="ADAL" clId="{EACC170A-6EAB-42DB-A1FE-E1B95562B102}" dt="2025-09-24T08:58:18.648" v="2801" actId="478"/>
          <ac:spMkLst>
            <pc:docMk/>
            <pc:sldMk cId="3879962494" sldId="1742"/>
            <ac:spMk id="146" creationId="{6D15B842-CB0F-4B30-8D6D-87095D5B34D4}"/>
          </ac:spMkLst>
        </pc:spChg>
        <pc:spChg chg="del">
          <ac:chgData name="Giancarlo Cella" userId="f425aa62-05a8-4207-a7a7-b9975cf89f93" providerId="ADAL" clId="{EACC170A-6EAB-42DB-A1FE-E1B95562B102}" dt="2025-09-24T08:58:18.648" v="2800" actId="478"/>
          <ac:spMkLst>
            <pc:docMk/>
            <pc:sldMk cId="3879962494" sldId="1742"/>
            <ac:spMk id="147" creationId="{B0B0B8B4-68D0-2DCD-88EA-C4E0C0C9475D}"/>
          </ac:spMkLst>
        </pc:spChg>
        <pc:spChg chg="del">
          <ac:chgData name="Giancarlo Cella" userId="f425aa62-05a8-4207-a7a7-b9975cf89f93" providerId="ADAL" clId="{EACC170A-6EAB-42DB-A1FE-E1B95562B102}" dt="2025-09-24T08:58:18.648" v="2799" actId="478"/>
          <ac:spMkLst>
            <pc:docMk/>
            <pc:sldMk cId="3879962494" sldId="1742"/>
            <ac:spMk id="148" creationId="{763D63A1-B14B-2FDF-96D3-B9BBBCB3EACC}"/>
          </ac:spMkLst>
        </pc:spChg>
        <pc:spChg chg="del">
          <ac:chgData name="Giancarlo Cella" userId="f425aa62-05a8-4207-a7a7-b9975cf89f93" providerId="ADAL" clId="{EACC170A-6EAB-42DB-A1FE-E1B95562B102}" dt="2025-09-24T08:58:18.648" v="2798" actId="478"/>
          <ac:spMkLst>
            <pc:docMk/>
            <pc:sldMk cId="3879962494" sldId="1742"/>
            <ac:spMk id="149" creationId="{7255971D-A251-78B3-40B5-856303BBD315}"/>
          </ac:spMkLst>
        </pc:spChg>
        <pc:spChg chg="del">
          <ac:chgData name="Giancarlo Cella" userId="f425aa62-05a8-4207-a7a7-b9975cf89f93" providerId="ADAL" clId="{EACC170A-6EAB-42DB-A1FE-E1B95562B102}" dt="2025-09-24T08:58:18.648" v="2797" actId="478"/>
          <ac:spMkLst>
            <pc:docMk/>
            <pc:sldMk cId="3879962494" sldId="1742"/>
            <ac:spMk id="150" creationId="{3A68AF43-2AEF-9015-57EF-697798EF3FED}"/>
          </ac:spMkLst>
        </pc:spChg>
        <pc:spChg chg="del">
          <ac:chgData name="Giancarlo Cella" userId="f425aa62-05a8-4207-a7a7-b9975cf89f93" providerId="ADAL" clId="{EACC170A-6EAB-42DB-A1FE-E1B95562B102}" dt="2025-09-24T08:58:18.648" v="2796" actId="478"/>
          <ac:spMkLst>
            <pc:docMk/>
            <pc:sldMk cId="3879962494" sldId="1742"/>
            <ac:spMk id="151" creationId="{BBF1F7F8-7646-AF03-ABA5-E628FD3DD7DD}"/>
          </ac:spMkLst>
        </pc:spChg>
        <pc:spChg chg="del">
          <ac:chgData name="Giancarlo Cella" userId="f425aa62-05a8-4207-a7a7-b9975cf89f93" providerId="ADAL" clId="{EACC170A-6EAB-42DB-A1FE-E1B95562B102}" dt="2025-09-24T08:58:18.632" v="2795" actId="478"/>
          <ac:spMkLst>
            <pc:docMk/>
            <pc:sldMk cId="3879962494" sldId="1742"/>
            <ac:spMk id="152" creationId="{8B0DF28B-82B8-EECD-9CE2-E7D1C5871BAF}"/>
          </ac:spMkLst>
        </pc:spChg>
        <pc:spChg chg="del">
          <ac:chgData name="Giancarlo Cella" userId="f425aa62-05a8-4207-a7a7-b9975cf89f93" providerId="ADAL" clId="{EACC170A-6EAB-42DB-A1FE-E1B95562B102}" dt="2025-09-24T08:58:18.632" v="2794" actId="478"/>
          <ac:spMkLst>
            <pc:docMk/>
            <pc:sldMk cId="3879962494" sldId="1742"/>
            <ac:spMk id="153" creationId="{081A4270-3304-7C5B-2387-6AEA3CDC7391}"/>
          </ac:spMkLst>
        </pc:spChg>
        <pc:spChg chg="del">
          <ac:chgData name="Giancarlo Cella" userId="f425aa62-05a8-4207-a7a7-b9975cf89f93" providerId="ADAL" clId="{EACC170A-6EAB-42DB-A1FE-E1B95562B102}" dt="2025-09-24T08:58:18.632" v="2793" actId="478"/>
          <ac:spMkLst>
            <pc:docMk/>
            <pc:sldMk cId="3879962494" sldId="1742"/>
            <ac:spMk id="154" creationId="{E0A06BAE-5FD5-BF78-F399-F462D7ADA61C}"/>
          </ac:spMkLst>
        </pc:spChg>
        <pc:spChg chg="del">
          <ac:chgData name="Giancarlo Cella" userId="f425aa62-05a8-4207-a7a7-b9975cf89f93" providerId="ADAL" clId="{EACC170A-6EAB-42DB-A1FE-E1B95562B102}" dt="2025-09-24T08:58:18.632" v="2792" actId="478"/>
          <ac:spMkLst>
            <pc:docMk/>
            <pc:sldMk cId="3879962494" sldId="1742"/>
            <ac:spMk id="155" creationId="{8EE60536-A0AC-7884-9BFC-72AD22D55E65}"/>
          </ac:spMkLst>
        </pc:spChg>
        <pc:spChg chg="del">
          <ac:chgData name="Giancarlo Cella" userId="f425aa62-05a8-4207-a7a7-b9975cf89f93" providerId="ADAL" clId="{EACC170A-6EAB-42DB-A1FE-E1B95562B102}" dt="2025-09-24T08:58:18.632" v="2791" actId="478"/>
          <ac:spMkLst>
            <pc:docMk/>
            <pc:sldMk cId="3879962494" sldId="1742"/>
            <ac:spMk id="156" creationId="{DD0FDA84-09BE-BD7D-2433-E16505DE48F9}"/>
          </ac:spMkLst>
        </pc:spChg>
        <pc:spChg chg="del">
          <ac:chgData name="Giancarlo Cella" userId="f425aa62-05a8-4207-a7a7-b9975cf89f93" providerId="ADAL" clId="{EACC170A-6EAB-42DB-A1FE-E1B95562B102}" dt="2025-09-24T08:58:18.632" v="2790" actId="478"/>
          <ac:spMkLst>
            <pc:docMk/>
            <pc:sldMk cId="3879962494" sldId="1742"/>
            <ac:spMk id="157" creationId="{0AFDEC64-0FD3-2D66-06AF-A144C82B87FF}"/>
          </ac:spMkLst>
        </pc:spChg>
        <pc:spChg chg="del">
          <ac:chgData name="Giancarlo Cella" userId="f425aa62-05a8-4207-a7a7-b9975cf89f93" providerId="ADAL" clId="{EACC170A-6EAB-42DB-A1FE-E1B95562B102}" dt="2025-09-24T08:58:18.632" v="2789" actId="478"/>
          <ac:spMkLst>
            <pc:docMk/>
            <pc:sldMk cId="3879962494" sldId="1742"/>
            <ac:spMk id="158" creationId="{7C25C814-835F-FE1C-2404-D5E995182616}"/>
          </ac:spMkLst>
        </pc:spChg>
        <pc:spChg chg="del">
          <ac:chgData name="Giancarlo Cella" userId="f425aa62-05a8-4207-a7a7-b9975cf89f93" providerId="ADAL" clId="{EACC170A-6EAB-42DB-A1FE-E1B95562B102}" dt="2025-09-24T08:58:18.632" v="2788" actId="478"/>
          <ac:spMkLst>
            <pc:docMk/>
            <pc:sldMk cId="3879962494" sldId="1742"/>
            <ac:spMk id="159" creationId="{FA5D0075-5AAB-1B07-CA0C-D4B124A987BB}"/>
          </ac:spMkLst>
        </pc:spChg>
        <pc:spChg chg="del">
          <ac:chgData name="Giancarlo Cella" userId="f425aa62-05a8-4207-a7a7-b9975cf89f93" providerId="ADAL" clId="{EACC170A-6EAB-42DB-A1FE-E1B95562B102}" dt="2025-09-24T08:58:18.632" v="2787" actId="478"/>
          <ac:spMkLst>
            <pc:docMk/>
            <pc:sldMk cId="3879962494" sldId="1742"/>
            <ac:spMk id="160" creationId="{E4347F20-9581-F3AC-C3B5-4FB58B559E1D}"/>
          </ac:spMkLst>
        </pc:spChg>
        <pc:spChg chg="del">
          <ac:chgData name="Giancarlo Cella" userId="f425aa62-05a8-4207-a7a7-b9975cf89f93" providerId="ADAL" clId="{EACC170A-6EAB-42DB-A1FE-E1B95562B102}" dt="2025-09-24T08:58:18.632" v="2786" actId="478"/>
          <ac:spMkLst>
            <pc:docMk/>
            <pc:sldMk cId="3879962494" sldId="1742"/>
            <ac:spMk id="161" creationId="{9B16D974-F926-97B8-BFDF-A5409BF78DA9}"/>
          </ac:spMkLst>
        </pc:spChg>
        <pc:spChg chg="del">
          <ac:chgData name="Giancarlo Cella" userId="f425aa62-05a8-4207-a7a7-b9975cf89f93" providerId="ADAL" clId="{EACC170A-6EAB-42DB-A1FE-E1B95562B102}" dt="2025-09-24T08:58:18.632" v="2785" actId="478"/>
          <ac:spMkLst>
            <pc:docMk/>
            <pc:sldMk cId="3879962494" sldId="1742"/>
            <ac:spMk id="162" creationId="{FD708BDB-D98F-3DC0-A5CC-96143115049F}"/>
          </ac:spMkLst>
        </pc:spChg>
        <pc:spChg chg="del">
          <ac:chgData name="Giancarlo Cella" userId="f425aa62-05a8-4207-a7a7-b9975cf89f93" providerId="ADAL" clId="{EACC170A-6EAB-42DB-A1FE-E1B95562B102}" dt="2025-09-24T08:58:18.632" v="2784" actId="478"/>
          <ac:spMkLst>
            <pc:docMk/>
            <pc:sldMk cId="3879962494" sldId="1742"/>
            <ac:spMk id="163" creationId="{74CBE4CE-A294-F3FF-AFB4-5F38B870AE4D}"/>
          </ac:spMkLst>
        </pc:spChg>
        <pc:spChg chg="del">
          <ac:chgData name="Giancarlo Cella" userId="f425aa62-05a8-4207-a7a7-b9975cf89f93" providerId="ADAL" clId="{EACC170A-6EAB-42DB-A1FE-E1B95562B102}" dt="2025-09-24T08:58:18.632" v="2783" actId="478"/>
          <ac:spMkLst>
            <pc:docMk/>
            <pc:sldMk cId="3879962494" sldId="1742"/>
            <ac:spMk id="164" creationId="{E548CE59-D822-D444-BF09-F01E08838356}"/>
          </ac:spMkLst>
        </pc:spChg>
        <pc:spChg chg="del">
          <ac:chgData name="Giancarlo Cella" userId="f425aa62-05a8-4207-a7a7-b9975cf89f93" providerId="ADAL" clId="{EACC170A-6EAB-42DB-A1FE-E1B95562B102}" dt="2025-09-24T08:58:18.632" v="2782" actId="478"/>
          <ac:spMkLst>
            <pc:docMk/>
            <pc:sldMk cId="3879962494" sldId="1742"/>
            <ac:spMk id="165" creationId="{88D2E5BF-EB23-3FA3-5F70-95D66670C1A9}"/>
          </ac:spMkLst>
        </pc:spChg>
        <pc:spChg chg="del">
          <ac:chgData name="Giancarlo Cella" userId="f425aa62-05a8-4207-a7a7-b9975cf89f93" providerId="ADAL" clId="{EACC170A-6EAB-42DB-A1FE-E1B95562B102}" dt="2025-09-24T08:58:18.632" v="2781" actId="478"/>
          <ac:spMkLst>
            <pc:docMk/>
            <pc:sldMk cId="3879962494" sldId="1742"/>
            <ac:spMk id="166" creationId="{6E2DD4D1-8DE5-CF72-B9D9-01035358F1A1}"/>
          </ac:spMkLst>
        </pc:spChg>
        <pc:spChg chg="del">
          <ac:chgData name="Giancarlo Cella" userId="f425aa62-05a8-4207-a7a7-b9975cf89f93" providerId="ADAL" clId="{EACC170A-6EAB-42DB-A1FE-E1B95562B102}" dt="2025-09-24T08:58:18.632" v="2780" actId="478"/>
          <ac:spMkLst>
            <pc:docMk/>
            <pc:sldMk cId="3879962494" sldId="1742"/>
            <ac:spMk id="167" creationId="{31336F0F-3056-85A6-2EFC-07052DFFA81E}"/>
          </ac:spMkLst>
        </pc:spChg>
        <pc:spChg chg="mod">
          <ac:chgData name="Giancarlo Cella" userId="f425aa62-05a8-4207-a7a7-b9975cf89f93" providerId="ADAL" clId="{EACC170A-6EAB-42DB-A1FE-E1B95562B102}" dt="2025-09-24T08:58:18.743" v="2926" actId="108"/>
          <ac:spMkLst>
            <pc:docMk/>
            <pc:sldMk cId="3879962494" sldId="1742"/>
            <ac:spMk id="169" creationId="{11191982-F6DB-0708-B28D-4D92B1215BCE}"/>
          </ac:spMkLst>
        </pc:spChg>
        <pc:spChg chg="mod">
          <ac:chgData name="Giancarlo Cella" userId="f425aa62-05a8-4207-a7a7-b9975cf89f93" providerId="ADAL" clId="{EACC170A-6EAB-42DB-A1FE-E1B95562B102}" dt="2025-09-24T08:58:18.743" v="2927" actId="108"/>
          <ac:spMkLst>
            <pc:docMk/>
            <pc:sldMk cId="3879962494" sldId="1742"/>
            <ac:spMk id="170" creationId="{6E6D3612-ED26-F39E-A9C3-EAAE0025F1F8}"/>
          </ac:spMkLst>
        </pc:spChg>
        <pc:spChg chg="mod">
          <ac:chgData name="Giancarlo Cella" userId="f425aa62-05a8-4207-a7a7-b9975cf89f93" providerId="ADAL" clId="{EACC170A-6EAB-42DB-A1FE-E1B95562B102}" dt="2025-09-24T08:58:18.743" v="2928" actId="108"/>
          <ac:spMkLst>
            <pc:docMk/>
            <pc:sldMk cId="3879962494" sldId="1742"/>
            <ac:spMk id="171" creationId="{251DB6E6-1723-01C8-00C3-CE0F6CC10192}"/>
          </ac:spMkLst>
        </pc:spChg>
        <pc:spChg chg="mod">
          <ac:chgData name="Giancarlo Cella" userId="f425aa62-05a8-4207-a7a7-b9975cf89f93" providerId="ADAL" clId="{EACC170A-6EAB-42DB-A1FE-E1B95562B102}" dt="2025-09-24T08:58:18.743" v="2929" actId="108"/>
          <ac:spMkLst>
            <pc:docMk/>
            <pc:sldMk cId="3879962494" sldId="1742"/>
            <ac:spMk id="172" creationId="{41D9CBF3-4ACF-6AEF-1587-425024D89B71}"/>
          </ac:spMkLst>
        </pc:spChg>
        <pc:spChg chg="mod">
          <ac:chgData name="Giancarlo Cella" userId="f425aa62-05a8-4207-a7a7-b9975cf89f93" providerId="ADAL" clId="{EACC170A-6EAB-42DB-A1FE-E1B95562B102}" dt="2025-09-24T08:58:18.743" v="2930" actId="108"/>
          <ac:spMkLst>
            <pc:docMk/>
            <pc:sldMk cId="3879962494" sldId="1742"/>
            <ac:spMk id="173" creationId="{75487319-6F5D-6D74-5F47-B3202A6136A9}"/>
          </ac:spMkLst>
        </pc:spChg>
        <pc:grpChg chg="del">
          <ac:chgData name="Giancarlo Cella" userId="f425aa62-05a8-4207-a7a7-b9975cf89f93" providerId="ADAL" clId="{EACC170A-6EAB-42DB-A1FE-E1B95562B102}" dt="2025-09-24T08:58:18.663" v="2847" actId="478"/>
          <ac:grpSpMkLst>
            <pc:docMk/>
            <pc:sldMk cId="3879962494" sldId="1742"/>
            <ac:grpSpMk id="168" creationId="{AE0E2C27-195E-3F98-8863-AB6CAB1FF01F}"/>
          </ac:grpSpMkLst>
        </pc:grpChg>
        <pc:grpChg chg="mod ord">
          <ac:chgData name="Giancarlo Cella" userId="f425aa62-05a8-4207-a7a7-b9975cf89f93" providerId="ADAL" clId="{EACC170A-6EAB-42DB-A1FE-E1B95562B102}" dt="2025-09-24T08:58:18.743" v="2934" actId="962"/>
          <ac:grpSpMkLst>
            <pc:docMk/>
            <pc:sldMk cId="3879962494" sldId="1742"/>
            <ac:grpSpMk id="174" creationId="{3FB32089-C442-D29C-3C6A-C17B27FF4F43}"/>
          </ac:grpSpMkLst>
        </pc:grpChg>
        <pc:grpChg chg="del">
          <ac:chgData name="Giancarlo Cella" userId="f425aa62-05a8-4207-a7a7-b9975cf89f93" providerId="ADAL" clId="{EACC170A-6EAB-42DB-A1FE-E1B95562B102}" dt="2025-09-24T08:58:18.743" v="2932" actId="478"/>
          <ac:grpSpMkLst>
            <pc:docMk/>
            <pc:sldMk cId="3879962494" sldId="1742"/>
            <ac:grpSpMk id="175" creationId="{9738E120-64AD-7C19-6081-CBD280127195}"/>
          </ac:grpSpMkLst>
        </pc:grpChg>
        <pc:picChg chg="mod">
          <ac:chgData name="Giancarlo Cella" userId="f425aa62-05a8-4207-a7a7-b9975cf89f93" providerId="ADAL" clId="{EACC170A-6EAB-42DB-A1FE-E1B95562B102}" dt="2025-09-24T08:58:18.537" v="2774" actId="14100"/>
          <ac:picMkLst>
            <pc:docMk/>
            <pc:sldMk cId="3879962494" sldId="1742"/>
            <ac:picMk id="3" creationId="{DC8CBE82-E98B-FF8F-6D02-DD41AD17F9F0}"/>
          </ac:picMkLst>
        </pc:picChg>
      </pc:sldChg>
      <pc:sldChg chg="delSp modSp add mod">
        <pc:chgData name="Giancarlo Cella" userId="f425aa62-05a8-4207-a7a7-b9975cf89f93" providerId="ADAL" clId="{EACC170A-6EAB-42DB-A1FE-E1B95562B102}" dt="2025-09-24T08:58:57.911" v="3120" actId="962"/>
        <pc:sldMkLst>
          <pc:docMk/>
          <pc:sldMk cId="946922767" sldId="1743"/>
        </pc:sldMkLst>
        <pc:spChg chg="del topLvl">
          <ac:chgData name="Giancarlo Cella" userId="f425aa62-05a8-4207-a7a7-b9975cf89f93" providerId="ADAL" clId="{EACC170A-6EAB-42DB-A1FE-E1B95562B102}" dt="2025-09-24T08:58:57.909" v="3117" actId="478"/>
          <ac:spMkLst>
            <pc:docMk/>
            <pc:sldMk cId="946922767" sldId="1743"/>
            <ac:spMk id="9" creationId="{60992914-CA99-6465-3A0C-3D891A73B9D6}"/>
          </ac:spMkLst>
        </pc:spChg>
        <pc:spChg chg="del topLvl">
          <ac:chgData name="Giancarlo Cella" userId="f425aa62-05a8-4207-a7a7-b9975cf89f93" providerId="ADAL" clId="{EACC170A-6EAB-42DB-A1FE-E1B95562B102}" dt="2025-09-24T08:58:57.819" v="3026" actId="478"/>
          <ac:spMkLst>
            <pc:docMk/>
            <pc:sldMk cId="946922767" sldId="1743"/>
            <ac:spMk id="13" creationId="{D3B173D3-0250-635D-C221-04694497A1F4}"/>
          </ac:spMkLst>
        </pc:spChg>
        <pc:spChg chg="del">
          <ac:chgData name="Giancarlo Cella" userId="f425aa62-05a8-4207-a7a7-b9975cf89f93" providerId="ADAL" clId="{EACC170A-6EAB-42DB-A1FE-E1B95562B102}" dt="2025-09-24T08:58:57.819" v="3025" actId="478"/>
          <ac:spMkLst>
            <pc:docMk/>
            <pc:sldMk cId="946922767" sldId="1743"/>
            <ac:spMk id="16" creationId="{C3336576-D8FC-FD12-84EC-DAFC26332DEF}"/>
          </ac:spMkLst>
        </pc:spChg>
        <pc:spChg chg="del">
          <ac:chgData name="Giancarlo Cella" userId="f425aa62-05a8-4207-a7a7-b9975cf89f93" providerId="ADAL" clId="{EACC170A-6EAB-42DB-A1FE-E1B95562B102}" dt="2025-09-24T08:58:57.819" v="3024" actId="478"/>
          <ac:spMkLst>
            <pc:docMk/>
            <pc:sldMk cId="946922767" sldId="1743"/>
            <ac:spMk id="18" creationId="{93961670-2FE4-92C8-0D73-EA94A3553889}"/>
          </ac:spMkLst>
        </pc:spChg>
        <pc:spChg chg="del">
          <ac:chgData name="Giancarlo Cella" userId="f425aa62-05a8-4207-a7a7-b9975cf89f93" providerId="ADAL" clId="{EACC170A-6EAB-42DB-A1FE-E1B95562B102}" dt="2025-09-24T08:58:57.819" v="3023" actId="478"/>
          <ac:spMkLst>
            <pc:docMk/>
            <pc:sldMk cId="946922767" sldId="1743"/>
            <ac:spMk id="19" creationId="{59A01E2C-33DF-20AF-2430-BFC4F01CE686}"/>
          </ac:spMkLst>
        </pc:spChg>
        <pc:spChg chg="del">
          <ac:chgData name="Giancarlo Cella" userId="f425aa62-05a8-4207-a7a7-b9975cf89f93" providerId="ADAL" clId="{EACC170A-6EAB-42DB-A1FE-E1B95562B102}" dt="2025-09-24T08:58:57.819" v="3022" actId="478"/>
          <ac:spMkLst>
            <pc:docMk/>
            <pc:sldMk cId="946922767" sldId="1743"/>
            <ac:spMk id="20" creationId="{F7662E08-8126-AA65-CF25-CC96164C27E8}"/>
          </ac:spMkLst>
        </pc:spChg>
        <pc:spChg chg="del">
          <ac:chgData name="Giancarlo Cella" userId="f425aa62-05a8-4207-a7a7-b9975cf89f93" providerId="ADAL" clId="{EACC170A-6EAB-42DB-A1FE-E1B95562B102}" dt="2025-09-24T08:58:57.819" v="3021" actId="478"/>
          <ac:spMkLst>
            <pc:docMk/>
            <pc:sldMk cId="946922767" sldId="1743"/>
            <ac:spMk id="22" creationId="{F7CB034E-96D5-0296-6821-E48EB09603E1}"/>
          </ac:spMkLst>
        </pc:spChg>
        <pc:spChg chg="del">
          <ac:chgData name="Giancarlo Cella" userId="f425aa62-05a8-4207-a7a7-b9975cf89f93" providerId="ADAL" clId="{EACC170A-6EAB-42DB-A1FE-E1B95562B102}" dt="2025-09-24T08:58:57.819" v="3020" actId="478"/>
          <ac:spMkLst>
            <pc:docMk/>
            <pc:sldMk cId="946922767" sldId="1743"/>
            <ac:spMk id="23" creationId="{6BB5DC11-80E4-95E3-C7E8-EEFEAF5D4EB2}"/>
          </ac:spMkLst>
        </pc:spChg>
        <pc:spChg chg="del">
          <ac:chgData name="Giancarlo Cella" userId="f425aa62-05a8-4207-a7a7-b9975cf89f93" providerId="ADAL" clId="{EACC170A-6EAB-42DB-A1FE-E1B95562B102}" dt="2025-09-24T08:58:57.819" v="3019" actId="478"/>
          <ac:spMkLst>
            <pc:docMk/>
            <pc:sldMk cId="946922767" sldId="1743"/>
            <ac:spMk id="25" creationId="{BB51D105-4013-9B0B-C047-0CDBCB4103B8}"/>
          </ac:spMkLst>
        </pc:spChg>
        <pc:spChg chg="del">
          <ac:chgData name="Giancarlo Cella" userId="f425aa62-05a8-4207-a7a7-b9975cf89f93" providerId="ADAL" clId="{EACC170A-6EAB-42DB-A1FE-E1B95562B102}" dt="2025-09-24T08:58:57.819" v="3018" actId="478"/>
          <ac:spMkLst>
            <pc:docMk/>
            <pc:sldMk cId="946922767" sldId="1743"/>
            <ac:spMk id="26" creationId="{05D4821E-B11D-E1E2-82A7-80E43527CC85}"/>
          </ac:spMkLst>
        </pc:spChg>
        <pc:spChg chg="del">
          <ac:chgData name="Giancarlo Cella" userId="f425aa62-05a8-4207-a7a7-b9975cf89f93" providerId="ADAL" clId="{EACC170A-6EAB-42DB-A1FE-E1B95562B102}" dt="2025-09-24T08:58:57.819" v="3017" actId="478"/>
          <ac:spMkLst>
            <pc:docMk/>
            <pc:sldMk cId="946922767" sldId="1743"/>
            <ac:spMk id="27" creationId="{927555D9-9112-1554-84A4-E64336B61028}"/>
          </ac:spMkLst>
        </pc:spChg>
        <pc:spChg chg="del">
          <ac:chgData name="Giancarlo Cella" userId="f425aa62-05a8-4207-a7a7-b9975cf89f93" providerId="ADAL" clId="{EACC170A-6EAB-42DB-A1FE-E1B95562B102}" dt="2025-09-24T08:58:57.819" v="3016" actId="478"/>
          <ac:spMkLst>
            <pc:docMk/>
            <pc:sldMk cId="946922767" sldId="1743"/>
            <ac:spMk id="28" creationId="{6A1D35B3-09C0-A89B-C32A-E4B01CCCD743}"/>
          </ac:spMkLst>
        </pc:spChg>
        <pc:spChg chg="del">
          <ac:chgData name="Giancarlo Cella" userId="f425aa62-05a8-4207-a7a7-b9975cf89f93" providerId="ADAL" clId="{EACC170A-6EAB-42DB-A1FE-E1B95562B102}" dt="2025-09-24T08:58:57.804" v="3015" actId="478"/>
          <ac:spMkLst>
            <pc:docMk/>
            <pc:sldMk cId="946922767" sldId="1743"/>
            <ac:spMk id="29" creationId="{8245DAB8-B097-9EA0-A8D4-EBC56DD072DE}"/>
          </ac:spMkLst>
        </pc:spChg>
        <pc:spChg chg="del">
          <ac:chgData name="Giancarlo Cella" userId="f425aa62-05a8-4207-a7a7-b9975cf89f93" providerId="ADAL" clId="{EACC170A-6EAB-42DB-A1FE-E1B95562B102}" dt="2025-09-24T08:58:57.804" v="3014" actId="478"/>
          <ac:spMkLst>
            <pc:docMk/>
            <pc:sldMk cId="946922767" sldId="1743"/>
            <ac:spMk id="30" creationId="{9AA705F5-DDE8-4B5F-0C0D-DE7C82DC0880}"/>
          </ac:spMkLst>
        </pc:spChg>
        <pc:spChg chg="del">
          <ac:chgData name="Giancarlo Cella" userId="f425aa62-05a8-4207-a7a7-b9975cf89f93" providerId="ADAL" clId="{EACC170A-6EAB-42DB-A1FE-E1B95562B102}" dt="2025-09-24T08:58:57.804" v="3013" actId="478"/>
          <ac:spMkLst>
            <pc:docMk/>
            <pc:sldMk cId="946922767" sldId="1743"/>
            <ac:spMk id="35" creationId="{951778A9-41EE-0987-83F8-D99EB0B12C4A}"/>
          </ac:spMkLst>
        </pc:spChg>
        <pc:spChg chg="del">
          <ac:chgData name="Giancarlo Cella" userId="f425aa62-05a8-4207-a7a7-b9975cf89f93" providerId="ADAL" clId="{EACC170A-6EAB-42DB-A1FE-E1B95562B102}" dt="2025-09-24T08:58:57.804" v="3012" actId="478"/>
          <ac:spMkLst>
            <pc:docMk/>
            <pc:sldMk cId="946922767" sldId="1743"/>
            <ac:spMk id="36" creationId="{8D3AB285-52D5-DC10-F106-110D43656E49}"/>
          </ac:spMkLst>
        </pc:spChg>
        <pc:spChg chg="del">
          <ac:chgData name="Giancarlo Cella" userId="f425aa62-05a8-4207-a7a7-b9975cf89f93" providerId="ADAL" clId="{EACC170A-6EAB-42DB-A1FE-E1B95562B102}" dt="2025-09-24T08:58:57.804" v="3011" actId="478"/>
          <ac:spMkLst>
            <pc:docMk/>
            <pc:sldMk cId="946922767" sldId="1743"/>
            <ac:spMk id="37" creationId="{42C1FE86-AF00-35D2-ED52-0D3E7895EAEF}"/>
          </ac:spMkLst>
        </pc:spChg>
        <pc:spChg chg="del">
          <ac:chgData name="Giancarlo Cella" userId="f425aa62-05a8-4207-a7a7-b9975cf89f93" providerId="ADAL" clId="{EACC170A-6EAB-42DB-A1FE-E1B95562B102}" dt="2025-09-24T08:58:57.804" v="3010" actId="478"/>
          <ac:spMkLst>
            <pc:docMk/>
            <pc:sldMk cId="946922767" sldId="1743"/>
            <ac:spMk id="38" creationId="{6741D502-25A0-4EB8-F59D-4B47BDD238CB}"/>
          </ac:spMkLst>
        </pc:spChg>
        <pc:spChg chg="del">
          <ac:chgData name="Giancarlo Cella" userId="f425aa62-05a8-4207-a7a7-b9975cf89f93" providerId="ADAL" clId="{EACC170A-6EAB-42DB-A1FE-E1B95562B102}" dt="2025-09-24T08:58:57.804" v="3009" actId="478"/>
          <ac:spMkLst>
            <pc:docMk/>
            <pc:sldMk cId="946922767" sldId="1743"/>
            <ac:spMk id="39" creationId="{97820FBA-988A-2691-2CA2-37A16F4F5BCC}"/>
          </ac:spMkLst>
        </pc:spChg>
        <pc:spChg chg="del">
          <ac:chgData name="Giancarlo Cella" userId="f425aa62-05a8-4207-a7a7-b9975cf89f93" providerId="ADAL" clId="{EACC170A-6EAB-42DB-A1FE-E1B95562B102}" dt="2025-09-24T08:58:57.804" v="3008" actId="478"/>
          <ac:spMkLst>
            <pc:docMk/>
            <pc:sldMk cId="946922767" sldId="1743"/>
            <ac:spMk id="40" creationId="{F15A2DE7-C375-DEBB-8E93-A18D8C2FB45B}"/>
          </ac:spMkLst>
        </pc:spChg>
        <pc:spChg chg="del">
          <ac:chgData name="Giancarlo Cella" userId="f425aa62-05a8-4207-a7a7-b9975cf89f93" providerId="ADAL" clId="{EACC170A-6EAB-42DB-A1FE-E1B95562B102}" dt="2025-09-24T08:58:57.804" v="3007" actId="478"/>
          <ac:spMkLst>
            <pc:docMk/>
            <pc:sldMk cId="946922767" sldId="1743"/>
            <ac:spMk id="41" creationId="{997592EE-9AA3-153F-E9A1-5519610F8E08}"/>
          </ac:spMkLst>
        </pc:spChg>
        <pc:spChg chg="del">
          <ac:chgData name="Giancarlo Cella" userId="f425aa62-05a8-4207-a7a7-b9975cf89f93" providerId="ADAL" clId="{EACC170A-6EAB-42DB-A1FE-E1B95562B102}" dt="2025-09-24T08:58:57.804" v="3006" actId="478"/>
          <ac:spMkLst>
            <pc:docMk/>
            <pc:sldMk cId="946922767" sldId="1743"/>
            <ac:spMk id="42" creationId="{9FF4768F-57BD-081D-8C51-94EED4DC235A}"/>
          </ac:spMkLst>
        </pc:spChg>
        <pc:spChg chg="del">
          <ac:chgData name="Giancarlo Cella" userId="f425aa62-05a8-4207-a7a7-b9975cf89f93" providerId="ADAL" clId="{EACC170A-6EAB-42DB-A1FE-E1B95562B102}" dt="2025-09-24T08:58:57.804" v="3005" actId="478"/>
          <ac:spMkLst>
            <pc:docMk/>
            <pc:sldMk cId="946922767" sldId="1743"/>
            <ac:spMk id="43" creationId="{A0556081-EBB8-9CD4-A89D-48497AAB868E}"/>
          </ac:spMkLst>
        </pc:spChg>
        <pc:spChg chg="del">
          <ac:chgData name="Giancarlo Cella" userId="f425aa62-05a8-4207-a7a7-b9975cf89f93" providerId="ADAL" clId="{EACC170A-6EAB-42DB-A1FE-E1B95562B102}" dt="2025-09-24T08:58:57.804" v="3004" actId="478"/>
          <ac:spMkLst>
            <pc:docMk/>
            <pc:sldMk cId="946922767" sldId="1743"/>
            <ac:spMk id="44" creationId="{166839DC-3569-6E0D-ABEB-5E409930569D}"/>
          </ac:spMkLst>
        </pc:spChg>
        <pc:spChg chg="del">
          <ac:chgData name="Giancarlo Cella" userId="f425aa62-05a8-4207-a7a7-b9975cf89f93" providerId="ADAL" clId="{EACC170A-6EAB-42DB-A1FE-E1B95562B102}" dt="2025-09-24T08:58:57.804" v="3003" actId="478"/>
          <ac:spMkLst>
            <pc:docMk/>
            <pc:sldMk cId="946922767" sldId="1743"/>
            <ac:spMk id="45" creationId="{198F7E54-6B3C-8B57-0988-D1DA7A2BA566}"/>
          </ac:spMkLst>
        </pc:spChg>
        <pc:spChg chg="del">
          <ac:chgData name="Giancarlo Cella" userId="f425aa62-05a8-4207-a7a7-b9975cf89f93" providerId="ADAL" clId="{EACC170A-6EAB-42DB-A1FE-E1B95562B102}" dt="2025-09-24T08:58:57.804" v="3002" actId="478"/>
          <ac:spMkLst>
            <pc:docMk/>
            <pc:sldMk cId="946922767" sldId="1743"/>
            <ac:spMk id="46" creationId="{98595F4A-C7EC-0110-7383-AC30625A82BA}"/>
          </ac:spMkLst>
        </pc:spChg>
        <pc:spChg chg="del">
          <ac:chgData name="Giancarlo Cella" userId="f425aa62-05a8-4207-a7a7-b9975cf89f93" providerId="ADAL" clId="{EACC170A-6EAB-42DB-A1FE-E1B95562B102}" dt="2025-09-24T08:58:57.804" v="3001" actId="478"/>
          <ac:spMkLst>
            <pc:docMk/>
            <pc:sldMk cId="946922767" sldId="1743"/>
            <ac:spMk id="47" creationId="{2C8E53E8-B718-4342-7916-1CF088CBEB8D}"/>
          </ac:spMkLst>
        </pc:spChg>
        <pc:spChg chg="del">
          <ac:chgData name="Giancarlo Cella" userId="f425aa62-05a8-4207-a7a7-b9975cf89f93" providerId="ADAL" clId="{EACC170A-6EAB-42DB-A1FE-E1B95562B102}" dt="2025-09-24T08:58:57.804" v="3000" actId="478"/>
          <ac:spMkLst>
            <pc:docMk/>
            <pc:sldMk cId="946922767" sldId="1743"/>
            <ac:spMk id="48" creationId="{897CC26A-E7F7-A51E-54CE-0CA41CD9B4EF}"/>
          </ac:spMkLst>
        </pc:spChg>
        <pc:spChg chg="del">
          <ac:chgData name="Giancarlo Cella" userId="f425aa62-05a8-4207-a7a7-b9975cf89f93" providerId="ADAL" clId="{EACC170A-6EAB-42DB-A1FE-E1B95562B102}" dt="2025-09-24T08:58:57.804" v="2999" actId="478"/>
          <ac:spMkLst>
            <pc:docMk/>
            <pc:sldMk cId="946922767" sldId="1743"/>
            <ac:spMk id="49" creationId="{0A8B503F-571D-05AC-F6AE-79CF1780FC12}"/>
          </ac:spMkLst>
        </pc:spChg>
        <pc:spChg chg="del">
          <ac:chgData name="Giancarlo Cella" userId="f425aa62-05a8-4207-a7a7-b9975cf89f93" providerId="ADAL" clId="{EACC170A-6EAB-42DB-A1FE-E1B95562B102}" dt="2025-09-24T08:58:57.804" v="2998" actId="478"/>
          <ac:spMkLst>
            <pc:docMk/>
            <pc:sldMk cId="946922767" sldId="1743"/>
            <ac:spMk id="50" creationId="{03A31F47-5AB2-2A3C-DB1C-26B7B70E1ADC}"/>
          </ac:spMkLst>
        </pc:spChg>
        <pc:spChg chg="del">
          <ac:chgData name="Giancarlo Cella" userId="f425aa62-05a8-4207-a7a7-b9975cf89f93" providerId="ADAL" clId="{EACC170A-6EAB-42DB-A1FE-E1B95562B102}" dt="2025-09-24T08:58:57.804" v="2997" actId="478"/>
          <ac:spMkLst>
            <pc:docMk/>
            <pc:sldMk cId="946922767" sldId="1743"/>
            <ac:spMk id="51" creationId="{1F15196F-471B-5420-BCE6-BBDF7694429E}"/>
          </ac:spMkLst>
        </pc:spChg>
        <pc:spChg chg="del">
          <ac:chgData name="Giancarlo Cella" userId="f425aa62-05a8-4207-a7a7-b9975cf89f93" providerId="ADAL" clId="{EACC170A-6EAB-42DB-A1FE-E1B95562B102}" dt="2025-09-24T08:58:57.804" v="2996" actId="478"/>
          <ac:spMkLst>
            <pc:docMk/>
            <pc:sldMk cId="946922767" sldId="1743"/>
            <ac:spMk id="52" creationId="{94B04733-0FEE-55A3-A5F9-F7161B67461A}"/>
          </ac:spMkLst>
        </pc:spChg>
        <pc:spChg chg="del">
          <ac:chgData name="Giancarlo Cella" userId="f425aa62-05a8-4207-a7a7-b9975cf89f93" providerId="ADAL" clId="{EACC170A-6EAB-42DB-A1FE-E1B95562B102}" dt="2025-09-24T08:58:57.804" v="2995" actId="478"/>
          <ac:spMkLst>
            <pc:docMk/>
            <pc:sldMk cId="946922767" sldId="1743"/>
            <ac:spMk id="53" creationId="{1CA3FFE4-A716-B688-85A7-E51949064E7E}"/>
          </ac:spMkLst>
        </pc:spChg>
        <pc:spChg chg="del">
          <ac:chgData name="Giancarlo Cella" userId="f425aa62-05a8-4207-a7a7-b9975cf89f93" providerId="ADAL" clId="{EACC170A-6EAB-42DB-A1FE-E1B95562B102}" dt="2025-09-24T08:58:57.804" v="2994" actId="478"/>
          <ac:spMkLst>
            <pc:docMk/>
            <pc:sldMk cId="946922767" sldId="1743"/>
            <ac:spMk id="54" creationId="{23ECFED7-E7C4-6276-3AAF-8E76B0D26529}"/>
          </ac:spMkLst>
        </pc:spChg>
        <pc:spChg chg="del">
          <ac:chgData name="Giancarlo Cella" userId="f425aa62-05a8-4207-a7a7-b9975cf89f93" providerId="ADAL" clId="{EACC170A-6EAB-42DB-A1FE-E1B95562B102}" dt="2025-09-24T08:58:57.804" v="2993" actId="478"/>
          <ac:spMkLst>
            <pc:docMk/>
            <pc:sldMk cId="946922767" sldId="1743"/>
            <ac:spMk id="55" creationId="{EAF26F05-68C6-8AE1-E1CD-81C7F1A1285D}"/>
          </ac:spMkLst>
        </pc:spChg>
        <pc:spChg chg="del">
          <ac:chgData name="Giancarlo Cella" userId="f425aa62-05a8-4207-a7a7-b9975cf89f93" providerId="ADAL" clId="{EACC170A-6EAB-42DB-A1FE-E1B95562B102}" dt="2025-09-24T08:58:57.804" v="2992" actId="478"/>
          <ac:spMkLst>
            <pc:docMk/>
            <pc:sldMk cId="946922767" sldId="1743"/>
            <ac:spMk id="56" creationId="{3A6D062C-6CDB-169F-D683-09391025F3CA}"/>
          </ac:spMkLst>
        </pc:spChg>
        <pc:spChg chg="del">
          <ac:chgData name="Giancarlo Cella" userId="f425aa62-05a8-4207-a7a7-b9975cf89f93" providerId="ADAL" clId="{EACC170A-6EAB-42DB-A1FE-E1B95562B102}" dt="2025-09-24T08:58:57.788" v="2991" actId="478"/>
          <ac:spMkLst>
            <pc:docMk/>
            <pc:sldMk cId="946922767" sldId="1743"/>
            <ac:spMk id="57" creationId="{7BC76051-BD4B-6953-8D75-B744BA4EA9ED}"/>
          </ac:spMkLst>
        </pc:spChg>
        <pc:spChg chg="del">
          <ac:chgData name="Giancarlo Cella" userId="f425aa62-05a8-4207-a7a7-b9975cf89f93" providerId="ADAL" clId="{EACC170A-6EAB-42DB-A1FE-E1B95562B102}" dt="2025-09-24T08:58:57.788" v="2990" actId="478"/>
          <ac:spMkLst>
            <pc:docMk/>
            <pc:sldMk cId="946922767" sldId="1743"/>
            <ac:spMk id="58" creationId="{2EBFC378-26F3-499C-C138-06181AE4A5B7}"/>
          </ac:spMkLst>
        </pc:spChg>
        <pc:spChg chg="del">
          <ac:chgData name="Giancarlo Cella" userId="f425aa62-05a8-4207-a7a7-b9975cf89f93" providerId="ADAL" clId="{EACC170A-6EAB-42DB-A1FE-E1B95562B102}" dt="2025-09-24T08:58:57.788" v="2989" actId="478"/>
          <ac:spMkLst>
            <pc:docMk/>
            <pc:sldMk cId="946922767" sldId="1743"/>
            <ac:spMk id="59" creationId="{F6F98E04-3F63-BDBB-616E-3DC6356B6C61}"/>
          </ac:spMkLst>
        </pc:spChg>
        <pc:spChg chg="del">
          <ac:chgData name="Giancarlo Cella" userId="f425aa62-05a8-4207-a7a7-b9975cf89f93" providerId="ADAL" clId="{EACC170A-6EAB-42DB-A1FE-E1B95562B102}" dt="2025-09-24T08:58:57.788" v="2988" actId="478"/>
          <ac:spMkLst>
            <pc:docMk/>
            <pc:sldMk cId="946922767" sldId="1743"/>
            <ac:spMk id="60" creationId="{7B38D14B-7FE6-1BC8-216D-99666A6F7050}"/>
          </ac:spMkLst>
        </pc:spChg>
        <pc:spChg chg="del">
          <ac:chgData name="Giancarlo Cella" userId="f425aa62-05a8-4207-a7a7-b9975cf89f93" providerId="ADAL" clId="{EACC170A-6EAB-42DB-A1FE-E1B95562B102}" dt="2025-09-24T08:58:57.788" v="2987" actId="478"/>
          <ac:spMkLst>
            <pc:docMk/>
            <pc:sldMk cId="946922767" sldId="1743"/>
            <ac:spMk id="61" creationId="{A8D3DB81-9AD1-D62A-4C74-BA8699A15245}"/>
          </ac:spMkLst>
        </pc:spChg>
        <pc:spChg chg="del">
          <ac:chgData name="Giancarlo Cella" userId="f425aa62-05a8-4207-a7a7-b9975cf89f93" providerId="ADAL" clId="{EACC170A-6EAB-42DB-A1FE-E1B95562B102}" dt="2025-09-24T08:58:57.788" v="2986" actId="478"/>
          <ac:spMkLst>
            <pc:docMk/>
            <pc:sldMk cId="946922767" sldId="1743"/>
            <ac:spMk id="62" creationId="{AF14927D-4CE6-2CF4-0BF1-9AF55913B9D6}"/>
          </ac:spMkLst>
        </pc:spChg>
        <pc:spChg chg="del">
          <ac:chgData name="Giancarlo Cella" userId="f425aa62-05a8-4207-a7a7-b9975cf89f93" providerId="ADAL" clId="{EACC170A-6EAB-42DB-A1FE-E1B95562B102}" dt="2025-09-24T08:58:57.788" v="2985" actId="478"/>
          <ac:spMkLst>
            <pc:docMk/>
            <pc:sldMk cId="946922767" sldId="1743"/>
            <ac:spMk id="63" creationId="{8384CB5B-ED75-F434-C239-2B539A8F7B48}"/>
          </ac:spMkLst>
        </pc:spChg>
        <pc:spChg chg="del">
          <ac:chgData name="Giancarlo Cella" userId="f425aa62-05a8-4207-a7a7-b9975cf89f93" providerId="ADAL" clId="{EACC170A-6EAB-42DB-A1FE-E1B95562B102}" dt="2025-09-24T08:58:57.788" v="2984" actId="478"/>
          <ac:spMkLst>
            <pc:docMk/>
            <pc:sldMk cId="946922767" sldId="1743"/>
            <ac:spMk id="64" creationId="{46314E88-D01A-B4F8-9A39-4241973FD90F}"/>
          </ac:spMkLst>
        </pc:spChg>
        <pc:spChg chg="del">
          <ac:chgData name="Giancarlo Cella" userId="f425aa62-05a8-4207-a7a7-b9975cf89f93" providerId="ADAL" clId="{EACC170A-6EAB-42DB-A1FE-E1B95562B102}" dt="2025-09-24T08:58:57.788" v="2983" actId="478"/>
          <ac:spMkLst>
            <pc:docMk/>
            <pc:sldMk cId="946922767" sldId="1743"/>
            <ac:spMk id="65" creationId="{C294290B-99B4-8B5C-384F-0049A6832738}"/>
          </ac:spMkLst>
        </pc:spChg>
        <pc:spChg chg="del">
          <ac:chgData name="Giancarlo Cella" userId="f425aa62-05a8-4207-a7a7-b9975cf89f93" providerId="ADAL" clId="{EACC170A-6EAB-42DB-A1FE-E1B95562B102}" dt="2025-09-24T08:58:57.788" v="2982" actId="478"/>
          <ac:spMkLst>
            <pc:docMk/>
            <pc:sldMk cId="946922767" sldId="1743"/>
            <ac:spMk id="66" creationId="{55FB2D13-EE78-C74D-360D-E36914ED2BA0}"/>
          </ac:spMkLst>
        </pc:spChg>
        <pc:spChg chg="del">
          <ac:chgData name="Giancarlo Cella" userId="f425aa62-05a8-4207-a7a7-b9975cf89f93" providerId="ADAL" clId="{EACC170A-6EAB-42DB-A1FE-E1B95562B102}" dt="2025-09-24T08:58:57.788" v="2981" actId="478"/>
          <ac:spMkLst>
            <pc:docMk/>
            <pc:sldMk cId="946922767" sldId="1743"/>
            <ac:spMk id="67" creationId="{D057D6C8-4C0F-0D3F-BE29-9D5FA62E102E}"/>
          </ac:spMkLst>
        </pc:spChg>
        <pc:spChg chg="del">
          <ac:chgData name="Giancarlo Cella" userId="f425aa62-05a8-4207-a7a7-b9975cf89f93" providerId="ADAL" clId="{EACC170A-6EAB-42DB-A1FE-E1B95562B102}" dt="2025-09-24T08:58:57.788" v="2980" actId="478"/>
          <ac:spMkLst>
            <pc:docMk/>
            <pc:sldMk cId="946922767" sldId="1743"/>
            <ac:spMk id="68" creationId="{3A995A1D-F36A-5DB9-69B6-EA5D6A228C86}"/>
          </ac:spMkLst>
        </pc:spChg>
        <pc:spChg chg="del">
          <ac:chgData name="Giancarlo Cella" userId="f425aa62-05a8-4207-a7a7-b9975cf89f93" providerId="ADAL" clId="{EACC170A-6EAB-42DB-A1FE-E1B95562B102}" dt="2025-09-24T08:58:57.788" v="2979" actId="478"/>
          <ac:spMkLst>
            <pc:docMk/>
            <pc:sldMk cId="946922767" sldId="1743"/>
            <ac:spMk id="69" creationId="{0448BF72-1318-048B-9FAC-6C22040405F2}"/>
          </ac:spMkLst>
        </pc:spChg>
        <pc:spChg chg="del">
          <ac:chgData name="Giancarlo Cella" userId="f425aa62-05a8-4207-a7a7-b9975cf89f93" providerId="ADAL" clId="{EACC170A-6EAB-42DB-A1FE-E1B95562B102}" dt="2025-09-24T08:58:57.788" v="2978" actId="478"/>
          <ac:spMkLst>
            <pc:docMk/>
            <pc:sldMk cId="946922767" sldId="1743"/>
            <ac:spMk id="70" creationId="{7F5B84DB-AECB-75AB-F662-7B7C21E7B99C}"/>
          </ac:spMkLst>
        </pc:spChg>
        <pc:spChg chg="del">
          <ac:chgData name="Giancarlo Cella" userId="f425aa62-05a8-4207-a7a7-b9975cf89f93" providerId="ADAL" clId="{EACC170A-6EAB-42DB-A1FE-E1B95562B102}" dt="2025-09-24T08:58:57.788" v="2977" actId="478"/>
          <ac:spMkLst>
            <pc:docMk/>
            <pc:sldMk cId="946922767" sldId="1743"/>
            <ac:spMk id="71" creationId="{3646E881-73D3-4C50-623E-B61C471CD966}"/>
          </ac:spMkLst>
        </pc:spChg>
        <pc:spChg chg="del">
          <ac:chgData name="Giancarlo Cella" userId="f425aa62-05a8-4207-a7a7-b9975cf89f93" providerId="ADAL" clId="{EACC170A-6EAB-42DB-A1FE-E1B95562B102}" dt="2025-09-24T08:58:57.788" v="2976" actId="478"/>
          <ac:spMkLst>
            <pc:docMk/>
            <pc:sldMk cId="946922767" sldId="1743"/>
            <ac:spMk id="72" creationId="{36034E56-B16F-B10A-CF6D-6CE2B33D33A5}"/>
          </ac:spMkLst>
        </pc:spChg>
        <pc:spChg chg="del">
          <ac:chgData name="Giancarlo Cella" userId="f425aa62-05a8-4207-a7a7-b9975cf89f93" providerId="ADAL" clId="{EACC170A-6EAB-42DB-A1FE-E1B95562B102}" dt="2025-09-24T08:58:57.788" v="2975" actId="478"/>
          <ac:spMkLst>
            <pc:docMk/>
            <pc:sldMk cId="946922767" sldId="1743"/>
            <ac:spMk id="73" creationId="{6CCD0AFF-DF35-F9AE-8FD4-EDFA190276F8}"/>
          </ac:spMkLst>
        </pc:spChg>
        <pc:spChg chg="del">
          <ac:chgData name="Giancarlo Cella" userId="f425aa62-05a8-4207-a7a7-b9975cf89f93" providerId="ADAL" clId="{EACC170A-6EAB-42DB-A1FE-E1B95562B102}" dt="2025-09-24T08:58:57.788" v="2974" actId="478"/>
          <ac:spMkLst>
            <pc:docMk/>
            <pc:sldMk cId="946922767" sldId="1743"/>
            <ac:spMk id="74" creationId="{7CD67FAC-2604-FAFE-1870-A95769E5668E}"/>
          </ac:spMkLst>
        </pc:spChg>
        <pc:spChg chg="del">
          <ac:chgData name="Giancarlo Cella" userId="f425aa62-05a8-4207-a7a7-b9975cf89f93" providerId="ADAL" clId="{EACC170A-6EAB-42DB-A1FE-E1B95562B102}" dt="2025-09-24T08:58:57.788" v="2973" actId="478"/>
          <ac:spMkLst>
            <pc:docMk/>
            <pc:sldMk cId="946922767" sldId="1743"/>
            <ac:spMk id="75" creationId="{DBA4746D-DE6F-8EE9-D875-5FF930D49AE8}"/>
          </ac:spMkLst>
        </pc:spChg>
        <pc:spChg chg="del">
          <ac:chgData name="Giancarlo Cella" userId="f425aa62-05a8-4207-a7a7-b9975cf89f93" providerId="ADAL" clId="{EACC170A-6EAB-42DB-A1FE-E1B95562B102}" dt="2025-09-24T08:58:57.788" v="2972" actId="478"/>
          <ac:spMkLst>
            <pc:docMk/>
            <pc:sldMk cId="946922767" sldId="1743"/>
            <ac:spMk id="76" creationId="{D37328C1-E98F-2E0A-B830-8F465A033FDF}"/>
          </ac:spMkLst>
        </pc:spChg>
        <pc:spChg chg="del">
          <ac:chgData name="Giancarlo Cella" userId="f425aa62-05a8-4207-a7a7-b9975cf89f93" providerId="ADAL" clId="{EACC170A-6EAB-42DB-A1FE-E1B95562B102}" dt="2025-09-24T08:58:57.788" v="2971" actId="478"/>
          <ac:spMkLst>
            <pc:docMk/>
            <pc:sldMk cId="946922767" sldId="1743"/>
            <ac:spMk id="77" creationId="{22AC8CF8-E155-201E-477B-75A82CDDD947}"/>
          </ac:spMkLst>
        </pc:spChg>
        <pc:spChg chg="del">
          <ac:chgData name="Giancarlo Cella" userId="f425aa62-05a8-4207-a7a7-b9975cf89f93" providerId="ADAL" clId="{EACC170A-6EAB-42DB-A1FE-E1B95562B102}" dt="2025-09-24T08:58:57.788" v="2970" actId="478"/>
          <ac:spMkLst>
            <pc:docMk/>
            <pc:sldMk cId="946922767" sldId="1743"/>
            <ac:spMk id="78" creationId="{059E0DCF-1771-9BD2-F1F7-84CE31A9A581}"/>
          </ac:spMkLst>
        </pc:spChg>
        <pc:spChg chg="del">
          <ac:chgData name="Giancarlo Cella" userId="f425aa62-05a8-4207-a7a7-b9975cf89f93" providerId="ADAL" clId="{EACC170A-6EAB-42DB-A1FE-E1B95562B102}" dt="2025-09-24T08:58:57.772" v="2969" actId="478"/>
          <ac:spMkLst>
            <pc:docMk/>
            <pc:sldMk cId="946922767" sldId="1743"/>
            <ac:spMk id="79" creationId="{C4751F16-8CE7-5D19-CA58-2A583421E0E6}"/>
          </ac:spMkLst>
        </pc:spChg>
        <pc:spChg chg="del">
          <ac:chgData name="Giancarlo Cella" userId="f425aa62-05a8-4207-a7a7-b9975cf89f93" providerId="ADAL" clId="{EACC170A-6EAB-42DB-A1FE-E1B95562B102}" dt="2025-09-24T08:58:57.772" v="2968" actId="478"/>
          <ac:spMkLst>
            <pc:docMk/>
            <pc:sldMk cId="946922767" sldId="1743"/>
            <ac:spMk id="80" creationId="{A2DFBB6B-7D0A-8BFB-A56E-8B6CFCF9E646}"/>
          </ac:spMkLst>
        </pc:spChg>
        <pc:spChg chg="del">
          <ac:chgData name="Giancarlo Cella" userId="f425aa62-05a8-4207-a7a7-b9975cf89f93" providerId="ADAL" clId="{EACC170A-6EAB-42DB-A1FE-E1B95562B102}" dt="2025-09-24T08:58:57.772" v="2967" actId="478"/>
          <ac:spMkLst>
            <pc:docMk/>
            <pc:sldMk cId="946922767" sldId="1743"/>
            <ac:spMk id="81" creationId="{64114E92-83B9-9D51-7B24-73A41F2B8C9D}"/>
          </ac:spMkLst>
        </pc:spChg>
        <pc:spChg chg="del">
          <ac:chgData name="Giancarlo Cella" userId="f425aa62-05a8-4207-a7a7-b9975cf89f93" providerId="ADAL" clId="{EACC170A-6EAB-42DB-A1FE-E1B95562B102}" dt="2025-09-24T08:58:57.772" v="2966" actId="478"/>
          <ac:spMkLst>
            <pc:docMk/>
            <pc:sldMk cId="946922767" sldId="1743"/>
            <ac:spMk id="82" creationId="{155AE510-629E-F253-0DE4-13E24539443C}"/>
          </ac:spMkLst>
        </pc:spChg>
        <pc:spChg chg="del">
          <ac:chgData name="Giancarlo Cella" userId="f425aa62-05a8-4207-a7a7-b9975cf89f93" providerId="ADAL" clId="{EACC170A-6EAB-42DB-A1FE-E1B95562B102}" dt="2025-09-24T08:58:57.772" v="2965" actId="478"/>
          <ac:spMkLst>
            <pc:docMk/>
            <pc:sldMk cId="946922767" sldId="1743"/>
            <ac:spMk id="83" creationId="{10BEA297-400A-0318-1637-45CDA2B3443D}"/>
          </ac:spMkLst>
        </pc:spChg>
        <pc:spChg chg="del">
          <ac:chgData name="Giancarlo Cella" userId="f425aa62-05a8-4207-a7a7-b9975cf89f93" providerId="ADAL" clId="{EACC170A-6EAB-42DB-A1FE-E1B95562B102}" dt="2025-09-24T08:58:57.772" v="2964" actId="478"/>
          <ac:spMkLst>
            <pc:docMk/>
            <pc:sldMk cId="946922767" sldId="1743"/>
            <ac:spMk id="84" creationId="{F48CD70B-7BE5-01D0-E388-6AED90FD3E12}"/>
          </ac:spMkLst>
        </pc:spChg>
        <pc:spChg chg="del">
          <ac:chgData name="Giancarlo Cella" userId="f425aa62-05a8-4207-a7a7-b9975cf89f93" providerId="ADAL" clId="{EACC170A-6EAB-42DB-A1FE-E1B95562B102}" dt="2025-09-24T08:58:57.772" v="2963" actId="478"/>
          <ac:spMkLst>
            <pc:docMk/>
            <pc:sldMk cId="946922767" sldId="1743"/>
            <ac:spMk id="85" creationId="{6FA7DC9F-1110-5486-C18E-4B0752B1D8BC}"/>
          </ac:spMkLst>
        </pc:spChg>
        <pc:spChg chg="del">
          <ac:chgData name="Giancarlo Cella" userId="f425aa62-05a8-4207-a7a7-b9975cf89f93" providerId="ADAL" clId="{EACC170A-6EAB-42DB-A1FE-E1B95562B102}" dt="2025-09-24T08:58:57.772" v="2962" actId="478"/>
          <ac:spMkLst>
            <pc:docMk/>
            <pc:sldMk cId="946922767" sldId="1743"/>
            <ac:spMk id="86" creationId="{0C2D01E5-12ED-720C-9264-27F74D948444}"/>
          </ac:spMkLst>
        </pc:spChg>
        <pc:spChg chg="del">
          <ac:chgData name="Giancarlo Cella" userId="f425aa62-05a8-4207-a7a7-b9975cf89f93" providerId="ADAL" clId="{EACC170A-6EAB-42DB-A1FE-E1B95562B102}" dt="2025-09-24T08:58:57.772" v="2961" actId="478"/>
          <ac:spMkLst>
            <pc:docMk/>
            <pc:sldMk cId="946922767" sldId="1743"/>
            <ac:spMk id="87" creationId="{1BEE6FE2-D9FC-6417-8A12-5A6A235C0309}"/>
          </ac:spMkLst>
        </pc:spChg>
        <pc:spChg chg="del">
          <ac:chgData name="Giancarlo Cella" userId="f425aa62-05a8-4207-a7a7-b9975cf89f93" providerId="ADAL" clId="{EACC170A-6EAB-42DB-A1FE-E1B95562B102}" dt="2025-09-24T08:58:57.772" v="2960" actId="478"/>
          <ac:spMkLst>
            <pc:docMk/>
            <pc:sldMk cId="946922767" sldId="1743"/>
            <ac:spMk id="88" creationId="{CB5067EE-A019-B85B-512C-D22E736A4BF5}"/>
          </ac:spMkLst>
        </pc:spChg>
        <pc:spChg chg="del">
          <ac:chgData name="Giancarlo Cella" userId="f425aa62-05a8-4207-a7a7-b9975cf89f93" providerId="ADAL" clId="{EACC170A-6EAB-42DB-A1FE-E1B95562B102}" dt="2025-09-24T08:58:57.772" v="2959" actId="478"/>
          <ac:spMkLst>
            <pc:docMk/>
            <pc:sldMk cId="946922767" sldId="1743"/>
            <ac:spMk id="89" creationId="{C9B25B7D-233A-FBE6-A348-0618FC099FE4}"/>
          </ac:spMkLst>
        </pc:spChg>
        <pc:spChg chg="del">
          <ac:chgData name="Giancarlo Cella" userId="f425aa62-05a8-4207-a7a7-b9975cf89f93" providerId="ADAL" clId="{EACC170A-6EAB-42DB-A1FE-E1B95562B102}" dt="2025-09-24T08:58:57.772" v="2958" actId="478"/>
          <ac:spMkLst>
            <pc:docMk/>
            <pc:sldMk cId="946922767" sldId="1743"/>
            <ac:spMk id="90" creationId="{850D0ADA-7424-563B-D332-CEB5B91C2B08}"/>
          </ac:spMkLst>
        </pc:spChg>
        <pc:spChg chg="del">
          <ac:chgData name="Giancarlo Cella" userId="f425aa62-05a8-4207-a7a7-b9975cf89f93" providerId="ADAL" clId="{EACC170A-6EAB-42DB-A1FE-E1B95562B102}" dt="2025-09-24T08:58:57.772" v="2957" actId="478"/>
          <ac:spMkLst>
            <pc:docMk/>
            <pc:sldMk cId="946922767" sldId="1743"/>
            <ac:spMk id="91" creationId="{7D19F4E3-5F80-0A74-9935-1ED1A2FD658C}"/>
          </ac:spMkLst>
        </pc:spChg>
        <pc:spChg chg="del">
          <ac:chgData name="Giancarlo Cella" userId="f425aa62-05a8-4207-a7a7-b9975cf89f93" providerId="ADAL" clId="{EACC170A-6EAB-42DB-A1FE-E1B95562B102}" dt="2025-09-24T08:58:57.772" v="2956" actId="478"/>
          <ac:spMkLst>
            <pc:docMk/>
            <pc:sldMk cId="946922767" sldId="1743"/>
            <ac:spMk id="92" creationId="{DB9D0AFC-18A6-23F9-DD63-3345BD773D14}"/>
          </ac:spMkLst>
        </pc:spChg>
        <pc:spChg chg="del">
          <ac:chgData name="Giancarlo Cella" userId="f425aa62-05a8-4207-a7a7-b9975cf89f93" providerId="ADAL" clId="{EACC170A-6EAB-42DB-A1FE-E1B95562B102}" dt="2025-09-24T08:58:57.772" v="2955" actId="478"/>
          <ac:spMkLst>
            <pc:docMk/>
            <pc:sldMk cId="946922767" sldId="1743"/>
            <ac:spMk id="93" creationId="{48D35E2C-8D35-9C88-54A9-355CD4819E3F}"/>
          </ac:spMkLst>
        </pc:spChg>
        <pc:spChg chg="del">
          <ac:chgData name="Giancarlo Cella" userId="f425aa62-05a8-4207-a7a7-b9975cf89f93" providerId="ADAL" clId="{EACC170A-6EAB-42DB-A1FE-E1B95562B102}" dt="2025-09-24T08:58:57.772" v="2954" actId="478"/>
          <ac:spMkLst>
            <pc:docMk/>
            <pc:sldMk cId="946922767" sldId="1743"/>
            <ac:spMk id="94" creationId="{0B7D8FCB-8B7D-1F9B-3ED6-AB39E8CEE0CB}"/>
          </ac:spMkLst>
        </pc:spChg>
        <pc:spChg chg="del">
          <ac:chgData name="Giancarlo Cella" userId="f425aa62-05a8-4207-a7a7-b9975cf89f93" providerId="ADAL" clId="{EACC170A-6EAB-42DB-A1FE-E1B95562B102}" dt="2025-09-24T08:58:57.772" v="2953" actId="478"/>
          <ac:spMkLst>
            <pc:docMk/>
            <pc:sldMk cId="946922767" sldId="1743"/>
            <ac:spMk id="95" creationId="{C20E1073-68E2-2D0D-DDD7-A738BD3F9689}"/>
          </ac:spMkLst>
        </pc:spChg>
        <pc:spChg chg="del">
          <ac:chgData name="Giancarlo Cella" userId="f425aa62-05a8-4207-a7a7-b9975cf89f93" providerId="ADAL" clId="{EACC170A-6EAB-42DB-A1FE-E1B95562B102}" dt="2025-09-24T08:58:57.772" v="2952" actId="478"/>
          <ac:spMkLst>
            <pc:docMk/>
            <pc:sldMk cId="946922767" sldId="1743"/>
            <ac:spMk id="96" creationId="{42F53857-8463-0F6D-5F47-777F7DC2D3DF}"/>
          </ac:spMkLst>
        </pc:spChg>
        <pc:spChg chg="del">
          <ac:chgData name="Giancarlo Cella" userId="f425aa62-05a8-4207-a7a7-b9975cf89f93" providerId="ADAL" clId="{EACC170A-6EAB-42DB-A1FE-E1B95562B102}" dt="2025-09-24T08:58:57.772" v="2951" actId="478"/>
          <ac:spMkLst>
            <pc:docMk/>
            <pc:sldMk cId="946922767" sldId="1743"/>
            <ac:spMk id="97" creationId="{5D16F024-54E8-A30A-07FD-103F6227E3C5}"/>
          </ac:spMkLst>
        </pc:spChg>
        <pc:spChg chg="del">
          <ac:chgData name="Giancarlo Cella" userId="f425aa62-05a8-4207-a7a7-b9975cf89f93" providerId="ADAL" clId="{EACC170A-6EAB-42DB-A1FE-E1B95562B102}" dt="2025-09-24T08:58:57.756" v="2950" actId="478"/>
          <ac:spMkLst>
            <pc:docMk/>
            <pc:sldMk cId="946922767" sldId="1743"/>
            <ac:spMk id="98" creationId="{14EDF935-075F-6F9E-2F76-C2242657483A}"/>
          </ac:spMkLst>
        </pc:spChg>
        <pc:spChg chg="mod">
          <ac:chgData name="Giancarlo Cella" userId="f425aa62-05a8-4207-a7a7-b9975cf89f93" providerId="ADAL" clId="{EACC170A-6EAB-42DB-A1FE-E1B95562B102}" dt="2025-09-24T08:58:57.819" v="3027" actId="108"/>
          <ac:spMkLst>
            <pc:docMk/>
            <pc:sldMk cId="946922767" sldId="1743"/>
            <ac:spMk id="99" creationId="{B92E10E1-EED4-D952-E8E4-7E1B617430DB}"/>
          </ac:spMkLst>
        </pc:spChg>
        <pc:spChg chg="mod">
          <ac:chgData name="Giancarlo Cella" userId="f425aa62-05a8-4207-a7a7-b9975cf89f93" providerId="ADAL" clId="{EACC170A-6EAB-42DB-A1FE-E1B95562B102}" dt="2025-09-24T08:58:57.819" v="3028" actId="108"/>
          <ac:spMkLst>
            <pc:docMk/>
            <pc:sldMk cId="946922767" sldId="1743"/>
            <ac:spMk id="100" creationId="{BDA9C9C4-32D0-E4A2-149B-33903CD5FDD0}"/>
          </ac:spMkLst>
        </pc:spChg>
        <pc:spChg chg="mod">
          <ac:chgData name="Giancarlo Cella" userId="f425aa62-05a8-4207-a7a7-b9975cf89f93" providerId="ADAL" clId="{EACC170A-6EAB-42DB-A1FE-E1B95562B102}" dt="2025-09-24T08:58:57.819" v="3029" actId="108"/>
          <ac:spMkLst>
            <pc:docMk/>
            <pc:sldMk cId="946922767" sldId="1743"/>
            <ac:spMk id="101" creationId="{8F7E9542-7554-CAEC-5EBE-789AF8091C43}"/>
          </ac:spMkLst>
        </pc:spChg>
        <pc:spChg chg="mod">
          <ac:chgData name="Giancarlo Cella" userId="f425aa62-05a8-4207-a7a7-b9975cf89f93" providerId="ADAL" clId="{EACC170A-6EAB-42DB-A1FE-E1B95562B102}" dt="2025-09-24T08:58:57.819" v="3030" actId="108"/>
          <ac:spMkLst>
            <pc:docMk/>
            <pc:sldMk cId="946922767" sldId="1743"/>
            <ac:spMk id="102" creationId="{45584448-C459-E557-2D1D-C9FB63B9B412}"/>
          </ac:spMkLst>
        </pc:spChg>
        <pc:spChg chg="mod">
          <ac:chgData name="Giancarlo Cella" userId="f425aa62-05a8-4207-a7a7-b9975cf89f93" providerId="ADAL" clId="{EACC170A-6EAB-42DB-A1FE-E1B95562B102}" dt="2025-09-24T08:58:57.819" v="3031" actId="108"/>
          <ac:spMkLst>
            <pc:docMk/>
            <pc:sldMk cId="946922767" sldId="1743"/>
            <ac:spMk id="103" creationId="{C8AEF671-D1D6-4863-2C84-6E9B0B75E6FA}"/>
          </ac:spMkLst>
        </pc:spChg>
        <pc:spChg chg="mod">
          <ac:chgData name="Giancarlo Cella" userId="f425aa62-05a8-4207-a7a7-b9975cf89f93" providerId="ADAL" clId="{EACC170A-6EAB-42DB-A1FE-E1B95562B102}" dt="2025-09-24T08:58:57.819" v="3032" actId="108"/>
          <ac:spMkLst>
            <pc:docMk/>
            <pc:sldMk cId="946922767" sldId="1743"/>
            <ac:spMk id="104" creationId="{D9C8BA02-6F0B-2B63-AD05-CEB982BBB225}"/>
          </ac:spMkLst>
        </pc:spChg>
        <pc:spChg chg="mod">
          <ac:chgData name="Giancarlo Cella" userId="f425aa62-05a8-4207-a7a7-b9975cf89f93" providerId="ADAL" clId="{EACC170A-6EAB-42DB-A1FE-E1B95562B102}" dt="2025-09-24T08:58:57.819" v="3033" actId="108"/>
          <ac:spMkLst>
            <pc:docMk/>
            <pc:sldMk cId="946922767" sldId="1743"/>
            <ac:spMk id="105" creationId="{8A66C68A-9F55-C608-CBB0-25AB259CF5E9}"/>
          </ac:spMkLst>
        </pc:spChg>
        <pc:spChg chg="mod">
          <ac:chgData name="Giancarlo Cella" userId="f425aa62-05a8-4207-a7a7-b9975cf89f93" providerId="ADAL" clId="{EACC170A-6EAB-42DB-A1FE-E1B95562B102}" dt="2025-09-24T08:58:57.819" v="3034" actId="108"/>
          <ac:spMkLst>
            <pc:docMk/>
            <pc:sldMk cId="946922767" sldId="1743"/>
            <ac:spMk id="106" creationId="{BC6DE0EE-1CDE-AA1F-F675-08D750D79ECB}"/>
          </ac:spMkLst>
        </pc:spChg>
        <pc:spChg chg="mod">
          <ac:chgData name="Giancarlo Cella" userId="f425aa62-05a8-4207-a7a7-b9975cf89f93" providerId="ADAL" clId="{EACC170A-6EAB-42DB-A1FE-E1B95562B102}" dt="2025-09-24T08:58:57.819" v="3035" actId="108"/>
          <ac:spMkLst>
            <pc:docMk/>
            <pc:sldMk cId="946922767" sldId="1743"/>
            <ac:spMk id="107" creationId="{8EB8C190-411A-6C95-3739-17E47D27E33F}"/>
          </ac:spMkLst>
        </pc:spChg>
        <pc:spChg chg="mod">
          <ac:chgData name="Giancarlo Cella" userId="f425aa62-05a8-4207-a7a7-b9975cf89f93" providerId="ADAL" clId="{EACC170A-6EAB-42DB-A1FE-E1B95562B102}" dt="2025-09-24T08:58:57.819" v="3036" actId="108"/>
          <ac:spMkLst>
            <pc:docMk/>
            <pc:sldMk cId="946922767" sldId="1743"/>
            <ac:spMk id="108" creationId="{FF58A325-8095-ECB2-5D01-917101136327}"/>
          </ac:spMkLst>
        </pc:spChg>
        <pc:spChg chg="mod">
          <ac:chgData name="Giancarlo Cella" userId="f425aa62-05a8-4207-a7a7-b9975cf89f93" providerId="ADAL" clId="{EACC170A-6EAB-42DB-A1FE-E1B95562B102}" dt="2025-09-24T08:58:57.835" v="3037" actId="108"/>
          <ac:spMkLst>
            <pc:docMk/>
            <pc:sldMk cId="946922767" sldId="1743"/>
            <ac:spMk id="109" creationId="{93675E5E-45F4-9476-DBE0-2D58B1236E67}"/>
          </ac:spMkLst>
        </pc:spChg>
        <pc:spChg chg="mod">
          <ac:chgData name="Giancarlo Cella" userId="f425aa62-05a8-4207-a7a7-b9975cf89f93" providerId="ADAL" clId="{EACC170A-6EAB-42DB-A1FE-E1B95562B102}" dt="2025-09-24T08:58:57.835" v="3038" actId="108"/>
          <ac:spMkLst>
            <pc:docMk/>
            <pc:sldMk cId="946922767" sldId="1743"/>
            <ac:spMk id="110" creationId="{F4EF7ABD-F5E0-941F-4F1B-572EF6BC5DCB}"/>
          </ac:spMkLst>
        </pc:spChg>
        <pc:spChg chg="mod">
          <ac:chgData name="Giancarlo Cella" userId="f425aa62-05a8-4207-a7a7-b9975cf89f93" providerId="ADAL" clId="{EACC170A-6EAB-42DB-A1FE-E1B95562B102}" dt="2025-09-24T08:58:57.835" v="3039" actId="108"/>
          <ac:spMkLst>
            <pc:docMk/>
            <pc:sldMk cId="946922767" sldId="1743"/>
            <ac:spMk id="111" creationId="{28D22AFE-334E-517E-0695-A858222BF4CB}"/>
          </ac:spMkLst>
        </pc:spChg>
        <pc:spChg chg="mod">
          <ac:chgData name="Giancarlo Cella" userId="f425aa62-05a8-4207-a7a7-b9975cf89f93" providerId="ADAL" clId="{EACC170A-6EAB-42DB-A1FE-E1B95562B102}" dt="2025-09-24T08:58:57.835" v="3040" actId="108"/>
          <ac:spMkLst>
            <pc:docMk/>
            <pc:sldMk cId="946922767" sldId="1743"/>
            <ac:spMk id="112" creationId="{3E0E7A33-8714-C6E1-35CA-56B731564BD6}"/>
          </ac:spMkLst>
        </pc:spChg>
        <pc:spChg chg="mod">
          <ac:chgData name="Giancarlo Cella" userId="f425aa62-05a8-4207-a7a7-b9975cf89f93" providerId="ADAL" clId="{EACC170A-6EAB-42DB-A1FE-E1B95562B102}" dt="2025-09-24T08:58:57.835" v="3041" actId="108"/>
          <ac:spMkLst>
            <pc:docMk/>
            <pc:sldMk cId="946922767" sldId="1743"/>
            <ac:spMk id="113" creationId="{AABCC576-E1CF-BF36-872A-814E7DEE4335}"/>
          </ac:spMkLst>
        </pc:spChg>
        <pc:spChg chg="mod">
          <ac:chgData name="Giancarlo Cella" userId="f425aa62-05a8-4207-a7a7-b9975cf89f93" providerId="ADAL" clId="{EACC170A-6EAB-42DB-A1FE-E1B95562B102}" dt="2025-09-24T08:58:57.835" v="3042" actId="108"/>
          <ac:spMkLst>
            <pc:docMk/>
            <pc:sldMk cId="946922767" sldId="1743"/>
            <ac:spMk id="114" creationId="{8E33EF61-24DC-0E4B-B0B0-D1FA72E4F713}"/>
          </ac:spMkLst>
        </pc:spChg>
        <pc:spChg chg="mod">
          <ac:chgData name="Giancarlo Cella" userId="f425aa62-05a8-4207-a7a7-b9975cf89f93" providerId="ADAL" clId="{EACC170A-6EAB-42DB-A1FE-E1B95562B102}" dt="2025-09-24T08:58:57.835" v="3043" actId="108"/>
          <ac:spMkLst>
            <pc:docMk/>
            <pc:sldMk cId="946922767" sldId="1743"/>
            <ac:spMk id="115" creationId="{C21F538B-44B4-3BD9-2F2B-E26023609EC8}"/>
          </ac:spMkLst>
        </pc:spChg>
        <pc:spChg chg="mod">
          <ac:chgData name="Giancarlo Cella" userId="f425aa62-05a8-4207-a7a7-b9975cf89f93" providerId="ADAL" clId="{EACC170A-6EAB-42DB-A1FE-E1B95562B102}" dt="2025-09-24T08:58:57.835" v="3044" actId="108"/>
          <ac:spMkLst>
            <pc:docMk/>
            <pc:sldMk cId="946922767" sldId="1743"/>
            <ac:spMk id="116" creationId="{BB484EE5-0A7B-E4E2-3327-AEC88C9239EC}"/>
          </ac:spMkLst>
        </pc:spChg>
        <pc:spChg chg="mod">
          <ac:chgData name="Giancarlo Cella" userId="f425aa62-05a8-4207-a7a7-b9975cf89f93" providerId="ADAL" clId="{EACC170A-6EAB-42DB-A1FE-E1B95562B102}" dt="2025-09-24T08:58:57.835" v="3045" actId="108"/>
          <ac:spMkLst>
            <pc:docMk/>
            <pc:sldMk cId="946922767" sldId="1743"/>
            <ac:spMk id="117" creationId="{A81B9476-DFBA-3E3D-DF10-0EAF4C89CF83}"/>
          </ac:spMkLst>
        </pc:spChg>
        <pc:spChg chg="mod">
          <ac:chgData name="Giancarlo Cella" userId="f425aa62-05a8-4207-a7a7-b9975cf89f93" providerId="ADAL" clId="{EACC170A-6EAB-42DB-A1FE-E1B95562B102}" dt="2025-09-24T08:58:57.835" v="3046" actId="108"/>
          <ac:spMkLst>
            <pc:docMk/>
            <pc:sldMk cId="946922767" sldId="1743"/>
            <ac:spMk id="118" creationId="{57EFEB40-EFC9-CB3B-A30D-B311E6CC6A1E}"/>
          </ac:spMkLst>
        </pc:spChg>
        <pc:spChg chg="mod">
          <ac:chgData name="Giancarlo Cella" userId="f425aa62-05a8-4207-a7a7-b9975cf89f93" providerId="ADAL" clId="{EACC170A-6EAB-42DB-A1FE-E1B95562B102}" dt="2025-09-24T08:58:57.835" v="3047" actId="108"/>
          <ac:spMkLst>
            <pc:docMk/>
            <pc:sldMk cId="946922767" sldId="1743"/>
            <ac:spMk id="119" creationId="{9DF9A1CA-3A56-401E-C43A-FB46F3EB90F5}"/>
          </ac:spMkLst>
        </pc:spChg>
        <pc:spChg chg="mod">
          <ac:chgData name="Giancarlo Cella" userId="f425aa62-05a8-4207-a7a7-b9975cf89f93" providerId="ADAL" clId="{EACC170A-6EAB-42DB-A1FE-E1B95562B102}" dt="2025-09-24T08:58:57.835" v="3048" actId="108"/>
          <ac:spMkLst>
            <pc:docMk/>
            <pc:sldMk cId="946922767" sldId="1743"/>
            <ac:spMk id="120" creationId="{DC524D29-3ABE-76EB-58E1-B3944DAAB5FE}"/>
          </ac:spMkLst>
        </pc:spChg>
        <pc:spChg chg="mod">
          <ac:chgData name="Giancarlo Cella" userId="f425aa62-05a8-4207-a7a7-b9975cf89f93" providerId="ADAL" clId="{EACC170A-6EAB-42DB-A1FE-E1B95562B102}" dt="2025-09-24T08:58:57.835" v="3049" actId="108"/>
          <ac:spMkLst>
            <pc:docMk/>
            <pc:sldMk cId="946922767" sldId="1743"/>
            <ac:spMk id="121" creationId="{B5D29B79-B3DC-B57B-3BFE-3BC2123D11FF}"/>
          </ac:spMkLst>
        </pc:spChg>
        <pc:spChg chg="mod">
          <ac:chgData name="Giancarlo Cella" userId="f425aa62-05a8-4207-a7a7-b9975cf89f93" providerId="ADAL" clId="{EACC170A-6EAB-42DB-A1FE-E1B95562B102}" dt="2025-09-24T08:58:57.835" v="3050" actId="108"/>
          <ac:spMkLst>
            <pc:docMk/>
            <pc:sldMk cId="946922767" sldId="1743"/>
            <ac:spMk id="122" creationId="{D4D1E847-FAB5-F27B-283F-0CAE5CE3833C}"/>
          </ac:spMkLst>
        </pc:spChg>
        <pc:spChg chg="mod">
          <ac:chgData name="Giancarlo Cella" userId="f425aa62-05a8-4207-a7a7-b9975cf89f93" providerId="ADAL" clId="{EACC170A-6EAB-42DB-A1FE-E1B95562B102}" dt="2025-09-24T08:58:57.835" v="3051" actId="108"/>
          <ac:spMkLst>
            <pc:docMk/>
            <pc:sldMk cId="946922767" sldId="1743"/>
            <ac:spMk id="123" creationId="{406BA792-851B-E758-F47F-CAD550B9CC9E}"/>
          </ac:spMkLst>
        </pc:spChg>
        <pc:spChg chg="mod">
          <ac:chgData name="Giancarlo Cella" userId="f425aa62-05a8-4207-a7a7-b9975cf89f93" providerId="ADAL" clId="{EACC170A-6EAB-42DB-A1FE-E1B95562B102}" dt="2025-09-24T08:58:57.835" v="3052" actId="108"/>
          <ac:spMkLst>
            <pc:docMk/>
            <pc:sldMk cId="946922767" sldId="1743"/>
            <ac:spMk id="124" creationId="{C0C8113E-DE41-A9F3-2E7C-3D33DD650E90}"/>
          </ac:spMkLst>
        </pc:spChg>
        <pc:spChg chg="mod">
          <ac:chgData name="Giancarlo Cella" userId="f425aa62-05a8-4207-a7a7-b9975cf89f93" providerId="ADAL" clId="{EACC170A-6EAB-42DB-A1FE-E1B95562B102}" dt="2025-09-24T08:58:57.835" v="3053" actId="108"/>
          <ac:spMkLst>
            <pc:docMk/>
            <pc:sldMk cId="946922767" sldId="1743"/>
            <ac:spMk id="125" creationId="{A8696AA7-9E5F-0F55-628A-AC57AA580EAB}"/>
          </ac:spMkLst>
        </pc:spChg>
        <pc:spChg chg="mod">
          <ac:chgData name="Giancarlo Cella" userId="f425aa62-05a8-4207-a7a7-b9975cf89f93" providerId="ADAL" clId="{EACC170A-6EAB-42DB-A1FE-E1B95562B102}" dt="2025-09-24T08:58:57.851" v="3054" actId="108"/>
          <ac:spMkLst>
            <pc:docMk/>
            <pc:sldMk cId="946922767" sldId="1743"/>
            <ac:spMk id="126" creationId="{A7BC074D-62BE-8761-EE8D-9E1949893402}"/>
          </ac:spMkLst>
        </pc:spChg>
        <pc:spChg chg="mod">
          <ac:chgData name="Giancarlo Cella" userId="f425aa62-05a8-4207-a7a7-b9975cf89f93" providerId="ADAL" clId="{EACC170A-6EAB-42DB-A1FE-E1B95562B102}" dt="2025-09-24T08:58:57.851" v="3055" actId="108"/>
          <ac:spMkLst>
            <pc:docMk/>
            <pc:sldMk cId="946922767" sldId="1743"/>
            <ac:spMk id="127" creationId="{B6EE8CFD-01F9-615B-AF70-07681C4CF815}"/>
          </ac:spMkLst>
        </pc:spChg>
        <pc:spChg chg="mod">
          <ac:chgData name="Giancarlo Cella" userId="f425aa62-05a8-4207-a7a7-b9975cf89f93" providerId="ADAL" clId="{EACC170A-6EAB-42DB-A1FE-E1B95562B102}" dt="2025-09-24T08:58:57.851" v="3056" actId="108"/>
          <ac:spMkLst>
            <pc:docMk/>
            <pc:sldMk cId="946922767" sldId="1743"/>
            <ac:spMk id="128" creationId="{1A7D0E80-8E27-2385-5C1B-4B28CB9DC30D}"/>
          </ac:spMkLst>
        </pc:spChg>
        <pc:spChg chg="mod">
          <ac:chgData name="Giancarlo Cella" userId="f425aa62-05a8-4207-a7a7-b9975cf89f93" providerId="ADAL" clId="{EACC170A-6EAB-42DB-A1FE-E1B95562B102}" dt="2025-09-24T08:58:57.851" v="3057" actId="108"/>
          <ac:spMkLst>
            <pc:docMk/>
            <pc:sldMk cId="946922767" sldId="1743"/>
            <ac:spMk id="129" creationId="{74A98D13-8237-94D4-699E-697732442A64}"/>
          </ac:spMkLst>
        </pc:spChg>
        <pc:spChg chg="mod">
          <ac:chgData name="Giancarlo Cella" userId="f425aa62-05a8-4207-a7a7-b9975cf89f93" providerId="ADAL" clId="{EACC170A-6EAB-42DB-A1FE-E1B95562B102}" dt="2025-09-24T08:58:57.851" v="3058" actId="108"/>
          <ac:spMkLst>
            <pc:docMk/>
            <pc:sldMk cId="946922767" sldId="1743"/>
            <ac:spMk id="130" creationId="{2262FAF9-9EF1-6906-ECA2-75F6D8921D98}"/>
          </ac:spMkLst>
        </pc:spChg>
        <pc:spChg chg="mod">
          <ac:chgData name="Giancarlo Cella" userId="f425aa62-05a8-4207-a7a7-b9975cf89f93" providerId="ADAL" clId="{EACC170A-6EAB-42DB-A1FE-E1B95562B102}" dt="2025-09-24T08:58:57.851" v="3059" actId="108"/>
          <ac:spMkLst>
            <pc:docMk/>
            <pc:sldMk cId="946922767" sldId="1743"/>
            <ac:spMk id="131" creationId="{AFC767FF-0B83-8483-5AE5-7C89E77CEBAB}"/>
          </ac:spMkLst>
        </pc:spChg>
        <pc:spChg chg="mod">
          <ac:chgData name="Giancarlo Cella" userId="f425aa62-05a8-4207-a7a7-b9975cf89f93" providerId="ADAL" clId="{EACC170A-6EAB-42DB-A1FE-E1B95562B102}" dt="2025-09-24T08:58:57.857" v="3060" actId="108"/>
          <ac:spMkLst>
            <pc:docMk/>
            <pc:sldMk cId="946922767" sldId="1743"/>
            <ac:spMk id="132" creationId="{CE560C74-0D7F-7CB0-769A-BC83FAB875BF}"/>
          </ac:spMkLst>
        </pc:spChg>
        <pc:spChg chg="mod">
          <ac:chgData name="Giancarlo Cella" userId="f425aa62-05a8-4207-a7a7-b9975cf89f93" providerId="ADAL" clId="{EACC170A-6EAB-42DB-A1FE-E1B95562B102}" dt="2025-09-24T08:58:57.857" v="3061" actId="108"/>
          <ac:spMkLst>
            <pc:docMk/>
            <pc:sldMk cId="946922767" sldId="1743"/>
            <ac:spMk id="133" creationId="{7E870CA9-7514-55B2-60FF-33AA849AD5D4}"/>
          </ac:spMkLst>
        </pc:spChg>
        <pc:spChg chg="mod">
          <ac:chgData name="Giancarlo Cella" userId="f425aa62-05a8-4207-a7a7-b9975cf89f93" providerId="ADAL" clId="{EACC170A-6EAB-42DB-A1FE-E1B95562B102}" dt="2025-09-24T08:58:57.857" v="3062" actId="108"/>
          <ac:spMkLst>
            <pc:docMk/>
            <pc:sldMk cId="946922767" sldId="1743"/>
            <ac:spMk id="134" creationId="{1F1DAEE5-EA20-91C4-F37B-EA0D6CCABFB6}"/>
          </ac:spMkLst>
        </pc:spChg>
        <pc:spChg chg="mod">
          <ac:chgData name="Giancarlo Cella" userId="f425aa62-05a8-4207-a7a7-b9975cf89f93" providerId="ADAL" clId="{EACC170A-6EAB-42DB-A1FE-E1B95562B102}" dt="2025-09-24T08:58:57.857" v="3063" actId="108"/>
          <ac:spMkLst>
            <pc:docMk/>
            <pc:sldMk cId="946922767" sldId="1743"/>
            <ac:spMk id="135" creationId="{5C4158D8-7686-4C0D-61FE-85FAE13BD4EE}"/>
          </ac:spMkLst>
        </pc:spChg>
        <pc:spChg chg="mod">
          <ac:chgData name="Giancarlo Cella" userId="f425aa62-05a8-4207-a7a7-b9975cf89f93" providerId="ADAL" clId="{EACC170A-6EAB-42DB-A1FE-E1B95562B102}" dt="2025-09-24T08:58:57.857" v="3064" actId="108"/>
          <ac:spMkLst>
            <pc:docMk/>
            <pc:sldMk cId="946922767" sldId="1743"/>
            <ac:spMk id="136" creationId="{1F8D919D-7335-25B0-70FF-8826C3EF890C}"/>
          </ac:spMkLst>
        </pc:spChg>
        <pc:spChg chg="mod">
          <ac:chgData name="Giancarlo Cella" userId="f425aa62-05a8-4207-a7a7-b9975cf89f93" providerId="ADAL" clId="{EACC170A-6EAB-42DB-A1FE-E1B95562B102}" dt="2025-09-24T08:58:57.857" v="3065" actId="108"/>
          <ac:spMkLst>
            <pc:docMk/>
            <pc:sldMk cId="946922767" sldId="1743"/>
            <ac:spMk id="137" creationId="{2D4D0949-60F6-E5B0-AE34-9039F450BC93}"/>
          </ac:spMkLst>
        </pc:spChg>
        <pc:spChg chg="mod">
          <ac:chgData name="Giancarlo Cella" userId="f425aa62-05a8-4207-a7a7-b9975cf89f93" providerId="ADAL" clId="{EACC170A-6EAB-42DB-A1FE-E1B95562B102}" dt="2025-09-24T08:58:57.857" v="3066" actId="108"/>
          <ac:spMkLst>
            <pc:docMk/>
            <pc:sldMk cId="946922767" sldId="1743"/>
            <ac:spMk id="138" creationId="{72F08A03-55FD-6FA1-31F2-6CE3D9A10548}"/>
          </ac:spMkLst>
        </pc:spChg>
        <pc:spChg chg="mod">
          <ac:chgData name="Giancarlo Cella" userId="f425aa62-05a8-4207-a7a7-b9975cf89f93" providerId="ADAL" clId="{EACC170A-6EAB-42DB-A1FE-E1B95562B102}" dt="2025-09-24T08:58:57.857" v="3067" actId="108"/>
          <ac:spMkLst>
            <pc:docMk/>
            <pc:sldMk cId="946922767" sldId="1743"/>
            <ac:spMk id="139" creationId="{9FF50E69-20B3-4ABC-99E6-5E19E1D2A76B}"/>
          </ac:spMkLst>
        </pc:spChg>
        <pc:spChg chg="mod">
          <ac:chgData name="Giancarlo Cella" userId="f425aa62-05a8-4207-a7a7-b9975cf89f93" providerId="ADAL" clId="{EACC170A-6EAB-42DB-A1FE-E1B95562B102}" dt="2025-09-24T08:58:57.857" v="3068" actId="108"/>
          <ac:spMkLst>
            <pc:docMk/>
            <pc:sldMk cId="946922767" sldId="1743"/>
            <ac:spMk id="140" creationId="{AA379D7F-7BCD-FEA0-6F9A-0AF261C6E84E}"/>
          </ac:spMkLst>
        </pc:spChg>
        <pc:spChg chg="mod">
          <ac:chgData name="Giancarlo Cella" userId="f425aa62-05a8-4207-a7a7-b9975cf89f93" providerId="ADAL" clId="{EACC170A-6EAB-42DB-A1FE-E1B95562B102}" dt="2025-09-24T08:58:57.857" v="3069" actId="108"/>
          <ac:spMkLst>
            <pc:docMk/>
            <pc:sldMk cId="946922767" sldId="1743"/>
            <ac:spMk id="141" creationId="{B1F95449-F143-D709-6BEB-493414035C7C}"/>
          </ac:spMkLst>
        </pc:spChg>
        <pc:spChg chg="mod">
          <ac:chgData name="Giancarlo Cella" userId="f425aa62-05a8-4207-a7a7-b9975cf89f93" providerId="ADAL" clId="{EACC170A-6EAB-42DB-A1FE-E1B95562B102}" dt="2025-09-24T08:58:57.857" v="3070" actId="108"/>
          <ac:spMkLst>
            <pc:docMk/>
            <pc:sldMk cId="946922767" sldId="1743"/>
            <ac:spMk id="142" creationId="{9376AC5E-9AD7-54E6-8FFE-07D9BACEB6CC}"/>
          </ac:spMkLst>
        </pc:spChg>
        <pc:spChg chg="mod">
          <ac:chgData name="Giancarlo Cella" userId="f425aa62-05a8-4207-a7a7-b9975cf89f93" providerId="ADAL" clId="{EACC170A-6EAB-42DB-A1FE-E1B95562B102}" dt="2025-09-24T08:58:57.867" v="3071" actId="108"/>
          <ac:spMkLst>
            <pc:docMk/>
            <pc:sldMk cId="946922767" sldId="1743"/>
            <ac:spMk id="143" creationId="{FDEEBAC4-4E57-9F4C-226F-76EC32E9FACF}"/>
          </ac:spMkLst>
        </pc:spChg>
        <pc:spChg chg="mod">
          <ac:chgData name="Giancarlo Cella" userId="f425aa62-05a8-4207-a7a7-b9975cf89f93" providerId="ADAL" clId="{EACC170A-6EAB-42DB-A1FE-E1B95562B102}" dt="2025-09-24T08:58:57.867" v="3072" actId="108"/>
          <ac:spMkLst>
            <pc:docMk/>
            <pc:sldMk cId="946922767" sldId="1743"/>
            <ac:spMk id="144" creationId="{9DD3CA3B-5AEF-5894-EB01-BF30C28252B5}"/>
          </ac:spMkLst>
        </pc:spChg>
        <pc:spChg chg="mod">
          <ac:chgData name="Giancarlo Cella" userId="f425aa62-05a8-4207-a7a7-b9975cf89f93" providerId="ADAL" clId="{EACC170A-6EAB-42DB-A1FE-E1B95562B102}" dt="2025-09-24T08:58:57.867" v="3073" actId="108"/>
          <ac:spMkLst>
            <pc:docMk/>
            <pc:sldMk cId="946922767" sldId="1743"/>
            <ac:spMk id="145" creationId="{AA1332BF-7B8F-A7BD-A28C-C610981E40C2}"/>
          </ac:spMkLst>
        </pc:spChg>
        <pc:spChg chg="mod">
          <ac:chgData name="Giancarlo Cella" userId="f425aa62-05a8-4207-a7a7-b9975cf89f93" providerId="ADAL" clId="{EACC170A-6EAB-42DB-A1FE-E1B95562B102}" dt="2025-09-24T08:58:57.867" v="3074" actId="108"/>
          <ac:spMkLst>
            <pc:docMk/>
            <pc:sldMk cId="946922767" sldId="1743"/>
            <ac:spMk id="146" creationId="{C777E3BE-DEDA-A88C-4BAE-02468529ECF7}"/>
          </ac:spMkLst>
        </pc:spChg>
        <pc:spChg chg="mod">
          <ac:chgData name="Giancarlo Cella" userId="f425aa62-05a8-4207-a7a7-b9975cf89f93" providerId="ADAL" clId="{EACC170A-6EAB-42DB-A1FE-E1B95562B102}" dt="2025-09-24T08:58:57.867" v="3075" actId="108"/>
          <ac:spMkLst>
            <pc:docMk/>
            <pc:sldMk cId="946922767" sldId="1743"/>
            <ac:spMk id="147" creationId="{B3DD0D62-ED7C-0635-373E-EEBE1C95C446}"/>
          </ac:spMkLst>
        </pc:spChg>
        <pc:spChg chg="mod">
          <ac:chgData name="Giancarlo Cella" userId="f425aa62-05a8-4207-a7a7-b9975cf89f93" providerId="ADAL" clId="{EACC170A-6EAB-42DB-A1FE-E1B95562B102}" dt="2025-09-24T08:58:57.867" v="3076" actId="108"/>
          <ac:spMkLst>
            <pc:docMk/>
            <pc:sldMk cId="946922767" sldId="1743"/>
            <ac:spMk id="148" creationId="{EE8A8DFE-85AE-BDEB-DFD5-12D494B5AF46}"/>
          </ac:spMkLst>
        </pc:spChg>
        <pc:spChg chg="mod">
          <ac:chgData name="Giancarlo Cella" userId="f425aa62-05a8-4207-a7a7-b9975cf89f93" providerId="ADAL" clId="{EACC170A-6EAB-42DB-A1FE-E1B95562B102}" dt="2025-09-24T08:58:57.867" v="3077" actId="108"/>
          <ac:spMkLst>
            <pc:docMk/>
            <pc:sldMk cId="946922767" sldId="1743"/>
            <ac:spMk id="149" creationId="{5A763197-7207-C8B3-F274-71577D9E9DD9}"/>
          </ac:spMkLst>
        </pc:spChg>
        <pc:spChg chg="mod">
          <ac:chgData name="Giancarlo Cella" userId="f425aa62-05a8-4207-a7a7-b9975cf89f93" providerId="ADAL" clId="{EACC170A-6EAB-42DB-A1FE-E1B95562B102}" dt="2025-09-24T08:58:57.867" v="3078" actId="108"/>
          <ac:spMkLst>
            <pc:docMk/>
            <pc:sldMk cId="946922767" sldId="1743"/>
            <ac:spMk id="150" creationId="{0FBAB6F6-1B19-4852-5068-22230060613C}"/>
          </ac:spMkLst>
        </pc:spChg>
        <pc:spChg chg="mod">
          <ac:chgData name="Giancarlo Cella" userId="f425aa62-05a8-4207-a7a7-b9975cf89f93" providerId="ADAL" clId="{EACC170A-6EAB-42DB-A1FE-E1B95562B102}" dt="2025-09-24T08:58:57.867" v="3079" actId="108"/>
          <ac:spMkLst>
            <pc:docMk/>
            <pc:sldMk cId="946922767" sldId="1743"/>
            <ac:spMk id="151" creationId="{7FE6E4EB-B50B-AD34-02A4-279B72A84917}"/>
          </ac:spMkLst>
        </pc:spChg>
        <pc:spChg chg="mod">
          <ac:chgData name="Giancarlo Cella" userId="f425aa62-05a8-4207-a7a7-b9975cf89f93" providerId="ADAL" clId="{EACC170A-6EAB-42DB-A1FE-E1B95562B102}" dt="2025-09-24T08:58:57.867" v="3080" actId="108"/>
          <ac:spMkLst>
            <pc:docMk/>
            <pc:sldMk cId="946922767" sldId="1743"/>
            <ac:spMk id="152" creationId="{EF19F39C-E2D3-FFA6-1B1D-1896C07AA586}"/>
          </ac:spMkLst>
        </pc:spChg>
        <pc:spChg chg="mod">
          <ac:chgData name="Giancarlo Cella" userId="f425aa62-05a8-4207-a7a7-b9975cf89f93" providerId="ADAL" clId="{EACC170A-6EAB-42DB-A1FE-E1B95562B102}" dt="2025-09-24T08:58:57.867" v="3081" actId="108"/>
          <ac:spMkLst>
            <pc:docMk/>
            <pc:sldMk cId="946922767" sldId="1743"/>
            <ac:spMk id="153" creationId="{DB2DC34E-681D-EF0D-0B26-EA42C6CA468C}"/>
          </ac:spMkLst>
        </pc:spChg>
        <pc:spChg chg="mod">
          <ac:chgData name="Giancarlo Cella" userId="f425aa62-05a8-4207-a7a7-b9975cf89f93" providerId="ADAL" clId="{EACC170A-6EAB-42DB-A1FE-E1B95562B102}" dt="2025-09-24T08:58:57.867" v="3082" actId="108"/>
          <ac:spMkLst>
            <pc:docMk/>
            <pc:sldMk cId="946922767" sldId="1743"/>
            <ac:spMk id="154" creationId="{BD2173A9-0ED4-DB68-5D36-07CFDB33B5C8}"/>
          </ac:spMkLst>
        </pc:spChg>
        <pc:spChg chg="mod">
          <ac:chgData name="Giancarlo Cella" userId="f425aa62-05a8-4207-a7a7-b9975cf89f93" providerId="ADAL" clId="{EACC170A-6EAB-42DB-A1FE-E1B95562B102}" dt="2025-09-24T08:58:57.867" v="3083" actId="108"/>
          <ac:spMkLst>
            <pc:docMk/>
            <pc:sldMk cId="946922767" sldId="1743"/>
            <ac:spMk id="155" creationId="{CF932869-73EF-02A0-B745-4F6F8A9DACF2}"/>
          </ac:spMkLst>
        </pc:spChg>
        <pc:spChg chg="mod">
          <ac:chgData name="Giancarlo Cella" userId="f425aa62-05a8-4207-a7a7-b9975cf89f93" providerId="ADAL" clId="{EACC170A-6EAB-42DB-A1FE-E1B95562B102}" dt="2025-09-24T08:58:57.867" v="3084" actId="108"/>
          <ac:spMkLst>
            <pc:docMk/>
            <pc:sldMk cId="946922767" sldId="1743"/>
            <ac:spMk id="156" creationId="{5415A5F3-9A45-DA09-C5B3-E69D017C53DE}"/>
          </ac:spMkLst>
        </pc:spChg>
        <pc:spChg chg="mod">
          <ac:chgData name="Giancarlo Cella" userId="f425aa62-05a8-4207-a7a7-b9975cf89f93" providerId="ADAL" clId="{EACC170A-6EAB-42DB-A1FE-E1B95562B102}" dt="2025-09-24T08:58:57.867" v="3085" actId="108"/>
          <ac:spMkLst>
            <pc:docMk/>
            <pc:sldMk cId="946922767" sldId="1743"/>
            <ac:spMk id="157" creationId="{94533A89-7E2B-B783-2067-E5C3286031FC}"/>
          </ac:spMkLst>
        </pc:spChg>
        <pc:spChg chg="mod">
          <ac:chgData name="Giancarlo Cella" userId="f425aa62-05a8-4207-a7a7-b9975cf89f93" providerId="ADAL" clId="{EACC170A-6EAB-42DB-A1FE-E1B95562B102}" dt="2025-09-24T08:58:57.867" v="3086" actId="108"/>
          <ac:spMkLst>
            <pc:docMk/>
            <pc:sldMk cId="946922767" sldId="1743"/>
            <ac:spMk id="158" creationId="{8556C529-997C-60E9-653B-BCB59EE6B2EF}"/>
          </ac:spMkLst>
        </pc:spChg>
        <pc:spChg chg="mod">
          <ac:chgData name="Giancarlo Cella" userId="f425aa62-05a8-4207-a7a7-b9975cf89f93" providerId="ADAL" clId="{EACC170A-6EAB-42DB-A1FE-E1B95562B102}" dt="2025-09-24T08:58:57.867" v="3087" actId="108"/>
          <ac:spMkLst>
            <pc:docMk/>
            <pc:sldMk cId="946922767" sldId="1743"/>
            <ac:spMk id="159" creationId="{804738C2-4D24-A257-4EED-034919EDA985}"/>
          </ac:spMkLst>
        </pc:spChg>
        <pc:spChg chg="mod">
          <ac:chgData name="Giancarlo Cella" userId="f425aa62-05a8-4207-a7a7-b9975cf89f93" providerId="ADAL" clId="{EACC170A-6EAB-42DB-A1FE-E1B95562B102}" dt="2025-09-24T08:58:57.883" v="3088" actId="108"/>
          <ac:spMkLst>
            <pc:docMk/>
            <pc:sldMk cId="946922767" sldId="1743"/>
            <ac:spMk id="160" creationId="{55ECF471-31F7-B315-F5D9-282CF527F266}"/>
          </ac:spMkLst>
        </pc:spChg>
        <pc:spChg chg="mod">
          <ac:chgData name="Giancarlo Cella" userId="f425aa62-05a8-4207-a7a7-b9975cf89f93" providerId="ADAL" clId="{EACC170A-6EAB-42DB-A1FE-E1B95562B102}" dt="2025-09-24T08:58:57.883" v="3089" actId="108"/>
          <ac:spMkLst>
            <pc:docMk/>
            <pc:sldMk cId="946922767" sldId="1743"/>
            <ac:spMk id="161" creationId="{475570B7-427F-21C5-C66B-61CFF3245332}"/>
          </ac:spMkLst>
        </pc:spChg>
        <pc:spChg chg="mod">
          <ac:chgData name="Giancarlo Cella" userId="f425aa62-05a8-4207-a7a7-b9975cf89f93" providerId="ADAL" clId="{EACC170A-6EAB-42DB-A1FE-E1B95562B102}" dt="2025-09-24T08:58:57.885" v="3090" actId="108"/>
          <ac:spMkLst>
            <pc:docMk/>
            <pc:sldMk cId="946922767" sldId="1743"/>
            <ac:spMk id="162" creationId="{F12C9988-7F04-0A6D-E428-140816478168}"/>
          </ac:spMkLst>
        </pc:spChg>
        <pc:spChg chg="mod">
          <ac:chgData name="Giancarlo Cella" userId="f425aa62-05a8-4207-a7a7-b9975cf89f93" providerId="ADAL" clId="{EACC170A-6EAB-42DB-A1FE-E1B95562B102}" dt="2025-09-24T08:58:57.885" v="3091" actId="108"/>
          <ac:spMkLst>
            <pc:docMk/>
            <pc:sldMk cId="946922767" sldId="1743"/>
            <ac:spMk id="163" creationId="{1090DD20-51D6-3E89-7247-7888CA104B1A}"/>
          </ac:spMkLst>
        </pc:spChg>
        <pc:spChg chg="mod">
          <ac:chgData name="Giancarlo Cella" userId="f425aa62-05a8-4207-a7a7-b9975cf89f93" providerId="ADAL" clId="{EACC170A-6EAB-42DB-A1FE-E1B95562B102}" dt="2025-09-24T08:58:57.887" v="3092" actId="108"/>
          <ac:spMkLst>
            <pc:docMk/>
            <pc:sldMk cId="946922767" sldId="1743"/>
            <ac:spMk id="164" creationId="{9670C66A-0E24-3418-E699-9357870E0CC4}"/>
          </ac:spMkLst>
        </pc:spChg>
        <pc:spChg chg="mod">
          <ac:chgData name="Giancarlo Cella" userId="f425aa62-05a8-4207-a7a7-b9975cf89f93" providerId="ADAL" clId="{EACC170A-6EAB-42DB-A1FE-E1B95562B102}" dt="2025-09-24T08:58:57.887" v="3093" actId="108"/>
          <ac:spMkLst>
            <pc:docMk/>
            <pc:sldMk cId="946922767" sldId="1743"/>
            <ac:spMk id="165" creationId="{3C26E26E-B7ED-B203-CF3E-BE42D9CD7980}"/>
          </ac:spMkLst>
        </pc:spChg>
        <pc:spChg chg="mod">
          <ac:chgData name="Giancarlo Cella" userId="f425aa62-05a8-4207-a7a7-b9975cf89f93" providerId="ADAL" clId="{EACC170A-6EAB-42DB-A1FE-E1B95562B102}" dt="2025-09-24T08:58:57.889" v="3094" actId="108"/>
          <ac:spMkLst>
            <pc:docMk/>
            <pc:sldMk cId="946922767" sldId="1743"/>
            <ac:spMk id="166" creationId="{D5378D46-572C-B39C-39EC-62CA59699A15}"/>
          </ac:spMkLst>
        </pc:spChg>
        <pc:spChg chg="mod">
          <ac:chgData name="Giancarlo Cella" userId="f425aa62-05a8-4207-a7a7-b9975cf89f93" providerId="ADAL" clId="{EACC170A-6EAB-42DB-A1FE-E1B95562B102}" dt="2025-09-24T08:58:57.889" v="3095" actId="108"/>
          <ac:spMkLst>
            <pc:docMk/>
            <pc:sldMk cId="946922767" sldId="1743"/>
            <ac:spMk id="167" creationId="{FDFF9ED1-6317-F923-9399-271B3BD32571}"/>
          </ac:spMkLst>
        </pc:spChg>
        <pc:spChg chg="mod">
          <ac:chgData name="Giancarlo Cella" userId="f425aa62-05a8-4207-a7a7-b9975cf89f93" providerId="ADAL" clId="{EACC170A-6EAB-42DB-A1FE-E1B95562B102}" dt="2025-09-24T08:58:57.891" v="3096" actId="108"/>
          <ac:spMkLst>
            <pc:docMk/>
            <pc:sldMk cId="946922767" sldId="1743"/>
            <ac:spMk id="168" creationId="{CA4C3708-899B-199A-5363-4FF951ACD55C}"/>
          </ac:spMkLst>
        </pc:spChg>
        <pc:spChg chg="del">
          <ac:chgData name="Giancarlo Cella" userId="f425aa62-05a8-4207-a7a7-b9975cf89f93" providerId="ADAL" clId="{EACC170A-6EAB-42DB-A1FE-E1B95562B102}" dt="2025-09-24T08:58:57.756" v="2949" actId="478"/>
          <ac:spMkLst>
            <pc:docMk/>
            <pc:sldMk cId="946922767" sldId="1743"/>
            <ac:spMk id="169" creationId="{6C2F1D47-B415-3C8C-28C4-668AB9A995DD}"/>
          </ac:spMkLst>
        </pc:spChg>
        <pc:spChg chg="del">
          <ac:chgData name="Giancarlo Cella" userId="f425aa62-05a8-4207-a7a7-b9975cf89f93" providerId="ADAL" clId="{EACC170A-6EAB-42DB-A1FE-E1B95562B102}" dt="2025-09-24T08:58:57.756" v="2948" actId="478"/>
          <ac:spMkLst>
            <pc:docMk/>
            <pc:sldMk cId="946922767" sldId="1743"/>
            <ac:spMk id="170" creationId="{9A367584-0F99-12CE-F65E-2BFAB03F8D29}"/>
          </ac:spMkLst>
        </pc:spChg>
        <pc:spChg chg="del">
          <ac:chgData name="Giancarlo Cella" userId="f425aa62-05a8-4207-a7a7-b9975cf89f93" providerId="ADAL" clId="{EACC170A-6EAB-42DB-A1FE-E1B95562B102}" dt="2025-09-24T08:58:57.756" v="2947" actId="478"/>
          <ac:spMkLst>
            <pc:docMk/>
            <pc:sldMk cId="946922767" sldId="1743"/>
            <ac:spMk id="171" creationId="{13FEF986-6D43-370A-D449-1DE05175763A}"/>
          </ac:spMkLst>
        </pc:spChg>
        <pc:spChg chg="del">
          <ac:chgData name="Giancarlo Cella" userId="f425aa62-05a8-4207-a7a7-b9975cf89f93" providerId="ADAL" clId="{EACC170A-6EAB-42DB-A1FE-E1B95562B102}" dt="2025-09-24T08:58:57.756" v="2946" actId="478"/>
          <ac:spMkLst>
            <pc:docMk/>
            <pc:sldMk cId="946922767" sldId="1743"/>
            <ac:spMk id="172" creationId="{D00B70B5-A7EB-5E76-0D77-10A242A17F78}"/>
          </ac:spMkLst>
        </pc:spChg>
        <pc:spChg chg="del">
          <ac:chgData name="Giancarlo Cella" userId="f425aa62-05a8-4207-a7a7-b9975cf89f93" providerId="ADAL" clId="{EACC170A-6EAB-42DB-A1FE-E1B95562B102}" dt="2025-09-24T08:58:57.756" v="2945" actId="478"/>
          <ac:spMkLst>
            <pc:docMk/>
            <pc:sldMk cId="946922767" sldId="1743"/>
            <ac:spMk id="173" creationId="{98024D60-0696-F78C-EF29-5DA9D01CB11F}"/>
          </ac:spMkLst>
        </pc:spChg>
        <pc:spChg chg="mod">
          <ac:chgData name="Giancarlo Cella" userId="f425aa62-05a8-4207-a7a7-b9975cf89f93" providerId="ADAL" clId="{EACC170A-6EAB-42DB-A1FE-E1B95562B102}" dt="2025-09-24T08:58:57.891" v="3097" actId="108"/>
          <ac:spMkLst>
            <pc:docMk/>
            <pc:sldMk cId="946922767" sldId="1743"/>
            <ac:spMk id="175" creationId="{DF3FE0C7-63D7-2EBD-3FFF-80BFE784C014}"/>
          </ac:spMkLst>
        </pc:spChg>
        <pc:spChg chg="mod">
          <ac:chgData name="Giancarlo Cella" userId="f425aa62-05a8-4207-a7a7-b9975cf89f93" providerId="ADAL" clId="{EACC170A-6EAB-42DB-A1FE-E1B95562B102}" dt="2025-09-24T08:58:57.891" v="3098" actId="108"/>
          <ac:spMkLst>
            <pc:docMk/>
            <pc:sldMk cId="946922767" sldId="1743"/>
            <ac:spMk id="176" creationId="{9F758D45-29B2-3330-FA35-E5C64A51D0CE}"/>
          </ac:spMkLst>
        </pc:spChg>
        <pc:spChg chg="mod">
          <ac:chgData name="Giancarlo Cella" userId="f425aa62-05a8-4207-a7a7-b9975cf89f93" providerId="ADAL" clId="{EACC170A-6EAB-42DB-A1FE-E1B95562B102}" dt="2025-09-24T08:58:57.893" v="3099" actId="108"/>
          <ac:spMkLst>
            <pc:docMk/>
            <pc:sldMk cId="946922767" sldId="1743"/>
            <ac:spMk id="177" creationId="{4C4E3648-4888-B7EE-30AC-0FF73A67FE0C}"/>
          </ac:spMkLst>
        </pc:spChg>
        <pc:spChg chg="mod">
          <ac:chgData name="Giancarlo Cella" userId="f425aa62-05a8-4207-a7a7-b9975cf89f93" providerId="ADAL" clId="{EACC170A-6EAB-42DB-A1FE-E1B95562B102}" dt="2025-09-24T08:58:57.893" v="3100" actId="108"/>
          <ac:spMkLst>
            <pc:docMk/>
            <pc:sldMk cId="946922767" sldId="1743"/>
            <ac:spMk id="178" creationId="{A7C62F48-C3F1-FC40-F05F-2E521220127C}"/>
          </ac:spMkLst>
        </pc:spChg>
        <pc:spChg chg="mod">
          <ac:chgData name="Giancarlo Cella" userId="f425aa62-05a8-4207-a7a7-b9975cf89f93" providerId="ADAL" clId="{EACC170A-6EAB-42DB-A1FE-E1B95562B102}" dt="2025-09-24T08:58:57.895" v="3101" actId="108"/>
          <ac:spMkLst>
            <pc:docMk/>
            <pc:sldMk cId="946922767" sldId="1743"/>
            <ac:spMk id="179" creationId="{0BC3F3FF-811F-FA57-F90A-158E9376DCE1}"/>
          </ac:spMkLst>
        </pc:spChg>
        <pc:spChg chg="mod">
          <ac:chgData name="Giancarlo Cella" userId="f425aa62-05a8-4207-a7a7-b9975cf89f93" providerId="ADAL" clId="{EACC170A-6EAB-42DB-A1FE-E1B95562B102}" dt="2025-09-24T08:58:57.895" v="3102" actId="108"/>
          <ac:spMkLst>
            <pc:docMk/>
            <pc:sldMk cId="946922767" sldId="1743"/>
            <ac:spMk id="180" creationId="{4E0EB4D0-8257-B4D5-E484-C937FC6AE97C}"/>
          </ac:spMkLst>
        </pc:spChg>
        <pc:spChg chg="mod">
          <ac:chgData name="Giancarlo Cella" userId="f425aa62-05a8-4207-a7a7-b9975cf89f93" providerId="ADAL" clId="{EACC170A-6EAB-42DB-A1FE-E1B95562B102}" dt="2025-09-24T08:58:57.897" v="3103" actId="108"/>
          <ac:spMkLst>
            <pc:docMk/>
            <pc:sldMk cId="946922767" sldId="1743"/>
            <ac:spMk id="181" creationId="{425C0A17-2337-9535-EBBF-7631461C6C48}"/>
          </ac:spMkLst>
        </pc:spChg>
        <pc:spChg chg="mod">
          <ac:chgData name="Giancarlo Cella" userId="f425aa62-05a8-4207-a7a7-b9975cf89f93" providerId="ADAL" clId="{EACC170A-6EAB-42DB-A1FE-E1B95562B102}" dt="2025-09-24T08:58:57.897" v="3104" actId="108"/>
          <ac:spMkLst>
            <pc:docMk/>
            <pc:sldMk cId="946922767" sldId="1743"/>
            <ac:spMk id="182" creationId="{7870A4AD-026E-B15E-D864-24722E6500E3}"/>
          </ac:spMkLst>
        </pc:spChg>
        <pc:spChg chg="mod">
          <ac:chgData name="Giancarlo Cella" userId="f425aa62-05a8-4207-a7a7-b9975cf89f93" providerId="ADAL" clId="{EACC170A-6EAB-42DB-A1FE-E1B95562B102}" dt="2025-09-24T08:58:57.899" v="3105" actId="108"/>
          <ac:spMkLst>
            <pc:docMk/>
            <pc:sldMk cId="946922767" sldId="1743"/>
            <ac:spMk id="183" creationId="{07875B7A-4473-64DC-7B30-2AAD35D0F682}"/>
          </ac:spMkLst>
        </pc:spChg>
        <pc:spChg chg="mod">
          <ac:chgData name="Giancarlo Cella" userId="f425aa62-05a8-4207-a7a7-b9975cf89f93" providerId="ADAL" clId="{EACC170A-6EAB-42DB-A1FE-E1B95562B102}" dt="2025-09-24T08:58:57.899" v="3106" actId="108"/>
          <ac:spMkLst>
            <pc:docMk/>
            <pc:sldMk cId="946922767" sldId="1743"/>
            <ac:spMk id="184" creationId="{14F1C20A-F5AF-3CA6-F2EB-C212BE55B72B}"/>
          </ac:spMkLst>
        </pc:spChg>
        <pc:spChg chg="mod">
          <ac:chgData name="Giancarlo Cella" userId="f425aa62-05a8-4207-a7a7-b9975cf89f93" providerId="ADAL" clId="{EACC170A-6EAB-42DB-A1FE-E1B95562B102}" dt="2025-09-24T08:58:57.901" v="3107" actId="108"/>
          <ac:spMkLst>
            <pc:docMk/>
            <pc:sldMk cId="946922767" sldId="1743"/>
            <ac:spMk id="185" creationId="{CE4AD81B-0CFC-56E4-9E63-791C6F0C9711}"/>
          </ac:spMkLst>
        </pc:spChg>
        <pc:spChg chg="mod">
          <ac:chgData name="Giancarlo Cella" userId="f425aa62-05a8-4207-a7a7-b9975cf89f93" providerId="ADAL" clId="{EACC170A-6EAB-42DB-A1FE-E1B95562B102}" dt="2025-09-24T08:58:57.901" v="3108" actId="108"/>
          <ac:spMkLst>
            <pc:docMk/>
            <pc:sldMk cId="946922767" sldId="1743"/>
            <ac:spMk id="186" creationId="{C97000DE-3DCD-5AF4-AD72-1894DDA3FAC7}"/>
          </ac:spMkLst>
        </pc:spChg>
        <pc:spChg chg="mod">
          <ac:chgData name="Giancarlo Cella" userId="f425aa62-05a8-4207-a7a7-b9975cf89f93" providerId="ADAL" clId="{EACC170A-6EAB-42DB-A1FE-E1B95562B102}" dt="2025-09-24T08:58:57.903" v="3109" actId="108"/>
          <ac:spMkLst>
            <pc:docMk/>
            <pc:sldMk cId="946922767" sldId="1743"/>
            <ac:spMk id="187" creationId="{E05F2214-41C9-3D34-5C84-3CAD8000FB8E}"/>
          </ac:spMkLst>
        </pc:spChg>
        <pc:spChg chg="mod">
          <ac:chgData name="Giancarlo Cella" userId="f425aa62-05a8-4207-a7a7-b9975cf89f93" providerId="ADAL" clId="{EACC170A-6EAB-42DB-A1FE-E1B95562B102}" dt="2025-09-24T08:58:57.903" v="3110" actId="108"/>
          <ac:spMkLst>
            <pc:docMk/>
            <pc:sldMk cId="946922767" sldId="1743"/>
            <ac:spMk id="188" creationId="{8ED3FC5B-84E4-B71C-7D08-518052704C5A}"/>
          </ac:spMkLst>
        </pc:spChg>
        <pc:spChg chg="mod">
          <ac:chgData name="Giancarlo Cella" userId="f425aa62-05a8-4207-a7a7-b9975cf89f93" providerId="ADAL" clId="{EACC170A-6EAB-42DB-A1FE-E1B95562B102}" dt="2025-09-24T08:58:57.903" v="3111" actId="108"/>
          <ac:spMkLst>
            <pc:docMk/>
            <pc:sldMk cId="946922767" sldId="1743"/>
            <ac:spMk id="189" creationId="{0D73FCE8-01A5-50AB-8F12-82F13734F419}"/>
          </ac:spMkLst>
        </pc:spChg>
        <pc:spChg chg="mod">
          <ac:chgData name="Giancarlo Cella" userId="f425aa62-05a8-4207-a7a7-b9975cf89f93" providerId="ADAL" clId="{EACC170A-6EAB-42DB-A1FE-E1B95562B102}" dt="2025-09-24T08:58:57.905" v="3112" actId="108"/>
          <ac:spMkLst>
            <pc:docMk/>
            <pc:sldMk cId="946922767" sldId="1743"/>
            <ac:spMk id="190" creationId="{0208C695-F954-65AA-6C9C-6106674AC81B}"/>
          </ac:spMkLst>
        </pc:spChg>
        <pc:spChg chg="mod">
          <ac:chgData name="Giancarlo Cella" userId="f425aa62-05a8-4207-a7a7-b9975cf89f93" providerId="ADAL" clId="{EACC170A-6EAB-42DB-A1FE-E1B95562B102}" dt="2025-09-24T08:58:57.905" v="3113" actId="108"/>
          <ac:spMkLst>
            <pc:docMk/>
            <pc:sldMk cId="946922767" sldId="1743"/>
            <ac:spMk id="191" creationId="{95CE53FA-A93E-0EF2-423D-13522DC3FFF6}"/>
          </ac:spMkLst>
        </pc:spChg>
        <pc:spChg chg="mod">
          <ac:chgData name="Giancarlo Cella" userId="f425aa62-05a8-4207-a7a7-b9975cf89f93" providerId="ADAL" clId="{EACC170A-6EAB-42DB-A1FE-E1B95562B102}" dt="2025-09-24T08:58:57.907" v="3114" actId="108"/>
          <ac:spMkLst>
            <pc:docMk/>
            <pc:sldMk cId="946922767" sldId="1743"/>
            <ac:spMk id="192" creationId="{B0E34B34-B8DB-B339-8484-4DF95674837B}"/>
          </ac:spMkLst>
        </pc:spChg>
        <pc:spChg chg="mod">
          <ac:chgData name="Giancarlo Cella" userId="f425aa62-05a8-4207-a7a7-b9975cf89f93" providerId="ADAL" clId="{EACC170A-6EAB-42DB-A1FE-E1B95562B102}" dt="2025-09-24T08:58:57.907" v="3115" actId="108"/>
          <ac:spMkLst>
            <pc:docMk/>
            <pc:sldMk cId="946922767" sldId="1743"/>
            <ac:spMk id="193" creationId="{0A119210-07D5-E434-C788-1B9072D4D84D}"/>
          </ac:spMkLst>
        </pc:spChg>
        <pc:spChg chg="mod">
          <ac:chgData name="Giancarlo Cella" userId="f425aa62-05a8-4207-a7a7-b9975cf89f93" providerId="ADAL" clId="{EACC170A-6EAB-42DB-A1FE-E1B95562B102}" dt="2025-09-24T08:58:57.909" v="3116" actId="108"/>
          <ac:spMkLst>
            <pc:docMk/>
            <pc:sldMk cId="946922767" sldId="1743"/>
            <ac:spMk id="194" creationId="{6A96ED89-D5AD-E2B1-C013-683C48CDD6C6}"/>
          </ac:spMkLst>
        </pc:spChg>
        <pc:grpChg chg="del">
          <ac:chgData name="Giancarlo Cella" userId="f425aa62-05a8-4207-a7a7-b9975cf89f93" providerId="ADAL" clId="{EACC170A-6EAB-42DB-A1FE-E1B95562B102}" dt="2025-09-24T08:58:57.819" v="3026" actId="478"/>
          <ac:grpSpMkLst>
            <pc:docMk/>
            <pc:sldMk cId="946922767" sldId="1743"/>
            <ac:grpSpMk id="174" creationId="{EF4F599E-A254-1176-5B7D-CDFCFEC69019}"/>
          </ac:grpSpMkLst>
        </pc:grpChg>
        <pc:grpChg chg="mod ord">
          <ac:chgData name="Giancarlo Cella" userId="f425aa62-05a8-4207-a7a7-b9975cf89f93" providerId="ADAL" clId="{EACC170A-6EAB-42DB-A1FE-E1B95562B102}" dt="2025-09-24T08:58:57.911" v="3120" actId="962"/>
          <ac:grpSpMkLst>
            <pc:docMk/>
            <pc:sldMk cId="946922767" sldId="1743"/>
            <ac:grpSpMk id="195" creationId="{C2EF77F3-04F2-4ED0-FF6E-18388A1257A6}"/>
          </ac:grpSpMkLst>
        </pc:grpChg>
        <pc:grpChg chg="del">
          <ac:chgData name="Giancarlo Cella" userId="f425aa62-05a8-4207-a7a7-b9975cf89f93" providerId="ADAL" clId="{EACC170A-6EAB-42DB-A1FE-E1B95562B102}" dt="2025-09-24T08:58:57.911" v="3118" actId="478"/>
          <ac:grpSpMkLst>
            <pc:docMk/>
            <pc:sldMk cId="946922767" sldId="1743"/>
            <ac:grpSpMk id="196" creationId="{FCE15DB2-F1F0-D5BE-178D-5F92AF126393}"/>
          </ac:grpSpMkLst>
        </pc:grpChg>
        <pc:picChg chg="mod">
          <ac:chgData name="Giancarlo Cella" userId="f425aa62-05a8-4207-a7a7-b9975cf89f93" providerId="ADAL" clId="{EACC170A-6EAB-42DB-A1FE-E1B95562B102}" dt="2025-09-24T08:58:57.657" v="2939" actId="14100"/>
          <ac:picMkLst>
            <pc:docMk/>
            <pc:sldMk cId="946922767" sldId="1743"/>
            <ac:picMk id="3" creationId="{BB33DB61-E957-2895-C372-B1842F0DE218}"/>
          </ac:picMkLst>
        </pc:picChg>
      </pc:sldChg>
      <pc:sldChg chg="addSp delSp modSp add mod modClrScheme chgLayout">
        <pc:chgData name="Giancarlo Cella" userId="f425aa62-05a8-4207-a7a7-b9975cf89f93" providerId="ADAL" clId="{EACC170A-6EAB-42DB-A1FE-E1B95562B102}" dt="2025-09-24T11:59:26.677" v="6849" actId="1076"/>
        <pc:sldMkLst>
          <pc:docMk/>
          <pc:sldMk cId="2998617088" sldId="1744"/>
        </pc:sldMkLst>
        <pc:spChg chg="mod">
          <ac:chgData name="Giancarlo Cella" userId="f425aa62-05a8-4207-a7a7-b9975cf89f93" providerId="ADAL" clId="{EACC170A-6EAB-42DB-A1FE-E1B95562B102}" dt="2025-09-24T10:47:11.420" v="6092" actId="14100"/>
          <ac:spMkLst>
            <pc:docMk/>
            <pc:sldMk cId="2998617088" sldId="1744"/>
            <ac:spMk id="2" creationId="{5023EB03-899C-476E-67F4-4AF3F75557E1}"/>
          </ac:spMkLst>
        </pc:spChg>
        <pc:spChg chg="del mod ord">
          <ac:chgData name="Giancarlo Cella" userId="f425aa62-05a8-4207-a7a7-b9975cf89f93" providerId="ADAL" clId="{EACC170A-6EAB-42DB-A1FE-E1B95562B102}" dt="2025-09-24T10:44:07.687" v="6002"/>
          <ac:spMkLst>
            <pc:docMk/>
            <pc:sldMk cId="2998617088" sldId="1744"/>
            <ac:spMk id="3" creationId="{CCFDD831-67A0-3604-53D3-133CE99B27A3}"/>
          </ac:spMkLst>
        </pc:spChg>
        <pc:spChg chg="add">
          <ac:chgData name="Giancarlo Cella" userId="f425aa62-05a8-4207-a7a7-b9975cf89f93" providerId="ADAL" clId="{EACC170A-6EAB-42DB-A1FE-E1B95562B102}" dt="2025-09-24T10:43:52.802" v="5998"/>
          <ac:spMkLst>
            <pc:docMk/>
            <pc:sldMk cId="2998617088" sldId="1744"/>
            <ac:spMk id="4" creationId="{57C8EF42-D3A4-667F-9C4F-1F1DBBBC6578}"/>
          </ac:spMkLst>
        </pc:spChg>
        <pc:spChg chg="add mod">
          <ac:chgData name="Giancarlo Cella" userId="f425aa62-05a8-4207-a7a7-b9975cf89f93" providerId="ADAL" clId="{EACC170A-6EAB-42DB-A1FE-E1B95562B102}" dt="2025-09-24T11:59:26.677" v="6849" actId="1076"/>
          <ac:spMkLst>
            <pc:docMk/>
            <pc:sldMk cId="2998617088" sldId="1744"/>
            <ac:spMk id="6" creationId="{BB996540-A013-DB19-EA43-47CB524ECB24}"/>
          </ac:spMkLst>
        </pc:spChg>
        <pc:picChg chg="del">
          <ac:chgData name="Giancarlo Cella" userId="f425aa62-05a8-4207-a7a7-b9975cf89f93" providerId="ADAL" clId="{EACC170A-6EAB-42DB-A1FE-E1B95562B102}" dt="2025-09-24T09:22:48.412" v="3602" actId="478"/>
          <ac:picMkLst>
            <pc:docMk/>
            <pc:sldMk cId="2998617088" sldId="1744"/>
            <ac:picMk id="5" creationId="{94A58966-FD1A-8352-0FBF-2DE9938E52F0}"/>
          </ac:picMkLst>
        </pc:picChg>
        <pc:picChg chg="add mod">
          <ac:chgData name="Giancarlo Cella" userId="f425aa62-05a8-4207-a7a7-b9975cf89f93" providerId="ADAL" clId="{EACC170A-6EAB-42DB-A1FE-E1B95562B102}" dt="2025-09-24T10:47:16.158" v="6095" actId="1076"/>
          <ac:picMkLst>
            <pc:docMk/>
            <pc:sldMk cId="2998617088" sldId="1744"/>
            <ac:picMk id="7" creationId="{53E8353A-1E44-5D40-F80F-8F778C8EE197}"/>
          </ac:picMkLst>
        </pc:picChg>
      </pc:sldChg>
      <pc:sldChg chg="add del">
        <pc:chgData name="Giancarlo Cella" userId="f425aa62-05a8-4207-a7a7-b9975cf89f93" providerId="ADAL" clId="{EACC170A-6EAB-42DB-A1FE-E1B95562B102}" dt="2025-09-24T10:08:29.675" v="3968"/>
        <pc:sldMkLst>
          <pc:docMk/>
          <pc:sldMk cId="2928167623" sldId="1745"/>
        </pc:sldMkLst>
      </pc:sldChg>
      <pc:sldChg chg="addSp delSp modSp new mod">
        <pc:chgData name="Giancarlo Cella" userId="f425aa62-05a8-4207-a7a7-b9975cf89f93" providerId="ADAL" clId="{EACC170A-6EAB-42DB-A1FE-E1B95562B102}" dt="2025-09-24T12:19:06.358" v="6939" actId="1076"/>
        <pc:sldMkLst>
          <pc:docMk/>
          <pc:sldMk cId="3473070662" sldId="1745"/>
        </pc:sldMkLst>
        <pc:spChg chg="mod">
          <ac:chgData name="Giancarlo Cella" userId="f425aa62-05a8-4207-a7a7-b9975cf89f93" providerId="ADAL" clId="{EACC170A-6EAB-42DB-A1FE-E1B95562B102}" dt="2025-09-24T12:18:58.959" v="6937" actId="14100"/>
          <ac:spMkLst>
            <pc:docMk/>
            <pc:sldMk cId="3473070662" sldId="1745"/>
            <ac:spMk id="2" creationId="{967AE25C-F1D2-3AF4-0A7D-E04D52BE3782}"/>
          </ac:spMkLst>
        </pc:spChg>
        <pc:spChg chg="mod">
          <ac:chgData name="Giancarlo Cella" userId="f425aa62-05a8-4207-a7a7-b9975cf89f93" providerId="ADAL" clId="{EACC170A-6EAB-42DB-A1FE-E1B95562B102}" dt="2025-09-24T12:19:04.306" v="6938" actId="1076"/>
          <ac:spMkLst>
            <pc:docMk/>
            <pc:sldMk cId="3473070662" sldId="1745"/>
            <ac:spMk id="3" creationId="{96B5A9D7-6AF9-7A81-C563-EB1A6AD86879}"/>
          </ac:spMkLst>
        </pc:spChg>
        <pc:spChg chg="del topLvl">
          <ac:chgData name="Giancarlo Cella" userId="f425aa62-05a8-4207-a7a7-b9975cf89f93" providerId="ADAL" clId="{EACC170A-6EAB-42DB-A1FE-E1B95562B102}" dt="2025-09-24T11:37:44.131" v="6518" actId="478"/>
          <ac:spMkLst>
            <pc:docMk/>
            <pc:sldMk cId="3473070662" sldId="1745"/>
            <ac:spMk id="10" creationId="{2BA87E3A-E21E-2EE0-C8BE-C4A407830158}"/>
          </ac:spMkLst>
        </pc:spChg>
        <pc:spChg chg="del topLvl">
          <ac:chgData name="Giancarlo Cella" userId="f425aa62-05a8-4207-a7a7-b9975cf89f93" providerId="ADAL" clId="{EACC170A-6EAB-42DB-A1FE-E1B95562B102}" dt="2025-09-24T11:37:44.027" v="6410" actId="478"/>
          <ac:spMkLst>
            <pc:docMk/>
            <pc:sldMk cId="3473070662" sldId="1745"/>
            <ac:spMk id="11" creationId="{80E3E667-C99A-C904-629B-363B08A40815}"/>
          </ac:spMkLst>
        </pc:spChg>
        <pc:spChg chg="del">
          <ac:chgData name="Giancarlo Cella" userId="f425aa62-05a8-4207-a7a7-b9975cf89f93" providerId="ADAL" clId="{EACC170A-6EAB-42DB-A1FE-E1B95562B102}" dt="2025-09-24T11:37:44.027" v="6409" actId="478"/>
          <ac:spMkLst>
            <pc:docMk/>
            <pc:sldMk cId="3473070662" sldId="1745"/>
            <ac:spMk id="12" creationId="{0AED6BA9-2C2D-B629-0981-A4BA0382546E}"/>
          </ac:spMkLst>
        </pc:spChg>
        <pc:spChg chg="del">
          <ac:chgData name="Giancarlo Cella" userId="f425aa62-05a8-4207-a7a7-b9975cf89f93" providerId="ADAL" clId="{EACC170A-6EAB-42DB-A1FE-E1B95562B102}" dt="2025-09-24T11:37:44.027" v="6408" actId="478"/>
          <ac:spMkLst>
            <pc:docMk/>
            <pc:sldMk cId="3473070662" sldId="1745"/>
            <ac:spMk id="13" creationId="{B94EF27E-5911-65F2-1FF7-C761D1E6E946}"/>
          </ac:spMkLst>
        </pc:spChg>
        <pc:spChg chg="del">
          <ac:chgData name="Giancarlo Cella" userId="f425aa62-05a8-4207-a7a7-b9975cf89f93" providerId="ADAL" clId="{EACC170A-6EAB-42DB-A1FE-E1B95562B102}" dt="2025-09-24T11:37:44.027" v="6407" actId="478"/>
          <ac:spMkLst>
            <pc:docMk/>
            <pc:sldMk cId="3473070662" sldId="1745"/>
            <ac:spMk id="14" creationId="{E52E3FB9-C8C3-AAE0-1647-92C6BB2B5A5A}"/>
          </ac:spMkLst>
        </pc:spChg>
        <pc:spChg chg="del">
          <ac:chgData name="Giancarlo Cella" userId="f425aa62-05a8-4207-a7a7-b9975cf89f93" providerId="ADAL" clId="{EACC170A-6EAB-42DB-A1FE-E1B95562B102}" dt="2025-09-24T11:37:44.027" v="6406" actId="478"/>
          <ac:spMkLst>
            <pc:docMk/>
            <pc:sldMk cId="3473070662" sldId="1745"/>
            <ac:spMk id="15" creationId="{83492959-84C5-F1B4-C577-61A1F8148CB5}"/>
          </ac:spMkLst>
        </pc:spChg>
        <pc:spChg chg="del">
          <ac:chgData name="Giancarlo Cella" userId="f425aa62-05a8-4207-a7a7-b9975cf89f93" providerId="ADAL" clId="{EACC170A-6EAB-42DB-A1FE-E1B95562B102}" dt="2025-09-24T11:37:44.027" v="6405" actId="478"/>
          <ac:spMkLst>
            <pc:docMk/>
            <pc:sldMk cId="3473070662" sldId="1745"/>
            <ac:spMk id="16" creationId="{E405AB37-FDD9-098A-91C4-10B25E44A07B}"/>
          </ac:spMkLst>
        </pc:spChg>
        <pc:spChg chg="del">
          <ac:chgData name="Giancarlo Cella" userId="f425aa62-05a8-4207-a7a7-b9975cf89f93" providerId="ADAL" clId="{EACC170A-6EAB-42DB-A1FE-E1B95562B102}" dt="2025-09-24T11:37:44.027" v="6404" actId="478"/>
          <ac:spMkLst>
            <pc:docMk/>
            <pc:sldMk cId="3473070662" sldId="1745"/>
            <ac:spMk id="18" creationId="{2B9A5989-40B6-27C3-D533-51161821BC91}"/>
          </ac:spMkLst>
        </pc:spChg>
        <pc:spChg chg="del">
          <ac:chgData name="Giancarlo Cella" userId="f425aa62-05a8-4207-a7a7-b9975cf89f93" providerId="ADAL" clId="{EACC170A-6EAB-42DB-A1FE-E1B95562B102}" dt="2025-09-24T11:37:44.027" v="6403" actId="478"/>
          <ac:spMkLst>
            <pc:docMk/>
            <pc:sldMk cId="3473070662" sldId="1745"/>
            <ac:spMk id="19" creationId="{AA732F2E-FF5B-4525-B62C-352482E84DF2}"/>
          </ac:spMkLst>
        </pc:spChg>
        <pc:spChg chg="del">
          <ac:chgData name="Giancarlo Cella" userId="f425aa62-05a8-4207-a7a7-b9975cf89f93" providerId="ADAL" clId="{EACC170A-6EAB-42DB-A1FE-E1B95562B102}" dt="2025-09-24T11:37:44.027" v="6402" actId="478"/>
          <ac:spMkLst>
            <pc:docMk/>
            <pc:sldMk cId="3473070662" sldId="1745"/>
            <ac:spMk id="20" creationId="{F0E3EE96-762A-D2DA-2BB3-34326965FD5B}"/>
          </ac:spMkLst>
        </pc:spChg>
        <pc:spChg chg="del">
          <ac:chgData name="Giancarlo Cella" userId="f425aa62-05a8-4207-a7a7-b9975cf89f93" providerId="ADAL" clId="{EACC170A-6EAB-42DB-A1FE-E1B95562B102}" dt="2025-09-24T11:37:44.011" v="6401" actId="478"/>
          <ac:spMkLst>
            <pc:docMk/>
            <pc:sldMk cId="3473070662" sldId="1745"/>
            <ac:spMk id="21" creationId="{9E67A44F-6255-7515-8545-45193731DD50}"/>
          </ac:spMkLst>
        </pc:spChg>
        <pc:spChg chg="del">
          <ac:chgData name="Giancarlo Cella" userId="f425aa62-05a8-4207-a7a7-b9975cf89f93" providerId="ADAL" clId="{EACC170A-6EAB-42DB-A1FE-E1B95562B102}" dt="2025-09-24T11:37:44.011" v="6400" actId="478"/>
          <ac:spMkLst>
            <pc:docMk/>
            <pc:sldMk cId="3473070662" sldId="1745"/>
            <ac:spMk id="22" creationId="{79A29224-5BB2-AF80-5999-21C4DEC1F1A4}"/>
          </ac:spMkLst>
        </pc:spChg>
        <pc:spChg chg="del">
          <ac:chgData name="Giancarlo Cella" userId="f425aa62-05a8-4207-a7a7-b9975cf89f93" providerId="ADAL" clId="{EACC170A-6EAB-42DB-A1FE-E1B95562B102}" dt="2025-09-24T11:37:44.011" v="6399" actId="478"/>
          <ac:spMkLst>
            <pc:docMk/>
            <pc:sldMk cId="3473070662" sldId="1745"/>
            <ac:spMk id="24" creationId="{C503F50A-1A95-82B1-B42C-55F72D308438}"/>
          </ac:spMkLst>
        </pc:spChg>
        <pc:spChg chg="del">
          <ac:chgData name="Giancarlo Cella" userId="f425aa62-05a8-4207-a7a7-b9975cf89f93" providerId="ADAL" clId="{EACC170A-6EAB-42DB-A1FE-E1B95562B102}" dt="2025-09-24T11:37:44.011" v="6398" actId="478"/>
          <ac:spMkLst>
            <pc:docMk/>
            <pc:sldMk cId="3473070662" sldId="1745"/>
            <ac:spMk id="25" creationId="{73014831-D475-3AF0-DAA4-F3887980263E}"/>
          </ac:spMkLst>
        </pc:spChg>
        <pc:spChg chg="del">
          <ac:chgData name="Giancarlo Cella" userId="f425aa62-05a8-4207-a7a7-b9975cf89f93" providerId="ADAL" clId="{EACC170A-6EAB-42DB-A1FE-E1B95562B102}" dt="2025-09-24T11:37:44.011" v="6397" actId="478"/>
          <ac:spMkLst>
            <pc:docMk/>
            <pc:sldMk cId="3473070662" sldId="1745"/>
            <ac:spMk id="26" creationId="{005C98DD-5692-D0D7-8EB1-1E542876A4E7}"/>
          </ac:spMkLst>
        </pc:spChg>
        <pc:spChg chg="del">
          <ac:chgData name="Giancarlo Cella" userId="f425aa62-05a8-4207-a7a7-b9975cf89f93" providerId="ADAL" clId="{EACC170A-6EAB-42DB-A1FE-E1B95562B102}" dt="2025-09-24T11:37:44.011" v="6396" actId="478"/>
          <ac:spMkLst>
            <pc:docMk/>
            <pc:sldMk cId="3473070662" sldId="1745"/>
            <ac:spMk id="27" creationId="{C69870A9-E968-83C3-8595-3A2D065AE0C1}"/>
          </ac:spMkLst>
        </pc:spChg>
        <pc:spChg chg="del">
          <ac:chgData name="Giancarlo Cella" userId="f425aa62-05a8-4207-a7a7-b9975cf89f93" providerId="ADAL" clId="{EACC170A-6EAB-42DB-A1FE-E1B95562B102}" dt="2025-09-24T11:37:44.011" v="6395" actId="478"/>
          <ac:spMkLst>
            <pc:docMk/>
            <pc:sldMk cId="3473070662" sldId="1745"/>
            <ac:spMk id="28" creationId="{9767DC1D-9838-F168-D9FF-3080EF642E16}"/>
          </ac:spMkLst>
        </pc:spChg>
        <pc:spChg chg="del">
          <ac:chgData name="Giancarlo Cella" userId="f425aa62-05a8-4207-a7a7-b9975cf89f93" providerId="ADAL" clId="{EACC170A-6EAB-42DB-A1FE-E1B95562B102}" dt="2025-09-24T11:37:44.011" v="6394" actId="478"/>
          <ac:spMkLst>
            <pc:docMk/>
            <pc:sldMk cId="3473070662" sldId="1745"/>
            <ac:spMk id="29" creationId="{021B3D05-6F65-1FF8-FA86-0573D8F9ADD7}"/>
          </ac:spMkLst>
        </pc:spChg>
        <pc:spChg chg="del">
          <ac:chgData name="Giancarlo Cella" userId="f425aa62-05a8-4207-a7a7-b9975cf89f93" providerId="ADAL" clId="{EACC170A-6EAB-42DB-A1FE-E1B95562B102}" dt="2025-09-24T11:37:44.011" v="6393" actId="478"/>
          <ac:spMkLst>
            <pc:docMk/>
            <pc:sldMk cId="3473070662" sldId="1745"/>
            <ac:spMk id="30" creationId="{830C4627-7D48-2FC1-2D06-842E39E2A6EB}"/>
          </ac:spMkLst>
        </pc:spChg>
        <pc:spChg chg="del">
          <ac:chgData name="Giancarlo Cella" userId="f425aa62-05a8-4207-a7a7-b9975cf89f93" providerId="ADAL" clId="{EACC170A-6EAB-42DB-A1FE-E1B95562B102}" dt="2025-09-24T11:37:44.011" v="6392" actId="478"/>
          <ac:spMkLst>
            <pc:docMk/>
            <pc:sldMk cId="3473070662" sldId="1745"/>
            <ac:spMk id="32" creationId="{88570BD0-54FC-23C2-59FD-80D3153E90D0}"/>
          </ac:spMkLst>
        </pc:spChg>
        <pc:spChg chg="del">
          <ac:chgData name="Giancarlo Cella" userId="f425aa62-05a8-4207-a7a7-b9975cf89f93" providerId="ADAL" clId="{EACC170A-6EAB-42DB-A1FE-E1B95562B102}" dt="2025-09-24T11:37:44.011" v="6391" actId="478"/>
          <ac:spMkLst>
            <pc:docMk/>
            <pc:sldMk cId="3473070662" sldId="1745"/>
            <ac:spMk id="33" creationId="{E5BFBBB0-494E-2D5E-156A-6962FFCF9990}"/>
          </ac:spMkLst>
        </pc:spChg>
        <pc:spChg chg="del">
          <ac:chgData name="Giancarlo Cella" userId="f425aa62-05a8-4207-a7a7-b9975cf89f93" providerId="ADAL" clId="{EACC170A-6EAB-42DB-A1FE-E1B95562B102}" dt="2025-09-24T11:37:44.011" v="6390" actId="478"/>
          <ac:spMkLst>
            <pc:docMk/>
            <pc:sldMk cId="3473070662" sldId="1745"/>
            <ac:spMk id="34" creationId="{4F707D22-EA4C-16BC-5C3E-F0362C8DA5BD}"/>
          </ac:spMkLst>
        </pc:spChg>
        <pc:spChg chg="del">
          <ac:chgData name="Giancarlo Cella" userId="f425aa62-05a8-4207-a7a7-b9975cf89f93" providerId="ADAL" clId="{EACC170A-6EAB-42DB-A1FE-E1B95562B102}" dt="2025-09-24T11:37:44.011" v="6389" actId="478"/>
          <ac:spMkLst>
            <pc:docMk/>
            <pc:sldMk cId="3473070662" sldId="1745"/>
            <ac:spMk id="35" creationId="{53ADFE36-648B-0531-33A3-A45C752B9D7B}"/>
          </ac:spMkLst>
        </pc:spChg>
        <pc:spChg chg="del">
          <ac:chgData name="Giancarlo Cella" userId="f425aa62-05a8-4207-a7a7-b9975cf89f93" providerId="ADAL" clId="{EACC170A-6EAB-42DB-A1FE-E1B95562B102}" dt="2025-09-24T11:37:44.011" v="6388" actId="478"/>
          <ac:spMkLst>
            <pc:docMk/>
            <pc:sldMk cId="3473070662" sldId="1745"/>
            <ac:spMk id="36" creationId="{A28CF28E-E2C9-03F4-7FAC-3980141E7A6F}"/>
          </ac:spMkLst>
        </pc:spChg>
        <pc:spChg chg="del">
          <ac:chgData name="Giancarlo Cella" userId="f425aa62-05a8-4207-a7a7-b9975cf89f93" providerId="ADAL" clId="{EACC170A-6EAB-42DB-A1FE-E1B95562B102}" dt="2025-09-24T11:37:44.011" v="6387" actId="478"/>
          <ac:spMkLst>
            <pc:docMk/>
            <pc:sldMk cId="3473070662" sldId="1745"/>
            <ac:spMk id="37" creationId="{4B272F25-7E57-6F78-DE8E-24E5B70E2119}"/>
          </ac:spMkLst>
        </pc:spChg>
        <pc:spChg chg="del">
          <ac:chgData name="Giancarlo Cella" userId="f425aa62-05a8-4207-a7a7-b9975cf89f93" providerId="ADAL" clId="{EACC170A-6EAB-42DB-A1FE-E1B95562B102}" dt="2025-09-24T11:37:44.011" v="6386" actId="478"/>
          <ac:spMkLst>
            <pc:docMk/>
            <pc:sldMk cId="3473070662" sldId="1745"/>
            <ac:spMk id="38" creationId="{DC21C7B0-EA78-1FFC-2FC6-849A78868B6D}"/>
          </ac:spMkLst>
        </pc:spChg>
        <pc:spChg chg="del">
          <ac:chgData name="Giancarlo Cella" userId="f425aa62-05a8-4207-a7a7-b9975cf89f93" providerId="ADAL" clId="{EACC170A-6EAB-42DB-A1FE-E1B95562B102}" dt="2025-09-24T11:37:44.011" v="6385" actId="478"/>
          <ac:spMkLst>
            <pc:docMk/>
            <pc:sldMk cId="3473070662" sldId="1745"/>
            <ac:spMk id="39" creationId="{7E1593BC-B25E-7829-6405-7E155E9A1687}"/>
          </ac:spMkLst>
        </pc:spChg>
        <pc:spChg chg="del">
          <ac:chgData name="Giancarlo Cella" userId="f425aa62-05a8-4207-a7a7-b9975cf89f93" providerId="ADAL" clId="{EACC170A-6EAB-42DB-A1FE-E1B95562B102}" dt="2025-09-24T11:37:44.011" v="6384" actId="478"/>
          <ac:spMkLst>
            <pc:docMk/>
            <pc:sldMk cId="3473070662" sldId="1745"/>
            <ac:spMk id="40" creationId="{8BC53AD6-D330-DC30-039D-0044DEB1CF56}"/>
          </ac:spMkLst>
        </pc:spChg>
        <pc:spChg chg="del">
          <ac:chgData name="Giancarlo Cella" userId="f425aa62-05a8-4207-a7a7-b9975cf89f93" providerId="ADAL" clId="{EACC170A-6EAB-42DB-A1FE-E1B95562B102}" dt="2025-09-24T11:37:44.011" v="6383" actId="478"/>
          <ac:spMkLst>
            <pc:docMk/>
            <pc:sldMk cId="3473070662" sldId="1745"/>
            <ac:spMk id="41" creationId="{7572D771-AF1D-94FC-C1E2-B28F3C30506F}"/>
          </ac:spMkLst>
        </pc:spChg>
        <pc:spChg chg="del">
          <ac:chgData name="Giancarlo Cella" userId="f425aa62-05a8-4207-a7a7-b9975cf89f93" providerId="ADAL" clId="{EACC170A-6EAB-42DB-A1FE-E1B95562B102}" dt="2025-09-24T11:37:44.011" v="6382" actId="478"/>
          <ac:spMkLst>
            <pc:docMk/>
            <pc:sldMk cId="3473070662" sldId="1745"/>
            <ac:spMk id="42" creationId="{C86F3D81-16F0-E08C-5E5A-79DC2A4F6FE2}"/>
          </ac:spMkLst>
        </pc:spChg>
        <pc:spChg chg="del">
          <ac:chgData name="Giancarlo Cella" userId="f425aa62-05a8-4207-a7a7-b9975cf89f93" providerId="ADAL" clId="{EACC170A-6EAB-42DB-A1FE-E1B95562B102}" dt="2025-09-24T11:37:44.011" v="6381" actId="478"/>
          <ac:spMkLst>
            <pc:docMk/>
            <pc:sldMk cId="3473070662" sldId="1745"/>
            <ac:spMk id="43" creationId="{B1D10FD3-457E-C584-C5F8-1485C3867B61}"/>
          </ac:spMkLst>
        </pc:spChg>
        <pc:spChg chg="del">
          <ac:chgData name="Giancarlo Cella" userId="f425aa62-05a8-4207-a7a7-b9975cf89f93" providerId="ADAL" clId="{EACC170A-6EAB-42DB-A1FE-E1B95562B102}" dt="2025-09-24T11:37:44.011" v="6380" actId="478"/>
          <ac:spMkLst>
            <pc:docMk/>
            <pc:sldMk cId="3473070662" sldId="1745"/>
            <ac:spMk id="44" creationId="{2B8F4A23-664A-9FA5-2941-4FCC52012E4B}"/>
          </ac:spMkLst>
        </pc:spChg>
        <pc:spChg chg="del">
          <ac:chgData name="Giancarlo Cella" userId="f425aa62-05a8-4207-a7a7-b9975cf89f93" providerId="ADAL" clId="{EACC170A-6EAB-42DB-A1FE-E1B95562B102}" dt="2025-09-24T11:37:44.011" v="6379" actId="478"/>
          <ac:spMkLst>
            <pc:docMk/>
            <pc:sldMk cId="3473070662" sldId="1745"/>
            <ac:spMk id="45" creationId="{2931FC08-D592-5356-347B-E249EEF8CF24}"/>
          </ac:spMkLst>
        </pc:spChg>
        <pc:spChg chg="del">
          <ac:chgData name="Giancarlo Cella" userId="f425aa62-05a8-4207-a7a7-b9975cf89f93" providerId="ADAL" clId="{EACC170A-6EAB-42DB-A1FE-E1B95562B102}" dt="2025-09-24T11:37:44.011" v="6378" actId="478"/>
          <ac:spMkLst>
            <pc:docMk/>
            <pc:sldMk cId="3473070662" sldId="1745"/>
            <ac:spMk id="46" creationId="{C63C30DE-B95D-1FD1-7E74-D05FB022711A}"/>
          </ac:spMkLst>
        </pc:spChg>
        <pc:spChg chg="del">
          <ac:chgData name="Giancarlo Cella" userId="f425aa62-05a8-4207-a7a7-b9975cf89f93" providerId="ADAL" clId="{EACC170A-6EAB-42DB-A1FE-E1B95562B102}" dt="2025-09-24T11:37:44.011" v="6377" actId="478"/>
          <ac:spMkLst>
            <pc:docMk/>
            <pc:sldMk cId="3473070662" sldId="1745"/>
            <ac:spMk id="47" creationId="{D7AC8172-8195-B72D-0085-FDDE146A1FAD}"/>
          </ac:spMkLst>
        </pc:spChg>
        <pc:spChg chg="del">
          <ac:chgData name="Giancarlo Cella" userId="f425aa62-05a8-4207-a7a7-b9975cf89f93" providerId="ADAL" clId="{EACC170A-6EAB-42DB-A1FE-E1B95562B102}" dt="2025-09-24T11:37:44.011" v="6376" actId="478"/>
          <ac:spMkLst>
            <pc:docMk/>
            <pc:sldMk cId="3473070662" sldId="1745"/>
            <ac:spMk id="48" creationId="{1CFD6D91-7D6B-DE6D-A735-2B9A3081F80B}"/>
          </ac:spMkLst>
        </pc:spChg>
        <pc:spChg chg="del">
          <ac:chgData name="Giancarlo Cella" userId="f425aa62-05a8-4207-a7a7-b9975cf89f93" providerId="ADAL" clId="{EACC170A-6EAB-42DB-A1FE-E1B95562B102}" dt="2025-09-24T11:37:44.011" v="6375" actId="478"/>
          <ac:spMkLst>
            <pc:docMk/>
            <pc:sldMk cId="3473070662" sldId="1745"/>
            <ac:spMk id="49" creationId="{6263AAA3-0856-DFD6-4E93-37744BC698A8}"/>
          </ac:spMkLst>
        </pc:spChg>
        <pc:spChg chg="del">
          <ac:chgData name="Giancarlo Cella" userId="f425aa62-05a8-4207-a7a7-b9975cf89f93" providerId="ADAL" clId="{EACC170A-6EAB-42DB-A1FE-E1B95562B102}" dt="2025-09-24T11:37:44.010" v="6374" actId="478"/>
          <ac:spMkLst>
            <pc:docMk/>
            <pc:sldMk cId="3473070662" sldId="1745"/>
            <ac:spMk id="50" creationId="{9730B8EB-ABAF-6FE8-34A5-550756D7F7CB}"/>
          </ac:spMkLst>
        </pc:spChg>
        <pc:spChg chg="del">
          <ac:chgData name="Giancarlo Cella" userId="f425aa62-05a8-4207-a7a7-b9975cf89f93" providerId="ADAL" clId="{EACC170A-6EAB-42DB-A1FE-E1B95562B102}" dt="2025-09-24T11:37:44.010" v="6373" actId="478"/>
          <ac:spMkLst>
            <pc:docMk/>
            <pc:sldMk cId="3473070662" sldId="1745"/>
            <ac:spMk id="51" creationId="{9F242E8D-21CF-E06C-0DA4-1D04048D0B3E}"/>
          </ac:spMkLst>
        </pc:spChg>
        <pc:spChg chg="del">
          <ac:chgData name="Giancarlo Cella" userId="f425aa62-05a8-4207-a7a7-b9975cf89f93" providerId="ADAL" clId="{EACC170A-6EAB-42DB-A1FE-E1B95562B102}" dt="2025-09-24T11:37:44.009" v="6372" actId="478"/>
          <ac:spMkLst>
            <pc:docMk/>
            <pc:sldMk cId="3473070662" sldId="1745"/>
            <ac:spMk id="52" creationId="{3DC4D17B-397E-A82D-92DB-2EC652226655}"/>
          </ac:spMkLst>
        </pc:spChg>
        <pc:spChg chg="del">
          <ac:chgData name="Giancarlo Cella" userId="f425aa62-05a8-4207-a7a7-b9975cf89f93" providerId="ADAL" clId="{EACC170A-6EAB-42DB-A1FE-E1B95562B102}" dt="2025-09-24T11:37:44.008" v="6371" actId="478"/>
          <ac:spMkLst>
            <pc:docMk/>
            <pc:sldMk cId="3473070662" sldId="1745"/>
            <ac:spMk id="53" creationId="{A0FBCD61-5179-D12C-A367-10CA5DC1D0BC}"/>
          </ac:spMkLst>
        </pc:spChg>
        <pc:spChg chg="del">
          <ac:chgData name="Giancarlo Cella" userId="f425aa62-05a8-4207-a7a7-b9975cf89f93" providerId="ADAL" clId="{EACC170A-6EAB-42DB-A1FE-E1B95562B102}" dt="2025-09-24T11:37:44.008" v="6370" actId="478"/>
          <ac:spMkLst>
            <pc:docMk/>
            <pc:sldMk cId="3473070662" sldId="1745"/>
            <ac:spMk id="54" creationId="{80EB4B54-1C8F-076F-4A19-2545E01F28E2}"/>
          </ac:spMkLst>
        </pc:spChg>
        <pc:spChg chg="del">
          <ac:chgData name="Giancarlo Cella" userId="f425aa62-05a8-4207-a7a7-b9975cf89f93" providerId="ADAL" clId="{EACC170A-6EAB-42DB-A1FE-E1B95562B102}" dt="2025-09-24T11:37:44.007" v="6369" actId="478"/>
          <ac:spMkLst>
            <pc:docMk/>
            <pc:sldMk cId="3473070662" sldId="1745"/>
            <ac:spMk id="55" creationId="{A97EE1D4-7909-E0F2-3359-2ED6BF8D9052}"/>
          </ac:spMkLst>
        </pc:spChg>
        <pc:spChg chg="del">
          <ac:chgData name="Giancarlo Cella" userId="f425aa62-05a8-4207-a7a7-b9975cf89f93" providerId="ADAL" clId="{EACC170A-6EAB-42DB-A1FE-E1B95562B102}" dt="2025-09-24T11:37:44.007" v="6368" actId="478"/>
          <ac:spMkLst>
            <pc:docMk/>
            <pc:sldMk cId="3473070662" sldId="1745"/>
            <ac:spMk id="56" creationId="{6AB82766-E31E-776A-9704-E437A0BC0014}"/>
          </ac:spMkLst>
        </pc:spChg>
        <pc:spChg chg="del">
          <ac:chgData name="Giancarlo Cella" userId="f425aa62-05a8-4207-a7a7-b9975cf89f93" providerId="ADAL" clId="{EACC170A-6EAB-42DB-A1FE-E1B95562B102}" dt="2025-09-24T11:37:44.006" v="6367" actId="478"/>
          <ac:spMkLst>
            <pc:docMk/>
            <pc:sldMk cId="3473070662" sldId="1745"/>
            <ac:spMk id="57" creationId="{329861AB-02AB-F323-EEE4-8BE02350731A}"/>
          </ac:spMkLst>
        </pc:spChg>
        <pc:spChg chg="del">
          <ac:chgData name="Giancarlo Cella" userId="f425aa62-05a8-4207-a7a7-b9975cf89f93" providerId="ADAL" clId="{EACC170A-6EAB-42DB-A1FE-E1B95562B102}" dt="2025-09-24T11:37:44.005" v="6366" actId="478"/>
          <ac:spMkLst>
            <pc:docMk/>
            <pc:sldMk cId="3473070662" sldId="1745"/>
            <ac:spMk id="58" creationId="{BA14967E-F1A6-1FB1-036D-A186DE604C9D}"/>
          </ac:spMkLst>
        </pc:spChg>
        <pc:spChg chg="del">
          <ac:chgData name="Giancarlo Cella" userId="f425aa62-05a8-4207-a7a7-b9975cf89f93" providerId="ADAL" clId="{EACC170A-6EAB-42DB-A1FE-E1B95562B102}" dt="2025-09-24T11:37:44.005" v="6365" actId="478"/>
          <ac:spMkLst>
            <pc:docMk/>
            <pc:sldMk cId="3473070662" sldId="1745"/>
            <ac:spMk id="59" creationId="{B1A3931F-B582-D317-20A3-2EBAA4FFF110}"/>
          </ac:spMkLst>
        </pc:spChg>
        <pc:spChg chg="del">
          <ac:chgData name="Giancarlo Cella" userId="f425aa62-05a8-4207-a7a7-b9975cf89f93" providerId="ADAL" clId="{EACC170A-6EAB-42DB-A1FE-E1B95562B102}" dt="2025-09-24T11:37:44.004" v="6364" actId="478"/>
          <ac:spMkLst>
            <pc:docMk/>
            <pc:sldMk cId="3473070662" sldId="1745"/>
            <ac:spMk id="60" creationId="{CC605312-8F7E-EE3D-2F0D-150E72967718}"/>
          </ac:spMkLst>
        </pc:spChg>
        <pc:spChg chg="del">
          <ac:chgData name="Giancarlo Cella" userId="f425aa62-05a8-4207-a7a7-b9975cf89f93" providerId="ADAL" clId="{EACC170A-6EAB-42DB-A1FE-E1B95562B102}" dt="2025-09-24T11:37:44.004" v="6363" actId="478"/>
          <ac:spMkLst>
            <pc:docMk/>
            <pc:sldMk cId="3473070662" sldId="1745"/>
            <ac:spMk id="61" creationId="{D93E11B6-943B-E6D3-7549-E9D1B2D27DC5}"/>
          </ac:spMkLst>
        </pc:spChg>
        <pc:spChg chg="del">
          <ac:chgData name="Giancarlo Cella" userId="f425aa62-05a8-4207-a7a7-b9975cf89f93" providerId="ADAL" clId="{EACC170A-6EAB-42DB-A1FE-E1B95562B102}" dt="2025-09-24T11:37:44.003" v="6362" actId="478"/>
          <ac:spMkLst>
            <pc:docMk/>
            <pc:sldMk cId="3473070662" sldId="1745"/>
            <ac:spMk id="62" creationId="{79116F09-AB49-FFC7-AF3D-413883BE8261}"/>
          </ac:spMkLst>
        </pc:spChg>
        <pc:spChg chg="del">
          <ac:chgData name="Giancarlo Cella" userId="f425aa62-05a8-4207-a7a7-b9975cf89f93" providerId="ADAL" clId="{EACC170A-6EAB-42DB-A1FE-E1B95562B102}" dt="2025-09-24T11:37:44.001" v="6361" actId="478"/>
          <ac:spMkLst>
            <pc:docMk/>
            <pc:sldMk cId="3473070662" sldId="1745"/>
            <ac:spMk id="63" creationId="{7AEEED5E-9D8A-2FE6-BAC3-18AA9C836669}"/>
          </ac:spMkLst>
        </pc:spChg>
        <pc:spChg chg="del">
          <ac:chgData name="Giancarlo Cella" userId="f425aa62-05a8-4207-a7a7-b9975cf89f93" providerId="ADAL" clId="{EACC170A-6EAB-42DB-A1FE-E1B95562B102}" dt="2025-09-24T11:37:44.001" v="6360" actId="478"/>
          <ac:spMkLst>
            <pc:docMk/>
            <pc:sldMk cId="3473070662" sldId="1745"/>
            <ac:spMk id="64" creationId="{06A6D56F-F9A7-E8D4-4F36-5B4A2716495F}"/>
          </ac:spMkLst>
        </pc:spChg>
        <pc:spChg chg="del">
          <ac:chgData name="Giancarlo Cella" userId="f425aa62-05a8-4207-a7a7-b9975cf89f93" providerId="ADAL" clId="{EACC170A-6EAB-42DB-A1FE-E1B95562B102}" dt="2025-09-24T11:37:44.001" v="6359" actId="478"/>
          <ac:spMkLst>
            <pc:docMk/>
            <pc:sldMk cId="3473070662" sldId="1745"/>
            <ac:spMk id="65" creationId="{31D0FED5-8E97-BDF0-9D1E-C47F04717FE0}"/>
          </ac:spMkLst>
        </pc:spChg>
        <pc:spChg chg="del">
          <ac:chgData name="Giancarlo Cella" userId="f425aa62-05a8-4207-a7a7-b9975cf89f93" providerId="ADAL" clId="{EACC170A-6EAB-42DB-A1FE-E1B95562B102}" dt="2025-09-24T11:37:44" v="6358" actId="478"/>
          <ac:spMkLst>
            <pc:docMk/>
            <pc:sldMk cId="3473070662" sldId="1745"/>
            <ac:spMk id="66" creationId="{5D875149-88B8-1B07-2A0B-6C79D6B80289}"/>
          </ac:spMkLst>
        </pc:spChg>
        <pc:spChg chg="del">
          <ac:chgData name="Giancarlo Cella" userId="f425aa62-05a8-4207-a7a7-b9975cf89f93" providerId="ADAL" clId="{EACC170A-6EAB-42DB-A1FE-E1B95562B102}" dt="2025-09-24T11:37:43.999" v="6357" actId="478"/>
          <ac:spMkLst>
            <pc:docMk/>
            <pc:sldMk cId="3473070662" sldId="1745"/>
            <ac:spMk id="67" creationId="{3B507106-7C9D-DDE6-F4FE-5A56726000A8}"/>
          </ac:spMkLst>
        </pc:spChg>
        <pc:spChg chg="del">
          <ac:chgData name="Giancarlo Cella" userId="f425aa62-05a8-4207-a7a7-b9975cf89f93" providerId="ADAL" clId="{EACC170A-6EAB-42DB-A1FE-E1B95562B102}" dt="2025-09-24T11:37:43.999" v="6356" actId="478"/>
          <ac:spMkLst>
            <pc:docMk/>
            <pc:sldMk cId="3473070662" sldId="1745"/>
            <ac:spMk id="68" creationId="{D3D0B6F9-488F-2192-9E51-32A985803C5E}"/>
          </ac:spMkLst>
        </pc:spChg>
        <pc:spChg chg="del">
          <ac:chgData name="Giancarlo Cella" userId="f425aa62-05a8-4207-a7a7-b9975cf89f93" providerId="ADAL" clId="{EACC170A-6EAB-42DB-A1FE-E1B95562B102}" dt="2025-09-24T11:37:43.998" v="6355" actId="478"/>
          <ac:spMkLst>
            <pc:docMk/>
            <pc:sldMk cId="3473070662" sldId="1745"/>
            <ac:spMk id="69" creationId="{F41203DB-ED39-67DF-9996-5D7942D3B068}"/>
          </ac:spMkLst>
        </pc:spChg>
        <pc:spChg chg="del">
          <ac:chgData name="Giancarlo Cella" userId="f425aa62-05a8-4207-a7a7-b9975cf89f93" providerId="ADAL" clId="{EACC170A-6EAB-42DB-A1FE-E1B95562B102}" dt="2025-09-24T11:37:43.997" v="6354" actId="478"/>
          <ac:spMkLst>
            <pc:docMk/>
            <pc:sldMk cId="3473070662" sldId="1745"/>
            <ac:spMk id="70" creationId="{80532011-1939-8016-AE9C-BD04C68E763F}"/>
          </ac:spMkLst>
        </pc:spChg>
        <pc:spChg chg="del">
          <ac:chgData name="Giancarlo Cella" userId="f425aa62-05a8-4207-a7a7-b9975cf89f93" providerId="ADAL" clId="{EACC170A-6EAB-42DB-A1FE-E1B95562B102}" dt="2025-09-24T11:37:43.997" v="6353" actId="478"/>
          <ac:spMkLst>
            <pc:docMk/>
            <pc:sldMk cId="3473070662" sldId="1745"/>
            <ac:spMk id="71" creationId="{814CCE83-C3DD-668A-320D-FE9A132C469F}"/>
          </ac:spMkLst>
        </pc:spChg>
        <pc:spChg chg="del">
          <ac:chgData name="Giancarlo Cella" userId="f425aa62-05a8-4207-a7a7-b9975cf89f93" providerId="ADAL" clId="{EACC170A-6EAB-42DB-A1FE-E1B95562B102}" dt="2025-09-24T11:37:43.996" v="6352" actId="478"/>
          <ac:spMkLst>
            <pc:docMk/>
            <pc:sldMk cId="3473070662" sldId="1745"/>
            <ac:spMk id="72" creationId="{BA9C4E44-5EBB-6181-9A5A-64E6314CE166}"/>
          </ac:spMkLst>
        </pc:spChg>
        <pc:spChg chg="del">
          <ac:chgData name="Giancarlo Cella" userId="f425aa62-05a8-4207-a7a7-b9975cf89f93" providerId="ADAL" clId="{EACC170A-6EAB-42DB-A1FE-E1B95562B102}" dt="2025-09-24T11:37:43.996" v="6351" actId="478"/>
          <ac:spMkLst>
            <pc:docMk/>
            <pc:sldMk cId="3473070662" sldId="1745"/>
            <ac:spMk id="73" creationId="{1FF23A16-A275-BBB3-9154-482691FB4240}"/>
          </ac:spMkLst>
        </pc:spChg>
        <pc:spChg chg="del">
          <ac:chgData name="Giancarlo Cella" userId="f425aa62-05a8-4207-a7a7-b9975cf89f93" providerId="ADAL" clId="{EACC170A-6EAB-42DB-A1FE-E1B95562B102}" dt="2025-09-24T11:37:43.995" v="6350" actId="478"/>
          <ac:spMkLst>
            <pc:docMk/>
            <pc:sldMk cId="3473070662" sldId="1745"/>
            <ac:spMk id="74" creationId="{7F13D6D2-122A-A73E-FD08-E561A29262F1}"/>
          </ac:spMkLst>
        </pc:spChg>
        <pc:spChg chg="del">
          <ac:chgData name="Giancarlo Cella" userId="f425aa62-05a8-4207-a7a7-b9975cf89f93" providerId="ADAL" clId="{EACC170A-6EAB-42DB-A1FE-E1B95562B102}" dt="2025-09-24T11:37:43.994" v="6349" actId="478"/>
          <ac:spMkLst>
            <pc:docMk/>
            <pc:sldMk cId="3473070662" sldId="1745"/>
            <ac:spMk id="75" creationId="{F4D816EF-5BE9-5ECC-5D18-BECB2E17BACD}"/>
          </ac:spMkLst>
        </pc:spChg>
        <pc:spChg chg="del">
          <ac:chgData name="Giancarlo Cella" userId="f425aa62-05a8-4207-a7a7-b9975cf89f93" providerId="ADAL" clId="{EACC170A-6EAB-42DB-A1FE-E1B95562B102}" dt="2025-09-24T11:37:43.994" v="6348" actId="478"/>
          <ac:spMkLst>
            <pc:docMk/>
            <pc:sldMk cId="3473070662" sldId="1745"/>
            <ac:spMk id="76" creationId="{15DAE36D-9502-8AD8-1AED-ACA4A14FDBDB}"/>
          </ac:spMkLst>
        </pc:spChg>
        <pc:spChg chg="del">
          <ac:chgData name="Giancarlo Cella" userId="f425aa62-05a8-4207-a7a7-b9975cf89f93" providerId="ADAL" clId="{EACC170A-6EAB-42DB-A1FE-E1B95562B102}" dt="2025-09-24T11:37:43.993" v="6347" actId="478"/>
          <ac:spMkLst>
            <pc:docMk/>
            <pc:sldMk cId="3473070662" sldId="1745"/>
            <ac:spMk id="77" creationId="{4C4ED5E6-390E-A796-157D-F1F932A95210}"/>
          </ac:spMkLst>
        </pc:spChg>
        <pc:spChg chg="del">
          <ac:chgData name="Giancarlo Cella" userId="f425aa62-05a8-4207-a7a7-b9975cf89f93" providerId="ADAL" clId="{EACC170A-6EAB-42DB-A1FE-E1B95562B102}" dt="2025-09-24T11:37:43.992" v="6346" actId="478"/>
          <ac:spMkLst>
            <pc:docMk/>
            <pc:sldMk cId="3473070662" sldId="1745"/>
            <ac:spMk id="78" creationId="{52DD5E9D-2515-B101-CD08-39884AFFC9B0}"/>
          </ac:spMkLst>
        </pc:spChg>
        <pc:spChg chg="del">
          <ac:chgData name="Giancarlo Cella" userId="f425aa62-05a8-4207-a7a7-b9975cf89f93" providerId="ADAL" clId="{EACC170A-6EAB-42DB-A1FE-E1B95562B102}" dt="2025-09-24T11:37:43.992" v="6345" actId="478"/>
          <ac:spMkLst>
            <pc:docMk/>
            <pc:sldMk cId="3473070662" sldId="1745"/>
            <ac:spMk id="79" creationId="{C9FB28F3-5145-7069-B641-5A563D663CC6}"/>
          </ac:spMkLst>
        </pc:spChg>
        <pc:spChg chg="del">
          <ac:chgData name="Giancarlo Cella" userId="f425aa62-05a8-4207-a7a7-b9975cf89f93" providerId="ADAL" clId="{EACC170A-6EAB-42DB-A1FE-E1B95562B102}" dt="2025-09-24T11:37:43.991" v="6344" actId="478"/>
          <ac:spMkLst>
            <pc:docMk/>
            <pc:sldMk cId="3473070662" sldId="1745"/>
            <ac:spMk id="80" creationId="{278521D8-5DE8-AB78-8F79-5AC94789B691}"/>
          </ac:spMkLst>
        </pc:spChg>
        <pc:spChg chg="del">
          <ac:chgData name="Giancarlo Cella" userId="f425aa62-05a8-4207-a7a7-b9975cf89f93" providerId="ADAL" clId="{EACC170A-6EAB-42DB-A1FE-E1B95562B102}" dt="2025-09-24T11:37:43.990" v="6343" actId="478"/>
          <ac:spMkLst>
            <pc:docMk/>
            <pc:sldMk cId="3473070662" sldId="1745"/>
            <ac:spMk id="81" creationId="{83F92B9A-3FDD-7532-0163-17844B677261}"/>
          </ac:spMkLst>
        </pc:spChg>
        <pc:spChg chg="del">
          <ac:chgData name="Giancarlo Cella" userId="f425aa62-05a8-4207-a7a7-b9975cf89f93" providerId="ADAL" clId="{EACC170A-6EAB-42DB-A1FE-E1B95562B102}" dt="2025-09-24T11:37:43.990" v="6342" actId="478"/>
          <ac:spMkLst>
            <pc:docMk/>
            <pc:sldMk cId="3473070662" sldId="1745"/>
            <ac:spMk id="82" creationId="{F1BC7F78-5274-CEE7-7D33-B008B57F6300}"/>
          </ac:spMkLst>
        </pc:spChg>
        <pc:spChg chg="del">
          <ac:chgData name="Giancarlo Cella" userId="f425aa62-05a8-4207-a7a7-b9975cf89f93" providerId="ADAL" clId="{EACC170A-6EAB-42DB-A1FE-E1B95562B102}" dt="2025-09-24T11:37:43.989" v="6341" actId="478"/>
          <ac:spMkLst>
            <pc:docMk/>
            <pc:sldMk cId="3473070662" sldId="1745"/>
            <ac:spMk id="83" creationId="{D809113C-14B5-9E78-1714-9876FEEB5AB9}"/>
          </ac:spMkLst>
        </pc:spChg>
        <pc:spChg chg="del">
          <ac:chgData name="Giancarlo Cella" userId="f425aa62-05a8-4207-a7a7-b9975cf89f93" providerId="ADAL" clId="{EACC170A-6EAB-42DB-A1FE-E1B95562B102}" dt="2025-09-24T11:37:43.988" v="6340" actId="478"/>
          <ac:spMkLst>
            <pc:docMk/>
            <pc:sldMk cId="3473070662" sldId="1745"/>
            <ac:spMk id="84" creationId="{8E2EFB44-71BC-65DD-EB09-D81B690BCCB0}"/>
          </ac:spMkLst>
        </pc:spChg>
        <pc:spChg chg="del">
          <ac:chgData name="Giancarlo Cella" userId="f425aa62-05a8-4207-a7a7-b9975cf89f93" providerId="ADAL" clId="{EACC170A-6EAB-42DB-A1FE-E1B95562B102}" dt="2025-09-24T11:37:43.988" v="6339" actId="478"/>
          <ac:spMkLst>
            <pc:docMk/>
            <pc:sldMk cId="3473070662" sldId="1745"/>
            <ac:spMk id="85" creationId="{0611743A-066E-1D9E-39AC-FF598FBE8161}"/>
          </ac:spMkLst>
        </pc:spChg>
        <pc:spChg chg="del">
          <ac:chgData name="Giancarlo Cella" userId="f425aa62-05a8-4207-a7a7-b9975cf89f93" providerId="ADAL" clId="{EACC170A-6EAB-42DB-A1FE-E1B95562B102}" dt="2025-09-24T11:37:43.987" v="6338" actId="478"/>
          <ac:spMkLst>
            <pc:docMk/>
            <pc:sldMk cId="3473070662" sldId="1745"/>
            <ac:spMk id="86" creationId="{DB135780-90A3-B9AA-CE46-C34B1F91B9E8}"/>
          </ac:spMkLst>
        </pc:spChg>
        <pc:spChg chg="del">
          <ac:chgData name="Giancarlo Cella" userId="f425aa62-05a8-4207-a7a7-b9975cf89f93" providerId="ADAL" clId="{EACC170A-6EAB-42DB-A1FE-E1B95562B102}" dt="2025-09-24T11:37:43.986" v="6337" actId="478"/>
          <ac:spMkLst>
            <pc:docMk/>
            <pc:sldMk cId="3473070662" sldId="1745"/>
            <ac:spMk id="87" creationId="{052AFD56-B8A4-A939-E7A6-BCA3FA4EA759}"/>
          </ac:spMkLst>
        </pc:spChg>
        <pc:spChg chg="del">
          <ac:chgData name="Giancarlo Cella" userId="f425aa62-05a8-4207-a7a7-b9975cf89f93" providerId="ADAL" clId="{EACC170A-6EAB-42DB-A1FE-E1B95562B102}" dt="2025-09-24T11:37:43.985" v="6336" actId="478"/>
          <ac:spMkLst>
            <pc:docMk/>
            <pc:sldMk cId="3473070662" sldId="1745"/>
            <ac:spMk id="88" creationId="{864C1EB3-57A5-9096-6E96-14B138E53B89}"/>
          </ac:spMkLst>
        </pc:spChg>
        <pc:spChg chg="del">
          <ac:chgData name="Giancarlo Cella" userId="f425aa62-05a8-4207-a7a7-b9975cf89f93" providerId="ADAL" clId="{EACC170A-6EAB-42DB-A1FE-E1B95562B102}" dt="2025-09-24T11:37:43.985" v="6335" actId="478"/>
          <ac:spMkLst>
            <pc:docMk/>
            <pc:sldMk cId="3473070662" sldId="1745"/>
            <ac:spMk id="89" creationId="{9A34D778-5DA9-5B7C-7BFB-A637E2BA98D6}"/>
          </ac:spMkLst>
        </pc:spChg>
        <pc:spChg chg="del">
          <ac:chgData name="Giancarlo Cella" userId="f425aa62-05a8-4207-a7a7-b9975cf89f93" providerId="ADAL" clId="{EACC170A-6EAB-42DB-A1FE-E1B95562B102}" dt="2025-09-24T11:37:43.984" v="6334" actId="478"/>
          <ac:spMkLst>
            <pc:docMk/>
            <pc:sldMk cId="3473070662" sldId="1745"/>
            <ac:spMk id="90" creationId="{3253A896-6719-9816-A856-1F01EBC9C2A7}"/>
          </ac:spMkLst>
        </pc:spChg>
        <pc:spChg chg="del">
          <ac:chgData name="Giancarlo Cella" userId="f425aa62-05a8-4207-a7a7-b9975cf89f93" providerId="ADAL" clId="{EACC170A-6EAB-42DB-A1FE-E1B95562B102}" dt="2025-09-24T11:37:43.983" v="6333" actId="478"/>
          <ac:spMkLst>
            <pc:docMk/>
            <pc:sldMk cId="3473070662" sldId="1745"/>
            <ac:spMk id="91" creationId="{20E00E05-764C-9320-A8BF-FEFBC8890220}"/>
          </ac:spMkLst>
        </pc:spChg>
        <pc:spChg chg="del">
          <ac:chgData name="Giancarlo Cella" userId="f425aa62-05a8-4207-a7a7-b9975cf89f93" providerId="ADAL" clId="{EACC170A-6EAB-42DB-A1FE-E1B95562B102}" dt="2025-09-24T11:37:43.983" v="6332" actId="478"/>
          <ac:spMkLst>
            <pc:docMk/>
            <pc:sldMk cId="3473070662" sldId="1745"/>
            <ac:spMk id="92" creationId="{05E2F1D7-9971-6DB4-70D0-B62DDCB6FE15}"/>
          </ac:spMkLst>
        </pc:spChg>
        <pc:spChg chg="del">
          <ac:chgData name="Giancarlo Cella" userId="f425aa62-05a8-4207-a7a7-b9975cf89f93" providerId="ADAL" clId="{EACC170A-6EAB-42DB-A1FE-E1B95562B102}" dt="2025-09-24T11:37:43.982" v="6331" actId="478"/>
          <ac:spMkLst>
            <pc:docMk/>
            <pc:sldMk cId="3473070662" sldId="1745"/>
            <ac:spMk id="93" creationId="{A32DF406-A6AF-A420-843D-47DCD82384E7}"/>
          </ac:spMkLst>
        </pc:spChg>
        <pc:spChg chg="del">
          <ac:chgData name="Giancarlo Cella" userId="f425aa62-05a8-4207-a7a7-b9975cf89f93" providerId="ADAL" clId="{EACC170A-6EAB-42DB-A1FE-E1B95562B102}" dt="2025-09-24T11:37:43.981" v="6330" actId="478"/>
          <ac:spMkLst>
            <pc:docMk/>
            <pc:sldMk cId="3473070662" sldId="1745"/>
            <ac:spMk id="94" creationId="{AC5D0567-4994-3DB8-173A-ECC7481DA41B}"/>
          </ac:spMkLst>
        </pc:spChg>
        <pc:spChg chg="del">
          <ac:chgData name="Giancarlo Cella" userId="f425aa62-05a8-4207-a7a7-b9975cf89f93" providerId="ADAL" clId="{EACC170A-6EAB-42DB-A1FE-E1B95562B102}" dt="2025-09-24T11:37:43.981" v="6329" actId="478"/>
          <ac:spMkLst>
            <pc:docMk/>
            <pc:sldMk cId="3473070662" sldId="1745"/>
            <ac:spMk id="95" creationId="{AD8527C8-0E4F-7981-A462-CBB222F921DF}"/>
          </ac:spMkLst>
        </pc:spChg>
        <pc:spChg chg="del">
          <ac:chgData name="Giancarlo Cella" userId="f425aa62-05a8-4207-a7a7-b9975cf89f93" providerId="ADAL" clId="{EACC170A-6EAB-42DB-A1FE-E1B95562B102}" dt="2025-09-24T11:37:43.980" v="6328" actId="478"/>
          <ac:spMkLst>
            <pc:docMk/>
            <pc:sldMk cId="3473070662" sldId="1745"/>
            <ac:spMk id="96" creationId="{0CB2E506-4AA2-9D22-0C8F-879D2D68FD77}"/>
          </ac:spMkLst>
        </pc:spChg>
        <pc:spChg chg="del">
          <ac:chgData name="Giancarlo Cella" userId="f425aa62-05a8-4207-a7a7-b9975cf89f93" providerId="ADAL" clId="{EACC170A-6EAB-42DB-A1FE-E1B95562B102}" dt="2025-09-24T11:37:43.964" v="6327" actId="478"/>
          <ac:spMkLst>
            <pc:docMk/>
            <pc:sldMk cId="3473070662" sldId="1745"/>
            <ac:spMk id="97" creationId="{EBA5F792-0A51-CD72-8CC0-D4AAF80051B7}"/>
          </ac:spMkLst>
        </pc:spChg>
        <pc:spChg chg="del">
          <ac:chgData name="Giancarlo Cella" userId="f425aa62-05a8-4207-a7a7-b9975cf89f93" providerId="ADAL" clId="{EACC170A-6EAB-42DB-A1FE-E1B95562B102}" dt="2025-09-24T11:37:43.964" v="6326" actId="478"/>
          <ac:spMkLst>
            <pc:docMk/>
            <pc:sldMk cId="3473070662" sldId="1745"/>
            <ac:spMk id="98" creationId="{9CF71103-0870-2F1A-0B42-523C809B7F45}"/>
          </ac:spMkLst>
        </pc:spChg>
        <pc:spChg chg="del">
          <ac:chgData name="Giancarlo Cella" userId="f425aa62-05a8-4207-a7a7-b9975cf89f93" providerId="ADAL" clId="{EACC170A-6EAB-42DB-A1FE-E1B95562B102}" dt="2025-09-24T11:37:43.964" v="6325" actId="478"/>
          <ac:spMkLst>
            <pc:docMk/>
            <pc:sldMk cId="3473070662" sldId="1745"/>
            <ac:spMk id="99" creationId="{83EB7025-A508-DCD3-D59A-18812B7E79B0}"/>
          </ac:spMkLst>
        </pc:spChg>
        <pc:spChg chg="del">
          <ac:chgData name="Giancarlo Cella" userId="f425aa62-05a8-4207-a7a7-b9975cf89f93" providerId="ADAL" clId="{EACC170A-6EAB-42DB-A1FE-E1B95562B102}" dt="2025-09-24T11:37:43.964" v="6324" actId="478"/>
          <ac:spMkLst>
            <pc:docMk/>
            <pc:sldMk cId="3473070662" sldId="1745"/>
            <ac:spMk id="100" creationId="{98D85B70-D79C-4737-D726-73D660CC162F}"/>
          </ac:spMkLst>
        </pc:spChg>
        <pc:spChg chg="del">
          <ac:chgData name="Giancarlo Cella" userId="f425aa62-05a8-4207-a7a7-b9975cf89f93" providerId="ADAL" clId="{EACC170A-6EAB-42DB-A1FE-E1B95562B102}" dt="2025-09-24T11:37:43.964" v="6323" actId="478"/>
          <ac:spMkLst>
            <pc:docMk/>
            <pc:sldMk cId="3473070662" sldId="1745"/>
            <ac:spMk id="101" creationId="{13889435-FE53-90D1-4642-6846F898CA2E}"/>
          </ac:spMkLst>
        </pc:spChg>
        <pc:spChg chg="del">
          <ac:chgData name="Giancarlo Cella" userId="f425aa62-05a8-4207-a7a7-b9975cf89f93" providerId="ADAL" clId="{EACC170A-6EAB-42DB-A1FE-E1B95562B102}" dt="2025-09-24T11:37:43.964" v="6322" actId="478"/>
          <ac:spMkLst>
            <pc:docMk/>
            <pc:sldMk cId="3473070662" sldId="1745"/>
            <ac:spMk id="102" creationId="{08366768-30C4-36A0-FF63-B689B906FF55}"/>
          </ac:spMkLst>
        </pc:spChg>
        <pc:spChg chg="del">
          <ac:chgData name="Giancarlo Cella" userId="f425aa62-05a8-4207-a7a7-b9975cf89f93" providerId="ADAL" clId="{EACC170A-6EAB-42DB-A1FE-E1B95562B102}" dt="2025-09-24T11:37:43.964" v="6321" actId="478"/>
          <ac:spMkLst>
            <pc:docMk/>
            <pc:sldMk cId="3473070662" sldId="1745"/>
            <ac:spMk id="103" creationId="{381C7EB6-FFBE-62A3-BD57-2F9562967DE1}"/>
          </ac:spMkLst>
        </pc:spChg>
        <pc:spChg chg="del">
          <ac:chgData name="Giancarlo Cella" userId="f425aa62-05a8-4207-a7a7-b9975cf89f93" providerId="ADAL" clId="{EACC170A-6EAB-42DB-A1FE-E1B95562B102}" dt="2025-09-24T11:37:43.964" v="6320" actId="478"/>
          <ac:spMkLst>
            <pc:docMk/>
            <pc:sldMk cId="3473070662" sldId="1745"/>
            <ac:spMk id="104" creationId="{1DA1E277-4F50-45B6-9659-19C297705D72}"/>
          </ac:spMkLst>
        </pc:spChg>
        <pc:spChg chg="del">
          <ac:chgData name="Giancarlo Cella" userId="f425aa62-05a8-4207-a7a7-b9975cf89f93" providerId="ADAL" clId="{EACC170A-6EAB-42DB-A1FE-E1B95562B102}" dt="2025-09-24T11:37:43.964" v="6319" actId="478"/>
          <ac:spMkLst>
            <pc:docMk/>
            <pc:sldMk cId="3473070662" sldId="1745"/>
            <ac:spMk id="105" creationId="{ECFF4073-4B0C-CAB6-C1CB-4D1A4373CF61}"/>
          </ac:spMkLst>
        </pc:spChg>
        <pc:spChg chg="del">
          <ac:chgData name="Giancarlo Cella" userId="f425aa62-05a8-4207-a7a7-b9975cf89f93" providerId="ADAL" clId="{EACC170A-6EAB-42DB-A1FE-E1B95562B102}" dt="2025-09-24T11:37:43.964" v="6318" actId="478"/>
          <ac:spMkLst>
            <pc:docMk/>
            <pc:sldMk cId="3473070662" sldId="1745"/>
            <ac:spMk id="106" creationId="{D9C37033-037A-65AC-5A16-111BCCD3264C}"/>
          </ac:spMkLst>
        </pc:spChg>
        <pc:spChg chg="del">
          <ac:chgData name="Giancarlo Cella" userId="f425aa62-05a8-4207-a7a7-b9975cf89f93" providerId="ADAL" clId="{EACC170A-6EAB-42DB-A1FE-E1B95562B102}" dt="2025-09-24T11:37:43.964" v="6317" actId="478"/>
          <ac:spMkLst>
            <pc:docMk/>
            <pc:sldMk cId="3473070662" sldId="1745"/>
            <ac:spMk id="107" creationId="{D964D6D1-82D0-AA6B-78CE-BEF33540C2CC}"/>
          </ac:spMkLst>
        </pc:spChg>
        <pc:spChg chg="del">
          <ac:chgData name="Giancarlo Cella" userId="f425aa62-05a8-4207-a7a7-b9975cf89f93" providerId="ADAL" clId="{EACC170A-6EAB-42DB-A1FE-E1B95562B102}" dt="2025-09-24T11:37:43.964" v="6316" actId="478"/>
          <ac:spMkLst>
            <pc:docMk/>
            <pc:sldMk cId="3473070662" sldId="1745"/>
            <ac:spMk id="108" creationId="{9574E5A4-18D4-C8C9-A65F-B4C81CC4D2B1}"/>
          </ac:spMkLst>
        </pc:spChg>
        <pc:spChg chg="del">
          <ac:chgData name="Giancarlo Cella" userId="f425aa62-05a8-4207-a7a7-b9975cf89f93" providerId="ADAL" clId="{EACC170A-6EAB-42DB-A1FE-E1B95562B102}" dt="2025-09-24T11:37:43.964" v="6315" actId="478"/>
          <ac:spMkLst>
            <pc:docMk/>
            <pc:sldMk cId="3473070662" sldId="1745"/>
            <ac:spMk id="109" creationId="{B14003CA-5AD0-0D71-CDC2-346403EB8160}"/>
          </ac:spMkLst>
        </pc:spChg>
        <pc:spChg chg="del">
          <ac:chgData name="Giancarlo Cella" userId="f425aa62-05a8-4207-a7a7-b9975cf89f93" providerId="ADAL" clId="{EACC170A-6EAB-42DB-A1FE-E1B95562B102}" dt="2025-09-24T11:37:43.964" v="6314" actId="478"/>
          <ac:spMkLst>
            <pc:docMk/>
            <pc:sldMk cId="3473070662" sldId="1745"/>
            <ac:spMk id="110" creationId="{B48C15B8-E102-0BAD-2498-DD9D138B8CF2}"/>
          </ac:spMkLst>
        </pc:spChg>
        <pc:spChg chg="del">
          <ac:chgData name="Giancarlo Cella" userId="f425aa62-05a8-4207-a7a7-b9975cf89f93" providerId="ADAL" clId="{EACC170A-6EAB-42DB-A1FE-E1B95562B102}" dt="2025-09-24T11:37:43.964" v="6313" actId="478"/>
          <ac:spMkLst>
            <pc:docMk/>
            <pc:sldMk cId="3473070662" sldId="1745"/>
            <ac:spMk id="111" creationId="{8785B4C4-CC64-8A06-8063-0B19A87C0459}"/>
          </ac:spMkLst>
        </pc:spChg>
        <pc:spChg chg="del">
          <ac:chgData name="Giancarlo Cella" userId="f425aa62-05a8-4207-a7a7-b9975cf89f93" providerId="ADAL" clId="{EACC170A-6EAB-42DB-A1FE-E1B95562B102}" dt="2025-09-24T11:37:43.964" v="6312" actId="478"/>
          <ac:spMkLst>
            <pc:docMk/>
            <pc:sldMk cId="3473070662" sldId="1745"/>
            <ac:spMk id="112" creationId="{92178AA5-698B-272E-25A3-91EEABEF4CC4}"/>
          </ac:spMkLst>
        </pc:spChg>
        <pc:spChg chg="del">
          <ac:chgData name="Giancarlo Cella" userId="f425aa62-05a8-4207-a7a7-b9975cf89f93" providerId="ADAL" clId="{EACC170A-6EAB-42DB-A1FE-E1B95562B102}" dt="2025-09-24T11:37:43.964" v="6311" actId="478"/>
          <ac:spMkLst>
            <pc:docMk/>
            <pc:sldMk cId="3473070662" sldId="1745"/>
            <ac:spMk id="113" creationId="{15CC43F5-52E5-2A1F-275D-C213293E3FE0}"/>
          </ac:spMkLst>
        </pc:spChg>
        <pc:spChg chg="del">
          <ac:chgData name="Giancarlo Cella" userId="f425aa62-05a8-4207-a7a7-b9975cf89f93" providerId="ADAL" clId="{EACC170A-6EAB-42DB-A1FE-E1B95562B102}" dt="2025-09-24T11:37:43.964" v="6310" actId="478"/>
          <ac:spMkLst>
            <pc:docMk/>
            <pc:sldMk cId="3473070662" sldId="1745"/>
            <ac:spMk id="114" creationId="{58AEE42E-7D2E-B2C0-38AC-702EF13EAD23}"/>
          </ac:spMkLst>
        </pc:spChg>
        <pc:spChg chg="del">
          <ac:chgData name="Giancarlo Cella" userId="f425aa62-05a8-4207-a7a7-b9975cf89f93" providerId="ADAL" clId="{EACC170A-6EAB-42DB-A1FE-E1B95562B102}" dt="2025-09-24T11:37:43.964" v="6309" actId="478"/>
          <ac:spMkLst>
            <pc:docMk/>
            <pc:sldMk cId="3473070662" sldId="1745"/>
            <ac:spMk id="115" creationId="{26998BA7-05A7-34A9-7B09-129488575417}"/>
          </ac:spMkLst>
        </pc:spChg>
        <pc:spChg chg="del">
          <ac:chgData name="Giancarlo Cella" userId="f425aa62-05a8-4207-a7a7-b9975cf89f93" providerId="ADAL" clId="{EACC170A-6EAB-42DB-A1FE-E1B95562B102}" dt="2025-09-24T11:37:43.964" v="6308" actId="478"/>
          <ac:spMkLst>
            <pc:docMk/>
            <pc:sldMk cId="3473070662" sldId="1745"/>
            <ac:spMk id="116" creationId="{900760AD-7EDD-D1E0-7310-DF11D6510A58}"/>
          </ac:spMkLst>
        </pc:spChg>
        <pc:spChg chg="del">
          <ac:chgData name="Giancarlo Cella" userId="f425aa62-05a8-4207-a7a7-b9975cf89f93" providerId="ADAL" clId="{EACC170A-6EAB-42DB-A1FE-E1B95562B102}" dt="2025-09-24T11:37:43.964" v="6307" actId="478"/>
          <ac:spMkLst>
            <pc:docMk/>
            <pc:sldMk cId="3473070662" sldId="1745"/>
            <ac:spMk id="117" creationId="{CA3877EC-4934-90E4-059D-D76C469DDC93}"/>
          </ac:spMkLst>
        </pc:spChg>
        <pc:spChg chg="del">
          <ac:chgData name="Giancarlo Cella" userId="f425aa62-05a8-4207-a7a7-b9975cf89f93" providerId="ADAL" clId="{EACC170A-6EAB-42DB-A1FE-E1B95562B102}" dt="2025-09-24T11:37:43.964" v="6306" actId="478"/>
          <ac:spMkLst>
            <pc:docMk/>
            <pc:sldMk cId="3473070662" sldId="1745"/>
            <ac:spMk id="118" creationId="{2F0C7293-2DFF-6714-1B50-4B6DEAB5E399}"/>
          </ac:spMkLst>
        </pc:spChg>
        <pc:spChg chg="del mod topLvl">
          <ac:chgData name="Giancarlo Cella" userId="f425aa62-05a8-4207-a7a7-b9975cf89f93" providerId="ADAL" clId="{EACC170A-6EAB-42DB-A1FE-E1B95562B102}" dt="2025-09-24T11:38:16.309" v="6672" actId="478"/>
          <ac:spMkLst>
            <pc:docMk/>
            <pc:sldMk cId="3473070662" sldId="1745"/>
            <ac:spMk id="124" creationId="{07EC008B-C48C-179B-3546-7234BB3081F8}"/>
          </ac:spMkLst>
        </pc:spChg>
        <pc:spChg chg="del mod topLvl">
          <ac:chgData name="Giancarlo Cella" userId="f425aa62-05a8-4207-a7a7-b9975cf89f93" providerId="ADAL" clId="{EACC170A-6EAB-42DB-A1FE-E1B95562B102}" dt="2025-09-24T11:38:16.278" v="6637" actId="478"/>
          <ac:spMkLst>
            <pc:docMk/>
            <pc:sldMk cId="3473070662" sldId="1745"/>
            <ac:spMk id="125" creationId="{53E60D38-AE4F-63BF-76CC-4703E441612B}"/>
          </ac:spMkLst>
        </pc:spChg>
        <pc:spChg chg="del mod">
          <ac:chgData name="Giancarlo Cella" userId="f425aa62-05a8-4207-a7a7-b9975cf89f93" providerId="ADAL" clId="{EACC170A-6EAB-42DB-A1FE-E1B95562B102}" dt="2025-09-24T11:38:16.278" v="6636" actId="478"/>
          <ac:spMkLst>
            <pc:docMk/>
            <pc:sldMk cId="3473070662" sldId="1745"/>
            <ac:spMk id="126" creationId="{CA35AB2F-D445-AECE-71FB-004BBD91A650}"/>
          </ac:spMkLst>
        </pc:spChg>
        <pc:spChg chg="del mod">
          <ac:chgData name="Giancarlo Cella" userId="f425aa62-05a8-4207-a7a7-b9975cf89f93" providerId="ADAL" clId="{EACC170A-6EAB-42DB-A1FE-E1B95562B102}" dt="2025-09-24T11:38:16.278" v="6635" actId="478"/>
          <ac:spMkLst>
            <pc:docMk/>
            <pc:sldMk cId="3473070662" sldId="1745"/>
            <ac:spMk id="127" creationId="{15B441B3-1475-46CE-452C-570F8702B1C1}"/>
          </ac:spMkLst>
        </pc:spChg>
        <pc:spChg chg="del mod">
          <ac:chgData name="Giancarlo Cella" userId="f425aa62-05a8-4207-a7a7-b9975cf89f93" providerId="ADAL" clId="{EACC170A-6EAB-42DB-A1FE-E1B95562B102}" dt="2025-09-24T11:38:16.276" v="6634" actId="478"/>
          <ac:spMkLst>
            <pc:docMk/>
            <pc:sldMk cId="3473070662" sldId="1745"/>
            <ac:spMk id="128" creationId="{00BA82B4-6CFC-CD8D-7DD1-0191DDC0C301}"/>
          </ac:spMkLst>
        </pc:spChg>
        <pc:spChg chg="del mod">
          <ac:chgData name="Giancarlo Cella" userId="f425aa62-05a8-4207-a7a7-b9975cf89f93" providerId="ADAL" clId="{EACC170A-6EAB-42DB-A1FE-E1B95562B102}" dt="2025-09-24T11:38:16.276" v="6633" actId="478"/>
          <ac:spMkLst>
            <pc:docMk/>
            <pc:sldMk cId="3473070662" sldId="1745"/>
            <ac:spMk id="129" creationId="{0DF92E9D-0722-57D7-8223-BAF87E945072}"/>
          </ac:spMkLst>
        </pc:spChg>
        <pc:spChg chg="del mod">
          <ac:chgData name="Giancarlo Cella" userId="f425aa62-05a8-4207-a7a7-b9975cf89f93" providerId="ADAL" clId="{EACC170A-6EAB-42DB-A1FE-E1B95562B102}" dt="2025-09-24T11:38:16.276" v="6632" actId="478"/>
          <ac:spMkLst>
            <pc:docMk/>
            <pc:sldMk cId="3473070662" sldId="1745"/>
            <ac:spMk id="130" creationId="{56E12B29-7783-296F-E819-E85253E82723}"/>
          </ac:spMkLst>
        </pc:spChg>
        <pc:spChg chg="del mod">
          <ac:chgData name="Giancarlo Cella" userId="f425aa62-05a8-4207-a7a7-b9975cf89f93" providerId="ADAL" clId="{EACC170A-6EAB-42DB-A1FE-E1B95562B102}" dt="2025-09-24T11:38:16.274" v="6631" actId="478"/>
          <ac:spMkLst>
            <pc:docMk/>
            <pc:sldMk cId="3473070662" sldId="1745"/>
            <ac:spMk id="132" creationId="{D74966A6-589A-4E01-6069-F72EA451DE54}"/>
          </ac:spMkLst>
        </pc:spChg>
        <pc:spChg chg="del mod">
          <ac:chgData name="Giancarlo Cella" userId="f425aa62-05a8-4207-a7a7-b9975cf89f93" providerId="ADAL" clId="{EACC170A-6EAB-42DB-A1FE-E1B95562B102}" dt="2025-09-24T11:38:16.274" v="6630" actId="478"/>
          <ac:spMkLst>
            <pc:docMk/>
            <pc:sldMk cId="3473070662" sldId="1745"/>
            <ac:spMk id="133" creationId="{54190A00-75A6-E828-58EC-A32DE800C72E}"/>
          </ac:spMkLst>
        </pc:spChg>
        <pc:spChg chg="del mod">
          <ac:chgData name="Giancarlo Cella" userId="f425aa62-05a8-4207-a7a7-b9975cf89f93" providerId="ADAL" clId="{EACC170A-6EAB-42DB-A1FE-E1B95562B102}" dt="2025-09-24T11:38:16.274" v="6629" actId="478"/>
          <ac:spMkLst>
            <pc:docMk/>
            <pc:sldMk cId="3473070662" sldId="1745"/>
            <ac:spMk id="134" creationId="{145343CA-BC0C-4F4A-1F36-66E9C0F46E4F}"/>
          </ac:spMkLst>
        </pc:spChg>
        <pc:spChg chg="del mod">
          <ac:chgData name="Giancarlo Cella" userId="f425aa62-05a8-4207-a7a7-b9975cf89f93" providerId="ADAL" clId="{EACC170A-6EAB-42DB-A1FE-E1B95562B102}" dt="2025-09-24T11:38:16.272" v="6628" actId="478"/>
          <ac:spMkLst>
            <pc:docMk/>
            <pc:sldMk cId="3473070662" sldId="1745"/>
            <ac:spMk id="135" creationId="{E8ECD049-66D7-4BA1-1F45-98AB19D39B2A}"/>
          </ac:spMkLst>
        </pc:spChg>
        <pc:spChg chg="del mod">
          <ac:chgData name="Giancarlo Cella" userId="f425aa62-05a8-4207-a7a7-b9975cf89f93" providerId="ADAL" clId="{EACC170A-6EAB-42DB-A1FE-E1B95562B102}" dt="2025-09-24T11:38:16.272" v="6627" actId="478"/>
          <ac:spMkLst>
            <pc:docMk/>
            <pc:sldMk cId="3473070662" sldId="1745"/>
            <ac:spMk id="136" creationId="{08431E6C-6D98-F624-9476-C1A7615DF297}"/>
          </ac:spMkLst>
        </pc:spChg>
        <pc:spChg chg="del mod">
          <ac:chgData name="Giancarlo Cella" userId="f425aa62-05a8-4207-a7a7-b9975cf89f93" providerId="ADAL" clId="{EACC170A-6EAB-42DB-A1FE-E1B95562B102}" dt="2025-09-24T11:38:16.272" v="6626" actId="478"/>
          <ac:spMkLst>
            <pc:docMk/>
            <pc:sldMk cId="3473070662" sldId="1745"/>
            <ac:spMk id="138" creationId="{73E35587-F820-518D-8FA4-2EC6A68DDE31}"/>
          </ac:spMkLst>
        </pc:spChg>
        <pc:spChg chg="del mod">
          <ac:chgData name="Giancarlo Cella" userId="f425aa62-05a8-4207-a7a7-b9975cf89f93" providerId="ADAL" clId="{EACC170A-6EAB-42DB-A1FE-E1B95562B102}" dt="2025-09-24T11:38:16.272" v="6625" actId="478"/>
          <ac:spMkLst>
            <pc:docMk/>
            <pc:sldMk cId="3473070662" sldId="1745"/>
            <ac:spMk id="139" creationId="{5CC09AC4-3753-5C8A-52D1-EC4B9BD3B28F}"/>
          </ac:spMkLst>
        </pc:spChg>
        <pc:spChg chg="del mod">
          <ac:chgData name="Giancarlo Cella" userId="f425aa62-05a8-4207-a7a7-b9975cf89f93" providerId="ADAL" clId="{EACC170A-6EAB-42DB-A1FE-E1B95562B102}" dt="2025-09-24T11:38:16.270" v="6624" actId="478"/>
          <ac:spMkLst>
            <pc:docMk/>
            <pc:sldMk cId="3473070662" sldId="1745"/>
            <ac:spMk id="140" creationId="{33014291-8559-8F68-56E6-2BD5C2BC0198}"/>
          </ac:spMkLst>
        </pc:spChg>
        <pc:spChg chg="del mod">
          <ac:chgData name="Giancarlo Cella" userId="f425aa62-05a8-4207-a7a7-b9975cf89f93" providerId="ADAL" clId="{EACC170A-6EAB-42DB-A1FE-E1B95562B102}" dt="2025-09-24T11:38:16.270" v="6623" actId="478"/>
          <ac:spMkLst>
            <pc:docMk/>
            <pc:sldMk cId="3473070662" sldId="1745"/>
            <ac:spMk id="141" creationId="{F2CAF933-F965-50CB-F83A-3FB7C211996B}"/>
          </ac:spMkLst>
        </pc:spChg>
        <pc:spChg chg="del mod">
          <ac:chgData name="Giancarlo Cella" userId="f425aa62-05a8-4207-a7a7-b9975cf89f93" providerId="ADAL" clId="{EACC170A-6EAB-42DB-A1FE-E1B95562B102}" dt="2025-09-24T11:38:16.270" v="6622" actId="478"/>
          <ac:spMkLst>
            <pc:docMk/>
            <pc:sldMk cId="3473070662" sldId="1745"/>
            <ac:spMk id="142" creationId="{CD22B191-C419-DA53-E65B-9628E0622B18}"/>
          </ac:spMkLst>
        </pc:spChg>
        <pc:spChg chg="del mod">
          <ac:chgData name="Giancarlo Cella" userId="f425aa62-05a8-4207-a7a7-b9975cf89f93" providerId="ADAL" clId="{EACC170A-6EAB-42DB-A1FE-E1B95562B102}" dt="2025-09-24T11:38:16.270" v="6621" actId="478"/>
          <ac:spMkLst>
            <pc:docMk/>
            <pc:sldMk cId="3473070662" sldId="1745"/>
            <ac:spMk id="143" creationId="{A769B399-0642-8EFA-BD69-3D493C463C48}"/>
          </ac:spMkLst>
        </pc:spChg>
        <pc:spChg chg="del mod">
          <ac:chgData name="Giancarlo Cella" userId="f425aa62-05a8-4207-a7a7-b9975cf89f93" providerId="ADAL" clId="{EACC170A-6EAB-42DB-A1FE-E1B95562B102}" dt="2025-09-24T11:38:16.268" v="6620" actId="478"/>
          <ac:spMkLst>
            <pc:docMk/>
            <pc:sldMk cId="3473070662" sldId="1745"/>
            <ac:spMk id="144" creationId="{551614BF-1D4D-4EEF-4CF6-2BCD72345FFA}"/>
          </ac:spMkLst>
        </pc:spChg>
        <pc:spChg chg="del mod">
          <ac:chgData name="Giancarlo Cella" userId="f425aa62-05a8-4207-a7a7-b9975cf89f93" providerId="ADAL" clId="{EACC170A-6EAB-42DB-A1FE-E1B95562B102}" dt="2025-09-24T11:38:16.268" v="6619" actId="478"/>
          <ac:spMkLst>
            <pc:docMk/>
            <pc:sldMk cId="3473070662" sldId="1745"/>
            <ac:spMk id="146" creationId="{139309D4-7EBD-8E42-96D1-299016D9C020}"/>
          </ac:spMkLst>
        </pc:spChg>
        <pc:spChg chg="del mod">
          <ac:chgData name="Giancarlo Cella" userId="f425aa62-05a8-4207-a7a7-b9975cf89f93" providerId="ADAL" clId="{EACC170A-6EAB-42DB-A1FE-E1B95562B102}" dt="2025-09-24T11:38:16.268" v="6618" actId="478"/>
          <ac:spMkLst>
            <pc:docMk/>
            <pc:sldMk cId="3473070662" sldId="1745"/>
            <ac:spMk id="147" creationId="{E3B75621-01B4-7D10-7B54-484298810C26}"/>
          </ac:spMkLst>
        </pc:spChg>
        <pc:spChg chg="del mod">
          <ac:chgData name="Giancarlo Cella" userId="f425aa62-05a8-4207-a7a7-b9975cf89f93" providerId="ADAL" clId="{EACC170A-6EAB-42DB-A1FE-E1B95562B102}" dt="2025-09-24T11:38:16.266" v="6617" actId="478"/>
          <ac:spMkLst>
            <pc:docMk/>
            <pc:sldMk cId="3473070662" sldId="1745"/>
            <ac:spMk id="148" creationId="{0DAABACE-0114-6403-5F5C-AF8A3C0B059D}"/>
          </ac:spMkLst>
        </pc:spChg>
        <pc:spChg chg="del mod">
          <ac:chgData name="Giancarlo Cella" userId="f425aa62-05a8-4207-a7a7-b9975cf89f93" providerId="ADAL" clId="{EACC170A-6EAB-42DB-A1FE-E1B95562B102}" dt="2025-09-24T11:38:16.266" v="6616" actId="478"/>
          <ac:spMkLst>
            <pc:docMk/>
            <pc:sldMk cId="3473070662" sldId="1745"/>
            <ac:spMk id="149" creationId="{5FFE9CEB-3475-37D8-4381-2ABA06A3A813}"/>
          </ac:spMkLst>
        </pc:spChg>
        <pc:spChg chg="del mod">
          <ac:chgData name="Giancarlo Cella" userId="f425aa62-05a8-4207-a7a7-b9975cf89f93" providerId="ADAL" clId="{EACC170A-6EAB-42DB-A1FE-E1B95562B102}" dt="2025-09-24T11:38:16.266" v="6615" actId="478"/>
          <ac:spMkLst>
            <pc:docMk/>
            <pc:sldMk cId="3473070662" sldId="1745"/>
            <ac:spMk id="150" creationId="{44900D9F-455E-45A6-8322-C41BD2959552}"/>
          </ac:spMkLst>
        </pc:spChg>
        <pc:spChg chg="del mod">
          <ac:chgData name="Giancarlo Cella" userId="f425aa62-05a8-4207-a7a7-b9975cf89f93" providerId="ADAL" clId="{EACC170A-6EAB-42DB-A1FE-E1B95562B102}" dt="2025-09-24T11:38:16.266" v="6614" actId="478"/>
          <ac:spMkLst>
            <pc:docMk/>
            <pc:sldMk cId="3473070662" sldId="1745"/>
            <ac:spMk id="151" creationId="{21A8CA0B-1393-9A13-9FFE-B2ABDC623BFB}"/>
          </ac:spMkLst>
        </pc:spChg>
        <pc:spChg chg="del mod">
          <ac:chgData name="Giancarlo Cella" userId="f425aa62-05a8-4207-a7a7-b9975cf89f93" providerId="ADAL" clId="{EACC170A-6EAB-42DB-A1FE-E1B95562B102}" dt="2025-09-24T11:38:16.264" v="6613" actId="478"/>
          <ac:spMkLst>
            <pc:docMk/>
            <pc:sldMk cId="3473070662" sldId="1745"/>
            <ac:spMk id="152" creationId="{2857FA97-69B0-8FC2-949C-7D77488F0993}"/>
          </ac:spMkLst>
        </pc:spChg>
        <pc:spChg chg="del mod">
          <ac:chgData name="Giancarlo Cella" userId="f425aa62-05a8-4207-a7a7-b9975cf89f93" providerId="ADAL" clId="{EACC170A-6EAB-42DB-A1FE-E1B95562B102}" dt="2025-09-24T11:38:16.264" v="6612" actId="478"/>
          <ac:spMkLst>
            <pc:docMk/>
            <pc:sldMk cId="3473070662" sldId="1745"/>
            <ac:spMk id="153" creationId="{7C73E251-F764-2710-DABA-40EBC6EC0876}"/>
          </ac:spMkLst>
        </pc:spChg>
        <pc:spChg chg="del mod">
          <ac:chgData name="Giancarlo Cella" userId="f425aa62-05a8-4207-a7a7-b9975cf89f93" providerId="ADAL" clId="{EACC170A-6EAB-42DB-A1FE-E1B95562B102}" dt="2025-09-24T11:38:16.264" v="6611" actId="478"/>
          <ac:spMkLst>
            <pc:docMk/>
            <pc:sldMk cId="3473070662" sldId="1745"/>
            <ac:spMk id="154" creationId="{272A2442-7E10-AF39-9DB3-B3B921049C3C}"/>
          </ac:spMkLst>
        </pc:spChg>
        <pc:spChg chg="del mod">
          <ac:chgData name="Giancarlo Cella" userId="f425aa62-05a8-4207-a7a7-b9975cf89f93" providerId="ADAL" clId="{EACC170A-6EAB-42DB-A1FE-E1B95562B102}" dt="2025-09-24T11:38:16.262" v="6610" actId="478"/>
          <ac:spMkLst>
            <pc:docMk/>
            <pc:sldMk cId="3473070662" sldId="1745"/>
            <ac:spMk id="155" creationId="{3023359D-677F-7E7C-DE82-C36B4A0F5E9A}"/>
          </ac:spMkLst>
        </pc:spChg>
        <pc:spChg chg="del mod">
          <ac:chgData name="Giancarlo Cella" userId="f425aa62-05a8-4207-a7a7-b9975cf89f93" providerId="ADAL" clId="{EACC170A-6EAB-42DB-A1FE-E1B95562B102}" dt="2025-09-24T11:38:16.262" v="6609" actId="478"/>
          <ac:spMkLst>
            <pc:docMk/>
            <pc:sldMk cId="3473070662" sldId="1745"/>
            <ac:spMk id="156" creationId="{5488FA19-95FB-2F77-8C09-B7B528A60D39}"/>
          </ac:spMkLst>
        </pc:spChg>
        <pc:spChg chg="del mod">
          <ac:chgData name="Giancarlo Cella" userId="f425aa62-05a8-4207-a7a7-b9975cf89f93" providerId="ADAL" clId="{EACC170A-6EAB-42DB-A1FE-E1B95562B102}" dt="2025-09-24T11:38:16.262" v="6608" actId="478"/>
          <ac:spMkLst>
            <pc:docMk/>
            <pc:sldMk cId="3473070662" sldId="1745"/>
            <ac:spMk id="157" creationId="{AED84619-6171-537C-5CE3-35F2D9131725}"/>
          </ac:spMkLst>
        </pc:spChg>
        <pc:spChg chg="del mod">
          <ac:chgData name="Giancarlo Cella" userId="f425aa62-05a8-4207-a7a7-b9975cf89f93" providerId="ADAL" clId="{EACC170A-6EAB-42DB-A1FE-E1B95562B102}" dt="2025-09-24T11:38:16.260" v="6607" actId="478"/>
          <ac:spMkLst>
            <pc:docMk/>
            <pc:sldMk cId="3473070662" sldId="1745"/>
            <ac:spMk id="158" creationId="{7F02981B-1058-2344-D9F8-92EA499C16B5}"/>
          </ac:spMkLst>
        </pc:spChg>
        <pc:spChg chg="del mod">
          <ac:chgData name="Giancarlo Cella" userId="f425aa62-05a8-4207-a7a7-b9975cf89f93" providerId="ADAL" clId="{EACC170A-6EAB-42DB-A1FE-E1B95562B102}" dt="2025-09-24T11:38:16.260" v="6606" actId="478"/>
          <ac:spMkLst>
            <pc:docMk/>
            <pc:sldMk cId="3473070662" sldId="1745"/>
            <ac:spMk id="159" creationId="{5CAE5201-9984-0C49-F56F-EA243830BA74}"/>
          </ac:spMkLst>
        </pc:spChg>
        <pc:spChg chg="del mod">
          <ac:chgData name="Giancarlo Cella" userId="f425aa62-05a8-4207-a7a7-b9975cf89f93" providerId="ADAL" clId="{EACC170A-6EAB-42DB-A1FE-E1B95562B102}" dt="2025-09-24T11:38:16.260" v="6605" actId="478"/>
          <ac:spMkLst>
            <pc:docMk/>
            <pc:sldMk cId="3473070662" sldId="1745"/>
            <ac:spMk id="160" creationId="{81102E9E-330A-AECC-757B-5DE662A615FC}"/>
          </ac:spMkLst>
        </pc:spChg>
        <pc:spChg chg="del mod">
          <ac:chgData name="Giancarlo Cella" userId="f425aa62-05a8-4207-a7a7-b9975cf89f93" providerId="ADAL" clId="{EACC170A-6EAB-42DB-A1FE-E1B95562B102}" dt="2025-09-24T11:38:16.258" v="6604" actId="478"/>
          <ac:spMkLst>
            <pc:docMk/>
            <pc:sldMk cId="3473070662" sldId="1745"/>
            <ac:spMk id="161" creationId="{63596025-0917-BD0E-6CED-46B90467E916}"/>
          </ac:spMkLst>
        </pc:spChg>
        <pc:spChg chg="del mod">
          <ac:chgData name="Giancarlo Cella" userId="f425aa62-05a8-4207-a7a7-b9975cf89f93" providerId="ADAL" clId="{EACC170A-6EAB-42DB-A1FE-E1B95562B102}" dt="2025-09-24T11:38:16.258" v="6603" actId="478"/>
          <ac:spMkLst>
            <pc:docMk/>
            <pc:sldMk cId="3473070662" sldId="1745"/>
            <ac:spMk id="162" creationId="{5742316D-94B5-CB7C-21D7-3A6697AB9675}"/>
          </ac:spMkLst>
        </pc:spChg>
        <pc:spChg chg="del mod">
          <ac:chgData name="Giancarlo Cella" userId="f425aa62-05a8-4207-a7a7-b9975cf89f93" providerId="ADAL" clId="{EACC170A-6EAB-42DB-A1FE-E1B95562B102}" dt="2025-09-24T11:38:16.258" v="6602" actId="478"/>
          <ac:spMkLst>
            <pc:docMk/>
            <pc:sldMk cId="3473070662" sldId="1745"/>
            <ac:spMk id="163" creationId="{946CC840-6A02-3333-5B62-CA0280902CDC}"/>
          </ac:spMkLst>
        </pc:spChg>
        <pc:spChg chg="del mod">
          <ac:chgData name="Giancarlo Cella" userId="f425aa62-05a8-4207-a7a7-b9975cf89f93" providerId="ADAL" clId="{EACC170A-6EAB-42DB-A1FE-E1B95562B102}" dt="2025-09-24T11:38:16.258" v="6601" actId="478"/>
          <ac:spMkLst>
            <pc:docMk/>
            <pc:sldMk cId="3473070662" sldId="1745"/>
            <ac:spMk id="164" creationId="{9C45F2AD-8931-08A0-7964-98EED758D122}"/>
          </ac:spMkLst>
        </pc:spChg>
        <pc:spChg chg="del mod">
          <ac:chgData name="Giancarlo Cella" userId="f425aa62-05a8-4207-a7a7-b9975cf89f93" providerId="ADAL" clId="{EACC170A-6EAB-42DB-A1FE-E1B95562B102}" dt="2025-09-24T11:38:16.256" v="6600" actId="478"/>
          <ac:spMkLst>
            <pc:docMk/>
            <pc:sldMk cId="3473070662" sldId="1745"/>
            <ac:spMk id="165" creationId="{E1907211-0C53-68B4-6F10-E9F796A86597}"/>
          </ac:spMkLst>
        </pc:spChg>
        <pc:spChg chg="del mod">
          <ac:chgData name="Giancarlo Cella" userId="f425aa62-05a8-4207-a7a7-b9975cf89f93" providerId="ADAL" clId="{EACC170A-6EAB-42DB-A1FE-E1B95562B102}" dt="2025-09-24T11:38:16.256" v="6599" actId="478"/>
          <ac:spMkLst>
            <pc:docMk/>
            <pc:sldMk cId="3473070662" sldId="1745"/>
            <ac:spMk id="166" creationId="{E45166CA-9F6C-3D1E-6FBA-BCAD9D0DCE80}"/>
          </ac:spMkLst>
        </pc:spChg>
        <pc:spChg chg="del mod">
          <ac:chgData name="Giancarlo Cella" userId="f425aa62-05a8-4207-a7a7-b9975cf89f93" providerId="ADAL" clId="{EACC170A-6EAB-42DB-A1FE-E1B95562B102}" dt="2025-09-24T11:38:16.256" v="6598" actId="478"/>
          <ac:spMkLst>
            <pc:docMk/>
            <pc:sldMk cId="3473070662" sldId="1745"/>
            <ac:spMk id="167" creationId="{9C6A252D-935A-93BD-65E2-DD878DA1C2A5}"/>
          </ac:spMkLst>
        </pc:spChg>
        <pc:spChg chg="del mod">
          <ac:chgData name="Giancarlo Cella" userId="f425aa62-05a8-4207-a7a7-b9975cf89f93" providerId="ADAL" clId="{EACC170A-6EAB-42DB-A1FE-E1B95562B102}" dt="2025-09-24T11:38:16.254" v="6597" actId="478"/>
          <ac:spMkLst>
            <pc:docMk/>
            <pc:sldMk cId="3473070662" sldId="1745"/>
            <ac:spMk id="168" creationId="{DEB2BD88-C1E9-93EF-F2AC-DAD0B48AEAEC}"/>
          </ac:spMkLst>
        </pc:spChg>
        <pc:spChg chg="del mod">
          <ac:chgData name="Giancarlo Cella" userId="f425aa62-05a8-4207-a7a7-b9975cf89f93" providerId="ADAL" clId="{EACC170A-6EAB-42DB-A1FE-E1B95562B102}" dt="2025-09-24T11:38:16.254" v="6596" actId="478"/>
          <ac:spMkLst>
            <pc:docMk/>
            <pc:sldMk cId="3473070662" sldId="1745"/>
            <ac:spMk id="169" creationId="{007987BD-3A22-72FE-BC38-F1C766F17B02}"/>
          </ac:spMkLst>
        </pc:spChg>
        <pc:spChg chg="del mod">
          <ac:chgData name="Giancarlo Cella" userId="f425aa62-05a8-4207-a7a7-b9975cf89f93" providerId="ADAL" clId="{EACC170A-6EAB-42DB-A1FE-E1B95562B102}" dt="2025-09-24T11:38:16.254" v="6595" actId="478"/>
          <ac:spMkLst>
            <pc:docMk/>
            <pc:sldMk cId="3473070662" sldId="1745"/>
            <ac:spMk id="170" creationId="{3CB45BFF-53FC-00E8-BB8E-9DF373C4190B}"/>
          </ac:spMkLst>
        </pc:spChg>
        <pc:spChg chg="del mod">
          <ac:chgData name="Giancarlo Cella" userId="f425aa62-05a8-4207-a7a7-b9975cf89f93" providerId="ADAL" clId="{EACC170A-6EAB-42DB-A1FE-E1B95562B102}" dt="2025-09-24T11:38:16.252" v="6594" actId="478"/>
          <ac:spMkLst>
            <pc:docMk/>
            <pc:sldMk cId="3473070662" sldId="1745"/>
            <ac:spMk id="171" creationId="{B1588431-5AF8-88E7-BF42-5A1960541008}"/>
          </ac:spMkLst>
        </pc:spChg>
        <pc:spChg chg="del mod">
          <ac:chgData name="Giancarlo Cella" userId="f425aa62-05a8-4207-a7a7-b9975cf89f93" providerId="ADAL" clId="{EACC170A-6EAB-42DB-A1FE-E1B95562B102}" dt="2025-09-24T11:38:16.252" v="6593" actId="478"/>
          <ac:spMkLst>
            <pc:docMk/>
            <pc:sldMk cId="3473070662" sldId="1745"/>
            <ac:spMk id="172" creationId="{A7B75E0E-61F8-E6E6-B3E6-E0A9A10D4B38}"/>
          </ac:spMkLst>
        </pc:spChg>
        <pc:spChg chg="del mod">
          <ac:chgData name="Giancarlo Cella" userId="f425aa62-05a8-4207-a7a7-b9975cf89f93" providerId="ADAL" clId="{EACC170A-6EAB-42DB-A1FE-E1B95562B102}" dt="2025-09-24T11:38:16.252" v="6592" actId="478"/>
          <ac:spMkLst>
            <pc:docMk/>
            <pc:sldMk cId="3473070662" sldId="1745"/>
            <ac:spMk id="173" creationId="{35680C7B-53DE-23F1-0645-81F120EA1795}"/>
          </ac:spMkLst>
        </pc:spChg>
        <pc:spChg chg="del mod">
          <ac:chgData name="Giancarlo Cella" userId="f425aa62-05a8-4207-a7a7-b9975cf89f93" providerId="ADAL" clId="{EACC170A-6EAB-42DB-A1FE-E1B95562B102}" dt="2025-09-24T11:38:16.252" v="6591" actId="478"/>
          <ac:spMkLst>
            <pc:docMk/>
            <pc:sldMk cId="3473070662" sldId="1745"/>
            <ac:spMk id="174" creationId="{86A83AAA-EAF6-F8D4-0A17-DEF7CB9D9009}"/>
          </ac:spMkLst>
        </pc:spChg>
        <pc:spChg chg="del mod">
          <ac:chgData name="Giancarlo Cella" userId="f425aa62-05a8-4207-a7a7-b9975cf89f93" providerId="ADAL" clId="{EACC170A-6EAB-42DB-A1FE-E1B95562B102}" dt="2025-09-24T11:38:16.250" v="6590" actId="478"/>
          <ac:spMkLst>
            <pc:docMk/>
            <pc:sldMk cId="3473070662" sldId="1745"/>
            <ac:spMk id="175" creationId="{1ACFFE29-D27A-FB45-F1BA-16B8834ED84B}"/>
          </ac:spMkLst>
        </pc:spChg>
        <pc:spChg chg="del mod">
          <ac:chgData name="Giancarlo Cella" userId="f425aa62-05a8-4207-a7a7-b9975cf89f93" providerId="ADAL" clId="{EACC170A-6EAB-42DB-A1FE-E1B95562B102}" dt="2025-09-24T11:38:16.250" v="6589" actId="478"/>
          <ac:spMkLst>
            <pc:docMk/>
            <pc:sldMk cId="3473070662" sldId="1745"/>
            <ac:spMk id="176" creationId="{06CE1A1C-9232-D207-1CE2-A25F34918857}"/>
          </ac:spMkLst>
        </pc:spChg>
        <pc:spChg chg="del mod">
          <ac:chgData name="Giancarlo Cella" userId="f425aa62-05a8-4207-a7a7-b9975cf89f93" providerId="ADAL" clId="{EACC170A-6EAB-42DB-A1FE-E1B95562B102}" dt="2025-09-24T11:38:16.250" v="6588" actId="478"/>
          <ac:spMkLst>
            <pc:docMk/>
            <pc:sldMk cId="3473070662" sldId="1745"/>
            <ac:spMk id="177" creationId="{39F28EF7-6737-7D8C-181D-CEA757B3FA14}"/>
          </ac:spMkLst>
        </pc:spChg>
        <pc:spChg chg="del mod">
          <ac:chgData name="Giancarlo Cella" userId="f425aa62-05a8-4207-a7a7-b9975cf89f93" providerId="ADAL" clId="{EACC170A-6EAB-42DB-A1FE-E1B95562B102}" dt="2025-09-24T11:38:16.248" v="6587" actId="478"/>
          <ac:spMkLst>
            <pc:docMk/>
            <pc:sldMk cId="3473070662" sldId="1745"/>
            <ac:spMk id="178" creationId="{B38C6CF1-7FED-C7BA-30A6-BD55E79426E1}"/>
          </ac:spMkLst>
        </pc:spChg>
        <pc:spChg chg="del mod">
          <ac:chgData name="Giancarlo Cella" userId="f425aa62-05a8-4207-a7a7-b9975cf89f93" providerId="ADAL" clId="{EACC170A-6EAB-42DB-A1FE-E1B95562B102}" dt="2025-09-24T11:38:16.248" v="6586" actId="478"/>
          <ac:spMkLst>
            <pc:docMk/>
            <pc:sldMk cId="3473070662" sldId="1745"/>
            <ac:spMk id="179" creationId="{EB6A4352-11AE-BEF2-66B9-F8F00F7B038A}"/>
          </ac:spMkLst>
        </pc:spChg>
        <pc:spChg chg="del mod">
          <ac:chgData name="Giancarlo Cella" userId="f425aa62-05a8-4207-a7a7-b9975cf89f93" providerId="ADAL" clId="{EACC170A-6EAB-42DB-A1FE-E1B95562B102}" dt="2025-09-24T11:38:16.248" v="6585" actId="478"/>
          <ac:spMkLst>
            <pc:docMk/>
            <pc:sldMk cId="3473070662" sldId="1745"/>
            <ac:spMk id="180" creationId="{50CEF6B1-B04C-3556-28A8-2966DCF3D93B}"/>
          </ac:spMkLst>
        </pc:spChg>
        <pc:spChg chg="del mod">
          <ac:chgData name="Giancarlo Cella" userId="f425aa62-05a8-4207-a7a7-b9975cf89f93" providerId="ADAL" clId="{EACC170A-6EAB-42DB-A1FE-E1B95562B102}" dt="2025-09-24T11:38:16.246" v="6584" actId="478"/>
          <ac:spMkLst>
            <pc:docMk/>
            <pc:sldMk cId="3473070662" sldId="1745"/>
            <ac:spMk id="181" creationId="{E09108C3-57C4-5359-8081-07C33E8FF81E}"/>
          </ac:spMkLst>
        </pc:spChg>
        <pc:spChg chg="del mod">
          <ac:chgData name="Giancarlo Cella" userId="f425aa62-05a8-4207-a7a7-b9975cf89f93" providerId="ADAL" clId="{EACC170A-6EAB-42DB-A1FE-E1B95562B102}" dt="2025-09-24T11:38:16.246" v="6583" actId="478"/>
          <ac:spMkLst>
            <pc:docMk/>
            <pc:sldMk cId="3473070662" sldId="1745"/>
            <ac:spMk id="182" creationId="{2923C0D9-2C7C-06A8-6536-F02799F7B2F9}"/>
          </ac:spMkLst>
        </pc:spChg>
        <pc:spChg chg="del mod">
          <ac:chgData name="Giancarlo Cella" userId="f425aa62-05a8-4207-a7a7-b9975cf89f93" providerId="ADAL" clId="{EACC170A-6EAB-42DB-A1FE-E1B95562B102}" dt="2025-09-24T11:38:16.246" v="6582" actId="478"/>
          <ac:spMkLst>
            <pc:docMk/>
            <pc:sldMk cId="3473070662" sldId="1745"/>
            <ac:spMk id="183" creationId="{FEDD1320-BD58-93CF-7062-39A0447E0693}"/>
          </ac:spMkLst>
        </pc:spChg>
        <pc:spChg chg="del mod">
          <ac:chgData name="Giancarlo Cella" userId="f425aa62-05a8-4207-a7a7-b9975cf89f93" providerId="ADAL" clId="{EACC170A-6EAB-42DB-A1FE-E1B95562B102}" dt="2025-09-24T11:38:16.245" v="6581" actId="478"/>
          <ac:spMkLst>
            <pc:docMk/>
            <pc:sldMk cId="3473070662" sldId="1745"/>
            <ac:spMk id="184" creationId="{D9FB970C-217C-40CD-F028-94DB444773F5}"/>
          </ac:spMkLst>
        </pc:spChg>
        <pc:spChg chg="del mod">
          <ac:chgData name="Giancarlo Cella" userId="f425aa62-05a8-4207-a7a7-b9975cf89f93" providerId="ADAL" clId="{EACC170A-6EAB-42DB-A1FE-E1B95562B102}" dt="2025-09-24T11:38:16.245" v="6580" actId="478"/>
          <ac:spMkLst>
            <pc:docMk/>
            <pc:sldMk cId="3473070662" sldId="1745"/>
            <ac:spMk id="185" creationId="{632EBC2D-0FEC-B5E2-EA1C-3BCACAB204B2}"/>
          </ac:spMkLst>
        </pc:spChg>
        <pc:spChg chg="del mod">
          <ac:chgData name="Giancarlo Cella" userId="f425aa62-05a8-4207-a7a7-b9975cf89f93" providerId="ADAL" clId="{EACC170A-6EAB-42DB-A1FE-E1B95562B102}" dt="2025-09-24T11:38:16.245" v="6579" actId="478"/>
          <ac:spMkLst>
            <pc:docMk/>
            <pc:sldMk cId="3473070662" sldId="1745"/>
            <ac:spMk id="186" creationId="{7E7C23FE-3157-F8EA-BF27-E09A7A2920C2}"/>
          </ac:spMkLst>
        </pc:spChg>
        <pc:spChg chg="del mod">
          <ac:chgData name="Giancarlo Cella" userId="f425aa62-05a8-4207-a7a7-b9975cf89f93" providerId="ADAL" clId="{EACC170A-6EAB-42DB-A1FE-E1B95562B102}" dt="2025-09-24T11:38:16.243" v="6578" actId="478"/>
          <ac:spMkLst>
            <pc:docMk/>
            <pc:sldMk cId="3473070662" sldId="1745"/>
            <ac:spMk id="187" creationId="{0F69ECC9-4730-82AA-9BD9-7085345ADBA7}"/>
          </ac:spMkLst>
        </pc:spChg>
        <pc:spChg chg="del mod">
          <ac:chgData name="Giancarlo Cella" userId="f425aa62-05a8-4207-a7a7-b9975cf89f93" providerId="ADAL" clId="{EACC170A-6EAB-42DB-A1FE-E1B95562B102}" dt="2025-09-24T11:38:16.243" v="6577" actId="478"/>
          <ac:spMkLst>
            <pc:docMk/>
            <pc:sldMk cId="3473070662" sldId="1745"/>
            <ac:spMk id="188" creationId="{CD5A63D7-3F5D-383E-FA99-B9E2952EB58C}"/>
          </ac:spMkLst>
        </pc:spChg>
        <pc:spChg chg="del mod">
          <ac:chgData name="Giancarlo Cella" userId="f425aa62-05a8-4207-a7a7-b9975cf89f93" providerId="ADAL" clId="{EACC170A-6EAB-42DB-A1FE-E1B95562B102}" dt="2025-09-24T11:38:16.243" v="6576" actId="478"/>
          <ac:spMkLst>
            <pc:docMk/>
            <pc:sldMk cId="3473070662" sldId="1745"/>
            <ac:spMk id="189" creationId="{DF04D72B-49CC-749E-D75B-B4CD56152E77}"/>
          </ac:spMkLst>
        </pc:spChg>
        <pc:spChg chg="del mod">
          <ac:chgData name="Giancarlo Cella" userId="f425aa62-05a8-4207-a7a7-b9975cf89f93" providerId="ADAL" clId="{EACC170A-6EAB-42DB-A1FE-E1B95562B102}" dt="2025-09-24T11:38:16.241" v="6575" actId="478"/>
          <ac:spMkLst>
            <pc:docMk/>
            <pc:sldMk cId="3473070662" sldId="1745"/>
            <ac:spMk id="190" creationId="{67F43D45-AC6B-22C0-DC3E-8A9E84BB2C08}"/>
          </ac:spMkLst>
        </pc:spChg>
        <pc:spChg chg="del mod">
          <ac:chgData name="Giancarlo Cella" userId="f425aa62-05a8-4207-a7a7-b9975cf89f93" providerId="ADAL" clId="{EACC170A-6EAB-42DB-A1FE-E1B95562B102}" dt="2025-09-24T11:38:16.241" v="6574" actId="478"/>
          <ac:spMkLst>
            <pc:docMk/>
            <pc:sldMk cId="3473070662" sldId="1745"/>
            <ac:spMk id="191" creationId="{AA202940-5730-89F4-851F-D56F1C673606}"/>
          </ac:spMkLst>
        </pc:spChg>
        <pc:spChg chg="del mod">
          <ac:chgData name="Giancarlo Cella" userId="f425aa62-05a8-4207-a7a7-b9975cf89f93" providerId="ADAL" clId="{EACC170A-6EAB-42DB-A1FE-E1B95562B102}" dt="2025-09-24T11:38:16.241" v="6573" actId="478"/>
          <ac:spMkLst>
            <pc:docMk/>
            <pc:sldMk cId="3473070662" sldId="1745"/>
            <ac:spMk id="192" creationId="{377673E3-8D3E-1064-C63A-4CDCC2ACB0B7}"/>
          </ac:spMkLst>
        </pc:spChg>
        <pc:spChg chg="del mod">
          <ac:chgData name="Giancarlo Cella" userId="f425aa62-05a8-4207-a7a7-b9975cf89f93" providerId="ADAL" clId="{EACC170A-6EAB-42DB-A1FE-E1B95562B102}" dt="2025-09-24T11:38:16.239" v="6572" actId="478"/>
          <ac:spMkLst>
            <pc:docMk/>
            <pc:sldMk cId="3473070662" sldId="1745"/>
            <ac:spMk id="193" creationId="{8F5001F3-8FC5-5AD7-35CF-36E1DC101552}"/>
          </ac:spMkLst>
        </pc:spChg>
        <pc:spChg chg="del mod">
          <ac:chgData name="Giancarlo Cella" userId="f425aa62-05a8-4207-a7a7-b9975cf89f93" providerId="ADAL" clId="{EACC170A-6EAB-42DB-A1FE-E1B95562B102}" dt="2025-09-24T11:38:16.239" v="6571" actId="478"/>
          <ac:spMkLst>
            <pc:docMk/>
            <pc:sldMk cId="3473070662" sldId="1745"/>
            <ac:spMk id="194" creationId="{B906E318-5892-53B8-7FE9-ED593BDBA668}"/>
          </ac:spMkLst>
        </pc:spChg>
        <pc:spChg chg="del mod">
          <ac:chgData name="Giancarlo Cella" userId="f425aa62-05a8-4207-a7a7-b9975cf89f93" providerId="ADAL" clId="{EACC170A-6EAB-42DB-A1FE-E1B95562B102}" dt="2025-09-24T11:38:16.239" v="6570" actId="478"/>
          <ac:spMkLst>
            <pc:docMk/>
            <pc:sldMk cId="3473070662" sldId="1745"/>
            <ac:spMk id="195" creationId="{3CAF4941-8A1C-5A44-C99A-B9C50C75A52E}"/>
          </ac:spMkLst>
        </pc:spChg>
        <pc:spChg chg="del mod">
          <ac:chgData name="Giancarlo Cella" userId="f425aa62-05a8-4207-a7a7-b9975cf89f93" providerId="ADAL" clId="{EACC170A-6EAB-42DB-A1FE-E1B95562B102}" dt="2025-09-24T11:38:16.239" v="6569" actId="478"/>
          <ac:spMkLst>
            <pc:docMk/>
            <pc:sldMk cId="3473070662" sldId="1745"/>
            <ac:spMk id="196" creationId="{4CDC9AC0-FF82-39AA-0DC3-26293A54B6E3}"/>
          </ac:spMkLst>
        </pc:spChg>
        <pc:spChg chg="del mod">
          <ac:chgData name="Giancarlo Cella" userId="f425aa62-05a8-4207-a7a7-b9975cf89f93" providerId="ADAL" clId="{EACC170A-6EAB-42DB-A1FE-E1B95562B102}" dt="2025-09-24T11:38:16.236" v="6568" actId="478"/>
          <ac:spMkLst>
            <pc:docMk/>
            <pc:sldMk cId="3473070662" sldId="1745"/>
            <ac:spMk id="197" creationId="{22B6B030-48C2-0BFE-323D-852E068D7E40}"/>
          </ac:spMkLst>
        </pc:spChg>
        <pc:spChg chg="del mod">
          <ac:chgData name="Giancarlo Cella" userId="f425aa62-05a8-4207-a7a7-b9975cf89f93" providerId="ADAL" clId="{EACC170A-6EAB-42DB-A1FE-E1B95562B102}" dt="2025-09-24T11:38:16.236" v="6567" actId="478"/>
          <ac:spMkLst>
            <pc:docMk/>
            <pc:sldMk cId="3473070662" sldId="1745"/>
            <ac:spMk id="198" creationId="{D96EFB5F-28FB-599C-B5DE-855A2430A0B6}"/>
          </ac:spMkLst>
        </pc:spChg>
        <pc:spChg chg="del mod">
          <ac:chgData name="Giancarlo Cella" userId="f425aa62-05a8-4207-a7a7-b9975cf89f93" providerId="ADAL" clId="{EACC170A-6EAB-42DB-A1FE-E1B95562B102}" dt="2025-09-24T11:38:16.236" v="6566" actId="478"/>
          <ac:spMkLst>
            <pc:docMk/>
            <pc:sldMk cId="3473070662" sldId="1745"/>
            <ac:spMk id="199" creationId="{8E28E8AC-135B-3997-5B83-6050927899C3}"/>
          </ac:spMkLst>
        </pc:spChg>
        <pc:spChg chg="del mod">
          <ac:chgData name="Giancarlo Cella" userId="f425aa62-05a8-4207-a7a7-b9975cf89f93" providerId="ADAL" clId="{EACC170A-6EAB-42DB-A1FE-E1B95562B102}" dt="2025-09-24T11:38:16.234" v="6565" actId="478"/>
          <ac:spMkLst>
            <pc:docMk/>
            <pc:sldMk cId="3473070662" sldId="1745"/>
            <ac:spMk id="200" creationId="{0C97A222-B35A-C677-0298-316E73082424}"/>
          </ac:spMkLst>
        </pc:spChg>
        <pc:spChg chg="del mod">
          <ac:chgData name="Giancarlo Cella" userId="f425aa62-05a8-4207-a7a7-b9975cf89f93" providerId="ADAL" clId="{EACC170A-6EAB-42DB-A1FE-E1B95562B102}" dt="2025-09-24T11:38:16.234" v="6564" actId="478"/>
          <ac:spMkLst>
            <pc:docMk/>
            <pc:sldMk cId="3473070662" sldId="1745"/>
            <ac:spMk id="201" creationId="{ECA9AE52-5A41-4783-C011-6E8C268C7846}"/>
          </ac:spMkLst>
        </pc:spChg>
        <pc:spChg chg="del mod">
          <ac:chgData name="Giancarlo Cella" userId="f425aa62-05a8-4207-a7a7-b9975cf89f93" providerId="ADAL" clId="{EACC170A-6EAB-42DB-A1FE-E1B95562B102}" dt="2025-09-24T11:38:16.234" v="6563" actId="478"/>
          <ac:spMkLst>
            <pc:docMk/>
            <pc:sldMk cId="3473070662" sldId="1745"/>
            <ac:spMk id="202" creationId="{A8B8FA2E-CC14-4CCC-E433-0641689FA25C}"/>
          </ac:spMkLst>
        </pc:spChg>
        <pc:spChg chg="del mod">
          <ac:chgData name="Giancarlo Cella" userId="f425aa62-05a8-4207-a7a7-b9975cf89f93" providerId="ADAL" clId="{EACC170A-6EAB-42DB-A1FE-E1B95562B102}" dt="2025-09-24T11:38:16.232" v="6562" actId="478"/>
          <ac:spMkLst>
            <pc:docMk/>
            <pc:sldMk cId="3473070662" sldId="1745"/>
            <ac:spMk id="203" creationId="{70F2E004-E8B1-1EE2-8CEE-C2198D08FE05}"/>
          </ac:spMkLst>
        </pc:spChg>
        <pc:spChg chg="del mod">
          <ac:chgData name="Giancarlo Cella" userId="f425aa62-05a8-4207-a7a7-b9975cf89f93" providerId="ADAL" clId="{EACC170A-6EAB-42DB-A1FE-E1B95562B102}" dt="2025-09-24T11:38:16.232" v="6561" actId="478"/>
          <ac:spMkLst>
            <pc:docMk/>
            <pc:sldMk cId="3473070662" sldId="1745"/>
            <ac:spMk id="204" creationId="{2D1F3216-3A2A-1C64-961F-E129E2B3FD2C}"/>
          </ac:spMkLst>
        </pc:spChg>
        <pc:spChg chg="del mod">
          <ac:chgData name="Giancarlo Cella" userId="f425aa62-05a8-4207-a7a7-b9975cf89f93" providerId="ADAL" clId="{EACC170A-6EAB-42DB-A1FE-E1B95562B102}" dt="2025-09-24T11:38:16.232" v="6560" actId="478"/>
          <ac:spMkLst>
            <pc:docMk/>
            <pc:sldMk cId="3473070662" sldId="1745"/>
            <ac:spMk id="205" creationId="{5700BE86-C27B-5DA0-4C34-50B1128A79D3}"/>
          </ac:spMkLst>
        </pc:spChg>
        <pc:spChg chg="del mod">
          <ac:chgData name="Giancarlo Cella" userId="f425aa62-05a8-4207-a7a7-b9975cf89f93" providerId="ADAL" clId="{EACC170A-6EAB-42DB-A1FE-E1B95562B102}" dt="2025-09-24T11:38:16.230" v="6559" actId="478"/>
          <ac:spMkLst>
            <pc:docMk/>
            <pc:sldMk cId="3473070662" sldId="1745"/>
            <ac:spMk id="206" creationId="{0A8759B0-6820-297D-56CF-DF5962DC877A}"/>
          </ac:spMkLst>
        </pc:spChg>
        <pc:spChg chg="del mod">
          <ac:chgData name="Giancarlo Cella" userId="f425aa62-05a8-4207-a7a7-b9975cf89f93" providerId="ADAL" clId="{EACC170A-6EAB-42DB-A1FE-E1B95562B102}" dt="2025-09-24T11:38:16.230" v="6558" actId="478"/>
          <ac:spMkLst>
            <pc:docMk/>
            <pc:sldMk cId="3473070662" sldId="1745"/>
            <ac:spMk id="207" creationId="{7335C2EB-0C24-7AEF-8FC9-1F49A3E1347F}"/>
          </ac:spMkLst>
        </pc:spChg>
        <pc:spChg chg="del mod">
          <ac:chgData name="Giancarlo Cella" userId="f425aa62-05a8-4207-a7a7-b9975cf89f93" providerId="ADAL" clId="{EACC170A-6EAB-42DB-A1FE-E1B95562B102}" dt="2025-09-24T11:38:16.230" v="6557" actId="478"/>
          <ac:spMkLst>
            <pc:docMk/>
            <pc:sldMk cId="3473070662" sldId="1745"/>
            <ac:spMk id="208" creationId="{F4EF1FA7-962C-D467-43C0-C19CF1CF0002}"/>
          </ac:spMkLst>
        </pc:spChg>
        <pc:spChg chg="del mod">
          <ac:chgData name="Giancarlo Cella" userId="f425aa62-05a8-4207-a7a7-b9975cf89f93" providerId="ADAL" clId="{EACC170A-6EAB-42DB-A1FE-E1B95562B102}" dt="2025-09-24T11:38:16.229" v="6556" actId="478"/>
          <ac:spMkLst>
            <pc:docMk/>
            <pc:sldMk cId="3473070662" sldId="1745"/>
            <ac:spMk id="209" creationId="{67BBC7CE-BE1E-9104-66D5-62389A719078}"/>
          </ac:spMkLst>
        </pc:spChg>
        <pc:spChg chg="del mod">
          <ac:chgData name="Giancarlo Cella" userId="f425aa62-05a8-4207-a7a7-b9975cf89f93" providerId="ADAL" clId="{EACC170A-6EAB-42DB-A1FE-E1B95562B102}" dt="2025-09-24T11:38:16.229" v="6555" actId="478"/>
          <ac:spMkLst>
            <pc:docMk/>
            <pc:sldMk cId="3473070662" sldId="1745"/>
            <ac:spMk id="210" creationId="{1BB9B35C-15EE-2270-4694-2241C66BE126}"/>
          </ac:spMkLst>
        </pc:spChg>
        <pc:spChg chg="del mod">
          <ac:chgData name="Giancarlo Cella" userId="f425aa62-05a8-4207-a7a7-b9975cf89f93" providerId="ADAL" clId="{EACC170A-6EAB-42DB-A1FE-E1B95562B102}" dt="2025-09-24T11:38:16.227" v="6554" actId="478"/>
          <ac:spMkLst>
            <pc:docMk/>
            <pc:sldMk cId="3473070662" sldId="1745"/>
            <ac:spMk id="211" creationId="{BBADB601-7F02-8924-BF5A-A481856DA68F}"/>
          </ac:spMkLst>
        </pc:spChg>
        <pc:spChg chg="del mod">
          <ac:chgData name="Giancarlo Cella" userId="f425aa62-05a8-4207-a7a7-b9975cf89f93" providerId="ADAL" clId="{EACC170A-6EAB-42DB-A1FE-E1B95562B102}" dt="2025-09-24T11:38:16.227" v="6553" actId="478"/>
          <ac:spMkLst>
            <pc:docMk/>
            <pc:sldMk cId="3473070662" sldId="1745"/>
            <ac:spMk id="212" creationId="{6207BFA9-CDC5-35ED-F1E6-395378281AAD}"/>
          </ac:spMkLst>
        </pc:spChg>
        <pc:spChg chg="del mod">
          <ac:chgData name="Giancarlo Cella" userId="f425aa62-05a8-4207-a7a7-b9975cf89f93" providerId="ADAL" clId="{EACC170A-6EAB-42DB-A1FE-E1B95562B102}" dt="2025-09-24T11:38:16.227" v="6552" actId="478"/>
          <ac:spMkLst>
            <pc:docMk/>
            <pc:sldMk cId="3473070662" sldId="1745"/>
            <ac:spMk id="213" creationId="{8B540EAB-219B-DFC0-F60C-DD102128D1EC}"/>
          </ac:spMkLst>
        </pc:spChg>
        <pc:spChg chg="del mod">
          <ac:chgData name="Giancarlo Cella" userId="f425aa62-05a8-4207-a7a7-b9975cf89f93" providerId="ADAL" clId="{EACC170A-6EAB-42DB-A1FE-E1B95562B102}" dt="2025-09-24T11:38:16.225" v="6551" actId="478"/>
          <ac:spMkLst>
            <pc:docMk/>
            <pc:sldMk cId="3473070662" sldId="1745"/>
            <ac:spMk id="214" creationId="{7C9AA6A3-7A91-3820-64B5-4EDC064DACAC}"/>
          </ac:spMkLst>
        </pc:spChg>
        <pc:spChg chg="del mod">
          <ac:chgData name="Giancarlo Cella" userId="f425aa62-05a8-4207-a7a7-b9975cf89f93" providerId="ADAL" clId="{EACC170A-6EAB-42DB-A1FE-E1B95562B102}" dt="2025-09-24T11:38:16.225" v="6550" actId="478"/>
          <ac:spMkLst>
            <pc:docMk/>
            <pc:sldMk cId="3473070662" sldId="1745"/>
            <ac:spMk id="215" creationId="{3591058B-2587-44BF-2FBA-556CE12450F6}"/>
          </ac:spMkLst>
        </pc:spChg>
        <pc:spChg chg="del mod">
          <ac:chgData name="Giancarlo Cella" userId="f425aa62-05a8-4207-a7a7-b9975cf89f93" providerId="ADAL" clId="{EACC170A-6EAB-42DB-A1FE-E1B95562B102}" dt="2025-09-24T11:38:16.225" v="6549" actId="478"/>
          <ac:spMkLst>
            <pc:docMk/>
            <pc:sldMk cId="3473070662" sldId="1745"/>
            <ac:spMk id="216" creationId="{E7F3174E-F4CA-9AA2-EC03-486B5671A64A}"/>
          </ac:spMkLst>
        </pc:spChg>
        <pc:spChg chg="del mod">
          <ac:chgData name="Giancarlo Cella" userId="f425aa62-05a8-4207-a7a7-b9975cf89f93" providerId="ADAL" clId="{EACC170A-6EAB-42DB-A1FE-E1B95562B102}" dt="2025-09-24T11:38:16.223" v="6548" actId="478"/>
          <ac:spMkLst>
            <pc:docMk/>
            <pc:sldMk cId="3473070662" sldId="1745"/>
            <ac:spMk id="217" creationId="{8946B776-BF46-9C83-9E86-E301AA984540}"/>
          </ac:spMkLst>
        </pc:spChg>
        <pc:spChg chg="del mod">
          <ac:chgData name="Giancarlo Cella" userId="f425aa62-05a8-4207-a7a7-b9975cf89f93" providerId="ADAL" clId="{EACC170A-6EAB-42DB-A1FE-E1B95562B102}" dt="2025-09-24T11:38:16.223" v="6547" actId="478"/>
          <ac:spMkLst>
            <pc:docMk/>
            <pc:sldMk cId="3473070662" sldId="1745"/>
            <ac:spMk id="218" creationId="{02A41077-D2B7-F8A8-331D-9B19BA9C07E6}"/>
          </ac:spMkLst>
        </pc:spChg>
        <pc:spChg chg="del mod">
          <ac:chgData name="Giancarlo Cella" userId="f425aa62-05a8-4207-a7a7-b9975cf89f93" providerId="ADAL" clId="{EACC170A-6EAB-42DB-A1FE-E1B95562B102}" dt="2025-09-24T11:38:16.223" v="6546" actId="478"/>
          <ac:spMkLst>
            <pc:docMk/>
            <pc:sldMk cId="3473070662" sldId="1745"/>
            <ac:spMk id="219" creationId="{BA019604-CA22-D741-8650-7EFB33926B3C}"/>
          </ac:spMkLst>
        </pc:spChg>
        <pc:spChg chg="del mod">
          <ac:chgData name="Giancarlo Cella" userId="f425aa62-05a8-4207-a7a7-b9975cf89f93" providerId="ADAL" clId="{EACC170A-6EAB-42DB-A1FE-E1B95562B102}" dt="2025-09-24T11:38:16.221" v="6545" actId="478"/>
          <ac:spMkLst>
            <pc:docMk/>
            <pc:sldMk cId="3473070662" sldId="1745"/>
            <ac:spMk id="220" creationId="{D999D794-2DE2-0B87-546A-442E534F3B65}"/>
          </ac:spMkLst>
        </pc:spChg>
        <pc:spChg chg="del mod">
          <ac:chgData name="Giancarlo Cella" userId="f425aa62-05a8-4207-a7a7-b9975cf89f93" providerId="ADAL" clId="{EACC170A-6EAB-42DB-A1FE-E1B95562B102}" dt="2025-09-24T11:38:16.221" v="6544" actId="478"/>
          <ac:spMkLst>
            <pc:docMk/>
            <pc:sldMk cId="3473070662" sldId="1745"/>
            <ac:spMk id="221" creationId="{2B305FDB-E83F-5631-4423-C3F1CE7F186C}"/>
          </ac:spMkLst>
        </pc:spChg>
        <pc:spChg chg="del mod">
          <ac:chgData name="Giancarlo Cella" userId="f425aa62-05a8-4207-a7a7-b9975cf89f93" providerId="ADAL" clId="{EACC170A-6EAB-42DB-A1FE-E1B95562B102}" dt="2025-09-24T11:38:16.221" v="6543" actId="478"/>
          <ac:spMkLst>
            <pc:docMk/>
            <pc:sldMk cId="3473070662" sldId="1745"/>
            <ac:spMk id="222" creationId="{0EDB821C-58DF-B2DF-31DB-8882C1DBACA8}"/>
          </ac:spMkLst>
        </pc:spChg>
        <pc:spChg chg="del mod">
          <ac:chgData name="Giancarlo Cella" userId="f425aa62-05a8-4207-a7a7-b9975cf89f93" providerId="ADAL" clId="{EACC170A-6EAB-42DB-A1FE-E1B95562B102}" dt="2025-09-24T11:38:16.219" v="6542" actId="478"/>
          <ac:spMkLst>
            <pc:docMk/>
            <pc:sldMk cId="3473070662" sldId="1745"/>
            <ac:spMk id="223" creationId="{05714E5F-5B3E-1C32-F5C4-3F1FBC5A6DEF}"/>
          </ac:spMkLst>
        </pc:spChg>
        <pc:spChg chg="del mod">
          <ac:chgData name="Giancarlo Cella" userId="f425aa62-05a8-4207-a7a7-b9975cf89f93" providerId="ADAL" clId="{EACC170A-6EAB-42DB-A1FE-E1B95562B102}" dt="2025-09-24T11:38:16.219" v="6541" actId="478"/>
          <ac:spMkLst>
            <pc:docMk/>
            <pc:sldMk cId="3473070662" sldId="1745"/>
            <ac:spMk id="224" creationId="{BED871A2-C028-6117-C789-A92897C5339B}"/>
          </ac:spMkLst>
        </pc:spChg>
        <pc:spChg chg="del mod">
          <ac:chgData name="Giancarlo Cella" userId="f425aa62-05a8-4207-a7a7-b9975cf89f93" providerId="ADAL" clId="{EACC170A-6EAB-42DB-A1FE-E1B95562B102}" dt="2025-09-24T11:38:16.219" v="6540" actId="478"/>
          <ac:spMkLst>
            <pc:docMk/>
            <pc:sldMk cId="3473070662" sldId="1745"/>
            <ac:spMk id="225" creationId="{325D63B3-B67D-16CC-F7B1-D05ED6E6B287}"/>
          </ac:spMkLst>
        </pc:spChg>
        <pc:spChg chg="del mod">
          <ac:chgData name="Giancarlo Cella" userId="f425aa62-05a8-4207-a7a7-b9975cf89f93" providerId="ADAL" clId="{EACC170A-6EAB-42DB-A1FE-E1B95562B102}" dt="2025-09-24T11:38:16.217" v="6539" actId="478"/>
          <ac:spMkLst>
            <pc:docMk/>
            <pc:sldMk cId="3473070662" sldId="1745"/>
            <ac:spMk id="226" creationId="{6C53C651-D2D0-6933-F338-AE3CB3D2340D}"/>
          </ac:spMkLst>
        </pc:spChg>
        <pc:spChg chg="del mod">
          <ac:chgData name="Giancarlo Cella" userId="f425aa62-05a8-4207-a7a7-b9975cf89f93" providerId="ADAL" clId="{EACC170A-6EAB-42DB-A1FE-E1B95562B102}" dt="2025-09-24T11:38:16.217" v="6538" actId="478"/>
          <ac:spMkLst>
            <pc:docMk/>
            <pc:sldMk cId="3473070662" sldId="1745"/>
            <ac:spMk id="227" creationId="{FD74EE6F-0217-2E8A-CF68-DB19452ECE15}"/>
          </ac:spMkLst>
        </pc:spChg>
        <pc:spChg chg="del mod">
          <ac:chgData name="Giancarlo Cella" userId="f425aa62-05a8-4207-a7a7-b9975cf89f93" providerId="ADAL" clId="{EACC170A-6EAB-42DB-A1FE-E1B95562B102}" dt="2025-09-24T11:38:16.217" v="6537" actId="478"/>
          <ac:spMkLst>
            <pc:docMk/>
            <pc:sldMk cId="3473070662" sldId="1745"/>
            <ac:spMk id="228" creationId="{70CB34ED-CB27-CE59-1244-9D4D6401AE7B}"/>
          </ac:spMkLst>
        </pc:spChg>
        <pc:spChg chg="del mod">
          <ac:chgData name="Giancarlo Cella" userId="f425aa62-05a8-4207-a7a7-b9975cf89f93" providerId="ADAL" clId="{EACC170A-6EAB-42DB-A1FE-E1B95562B102}" dt="2025-09-24T11:38:16.215" v="6536" actId="478"/>
          <ac:spMkLst>
            <pc:docMk/>
            <pc:sldMk cId="3473070662" sldId="1745"/>
            <ac:spMk id="229" creationId="{F35566DF-B133-973D-3AB4-02B68B4CB69E}"/>
          </ac:spMkLst>
        </pc:spChg>
        <pc:spChg chg="del mod">
          <ac:chgData name="Giancarlo Cella" userId="f425aa62-05a8-4207-a7a7-b9975cf89f93" providerId="ADAL" clId="{EACC170A-6EAB-42DB-A1FE-E1B95562B102}" dt="2025-09-24T11:38:16.215" v="6535" actId="478"/>
          <ac:spMkLst>
            <pc:docMk/>
            <pc:sldMk cId="3473070662" sldId="1745"/>
            <ac:spMk id="230" creationId="{0CA0AE21-40E8-5D3E-4DC8-DCCB56717256}"/>
          </ac:spMkLst>
        </pc:spChg>
        <pc:spChg chg="del mod">
          <ac:chgData name="Giancarlo Cella" userId="f425aa62-05a8-4207-a7a7-b9975cf89f93" providerId="ADAL" clId="{EACC170A-6EAB-42DB-A1FE-E1B95562B102}" dt="2025-09-24T11:38:16.213" v="6534" actId="478"/>
          <ac:spMkLst>
            <pc:docMk/>
            <pc:sldMk cId="3473070662" sldId="1745"/>
            <ac:spMk id="231" creationId="{CAE27657-8880-90B7-B9EE-9405445AC3BC}"/>
          </ac:spMkLst>
        </pc:spChg>
        <pc:spChg chg="del mod">
          <ac:chgData name="Giancarlo Cella" userId="f425aa62-05a8-4207-a7a7-b9975cf89f93" providerId="ADAL" clId="{EACC170A-6EAB-42DB-A1FE-E1B95562B102}" dt="2025-09-24T11:38:16.213" v="6533" actId="478"/>
          <ac:spMkLst>
            <pc:docMk/>
            <pc:sldMk cId="3473070662" sldId="1745"/>
            <ac:spMk id="232" creationId="{C6F735B6-386F-1B36-EB4A-16674B4AD888}"/>
          </ac:spMkLst>
        </pc:spChg>
        <pc:spChg chg="del mod">
          <ac:chgData name="Giancarlo Cella" userId="f425aa62-05a8-4207-a7a7-b9975cf89f93" providerId="ADAL" clId="{EACC170A-6EAB-42DB-A1FE-E1B95562B102}" dt="2025-09-24T11:38:16.213" v="6532" actId="478"/>
          <ac:spMkLst>
            <pc:docMk/>
            <pc:sldMk cId="3473070662" sldId="1745"/>
            <ac:spMk id="233" creationId="{C2B977F1-105F-01B6-19C3-25135006827D}"/>
          </ac:spMkLst>
        </pc:spChg>
        <pc:spChg chg="mod">
          <ac:chgData name="Giancarlo Cella" userId="f425aa62-05a8-4207-a7a7-b9975cf89f93" providerId="ADAL" clId="{EACC170A-6EAB-42DB-A1FE-E1B95562B102}" dt="2025-09-24T11:38:16.280" v="6638" actId="108"/>
          <ac:spMkLst>
            <pc:docMk/>
            <pc:sldMk cId="3473070662" sldId="1745"/>
            <ac:spMk id="346" creationId="{A439A3A7-F71D-7BBD-DA17-BD56E7A1C50D}"/>
          </ac:spMkLst>
        </pc:spChg>
        <pc:spChg chg="mod">
          <ac:chgData name="Giancarlo Cella" userId="f425aa62-05a8-4207-a7a7-b9975cf89f93" providerId="ADAL" clId="{EACC170A-6EAB-42DB-A1FE-E1B95562B102}" dt="2025-09-24T11:38:16.280" v="6639" actId="108"/>
          <ac:spMkLst>
            <pc:docMk/>
            <pc:sldMk cId="3473070662" sldId="1745"/>
            <ac:spMk id="347" creationId="{D67DA29A-E675-A002-DCED-C25F7D820FD0}"/>
          </ac:spMkLst>
        </pc:spChg>
        <pc:spChg chg="mod">
          <ac:chgData name="Giancarlo Cella" userId="f425aa62-05a8-4207-a7a7-b9975cf89f93" providerId="ADAL" clId="{EACC170A-6EAB-42DB-A1FE-E1B95562B102}" dt="2025-09-24T11:38:16.282" v="6640" actId="108"/>
          <ac:spMkLst>
            <pc:docMk/>
            <pc:sldMk cId="3473070662" sldId="1745"/>
            <ac:spMk id="348" creationId="{EE77CB39-24A8-FC96-6F4E-3BD92F490670}"/>
          </ac:spMkLst>
        </pc:spChg>
        <pc:spChg chg="mod">
          <ac:chgData name="Giancarlo Cella" userId="f425aa62-05a8-4207-a7a7-b9975cf89f93" providerId="ADAL" clId="{EACC170A-6EAB-42DB-A1FE-E1B95562B102}" dt="2025-09-24T11:38:16.282" v="6641" actId="108"/>
          <ac:spMkLst>
            <pc:docMk/>
            <pc:sldMk cId="3473070662" sldId="1745"/>
            <ac:spMk id="349" creationId="{81DF73D1-0779-A30D-C58C-8FC39F4C3460}"/>
          </ac:spMkLst>
        </pc:spChg>
        <pc:spChg chg="mod">
          <ac:chgData name="Giancarlo Cella" userId="f425aa62-05a8-4207-a7a7-b9975cf89f93" providerId="ADAL" clId="{EACC170A-6EAB-42DB-A1FE-E1B95562B102}" dt="2025-09-24T11:38:16.284" v="6642" actId="108"/>
          <ac:spMkLst>
            <pc:docMk/>
            <pc:sldMk cId="3473070662" sldId="1745"/>
            <ac:spMk id="350" creationId="{A33C0CD2-513A-DAA8-1848-EC32434EB359}"/>
          </ac:spMkLst>
        </pc:spChg>
        <pc:spChg chg="mod">
          <ac:chgData name="Giancarlo Cella" userId="f425aa62-05a8-4207-a7a7-b9975cf89f93" providerId="ADAL" clId="{EACC170A-6EAB-42DB-A1FE-E1B95562B102}" dt="2025-09-24T11:38:16.284" v="6643" actId="108"/>
          <ac:spMkLst>
            <pc:docMk/>
            <pc:sldMk cId="3473070662" sldId="1745"/>
            <ac:spMk id="351" creationId="{26CE62D8-F5A2-2775-A7B3-7C9B560DDF95}"/>
          </ac:spMkLst>
        </pc:spChg>
        <pc:spChg chg="mod">
          <ac:chgData name="Giancarlo Cella" userId="f425aa62-05a8-4207-a7a7-b9975cf89f93" providerId="ADAL" clId="{EACC170A-6EAB-42DB-A1FE-E1B95562B102}" dt="2025-09-24T11:38:16.284" v="6644" actId="108"/>
          <ac:spMkLst>
            <pc:docMk/>
            <pc:sldMk cId="3473070662" sldId="1745"/>
            <ac:spMk id="352" creationId="{48D237A5-A1D9-124A-6DA5-A33710D094D1}"/>
          </ac:spMkLst>
        </pc:spChg>
        <pc:spChg chg="mod">
          <ac:chgData name="Giancarlo Cella" userId="f425aa62-05a8-4207-a7a7-b9975cf89f93" providerId="ADAL" clId="{EACC170A-6EAB-42DB-A1FE-E1B95562B102}" dt="2025-09-24T11:38:16.286" v="6645" actId="108"/>
          <ac:spMkLst>
            <pc:docMk/>
            <pc:sldMk cId="3473070662" sldId="1745"/>
            <ac:spMk id="354" creationId="{E2285558-3347-C9E5-A292-E26DEE2C255F}"/>
          </ac:spMkLst>
        </pc:spChg>
        <pc:spChg chg="mod">
          <ac:chgData name="Giancarlo Cella" userId="f425aa62-05a8-4207-a7a7-b9975cf89f93" providerId="ADAL" clId="{EACC170A-6EAB-42DB-A1FE-E1B95562B102}" dt="2025-09-24T11:38:16.286" v="6646" actId="108"/>
          <ac:spMkLst>
            <pc:docMk/>
            <pc:sldMk cId="3473070662" sldId="1745"/>
            <ac:spMk id="355" creationId="{26D20FFC-4507-F748-C0CA-E4CD09812B49}"/>
          </ac:spMkLst>
        </pc:spChg>
        <pc:spChg chg="mod">
          <ac:chgData name="Giancarlo Cella" userId="f425aa62-05a8-4207-a7a7-b9975cf89f93" providerId="ADAL" clId="{EACC170A-6EAB-42DB-A1FE-E1B95562B102}" dt="2025-09-24T11:38:16.288" v="6647" actId="108"/>
          <ac:spMkLst>
            <pc:docMk/>
            <pc:sldMk cId="3473070662" sldId="1745"/>
            <ac:spMk id="356" creationId="{C1E70954-7B88-A1B8-56EC-076340042C77}"/>
          </ac:spMkLst>
        </pc:spChg>
        <pc:spChg chg="mod">
          <ac:chgData name="Giancarlo Cella" userId="f425aa62-05a8-4207-a7a7-b9975cf89f93" providerId="ADAL" clId="{EACC170A-6EAB-42DB-A1FE-E1B95562B102}" dt="2025-09-24T11:38:16.288" v="6648" actId="108"/>
          <ac:spMkLst>
            <pc:docMk/>
            <pc:sldMk cId="3473070662" sldId="1745"/>
            <ac:spMk id="357" creationId="{680EBF68-CA9E-6B3C-ABFD-5CE193E4240A}"/>
          </ac:spMkLst>
        </pc:spChg>
        <pc:spChg chg="mod">
          <ac:chgData name="Giancarlo Cella" userId="f425aa62-05a8-4207-a7a7-b9975cf89f93" providerId="ADAL" clId="{EACC170A-6EAB-42DB-A1FE-E1B95562B102}" dt="2025-09-24T11:38:16.290" v="6649" actId="108"/>
          <ac:spMkLst>
            <pc:docMk/>
            <pc:sldMk cId="3473070662" sldId="1745"/>
            <ac:spMk id="358" creationId="{65F2F309-C461-AC87-B865-B7F0756E47C9}"/>
          </ac:spMkLst>
        </pc:spChg>
        <pc:spChg chg="mod">
          <ac:chgData name="Giancarlo Cella" userId="f425aa62-05a8-4207-a7a7-b9975cf89f93" providerId="ADAL" clId="{EACC170A-6EAB-42DB-A1FE-E1B95562B102}" dt="2025-09-24T11:38:16.290" v="6650" actId="108"/>
          <ac:spMkLst>
            <pc:docMk/>
            <pc:sldMk cId="3473070662" sldId="1745"/>
            <ac:spMk id="360" creationId="{B39573F3-CCFF-7E56-EE79-3256C8D6D4D2}"/>
          </ac:spMkLst>
        </pc:spChg>
        <pc:spChg chg="mod">
          <ac:chgData name="Giancarlo Cella" userId="f425aa62-05a8-4207-a7a7-b9975cf89f93" providerId="ADAL" clId="{EACC170A-6EAB-42DB-A1FE-E1B95562B102}" dt="2025-09-24T11:38:16.290" v="6651" actId="108"/>
          <ac:spMkLst>
            <pc:docMk/>
            <pc:sldMk cId="3473070662" sldId="1745"/>
            <ac:spMk id="361" creationId="{CF485124-5500-E7EB-D630-0AB05C69DCF5}"/>
          </ac:spMkLst>
        </pc:spChg>
        <pc:spChg chg="mod">
          <ac:chgData name="Giancarlo Cella" userId="f425aa62-05a8-4207-a7a7-b9975cf89f93" providerId="ADAL" clId="{EACC170A-6EAB-42DB-A1FE-E1B95562B102}" dt="2025-09-24T11:38:16.292" v="6652" actId="108"/>
          <ac:spMkLst>
            <pc:docMk/>
            <pc:sldMk cId="3473070662" sldId="1745"/>
            <ac:spMk id="362" creationId="{ED234ECA-E2AB-E872-9D58-4D2C81865C68}"/>
          </ac:spMkLst>
        </pc:spChg>
        <pc:spChg chg="mod">
          <ac:chgData name="Giancarlo Cella" userId="f425aa62-05a8-4207-a7a7-b9975cf89f93" providerId="ADAL" clId="{EACC170A-6EAB-42DB-A1FE-E1B95562B102}" dt="2025-09-24T11:38:16.292" v="6653" actId="108"/>
          <ac:spMkLst>
            <pc:docMk/>
            <pc:sldMk cId="3473070662" sldId="1745"/>
            <ac:spMk id="363" creationId="{51A32A5A-7BDF-B24E-2B63-B0EA9F3B47AD}"/>
          </ac:spMkLst>
        </pc:spChg>
        <pc:spChg chg="mod">
          <ac:chgData name="Giancarlo Cella" userId="f425aa62-05a8-4207-a7a7-b9975cf89f93" providerId="ADAL" clId="{EACC170A-6EAB-42DB-A1FE-E1B95562B102}" dt="2025-09-24T11:38:16.294" v="6654" actId="108"/>
          <ac:spMkLst>
            <pc:docMk/>
            <pc:sldMk cId="3473070662" sldId="1745"/>
            <ac:spMk id="364" creationId="{BFA239CD-D591-AC0E-4BFE-99C63B9D3BB7}"/>
          </ac:spMkLst>
        </pc:spChg>
        <pc:spChg chg="mod">
          <ac:chgData name="Giancarlo Cella" userId="f425aa62-05a8-4207-a7a7-b9975cf89f93" providerId="ADAL" clId="{EACC170A-6EAB-42DB-A1FE-E1B95562B102}" dt="2025-09-24T11:38:16.294" v="6655" actId="108"/>
          <ac:spMkLst>
            <pc:docMk/>
            <pc:sldMk cId="3473070662" sldId="1745"/>
            <ac:spMk id="365" creationId="{DCA813B9-21EC-A466-01ED-23DD49A04CF5}"/>
          </ac:spMkLst>
        </pc:spChg>
        <pc:spChg chg="mod">
          <ac:chgData name="Giancarlo Cella" userId="f425aa62-05a8-4207-a7a7-b9975cf89f93" providerId="ADAL" clId="{EACC170A-6EAB-42DB-A1FE-E1B95562B102}" dt="2025-09-24T11:38:16.296" v="6656" actId="108"/>
          <ac:spMkLst>
            <pc:docMk/>
            <pc:sldMk cId="3473070662" sldId="1745"/>
            <ac:spMk id="366" creationId="{6E9CEEA6-2D4D-B6EF-9F73-4CE090B9313B}"/>
          </ac:spMkLst>
        </pc:spChg>
        <pc:spChg chg="mod">
          <ac:chgData name="Giancarlo Cella" userId="f425aa62-05a8-4207-a7a7-b9975cf89f93" providerId="ADAL" clId="{EACC170A-6EAB-42DB-A1FE-E1B95562B102}" dt="2025-09-24T11:38:16.296" v="6657" actId="108"/>
          <ac:spMkLst>
            <pc:docMk/>
            <pc:sldMk cId="3473070662" sldId="1745"/>
            <ac:spMk id="368" creationId="{20877D8F-CEDF-65DB-05FC-A24F8CDB90C7}"/>
          </ac:spMkLst>
        </pc:spChg>
        <pc:spChg chg="mod">
          <ac:chgData name="Giancarlo Cella" userId="f425aa62-05a8-4207-a7a7-b9975cf89f93" providerId="ADAL" clId="{EACC170A-6EAB-42DB-A1FE-E1B95562B102}" dt="2025-09-24T11:38:16.298" v="6658" actId="108"/>
          <ac:spMkLst>
            <pc:docMk/>
            <pc:sldMk cId="3473070662" sldId="1745"/>
            <ac:spMk id="369" creationId="{A8938F9B-F402-3D48-2AF5-37193D681583}"/>
          </ac:spMkLst>
        </pc:spChg>
        <pc:spChg chg="mod">
          <ac:chgData name="Giancarlo Cella" userId="f425aa62-05a8-4207-a7a7-b9975cf89f93" providerId="ADAL" clId="{EACC170A-6EAB-42DB-A1FE-E1B95562B102}" dt="2025-09-24T11:38:16.298" v="6659" actId="108"/>
          <ac:spMkLst>
            <pc:docMk/>
            <pc:sldMk cId="3473070662" sldId="1745"/>
            <ac:spMk id="370" creationId="{7A06FAA6-4F61-DA3D-A312-D6E83767565D}"/>
          </ac:spMkLst>
        </pc:spChg>
        <pc:spChg chg="mod">
          <ac:chgData name="Giancarlo Cella" userId="f425aa62-05a8-4207-a7a7-b9975cf89f93" providerId="ADAL" clId="{EACC170A-6EAB-42DB-A1FE-E1B95562B102}" dt="2025-09-24T11:38:16.298" v="6660" actId="108"/>
          <ac:spMkLst>
            <pc:docMk/>
            <pc:sldMk cId="3473070662" sldId="1745"/>
            <ac:spMk id="371" creationId="{4F560A4E-8580-E0F0-8BDE-E3A7F823D587}"/>
          </ac:spMkLst>
        </pc:spChg>
        <pc:spChg chg="mod">
          <ac:chgData name="Giancarlo Cella" userId="f425aa62-05a8-4207-a7a7-b9975cf89f93" providerId="ADAL" clId="{EACC170A-6EAB-42DB-A1FE-E1B95562B102}" dt="2025-09-24T11:38:16.300" v="6661" actId="108"/>
          <ac:spMkLst>
            <pc:docMk/>
            <pc:sldMk cId="3473070662" sldId="1745"/>
            <ac:spMk id="372" creationId="{17A3D19A-9F79-FC7D-E40F-C087D5870726}"/>
          </ac:spMkLst>
        </pc:spChg>
        <pc:spChg chg="mod">
          <ac:chgData name="Giancarlo Cella" userId="f425aa62-05a8-4207-a7a7-b9975cf89f93" providerId="ADAL" clId="{EACC170A-6EAB-42DB-A1FE-E1B95562B102}" dt="2025-09-24T11:38:16.300" v="6662" actId="108"/>
          <ac:spMkLst>
            <pc:docMk/>
            <pc:sldMk cId="3473070662" sldId="1745"/>
            <ac:spMk id="373" creationId="{FA718F19-BC62-A840-D6C0-D5DD33E4AC67}"/>
          </ac:spMkLst>
        </pc:spChg>
        <pc:spChg chg="mod">
          <ac:chgData name="Giancarlo Cella" userId="f425aa62-05a8-4207-a7a7-b9975cf89f93" providerId="ADAL" clId="{EACC170A-6EAB-42DB-A1FE-E1B95562B102}" dt="2025-09-24T11:38:16.302" v="6663" actId="108"/>
          <ac:spMkLst>
            <pc:docMk/>
            <pc:sldMk cId="3473070662" sldId="1745"/>
            <ac:spMk id="374" creationId="{AB47A423-447E-0DA5-B886-4054503F5850}"/>
          </ac:spMkLst>
        </pc:spChg>
        <pc:spChg chg="mod">
          <ac:chgData name="Giancarlo Cella" userId="f425aa62-05a8-4207-a7a7-b9975cf89f93" providerId="ADAL" clId="{EACC170A-6EAB-42DB-A1FE-E1B95562B102}" dt="2025-09-24T11:38:16.302" v="6664" actId="108"/>
          <ac:spMkLst>
            <pc:docMk/>
            <pc:sldMk cId="3473070662" sldId="1745"/>
            <ac:spMk id="375" creationId="{66E8DD69-80B3-DAF8-C3C7-9A6CC9E1B29D}"/>
          </ac:spMkLst>
        </pc:spChg>
        <pc:spChg chg="mod">
          <ac:chgData name="Giancarlo Cella" userId="f425aa62-05a8-4207-a7a7-b9975cf89f93" providerId="ADAL" clId="{EACC170A-6EAB-42DB-A1FE-E1B95562B102}" dt="2025-09-24T11:38:16.304" v="6665" actId="108"/>
          <ac:spMkLst>
            <pc:docMk/>
            <pc:sldMk cId="3473070662" sldId="1745"/>
            <ac:spMk id="376" creationId="{5D34FD9A-5295-3D2F-8D8A-3BE822AE2E83}"/>
          </ac:spMkLst>
        </pc:spChg>
        <pc:spChg chg="mod">
          <ac:chgData name="Giancarlo Cella" userId="f425aa62-05a8-4207-a7a7-b9975cf89f93" providerId="ADAL" clId="{EACC170A-6EAB-42DB-A1FE-E1B95562B102}" dt="2025-09-24T11:38:16.304" v="6666" actId="108"/>
          <ac:spMkLst>
            <pc:docMk/>
            <pc:sldMk cId="3473070662" sldId="1745"/>
            <ac:spMk id="377" creationId="{CC7B480C-2702-F23A-5D46-DE156774E1AB}"/>
          </ac:spMkLst>
        </pc:spChg>
        <pc:spChg chg="mod">
          <ac:chgData name="Giancarlo Cella" userId="f425aa62-05a8-4207-a7a7-b9975cf89f93" providerId="ADAL" clId="{EACC170A-6EAB-42DB-A1FE-E1B95562B102}" dt="2025-09-24T11:38:16.304" v="6667" actId="108"/>
          <ac:spMkLst>
            <pc:docMk/>
            <pc:sldMk cId="3473070662" sldId="1745"/>
            <ac:spMk id="378" creationId="{10457819-5693-7993-7504-1401CF7E08E0}"/>
          </ac:spMkLst>
        </pc:spChg>
        <pc:spChg chg="mod">
          <ac:chgData name="Giancarlo Cella" userId="f425aa62-05a8-4207-a7a7-b9975cf89f93" providerId="ADAL" clId="{EACC170A-6EAB-42DB-A1FE-E1B95562B102}" dt="2025-09-24T11:38:16.306" v="6668" actId="108"/>
          <ac:spMkLst>
            <pc:docMk/>
            <pc:sldMk cId="3473070662" sldId="1745"/>
            <ac:spMk id="379" creationId="{329E9897-0908-44F3-9B50-771EB2ADA678}"/>
          </ac:spMkLst>
        </pc:spChg>
        <pc:spChg chg="mod">
          <ac:chgData name="Giancarlo Cella" userId="f425aa62-05a8-4207-a7a7-b9975cf89f93" providerId="ADAL" clId="{EACC170A-6EAB-42DB-A1FE-E1B95562B102}" dt="2025-09-24T11:38:16.306" v="6669" actId="108"/>
          <ac:spMkLst>
            <pc:docMk/>
            <pc:sldMk cId="3473070662" sldId="1745"/>
            <ac:spMk id="380" creationId="{81E91194-DB2F-63CD-97FA-771E23BCC694}"/>
          </ac:spMkLst>
        </pc:spChg>
        <pc:spChg chg="mod">
          <ac:chgData name="Giancarlo Cella" userId="f425aa62-05a8-4207-a7a7-b9975cf89f93" providerId="ADAL" clId="{EACC170A-6EAB-42DB-A1FE-E1B95562B102}" dt="2025-09-24T11:38:16.308" v="6670" actId="108"/>
          <ac:spMkLst>
            <pc:docMk/>
            <pc:sldMk cId="3473070662" sldId="1745"/>
            <ac:spMk id="381" creationId="{EA1DBE9E-6411-978F-4287-74D3F57BA571}"/>
          </ac:spMkLst>
        </pc:spChg>
        <pc:spChg chg="mod">
          <ac:chgData name="Giancarlo Cella" userId="f425aa62-05a8-4207-a7a7-b9975cf89f93" providerId="ADAL" clId="{EACC170A-6EAB-42DB-A1FE-E1B95562B102}" dt="2025-09-24T11:38:16.308" v="6671" actId="108"/>
          <ac:spMkLst>
            <pc:docMk/>
            <pc:sldMk cId="3473070662" sldId="1745"/>
            <ac:spMk id="382" creationId="{38148410-3875-826E-459A-96B52724707E}"/>
          </ac:spMkLst>
        </pc:spChg>
        <pc:grpChg chg="del mod">
          <ac:chgData name="Giancarlo Cella" userId="f425aa62-05a8-4207-a7a7-b9975cf89f93" providerId="ADAL" clId="{EACC170A-6EAB-42DB-A1FE-E1B95562B102}" dt="2025-09-24T11:37:44.027" v="6410" actId="478"/>
          <ac:grpSpMkLst>
            <pc:docMk/>
            <pc:sldMk cId="3473070662" sldId="1745"/>
            <ac:grpSpMk id="119" creationId="{F5F070B4-A6E8-AD4B-0538-C134B66911DF}"/>
          </ac:grpSpMkLst>
        </pc:grpChg>
        <pc:grpChg chg="del mod ord">
          <ac:chgData name="Giancarlo Cella" userId="f425aa62-05a8-4207-a7a7-b9975cf89f93" providerId="ADAL" clId="{EACC170A-6EAB-42DB-A1FE-E1B95562B102}" dt="2025-09-24T11:38:16.278" v="6637" actId="478"/>
          <ac:grpSpMkLst>
            <pc:docMk/>
            <pc:sldMk cId="3473070662" sldId="1745"/>
            <ac:grpSpMk id="234" creationId="{CB75B626-A182-9FF8-7CB8-2DF73D4E942F}"/>
          </ac:grpSpMkLst>
        </pc:grpChg>
        <pc:grpChg chg="del">
          <ac:chgData name="Giancarlo Cella" userId="f425aa62-05a8-4207-a7a7-b9975cf89f93" providerId="ADAL" clId="{EACC170A-6EAB-42DB-A1FE-E1B95562B102}" dt="2025-09-24T11:37:44.133" v="6519" actId="478"/>
          <ac:grpSpMkLst>
            <pc:docMk/>
            <pc:sldMk cId="3473070662" sldId="1745"/>
            <ac:grpSpMk id="235" creationId="{83E8F341-1956-9767-C4EA-7D268E868021}"/>
          </ac:grpSpMkLst>
        </pc:grpChg>
        <pc:grpChg chg="del mod ord">
          <ac:chgData name="Giancarlo Cella" userId="f425aa62-05a8-4207-a7a7-b9975cf89f93" providerId="ADAL" clId="{EACC170A-6EAB-42DB-A1FE-E1B95562B102}" dt="2025-09-24T11:38:27.066" v="6676" actId="478"/>
          <ac:grpSpMkLst>
            <pc:docMk/>
            <pc:sldMk cId="3473070662" sldId="1745"/>
            <ac:grpSpMk id="383" creationId="{74897C36-2045-2214-A9FD-EF6D221BBBAC}"/>
          </ac:grpSpMkLst>
        </pc:grpChg>
        <pc:grpChg chg="del">
          <ac:chgData name="Giancarlo Cella" userId="f425aa62-05a8-4207-a7a7-b9975cf89f93" providerId="ADAL" clId="{EACC170A-6EAB-42DB-A1FE-E1B95562B102}" dt="2025-09-24T11:38:16.311" v="6673" actId="478"/>
          <ac:grpSpMkLst>
            <pc:docMk/>
            <pc:sldMk cId="3473070662" sldId="1745"/>
            <ac:grpSpMk id="384" creationId="{B1CC9830-E425-1726-73B6-EABAB17B53B0}"/>
          </ac:grpSpMkLst>
        </pc:grpChg>
        <pc:picChg chg="add mod">
          <ac:chgData name="Giancarlo Cella" userId="f425aa62-05a8-4207-a7a7-b9975cf89f93" providerId="ADAL" clId="{EACC170A-6EAB-42DB-A1FE-E1B95562B102}" dt="2025-09-24T12:19:06.358" v="6939" actId="1076"/>
          <ac:picMkLst>
            <pc:docMk/>
            <pc:sldMk cId="3473070662" sldId="1745"/>
            <ac:picMk id="5" creationId="{C72B5084-F558-B6D4-E1DF-31F9B5EAC835}"/>
          </ac:picMkLst>
        </pc:picChg>
        <pc:picChg chg="mod">
          <ac:chgData name="Giancarlo Cella" userId="f425aa62-05a8-4207-a7a7-b9975cf89f93" providerId="ADAL" clId="{EACC170A-6EAB-42DB-A1FE-E1B95562B102}" dt="2025-09-24T11:36:55.818" v="6291" actId="14100"/>
          <ac:picMkLst>
            <pc:docMk/>
            <pc:sldMk cId="3473070662" sldId="1745"/>
            <ac:picMk id="7" creationId="{BA991237-2600-BA6E-9EE4-68236D9FA170}"/>
          </ac:picMkLst>
        </pc:picChg>
        <pc:picChg chg="mod">
          <ac:chgData name="Giancarlo Cella" userId="f425aa62-05a8-4207-a7a7-b9975cf89f93" providerId="ADAL" clId="{EACC170A-6EAB-42DB-A1FE-E1B95562B102}" dt="2025-09-24T11:37:43.826" v="6300" actId="14100"/>
          <ac:picMkLst>
            <pc:docMk/>
            <pc:sldMk cId="3473070662" sldId="1745"/>
            <ac:picMk id="121" creationId="{887C789A-A243-B717-3550-F511B08CCCD5}"/>
          </ac:picMkLst>
        </pc:picChg>
        <pc:picChg chg="mod">
          <ac:chgData name="Giancarlo Cella" userId="f425aa62-05a8-4207-a7a7-b9975cf89f93" providerId="ADAL" clId="{EACC170A-6EAB-42DB-A1FE-E1B95562B102}" dt="2025-09-24T11:38:16.164" v="6526" actId="14100"/>
          <ac:picMkLst>
            <pc:docMk/>
            <pc:sldMk cId="3473070662" sldId="1745"/>
            <ac:picMk id="343" creationId="{2185951F-FD8A-7B61-EB74-2305212C4D6A}"/>
          </ac:picMkLst>
        </pc:picChg>
      </pc:sldChg>
      <pc:sldChg chg="add del">
        <pc:chgData name="Giancarlo Cella" userId="f425aa62-05a8-4207-a7a7-b9975cf89f93" providerId="ADAL" clId="{EACC170A-6EAB-42DB-A1FE-E1B95562B102}" dt="2025-09-24T10:08:35.283" v="3970"/>
        <pc:sldMkLst>
          <pc:docMk/>
          <pc:sldMk cId="3909773208" sldId="1745"/>
        </pc:sldMkLst>
      </pc:sldChg>
    </pc:docChg>
  </pc:docChgLst>
  <pc:docChgLst>
    <pc:chgData name="Giancarlo Cella" userId="f425aa62-05a8-4207-a7a7-b9975cf89f93" providerId="ADAL" clId="{AC291578-FDF6-49DE-B969-86B80089B98C}"/>
    <pc:docChg chg="undo custSel addSld delSld modSld">
      <pc:chgData name="Giancarlo Cella" userId="f425aa62-05a8-4207-a7a7-b9975cf89f93" providerId="ADAL" clId="{AC291578-FDF6-49DE-B969-86B80089B98C}" dt="2025-09-22T19:53:35.270" v="240" actId="1076"/>
      <pc:docMkLst>
        <pc:docMk/>
      </pc:docMkLst>
      <pc:sldChg chg="add del modTransition">
        <pc:chgData name="Giancarlo Cella" userId="f425aa62-05a8-4207-a7a7-b9975cf89f93" providerId="ADAL" clId="{AC291578-FDF6-49DE-B969-86B80089B98C}" dt="2025-09-20T19:39:28.036" v="229"/>
        <pc:sldMkLst>
          <pc:docMk/>
          <pc:sldMk cId="0" sldId="257"/>
        </pc:sldMkLst>
      </pc:sldChg>
      <pc:sldChg chg="delSp modSp add del mod modTransition">
        <pc:chgData name="Giancarlo Cella" userId="f425aa62-05a8-4207-a7a7-b9975cf89f93" providerId="ADAL" clId="{AC291578-FDF6-49DE-B969-86B80089B98C}" dt="2025-09-20T19:39:28.036" v="229"/>
        <pc:sldMkLst>
          <pc:docMk/>
          <pc:sldMk cId="0" sldId="258"/>
        </pc:sldMkLst>
      </pc:sldChg>
      <pc:sldChg chg="add del modTransition">
        <pc:chgData name="Giancarlo Cella" userId="f425aa62-05a8-4207-a7a7-b9975cf89f93" providerId="ADAL" clId="{AC291578-FDF6-49DE-B969-86B80089B98C}" dt="2025-09-20T19:39:28.036" v="229"/>
        <pc:sldMkLst>
          <pc:docMk/>
          <pc:sldMk cId="0" sldId="259"/>
        </pc:sldMkLst>
      </pc:sldChg>
      <pc:sldChg chg="delSp modSp add del mod modTransition">
        <pc:chgData name="Giancarlo Cella" userId="f425aa62-05a8-4207-a7a7-b9975cf89f93" providerId="ADAL" clId="{AC291578-FDF6-49DE-B969-86B80089B98C}" dt="2025-09-20T19:39:28.036" v="229"/>
        <pc:sldMkLst>
          <pc:docMk/>
          <pc:sldMk cId="0" sldId="260"/>
        </pc:sldMkLst>
      </pc:sldChg>
      <pc:sldChg chg="delSp modSp add del mod modTransition">
        <pc:chgData name="Giancarlo Cella" userId="f425aa62-05a8-4207-a7a7-b9975cf89f93" providerId="ADAL" clId="{AC291578-FDF6-49DE-B969-86B80089B98C}" dt="2025-09-20T19:39:28.036" v="229"/>
        <pc:sldMkLst>
          <pc:docMk/>
          <pc:sldMk cId="0" sldId="261"/>
        </pc:sldMkLst>
      </pc:sldChg>
      <pc:sldChg chg="delSp modSp add del mod modTransition">
        <pc:chgData name="Giancarlo Cella" userId="f425aa62-05a8-4207-a7a7-b9975cf89f93" providerId="ADAL" clId="{AC291578-FDF6-49DE-B969-86B80089B98C}" dt="2025-09-20T19:39:28.036" v="229"/>
        <pc:sldMkLst>
          <pc:docMk/>
          <pc:sldMk cId="0" sldId="262"/>
        </pc:sldMkLst>
      </pc:sldChg>
      <pc:sldChg chg="delSp modSp add del mod modTransition">
        <pc:chgData name="Giancarlo Cella" userId="f425aa62-05a8-4207-a7a7-b9975cf89f93" providerId="ADAL" clId="{AC291578-FDF6-49DE-B969-86B80089B98C}" dt="2025-09-20T19:39:28.036" v="229"/>
        <pc:sldMkLst>
          <pc:docMk/>
          <pc:sldMk cId="0" sldId="263"/>
        </pc:sldMkLst>
      </pc:sldChg>
      <pc:sldChg chg="delSp modSp add del mod modTransition">
        <pc:chgData name="Giancarlo Cella" userId="f425aa62-05a8-4207-a7a7-b9975cf89f93" providerId="ADAL" clId="{AC291578-FDF6-49DE-B969-86B80089B98C}" dt="2025-09-20T19:39:28.036" v="229"/>
        <pc:sldMkLst>
          <pc:docMk/>
          <pc:sldMk cId="0" sldId="264"/>
        </pc:sldMkLst>
      </pc:sldChg>
      <pc:sldChg chg="add del modTransition">
        <pc:chgData name="Giancarlo Cella" userId="f425aa62-05a8-4207-a7a7-b9975cf89f93" providerId="ADAL" clId="{AC291578-FDF6-49DE-B969-86B80089B98C}" dt="2025-09-20T19:39:28.036" v="229"/>
        <pc:sldMkLst>
          <pc:docMk/>
          <pc:sldMk cId="0" sldId="265"/>
        </pc:sldMkLst>
      </pc:sldChg>
      <pc:sldChg chg="add del modTransition">
        <pc:chgData name="Giancarlo Cella" userId="f425aa62-05a8-4207-a7a7-b9975cf89f93" providerId="ADAL" clId="{AC291578-FDF6-49DE-B969-86B80089B98C}" dt="2025-09-20T19:39:28.036" v="229"/>
        <pc:sldMkLst>
          <pc:docMk/>
          <pc:sldMk cId="0" sldId="266"/>
        </pc:sldMkLst>
      </pc:sldChg>
      <pc:sldChg chg="add del modTransition">
        <pc:chgData name="Giancarlo Cella" userId="f425aa62-05a8-4207-a7a7-b9975cf89f93" providerId="ADAL" clId="{AC291578-FDF6-49DE-B969-86B80089B98C}" dt="2025-09-20T19:39:28.036" v="229"/>
        <pc:sldMkLst>
          <pc:docMk/>
          <pc:sldMk cId="0" sldId="267"/>
        </pc:sldMkLst>
      </pc:sldChg>
      <pc:sldChg chg="add modTransition">
        <pc:chgData name="Giancarlo Cella" userId="f425aa62-05a8-4207-a7a7-b9975cf89f93" providerId="ADAL" clId="{AC291578-FDF6-49DE-B969-86B80089B98C}" dt="2025-09-20T19:39:28.036" v="229"/>
        <pc:sldMkLst>
          <pc:docMk/>
          <pc:sldMk cId="0" sldId="268"/>
        </pc:sldMkLst>
      </pc:sldChg>
      <pc:sldChg chg="add modTransition">
        <pc:chgData name="Giancarlo Cella" userId="f425aa62-05a8-4207-a7a7-b9975cf89f93" providerId="ADAL" clId="{AC291578-FDF6-49DE-B969-86B80089B98C}" dt="2025-09-20T19:39:28.036" v="229"/>
        <pc:sldMkLst>
          <pc:docMk/>
          <pc:sldMk cId="0" sldId="269"/>
        </pc:sldMkLst>
      </pc:sldChg>
      <pc:sldChg chg="add modTransition">
        <pc:chgData name="Giancarlo Cella" userId="f425aa62-05a8-4207-a7a7-b9975cf89f93" providerId="ADAL" clId="{AC291578-FDF6-49DE-B969-86B80089B98C}" dt="2025-09-20T19:39:28.036" v="229"/>
        <pc:sldMkLst>
          <pc:docMk/>
          <pc:sldMk cId="0" sldId="270"/>
        </pc:sldMkLst>
      </pc:sldChg>
      <pc:sldChg chg="addSp delSp modSp add mod modTransition">
        <pc:chgData name="Giancarlo Cella" userId="f425aa62-05a8-4207-a7a7-b9975cf89f93" providerId="ADAL" clId="{AC291578-FDF6-49DE-B969-86B80089B98C}" dt="2025-09-22T19:53:35.270" v="240" actId="1076"/>
        <pc:sldMkLst>
          <pc:docMk/>
          <pc:sldMk cId="0" sldId="271"/>
        </pc:sldMkLst>
        <pc:spChg chg="mod">
          <ac:chgData name="Giancarlo Cella" userId="f425aa62-05a8-4207-a7a7-b9975cf89f93" providerId="ADAL" clId="{AC291578-FDF6-49DE-B969-86B80089B98C}" dt="2025-09-22T19:51:47.667" v="231" actId="1076"/>
          <ac:spMkLst>
            <pc:docMk/>
            <pc:sldMk cId="0" sldId="271"/>
            <ac:spMk id="3" creationId="{00000000-0000-0000-0000-000000000000}"/>
          </ac:spMkLst>
        </pc:spChg>
      </pc:sldChg>
      <pc:sldChg chg="modSp add del mod">
        <pc:chgData name="Giancarlo Cella" userId="f425aa62-05a8-4207-a7a7-b9975cf89f93" providerId="ADAL" clId="{AC291578-FDF6-49DE-B969-86B80089B98C}" dt="2025-09-20T19:36:11.808" v="224" actId="2696"/>
        <pc:sldMkLst>
          <pc:docMk/>
          <pc:sldMk cId="1366069414" sldId="1733"/>
        </pc:sldMkLst>
        <pc:spChg chg="mod">
          <ac:chgData name="Giancarlo Cella" userId="f425aa62-05a8-4207-a7a7-b9975cf89f93" providerId="ADAL" clId="{AC291578-FDF6-49DE-B969-86B80089B98C}" dt="2025-09-20T11:27:50.465" v="51" actId="20577"/>
          <ac:spMkLst>
            <pc:docMk/>
            <pc:sldMk cId="1366069414" sldId="1733"/>
            <ac:spMk id="2" creationId="{3CE45648-F1BB-ABC9-1496-20BC3ECDEE72}"/>
          </ac:spMkLst>
        </pc:spChg>
        <pc:spChg chg="mod">
          <ac:chgData name="Giancarlo Cella" userId="f425aa62-05a8-4207-a7a7-b9975cf89f93" providerId="ADAL" clId="{AC291578-FDF6-49DE-B969-86B80089B98C}" dt="2025-09-20T11:29:43.232" v="90" actId="20577"/>
          <ac:spMkLst>
            <pc:docMk/>
            <pc:sldMk cId="1366069414" sldId="1733"/>
            <ac:spMk id="3" creationId="{A2C34719-DEDC-81DA-E355-37E8E0CBA3EB}"/>
          </ac:spMkLst>
        </pc:spChg>
      </pc:sldChg>
      <pc:sldChg chg="del">
        <pc:chgData name="Giancarlo Cella" userId="f425aa62-05a8-4207-a7a7-b9975cf89f93" providerId="ADAL" clId="{AC291578-FDF6-49DE-B969-86B80089B98C}" dt="2025-09-20T11:36:18.961" v="92" actId="47"/>
        <pc:sldMkLst>
          <pc:docMk/>
          <pc:sldMk cId="873303230" sldId="173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en-US">
                <a:solidFill>
                  <a:schemeClr val="tx2"/>
                </a:solidFill>
              </a:rPr>
              <a:t>9/24/2025</a:t>
            </a:fld>
            <a:endParaRPr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t>‹N›</a:t>
            </a:fld>
            <a:endParaRPr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en-US"/>
              <a:pPr/>
              <a:t>9/24/2025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/>
              <a:pPr/>
              <a:t>‹N›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it-IT" smtClean="0"/>
              <a:pPr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26324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616B5-8393-81BC-C484-67ACBB1DC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AD3333-7B04-EA2D-8478-CD4AD4FEA6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20CC88-4B61-BA02-EDEA-CE411D94D7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dirty="0"/>
              <a:t>Speaker Notes:</a:t>
            </a:r>
            <a:r>
              <a:rPr lang="en-US" sz="1600" dirty="0"/>
              <a:t> Each frequency band corresponds to different GW sources and detection techniques. Highlight the importance of multi-band and multi-messenger astrophysics.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333329-E3BA-3C81-4080-501AC82ED7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053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it-IT" smtClean="0"/>
              <a:pPr/>
              <a:t>13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52838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it-IT" smtClean="0"/>
              <a:pPr/>
              <a:t>14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01810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it-IT" smtClean="0"/>
              <a:pPr/>
              <a:t>15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68343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AB498E1-D243-4C86-9A01-4CC4D77C10C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812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400" cap="none" baseline="0"/>
            </a:lvl1pPr>
          </a:lstStyle>
          <a:p>
            <a:r>
              <a:rPr lang="en-US" dirty="0"/>
              <a:t>Click to edit Master title 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en-US"/>
              <a:t>9/24/2025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/>
              <a:t>‹N›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en-US"/>
              <a:t>9/24/2025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/>
              <a:t>‹N›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000" y="367469"/>
            <a:ext cx="3081320" cy="5692018"/>
          </a:xfrm>
        </p:spPr>
        <p:txBody>
          <a:bodyPr anchor="b">
            <a:normAutofit/>
          </a:bodyPr>
          <a:lstStyle>
            <a:lvl1pPr>
              <a:defRPr sz="3999"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D208048B-57AF-4F53-BC84-8E0A1033FBEC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‹N›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09625DC-0BD3-BD89-BCE7-878A9E87A2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26425" y="367470"/>
            <a:ext cx="7714828" cy="5692019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052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rPr lang="en-US"/>
              <a:t>9/24/2025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/>
              <a:t>‹N›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anchor="t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1706581" indent="0">
              <a:buNone/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9/24/2025</a:t>
            </a:fld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‹N›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9/24/2025</a:t>
            </a:fld>
            <a:endParaRPr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‹N›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9/24/2025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‹N›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9/24/2025</a:t>
            </a:fld>
            <a:endParaRPr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‹N›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en-US"/>
              <a:t>9/24/2025</a:t>
            </a:fld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/>
              <a:t>‹N›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en-US"/>
              <a:t>9/24/2025</a:t>
            </a:fld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/>
              <a:t>‹N›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2DD204D1-F9BD-4643-8480-6EA41EB484F1}" type="datetimeFigureOut">
              <a:rPr lang="en-US" smtClean="0"/>
              <a:pPr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EB37DED6-D4C7-42EE-AB49-D2E39E64FDE4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  <p:sldLayoutId id="214748368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tags" Target="../tags/tag320.xml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31.png"/><Relationship Id="rId2" Type="http://schemas.openxmlformats.org/officeDocument/2006/relationships/tags" Target="../tags/tag319.xml"/><Relationship Id="rId1" Type="http://schemas.openxmlformats.org/officeDocument/2006/relationships/tags" Target="../tags/tag318.x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30.png"/><Relationship Id="rId5" Type="http://schemas.openxmlformats.org/officeDocument/2006/relationships/tags" Target="../tags/tag322.xml"/><Relationship Id="rId10" Type="http://schemas.openxmlformats.org/officeDocument/2006/relationships/image" Target="../media/image29.png"/><Relationship Id="rId4" Type="http://schemas.openxmlformats.org/officeDocument/2006/relationships/tags" Target="../tags/tag321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3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3.xml"/><Relationship Id="rId6" Type="http://schemas.openxmlformats.org/officeDocument/2006/relationships/image" Target="../media/image52.wmf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63" Type="http://schemas.openxmlformats.org/officeDocument/2006/relationships/image" Target="../media/image11.png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5" Type="http://schemas.openxmlformats.org/officeDocument/2006/relationships/tags" Target="../tags/tag5.xml"/><Relationship Id="rId61" Type="http://schemas.openxmlformats.org/officeDocument/2006/relationships/image" Target="../media/image9.png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image" Target="../media/image10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slideLayout" Target="../slideLayouts/slideLayout2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tags" Target="../tags/tag85.xml"/><Relationship Id="rId21" Type="http://schemas.openxmlformats.org/officeDocument/2006/relationships/tags" Target="../tags/tag80.xml"/><Relationship Id="rId42" Type="http://schemas.openxmlformats.org/officeDocument/2006/relationships/tags" Target="../tags/tag101.xml"/><Relationship Id="rId47" Type="http://schemas.openxmlformats.org/officeDocument/2006/relationships/tags" Target="../tags/tag106.xml"/><Relationship Id="rId63" Type="http://schemas.openxmlformats.org/officeDocument/2006/relationships/tags" Target="../tags/tag122.xml"/><Relationship Id="rId68" Type="http://schemas.openxmlformats.org/officeDocument/2006/relationships/tags" Target="../tags/tag127.xml"/><Relationship Id="rId84" Type="http://schemas.openxmlformats.org/officeDocument/2006/relationships/image" Target="../media/image20.png"/><Relationship Id="rId16" Type="http://schemas.openxmlformats.org/officeDocument/2006/relationships/tags" Target="../tags/tag75.xml"/><Relationship Id="rId11" Type="http://schemas.openxmlformats.org/officeDocument/2006/relationships/tags" Target="../tags/tag70.xml"/><Relationship Id="rId32" Type="http://schemas.openxmlformats.org/officeDocument/2006/relationships/tags" Target="../tags/tag91.xml"/><Relationship Id="rId37" Type="http://schemas.openxmlformats.org/officeDocument/2006/relationships/tags" Target="../tags/tag96.xml"/><Relationship Id="rId53" Type="http://schemas.openxmlformats.org/officeDocument/2006/relationships/tags" Target="../tags/tag112.xml"/><Relationship Id="rId58" Type="http://schemas.openxmlformats.org/officeDocument/2006/relationships/tags" Target="../tags/tag117.xml"/><Relationship Id="rId74" Type="http://schemas.openxmlformats.org/officeDocument/2006/relationships/slideLayout" Target="../slideLayouts/slideLayout6.xml"/><Relationship Id="rId79" Type="http://schemas.openxmlformats.org/officeDocument/2006/relationships/image" Target="../media/image15.png"/><Relationship Id="rId5" Type="http://schemas.openxmlformats.org/officeDocument/2006/relationships/tags" Target="../tags/tag64.xml"/><Relationship Id="rId61" Type="http://schemas.openxmlformats.org/officeDocument/2006/relationships/tags" Target="../tags/tag120.xml"/><Relationship Id="rId82" Type="http://schemas.openxmlformats.org/officeDocument/2006/relationships/image" Target="../media/image18.png"/><Relationship Id="rId19" Type="http://schemas.openxmlformats.org/officeDocument/2006/relationships/tags" Target="../tags/tag78.xml"/><Relationship Id="rId14" Type="http://schemas.openxmlformats.org/officeDocument/2006/relationships/tags" Target="../tags/tag73.xml"/><Relationship Id="rId22" Type="http://schemas.openxmlformats.org/officeDocument/2006/relationships/tags" Target="../tags/tag81.xml"/><Relationship Id="rId27" Type="http://schemas.openxmlformats.org/officeDocument/2006/relationships/tags" Target="../tags/tag86.xml"/><Relationship Id="rId30" Type="http://schemas.openxmlformats.org/officeDocument/2006/relationships/tags" Target="../tags/tag89.xml"/><Relationship Id="rId35" Type="http://schemas.openxmlformats.org/officeDocument/2006/relationships/tags" Target="../tags/tag94.xml"/><Relationship Id="rId43" Type="http://schemas.openxmlformats.org/officeDocument/2006/relationships/tags" Target="../tags/tag102.xml"/><Relationship Id="rId48" Type="http://schemas.openxmlformats.org/officeDocument/2006/relationships/tags" Target="../tags/tag107.xml"/><Relationship Id="rId56" Type="http://schemas.openxmlformats.org/officeDocument/2006/relationships/tags" Target="../tags/tag115.xml"/><Relationship Id="rId64" Type="http://schemas.openxmlformats.org/officeDocument/2006/relationships/tags" Target="../tags/tag123.xml"/><Relationship Id="rId69" Type="http://schemas.openxmlformats.org/officeDocument/2006/relationships/tags" Target="../tags/tag128.xml"/><Relationship Id="rId77" Type="http://schemas.openxmlformats.org/officeDocument/2006/relationships/image" Target="../media/image14.png"/><Relationship Id="rId8" Type="http://schemas.openxmlformats.org/officeDocument/2006/relationships/tags" Target="../tags/tag67.xml"/><Relationship Id="rId51" Type="http://schemas.openxmlformats.org/officeDocument/2006/relationships/tags" Target="../tags/tag110.xml"/><Relationship Id="rId72" Type="http://schemas.openxmlformats.org/officeDocument/2006/relationships/tags" Target="../tags/tag131.xml"/><Relationship Id="rId80" Type="http://schemas.openxmlformats.org/officeDocument/2006/relationships/image" Target="../media/image16.png"/><Relationship Id="rId3" Type="http://schemas.openxmlformats.org/officeDocument/2006/relationships/tags" Target="../tags/tag62.xml"/><Relationship Id="rId12" Type="http://schemas.openxmlformats.org/officeDocument/2006/relationships/tags" Target="../tags/tag71.xml"/><Relationship Id="rId17" Type="http://schemas.openxmlformats.org/officeDocument/2006/relationships/tags" Target="../tags/tag76.xml"/><Relationship Id="rId25" Type="http://schemas.openxmlformats.org/officeDocument/2006/relationships/tags" Target="../tags/tag84.xml"/><Relationship Id="rId33" Type="http://schemas.openxmlformats.org/officeDocument/2006/relationships/tags" Target="../tags/tag92.xml"/><Relationship Id="rId38" Type="http://schemas.openxmlformats.org/officeDocument/2006/relationships/tags" Target="../tags/tag97.xml"/><Relationship Id="rId46" Type="http://schemas.openxmlformats.org/officeDocument/2006/relationships/tags" Target="../tags/tag105.xml"/><Relationship Id="rId59" Type="http://schemas.openxmlformats.org/officeDocument/2006/relationships/tags" Target="../tags/tag118.xml"/><Relationship Id="rId67" Type="http://schemas.openxmlformats.org/officeDocument/2006/relationships/tags" Target="../tags/tag126.xml"/><Relationship Id="rId20" Type="http://schemas.openxmlformats.org/officeDocument/2006/relationships/tags" Target="../tags/tag79.xml"/><Relationship Id="rId41" Type="http://schemas.openxmlformats.org/officeDocument/2006/relationships/tags" Target="../tags/tag100.xml"/><Relationship Id="rId54" Type="http://schemas.openxmlformats.org/officeDocument/2006/relationships/tags" Target="../tags/tag113.xml"/><Relationship Id="rId62" Type="http://schemas.openxmlformats.org/officeDocument/2006/relationships/tags" Target="../tags/tag121.xml"/><Relationship Id="rId70" Type="http://schemas.openxmlformats.org/officeDocument/2006/relationships/tags" Target="../tags/tag129.xml"/><Relationship Id="rId75" Type="http://schemas.openxmlformats.org/officeDocument/2006/relationships/image" Target="../media/image12.jpeg"/><Relationship Id="rId83" Type="http://schemas.openxmlformats.org/officeDocument/2006/relationships/image" Target="../media/image19.png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5" Type="http://schemas.openxmlformats.org/officeDocument/2006/relationships/tags" Target="../tags/tag74.xml"/><Relationship Id="rId23" Type="http://schemas.openxmlformats.org/officeDocument/2006/relationships/tags" Target="../tags/tag82.xml"/><Relationship Id="rId28" Type="http://schemas.openxmlformats.org/officeDocument/2006/relationships/tags" Target="../tags/tag87.xml"/><Relationship Id="rId36" Type="http://schemas.openxmlformats.org/officeDocument/2006/relationships/tags" Target="../tags/tag95.xml"/><Relationship Id="rId49" Type="http://schemas.openxmlformats.org/officeDocument/2006/relationships/tags" Target="../tags/tag108.xml"/><Relationship Id="rId57" Type="http://schemas.openxmlformats.org/officeDocument/2006/relationships/tags" Target="../tags/tag116.xml"/><Relationship Id="rId10" Type="http://schemas.openxmlformats.org/officeDocument/2006/relationships/tags" Target="../tags/tag69.xml"/><Relationship Id="rId31" Type="http://schemas.openxmlformats.org/officeDocument/2006/relationships/tags" Target="../tags/tag90.xml"/><Relationship Id="rId44" Type="http://schemas.openxmlformats.org/officeDocument/2006/relationships/tags" Target="../tags/tag103.xml"/><Relationship Id="rId52" Type="http://schemas.openxmlformats.org/officeDocument/2006/relationships/tags" Target="../tags/tag111.xml"/><Relationship Id="rId60" Type="http://schemas.openxmlformats.org/officeDocument/2006/relationships/tags" Target="../tags/tag119.xml"/><Relationship Id="rId65" Type="http://schemas.openxmlformats.org/officeDocument/2006/relationships/tags" Target="../tags/tag124.xml"/><Relationship Id="rId73" Type="http://schemas.openxmlformats.org/officeDocument/2006/relationships/tags" Target="../tags/tag132.xml"/><Relationship Id="rId78" Type="http://schemas.microsoft.com/office/2007/relationships/hdphoto" Target="../media/hdphoto1.wdp"/><Relationship Id="rId81" Type="http://schemas.openxmlformats.org/officeDocument/2006/relationships/image" Target="../media/image17.png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3" Type="http://schemas.openxmlformats.org/officeDocument/2006/relationships/tags" Target="../tags/tag72.xml"/><Relationship Id="rId18" Type="http://schemas.openxmlformats.org/officeDocument/2006/relationships/tags" Target="../tags/tag77.xml"/><Relationship Id="rId39" Type="http://schemas.openxmlformats.org/officeDocument/2006/relationships/tags" Target="../tags/tag98.xml"/><Relationship Id="rId34" Type="http://schemas.openxmlformats.org/officeDocument/2006/relationships/tags" Target="../tags/tag93.xml"/><Relationship Id="rId50" Type="http://schemas.openxmlformats.org/officeDocument/2006/relationships/tags" Target="../tags/tag109.xml"/><Relationship Id="rId55" Type="http://schemas.openxmlformats.org/officeDocument/2006/relationships/tags" Target="../tags/tag114.xml"/><Relationship Id="rId76" Type="http://schemas.openxmlformats.org/officeDocument/2006/relationships/image" Target="../media/image13.jpeg"/><Relationship Id="rId7" Type="http://schemas.openxmlformats.org/officeDocument/2006/relationships/tags" Target="../tags/tag66.xml"/><Relationship Id="rId71" Type="http://schemas.openxmlformats.org/officeDocument/2006/relationships/tags" Target="../tags/tag130.xml"/><Relationship Id="rId2" Type="http://schemas.openxmlformats.org/officeDocument/2006/relationships/tags" Target="../tags/tag61.xml"/><Relationship Id="rId29" Type="http://schemas.openxmlformats.org/officeDocument/2006/relationships/tags" Target="../tags/tag88.xml"/><Relationship Id="rId24" Type="http://schemas.openxmlformats.org/officeDocument/2006/relationships/tags" Target="../tags/tag83.xml"/><Relationship Id="rId40" Type="http://schemas.openxmlformats.org/officeDocument/2006/relationships/tags" Target="../tags/tag99.xml"/><Relationship Id="rId45" Type="http://schemas.openxmlformats.org/officeDocument/2006/relationships/tags" Target="../tags/tag104.xml"/><Relationship Id="rId66" Type="http://schemas.openxmlformats.org/officeDocument/2006/relationships/tags" Target="../tags/tag125.xml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tags" Target="../tags/tag158.xml"/><Relationship Id="rId21" Type="http://schemas.openxmlformats.org/officeDocument/2006/relationships/tags" Target="../tags/tag153.xml"/><Relationship Id="rId42" Type="http://schemas.openxmlformats.org/officeDocument/2006/relationships/tags" Target="../tags/tag174.xml"/><Relationship Id="rId47" Type="http://schemas.openxmlformats.org/officeDocument/2006/relationships/tags" Target="../tags/tag179.xml"/><Relationship Id="rId63" Type="http://schemas.openxmlformats.org/officeDocument/2006/relationships/tags" Target="../tags/tag195.xml"/><Relationship Id="rId68" Type="http://schemas.openxmlformats.org/officeDocument/2006/relationships/tags" Target="../tags/tag200.xml"/><Relationship Id="rId84" Type="http://schemas.openxmlformats.org/officeDocument/2006/relationships/tags" Target="../tags/tag216.xml"/><Relationship Id="rId89" Type="http://schemas.openxmlformats.org/officeDocument/2006/relationships/image" Target="../media/image12.jpeg"/><Relationship Id="rId16" Type="http://schemas.openxmlformats.org/officeDocument/2006/relationships/tags" Target="../tags/tag148.xml"/><Relationship Id="rId11" Type="http://schemas.openxmlformats.org/officeDocument/2006/relationships/tags" Target="../tags/tag143.xml"/><Relationship Id="rId32" Type="http://schemas.openxmlformats.org/officeDocument/2006/relationships/tags" Target="../tags/tag164.xml"/><Relationship Id="rId37" Type="http://schemas.openxmlformats.org/officeDocument/2006/relationships/tags" Target="../tags/tag169.xml"/><Relationship Id="rId53" Type="http://schemas.openxmlformats.org/officeDocument/2006/relationships/tags" Target="../tags/tag185.xml"/><Relationship Id="rId58" Type="http://schemas.openxmlformats.org/officeDocument/2006/relationships/tags" Target="../tags/tag190.xml"/><Relationship Id="rId74" Type="http://schemas.openxmlformats.org/officeDocument/2006/relationships/tags" Target="../tags/tag206.xml"/><Relationship Id="rId79" Type="http://schemas.openxmlformats.org/officeDocument/2006/relationships/tags" Target="../tags/tag211.xml"/><Relationship Id="rId5" Type="http://schemas.openxmlformats.org/officeDocument/2006/relationships/tags" Target="../tags/tag137.xml"/><Relationship Id="rId90" Type="http://schemas.openxmlformats.org/officeDocument/2006/relationships/image" Target="../media/image13.jpeg"/><Relationship Id="rId95" Type="http://schemas.openxmlformats.org/officeDocument/2006/relationships/image" Target="../media/image17.png"/><Relationship Id="rId22" Type="http://schemas.openxmlformats.org/officeDocument/2006/relationships/tags" Target="../tags/tag154.xml"/><Relationship Id="rId27" Type="http://schemas.openxmlformats.org/officeDocument/2006/relationships/tags" Target="../tags/tag159.xml"/><Relationship Id="rId43" Type="http://schemas.openxmlformats.org/officeDocument/2006/relationships/tags" Target="../tags/tag175.xml"/><Relationship Id="rId48" Type="http://schemas.openxmlformats.org/officeDocument/2006/relationships/tags" Target="../tags/tag180.xml"/><Relationship Id="rId64" Type="http://schemas.openxmlformats.org/officeDocument/2006/relationships/tags" Target="../tags/tag196.xml"/><Relationship Id="rId69" Type="http://schemas.openxmlformats.org/officeDocument/2006/relationships/tags" Target="../tags/tag201.xml"/><Relationship Id="rId80" Type="http://schemas.openxmlformats.org/officeDocument/2006/relationships/tags" Target="../tags/tag212.xml"/><Relationship Id="rId85" Type="http://schemas.openxmlformats.org/officeDocument/2006/relationships/tags" Target="../tags/tag217.xml"/><Relationship Id="rId3" Type="http://schemas.openxmlformats.org/officeDocument/2006/relationships/tags" Target="../tags/tag135.xml"/><Relationship Id="rId12" Type="http://schemas.openxmlformats.org/officeDocument/2006/relationships/tags" Target="../tags/tag144.xml"/><Relationship Id="rId17" Type="http://schemas.openxmlformats.org/officeDocument/2006/relationships/tags" Target="../tags/tag149.xml"/><Relationship Id="rId25" Type="http://schemas.openxmlformats.org/officeDocument/2006/relationships/tags" Target="../tags/tag157.xml"/><Relationship Id="rId33" Type="http://schemas.openxmlformats.org/officeDocument/2006/relationships/tags" Target="../tags/tag165.xml"/><Relationship Id="rId38" Type="http://schemas.openxmlformats.org/officeDocument/2006/relationships/tags" Target="../tags/tag170.xml"/><Relationship Id="rId46" Type="http://schemas.openxmlformats.org/officeDocument/2006/relationships/tags" Target="../tags/tag178.xml"/><Relationship Id="rId59" Type="http://schemas.openxmlformats.org/officeDocument/2006/relationships/tags" Target="../tags/tag191.xml"/><Relationship Id="rId67" Type="http://schemas.openxmlformats.org/officeDocument/2006/relationships/tags" Target="../tags/tag199.xml"/><Relationship Id="rId20" Type="http://schemas.openxmlformats.org/officeDocument/2006/relationships/tags" Target="../tags/tag152.xml"/><Relationship Id="rId41" Type="http://schemas.openxmlformats.org/officeDocument/2006/relationships/tags" Target="../tags/tag173.xml"/><Relationship Id="rId54" Type="http://schemas.openxmlformats.org/officeDocument/2006/relationships/tags" Target="../tags/tag186.xml"/><Relationship Id="rId62" Type="http://schemas.openxmlformats.org/officeDocument/2006/relationships/tags" Target="../tags/tag194.xml"/><Relationship Id="rId70" Type="http://schemas.openxmlformats.org/officeDocument/2006/relationships/tags" Target="../tags/tag202.xml"/><Relationship Id="rId75" Type="http://schemas.openxmlformats.org/officeDocument/2006/relationships/tags" Target="../tags/tag207.xml"/><Relationship Id="rId83" Type="http://schemas.openxmlformats.org/officeDocument/2006/relationships/tags" Target="../tags/tag215.xml"/><Relationship Id="rId88" Type="http://schemas.openxmlformats.org/officeDocument/2006/relationships/slideLayout" Target="../slideLayouts/slideLayout6.xml"/><Relationship Id="rId91" Type="http://schemas.openxmlformats.org/officeDocument/2006/relationships/image" Target="../media/image14.png"/><Relationship Id="rId96" Type="http://schemas.openxmlformats.org/officeDocument/2006/relationships/image" Target="../media/image18.png"/><Relationship Id="rId1" Type="http://schemas.openxmlformats.org/officeDocument/2006/relationships/tags" Target="../tags/tag133.xml"/><Relationship Id="rId6" Type="http://schemas.openxmlformats.org/officeDocument/2006/relationships/tags" Target="../tags/tag138.xml"/><Relationship Id="rId15" Type="http://schemas.openxmlformats.org/officeDocument/2006/relationships/tags" Target="../tags/tag147.xml"/><Relationship Id="rId23" Type="http://schemas.openxmlformats.org/officeDocument/2006/relationships/tags" Target="../tags/tag155.xml"/><Relationship Id="rId28" Type="http://schemas.openxmlformats.org/officeDocument/2006/relationships/tags" Target="../tags/tag160.xml"/><Relationship Id="rId36" Type="http://schemas.openxmlformats.org/officeDocument/2006/relationships/tags" Target="../tags/tag168.xml"/><Relationship Id="rId49" Type="http://schemas.openxmlformats.org/officeDocument/2006/relationships/tags" Target="../tags/tag181.xml"/><Relationship Id="rId57" Type="http://schemas.openxmlformats.org/officeDocument/2006/relationships/tags" Target="../tags/tag189.xml"/><Relationship Id="rId10" Type="http://schemas.openxmlformats.org/officeDocument/2006/relationships/tags" Target="../tags/tag142.xml"/><Relationship Id="rId31" Type="http://schemas.openxmlformats.org/officeDocument/2006/relationships/tags" Target="../tags/tag163.xml"/><Relationship Id="rId44" Type="http://schemas.openxmlformats.org/officeDocument/2006/relationships/tags" Target="../tags/tag176.xml"/><Relationship Id="rId52" Type="http://schemas.openxmlformats.org/officeDocument/2006/relationships/tags" Target="../tags/tag184.xml"/><Relationship Id="rId60" Type="http://schemas.openxmlformats.org/officeDocument/2006/relationships/tags" Target="../tags/tag192.xml"/><Relationship Id="rId65" Type="http://schemas.openxmlformats.org/officeDocument/2006/relationships/tags" Target="../tags/tag197.xml"/><Relationship Id="rId73" Type="http://schemas.openxmlformats.org/officeDocument/2006/relationships/tags" Target="../tags/tag205.xml"/><Relationship Id="rId78" Type="http://schemas.openxmlformats.org/officeDocument/2006/relationships/tags" Target="../tags/tag210.xml"/><Relationship Id="rId81" Type="http://schemas.openxmlformats.org/officeDocument/2006/relationships/tags" Target="../tags/tag213.xml"/><Relationship Id="rId86" Type="http://schemas.openxmlformats.org/officeDocument/2006/relationships/tags" Target="../tags/tag218.xml"/><Relationship Id="rId94" Type="http://schemas.openxmlformats.org/officeDocument/2006/relationships/image" Target="../media/image16.png"/><Relationship Id="rId4" Type="http://schemas.openxmlformats.org/officeDocument/2006/relationships/tags" Target="../tags/tag136.xml"/><Relationship Id="rId9" Type="http://schemas.openxmlformats.org/officeDocument/2006/relationships/tags" Target="../tags/tag141.xml"/><Relationship Id="rId13" Type="http://schemas.openxmlformats.org/officeDocument/2006/relationships/tags" Target="../tags/tag145.xml"/><Relationship Id="rId18" Type="http://schemas.openxmlformats.org/officeDocument/2006/relationships/tags" Target="../tags/tag150.xml"/><Relationship Id="rId39" Type="http://schemas.openxmlformats.org/officeDocument/2006/relationships/tags" Target="../tags/tag171.xml"/><Relationship Id="rId34" Type="http://schemas.openxmlformats.org/officeDocument/2006/relationships/tags" Target="../tags/tag166.xml"/><Relationship Id="rId50" Type="http://schemas.openxmlformats.org/officeDocument/2006/relationships/tags" Target="../tags/tag182.xml"/><Relationship Id="rId55" Type="http://schemas.openxmlformats.org/officeDocument/2006/relationships/tags" Target="../tags/tag187.xml"/><Relationship Id="rId76" Type="http://schemas.openxmlformats.org/officeDocument/2006/relationships/tags" Target="../tags/tag208.xml"/><Relationship Id="rId97" Type="http://schemas.openxmlformats.org/officeDocument/2006/relationships/image" Target="../media/image19.png"/><Relationship Id="rId7" Type="http://schemas.openxmlformats.org/officeDocument/2006/relationships/tags" Target="../tags/tag139.xml"/><Relationship Id="rId71" Type="http://schemas.openxmlformats.org/officeDocument/2006/relationships/tags" Target="../tags/tag203.xml"/><Relationship Id="rId92" Type="http://schemas.microsoft.com/office/2007/relationships/hdphoto" Target="../media/hdphoto1.wdp"/><Relationship Id="rId2" Type="http://schemas.openxmlformats.org/officeDocument/2006/relationships/tags" Target="../tags/tag134.xml"/><Relationship Id="rId29" Type="http://schemas.openxmlformats.org/officeDocument/2006/relationships/tags" Target="../tags/tag161.xml"/><Relationship Id="rId24" Type="http://schemas.openxmlformats.org/officeDocument/2006/relationships/tags" Target="../tags/tag156.xml"/><Relationship Id="rId40" Type="http://schemas.openxmlformats.org/officeDocument/2006/relationships/tags" Target="../tags/tag172.xml"/><Relationship Id="rId45" Type="http://schemas.openxmlformats.org/officeDocument/2006/relationships/tags" Target="../tags/tag177.xml"/><Relationship Id="rId66" Type="http://schemas.openxmlformats.org/officeDocument/2006/relationships/tags" Target="../tags/tag198.xml"/><Relationship Id="rId87" Type="http://schemas.openxmlformats.org/officeDocument/2006/relationships/tags" Target="../tags/tag219.xml"/><Relationship Id="rId61" Type="http://schemas.openxmlformats.org/officeDocument/2006/relationships/tags" Target="../tags/tag193.xml"/><Relationship Id="rId82" Type="http://schemas.openxmlformats.org/officeDocument/2006/relationships/tags" Target="../tags/tag214.xml"/><Relationship Id="rId19" Type="http://schemas.openxmlformats.org/officeDocument/2006/relationships/tags" Target="../tags/tag151.xml"/><Relationship Id="rId14" Type="http://schemas.openxmlformats.org/officeDocument/2006/relationships/tags" Target="../tags/tag146.xml"/><Relationship Id="rId30" Type="http://schemas.openxmlformats.org/officeDocument/2006/relationships/tags" Target="../tags/tag162.xml"/><Relationship Id="rId35" Type="http://schemas.openxmlformats.org/officeDocument/2006/relationships/tags" Target="../tags/tag167.xml"/><Relationship Id="rId56" Type="http://schemas.openxmlformats.org/officeDocument/2006/relationships/tags" Target="../tags/tag188.xml"/><Relationship Id="rId77" Type="http://schemas.openxmlformats.org/officeDocument/2006/relationships/tags" Target="../tags/tag209.xml"/><Relationship Id="rId8" Type="http://schemas.openxmlformats.org/officeDocument/2006/relationships/tags" Target="../tags/tag140.xml"/><Relationship Id="rId51" Type="http://schemas.openxmlformats.org/officeDocument/2006/relationships/tags" Target="../tags/tag183.xml"/><Relationship Id="rId72" Type="http://schemas.openxmlformats.org/officeDocument/2006/relationships/tags" Target="../tags/tag204.xml"/><Relationship Id="rId93" Type="http://schemas.openxmlformats.org/officeDocument/2006/relationships/image" Target="../media/image15.png"/><Relationship Id="rId98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tags" Target="../tags/tag245.xml"/><Relationship Id="rId21" Type="http://schemas.openxmlformats.org/officeDocument/2006/relationships/tags" Target="../tags/tag240.xml"/><Relationship Id="rId42" Type="http://schemas.openxmlformats.org/officeDocument/2006/relationships/tags" Target="../tags/tag261.xml"/><Relationship Id="rId47" Type="http://schemas.openxmlformats.org/officeDocument/2006/relationships/tags" Target="../tags/tag266.xml"/><Relationship Id="rId63" Type="http://schemas.openxmlformats.org/officeDocument/2006/relationships/tags" Target="../tags/tag282.xml"/><Relationship Id="rId68" Type="http://schemas.openxmlformats.org/officeDocument/2006/relationships/tags" Target="../tags/tag287.xml"/><Relationship Id="rId84" Type="http://schemas.openxmlformats.org/officeDocument/2006/relationships/tags" Target="../tags/tag303.xml"/><Relationship Id="rId89" Type="http://schemas.openxmlformats.org/officeDocument/2006/relationships/tags" Target="../tags/tag308.xml"/><Relationship Id="rId16" Type="http://schemas.openxmlformats.org/officeDocument/2006/relationships/tags" Target="../tags/tag235.xml"/><Relationship Id="rId11" Type="http://schemas.openxmlformats.org/officeDocument/2006/relationships/tags" Target="../tags/tag230.xml"/><Relationship Id="rId32" Type="http://schemas.openxmlformats.org/officeDocument/2006/relationships/tags" Target="../tags/tag251.xml"/><Relationship Id="rId37" Type="http://schemas.openxmlformats.org/officeDocument/2006/relationships/tags" Target="../tags/tag256.xml"/><Relationship Id="rId53" Type="http://schemas.openxmlformats.org/officeDocument/2006/relationships/tags" Target="../tags/tag272.xml"/><Relationship Id="rId58" Type="http://schemas.openxmlformats.org/officeDocument/2006/relationships/tags" Target="../tags/tag277.xml"/><Relationship Id="rId74" Type="http://schemas.openxmlformats.org/officeDocument/2006/relationships/tags" Target="../tags/tag293.xml"/><Relationship Id="rId79" Type="http://schemas.openxmlformats.org/officeDocument/2006/relationships/tags" Target="../tags/tag298.xml"/><Relationship Id="rId102" Type="http://schemas.openxmlformats.org/officeDocument/2006/relationships/image" Target="../media/image17.png"/><Relationship Id="rId5" Type="http://schemas.openxmlformats.org/officeDocument/2006/relationships/tags" Target="../tags/tag224.xml"/><Relationship Id="rId90" Type="http://schemas.openxmlformats.org/officeDocument/2006/relationships/tags" Target="../tags/tag309.xml"/><Relationship Id="rId95" Type="http://schemas.openxmlformats.org/officeDocument/2006/relationships/slideLayout" Target="../slideLayouts/slideLayout6.xml"/><Relationship Id="rId22" Type="http://schemas.openxmlformats.org/officeDocument/2006/relationships/tags" Target="../tags/tag241.xml"/><Relationship Id="rId27" Type="http://schemas.openxmlformats.org/officeDocument/2006/relationships/tags" Target="../tags/tag246.xml"/><Relationship Id="rId43" Type="http://schemas.openxmlformats.org/officeDocument/2006/relationships/tags" Target="../tags/tag262.xml"/><Relationship Id="rId48" Type="http://schemas.openxmlformats.org/officeDocument/2006/relationships/tags" Target="../tags/tag267.xml"/><Relationship Id="rId64" Type="http://schemas.openxmlformats.org/officeDocument/2006/relationships/tags" Target="../tags/tag283.xml"/><Relationship Id="rId69" Type="http://schemas.openxmlformats.org/officeDocument/2006/relationships/tags" Target="../tags/tag288.xml"/><Relationship Id="rId80" Type="http://schemas.openxmlformats.org/officeDocument/2006/relationships/tags" Target="../tags/tag299.xml"/><Relationship Id="rId85" Type="http://schemas.openxmlformats.org/officeDocument/2006/relationships/tags" Target="../tags/tag304.xml"/><Relationship Id="rId12" Type="http://schemas.openxmlformats.org/officeDocument/2006/relationships/tags" Target="../tags/tag231.xml"/><Relationship Id="rId17" Type="http://schemas.openxmlformats.org/officeDocument/2006/relationships/tags" Target="../tags/tag236.xml"/><Relationship Id="rId33" Type="http://schemas.openxmlformats.org/officeDocument/2006/relationships/tags" Target="../tags/tag252.xml"/><Relationship Id="rId38" Type="http://schemas.openxmlformats.org/officeDocument/2006/relationships/tags" Target="../tags/tag257.xml"/><Relationship Id="rId59" Type="http://schemas.openxmlformats.org/officeDocument/2006/relationships/tags" Target="../tags/tag278.xml"/><Relationship Id="rId103" Type="http://schemas.openxmlformats.org/officeDocument/2006/relationships/image" Target="../media/image18.png"/><Relationship Id="rId20" Type="http://schemas.openxmlformats.org/officeDocument/2006/relationships/tags" Target="../tags/tag239.xml"/><Relationship Id="rId41" Type="http://schemas.openxmlformats.org/officeDocument/2006/relationships/tags" Target="../tags/tag260.xml"/><Relationship Id="rId54" Type="http://schemas.openxmlformats.org/officeDocument/2006/relationships/tags" Target="../tags/tag273.xml"/><Relationship Id="rId62" Type="http://schemas.openxmlformats.org/officeDocument/2006/relationships/tags" Target="../tags/tag281.xml"/><Relationship Id="rId70" Type="http://schemas.openxmlformats.org/officeDocument/2006/relationships/tags" Target="../tags/tag289.xml"/><Relationship Id="rId75" Type="http://schemas.openxmlformats.org/officeDocument/2006/relationships/tags" Target="../tags/tag294.xml"/><Relationship Id="rId83" Type="http://schemas.openxmlformats.org/officeDocument/2006/relationships/tags" Target="../tags/tag302.xml"/><Relationship Id="rId88" Type="http://schemas.openxmlformats.org/officeDocument/2006/relationships/tags" Target="../tags/tag307.xml"/><Relationship Id="rId91" Type="http://schemas.openxmlformats.org/officeDocument/2006/relationships/tags" Target="../tags/tag310.xml"/><Relationship Id="rId96" Type="http://schemas.openxmlformats.org/officeDocument/2006/relationships/image" Target="../media/image12.jpeg"/><Relationship Id="rId1" Type="http://schemas.openxmlformats.org/officeDocument/2006/relationships/tags" Target="../tags/tag220.xml"/><Relationship Id="rId6" Type="http://schemas.openxmlformats.org/officeDocument/2006/relationships/tags" Target="../tags/tag225.xml"/><Relationship Id="rId15" Type="http://schemas.openxmlformats.org/officeDocument/2006/relationships/tags" Target="../tags/tag234.xml"/><Relationship Id="rId23" Type="http://schemas.openxmlformats.org/officeDocument/2006/relationships/tags" Target="../tags/tag242.xml"/><Relationship Id="rId28" Type="http://schemas.openxmlformats.org/officeDocument/2006/relationships/tags" Target="../tags/tag247.xml"/><Relationship Id="rId36" Type="http://schemas.openxmlformats.org/officeDocument/2006/relationships/tags" Target="../tags/tag255.xml"/><Relationship Id="rId49" Type="http://schemas.openxmlformats.org/officeDocument/2006/relationships/tags" Target="../tags/tag268.xml"/><Relationship Id="rId57" Type="http://schemas.openxmlformats.org/officeDocument/2006/relationships/tags" Target="../tags/tag276.xml"/><Relationship Id="rId10" Type="http://schemas.openxmlformats.org/officeDocument/2006/relationships/tags" Target="../tags/tag229.xml"/><Relationship Id="rId31" Type="http://schemas.openxmlformats.org/officeDocument/2006/relationships/tags" Target="../tags/tag250.xml"/><Relationship Id="rId44" Type="http://schemas.openxmlformats.org/officeDocument/2006/relationships/tags" Target="../tags/tag263.xml"/><Relationship Id="rId52" Type="http://schemas.openxmlformats.org/officeDocument/2006/relationships/tags" Target="../tags/tag271.xml"/><Relationship Id="rId60" Type="http://schemas.openxmlformats.org/officeDocument/2006/relationships/tags" Target="../tags/tag279.xml"/><Relationship Id="rId65" Type="http://schemas.openxmlformats.org/officeDocument/2006/relationships/tags" Target="../tags/tag284.xml"/><Relationship Id="rId73" Type="http://schemas.openxmlformats.org/officeDocument/2006/relationships/tags" Target="../tags/tag292.xml"/><Relationship Id="rId78" Type="http://schemas.openxmlformats.org/officeDocument/2006/relationships/tags" Target="../tags/tag297.xml"/><Relationship Id="rId81" Type="http://schemas.openxmlformats.org/officeDocument/2006/relationships/tags" Target="../tags/tag300.xml"/><Relationship Id="rId86" Type="http://schemas.openxmlformats.org/officeDocument/2006/relationships/tags" Target="../tags/tag305.xml"/><Relationship Id="rId94" Type="http://schemas.openxmlformats.org/officeDocument/2006/relationships/tags" Target="../tags/tag313.xml"/><Relationship Id="rId99" Type="http://schemas.microsoft.com/office/2007/relationships/hdphoto" Target="../media/hdphoto1.wdp"/><Relationship Id="rId101" Type="http://schemas.openxmlformats.org/officeDocument/2006/relationships/image" Target="../media/image16.png"/><Relationship Id="rId4" Type="http://schemas.openxmlformats.org/officeDocument/2006/relationships/tags" Target="../tags/tag223.xml"/><Relationship Id="rId9" Type="http://schemas.openxmlformats.org/officeDocument/2006/relationships/tags" Target="../tags/tag228.xml"/><Relationship Id="rId13" Type="http://schemas.openxmlformats.org/officeDocument/2006/relationships/tags" Target="../tags/tag232.xml"/><Relationship Id="rId18" Type="http://schemas.openxmlformats.org/officeDocument/2006/relationships/tags" Target="../tags/tag237.xml"/><Relationship Id="rId39" Type="http://schemas.openxmlformats.org/officeDocument/2006/relationships/tags" Target="../tags/tag258.xml"/><Relationship Id="rId34" Type="http://schemas.openxmlformats.org/officeDocument/2006/relationships/tags" Target="../tags/tag253.xml"/><Relationship Id="rId50" Type="http://schemas.openxmlformats.org/officeDocument/2006/relationships/tags" Target="../tags/tag269.xml"/><Relationship Id="rId55" Type="http://schemas.openxmlformats.org/officeDocument/2006/relationships/tags" Target="../tags/tag274.xml"/><Relationship Id="rId76" Type="http://schemas.openxmlformats.org/officeDocument/2006/relationships/tags" Target="../tags/tag295.xml"/><Relationship Id="rId97" Type="http://schemas.openxmlformats.org/officeDocument/2006/relationships/image" Target="../media/image13.jpeg"/><Relationship Id="rId104" Type="http://schemas.openxmlformats.org/officeDocument/2006/relationships/image" Target="../media/image19.png"/><Relationship Id="rId7" Type="http://schemas.openxmlformats.org/officeDocument/2006/relationships/tags" Target="../tags/tag226.xml"/><Relationship Id="rId71" Type="http://schemas.openxmlformats.org/officeDocument/2006/relationships/tags" Target="../tags/tag290.xml"/><Relationship Id="rId92" Type="http://schemas.openxmlformats.org/officeDocument/2006/relationships/tags" Target="../tags/tag311.xml"/><Relationship Id="rId2" Type="http://schemas.openxmlformats.org/officeDocument/2006/relationships/tags" Target="../tags/tag221.xml"/><Relationship Id="rId29" Type="http://schemas.openxmlformats.org/officeDocument/2006/relationships/tags" Target="../tags/tag248.xml"/><Relationship Id="rId24" Type="http://schemas.openxmlformats.org/officeDocument/2006/relationships/tags" Target="../tags/tag243.xml"/><Relationship Id="rId40" Type="http://schemas.openxmlformats.org/officeDocument/2006/relationships/tags" Target="../tags/tag259.xml"/><Relationship Id="rId45" Type="http://schemas.openxmlformats.org/officeDocument/2006/relationships/tags" Target="../tags/tag264.xml"/><Relationship Id="rId66" Type="http://schemas.openxmlformats.org/officeDocument/2006/relationships/tags" Target="../tags/tag285.xml"/><Relationship Id="rId87" Type="http://schemas.openxmlformats.org/officeDocument/2006/relationships/tags" Target="../tags/tag306.xml"/><Relationship Id="rId61" Type="http://schemas.openxmlformats.org/officeDocument/2006/relationships/tags" Target="../tags/tag280.xml"/><Relationship Id="rId82" Type="http://schemas.openxmlformats.org/officeDocument/2006/relationships/tags" Target="../tags/tag301.xml"/><Relationship Id="rId19" Type="http://schemas.openxmlformats.org/officeDocument/2006/relationships/tags" Target="../tags/tag238.xml"/><Relationship Id="rId14" Type="http://schemas.openxmlformats.org/officeDocument/2006/relationships/tags" Target="../tags/tag233.xml"/><Relationship Id="rId30" Type="http://schemas.openxmlformats.org/officeDocument/2006/relationships/tags" Target="../tags/tag249.xml"/><Relationship Id="rId35" Type="http://schemas.openxmlformats.org/officeDocument/2006/relationships/tags" Target="../tags/tag254.xml"/><Relationship Id="rId56" Type="http://schemas.openxmlformats.org/officeDocument/2006/relationships/tags" Target="../tags/tag275.xml"/><Relationship Id="rId77" Type="http://schemas.openxmlformats.org/officeDocument/2006/relationships/tags" Target="../tags/tag296.xml"/><Relationship Id="rId100" Type="http://schemas.openxmlformats.org/officeDocument/2006/relationships/image" Target="../media/image15.png"/><Relationship Id="rId105" Type="http://schemas.openxmlformats.org/officeDocument/2006/relationships/image" Target="../media/image20.png"/><Relationship Id="rId8" Type="http://schemas.openxmlformats.org/officeDocument/2006/relationships/tags" Target="../tags/tag227.xml"/><Relationship Id="rId51" Type="http://schemas.openxmlformats.org/officeDocument/2006/relationships/tags" Target="../tags/tag270.xml"/><Relationship Id="rId72" Type="http://schemas.openxmlformats.org/officeDocument/2006/relationships/tags" Target="../tags/tag291.xml"/><Relationship Id="rId93" Type="http://schemas.openxmlformats.org/officeDocument/2006/relationships/tags" Target="../tags/tag312.xml"/><Relationship Id="rId98" Type="http://schemas.openxmlformats.org/officeDocument/2006/relationships/image" Target="../media/image14.png"/><Relationship Id="rId3" Type="http://schemas.openxmlformats.org/officeDocument/2006/relationships/tags" Target="../tags/tag222.xml"/><Relationship Id="rId25" Type="http://schemas.openxmlformats.org/officeDocument/2006/relationships/tags" Target="../tags/tag244.xml"/><Relationship Id="rId46" Type="http://schemas.openxmlformats.org/officeDocument/2006/relationships/tags" Target="../tags/tag265.xml"/><Relationship Id="rId67" Type="http://schemas.openxmlformats.org/officeDocument/2006/relationships/tags" Target="../tags/tag28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wmf"/><Relationship Id="rId2" Type="http://schemas.openxmlformats.org/officeDocument/2006/relationships/tags" Target="../tags/tag315.xml"/><Relationship Id="rId1" Type="http://schemas.openxmlformats.org/officeDocument/2006/relationships/tags" Target="../tags/tag314.xml"/><Relationship Id="rId6" Type="http://schemas.openxmlformats.org/officeDocument/2006/relationships/image" Target="../media/image23.wmf"/><Relationship Id="rId5" Type="http://schemas.openxmlformats.org/officeDocument/2006/relationships/image" Target="../media/image22.emf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tags" Target="../tags/tag317.xml"/><Relationship Id="rId1" Type="http://schemas.openxmlformats.org/officeDocument/2006/relationships/tags" Target="../tags/tag316.xml"/><Relationship Id="rId6" Type="http://schemas.openxmlformats.org/officeDocument/2006/relationships/image" Target="../media/image12.jpeg"/><Relationship Id="rId5" Type="http://schemas.openxmlformats.org/officeDocument/2006/relationships/image" Target="../media/image23.wmf"/><Relationship Id="rId4" Type="http://schemas.openxmlformats.org/officeDocument/2006/relationships/image" Target="../media/image22.emf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78C5144-7B55-C733-0EE9-731CF410E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35" y="0"/>
            <a:ext cx="12203860" cy="6858000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1AE89189-D840-9D92-9044-8020D62DA3C1}"/>
              </a:ext>
            </a:extLst>
          </p:cNvPr>
          <p:cNvSpPr/>
          <p:nvPr/>
        </p:nvSpPr>
        <p:spPr>
          <a:xfrm>
            <a:off x="10217124" y="97396"/>
            <a:ext cx="1827213" cy="32988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E45648-F1BB-ABC9-1496-20BC3ECDEE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8550" y="1573817"/>
            <a:ext cx="7008574" cy="3298825"/>
          </a:xfrm>
        </p:spPr>
        <p:txBody>
          <a:bodyPr/>
          <a:lstStyle/>
          <a:p>
            <a:r>
              <a:rPr lang="en-US" dirty="0" err="1">
                <a:solidFill>
                  <a:srgbClr val="FFFF00"/>
                </a:solidFill>
              </a:rPr>
              <a:t>Fondi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stocastici</a:t>
            </a:r>
            <a:r>
              <a:rPr lang="en-US" dirty="0">
                <a:solidFill>
                  <a:srgbClr val="FFFF00"/>
                </a:solidFill>
              </a:rPr>
              <a:t> di </a:t>
            </a:r>
            <a:r>
              <a:rPr lang="en-US" dirty="0" err="1">
                <a:solidFill>
                  <a:srgbClr val="FFFF00"/>
                </a:solidFill>
              </a:rPr>
              <a:t>onde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gravitazionali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C34719-DEDC-81DA-E355-37E8E0CBA3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3038" y="4872642"/>
            <a:ext cx="7008574" cy="124460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G. Cella – INFN Pisa</a:t>
            </a:r>
          </a:p>
          <a:p>
            <a:r>
              <a:rPr lang="it-IT" dirty="0">
                <a:solidFill>
                  <a:srgbClr val="FFFF00"/>
                </a:solidFill>
              </a:rPr>
              <a:t>Dieci anni di Onde Gravitazionali</a:t>
            </a:r>
          </a:p>
          <a:p>
            <a:r>
              <a:rPr lang="it-IT" dirty="0">
                <a:solidFill>
                  <a:srgbClr val="FFFF00"/>
                </a:solidFill>
              </a:rPr>
              <a:t>Pisa 24 Settembre 2025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6A1BE35-9FCD-E2FB-54C3-7FAE95D63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7812" y="140715"/>
            <a:ext cx="1402861" cy="10668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711FA6A-1ABB-367C-393D-BBB63AB5B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9524" y="1243699"/>
            <a:ext cx="1529359" cy="118236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9F04569-87E9-86BF-8864-B225C22FAE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9524" y="2462671"/>
            <a:ext cx="1529359" cy="8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6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1FA88-A6B4-46AB-BD51-39AAE8B7F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9F516-336B-1069-56D0-4E0CAFCCA0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Cosmologia</a:t>
            </a:r>
            <a:r>
              <a:rPr lang="en-US" dirty="0"/>
              <a:t> e </a:t>
            </a:r>
            <a:r>
              <a:rPr lang="en-US" dirty="0" err="1"/>
              <a:t>fondo</a:t>
            </a:r>
            <a:r>
              <a:rPr lang="en-US" dirty="0"/>
              <a:t> </a:t>
            </a:r>
            <a:r>
              <a:rPr lang="en-US" dirty="0" err="1"/>
              <a:t>stocastico</a:t>
            </a:r>
            <a:r>
              <a:rPr lang="en-US" dirty="0"/>
              <a:t> di </a:t>
            </a:r>
            <a:r>
              <a:rPr lang="en-US" dirty="0" err="1"/>
              <a:t>onde</a:t>
            </a:r>
            <a:r>
              <a:rPr lang="en-US" dirty="0"/>
              <a:t> </a:t>
            </a:r>
            <a:r>
              <a:rPr lang="en-US" dirty="0" err="1"/>
              <a:t>gravitazionali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C77D98-3A82-EA44-56F2-1863C7E53A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G. Cella – INFN Pisa</a:t>
            </a:r>
          </a:p>
        </p:txBody>
      </p:sp>
      <p:pic>
        <p:nvPicPr>
          <p:cNvPr id="1026" name="Picture 2" descr="The gravitational wave spectrum. Credit: NASA/J. I.Thorpe | Download  Scientific Diagram">
            <a:extLst>
              <a:ext uri="{FF2B5EF4-FFF2-40B4-BE49-F238E27FC236}">
                <a16:creationId xmlns:a16="http://schemas.microsoft.com/office/drawing/2014/main" id="{6BAB83F4-30D5-789B-6D2D-B3DABDD65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10048"/>
            <a:ext cx="12202849" cy="684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51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179EA-2FCE-799A-C86F-B955DB7D7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ndian Pulsar Timing Array instrumental in global effort to detect  gravitational wave background | Science News - News9live">
            <a:extLst>
              <a:ext uri="{FF2B5EF4-FFF2-40B4-BE49-F238E27FC236}">
                <a16:creationId xmlns:a16="http://schemas.microsoft.com/office/drawing/2014/main" id="{82425823-F8F1-3D26-0439-6368B5CFC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976" y="0"/>
            <a:ext cx="90058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54818920-5151-B2CD-0576-7544AE97197A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927144" y="0"/>
                <a:ext cx="3261681" cy="6858000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sz="2000" b="1" dirty="0" err="1">
                    <a:latin typeface="+mj-lt"/>
                  </a:rPr>
                  <a:t>Evidenza</a:t>
                </a:r>
                <a:r>
                  <a:rPr lang="en-US" sz="2000" b="1" dirty="0">
                    <a:latin typeface="+mj-lt"/>
                  </a:rPr>
                  <a:t> di un </a:t>
                </a:r>
                <a:r>
                  <a:rPr lang="en-US" sz="2000" b="1" dirty="0" err="1">
                    <a:latin typeface="+mj-lt"/>
                  </a:rPr>
                  <a:t>fondo</a:t>
                </a:r>
                <a:r>
                  <a:rPr lang="en-US" sz="2000" b="1" dirty="0">
                    <a:latin typeface="+mj-lt"/>
                  </a:rPr>
                  <a:t> </a:t>
                </a:r>
                <a:r>
                  <a:rPr lang="en-US" sz="2000" b="1" dirty="0" err="1">
                    <a:latin typeface="+mj-lt"/>
                  </a:rPr>
                  <a:t>stocastico</a:t>
                </a:r>
                <a:r>
                  <a:rPr lang="en-US" sz="2000" b="1" dirty="0">
                    <a:latin typeface="+mj-lt"/>
                  </a:rPr>
                  <a:t> a </a:t>
                </a:r>
                <a:r>
                  <a:rPr lang="en-US" sz="2000" b="1" dirty="0" err="1">
                    <a:latin typeface="+mj-lt"/>
                  </a:rPr>
                  <a:t>frequenze</a:t>
                </a:r>
                <a:r>
                  <a:rPr lang="en-US" sz="2000" b="1" dirty="0">
                    <a:latin typeface="+mj-lt"/>
                  </a:rPr>
                  <a:t> del </a:t>
                </a:r>
                <a:r>
                  <a:rPr lang="en-US" sz="2000" b="1" dirty="0" err="1">
                    <a:latin typeface="+mj-lt"/>
                  </a:rPr>
                  <a:t>nHz</a:t>
                </a:r>
                <a:r>
                  <a:rPr lang="en-US" sz="2000" b="1" dirty="0">
                    <a:latin typeface="+mj-lt"/>
                  </a:rPr>
                  <a:t> (</a:t>
                </a:r>
                <a:r>
                  <a:rPr lang="en-US" sz="2000" b="1" dirty="0" err="1">
                    <a:latin typeface="+mj-lt"/>
                  </a:rPr>
                  <a:t>periodo</a:t>
                </a:r>
                <a:r>
                  <a:rPr lang="en-US" sz="2000" b="1" dirty="0">
                    <a:latin typeface="+mj-lt"/>
                  </a:rPr>
                  <a:t>: da </a:t>
                </a:r>
                <a:r>
                  <a:rPr lang="en-US" sz="2000" b="1" dirty="0" err="1">
                    <a:latin typeface="+mj-lt"/>
                  </a:rPr>
                  <a:t>mesi</a:t>
                </a:r>
                <a:r>
                  <a:rPr lang="en-US" sz="2000" b="1" dirty="0">
                    <a:latin typeface="+mj-lt"/>
                  </a:rPr>
                  <a:t> a </a:t>
                </a:r>
                <a:r>
                  <a:rPr lang="en-US" sz="2000" b="1" dirty="0" err="1">
                    <a:latin typeface="+mj-lt"/>
                  </a:rPr>
                  <a:t>decenni</a:t>
                </a:r>
                <a:r>
                  <a:rPr lang="en-US" sz="2000" b="1" dirty="0">
                    <a:latin typeface="+mj-lt"/>
                  </a:rPr>
                  <a:t>)</a:t>
                </a:r>
                <a:br>
                  <a:rPr lang="en-US" dirty="0"/>
                </a:br>
                <a:r>
                  <a:rPr lang="en-US" sz="1800" dirty="0"/>
                  <a:t>Shift </a:t>
                </a:r>
                <a:r>
                  <a:rPr lang="en-US" sz="1800" dirty="0" err="1"/>
                  <a:t>frequenza</a:t>
                </a:r>
                <a:r>
                  <a:rPr lang="en-US" sz="1800" dirty="0"/>
                  <a:t>:</a:t>
                </a:r>
                <a:br>
                  <a:rPr lang="en-US" sz="1800" dirty="0"/>
                </a:br>
                <a:br>
                  <a:rPr lang="en-US" sz="1800" dirty="0"/>
                </a:br>
                <a:endParaRPr lang="en-US" sz="1800" dirty="0"/>
              </a:p>
              <a:p>
                <a:r>
                  <a:rPr lang="en-US" sz="1800" dirty="0" err="1"/>
                  <a:t>Residuo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temporale</a:t>
                </a:r>
                <a:r>
                  <a:rPr lang="en-US" sz="1800" dirty="0"/>
                  <a:t>:</a:t>
                </a:r>
              </a:p>
              <a:p>
                <a:endParaRPr lang="en-US" sz="1800" dirty="0"/>
              </a:p>
              <a:p>
                <a:endParaRPr lang="en-US" sz="1800" dirty="0"/>
              </a:p>
              <a:p>
                <a:r>
                  <a:rPr lang="en-US" sz="1800" dirty="0"/>
                  <a:t>PTAs (</a:t>
                </a:r>
                <a:r>
                  <a:rPr lang="en-US" sz="1800" dirty="0" err="1"/>
                  <a:t>NANOGrav</a:t>
                </a:r>
                <a:r>
                  <a:rPr lang="en-US" sz="1800" dirty="0"/>
                  <a:t> in Nord America, EPTA in Europa, PPTA in  Australia, e </a:t>
                </a:r>
                <a:r>
                  <a:rPr lang="en-US" sz="1800" dirty="0" err="1"/>
                  <a:t>altri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hanno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annunciato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recentemente</a:t>
                </a:r>
                <a:r>
                  <a:rPr lang="en-US" sz="1800" dirty="0"/>
                  <a:t> </a:t>
                </a:r>
                <a:r>
                  <a:rPr lang="en-US" sz="1800" b="1" dirty="0" err="1"/>
                  <a:t>l’evidenza</a:t>
                </a:r>
                <a:r>
                  <a:rPr lang="en-US" sz="1800" b="1" dirty="0"/>
                  <a:t> di un </a:t>
                </a:r>
                <a:r>
                  <a:rPr lang="en-US" sz="1800" b="1" dirty="0" err="1"/>
                  <a:t>segnale</a:t>
                </a:r>
                <a:r>
                  <a:rPr lang="en-US" sz="1800" b="1" dirty="0"/>
                  <a:t> </a:t>
                </a:r>
                <a:r>
                  <a:rPr lang="en-US" sz="1800" b="1" dirty="0" err="1"/>
                  <a:t>stocastico</a:t>
                </a:r>
                <a:r>
                  <a:rPr lang="en-US" sz="1800" b="1" dirty="0"/>
                  <a:t> con la </a:t>
                </a:r>
                <a:r>
                  <a:rPr lang="en-US" sz="1800" b="1" dirty="0" err="1"/>
                  <a:t>attesa</a:t>
                </a:r>
                <a:r>
                  <a:rPr lang="en-US" sz="1800" b="1" dirty="0"/>
                  <a:t> </a:t>
                </a:r>
                <a:r>
                  <a:rPr lang="en-US" sz="1800" b="1" dirty="0" err="1"/>
                  <a:t>correlazione</a:t>
                </a:r>
                <a:r>
                  <a:rPr lang="en-US" sz="1800" b="1" dirty="0"/>
                  <a:t> </a:t>
                </a:r>
                <a:r>
                  <a:rPr lang="en-US" sz="1800" b="1" dirty="0" err="1"/>
                  <a:t>spaziale</a:t>
                </a:r>
                <a:r>
                  <a:rPr lang="en-US" sz="1800" b="1" dirty="0"/>
                  <a:t> (</a:t>
                </a:r>
                <a:r>
                  <a:rPr lang="en-US" sz="1800" dirty="0"/>
                  <a:t>Hellings-Downs).</a:t>
                </a:r>
                <a:br>
                  <a:rPr lang="en-US" sz="1800" dirty="0"/>
                </a:br>
                <a:r>
                  <a:rPr lang="en-US" sz="1800" dirty="0"/>
                  <a:t>Il dataset </a:t>
                </a:r>
                <a:r>
                  <a:rPr lang="en-US" sz="1800" dirty="0" err="1"/>
                  <a:t>NANOGrav</a:t>
                </a:r>
                <a:r>
                  <a:rPr lang="en-US" sz="1800" dirty="0"/>
                  <a:t> di 15 anni  è </a:t>
                </a:r>
                <a:r>
                  <a:rPr lang="en-US" sz="1800" dirty="0" err="1"/>
                  <a:t>consistente</a:t>
                </a:r>
                <a:r>
                  <a:rPr lang="en-US" sz="1800" dirty="0"/>
                  <a:t> con un background di </a:t>
                </a:r>
                <a:r>
                  <a:rPr lang="en-US" sz="1800" dirty="0" err="1"/>
                  <a:t>ampiezza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</m:oMath>
                </a14:m>
                <a:r>
                  <a:rPr lang="en-US" sz="1800" dirty="0"/>
                  <a:t> a f ~1/year. </a:t>
                </a:r>
                <a:br>
                  <a:rPr lang="en-US" sz="1800" dirty="0"/>
                </a:br>
                <a:endParaRPr lang="en-US" sz="1800" dirty="0"/>
              </a:p>
              <a:p>
                <a:r>
                  <a:rPr lang="en-US" sz="1800" dirty="0" err="1"/>
                  <a:t>Probabilmente</a:t>
                </a:r>
                <a:r>
                  <a:rPr lang="en-US" sz="1800" dirty="0"/>
                  <a:t> un </a:t>
                </a:r>
                <a:r>
                  <a:rPr lang="en-US" sz="1800" dirty="0" err="1"/>
                  <a:t>fondo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astrofisico</a:t>
                </a:r>
                <a:r>
                  <a:rPr lang="en-US" sz="1800" dirty="0"/>
                  <a:t> (</a:t>
                </a:r>
                <a:r>
                  <a:rPr lang="en-US" sz="1800" dirty="0" err="1"/>
                  <a:t>scenari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più</a:t>
                </a:r>
                <a:r>
                  <a:rPr lang="en-US" sz="1800" dirty="0"/>
                  <a:t> </a:t>
                </a:r>
                <a:r>
                  <a:rPr lang="en-US" sz="1800" dirty="0" err="1"/>
                  <a:t>esotici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sono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stati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considerati</a:t>
                </a:r>
                <a:r>
                  <a:rPr lang="en-US" sz="1800" dirty="0"/>
                  <a:t>). 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54818920-5151-B2CD-0576-7544AE9719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927144" y="0"/>
                <a:ext cx="3261681" cy="6858000"/>
              </a:xfrm>
              <a:blipFill>
                <a:blip r:embed="rId9"/>
                <a:stretch>
                  <a:fillRect l="-748" t="-11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\documentclass[usenames,dvipsnames]{article}&#10;\usepackage{amsmath}&#10;\pagestyle{empty}&#10;\usepackage[dvipsnames]{color}&#10;\color{yellow}&#10;\begin{document}&#10;\[&#10;\boxed{&#10;\zeta(\theta) = \frac{3}{2} \left( \frac{1 - \cos\theta}{2} \right) \ln\left( \frac{1 - \cos\theta}{2} \right) - \frac{1}{4} \left( \frac{1 - \cos\theta}{2} \right) + \frac{1}{2}&#10;}&#10;\]&#10;&#10;\end{document}" title="IguanaTex Bitmap Display">
            <a:extLst>
              <a:ext uri="{FF2B5EF4-FFF2-40B4-BE49-F238E27FC236}">
                <a16:creationId xmlns:a16="http://schemas.microsoft.com/office/drawing/2014/main" id="{F85789F7-6B16-3EDA-49C8-42BB0A2A46B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36612" y="5664826"/>
            <a:ext cx="7620000" cy="894415"/>
          </a:xfrm>
          <a:prstGeom prst="rect">
            <a:avLst/>
          </a:prstGeom>
        </p:spPr>
      </p:pic>
      <p:pic>
        <p:nvPicPr>
          <p:cNvPr id="21" name="Picture 20" descr="\documentclass[usenames,dvipsnames]{article}&#10;\usepackage{amsmath}&#10;\pagestyle{empty}&#10;\usepackage[dvipsnames]{color}&#10;\color{blue}&#10;\begin{document}&#10;\[&#10;\frac{\delta \nu(t)}{\nu} = \frac{1}{2} \frac{\hat{p}^i \hat{p}^j}{1 + \hat{\Omega} \cdot \hat{p}} \Delta h_{ij}(t, \hat{\Omega})&#10;\]&#10;&#10;\end{document}" title="IguanaTex Bitmap Display">
            <a:extLst>
              <a:ext uri="{FF2B5EF4-FFF2-40B4-BE49-F238E27FC236}">
                <a16:creationId xmlns:a16="http://schemas.microsoft.com/office/drawing/2014/main" id="{46CAEEA0-7FAB-92C8-A305-A8E91F92E1F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401385" y="1191497"/>
            <a:ext cx="2338139" cy="470535"/>
          </a:xfrm>
          <a:prstGeom prst="rect">
            <a:avLst/>
          </a:prstGeom>
        </p:spPr>
      </p:pic>
      <p:pic>
        <p:nvPicPr>
          <p:cNvPr id="15" name="Picture 14" descr="\documentclass[usenames,dvipsnames]{article}&#10;\usepackage{amsmath}&#10;\pagestyle{empty}&#10;\usepackage[dvipsnames]{color}&#10;\color{blue}&#10;\begin{document}&#10;\[&#10;R(t) = \int_0^t \frac{\delta \nu(t')}{\nu} \, dt'&#10;\]&#10;&#10;\end{document}" title="IguanaTex Bitmap Display">
            <a:extLst>
              <a:ext uri="{FF2B5EF4-FFF2-40B4-BE49-F238E27FC236}">
                <a16:creationId xmlns:a16="http://schemas.microsoft.com/office/drawing/2014/main" id="{8BA2E0B1-F1E1-640E-FF9C-1CF1FABE3E0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569870" y="2158508"/>
            <a:ext cx="1976228" cy="563657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0D81BE1-8944-311B-46A7-532D5FD13182}"/>
              </a:ext>
            </a:extLst>
          </p:cNvPr>
          <p:cNvCxnSpPr/>
          <p:nvPr/>
        </p:nvCxnSpPr>
        <p:spPr>
          <a:xfrm flipV="1">
            <a:off x="5797684" y="3098728"/>
            <a:ext cx="533400" cy="1950943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\documentclass[usenames,dvipsnames]{article}&#10;\usepackage{amsmath}&#10;\pagestyle{empty}&#10;\usepackage[dvipsnames]{color}&#10;\color{yellow}&#10;\begin{document}&#10;\[&#10;\hat{p}&#10;\]&#10;&#10;\end{document}" title="IguanaTex Bitmap Display">
            <a:extLst>
              <a:ext uri="{FF2B5EF4-FFF2-40B4-BE49-F238E27FC236}">
                <a16:creationId xmlns:a16="http://schemas.microsoft.com/office/drawing/2014/main" id="{9A77908A-B20C-FAB5-1F47-955B0A62946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178684" y="3844694"/>
            <a:ext cx="295009" cy="49280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1627600-189D-174A-7B83-DD381F5D0E35}"/>
              </a:ext>
            </a:extLst>
          </p:cNvPr>
          <p:cNvCxnSpPr/>
          <p:nvPr/>
        </p:nvCxnSpPr>
        <p:spPr>
          <a:xfrm flipV="1">
            <a:off x="2368684" y="1426765"/>
            <a:ext cx="3505200" cy="1295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75E7AA6-DCB3-1565-7F3E-A23475C11A65}"/>
              </a:ext>
            </a:extLst>
          </p:cNvPr>
          <p:cNvCxnSpPr/>
          <p:nvPr/>
        </p:nvCxnSpPr>
        <p:spPr>
          <a:xfrm flipV="1">
            <a:off x="2521084" y="1579165"/>
            <a:ext cx="3505200" cy="1295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675C862-491A-FA40-7E18-0195CA23A6DD}"/>
              </a:ext>
            </a:extLst>
          </p:cNvPr>
          <p:cNvCxnSpPr/>
          <p:nvPr/>
        </p:nvCxnSpPr>
        <p:spPr>
          <a:xfrm flipV="1">
            <a:off x="2673484" y="1731565"/>
            <a:ext cx="3505200" cy="1295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9C00C5B-44A5-6FBA-DA09-736346F5257E}"/>
              </a:ext>
            </a:extLst>
          </p:cNvPr>
          <p:cNvCxnSpPr/>
          <p:nvPr/>
        </p:nvCxnSpPr>
        <p:spPr>
          <a:xfrm flipV="1">
            <a:off x="2825884" y="1883965"/>
            <a:ext cx="3505200" cy="1295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D9751BA-8AC9-0B12-2FE1-C281421326CC}"/>
              </a:ext>
            </a:extLst>
          </p:cNvPr>
          <p:cNvCxnSpPr/>
          <p:nvPr/>
        </p:nvCxnSpPr>
        <p:spPr>
          <a:xfrm flipV="1">
            <a:off x="2978284" y="2036365"/>
            <a:ext cx="3505200" cy="1295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300F059-5056-2E0F-6B71-197DD8EA75E3}"/>
              </a:ext>
            </a:extLst>
          </p:cNvPr>
          <p:cNvCxnSpPr>
            <a:cxnSpLocks/>
          </p:cNvCxnSpPr>
          <p:nvPr/>
        </p:nvCxnSpPr>
        <p:spPr>
          <a:xfrm flipH="1" flipV="1">
            <a:off x="3732212" y="1426765"/>
            <a:ext cx="465272" cy="6477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 descr="\documentclass[usenames,dvipsnames]{article}&#10;\usepackage{amsmath}&#10;\pagestyle{empty}&#10;\usepackage[dvipsnames]{color}&#10;\color{red}&#10;\begin{document}&#10;\[&#10;\hat{\Omega}&#10;\]&#10;&#10;\end{document}" title="IguanaTex Bitmap Display">
            <a:extLst>
              <a:ext uri="{FF2B5EF4-FFF2-40B4-BE49-F238E27FC236}">
                <a16:creationId xmlns:a16="http://schemas.microsoft.com/office/drawing/2014/main" id="{BD93F91F-C258-4870-22CA-C775F0800C3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088699" y="1274365"/>
            <a:ext cx="355352" cy="52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0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1598612" y="182901"/>
            <a:ext cx="7763300" cy="502899"/>
          </a:xfrm>
        </p:spPr>
        <p:txBody>
          <a:bodyPr>
            <a:normAutofit fontScale="90000"/>
          </a:bodyPr>
          <a:lstStyle/>
          <a:p>
            <a:r>
              <a:rPr lang="it-IT" dirty="0">
                <a:cs typeface="Calibri" panose="020F0502020204030204" pitchFamily="34" charset="0"/>
              </a:rPr>
              <a:t>Limiti superiori LVK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71010C9-8EB1-4598-8004-59B9FC71566E}"/>
              </a:ext>
            </a:extLst>
          </p:cNvPr>
          <p:cNvSpPr/>
          <p:nvPr/>
        </p:nvSpPr>
        <p:spPr>
          <a:xfrm>
            <a:off x="8151812" y="6374694"/>
            <a:ext cx="3686268" cy="4614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399" b="1" dirty="0" err="1"/>
              <a:t>Phys</a:t>
            </a:r>
            <a:r>
              <a:rPr lang="it-IT" sz="2399" b="1" dirty="0"/>
              <a:t>. Rev. Lett. 118, 121101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4BA9899-7AC4-4A20-87FB-13A04CBA280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294" y="685800"/>
            <a:ext cx="5254238" cy="595605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D3DA62A-F43E-423A-A41B-8709F6ED4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683" y="4648202"/>
            <a:ext cx="5998848" cy="162376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B51860B-5C15-4ABD-B0B9-E1B82D10F1F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27812" y="723444"/>
            <a:ext cx="4957195" cy="369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2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DEC9E87-2EDE-12A5-3058-C90BD0106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E653396-249C-CFEF-7A3A-5D0375186A39}"/>
              </a:ext>
            </a:extLst>
          </p:cNvPr>
          <p:cNvSpPr txBox="1"/>
          <p:nvPr/>
        </p:nvSpPr>
        <p:spPr>
          <a:xfrm>
            <a:off x="9826625" y="6488668"/>
            <a:ext cx="236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Galaxies</a:t>
            </a:r>
            <a:r>
              <a:rPr lang="it-IT" sz="1800" b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it-IT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2022</a:t>
            </a:r>
            <a:r>
              <a:rPr lang="it-IT" sz="1800" b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10(1)</a:t>
            </a:r>
            <a:endParaRPr lang="it-IT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379412" y="76200"/>
            <a:ext cx="2779443" cy="537180"/>
          </a:xfrm>
        </p:spPr>
        <p:txBody>
          <a:bodyPr/>
          <a:lstStyle/>
          <a:p>
            <a:r>
              <a:rPr lang="it-IT" sz="2800" dirty="0">
                <a:cs typeface="Calibri" panose="020F0502020204030204" pitchFamily="34" charset="0"/>
              </a:rPr>
              <a:t>Inflazione</a:t>
            </a:r>
            <a:endParaRPr lang="it-IT" dirty="0">
              <a:cs typeface="Calibri" panose="020F0502020204030204" pitchFamily="34" charset="0"/>
            </a:endParaRPr>
          </a:p>
        </p:txBody>
      </p:sp>
      <p:sp>
        <p:nvSpPr>
          <p:cNvPr id="6" name="Segnaposto testo 5"/>
          <p:cNvSpPr>
            <a:spLocks noGrp="1"/>
          </p:cNvSpPr>
          <p:nvPr>
            <p:ph type="body" sz="half" idx="2"/>
          </p:nvPr>
        </p:nvSpPr>
        <p:spPr>
          <a:xfrm>
            <a:off x="-30895" y="914400"/>
            <a:ext cx="5210908" cy="3668950"/>
          </a:xfrm>
        </p:spPr>
        <p:txBody>
          <a:bodyPr>
            <a:noAutofit/>
          </a:bodyPr>
          <a:lstStyle/>
          <a:p>
            <a:pPr marL="342797" indent="-342797">
              <a:buFont typeface="Wingdings 2" panose="05020102010507070707" pitchFamily="18" charset="2"/>
              <a:buChar char=""/>
            </a:pPr>
            <a:r>
              <a:rPr lang="it-IT" sz="1999" dirty="0" err="1"/>
              <a:t>Parametric</a:t>
            </a:r>
            <a:r>
              <a:rPr lang="it-IT" sz="1999" dirty="0"/>
              <a:t> </a:t>
            </a:r>
            <a:r>
              <a:rPr lang="it-IT" sz="1999" dirty="0" err="1"/>
              <a:t>amplification</a:t>
            </a:r>
            <a:r>
              <a:rPr lang="it-IT" sz="1999" dirty="0"/>
              <a:t> of </a:t>
            </a:r>
            <a:r>
              <a:rPr lang="it-IT" sz="1999" dirty="0" err="1"/>
              <a:t>vacuum</a:t>
            </a:r>
            <a:r>
              <a:rPr lang="it-IT" sz="1999" dirty="0"/>
              <a:t> quantum </a:t>
            </a:r>
            <a:r>
              <a:rPr lang="it-IT" sz="1999" dirty="0" err="1"/>
              <a:t>fluctuations</a:t>
            </a:r>
            <a:endParaRPr lang="it-IT" sz="1999" dirty="0"/>
          </a:p>
          <a:p>
            <a:pPr marL="342797" indent="-342797">
              <a:buFont typeface="Wingdings 2" panose="05020102010507070707" pitchFamily="18" charset="2"/>
              <a:buChar char=""/>
            </a:pPr>
            <a:r>
              <a:rPr lang="it-IT" sz="1999" dirty="0"/>
              <a:t>Standard </a:t>
            </a:r>
            <a:r>
              <a:rPr lang="it-IT" sz="1999" dirty="0" err="1"/>
              <a:t>inflationary</a:t>
            </a:r>
            <a:r>
              <a:rPr lang="it-IT" sz="1999" dirty="0"/>
              <a:t> </a:t>
            </a:r>
            <a:r>
              <a:rPr lang="it-IT" sz="1999" dirty="0" err="1"/>
              <a:t>models</a:t>
            </a:r>
            <a:r>
              <a:rPr lang="it-IT" sz="1999" dirty="0"/>
              <a:t> are </a:t>
            </a:r>
            <a:r>
              <a:rPr lang="it-IT" sz="1999" dirty="0" err="1"/>
              <a:t>weakly</a:t>
            </a:r>
            <a:r>
              <a:rPr lang="it-IT" sz="1999" dirty="0"/>
              <a:t> </a:t>
            </a:r>
            <a:r>
              <a:rPr lang="it-IT" sz="1999" dirty="0" err="1"/>
              <a:t>dependent</a:t>
            </a:r>
            <a:r>
              <a:rPr lang="it-IT" sz="1999" dirty="0"/>
              <a:t> on </a:t>
            </a:r>
            <a:r>
              <a:rPr lang="it-IT" sz="1999" dirty="0" err="1"/>
              <a:t>frequency</a:t>
            </a:r>
            <a:endParaRPr lang="it-IT" sz="1999" dirty="0"/>
          </a:p>
          <a:p>
            <a:pPr marL="342797" indent="-342797">
              <a:buFont typeface="Wingdings 2" panose="05020102010507070707" pitchFamily="18" charset="2"/>
              <a:buChar char=""/>
            </a:pPr>
            <a:r>
              <a:rPr lang="it-IT" sz="1999" dirty="0"/>
              <a:t>Tight </a:t>
            </a:r>
            <a:r>
              <a:rPr lang="it-IT" sz="1999" dirty="0" err="1"/>
              <a:t>bound</a:t>
            </a:r>
            <a:r>
              <a:rPr lang="it-IT" sz="1999" dirty="0"/>
              <a:t>: CMB large angle </a:t>
            </a:r>
            <a:r>
              <a:rPr lang="it-IT" sz="1999" dirty="0" err="1"/>
              <a:t>anisotropy</a:t>
            </a:r>
            <a:endParaRPr lang="it-IT" sz="1999" dirty="0"/>
          </a:p>
          <a:p>
            <a:pPr marL="342797" indent="-342797">
              <a:buFont typeface="Wingdings 2" panose="05020102010507070707" pitchFamily="18" charset="2"/>
              <a:buChar char=""/>
            </a:pPr>
            <a:r>
              <a:rPr lang="it-IT" sz="1999" dirty="0"/>
              <a:t>Out of </a:t>
            </a:r>
            <a:r>
              <a:rPr lang="it-IT" sz="1999" dirty="0" err="1"/>
              <a:t>reach</a:t>
            </a:r>
            <a:r>
              <a:rPr lang="it-IT" sz="1999" dirty="0"/>
              <a:t> of </a:t>
            </a:r>
            <a:r>
              <a:rPr lang="it-IT" sz="1999" dirty="0" err="1"/>
              <a:t>advanced</a:t>
            </a:r>
            <a:r>
              <a:rPr lang="it-IT" sz="1999" dirty="0"/>
              <a:t> detectors by 5 </a:t>
            </a:r>
            <a:r>
              <a:rPr lang="it-IT" sz="1999" dirty="0" err="1"/>
              <a:t>orders</a:t>
            </a:r>
            <a:r>
              <a:rPr lang="it-IT" sz="1999" dirty="0"/>
              <a:t> of </a:t>
            </a:r>
            <a:r>
              <a:rPr lang="it-IT" sz="1999" dirty="0" err="1"/>
              <a:t>magnitude</a:t>
            </a:r>
            <a:endParaRPr lang="it-IT" sz="1999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" y="3733800"/>
            <a:ext cx="4271895" cy="2746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BBD3CE1C-0440-5532-4343-4567545EC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7790" y="284556"/>
            <a:ext cx="6002245" cy="62992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E0F173C-C8E4-6479-1E40-A26D6F013AB9}"/>
              </a:ext>
            </a:extLst>
          </p:cNvPr>
          <p:cNvSpPr txBox="1"/>
          <p:nvPr/>
        </p:nvSpPr>
        <p:spPr>
          <a:xfrm>
            <a:off x="9752012" y="6388778"/>
            <a:ext cx="236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Galaxies</a:t>
            </a:r>
            <a:r>
              <a:rPr lang="it-IT" sz="1800" b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it-IT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2022</a:t>
            </a:r>
            <a:r>
              <a:rPr lang="it-IT" sz="1800" b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10(1)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270078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>
            <a:extLst>
              <a:ext uri="{FF2B5EF4-FFF2-40B4-BE49-F238E27FC236}">
                <a16:creationId xmlns:a16="http://schemas.microsoft.com/office/drawing/2014/main" id="{D30ACF23-5998-374C-C196-BCC2D5015414}"/>
              </a:ext>
            </a:extLst>
          </p:cNvPr>
          <p:cNvSpPr/>
          <p:nvPr/>
        </p:nvSpPr>
        <p:spPr>
          <a:xfrm>
            <a:off x="3236912" y="10127"/>
            <a:ext cx="2476500" cy="684787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275549" y="10127"/>
            <a:ext cx="4837237" cy="575189"/>
          </a:xfrm>
        </p:spPr>
        <p:txBody>
          <a:bodyPr>
            <a:normAutofit/>
          </a:bodyPr>
          <a:lstStyle/>
          <a:p>
            <a:r>
              <a:rPr lang="it-IT" dirty="0">
                <a:cs typeface="Calibri" panose="020F0502020204030204" pitchFamily="34" charset="0"/>
              </a:rPr>
              <a:t>Stringhe cosmiche</a:t>
            </a:r>
          </a:p>
        </p:txBody>
      </p:sp>
      <p:sp>
        <p:nvSpPr>
          <p:cNvPr id="10" name="Segnaposto testo 9"/>
          <p:cNvSpPr>
            <a:spLocks noGrp="1"/>
          </p:cNvSpPr>
          <p:nvPr>
            <p:ph type="body" sz="half" idx="2"/>
          </p:nvPr>
        </p:nvSpPr>
        <p:spPr>
          <a:xfrm>
            <a:off x="-32690" y="685800"/>
            <a:ext cx="3269602" cy="4639686"/>
          </a:xfrm>
        </p:spPr>
        <p:txBody>
          <a:bodyPr>
            <a:noAutofit/>
          </a:bodyPr>
          <a:lstStyle/>
          <a:p>
            <a:pPr marL="285664" indent="-285664">
              <a:buFont typeface="Wingdings 2" panose="05020102010507070707" pitchFamily="18" charset="2"/>
              <a:buChar char=""/>
            </a:pPr>
            <a:r>
              <a:rPr lang="it-IT" sz="1799" dirty="0"/>
              <a:t>Difetti topologici stabili legati a rotture di simmetria</a:t>
            </a:r>
          </a:p>
          <a:p>
            <a:pPr marL="285664" indent="-285664">
              <a:buFont typeface="Wingdings 2" panose="05020102010507070707" pitchFamily="18" charset="2"/>
              <a:buChar char=""/>
            </a:pPr>
            <a:r>
              <a:rPr lang="it-IT" sz="1799" dirty="0"/>
              <a:t>Network dinamici:</a:t>
            </a:r>
          </a:p>
          <a:p>
            <a:pPr marL="799963" lvl="1" indent="-342900">
              <a:buFont typeface="+mj-lt"/>
              <a:buAutoNum type="arabicPeriod"/>
            </a:pPr>
            <a:r>
              <a:rPr lang="it-IT" sz="1799" dirty="0"/>
              <a:t>Entrata nell’orizzonte</a:t>
            </a:r>
          </a:p>
          <a:p>
            <a:pPr marL="799963" lvl="1" indent="-342900">
              <a:buFont typeface="+mj-lt"/>
              <a:buAutoNum type="arabicPeriod"/>
            </a:pPr>
            <a:r>
              <a:rPr lang="it-IT" sz="1799" dirty="0"/>
              <a:t>Interconnessione e generazione di loop</a:t>
            </a:r>
          </a:p>
          <a:p>
            <a:pPr marL="799963" lvl="1" indent="-342900">
              <a:buFont typeface="+mj-lt"/>
              <a:buAutoNum type="arabicPeriod"/>
            </a:pPr>
            <a:r>
              <a:rPr lang="it-IT" sz="1799" dirty="0"/>
              <a:t>Radiazione (GW + altri campi)</a:t>
            </a:r>
          </a:p>
          <a:p>
            <a:pPr marL="799963" lvl="1" indent="-342900">
              <a:buFont typeface="+mj-lt"/>
              <a:buAutoNum type="arabicPeriod"/>
            </a:pPr>
            <a:r>
              <a:rPr lang="it-IT" sz="1799" dirty="0"/>
              <a:t>Collasso del loop</a:t>
            </a:r>
          </a:p>
          <a:p>
            <a:pPr marL="285664" indent="-285664">
              <a:buFont typeface="Wingdings 2" panose="05020102010507070707" pitchFamily="18" charset="2"/>
              <a:buChar char=""/>
            </a:pPr>
            <a:r>
              <a:rPr lang="it-IT" sz="1799" dirty="0"/>
              <a:t>Meccanismo di emissione efficiente: cuspidi e kink</a:t>
            </a:r>
          </a:p>
          <a:p>
            <a:pPr marL="285664" indent="-285664">
              <a:buFont typeface="Wingdings 2" panose="05020102010507070707" pitchFamily="18" charset="2"/>
              <a:buChar char=""/>
            </a:pPr>
            <a:r>
              <a:rPr lang="it-IT" sz="1799" dirty="0"/>
              <a:t>Singoli eventi possono essere visibili, somma incoerente porta a un fondo</a:t>
            </a:r>
          </a:p>
          <a:p>
            <a:pPr marL="285664" indent="-285664">
              <a:buFont typeface="Wingdings 2" panose="05020102010507070707" pitchFamily="18" charset="2"/>
              <a:buChar char=""/>
            </a:pPr>
            <a:r>
              <a:rPr lang="it-IT" sz="1799" dirty="0"/>
              <a:t>Spazio dei parametri teorico ampio</a:t>
            </a:r>
          </a:p>
          <a:p>
            <a:pPr marL="742727" lvl="1" indent="-285664">
              <a:buFont typeface="Arial" panose="020B0604020202020204" pitchFamily="34" charset="0"/>
              <a:buChar char="•"/>
            </a:pPr>
            <a:endParaRPr lang="it-IT" sz="14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A79A5E8-F526-620C-D561-5BB8F4488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3412" y="-1"/>
            <a:ext cx="6501307" cy="682295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86E452B-4957-4A6B-3E66-62AA56BE285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6912" y="2904298"/>
            <a:ext cx="2362200" cy="1401528"/>
          </a:xfrm>
          <a:prstGeom prst="rect">
            <a:avLst/>
          </a:prstGeom>
        </p:spPr>
      </p:pic>
      <p:sp>
        <p:nvSpPr>
          <p:cNvPr id="7" name="AutoShape 2">
            <a:extLst>
              <a:ext uri="{FF2B5EF4-FFF2-40B4-BE49-F238E27FC236}">
                <a16:creationId xmlns:a16="http://schemas.microsoft.com/office/drawing/2014/main" id="{D9ACF0B4-E3B6-5B52-C261-9916846DE1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30AC22B-E76E-DB14-6518-87DC548C0C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6475" y="92533"/>
            <a:ext cx="1759812" cy="266700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AD8318D-12AC-62D2-4600-536DABFDC5E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2236"/>
          <a:stretch>
            <a:fillRect/>
          </a:stretch>
        </p:blipFill>
        <p:spPr>
          <a:xfrm>
            <a:off x="3474290" y="4463339"/>
            <a:ext cx="2045621" cy="112011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1F333B6-F96D-A65A-F0EE-26BC1BE8178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8791"/>
          <a:stretch>
            <a:fillRect/>
          </a:stretch>
        </p:blipFill>
        <p:spPr>
          <a:xfrm>
            <a:off x="3481216" y="5649824"/>
            <a:ext cx="2045621" cy="1044751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87AB1CF-FDA8-6644-B533-E9D1532B5E2F}"/>
              </a:ext>
            </a:extLst>
          </p:cNvPr>
          <p:cNvSpPr txBox="1"/>
          <p:nvPr/>
        </p:nvSpPr>
        <p:spPr>
          <a:xfrm>
            <a:off x="9752012" y="6453194"/>
            <a:ext cx="236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Galaxies</a:t>
            </a:r>
            <a:r>
              <a:rPr lang="it-IT" sz="1800" b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it-IT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2022</a:t>
            </a:r>
            <a:r>
              <a:rPr lang="it-IT" sz="1800" b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10(1)</a:t>
            </a:r>
            <a:endParaRPr lang="it-IT" sz="18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5771141" y="6257836"/>
            <a:ext cx="346249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err="1">
                <a:solidFill>
                  <a:srgbClr val="00B0F0"/>
                </a:solidFill>
              </a:rPr>
              <a:t>Damour</a:t>
            </a:r>
            <a:r>
              <a:rPr lang="it-IT" sz="1100" dirty="0">
                <a:solidFill>
                  <a:srgbClr val="00B0F0"/>
                </a:solidFill>
              </a:rPr>
              <a:t> &amp; </a:t>
            </a:r>
            <a:r>
              <a:rPr lang="it-IT" sz="1100" dirty="0" err="1">
                <a:solidFill>
                  <a:srgbClr val="00B0F0"/>
                </a:solidFill>
              </a:rPr>
              <a:t>Vilenkin</a:t>
            </a:r>
            <a:r>
              <a:rPr lang="it-IT" sz="1100" dirty="0">
                <a:solidFill>
                  <a:srgbClr val="00B0F0"/>
                </a:solidFill>
              </a:rPr>
              <a:t>, PRL 85, 3761 (2000)</a:t>
            </a:r>
          </a:p>
          <a:p>
            <a:r>
              <a:rPr lang="it-IT" sz="1100" dirty="0">
                <a:solidFill>
                  <a:srgbClr val="00B0F0"/>
                </a:solidFill>
              </a:rPr>
              <a:t>Siemens et al., PRL 98, 111101 (2007)</a:t>
            </a:r>
          </a:p>
          <a:p>
            <a:r>
              <a:rPr lang="it-IT" sz="1100" dirty="0" err="1">
                <a:solidFill>
                  <a:srgbClr val="00B0F0"/>
                </a:solidFill>
              </a:rPr>
              <a:t>Olmez</a:t>
            </a:r>
            <a:r>
              <a:rPr lang="it-IT" sz="1100" dirty="0">
                <a:solidFill>
                  <a:srgbClr val="00B0F0"/>
                </a:solidFill>
              </a:rPr>
              <a:t> et al., PRD 81, 104028 (2010)</a:t>
            </a:r>
          </a:p>
        </p:txBody>
      </p:sp>
    </p:spTree>
    <p:extLst>
      <p:ext uri="{BB962C8B-B14F-4D97-AF65-F5344CB8AC3E}">
        <p14:creationId xmlns:p14="http://schemas.microsoft.com/office/powerpoint/2010/main" val="321134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3603" y="895"/>
            <a:ext cx="7645717" cy="574209"/>
          </a:xfrm>
        </p:spPr>
        <p:txBody>
          <a:bodyPr>
            <a:normAutofit/>
          </a:bodyPr>
          <a:lstStyle/>
          <a:p>
            <a:r>
              <a:rPr lang="it-IT" dirty="0"/>
              <a:t>Limiti su modelli di stringhe cosmiche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750" y="786882"/>
            <a:ext cx="7937116" cy="561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29276" y="762000"/>
            <a:ext cx="4247621" cy="6033754"/>
          </a:xfrm>
        </p:spPr>
        <p:txBody>
          <a:bodyPr>
            <a:noAutofit/>
          </a:bodyPr>
          <a:lstStyle/>
          <a:p>
            <a:pPr marL="285664" indent="-285664">
              <a:buFont typeface="Wingdings 2" panose="05020102010507070707" pitchFamily="18" charset="2"/>
              <a:buChar char=""/>
            </a:pPr>
            <a:r>
              <a:rPr lang="it-IT" sz="1799" dirty="0"/>
              <a:t>Un network di stringhe cosmiche è parametrizzato da:</a:t>
            </a:r>
          </a:p>
          <a:p>
            <a:pPr marL="895157" lvl="1" indent="-285664">
              <a:buFont typeface="Wingdings 2" panose="05020102010507070707" pitchFamily="18" charset="2"/>
              <a:buChar char=""/>
            </a:pPr>
            <a:r>
              <a:rPr lang="it-IT" sz="1799" dirty="0"/>
              <a:t>Tensione di stringa µ</a:t>
            </a:r>
          </a:p>
          <a:p>
            <a:pPr marL="895157" lvl="1" indent="-285664">
              <a:buFont typeface="Wingdings 2" panose="05020102010507070707" pitchFamily="18" charset="2"/>
              <a:buChar char=""/>
            </a:pPr>
            <a:r>
              <a:rPr lang="it-IT" sz="1799" dirty="0"/>
              <a:t>Probabilità di	 interconnessione p</a:t>
            </a:r>
          </a:p>
          <a:p>
            <a:pPr marL="895157" lvl="1" indent="-285664">
              <a:buFont typeface="Wingdings 2" panose="05020102010507070707" pitchFamily="18" charset="2"/>
              <a:buChar char=""/>
            </a:pPr>
            <a:r>
              <a:rPr lang="it-IT" sz="1799" dirty="0"/>
              <a:t>Dimensioni loop (ɛ)	</a:t>
            </a:r>
          </a:p>
          <a:p>
            <a:pPr marL="285664" indent="-285664">
              <a:buFont typeface="Wingdings 2" panose="05020102010507070707" pitchFamily="18" charset="2"/>
              <a:buChar char=""/>
            </a:pPr>
            <a:r>
              <a:rPr lang="it-IT" sz="1799" dirty="0"/>
              <a:t>Gµ&lt;10</a:t>
            </a:r>
            <a:r>
              <a:rPr lang="it-IT" sz="1799" baseline="30000" dirty="0"/>
              <a:t>-6  </a:t>
            </a:r>
            <a:r>
              <a:rPr lang="it-IT" sz="1799" dirty="0"/>
              <a:t>(CMB)</a:t>
            </a:r>
          </a:p>
          <a:p>
            <a:pPr marL="285664" indent="-285664">
              <a:buFont typeface="Wingdings 2" panose="05020102010507070707" pitchFamily="18" charset="2"/>
              <a:buChar char=""/>
            </a:pPr>
            <a:r>
              <a:rPr lang="it-IT" sz="1799" dirty="0"/>
              <a:t>ɛ non è limitato</a:t>
            </a:r>
          </a:p>
          <a:p>
            <a:pPr marL="285664" indent="-285664">
              <a:buFont typeface="Wingdings 2" panose="05020102010507070707" pitchFamily="18" charset="2"/>
              <a:buChar char=""/>
            </a:pPr>
            <a:r>
              <a:rPr lang="it-IT" sz="1799" dirty="0"/>
              <a:t>10</a:t>
            </a:r>
            <a:r>
              <a:rPr lang="it-IT" sz="1799" baseline="30000" dirty="0"/>
              <a:t>-4</a:t>
            </a:r>
            <a:r>
              <a:rPr lang="it-IT" sz="1799" dirty="0"/>
              <a:t> &lt; p &lt; 1  (p = 10</a:t>
            </a:r>
            <a:r>
              <a:rPr lang="it-IT" sz="1799" baseline="30000" dirty="0"/>
              <a:t>-3</a:t>
            </a:r>
            <a:r>
              <a:rPr lang="it-IT" sz="1799" dirty="0"/>
              <a:t> in questo esempio)</a:t>
            </a:r>
          </a:p>
          <a:p>
            <a:r>
              <a:rPr lang="it-IT" sz="1799" dirty="0"/>
              <a:t>L’intero piano mostrato sarà verificato con le osservazioni dei detector avanzati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29276" y="5943600"/>
            <a:ext cx="4044474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00B0F0"/>
                </a:solidFill>
              </a:rPr>
              <a:t>LSC/Virgo Collaboration, Nature 460, 990-994 (2009)</a:t>
            </a:r>
          </a:p>
          <a:p>
            <a:r>
              <a:rPr lang="it-IT" sz="1200" dirty="0">
                <a:solidFill>
                  <a:srgbClr val="00B0F0"/>
                </a:solidFill>
              </a:rPr>
              <a:t>PRD 80, 062002 (2009)</a:t>
            </a:r>
          </a:p>
          <a:p>
            <a:r>
              <a:rPr lang="it-IT" sz="1200" dirty="0">
                <a:solidFill>
                  <a:srgbClr val="00B0F0"/>
                </a:solidFill>
              </a:rPr>
              <a:t>PRL 98, 111101 (2007)</a:t>
            </a:r>
          </a:p>
        </p:txBody>
      </p:sp>
    </p:spTree>
    <p:extLst>
      <p:ext uri="{BB962C8B-B14F-4D97-AF65-F5344CB8AC3E}">
        <p14:creationId xmlns:p14="http://schemas.microsoft.com/office/powerpoint/2010/main" val="242773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7012" y="893"/>
            <a:ext cx="4826292" cy="655611"/>
          </a:xfrm>
        </p:spPr>
        <p:txBody>
          <a:bodyPr>
            <a:normAutofit/>
          </a:bodyPr>
          <a:lstStyle/>
          <a:p>
            <a:r>
              <a:rPr lang="it-IT" dirty="0">
                <a:cs typeface="Calibri" panose="020F0502020204030204" pitchFamily="34" charset="0"/>
              </a:rPr>
              <a:t>Polarizzazioni non standard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737" y="83176"/>
            <a:ext cx="5192619" cy="385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5612" y="693826"/>
            <a:ext cx="5569719" cy="3127814"/>
          </a:xfrm>
        </p:spPr>
        <p:txBody>
          <a:bodyPr>
            <a:normAutofit/>
          </a:bodyPr>
          <a:lstStyle/>
          <a:p>
            <a:pPr marL="285664" indent="-285664">
              <a:buFont typeface="Wingdings 2" panose="05020102010507070707" pitchFamily="18" charset="2"/>
              <a:buChar char=""/>
            </a:pPr>
            <a:r>
              <a:rPr lang="it-IT" sz="2399" dirty="0"/>
              <a:t>Estensioni della relatività generale</a:t>
            </a:r>
          </a:p>
          <a:p>
            <a:pPr marL="285664" indent="-285664">
              <a:buFont typeface="Wingdings 2" panose="05020102010507070707" pitchFamily="18" charset="2"/>
              <a:buChar char=""/>
            </a:pPr>
            <a:r>
              <a:rPr lang="it-IT" sz="2399" dirty="0"/>
              <a:t>Esistono limiti indiretti da </a:t>
            </a:r>
          </a:p>
          <a:p>
            <a:pPr marL="742727" lvl="1" indent="-285664">
              <a:buFont typeface="Wingdings 2" panose="05020102010507070707" pitchFamily="18" charset="2"/>
              <a:buChar char=""/>
            </a:pPr>
            <a:r>
              <a:rPr lang="it-IT" sz="1999" dirty="0"/>
              <a:t>Pulsar binarie</a:t>
            </a:r>
          </a:p>
          <a:p>
            <a:pPr marL="742727" lvl="1" indent="-285664">
              <a:buFont typeface="Wingdings 2" panose="05020102010507070707" pitchFamily="18" charset="2"/>
              <a:buChar char=""/>
            </a:pPr>
            <a:r>
              <a:rPr lang="it-IT" sz="1999" dirty="0"/>
              <a:t>CMB</a:t>
            </a:r>
          </a:p>
          <a:p>
            <a:pPr marL="285664" indent="-285664">
              <a:buFont typeface="Wingdings 2" panose="05020102010507070707" pitchFamily="18" charset="2"/>
              <a:buChar char=""/>
            </a:pPr>
            <a:r>
              <a:rPr lang="it-IT" sz="2399" dirty="0"/>
              <a:t>È necessario un network di rivelatori per separare le componenti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1" y="4076760"/>
            <a:ext cx="7108945" cy="247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00" y="3581400"/>
            <a:ext cx="369611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CFCFF"/>
              </a:clrFrom>
              <a:clrTo>
                <a:srgbClr val="FCFC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262" y="6550090"/>
            <a:ext cx="2224357" cy="24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662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900A79-427A-476E-ACEB-282AFFC72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487" y="67551"/>
            <a:ext cx="10351066" cy="618249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0070C0"/>
                </a:solidFill>
              </a:rPr>
              <a:t>Fondi astrofisici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F7CBAA5-C790-48DC-931E-E0B3097EB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212" y="709127"/>
            <a:ext cx="11371357" cy="226267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399" dirty="0"/>
              <a:t>Possibile rivelazione di fondi astrofisici con rivelatori </a:t>
            </a:r>
            <a:r>
              <a:rPr lang="it-IT" sz="2399" dirty="0" err="1"/>
              <a:t>advanced</a:t>
            </a:r>
            <a:endParaRPr lang="it-IT" sz="2399" dirty="0"/>
          </a:p>
          <a:p>
            <a:pPr>
              <a:lnSpc>
                <a:spcPct val="90000"/>
              </a:lnSpc>
            </a:pPr>
            <a:r>
              <a:rPr lang="it-IT" sz="2399" dirty="0"/>
              <a:t>In prospettiva, un fondo astrofisico dovrà essere separato da un fondo cosmologico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F920971-3FEA-035D-5188-9DD19536A25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612" y="2817735"/>
            <a:ext cx="10956175" cy="397271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0727B08-9F28-B9F1-3602-F4AA042A2056}"/>
              </a:ext>
            </a:extLst>
          </p:cNvPr>
          <p:cNvSpPr txBox="1"/>
          <p:nvPr/>
        </p:nvSpPr>
        <p:spPr>
          <a:xfrm>
            <a:off x="9826625" y="6453335"/>
            <a:ext cx="236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Galaxies</a:t>
            </a:r>
            <a:r>
              <a:rPr lang="it-IT" sz="1800" b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it-IT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2022</a:t>
            </a:r>
            <a:r>
              <a:rPr lang="it-IT" sz="1800" b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10(1)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216131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C7733-9C5A-E112-A949-4815F8C27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23EB03-899C-476E-67F4-4AF3F7555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990600"/>
          </a:xfrm>
        </p:spPr>
        <p:txBody>
          <a:bodyPr anchor="b">
            <a:normAutofit/>
          </a:bodyPr>
          <a:lstStyle/>
          <a:p>
            <a:r>
              <a:rPr lang="it-IT" dirty="0"/>
              <a:t>Non </a:t>
            </a:r>
            <a:r>
              <a:rPr lang="it-IT" dirty="0" err="1"/>
              <a:t>Gaussianità</a:t>
            </a:r>
            <a:endParaRPr lang="it-IT" dirty="0"/>
          </a:p>
        </p:txBody>
      </p:sp>
      <p:pic>
        <p:nvPicPr>
          <p:cNvPr id="7" name="Immagine 6" descr="Immagine che contiene testo, line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53E8353A-1E44-5D40-F80F-8F778C8EE1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919" r="10094" b="-1"/>
          <a:stretch>
            <a:fillRect/>
          </a:stretch>
        </p:blipFill>
        <p:spPr>
          <a:xfrm>
            <a:off x="466891" y="1219200"/>
            <a:ext cx="5627521" cy="5054600"/>
          </a:xfrm>
          <a:prstGeom prst="rect">
            <a:avLst/>
          </a:prstGeom>
          <a:noFill/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BB996540-A013-DB19-EA43-47CB524ECB24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 bwMode="auto">
          <a:xfrm>
            <a:off x="6551612" y="1807507"/>
            <a:ext cx="5334000" cy="387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D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eviazioni dal caso gaussiano → distribuzione “popcorn-like” quando pochi eventi dominano</a:t>
            </a:r>
          </a:p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Origini astrofisiche: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fusioni binarie non risolte, supernovae, BH di massa intermedia</a:t>
            </a:r>
          </a:p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Origini cosmologiche: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stringhe cosmiche</a:t>
            </a:r>
            <a:endParaRPr lang="it-IT" altLang="it-IT" sz="1800" dirty="0"/>
          </a:p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Rivelazione:</a:t>
            </a: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26645" lvl="1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Char char="•"/>
            </a:pP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Cross-</a:t>
            </a:r>
            <a:r>
              <a:rPr kumimoji="0" lang="it-IT" altLang="it-IT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correlation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standard sub-ottimale</a:t>
            </a:r>
          </a:p>
          <a:p>
            <a:pPr marL="426645" lvl="1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Char char="•"/>
            </a:pP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Metodi tempo-frequenza e burst</a:t>
            </a:r>
          </a:p>
          <a:p>
            <a:pPr marL="426645" lvl="1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Char char="•"/>
            </a:pP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it-IT" altLang="it-IT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Higher-order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it-IT" altLang="it-IT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statistics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(</a:t>
            </a:r>
            <a:r>
              <a:rPr kumimoji="0" lang="it-IT" altLang="it-IT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bispectrum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</a:t>
            </a:r>
            <a:r>
              <a:rPr kumimoji="0" lang="it-IT" altLang="it-IT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trispectrum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)</a:t>
            </a:r>
          </a:p>
          <a:p>
            <a:pPr marL="426645" lvl="1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Char char="•"/>
            </a:pPr>
            <a:r>
              <a:rPr lang="it-IT" altLang="it-IT" sz="1400" dirty="0"/>
              <a:t> Statistica ottimale</a:t>
            </a:r>
          </a:p>
          <a:p>
            <a:pPr mar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Char char="•"/>
            </a:pPr>
            <a:r>
              <a:rPr kumimoji="0" lang="it-IT" altLang="it-IT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Sfide:</a:t>
            </a:r>
            <a:r>
              <a:rPr kumimoji="0" lang="it-IT" altLang="it-IT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426645" lvl="1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Char char="•"/>
            </a:pP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estrarre informazioni aggiuntive presenti </a:t>
            </a:r>
          </a:p>
          <a:p>
            <a:pPr marL="426645" lvl="1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Char char="•"/>
            </a:pP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distinguere rumore ↔ segnale </a:t>
            </a:r>
          </a:p>
          <a:p>
            <a:pPr marL="426645" lvl="1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Char char="•"/>
            </a:pP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sfruttare sinergia multibanda (LISA + ET/CE)</a:t>
            </a:r>
            <a:endParaRPr lang="it-IT" sz="1800" b="1" dirty="0"/>
          </a:p>
          <a:p>
            <a:pPr mar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it-IT" altLang="it-IT" sz="1800" dirty="0"/>
          </a:p>
        </p:txBody>
      </p:sp>
    </p:spTree>
    <p:extLst>
      <p:ext uri="{BB962C8B-B14F-4D97-AF65-F5344CB8AC3E}">
        <p14:creationId xmlns:p14="http://schemas.microsoft.com/office/powerpoint/2010/main" val="299861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7AE25C-F1D2-3AF4-0A7D-E04D52BE3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990600"/>
          </a:xfrm>
        </p:spPr>
        <p:txBody>
          <a:bodyPr/>
          <a:lstStyle/>
          <a:p>
            <a:r>
              <a:rPr lang="en-US" dirty="0" err="1"/>
              <a:t>Introduzione</a:t>
            </a:r>
            <a:r>
              <a:rPr lang="en-US" dirty="0"/>
              <a:t>: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B5A9D7-6AF9-7A81-C563-EB1A6AD86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309" y="1447800"/>
            <a:ext cx="10157354" cy="4470400"/>
          </a:xfrm>
        </p:spPr>
        <p:txBody>
          <a:bodyPr>
            <a:normAutofit/>
          </a:bodyPr>
          <a:lstStyle/>
          <a:p>
            <a:r>
              <a:rPr lang="it-IT" dirty="0"/>
              <a:t>Le onde gravitazionali non interagiscono fortemente con la materia, quindi il fondo gravitazionale è “trasparente” fino ai primissimi momenti dopo l’inflazione, fornendo informazioni su scale energetiche inaccessibili con la radiazione elettromagnetica. 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La misura del fondo GW può creare sinergie con CMB, BBN, strutture su larga scala, e con le osservazioni dirette (interferometri, Pulsar Timing Arrays), migliorando la coerenza dei vincoli cosmologici e testando fisica oltre il modello standard</a:t>
            </a:r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72B5084-F558-B6D4-E1DF-31F9B5EAC83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81220" y="3048000"/>
            <a:ext cx="3629532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7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24849" y="0"/>
            <a:ext cx="4876800" cy="762000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solidFill>
                  <a:schemeClr val="tx2">
                    <a:satMod val="200000"/>
                  </a:schemeClr>
                </a:solidFill>
              </a:rPr>
              <a:t>Anisotropie</a:t>
            </a:r>
            <a:endParaRPr lang="en-US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23556" name="Text Box 3"/>
          <p:cNvSpPr txBox="1">
            <a:spLocks noChangeArrowheads="1"/>
          </p:cNvSpPr>
          <p:nvPr/>
        </p:nvSpPr>
        <p:spPr bwMode="auto">
          <a:xfrm>
            <a:off x="684212" y="718642"/>
            <a:ext cx="10514252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 err="1"/>
              <a:t>L’idea</a:t>
            </a:r>
            <a:r>
              <a:rPr lang="en-US" dirty="0"/>
              <a:t>: </a:t>
            </a:r>
            <a:r>
              <a:rPr lang="en-US" dirty="0" err="1"/>
              <a:t>ricostruire</a:t>
            </a:r>
            <a:r>
              <a:rPr lang="en-US" dirty="0"/>
              <a:t> la </a:t>
            </a:r>
            <a:r>
              <a:rPr lang="en-US" dirty="0" err="1"/>
              <a:t>mappa</a:t>
            </a:r>
            <a:r>
              <a:rPr lang="en-US" dirty="0"/>
              <a:t> </a:t>
            </a:r>
            <a:r>
              <a:rPr lang="en-US" dirty="0" err="1"/>
              <a:t>dell’intensità</a:t>
            </a:r>
            <a:r>
              <a:rPr lang="en-US" dirty="0"/>
              <a:t> GW </a:t>
            </a:r>
            <a:r>
              <a:rPr lang="en-US" dirty="0" err="1"/>
              <a:t>nella</a:t>
            </a:r>
            <a:r>
              <a:rPr lang="en-US" dirty="0"/>
              <a:t> </a:t>
            </a:r>
            <a:r>
              <a:rPr lang="en-US" dirty="0" err="1"/>
              <a:t>sfera</a:t>
            </a:r>
            <a:r>
              <a:rPr lang="en-US" dirty="0"/>
              <a:t> celeste</a:t>
            </a:r>
          </a:p>
        </p:txBody>
      </p:sp>
      <p:pic>
        <p:nvPicPr>
          <p:cNvPr id="5120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49687" y="1269999"/>
            <a:ext cx="44894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Text Box 5"/>
          <p:cNvSpPr txBox="1">
            <a:spLocks noChangeArrowheads="1"/>
          </p:cNvSpPr>
          <p:nvPr/>
        </p:nvSpPr>
        <p:spPr bwMode="auto">
          <a:xfrm>
            <a:off x="836612" y="1883162"/>
            <a:ext cx="3505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1200" b="1" dirty="0" err="1"/>
              <a:t>Ricetta</a:t>
            </a:r>
            <a:r>
              <a:rPr lang="en-US" sz="1200" b="1" dirty="0"/>
              <a:t>: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1200" b="1" dirty="0" err="1"/>
              <a:t>Decomporre</a:t>
            </a:r>
            <a:r>
              <a:rPr lang="en-US" sz="1200" b="1" dirty="0"/>
              <a:t> la </a:t>
            </a:r>
            <a:r>
              <a:rPr lang="en-US" sz="1200" b="1" dirty="0" err="1"/>
              <a:t>luminosità</a:t>
            </a:r>
            <a:r>
              <a:rPr lang="en-US" sz="1200" b="1" dirty="0"/>
              <a:t> e la </a:t>
            </a:r>
            <a:r>
              <a:rPr lang="en-US" sz="1200" b="1" dirty="0" err="1"/>
              <a:t>risposta</a:t>
            </a:r>
            <a:r>
              <a:rPr lang="en-US" sz="1200" b="1" dirty="0"/>
              <a:t> del </a:t>
            </a:r>
            <a:r>
              <a:rPr lang="en-US" sz="1200" b="1" dirty="0" err="1"/>
              <a:t>rivelatore</a:t>
            </a:r>
            <a:r>
              <a:rPr lang="en-US" sz="1200" b="1" dirty="0"/>
              <a:t> in </a:t>
            </a:r>
            <a:r>
              <a:rPr lang="en-US" sz="1200" b="1" dirty="0" err="1"/>
              <a:t>armoniche</a:t>
            </a:r>
            <a:r>
              <a:rPr lang="en-US" sz="1200" b="1" dirty="0"/>
              <a:t> </a:t>
            </a:r>
            <a:r>
              <a:rPr lang="en-US" sz="1200" b="1" dirty="0" err="1"/>
              <a:t>sferiche</a:t>
            </a:r>
            <a:r>
              <a:rPr lang="en-US" sz="1200" b="1" dirty="0"/>
              <a:t>, </a:t>
            </a:r>
            <a:r>
              <a:rPr lang="en-US" sz="1200" b="1" dirty="0" err="1"/>
              <a:t>nel</a:t>
            </a:r>
            <a:r>
              <a:rPr lang="en-US" sz="1200" b="1" dirty="0"/>
              <a:t> </a:t>
            </a:r>
            <a:r>
              <a:rPr lang="en-US" sz="1200" b="1" dirty="0" err="1"/>
              <a:t>riferimento</a:t>
            </a:r>
            <a:r>
              <a:rPr lang="en-US" sz="1200" b="1" dirty="0"/>
              <a:t> </a:t>
            </a:r>
            <a:r>
              <a:rPr lang="en-US" sz="1200" b="1" dirty="0" err="1"/>
              <a:t>fisso</a:t>
            </a:r>
            <a:r>
              <a:rPr lang="en-US" sz="1200" b="1" dirty="0"/>
              <a:t> e in </a:t>
            </a:r>
            <a:r>
              <a:rPr lang="en-US" sz="1200" b="1" dirty="0" err="1"/>
              <a:t>quello</a:t>
            </a:r>
            <a:r>
              <a:rPr lang="en-US" sz="1200" b="1" dirty="0"/>
              <a:t> del detector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1200" b="1" dirty="0" err="1"/>
              <a:t>Risolvere</a:t>
            </a:r>
            <a:r>
              <a:rPr lang="en-US" sz="1200" b="1" dirty="0"/>
              <a:t> il </a:t>
            </a:r>
            <a:r>
              <a:rPr lang="en-US" sz="1200" b="1" dirty="0" err="1"/>
              <a:t>problema</a:t>
            </a:r>
            <a:r>
              <a:rPr lang="en-US" sz="1200" b="1" dirty="0"/>
              <a:t> </a:t>
            </a:r>
            <a:r>
              <a:rPr lang="en-US" sz="1200" b="1" dirty="0" err="1"/>
              <a:t>inverso</a:t>
            </a:r>
            <a:endParaRPr lang="en-US" sz="1200" b="1" dirty="0"/>
          </a:p>
        </p:txBody>
      </p:sp>
      <p:pic>
        <p:nvPicPr>
          <p:cNvPr id="23559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19737" y="2971800"/>
            <a:ext cx="5638800" cy="3325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9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41812" y="6375342"/>
            <a:ext cx="67341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10" name="Group 9"/>
          <p:cNvGrpSpPr>
            <a:grpSpLocks/>
          </p:cNvGrpSpPr>
          <p:nvPr/>
        </p:nvGrpSpPr>
        <p:grpSpPr bwMode="auto">
          <a:xfrm>
            <a:off x="989012" y="3161277"/>
            <a:ext cx="3738704" cy="3452508"/>
            <a:chOff x="2736" y="768"/>
            <a:chExt cx="2496" cy="2752"/>
          </a:xfrm>
        </p:grpSpPr>
        <p:pic>
          <p:nvPicPr>
            <p:cNvPr id="51213" name="Picture 10" descr="VI_WA_200hz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024" y="768"/>
              <a:ext cx="2208" cy="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14" name="Text Box 11"/>
            <p:cNvSpPr txBox="1">
              <a:spLocks noChangeArrowheads="1"/>
            </p:cNvSpPr>
            <p:nvPr/>
          </p:nvSpPr>
          <p:spPr bwMode="auto">
            <a:xfrm>
              <a:off x="2736" y="2784"/>
              <a:ext cx="1488" cy="736"/>
            </a:xfrm>
            <a:prstGeom prst="rect">
              <a:avLst/>
            </a:prstGeom>
            <a:solidFill>
              <a:srgbClr val="FF99CC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latin typeface="Calibri" pitchFamily="34" charset="0"/>
                </a:rPr>
                <a:t>Virgo+WA 200 Hz</a:t>
              </a:r>
            </a:p>
          </p:txBody>
        </p:sp>
      </p:grpSp>
      <p:sp>
        <p:nvSpPr>
          <p:cNvPr id="23563" name="Text Box 12"/>
          <p:cNvSpPr txBox="1">
            <a:spLocks noChangeArrowheads="1"/>
          </p:cNvSpPr>
          <p:nvPr/>
        </p:nvSpPr>
        <p:spPr bwMode="auto">
          <a:xfrm>
            <a:off x="5408612" y="2089359"/>
            <a:ext cx="6019800" cy="7848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1800" dirty="0"/>
              <a:t> </a:t>
            </a:r>
            <a:r>
              <a:rPr lang="en-US" sz="1800" dirty="0" err="1"/>
              <a:t>Almeno</a:t>
            </a:r>
            <a:r>
              <a:rPr lang="en-US" sz="1800" dirty="0"/>
              <a:t> 3 </a:t>
            </a:r>
            <a:r>
              <a:rPr lang="en-US" sz="1800" dirty="0" err="1"/>
              <a:t>rivelatori</a:t>
            </a:r>
            <a:r>
              <a:rPr lang="en-US" sz="1800" dirty="0"/>
              <a:t> necessary per </a:t>
            </a:r>
            <a:r>
              <a:rPr lang="en-US" sz="1800" dirty="0" err="1"/>
              <a:t>invertire</a:t>
            </a:r>
            <a:r>
              <a:rPr lang="en-US" sz="1800" dirty="0"/>
              <a:t> il </a:t>
            </a:r>
            <a:r>
              <a:rPr lang="en-US" sz="1800" dirty="0" err="1"/>
              <a:t>problema</a:t>
            </a:r>
            <a:endParaRPr lang="en-US" sz="1800" dirty="0"/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1800" dirty="0"/>
              <a:t> </a:t>
            </a:r>
            <a:r>
              <a:rPr lang="en-US" sz="1800" dirty="0" err="1"/>
              <a:t>Limite</a:t>
            </a:r>
            <a:r>
              <a:rPr lang="en-US" sz="1800" dirty="0"/>
              <a:t> </a:t>
            </a:r>
            <a:r>
              <a:rPr lang="en-US" sz="1800" dirty="0" err="1"/>
              <a:t>risoluzione</a:t>
            </a:r>
            <a:r>
              <a:rPr lang="en-US" sz="1800" dirty="0"/>
              <a:t> </a:t>
            </a:r>
            <a:r>
              <a:rPr lang="en-US" sz="1800" dirty="0" err="1"/>
              <a:t>angolare</a:t>
            </a:r>
            <a:r>
              <a:rPr lang="en-US" sz="1800" dirty="0"/>
              <a:t>:  </a:t>
            </a:r>
          </a:p>
        </p:txBody>
      </p:sp>
      <p:pic>
        <p:nvPicPr>
          <p:cNvPr id="51212" name="Picture 1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85212" y="2513826"/>
            <a:ext cx="6858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066800"/>
          </a:xfrm>
        </p:spPr>
        <p:txBody>
          <a:bodyPr anchor="b">
            <a:normAutofit/>
          </a:bodyPr>
          <a:lstStyle/>
          <a:p>
            <a:r>
              <a:rPr dirty="0" err="1"/>
              <a:t>Conclusione</a:t>
            </a:r>
            <a:endParaRPr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0C4CF04-2E2F-01E2-EAC9-97FE3B579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3212" y="5916168"/>
            <a:ext cx="4973041" cy="512064"/>
          </a:xfrm>
        </p:spPr>
        <p:txBody>
          <a:bodyPr anchor="b">
            <a:normAutofit/>
          </a:bodyPr>
          <a:lstStyle/>
          <a:p>
            <a:pPr marL="0" indent="0">
              <a:spcAft>
                <a:spcPts val="600"/>
              </a:spcAft>
              <a:buNone/>
              <a:defRPr sz="2000"/>
            </a:pPr>
            <a:r>
              <a:rPr lang="it-IT" sz="2000" dirty="0"/>
              <a:t>Verso una vera cosmologia gravitazionale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608012" y="1443349"/>
                <a:ext cx="4977104" cy="4563364"/>
              </a:xfrm>
            </p:spPr>
            <p:txBody>
              <a:bodyPr>
                <a:normAutofit lnSpcReduction="10000"/>
              </a:bodyPr>
              <a:lstStyle/>
              <a:p>
                <a:pPr>
                  <a:defRPr sz="2000"/>
                </a:pPr>
                <a:r>
                  <a:rPr lang="it-IT" sz="1400" dirty="0"/>
                  <a:t>Il fondo stocastico fornisce informazioni sull’universo primordiale</a:t>
                </a:r>
              </a:p>
              <a:p>
                <a:pPr>
                  <a:defRPr sz="2000"/>
                </a:pPr>
                <a:r>
                  <a:rPr lang="it-IT" sz="1400" dirty="0"/>
                  <a:t>Sonda processi a energie oltre il Modello Standard:  accesso diretto a fisica a scale di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1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ar-AE" sz="1400" i="1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  <m:r>
                      <a:rPr lang="ar-AE" sz="14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ar-AE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1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ar-AE" sz="1400" i="1"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  <m:r>
                      <a:rPr lang="ar-AE" sz="1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ar-AE" sz="1400" i="1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ar-AE" sz="1400" dirty="0"/>
              </a:p>
              <a:p>
                <a:pPr>
                  <a:defRPr sz="2000"/>
                </a:pPr>
                <a:r>
                  <a:rPr lang="en-US" sz="1400" dirty="0" err="1"/>
                  <a:t>Misure</a:t>
                </a:r>
                <a:r>
                  <a:rPr lang="en-US" sz="1400" dirty="0"/>
                  <a:t> </a:t>
                </a:r>
                <a:r>
                  <a:rPr lang="en-US" sz="1400" dirty="0" err="1"/>
                  <a:t>attuali</a:t>
                </a:r>
                <a:r>
                  <a:rPr sz="1400" dirty="0"/>
                  <a:t> </a:t>
                </a:r>
                <a:r>
                  <a:rPr sz="1400" dirty="0" err="1"/>
                  <a:t>già</a:t>
                </a:r>
                <a:r>
                  <a:rPr sz="1400" dirty="0"/>
                  <a:t> </a:t>
                </a:r>
                <a:r>
                  <a:rPr sz="1400" dirty="0" err="1"/>
                  <a:t>escludono</a:t>
                </a:r>
                <a:r>
                  <a:rPr sz="1400" dirty="0"/>
                  <a:t> </a:t>
                </a:r>
                <a:r>
                  <a:rPr lang="en-US" sz="1400" dirty="0" err="1"/>
                  <a:t>alcuni</a:t>
                </a:r>
                <a:r>
                  <a:rPr lang="en-US" sz="1400" dirty="0"/>
                  <a:t> </a:t>
                </a:r>
                <a:r>
                  <a:rPr sz="1400" dirty="0" err="1"/>
                  <a:t>scenari</a:t>
                </a:r>
                <a:r>
                  <a:rPr sz="1400" dirty="0"/>
                  <a:t> </a:t>
                </a:r>
                <a:r>
                  <a:rPr sz="1400" dirty="0" err="1"/>
                  <a:t>inflazionari</a:t>
                </a:r>
                <a:r>
                  <a:rPr sz="1400" dirty="0"/>
                  <a:t> e </a:t>
                </a:r>
                <a:r>
                  <a:rPr sz="1400" dirty="0" err="1"/>
                  <a:t>stringhe</a:t>
                </a:r>
                <a:endParaRPr lang="en-US" sz="1400" dirty="0"/>
              </a:p>
              <a:p>
                <a:pPr>
                  <a:defRPr sz="2000"/>
                </a:pPr>
                <a:r>
                  <a:rPr sz="1400" dirty="0" err="1"/>
                  <a:t>Prossimi</a:t>
                </a:r>
                <a:r>
                  <a:rPr sz="1400" dirty="0"/>
                  <a:t> 10–20 anni: </a:t>
                </a:r>
                <a:r>
                  <a:rPr sz="1400" dirty="0" err="1"/>
                  <a:t>possibili</a:t>
                </a:r>
                <a:r>
                  <a:rPr sz="1400" dirty="0"/>
                  <a:t> </a:t>
                </a:r>
                <a:r>
                  <a:rPr lang="en-US" sz="1400" dirty="0" err="1"/>
                  <a:t>altre</a:t>
                </a:r>
                <a:r>
                  <a:rPr lang="en-US" sz="1400" dirty="0"/>
                  <a:t> </a:t>
                </a:r>
                <a:r>
                  <a:rPr sz="1400" dirty="0"/>
                  <a:t>prime </a:t>
                </a:r>
                <a:r>
                  <a:rPr sz="1400" dirty="0" err="1"/>
                  <a:t>rivelazioni</a:t>
                </a:r>
                <a:r>
                  <a:rPr lang="en-US" sz="1400" dirty="0"/>
                  <a:t>:</a:t>
                </a:r>
              </a:p>
              <a:p>
                <a:pPr lvl="1">
                  <a:defRPr sz="2000"/>
                </a:pPr>
                <a:r>
                  <a:rPr lang="it-IT" sz="1400" dirty="0"/>
                  <a:t>LVK O4–O5: possibili prime rivelazioni astrofisiche</a:t>
                </a:r>
              </a:p>
              <a:p>
                <a:pPr lvl="1">
                  <a:defRPr sz="2000"/>
                </a:pPr>
                <a:r>
                  <a:rPr lang="it-IT" sz="1400" dirty="0"/>
                  <a:t>PTA (</a:t>
                </a:r>
                <a:r>
                  <a:rPr lang="it-IT" sz="1400" dirty="0" err="1"/>
                  <a:t>NANOGrav</a:t>
                </a:r>
                <a:r>
                  <a:rPr lang="it-IT" sz="1400" dirty="0"/>
                  <a:t>, EPTA, SKA): </a:t>
                </a:r>
                <a:r>
                  <a:rPr lang="it-IT" sz="1400" dirty="0" err="1"/>
                  <a:t>nHz</a:t>
                </a:r>
                <a:r>
                  <a:rPr lang="it-IT" sz="1400" dirty="0"/>
                  <a:t>, SMBH binari e stringhe cosmiche</a:t>
                </a:r>
              </a:p>
              <a:p>
                <a:pPr lvl="1">
                  <a:defRPr sz="2000"/>
                </a:pPr>
                <a:r>
                  <a:rPr lang="it-IT" sz="1400" dirty="0"/>
                  <a:t>LISA (anni 2030): transizioni di fase elettrodebole e stringhe cosmiche</a:t>
                </a:r>
              </a:p>
              <a:p>
                <a:pPr lvl="1">
                  <a:defRPr sz="2000"/>
                </a:pPr>
                <a:r>
                  <a:rPr lang="it-IT" sz="1400" dirty="0"/>
                  <a:t>Einstein </a:t>
                </a:r>
                <a:r>
                  <a:rPr lang="it-IT" sz="1400" dirty="0" err="1"/>
                  <a:t>Telescope</a:t>
                </a:r>
                <a:r>
                  <a:rPr lang="it-IT" sz="1400" dirty="0"/>
                  <a:t> e </a:t>
                </a:r>
                <a:r>
                  <a:rPr lang="it-IT" sz="1400" dirty="0" err="1"/>
                  <a:t>Cosmic</a:t>
                </a:r>
                <a:r>
                  <a:rPr lang="it-IT" sz="1400" dirty="0"/>
                  <a:t> Explorer: Hz, fondi cosmologici</a:t>
                </a:r>
              </a:p>
              <a:p>
                <a:pPr lvl="1">
                  <a:defRPr sz="2000"/>
                </a:pPr>
                <a:r>
                  <a:rPr lang="it-IT" sz="1400" dirty="0"/>
                  <a:t>Futuro: combinazione multi-banda → ricostruzione spettro completo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08012" y="1443349"/>
                <a:ext cx="4977104" cy="4563364"/>
              </a:xfrm>
              <a:blipFill>
                <a:blip r:embed="rId2"/>
                <a:stretch>
                  <a:fillRect t="-53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7CAD3C1B-F6D5-8A83-11AF-A0866B1C42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2C88353-3135-20DA-8A32-F1AB36CB03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417" r="3" b="15841"/>
          <a:stretch>
            <a:fillRect/>
          </a:stretch>
        </p:blipFill>
        <p:spPr>
          <a:xfrm>
            <a:off x="6323012" y="1179875"/>
            <a:ext cx="5650176" cy="44982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774" y="152400"/>
            <a:ext cx="10539703" cy="1295400"/>
          </a:xfrm>
        </p:spPr>
        <p:txBody>
          <a:bodyPr anchor="b">
            <a:normAutofit/>
          </a:bodyPr>
          <a:lstStyle/>
          <a:p>
            <a:r>
              <a:rPr dirty="0" err="1"/>
              <a:t>Riferimenti</a:t>
            </a:r>
            <a:r>
              <a:rPr dirty="0"/>
              <a:t> </a:t>
            </a:r>
            <a:r>
              <a:rPr dirty="0" err="1"/>
              <a:t>essenziali</a:t>
            </a:r>
            <a:r>
              <a:rPr lang="en-US" dirty="0"/>
              <a:t> per </a:t>
            </a:r>
            <a:r>
              <a:rPr lang="en-US" dirty="0" err="1"/>
              <a:t>approfondire</a:t>
            </a:r>
            <a:endParaRPr dirty="0"/>
          </a:p>
        </p:txBody>
      </p:sp>
      <p:pic>
        <p:nvPicPr>
          <p:cNvPr id="4098" name="Picture 2" descr="What is Reference Book? - Library &amp; Information Science Education Network">
            <a:extLst>
              <a:ext uri="{FF2B5EF4-FFF2-40B4-BE49-F238E27FC236}">
                <a16:creationId xmlns:a16="http://schemas.microsoft.com/office/drawing/2014/main" id="{2A2FB96E-B727-2021-AC0D-7C86E2B34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1" r="17368" b="-1"/>
          <a:stretch>
            <a:fillRect/>
          </a:stretch>
        </p:blipFill>
        <p:spPr bwMode="auto">
          <a:xfrm>
            <a:off x="1117309" y="1701800"/>
            <a:ext cx="4977104" cy="447040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>
            <a:normAutofit lnSpcReduction="10000"/>
          </a:bodyPr>
          <a:lstStyle/>
          <a:p>
            <a:endParaRPr lang="it-IT" sz="1500" dirty="0"/>
          </a:p>
          <a:p>
            <a:pPr>
              <a:defRPr sz="1600"/>
            </a:pPr>
            <a:r>
              <a:rPr lang="it-IT" sz="1500" dirty="0"/>
              <a:t>C. Caprini &amp; D. G. Figueroa, "</a:t>
            </a:r>
            <a:r>
              <a:rPr lang="it-IT" sz="1500" dirty="0" err="1"/>
              <a:t>Cosmological</a:t>
            </a:r>
            <a:r>
              <a:rPr lang="it-IT" sz="1500" dirty="0"/>
              <a:t> Backgrounds of </a:t>
            </a:r>
            <a:r>
              <a:rPr lang="it-IT" sz="1500" dirty="0" err="1"/>
              <a:t>Gravitational</a:t>
            </a:r>
            <a:r>
              <a:rPr lang="it-IT" sz="1500" dirty="0"/>
              <a:t> </a:t>
            </a:r>
            <a:r>
              <a:rPr lang="it-IT" sz="1500" dirty="0" err="1"/>
              <a:t>Waves</a:t>
            </a:r>
            <a:r>
              <a:rPr lang="it-IT" sz="1500" dirty="0"/>
              <a:t>", CQG 35 (2018), arXiv:1801.04268</a:t>
            </a:r>
          </a:p>
          <a:p>
            <a:pPr>
              <a:defRPr sz="1600"/>
            </a:pPr>
            <a:r>
              <a:rPr lang="it-IT" sz="1500" dirty="0"/>
              <a:t>C. Caprini et al., "</a:t>
            </a:r>
            <a:r>
              <a:rPr lang="it-IT" sz="1500" dirty="0" err="1"/>
              <a:t>Stochastic</a:t>
            </a:r>
            <a:r>
              <a:rPr lang="it-IT" sz="1500" dirty="0"/>
              <a:t> </a:t>
            </a:r>
            <a:r>
              <a:rPr lang="it-IT" sz="1500" dirty="0" err="1"/>
              <a:t>gravitational</a:t>
            </a:r>
            <a:r>
              <a:rPr lang="it-IT" sz="1500" dirty="0"/>
              <a:t> </a:t>
            </a:r>
            <a:r>
              <a:rPr lang="it-IT" sz="1500" dirty="0" err="1"/>
              <a:t>wave</a:t>
            </a:r>
            <a:r>
              <a:rPr lang="it-IT" sz="1500" dirty="0"/>
              <a:t> backgrounds from </a:t>
            </a:r>
            <a:r>
              <a:rPr lang="it-IT" sz="1500" dirty="0" err="1"/>
              <a:t>cosmology</a:t>
            </a:r>
            <a:r>
              <a:rPr lang="it-IT" sz="1500" dirty="0"/>
              <a:t> to </a:t>
            </a:r>
            <a:r>
              <a:rPr lang="it-IT" sz="1500" dirty="0" err="1"/>
              <a:t>astrophysics</a:t>
            </a:r>
            <a:r>
              <a:rPr lang="it-IT" sz="1500" dirty="0"/>
              <a:t>", </a:t>
            </a:r>
            <a:r>
              <a:rPr lang="it-IT" sz="1500" dirty="0" err="1"/>
              <a:t>Galaxies</a:t>
            </a:r>
            <a:r>
              <a:rPr lang="it-IT" sz="1500" dirty="0"/>
              <a:t> 10 (2022) 34</a:t>
            </a:r>
          </a:p>
          <a:p>
            <a:pPr>
              <a:defRPr sz="1600"/>
            </a:pPr>
            <a:r>
              <a:rPr lang="it-IT" sz="1500" dirty="0"/>
              <a:t>LVK Collaboration, "</a:t>
            </a:r>
            <a:r>
              <a:rPr lang="it-IT" sz="1500" dirty="0" err="1"/>
              <a:t>Search</a:t>
            </a:r>
            <a:r>
              <a:rPr lang="it-IT" sz="1500" dirty="0"/>
              <a:t> for the </a:t>
            </a:r>
            <a:r>
              <a:rPr lang="it-IT" sz="1500" dirty="0" err="1"/>
              <a:t>isotropic</a:t>
            </a:r>
            <a:r>
              <a:rPr lang="it-IT" sz="1500" dirty="0"/>
              <a:t> </a:t>
            </a:r>
            <a:r>
              <a:rPr lang="it-IT" sz="1500" dirty="0" err="1"/>
              <a:t>stochastic</a:t>
            </a:r>
            <a:r>
              <a:rPr lang="it-IT" sz="1500" dirty="0"/>
              <a:t> background </a:t>
            </a:r>
            <a:r>
              <a:rPr lang="it-IT" sz="1500" dirty="0" err="1"/>
              <a:t>using</a:t>
            </a:r>
            <a:r>
              <a:rPr lang="it-IT" sz="1500" dirty="0"/>
              <a:t> O3 data", </a:t>
            </a:r>
            <a:r>
              <a:rPr lang="it-IT" sz="1500" dirty="0" err="1"/>
              <a:t>Phys</a:t>
            </a:r>
            <a:r>
              <a:rPr lang="it-IT" sz="1500" dirty="0"/>
              <a:t>. Rev. D 104 (2021) 022004</a:t>
            </a:r>
          </a:p>
          <a:p>
            <a:pPr>
              <a:defRPr sz="1600"/>
            </a:pPr>
            <a:r>
              <a:rPr lang="it-IT" sz="1500" dirty="0" err="1"/>
              <a:t>NANOGrav</a:t>
            </a:r>
            <a:r>
              <a:rPr lang="it-IT" sz="1500" dirty="0"/>
              <a:t> Collaboration, "</a:t>
            </a:r>
            <a:r>
              <a:rPr lang="it-IT" sz="1500" dirty="0" err="1"/>
              <a:t>Evidence</a:t>
            </a:r>
            <a:r>
              <a:rPr lang="it-IT" sz="1500" dirty="0"/>
              <a:t> for a common-</a:t>
            </a:r>
            <a:r>
              <a:rPr lang="it-IT" sz="1500" dirty="0" err="1"/>
              <a:t>spectrum</a:t>
            </a:r>
            <a:r>
              <a:rPr lang="it-IT" sz="1500" dirty="0"/>
              <a:t> </a:t>
            </a:r>
            <a:r>
              <a:rPr lang="it-IT" sz="1500" dirty="0" err="1"/>
              <a:t>process</a:t>
            </a:r>
            <a:r>
              <a:rPr lang="it-IT" sz="1500" dirty="0"/>
              <a:t> in the PTA data", </a:t>
            </a:r>
            <a:r>
              <a:rPr lang="it-IT" sz="1500" dirty="0" err="1"/>
              <a:t>ApJL</a:t>
            </a:r>
            <a:r>
              <a:rPr lang="it-IT" sz="1500" dirty="0"/>
              <a:t> 905 (2020) L34</a:t>
            </a:r>
          </a:p>
          <a:p>
            <a:pPr>
              <a:defRPr sz="1600"/>
            </a:pPr>
            <a:r>
              <a:rPr lang="it-IT" sz="1500" dirty="0"/>
              <a:t>Planck Collaboration, "Planck 2018 </a:t>
            </a:r>
            <a:r>
              <a:rPr lang="it-IT" sz="1500" dirty="0" err="1"/>
              <a:t>results</a:t>
            </a:r>
            <a:r>
              <a:rPr lang="it-IT" sz="1500" dirty="0"/>
              <a:t>. X. </a:t>
            </a:r>
            <a:r>
              <a:rPr lang="it-IT" sz="1500" dirty="0" err="1"/>
              <a:t>Constraints</a:t>
            </a:r>
            <a:r>
              <a:rPr lang="it-IT" sz="1500" dirty="0"/>
              <a:t> on </a:t>
            </a:r>
            <a:r>
              <a:rPr lang="it-IT" sz="1500" dirty="0" err="1"/>
              <a:t>inflation</a:t>
            </a:r>
            <a:r>
              <a:rPr lang="it-IT" sz="1500" dirty="0"/>
              <a:t>", A&amp;A 641 (2020) A10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C88CF0E0-C325-9596-0DD6-74A1B3F3CEAA}"/>
              </a:ext>
            </a:extLst>
          </p:cNvPr>
          <p:cNvSpPr/>
          <p:nvPr/>
        </p:nvSpPr>
        <p:spPr>
          <a:xfrm>
            <a:off x="6170612" y="76200"/>
            <a:ext cx="5942806" cy="478550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3212" y="894"/>
            <a:ext cx="7763300" cy="668597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Calibri" panose="020F0502020204030204" pitchFamily="34" charset="0"/>
              </a:rPr>
              <a:t>F</a:t>
            </a:r>
            <a:r>
              <a:rPr lang="it-IT" dirty="0">
                <a:cs typeface="Calibri" panose="020F0502020204030204" pitchFamily="34" charset="0"/>
              </a:rPr>
              <a:t>ondi stocastici</a:t>
            </a:r>
          </a:p>
        </p:txBody>
      </p:sp>
      <p:sp>
        <p:nvSpPr>
          <p:cNvPr id="5" name="Segnaposto testo 4"/>
          <p:cNvSpPr txBox="1">
            <a:spLocks/>
          </p:cNvSpPr>
          <p:nvPr/>
        </p:nvSpPr>
        <p:spPr>
          <a:xfrm>
            <a:off x="403887" y="669492"/>
            <a:ext cx="6083170" cy="419221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16" tIns="45708" rIns="91416" bIns="45708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altLang="it-IT" sz="1600" b="1" dirty="0">
                <a:solidFill>
                  <a:srgbClr val="FF0000"/>
                </a:solidFill>
              </a:rPr>
              <a:t>Un fondo stocastico può essere visto come:</a:t>
            </a:r>
          </a:p>
          <a:p>
            <a:pPr>
              <a:spcBef>
                <a:spcPct val="50000"/>
              </a:spcBef>
              <a:buFont typeface="Wingdings 2" charset="2"/>
              <a:buBlip>
                <a:blip r:embed="rId2"/>
              </a:buBlip>
            </a:pPr>
            <a:r>
              <a:rPr lang="it-IT" altLang="it-IT" sz="1600" b="1" dirty="0"/>
              <a:t>Un campo di onde gravitazionali che evolve da una configurazione iniziale casuale</a:t>
            </a:r>
          </a:p>
          <a:p>
            <a:pPr>
              <a:spcBef>
                <a:spcPct val="50000"/>
              </a:spcBef>
              <a:buFont typeface="Wingdings 2" charset="2"/>
              <a:buBlip>
                <a:blip r:embed="rId2"/>
              </a:buBlip>
            </a:pPr>
            <a:r>
              <a:rPr lang="it-IT" altLang="it-IT" sz="1600" b="1" dirty="0"/>
              <a:t>Il risultato della sovrapposizione del segnale prodotto da molte sorgenti, generalmente non correlate tra di loro</a:t>
            </a:r>
            <a:endParaRPr lang="it-IT" altLang="it-IT" sz="1600" b="1" dirty="0">
              <a:solidFill>
                <a:srgbClr val="FF0000"/>
              </a:solidFill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it-IT" altLang="it-IT" sz="1600" b="1" dirty="0">
                <a:solidFill>
                  <a:srgbClr val="FF0000"/>
                </a:solidFill>
              </a:rPr>
              <a:t>Due tipi diversi:</a:t>
            </a:r>
          </a:p>
          <a:p>
            <a:pPr>
              <a:buFont typeface="Wingdings 2" charset="2"/>
              <a:buBlip>
                <a:blip r:embed="rId2"/>
              </a:buBlip>
            </a:pPr>
            <a:r>
              <a:rPr lang="it-IT" sz="1600" b="1" dirty="0"/>
              <a:t>Fondi cosmologici:</a:t>
            </a:r>
          </a:p>
          <a:p>
            <a:pPr marL="457063" lvl="1" indent="0">
              <a:buNone/>
              <a:defRPr/>
            </a:pPr>
            <a:r>
              <a:rPr lang="en-US" sz="1400" dirty="0" err="1">
                <a:cs typeface="Arial" charset="0"/>
              </a:rPr>
              <a:t>Contengono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informazioni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sull’universo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 err="1">
                <a:cs typeface="Arial" charset="0"/>
              </a:rPr>
              <a:t>primordiale</a:t>
            </a:r>
            <a:endParaRPr lang="it-IT" sz="1400" b="1" dirty="0"/>
          </a:p>
          <a:p>
            <a:pPr>
              <a:buFont typeface="Wingdings 2" charset="2"/>
              <a:buBlip>
                <a:blip r:embed="rId2"/>
              </a:buBlip>
            </a:pPr>
            <a:r>
              <a:rPr lang="it-IT" sz="1600" b="1" dirty="0"/>
              <a:t>Fondi astrofisici:</a:t>
            </a:r>
            <a:br>
              <a:rPr lang="it-IT" sz="1600" b="1" dirty="0"/>
            </a:br>
            <a:r>
              <a:rPr lang="it-IT" sz="1600" b="1" dirty="0"/>
              <a:t>Sorgenti presenti dall’inizio della attività stellare</a:t>
            </a:r>
          </a:p>
        </p:txBody>
      </p:sp>
      <p:pic>
        <p:nvPicPr>
          <p:cNvPr id="1026" name="Picture 2" descr="Risultati immagini per stochastic backgroun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2" y="178739"/>
            <a:ext cx="5657428" cy="459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75405" y="4119109"/>
            <a:ext cx="12038013" cy="2738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600" b="1" dirty="0">
                <a:solidFill>
                  <a:srgbClr val="FF0000"/>
                </a:solidFill>
              </a:rPr>
              <a:t>In prima approssimazione :</a:t>
            </a:r>
          </a:p>
          <a:p>
            <a:pPr marL="856993" lvl="1" indent="-457063">
              <a:spcBef>
                <a:spcPct val="50000"/>
              </a:spcBef>
              <a:buFont typeface="+mj-lt"/>
              <a:buAutoNum type="arabicParenR"/>
            </a:pPr>
            <a:r>
              <a:rPr lang="it-IT" altLang="it-IT" sz="1600" dirty="0"/>
              <a:t>Gaussiani, perché somma di molti contributi</a:t>
            </a:r>
          </a:p>
          <a:p>
            <a:pPr marL="856993" lvl="1" indent="-457063">
              <a:spcBef>
                <a:spcPct val="50000"/>
              </a:spcBef>
              <a:buFont typeface="+mj-lt"/>
              <a:buAutoNum type="arabicParenR"/>
            </a:pPr>
            <a:r>
              <a:rPr lang="it-IT" altLang="it-IT" sz="1600" dirty="0"/>
              <a:t>Stazionari, perché le scale temporali associate sono molto maggiori di quelle di osservazione</a:t>
            </a:r>
          </a:p>
          <a:p>
            <a:pPr marL="856993" lvl="1" indent="-457063">
              <a:spcBef>
                <a:spcPct val="50000"/>
              </a:spcBef>
              <a:buFont typeface="+mj-lt"/>
              <a:buAutoNum type="arabicParenR"/>
            </a:pPr>
            <a:r>
              <a:rPr lang="it-IT" altLang="it-IT" sz="1600" dirty="0"/>
              <a:t>Isotropi (almeno nel caso dei fondi cosmologici)</a:t>
            </a:r>
          </a:p>
          <a:p>
            <a:pPr marL="856993" lvl="1" indent="-457063">
              <a:spcBef>
                <a:spcPct val="50000"/>
              </a:spcBef>
              <a:buFont typeface="+mj-lt"/>
              <a:buAutoNum type="arabicParenR"/>
            </a:pPr>
            <a:r>
              <a:rPr lang="it-IT" altLang="it-IT" sz="1600" dirty="0"/>
              <a:t>Non polarizzati</a:t>
            </a:r>
          </a:p>
          <a:p>
            <a:pPr algn="r">
              <a:spcBef>
                <a:spcPct val="50000"/>
              </a:spcBef>
            </a:pPr>
            <a:r>
              <a:rPr lang="it-IT" altLang="it-IT" sz="2399" b="1" dirty="0">
                <a:solidFill>
                  <a:srgbClr val="FF0000"/>
                </a:solidFill>
              </a:rPr>
              <a:t>Se queste approssimazioni sono valide, il fondo è completamente descritto dal suo spettro di potenza</a:t>
            </a:r>
            <a:endParaRPr lang="it-IT" sz="2399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28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Rettangolo 1088">
            <a:extLst>
              <a:ext uri="{FF2B5EF4-FFF2-40B4-BE49-F238E27FC236}">
                <a16:creationId xmlns:a16="http://schemas.microsoft.com/office/drawing/2014/main" id="{4CD73372-A649-A832-53E8-76F6FC5A26BD}"/>
              </a:ext>
            </a:extLst>
          </p:cNvPr>
          <p:cNvSpPr/>
          <p:nvPr/>
        </p:nvSpPr>
        <p:spPr>
          <a:xfrm>
            <a:off x="2349592" y="5209945"/>
            <a:ext cx="8387774" cy="1524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2EB4958-C78B-0786-29D4-866C198B7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65" y="28026"/>
            <a:ext cx="10157354" cy="914400"/>
          </a:xfrm>
        </p:spPr>
        <p:txBody>
          <a:bodyPr/>
          <a:lstStyle/>
          <a:p>
            <a:r>
              <a:rPr lang="en-US" dirty="0" err="1"/>
              <a:t>Più</a:t>
            </a:r>
            <a:r>
              <a:rPr lang="en-US" dirty="0"/>
              <a:t> </a:t>
            </a:r>
            <a:r>
              <a:rPr lang="en-US" dirty="0" err="1"/>
              <a:t>quantitativamente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7272E20-BEF0-40F2-B06E-31F2A4E4A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207" y="2083631"/>
            <a:ext cx="10157354" cy="1005166"/>
          </a:xfrm>
        </p:spPr>
        <p:txBody>
          <a:bodyPr/>
          <a:lstStyle/>
          <a:p>
            <a:r>
              <a:rPr lang="en-US" dirty="0"/>
              <a:t>Nel </a:t>
            </a:r>
            <a:r>
              <a:rPr lang="en-US" dirty="0" err="1"/>
              <a:t>caso</a:t>
            </a:r>
            <a:r>
              <a:rPr lang="en-US" dirty="0"/>
              <a:t> </a:t>
            </a:r>
            <a:r>
              <a:rPr lang="en-US" dirty="0" err="1"/>
              <a:t>Gaussiano</a:t>
            </a:r>
            <a:r>
              <a:rPr lang="en-US" dirty="0"/>
              <a:t> e </a:t>
            </a:r>
            <a:r>
              <a:rPr lang="en-US" dirty="0" err="1"/>
              <a:t>isotropo</a:t>
            </a:r>
            <a:r>
              <a:rPr lang="en-US" dirty="0"/>
              <a:t> (senza </a:t>
            </a:r>
            <a:r>
              <a:rPr lang="en-US" dirty="0" err="1"/>
              <a:t>assunzioni</a:t>
            </a:r>
            <a:r>
              <a:rPr lang="en-US" dirty="0"/>
              <a:t> </a:t>
            </a:r>
            <a:r>
              <a:rPr lang="en-US" dirty="0" err="1"/>
              <a:t>particolari</a:t>
            </a:r>
            <a:r>
              <a:rPr lang="en-US" dirty="0"/>
              <a:t> </a:t>
            </a:r>
            <a:r>
              <a:rPr lang="en-US" dirty="0" err="1"/>
              <a:t>riguardo</a:t>
            </a:r>
            <a:r>
              <a:rPr lang="en-US" dirty="0"/>
              <a:t>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dirty="0" err="1"/>
              <a:t>polarizzazione</a:t>
            </a:r>
            <a:r>
              <a:rPr lang="en-US" dirty="0"/>
              <a:t>) il </a:t>
            </a:r>
            <a:r>
              <a:rPr lang="en-US" dirty="0" err="1"/>
              <a:t>modello</a:t>
            </a:r>
            <a:r>
              <a:rPr lang="en-US" dirty="0"/>
              <a:t> </a:t>
            </a:r>
            <a:r>
              <a:rPr lang="en-US" dirty="0" err="1"/>
              <a:t>più</a:t>
            </a:r>
            <a:r>
              <a:rPr lang="en-US" dirty="0"/>
              <a:t> generale</a:t>
            </a:r>
            <a:endParaRPr lang="it-IT" dirty="0"/>
          </a:p>
        </p:txBody>
      </p:sp>
      <p:grpSp>
        <p:nvGrpSpPr>
          <p:cNvPr id="1046" name="Gruppo 1045" descr="\documentclass[usenames,dvipsnames]{article}&#10;\usepackage{fontspec}  % for system fonts&#10;\usepackage{unicode-math} % for OpenType math&#10;% Set main text font&#10;\setmainfont{Fira Sans}   % requires Fira Sans installed&#10;\setsansfont{Fira Sans}   % optional&#10;\setmonofont{Fira Mono}   % optional&#10;\usepackage{amsmath}&#10;\pagestyle{empty}&#10;\usepackage[dvipsnames]{xcolor}&#10;\color{blue}&#10;\begin{document}&#10;\[&#10;h_{ij}(\boldsymbol{x},t) = \int_{-\infty}^{\infty} df \int_{S^2} d \hat{\boldsymbol{n}} \sum_{P \in \{+,\times \}}&#10;\color{Salmon}{h_P(f,\hat{\boldsymbol{n}})} \epsilon_{ij}^P(\hat{\boldsymbol{n}}) &#10;e^{i 2 \pi f (\hat{\boldsymbol{n}}\cdot\boldsymbol{x}-t)}&#10;\]&#10;&#10;\end{document}" title="IguanaTex Shape Display">
            <a:extLst>
              <a:ext uri="{FF2B5EF4-FFF2-40B4-BE49-F238E27FC236}">
                <a16:creationId xmlns:a16="http://schemas.microsoft.com/office/drawing/2014/main" id="{9D9DB757-DD62-7F0F-F09A-803084554464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625412" y="973560"/>
            <a:ext cx="9318046" cy="1057236"/>
            <a:chOff x="5762281" y="3701916"/>
            <a:chExt cx="9318046" cy="1057236"/>
          </a:xfrm>
        </p:grpSpPr>
        <p:sp>
          <p:nvSpPr>
            <p:cNvPr id="987" name="Figura a mano libera: forma 986">
              <a:extLst>
                <a:ext uri="{FF2B5EF4-FFF2-40B4-BE49-F238E27FC236}">
                  <a16:creationId xmlns:a16="http://schemas.microsoft.com/office/drawing/2014/main" id="{78425FD1-41F7-D7A9-E000-CFEB46D7A14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762281" y="4002997"/>
              <a:ext cx="186288" cy="265092"/>
            </a:xfrm>
            <a:custGeom>
              <a:avLst/>
              <a:gdLst>
                <a:gd name="connsiteX0" fmla="*/ 186400 w 186288"/>
                <a:gd name="connsiteY0" fmla="*/ 207264 h 265092"/>
                <a:gd name="connsiteX1" fmla="*/ 181847 w 186288"/>
                <a:gd name="connsiteY1" fmla="*/ 203503 h 265092"/>
                <a:gd name="connsiteX2" fmla="*/ 176156 w 186288"/>
                <a:gd name="connsiteY2" fmla="*/ 210272 h 265092"/>
                <a:gd name="connsiteX3" fmla="*/ 137456 w 186288"/>
                <a:gd name="connsiteY3" fmla="*/ 256898 h 265092"/>
                <a:gd name="connsiteX4" fmla="*/ 128350 w 186288"/>
                <a:gd name="connsiteY4" fmla="*/ 244489 h 265092"/>
                <a:gd name="connsiteX5" fmla="*/ 135180 w 186288"/>
                <a:gd name="connsiteY5" fmla="*/ 217792 h 265092"/>
                <a:gd name="connsiteX6" fmla="*/ 158324 w 186288"/>
                <a:gd name="connsiteY6" fmla="*/ 135068 h 265092"/>
                <a:gd name="connsiteX7" fmla="*/ 114692 w 186288"/>
                <a:gd name="connsiteY7" fmla="*/ 94834 h 265092"/>
                <a:gd name="connsiteX8" fmla="*/ 58540 w 186288"/>
                <a:gd name="connsiteY8" fmla="*/ 123788 h 265092"/>
                <a:gd name="connsiteX9" fmla="*/ 88133 w 186288"/>
                <a:gd name="connsiteY9" fmla="*/ 4214 h 265092"/>
                <a:gd name="connsiteX10" fmla="*/ 83201 w 186288"/>
                <a:gd name="connsiteY10" fmla="*/ 78 h 265092"/>
                <a:gd name="connsiteX11" fmla="*/ 36914 w 186288"/>
                <a:gd name="connsiteY11" fmla="*/ 3838 h 265092"/>
                <a:gd name="connsiteX12" fmla="*/ 29705 w 186288"/>
                <a:gd name="connsiteY12" fmla="*/ 11358 h 265092"/>
                <a:gd name="connsiteX13" fmla="*/ 38811 w 186288"/>
                <a:gd name="connsiteY13" fmla="*/ 15870 h 265092"/>
                <a:gd name="connsiteX14" fmla="*/ 57781 w 186288"/>
                <a:gd name="connsiteY14" fmla="*/ 22263 h 265092"/>
                <a:gd name="connsiteX15" fmla="*/ 56643 w 186288"/>
                <a:gd name="connsiteY15" fmla="*/ 29783 h 265092"/>
                <a:gd name="connsiteX16" fmla="*/ 1629 w 186288"/>
                <a:gd name="connsiteY16" fmla="*/ 246369 h 265092"/>
                <a:gd name="connsiteX17" fmla="*/ 111 w 186288"/>
                <a:gd name="connsiteY17" fmla="*/ 254642 h 265092"/>
                <a:gd name="connsiteX18" fmla="*/ 11114 w 186288"/>
                <a:gd name="connsiteY18" fmla="*/ 265170 h 265092"/>
                <a:gd name="connsiteX19" fmla="*/ 25152 w 186288"/>
                <a:gd name="connsiteY19" fmla="*/ 255394 h 265092"/>
                <a:gd name="connsiteX20" fmla="*/ 32361 w 186288"/>
                <a:gd name="connsiteY20" fmla="*/ 226817 h 265092"/>
                <a:gd name="connsiteX21" fmla="*/ 40708 w 186288"/>
                <a:gd name="connsiteY21" fmla="*/ 192975 h 265092"/>
                <a:gd name="connsiteX22" fmla="*/ 47158 w 186288"/>
                <a:gd name="connsiteY22" fmla="*/ 167782 h 265092"/>
                <a:gd name="connsiteX23" fmla="*/ 51331 w 186288"/>
                <a:gd name="connsiteY23" fmla="*/ 150861 h 265092"/>
                <a:gd name="connsiteX24" fmla="*/ 77131 w 186288"/>
                <a:gd name="connsiteY24" fmla="*/ 116267 h 265092"/>
                <a:gd name="connsiteX25" fmla="*/ 113554 w 186288"/>
                <a:gd name="connsiteY25" fmla="*/ 103107 h 265092"/>
                <a:gd name="connsiteX26" fmla="*/ 134042 w 186288"/>
                <a:gd name="connsiteY26" fmla="*/ 129428 h 265092"/>
                <a:gd name="connsiteX27" fmla="*/ 110518 w 186288"/>
                <a:gd name="connsiteY27" fmla="*/ 213656 h 265092"/>
                <a:gd name="connsiteX28" fmla="*/ 105586 w 186288"/>
                <a:gd name="connsiteY28" fmla="*/ 234337 h 265092"/>
                <a:gd name="connsiteX29" fmla="*/ 136697 w 186288"/>
                <a:gd name="connsiteY29" fmla="*/ 265170 h 265092"/>
                <a:gd name="connsiteX30" fmla="*/ 186400 w 186288"/>
                <a:gd name="connsiteY30" fmla="*/ 207264 h 265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6288" h="265092">
                  <a:moveTo>
                    <a:pt x="186400" y="207264"/>
                  </a:moveTo>
                  <a:cubicBezTo>
                    <a:pt x="186400" y="203503"/>
                    <a:pt x="182985" y="203503"/>
                    <a:pt x="181847" y="203503"/>
                  </a:cubicBezTo>
                  <a:cubicBezTo>
                    <a:pt x="178053" y="203503"/>
                    <a:pt x="178053" y="204631"/>
                    <a:pt x="176156" y="210272"/>
                  </a:cubicBezTo>
                  <a:cubicBezTo>
                    <a:pt x="170464" y="230201"/>
                    <a:pt x="158324" y="256898"/>
                    <a:pt x="137456" y="256898"/>
                  </a:cubicBezTo>
                  <a:cubicBezTo>
                    <a:pt x="131006" y="256898"/>
                    <a:pt x="128350" y="253138"/>
                    <a:pt x="128350" y="244489"/>
                  </a:cubicBezTo>
                  <a:cubicBezTo>
                    <a:pt x="128350" y="235089"/>
                    <a:pt x="131765" y="226064"/>
                    <a:pt x="135180" y="217792"/>
                  </a:cubicBezTo>
                  <a:cubicBezTo>
                    <a:pt x="141250" y="201623"/>
                    <a:pt x="158324" y="156877"/>
                    <a:pt x="158324" y="135068"/>
                  </a:cubicBezTo>
                  <a:cubicBezTo>
                    <a:pt x="158324" y="110627"/>
                    <a:pt x="143147" y="94834"/>
                    <a:pt x="114692" y="94834"/>
                  </a:cubicBezTo>
                  <a:cubicBezTo>
                    <a:pt x="90789" y="94834"/>
                    <a:pt x="72578" y="106491"/>
                    <a:pt x="58540" y="123788"/>
                  </a:cubicBezTo>
                  <a:lnTo>
                    <a:pt x="88133" y="4214"/>
                  </a:lnTo>
                  <a:cubicBezTo>
                    <a:pt x="88133" y="4214"/>
                    <a:pt x="88133" y="78"/>
                    <a:pt x="83201" y="78"/>
                  </a:cubicBezTo>
                  <a:cubicBezTo>
                    <a:pt x="74475" y="78"/>
                    <a:pt x="46778" y="3086"/>
                    <a:pt x="36914" y="3838"/>
                  </a:cubicBezTo>
                  <a:cubicBezTo>
                    <a:pt x="33878" y="4214"/>
                    <a:pt x="29705" y="4590"/>
                    <a:pt x="29705" y="11358"/>
                  </a:cubicBezTo>
                  <a:cubicBezTo>
                    <a:pt x="29705" y="15870"/>
                    <a:pt x="33120" y="15870"/>
                    <a:pt x="38811" y="15870"/>
                  </a:cubicBezTo>
                  <a:cubicBezTo>
                    <a:pt x="57022" y="15870"/>
                    <a:pt x="57781" y="18503"/>
                    <a:pt x="57781" y="22263"/>
                  </a:cubicBezTo>
                  <a:lnTo>
                    <a:pt x="56643" y="29783"/>
                  </a:lnTo>
                  <a:lnTo>
                    <a:pt x="1629" y="246369"/>
                  </a:lnTo>
                  <a:cubicBezTo>
                    <a:pt x="111" y="251634"/>
                    <a:pt x="111" y="252386"/>
                    <a:pt x="111" y="254642"/>
                  </a:cubicBezTo>
                  <a:cubicBezTo>
                    <a:pt x="111" y="263290"/>
                    <a:pt x="7699" y="265170"/>
                    <a:pt x="11114" y="265170"/>
                  </a:cubicBezTo>
                  <a:cubicBezTo>
                    <a:pt x="17185" y="265170"/>
                    <a:pt x="23255" y="260658"/>
                    <a:pt x="25152" y="255394"/>
                  </a:cubicBezTo>
                  <a:lnTo>
                    <a:pt x="32361" y="226817"/>
                  </a:lnTo>
                  <a:lnTo>
                    <a:pt x="40708" y="192975"/>
                  </a:lnTo>
                  <a:cubicBezTo>
                    <a:pt x="42984" y="184703"/>
                    <a:pt x="45261" y="176430"/>
                    <a:pt x="47158" y="167782"/>
                  </a:cubicBezTo>
                  <a:cubicBezTo>
                    <a:pt x="47916" y="165526"/>
                    <a:pt x="50952" y="153117"/>
                    <a:pt x="51331" y="150861"/>
                  </a:cubicBezTo>
                  <a:cubicBezTo>
                    <a:pt x="52469" y="147477"/>
                    <a:pt x="64231" y="126420"/>
                    <a:pt x="77131" y="116267"/>
                  </a:cubicBezTo>
                  <a:cubicBezTo>
                    <a:pt x="85478" y="110251"/>
                    <a:pt x="97239" y="103107"/>
                    <a:pt x="113554" y="103107"/>
                  </a:cubicBezTo>
                  <a:cubicBezTo>
                    <a:pt x="129868" y="103107"/>
                    <a:pt x="134042" y="115891"/>
                    <a:pt x="134042" y="129428"/>
                  </a:cubicBezTo>
                  <a:cubicBezTo>
                    <a:pt x="134042" y="149733"/>
                    <a:pt x="119624" y="190719"/>
                    <a:pt x="110518" y="213656"/>
                  </a:cubicBezTo>
                  <a:cubicBezTo>
                    <a:pt x="107483" y="222304"/>
                    <a:pt x="105586" y="226817"/>
                    <a:pt x="105586" y="234337"/>
                  </a:cubicBezTo>
                  <a:cubicBezTo>
                    <a:pt x="105586" y="252010"/>
                    <a:pt x="118865" y="265170"/>
                    <a:pt x="136697" y="265170"/>
                  </a:cubicBezTo>
                  <a:cubicBezTo>
                    <a:pt x="172362" y="265170"/>
                    <a:pt x="186400" y="210272"/>
                    <a:pt x="186400" y="207264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988" name="Figura a mano libera: forma 987">
              <a:extLst>
                <a:ext uri="{FF2B5EF4-FFF2-40B4-BE49-F238E27FC236}">
                  <a16:creationId xmlns:a16="http://schemas.microsoft.com/office/drawing/2014/main" id="{05F0076F-8751-094A-DAEA-23051858EEFE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5972434" y="4182330"/>
              <a:ext cx="80471" cy="177142"/>
            </a:xfrm>
            <a:custGeom>
              <a:avLst/>
              <a:gdLst>
                <a:gd name="connsiteX0" fmla="*/ 73683 w 80471"/>
                <a:gd name="connsiteY0" fmla="*/ 10083 h 177142"/>
                <a:gd name="connsiteX1" fmla="*/ 63060 w 80471"/>
                <a:gd name="connsiteY1" fmla="*/ 81 h 177142"/>
                <a:gd name="connsiteX2" fmla="*/ 48187 w 80471"/>
                <a:gd name="connsiteY2" fmla="*/ 14558 h 177142"/>
                <a:gd name="connsiteX3" fmla="*/ 58810 w 80471"/>
                <a:gd name="connsiteY3" fmla="*/ 24560 h 177142"/>
                <a:gd name="connsiteX4" fmla="*/ 73683 w 80471"/>
                <a:gd name="connsiteY4" fmla="*/ 10083 h 177142"/>
                <a:gd name="connsiteX5" fmla="*/ 80588 w 80471"/>
                <a:gd name="connsiteY5" fmla="*/ 136952 h 177142"/>
                <a:gd name="connsiteX6" fmla="*/ 76339 w 80471"/>
                <a:gd name="connsiteY6" fmla="*/ 133530 h 177142"/>
                <a:gd name="connsiteX7" fmla="*/ 71293 w 80471"/>
                <a:gd name="connsiteY7" fmla="*/ 138005 h 177142"/>
                <a:gd name="connsiteX8" fmla="*/ 43141 w 80471"/>
                <a:gd name="connsiteY8" fmla="*/ 169853 h 177142"/>
                <a:gd name="connsiteX9" fmla="*/ 36501 w 80471"/>
                <a:gd name="connsiteY9" fmla="*/ 160641 h 177142"/>
                <a:gd name="connsiteX10" fmla="*/ 40751 w 80471"/>
                <a:gd name="connsiteY10" fmla="*/ 143795 h 177142"/>
                <a:gd name="connsiteX11" fmla="*/ 49249 w 80471"/>
                <a:gd name="connsiteY11" fmla="*/ 122738 h 177142"/>
                <a:gd name="connsiteX12" fmla="*/ 62263 w 80471"/>
                <a:gd name="connsiteY12" fmla="*/ 89310 h 177142"/>
                <a:gd name="connsiteX13" fmla="*/ 63856 w 80471"/>
                <a:gd name="connsiteY13" fmla="*/ 80887 h 177142"/>
                <a:gd name="connsiteX14" fmla="*/ 38626 w 80471"/>
                <a:gd name="connsiteY14" fmla="*/ 58514 h 177142"/>
                <a:gd name="connsiteX15" fmla="*/ 116 w 80471"/>
                <a:gd name="connsiteY15" fmla="*/ 98786 h 177142"/>
                <a:gd name="connsiteX16" fmla="*/ 4631 w 80471"/>
                <a:gd name="connsiteY16" fmla="*/ 102208 h 177142"/>
                <a:gd name="connsiteX17" fmla="*/ 9412 w 80471"/>
                <a:gd name="connsiteY17" fmla="*/ 97996 h 177142"/>
                <a:gd name="connsiteX18" fmla="*/ 37829 w 80471"/>
                <a:gd name="connsiteY18" fmla="*/ 65884 h 177142"/>
                <a:gd name="connsiteX19" fmla="*/ 44469 w 80471"/>
                <a:gd name="connsiteY19" fmla="*/ 75097 h 177142"/>
                <a:gd name="connsiteX20" fmla="*/ 36236 w 80471"/>
                <a:gd name="connsiteY20" fmla="*/ 101418 h 177142"/>
                <a:gd name="connsiteX21" fmla="*/ 19504 w 80471"/>
                <a:gd name="connsiteY21" fmla="*/ 143795 h 177142"/>
                <a:gd name="connsiteX22" fmla="*/ 17114 w 80471"/>
                <a:gd name="connsiteY22" fmla="*/ 154850 h 177142"/>
                <a:gd name="connsiteX23" fmla="*/ 42344 w 80471"/>
                <a:gd name="connsiteY23" fmla="*/ 177223 h 177142"/>
                <a:gd name="connsiteX24" fmla="*/ 80588 w 80471"/>
                <a:gd name="connsiteY24" fmla="*/ 136952 h 177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0471" h="177142">
                  <a:moveTo>
                    <a:pt x="73683" y="10083"/>
                  </a:moveTo>
                  <a:cubicBezTo>
                    <a:pt x="73683" y="5872"/>
                    <a:pt x="70496" y="81"/>
                    <a:pt x="63060" y="81"/>
                  </a:cubicBezTo>
                  <a:cubicBezTo>
                    <a:pt x="55889" y="81"/>
                    <a:pt x="48187" y="6925"/>
                    <a:pt x="48187" y="14558"/>
                  </a:cubicBezTo>
                  <a:cubicBezTo>
                    <a:pt x="48187" y="19032"/>
                    <a:pt x="51639" y="24560"/>
                    <a:pt x="58810" y="24560"/>
                  </a:cubicBezTo>
                  <a:cubicBezTo>
                    <a:pt x="66512" y="24560"/>
                    <a:pt x="73683" y="17190"/>
                    <a:pt x="73683" y="10083"/>
                  </a:cubicBezTo>
                  <a:close/>
                  <a:moveTo>
                    <a:pt x="80588" y="136952"/>
                  </a:moveTo>
                  <a:cubicBezTo>
                    <a:pt x="80588" y="133530"/>
                    <a:pt x="77136" y="133530"/>
                    <a:pt x="76339" y="133530"/>
                  </a:cubicBezTo>
                  <a:cubicBezTo>
                    <a:pt x="72621" y="133530"/>
                    <a:pt x="72355" y="135109"/>
                    <a:pt x="71293" y="138005"/>
                  </a:cubicBezTo>
                  <a:cubicBezTo>
                    <a:pt x="65184" y="159062"/>
                    <a:pt x="53499" y="169853"/>
                    <a:pt x="43141" y="169853"/>
                  </a:cubicBezTo>
                  <a:cubicBezTo>
                    <a:pt x="37829" y="169853"/>
                    <a:pt x="36501" y="166432"/>
                    <a:pt x="36501" y="160641"/>
                  </a:cubicBezTo>
                  <a:cubicBezTo>
                    <a:pt x="36501" y="154587"/>
                    <a:pt x="38360" y="149586"/>
                    <a:pt x="40751" y="143795"/>
                  </a:cubicBezTo>
                  <a:lnTo>
                    <a:pt x="49249" y="122738"/>
                  </a:lnTo>
                  <a:lnTo>
                    <a:pt x="62263" y="89310"/>
                  </a:lnTo>
                  <a:cubicBezTo>
                    <a:pt x="63060" y="86678"/>
                    <a:pt x="63856" y="83520"/>
                    <a:pt x="63856" y="80887"/>
                  </a:cubicBezTo>
                  <a:cubicBezTo>
                    <a:pt x="63856" y="68516"/>
                    <a:pt x="53233" y="58514"/>
                    <a:pt x="38626" y="58514"/>
                  </a:cubicBezTo>
                  <a:cubicBezTo>
                    <a:pt x="12333" y="58514"/>
                    <a:pt x="116" y="94311"/>
                    <a:pt x="116" y="98786"/>
                  </a:cubicBezTo>
                  <a:cubicBezTo>
                    <a:pt x="116" y="102208"/>
                    <a:pt x="3834" y="102208"/>
                    <a:pt x="4631" y="102208"/>
                  </a:cubicBezTo>
                  <a:cubicBezTo>
                    <a:pt x="8349" y="102208"/>
                    <a:pt x="8615" y="100892"/>
                    <a:pt x="9412" y="97996"/>
                  </a:cubicBezTo>
                  <a:cubicBezTo>
                    <a:pt x="16317" y="75360"/>
                    <a:pt x="28002" y="65884"/>
                    <a:pt x="37829" y="65884"/>
                  </a:cubicBezTo>
                  <a:cubicBezTo>
                    <a:pt x="42078" y="65884"/>
                    <a:pt x="44469" y="67990"/>
                    <a:pt x="44469" y="75097"/>
                  </a:cubicBezTo>
                  <a:cubicBezTo>
                    <a:pt x="44469" y="81151"/>
                    <a:pt x="42875" y="85099"/>
                    <a:pt x="36236" y="101418"/>
                  </a:cubicBezTo>
                  <a:lnTo>
                    <a:pt x="19504" y="143795"/>
                  </a:lnTo>
                  <a:cubicBezTo>
                    <a:pt x="18441" y="147217"/>
                    <a:pt x="17114" y="150376"/>
                    <a:pt x="17114" y="154850"/>
                  </a:cubicBezTo>
                  <a:cubicBezTo>
                    <a:pt x="17114" y="167221"/>
                    <a:pt x="27737" y="177223"/>
                    <a:pt x="42344" y="177223"/>
                  </a:cubicBezTo>
                  <a:cubicBezTo>
                    <a:pt x="68902" y="177223"/>
                    <a:pt x="80588" y="140900"/>
                    <a:pt x="80588" y="136952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989" name="Figura a mano libera: forma 988">
              <a:extLst>
                <a:ext uri="{FF2B5EF4-FFF2-40B4-BE49-F238E27FC236}">
                  <a16:creationId xmlns:a16="http://schemas.microsoft.com/office/drawing/2014/main" id="{3F27D8D7-7E02-1EDE-A32E-0C818E7D6E63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6067248" y="4182330"/>
              <a:ext cx="116591" cy="228205"/>
            </a:xfrm>
            <a:custGeom>
              <a:avLst/>
              <a:gdLst>
                <a:gd name="connsiteX0" fmla="*/ 116710 w 116591"/>
                <a:gd name="connsiteY0" fmla="*/ 10083 h 228205"/>
                <a:gd name="connsiteX1" fmla="*/ 106087 w 116591"/>
                <a:gd name="connsiteY1" fmla="*/ 81 h 228205"/>
                <a:gd name="connsiteX2" fmla="*/ 91214 w 116591"/>
                <a:gd name="connsiteY2" fmla="*/ 14558 h 228205"/>
                <a:gd name="connsiteX3" fmla="*/ 101838 w 116591"/>
                <a:gd name="connsiteY3" fmla="*/ 24560 h 228205"/>
                <a:gd name="connsiteX4" fmla="*/ 116710 w 116591"/>
                <a:gd name="connsiteY4" fmla="*/ 10083 h 228205"/>
                <a:gd name="connsiteX5" fmla="*/ 106884 w 116591"/>
                <a:gd name="connsiteY5" fmla="*/ 83256 h 228205"/>
                <a:gd name="connsiteX6" fmla="*/ 78466 w 116591"/>
                <a:gd name="connsiteY6" fmla="*/ 58514 h 228205"/>
                <a:gd name="connsiteX7" fmla="*/ 31989 w 116591"/>
                <a:gd name="connsiteY7" fmla="*/ 98786 h 228205"/>
                <a:gd name="connsiteX8" fmla="*/ 36504 w 116591"/>
                <a:gd name="connsiteY8" fmla="*/ 102208 h 228205"/>
                <a:gd name="connsiteX9" fmla="*/ 41816 w 116591"/>
                <a:gd name="connsiteY9" fmla="*/ 97470 h 228205"/>
                <a:gd name="connsiteX10" fmla="*/ 77670 w 116591"/>
                <a:gd name="connsiteY10" fmla="*/ 65884 h 228205"/>
                <a:gd name="connsiteX11" fmla="*/ 86699 w 116591"/>
                <a:gd name="connsiteY11" fmla="*/ 78782 h 228205"/>
                <a:gd name="connsiteX12" fmla="*/ 85903 w 116591"/>
                <a:gd name="connsiteY12" fmla="*/ 86678 h 228205"/>
                <a:gd name="connsiteX13" fmla="*/ 60407 w 116591"/>
                <a:gd name="connsiteY13" fmla="*/ 187489 h 228205"/>
                <a:gd name="connsiteX14" fmla="*/ 26146 w 116591"/>
                <a:gd name="connsiteY14" fmla="*/ 220917 h 228205"/>
                <a:gd name="connsiteX15" fmla="*/ 16585 w 116591"/>
                <a:gd name="connsiteY15" fmla="*/ 219337 h 228205"/>
                <a:gd name="connsiteX16" fmla="*/ 25615 w 116591"/>
                <a:gd name="connsiteY16" fmla="*/ 205913 h 228205"/>
                <a:gd name="connsiteX17" fmla="*/ 15257 w 116591"/>
                <a:gd name="connsiteY17" fmla="*/ 196175 h 228205"/>
                <a:gd name="connsiteX18" fmla="*/ 119 w 116591"/>
                <a:gd name="connsiteY18" fmla="*/ 211704 h 228205"/>
                <a:gd name="connsiteX19" fmla="*/ 26412 w 116591"/>
                <a:gd name="connsiteY19" fmla="*/ 228287 h 228205"/>
                <a:gd name="connsiteX20" fmla="*/ 81653 w 116591"/>
                <a:gd name="connsiteY20" fmla="*/ 186699 h 228205"/>
                <a:gd name="connsiteX21" fmla="*/ 105556 w 116591"/>
                <a:gd name="connsiteY21" fmla="*/ 92469 h 228205"/>
                <a:gd name="connsiteX22" fmla="*/ 106884 w 116591"/>
                <a:gd name="connsiteY22" fmla="*/ 83256 h 228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6591" h="228205">
                  <a:moveTo>
                    <a:pt x="116710" y="10083"/>
                  </a:moveTo>
                  <a:cubicBezTo>
                    <a:pt x="116710" y="5609"/>
                    <a:pt x="113258" y="81"/>
                    <a:pt x="106087" y="81"/>
                  </a:cubicBezTo>
                  <a:cubicBezTo>
                    <a:pt x="98385" y="81"/>
                    <a:pt x="91214" y="7451"/>
                    <a:pt x="91214" y="14558"/>
                  </a:cubicBezTo>
                  <a:cubicBezTo>
                    <a:pt x="91214" y="18769"/>
                    <a:pt x="94401" y="24560"/>
                    <a:pt x="101838" y="24560"/>
                  </a:cubicBezTo>
                  <a:cubicBezTo>
                    <a:pt x="109008" y="24560"/>
                    <a:pt x="116710" y="17716"/>
                    <a:pt x="116710" y="10083"/>
                  </a:cubicBezTo>
                  <a:close/>
                  <a:moveTo>
                    <a:pt x="106884" y="83256"/>
                  </a:moveTo>
                  <a:cubicBezTo>
                    <a:pt x="106884" y="68780"/>
                    <a:pt x="94401" y="58514"/>
                    <a:pt x="78466" y="58514"/>
                  </a:cubicBezTo>
                  <a:cubicBezTo>
                    <a:pt x="48986" y="58514"/>
                    <a:pt x="31989" y="95101"/>
                    <a:pt x="31989" y="98786"/>
                  </a:cubicBezTo>
                  <a:cubicBezTo>
                    <a:pt x="31989" y="102208"/>
                    <a:pt x="35707" y="102208"/>
                    <a:pt x="36504" y="102208"/>
                  </a:cubicBezTo>
                  <a:cubicBezTo>
                    <a:pt x="39691" y="102208"/>
                    <a:pt x="39957" y="101418"/>
                    <a:pt x="41816" y="97470"/>
                  </a:cubicBezTo>
                  <a:cubicBezTo>
                    <a:pt x="48455" y="82203"/>
                    <a:pt x="62266" y="65884"/>
                    <a:pt x="77670" y="65884"/>
                  </a:cubicBezTo>
                  <a:cubicBezTo>
                    <a:pt x="84309" y="65884"/>
                    <a:pt x="86699" y="70359"/>
                    <a:pt x="86699" y="78782"/>
                  </a:cubicBezTo>
                  <a:cubicBezTo>
                    <a:pt x="86699" y="81677"/>
                    <a:pt x="86168" y="85362"/>
                    <a:pt x="85903" y="86678"/>
                  </a:cubicBezTo>
                  <a:lnTo>
                    <a:pt x="60407" y="187489"/>
                  </a:lnTo>
                  <a:cubicBezTo>
                    <a:pt x="55892" y="205650"/>
                    <a:pt x="41816" y="220917"/>
                    <a:pt x="26146" y="220917"/>
                  </a:cubicBezTo>
                  <a:cubicBezTo>
                    <a:pt x="22694" y="220917"/>
                    <a:pt x="19507" y="220390"/>
                    <a:pt x="16585" y="219337"/>
                  </a:cubicBezTo>
                  <a:cubicBezTo>
                    <a:pt x="23490" y="216179"/>
                    <a:pt x="25615" y="209862"/>
                    <a:pt x="25615" y="205913"/>
                  </a:cubicBezTo>
                  <a:cubicBezTo>
                    <a:pt x="25615" y="199596"/>
                    <a:pt x="20569" y="196175"/>
                    <a:pt x="15257" y="196175"/>
                  </a:cubicBezTo>
                  <a:cubicBezTo>
                    <a:pt x="7024" y="196175"/>
                    <a:pt x="119" y="203281"/>
                    <a:pt x="119" y="211704"/>
                  </a:cubicBezTo>
                  <a:cubicBezTo>
                    <a:pt x="119" y="221706"/>
                    <a:pt x="10477" y="228287"/>
                    <a:pt x="26412" y="228287"/>
                  </a:cubicBezTo>
                  <a:cubicBezTo>
                    <a:pt x="42347" y="228287"/>
                    <a:pt x="73420" y="218811"/>
                    <a:pt x="81653" y="186699"/>
                  </a:cubicBezTo>
                  <a:lnTo>
                    <a:pt x="105556" y="92469"/>
                  </a:lnTo>
                  <a:cubicBezTo>
                    <a:pt x="106353" y="89573"/>
                    <a:pt x="106884" y="87204"/>
                    <a:pt x="106884" y="83256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990" name="Figura a mano libera: forma 989">
              <a:extLst>
                <a:ext uri="{FF2B5EF4-FFF2-40B4-BE49-F238E27FC236}">
                  <a16:creationId xmlns:a16="http://schemas.microsoft.com/office/drawing/2014/main" id="{4C916515-DAED-0B7B-AF48-361324E89BB7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250160" y="3982692"/>
              <a:ext cx="87642" cy="374513"/>
            </a:xfrm>
            <a:custGeom>
              <a:avLst/>
              <a:gdLst>
                <a:gd name="connsiteX0" fmla="*/ 87766 w 87642"/>
                <a:gd name="connsiteY0" fmla="*/ 370832 h 374513"/>
                <a:gd name="connsiteX1" fmla="*/ 86249 w 87642"/>
                <a:gd name="connsiteY1" fmla="*/ 367824 h 374513"/>
                <a:gd name="connsiteX2" fmla="*/ 20611 w 87642"/>
                <a:gd name="connsiteY2" fmla="*/ 203128 h 374513"/>
                <a:gd name="connsiteX3" fmla="*/ 20611 w 87642"/>
                <a:gd name="connsiteY3" fmla="*/ 171542 h 374513"/>
                <a:gd name="connsiteX4" fmla="*/ 86249 w 87642"/>
                <a:gd name="connsiteY4" fmla="*/ 6846 h 374513"/>
                <a:gd name="connsiteX5" fmla="*/ 87766 w 87642"/>
                <a:gd name="connsiteY5" fmla="*/ 3838 h 374513"/>
                <a:gd name="connsiteX6" fmla="*/ 83972 w 87642"/>
                <a:gd name="connsiteY6" fmla="*/ 78 h 374513"/>
                <a:gd name="connsiteX7" fmla="*/ 81696 w 87642"/>
                <a:gd name="connsiteY7" fmla="*/ 830 h 374513"/>
                <a:gd name="connsiteX8" fmla="*/ 123 w 87642"/>
                <a:gd name="connsiteY8" fmla="*/ 171542 h 374513"/>
                <a:gd name="connsiteX9" fmla="*/ 123 w 87642"/>
                <a:gd name="connsiteY9" fmla="*/ 203128 h 374513"/>
                <a:gd name="connsiteX10" fmla="*/ 81696 w 87642"/>
                <a:gd name="connsiteY10" fmla="*/ 373840 h 374513"/>
                <a:gd name="connsiteX11" fmla="*/ 83972 w 87642"/>
                <a:gd name="connsiteY11" fmla="*/ 374592 h 374513"/>
                <a:gd name="connsiteX12" fmla="*/ 87766 w 87642"/>
                <a:gd name="connsiteY12" fmla="*/ 370832 h 374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642" h="374513">
                  <a:moveTo>
                    <a:pt x="87766" y="370832"/>
                  </a:moveTo>
                  <a:cubicBezTo>
                    <a:pt x="87766" y="369704"/>
                    <a:pt x="87007" y="368576"/>
                    <a:pt x="86249" y="367824"/>
                  </a:cubicBezTo>
                  <a:cubicBezTo>
                    <a:pt x="46790" y="338494"/>
                    <a:pt x="20611" y="263290"/>
                    <a:pt x="20611" y="203128"/>
                  </a:cubicBezTo>
                  <a:lnTo>
                    <a:pt x="20611" y="171542"/>
                  </a:lnTo>
                  <a:cubicBezTo>
                    <a:pt x="20611" y="111379"/>
                    <a:pt x="46790" y="36176"/>
                    <a:pt x="86249" y="6846"/>
                  </a:cubicBezTo>
                  <a:cubicBezTo>
                    <a:pt x="87007" y="6094"/>
                    <a:pt x="87766" y="4966"/>
                    <a:pt x="87766" y="3838"/>
                  </a:cubicBezTo>
                  <a:cubicBezTo>
                    <a:pt x="87766" y="1958"/>
                    <a:pt x="85869" y="78"/>
                    <a:pt x="83972" y="78"/>
                  </a:cubicBezTo>
                  <a:cubicBezTo>
                    <a:pt x="83213" y="78"/>
                    <a:pt x="82454" y="454"/>
                    <a:pt x="81696" y="830"/>
                  </a:cubicBezTo>
                  <a:cubicBezTo>
                    <a:pt x="39961" y="32039"/>
                    <a:pt x="123" y="107243"/>
                    <a:pt x="123" y="171542"/>
                  </a:cubicBezTo>
                  <a:lnTo>
                    <a:pt x="123" y="203128"/>
                  </a:lnTo>
                  <a:cubicBezTo>
                    <a:pt x="123" y="267427"/>
                    <a:pt x="39961" y="342630"/>
                    <a:pt x="81696" y="373840"/>
                  </a:cubicBezTo>
                  <a:cubicBezTo>
                    <a:pt x="82454" y="374216"/>
                    <a:pt x="83213" y="374592"/>
                    <a:pt x="83972" y="374592"/>
                  </a:cubicBezTo>
                  <a:cubicBezTo>
                    <a:pt x="85869" y="374592"/>
                    <a:pt x="87766" y="372712"/>
                    <a:pt x="87766" y="370832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991" name="Figura a mano libera: forma 990">
              <a:extLst>
                <a:ext uri="{FF2B5EF4-FFF2-40B4-BE49-F238E27FC236}">
                  <a16:creationId xmlns:a16="http://schemas.microsoft.com/office/drawing/2014/main" id="{B75D5555-3B9F-7AA4-AC10-600552DC349A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6370431" y="4097754"/>
              <a:ext cx="188944" cy="170336"/>
            </a:xfrm>
            <a:custGeom>
              <a:avLst/>
              <a:gdLst>
                <a:gd name="connsiteX0" fmla="*/ 189072 w 188944"/>
                <a:gd name="connsiteY0" fmla="*/ 24895 h 170336"/>
                <a:gd name="connsiteX1" fmla="*/ 153787 w 188944"/>
                <a:gd name="connsiteY1" fmla="*/ 78 h 170336"/>
                <a:gd name="connsiteX2" fmla="*/ 113949 w 188944"/>
                <a:gd name="connsiteY2" fmla="*/ 28655 h 170336"/>
                <a:gd name="connsiteX3" fmla="*/ 72973 w 188944"/>
                <a:gd name="connsiteY3" fmla="*/ 78 h 170336"/>
                <a:gd name="connsiteX4" fmla="*/ 11889 w 188944"/>
                <a:gd name="connsiteY4" fmla="*/ 57985 h 170336"/>
                <a:gd name="connsiteX5" fmla="*/ 16442 w 188944"/>
                <a:gd name="connsiteY5" fmla="*/ 61745 h 170336"/>
                <a:gd name="connsiteX6" fmla="*/ 21374 w 188944"/>
                <a:gd name="connsiteY6" fmla="*/ 57609 h 170336"/>
                <a:gd name="connsiteX7" fmla="*/ 72215 w 188944"/>
                <a:gd name="connsiteY7" fmla="*/ 8350 h 170336"/>
                <a:gd name="connsiteX8" fmla="*/ 92702 w 188944"/>
                <a:gd name="connsiteY8" fmla="*/ 33544 h 170336"/>
                <a:gd name="connsiteX9" fmla="*/ 72215 w 188944"/>
                <a:gd name="connsiteY9" fmla="*/ 123036 h 170336"/>
                <a:gd name="connsiteX10" fmla="*/ 36171 w 188944"/>
                <a:gd name="connsiteY10" fmla="*/ 162142 h 170336"/>
                <a:gd name="connsiteX11" fmla="*/ 17201 w 188944"/>
                <a:gd name="connsiteY11" fmla="*/ 157254 h 170336"/>
                <a:gd name="connsiteX12" fmla="*/ 35033 w 188944"/>
                <a:gd name="connsiteY12" fmla="*/ 136949 h 170336"/>
                <a:gd name="connsiteX13" fmla="*/ 20995 w 188944"/>
                <a:gd name="connsiteY13" fmla="*/ 123788 h 170336"/>
                <a:gd name="connsiteX14" fmla="*/ 127 w 188944"/>
                <a:gd name="connsiteY14" fmla="*/ 145597 h 170336"/>
                <a:gd name="connsiteX15" fmla="*/ 35792 w 188944"/>
                <a:gd name="connsiteY15" fmla="*/ 170414 h 170336"/>
                <a:gd name="connsiteX16" fmla="*/ 75629 w 188944"/>
                <a:gd name="connsiteY16" fmla="*/ 141837 h 170336"/>
                <a:gd name="connsiteX17" fmla="*/ 116605 w 188944"/>
                <a:gd name="connsiteY17" fmla="*/ 170414 h 170336"/>
                <a:gd name="connsiteX18" fmla="*/ 177310 w 188944"/>
                <a:gd name="connsiteY18" fmla="*/ 112507 h 170336"/>
                <a:gd name="connsiteX19" fmla="*/ 172757 w 188944"/>
                <a:gd name="connsiteY19" fmla="*/ 108747 h 170336"/>
                <a:gd name="connsiteX20" fmla="*/ 167825 w 188944"/>
                <a:gd name="connsiteY20" fmla="*/ 112883 h 170336"/>
                <a:gd name="connsiteX21" fmla="*/ 117364 w 188944"/>
                <a:gd name="connsiteY21" fmla="*/ 162142 h 170336"/>
                <a:gd name="connsiteX22" fmla="*/ 96497 w 188944"/>
                <a:gd name="connsiteY22" fmla="*/ 137325 h 170336"/>
                <a:gd name="connsiteX23" fmla="*/ 102946 w 188944"/>
                <a:gd name="connsiteY23" fmla="*/ 104235 h 170336"/>
                <a:gd name="connsiteX24" fmla="*/ 115846 w 188944"/>
                <a:gd name="connsiteY24" fmla="*/ 52721 h 170336"/>
                <a:gd name="connsiteX25" fmla="*/ 153407 w 188944"/>
                <a:gd name="connsiteY25" fmla="*/ 8350 h 170336"/>
                <a:gd name="connsiteX26" fmla="*/ 172378 w 188944"/>
                <a:gd name="connsiteY26" fmla="*/ 13239 h 170336"/>
                <a:gd name="connsiteX27" fmla="*/ 154166 w 188944"/>
                <a:gd name="connsiteY27" fmla="*/ 33544 h 170336"/>
                <a:gd name="connsiteX28" fmla="*/ 168584 w 188944"/>
                <a:gd name="connsiteY28" fmla="*/ 46704 h 170336"/>
                <a:gd name="connsiteX29" fmla="*/ 189072 w 188944"/>
                <a:gd name="connsiteY29" fmla="*/ 24895 h 170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88944" h="170336">
                  <a:moveTo>
                    <a:pt x="189072" y="24895"/>
                  </a:moveTo>
                  <a:cubicBezTo>
                    <a:pt x="189072" y="5342"/>
                    <a:pt x="166687" y="78"/>
                    <a:pt x="153787" y="78"/>
                  </a:cubicBezTo>
                  <a:cubicBezTo>
                    <a:pt x="131781" y="78"/>
                    <a:pt x="118502" y="20007"/>
                    <a:pt x="113949" y="28655"/>
                  </a:cubicBezTo>
                  <a:cubicBezTo>
                    <a:pt x="104464" y="3838"/>
                    <a:pt x="83976" y="78"/>
                    <a:pt x="72973" y="78"/>
                  </a:cubicBezTo>
                  <a:cubicBezTo>
                    <a:pt x="33515" y="78"/>
                    <a:pt x="11889" y="48584"/>
                    <a:pt x="11889" y="57985"/>
                  </a:cubicBezTo>
                  <a:cubicBezTo>
                    <a:pt x="11889" y="61745"/>
                    <a:pt x="16442" y="61745"/>
                    <a:pt x="16442" y="61745"/>
                  </a:cubicBezTo>
                  <a:cubicBezTo>
                    <a:pt x="19477" y="61745"/>
                    <a:pt x="20615" y="60993"/>
                    <a:pt x="21374" y="57609"/>
                  </a:cubicBezTo>
                  <a:cubicBezTo>
                    <a:pt x="34274" y="17751"/>
                    <a:pt x="59315" y="8350"/>
                    <a:pt x="72215" y="8350"/>
                  </a:cubicBezTo>
                  <a:cubicBezTo>
                    <a:pt x="79423" y="8350"/>
                    <a:pt x="92702" y="11735"/>
                    <a:pt x="92702" y="33544"/>
                  </a:cubicBezTo>
                  <a:cubicBezTo>
                    <a:pt x="92702" y="45200"/>
                    <a:pt x="86253" y="70393"/>
                    <a:pt x="72215" y="123036"/>
                  </a:cubicBezTo>
                  <a:cubicBezTo>
                    <a:pt x="66144" y="146349"/>
                    <a:pt x="52865" y="162142"/>
                    <a:pt x="36171" y="162142"/>
                  </a:cubicBezTo>
                  <a:cubicBezTo>
                    <a:pt x="33895" y="162142"/>
                    <a:pt x="25168" y="162142"/>
                    <a:pt x="17201" y="157254"/>
                  </a:cubicBezTo>
                  <a:cubicBezTo>
                    <a:pt x="26686" y="155373"/>
                    <a:pt x="35033" y="147477"/>
                    <a:pt x="35033" y="136949"/>
                  </a:cubicBezTo>
                  <a:cubicBezTo>
                    <a:pt x="35033" y="126796"/>
                    <a:pt x="26686" y="123788"/>
                    <a:pt x="20995" y="123788"/>
                  </a:cubicBezTo>
                  <a:cubicBezTo>
                    <a:pt x="9613" y="123788"/>
                    <a:pt x="127" y="133564"/>
                    <a:pt x="127" y="145597"/>
                  </a:cubicBezTo>
                  <a:cubicBezTo>
                    <a:pt x="127" y="162894"/>
                    <a:pt x="19098" y="170414"/>
                    <a:pt x="35792" y="170414"/>
                  </a:cubicBezTo>
                  <a:cubicBezTo>
                    <a:pt x="60832" y="170414"/>
                    <a:pt x="74491" y="144093"/>
                    <a:pt x="75629" y="141837"/>
                  </a:cubicBezTo>
                  <a:cubicBezTo>
                    <a:pt x="80182" y="155749"/>
                    <a:pt x="93841" y="170414"/>
                    <a:pt x="116605" y="170414"/>
                  </a:cubicBezTo>
                  <a:cubicBezTo>
                    <a:pt x="155684" y="170414"/>
                    <a:pt x="177310" y="121908"/>
                    <a:pt x="177310" y="112507"/>
                  </a:cubicBezTo>
                  <a:cubicBezTo>
                    <a:pt x="177310" y="108747"/>
                    <a:pt x="173895" y="108747"/>
                    <a:pt x="172757" y="108747"/>
                  </a:cubicBezTo>
                  <a:cubicBezTo>
                    <a:pt x="169342" y="108747"/>
                    <a:pt x="168584" y="110251"/>
                    <a:pt x="167825" y="112883"/>
                  </a:cubicBezTo>
                  <a:cubicBezTo>
                    <a:pt x="155304" y="153117"/>
                    <a:pt x="129505" y="162142"/>
                    <a:pt x="117364" y="162142"/>
                  </a:cubicBezTo>
                  <a:cubicBezTo>
                    <a:pt x="102567" y="162142"/>
                    <a:pt x="96497" y="150109"/>
                    <a:pt x="96497" y="137325"/>
                  </a:cubicBezTo>
                  <a:cubicBezTo>
                    <a:pt x="96497" y="129052"/>
                    <a:pt x="98773" y="120780"/>
                    <a:pt x="102946" y="104235"/>
                  </a:cubicBezTo>
                  <a:lnTo>
                    <a:pt x="115846" y="52721"/>
                  </a:lnTo>
                  <a:cubicBezTo>
                    <a:pt x="118123" y="42944"/>
                    <a:pt x="126849" y="8350"/>
                    <a:pt x="153407" y="8350"/>
                  </a:cubicBezTo>
                  <a:cubicBezTo>
                    <a:pt x="155304" y="8350"/>
                    <a:pt x="164410" y="8350"/>
                    <a:pt x="172378" y="13239"/>
                  </a:cubicBezTo>
                  <a:cubicBezTo>
                    <a:pt x="161754" y="15119"/>
                    <a:pt x="154166" y="24519"/>
                    <a:pt x="154166" y="33544"/>
                  </a:cubicBezTo>
                  <a:cubicBezTo>
                    <a:pt x="154166" y="39560"/>
                    <a:pt x="158340" y="46704"/>
                    <a:pt x="168584" y="46704"/>
                  </a:cubicBezTo>
                  <a:cubicBezTo>
                    <a:pt x="176931" y="46704"/>
                    <a:pt x="189072" y="39936"/>
                    <a:pt x="189072" y="24895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992" name="Figura a mano libera: forma 991">
              <a:extLst>
                <a:ext uri="{FF2B5EF4-FFF2-40B4-BE49-F238E27FC236}">
                  <a16:creationId xmlns:a16="http://schemas.microsoft.com/office/drawing/2014/main" id="{5EAFE47F-45E6-F461-1D64-80F2C661D113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609078" y="4224096"/>
              <a:ext cx="44390" cy="112429"/>
            </a:xfrm>
            <a:custGeom>
              <a:avLst/>
              <a:gdLst>
                <a:gd name="connsiteX0" fmla="*/ 44523 w 44390"/>
                <a:gd name="connsiteY0" fmla="*/ 39561 h 112429"/>
                <a:gd name="connsiteX1" fmla="*/ 20241 w 44390"/>
                <a:gd name="connsiteY1" fmla="*/ 79 h 112429"/>
                <a:gd name="connsiteX2" fmla="*/ 133 w 44390"/>
                <a:gd name="connsiteY2" fmla="*/ 20008 h 112429"/>
                <a:gd name="connsiteX3" fmla="*/ 20241 w 44390"/>
                <a:gd name="connsiteY3" fmla="*/ 39937 h 112429"/>
                <a:gd name="connsiteX4" fmla="*/ 33520 w 44390"/>
                <a:gd name="connsiteY4" fmla="*/ 35048 h 112429"/>
                <a:gd name="connsiteX5" fmla="*/ 35418 w 44390"/>
                <a:gd name="connsiteY5" fmla="*/ 33920 h 112429"/>
                <a:gd name="connsiteX6" fmla="*/ 36176 w 44390"/>
                <a:gd name="connsiteY6" fmla="*/ 39561 h 112429"/>
                <a:gd name="connsiteX7" fmla="*/ 10377 w 44390"/>
                <a:gd name="connsiteY7" fmla="*/ 102356 h 112429"/>
                <a:gd name="connsiteX8" fmla="*/ 6203 w 44390"/>
                <a:gd name="connsiteY8" fmla="*/ 108372 h 112429"/>
                <a:gd name="connsiteX9" fmla="*/ 9997 w 44390"/>
                <a:gd name="connsiteY9" fmla="*/ 112508 h 112429"/>
                <a:gd name="connsiteX10" fmla="*/ 44523 w 44390"/>
                <a:gd name="connsiteY10" fmla="*/ 39561 h 112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90" h="112429">
                  <a:moveTo>
                    <a:pt x="44523" y="39561"/>
                  </a:moveTo>
                  <a:cubicBezTo>
                    <a:pt x="44523" y="14743"/>
                    <a:pt x="35038" y="79"/>
                    <a:pt x="20241" y="79"/>
                  </a:cubicBezTo>
                  <a:cubicBezTo>
                    <a:pt x="7721" y="79"/>
                    <a:pt x="133" y="9479"/>
                    <a:pt x="133" y="20008"/>
                  </a:cubicBezTo>
                  <a:cubicBezTo>
                    <a:pt x="133" y="30160"/>
                    <a:pt x="7721" y="39937"/>
                    <a:pt x="20241" y="39937"/>
                  </a:cubicBezTo>
                  <a:cubicBezTo>
                    <a:pt x="24794" y="39937"/>
                    <a:pt x="29726" y="38433"/>
                    <a:pt x="33520" y="35048"/>
                  </a:cubicBezTo>
                  <a:cubicBezTo>
                    <a:pt x="34659" y="34296"/>
                    <a:pt x="35418" y="33920"/>
                    <a:pt x="35418" y="33920"/>
                  </a:cubicBezTo>
                  <a:cubicBezTo>
                    <a:pt x="35418" y="33920"/>
                    <a:pt x="36176" y="34296"/>
                    <a:pt x="36176" y="39561"/>
                  </a:cubicBezTo>
                  <a:cubicBezTo>
                    <a:pt x="36176" y="67386"/>
                    <a:pt x="22897" y="89947"/>
                    <a:pt x="10377" y="102356"/>
                  </a:cubicBezTo>
                  <a:cubicBezTo>
                    <a:pt x="6203" y="106492"/>
                    <a:pt x="6203" y="107244"/>
                    <a:pt x="6203" y="108372"/>
                  </a:cubicBezTo>
                  <a:cubicBezTo>
                    <a:pt x="6203" y="111004"/>
                    <a:pt x="8100" y="112508"/>
                    <a:pt x="9997" y="112508"/>
                  </a:cubicBezTo>
                  <a:cubicBezTo>
                    <a:pt x="14171" y="112508"/>
                    <a:pt x="44523" y="83555"/>
                    <a:pt x="44523" y="39561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993" name="Figura a mano libera: forma 992">
              <a:extLst>
                <a:ext uri="{FF2B5EF4-FFF2-40B4-BE49-F238E27FC236}">
                  <a16:creationId xmlns:a16="http://schemas.microsoft.com/office/drawing/2014/main" id="{D836F424-24C6-2026-C849-5B7591C50946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753890" y="4028566"/>
              <a:ext cx="116477" cy="239523"/>
            </a:xfrm>
            <a:custGeom>
              <a:avLst/>
              <a:gdLst>
                <a:gd name="connsiteX0" fmla="*/ 116615 w 116477"/>
                <a:gd name="connsiteY0" fmla="*/ 77537 h 239523"/>
                <a:gd name="connsiteX1" fmla="*/ 105991 w 116477"/>
                <a:gd name="connsiteY1" fmla="*/ 73401 h 239523"/>
                <a:gd name="connsiteX2" fmla="*/ 72604 w 116477"/>
                <a:gd name="connsiteY2" fmla="*/ 73401 h 239523"/>
                <a:gd name="connsiteX3" fmla="*/ 88159 w 116477"/>
                <a:gd name="connsiteY3" fmla="*/ 10230 h 239523"/>
                <a:gd name="connsiteX4" fmla="*/ 77157 w 116477"/>
                <a:gd name="connsiteY4" fmla="*/ 78 h 239523"/>
                <a:gd name="connsiteX5" fmla="*/ 61980 w 116477"/>
                <a:gd name="connsiteY5" fmla="*/ 13614 h 239523"/>
                <a:gd name="connsiteX6" fmla="*/ 47184 w 116477"/>
                <a:gd name="connsiteY6" fmla="*/ 73401 h 239523"/>
                <a:gd name="connsiteX7" fmla="*/ 11519 w 116477"/>
                <a:gd name="connsiteY7" fmla="*/ 73401 h 239523"/>
                <a:gd name="connsiteX8" fmla="*/ 137 w 116477"/>
                <a:gd name="connsiteY8" fmla="*/ 80546 h 239523"/>
                <a:gd name="connsiteX9" fmla="*/ 10761 w 116477"/>
                <a:gd name="connsiteY9" fmla="*/ 85058 h 239523"/>
                <a:gd name="connsiteX10" fmla="*/ 44148 w 116477"/>
                <a:gd name="connsiteY10" fmla="*/ 85058 h 239523"/>
                <a:gd name="connsiteX11" fmla="*/ 15313 w 116477"/>
                <a:gd name="connsiteY11" fmla="*/ 205008 h 239523"/>
                <a:gd name="connsiteX12" fmla="*/ 50219 w 116477"/>
                <a:gd name="connsiteY12" fmla="*/ 239601 h 239523"/>
                <a:gd name="connsiteX13" fmla="*/ 110544 w 116477"/>
                <a:gd name="connsiteY13" fmla="*/ 181694 h 239523"/>
                <a:gd name="connsiteX14" fmla="*/ 105991 w 116477"/>
                <a:gd name="connsiteY14" fmla="*/ 177934 h 239523"/>
                <a:gd name="connsiteX15" fmla="*/ 100300 w 116477"/>
                <a:gd name="connsiteY15" fmla="*/ 183199 h 239523"/>
                <a:gd name="connsiteX16" fmla="*/ 50978 w 116477"/>
                <a:gd name="connsiteY16" fmla="*/ 231329 h 239523"/>
                <a:gd name="connsiteX17" fmla="*/ 39216 w 116477"/>
                <a:gd name="connsiteY17" fmla="*/ 214032 h 239523"/>
                <a:gd name="connsiteX18" fmla="*/ 41493 w 116477"/>
                <a:gd name="connsiteY18" fmla="*/ 195983 h 239523"/>
                <a:gd name="connsiteX19" fmla="*/ 69569 w 116477"/>
                <a:gd name="connsiteY19" fmla="*/ 85058 h 239523"/>
                <a:gd name="connsiteX20" fmla="*/ 105233 w 116477"/>
                <a:gd name="connsiteY20" fmla="*/ 85058 h 239523"/>
                <a:gd name="connsiteX21" fmla="*/ 116615 w 116477"/>
                <a:gd name="connsiteY21" fmla="*/ 77537 h 23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6477" h="239523">
                  <a:moveTo>
                    <a:pt x="116615" y="77537"/>
                  </a:moveTo>
                  <a:cubicBezTo>
                    <a:pt x="116615" y="73401"/>
                    <a:pt x="112821" y="73401"/>
                    <a:pt x="105991" y="73401"/>
                  </a:cubicBezTo>
                  <a:lnTo>
                    <a:pt x="72604" y="73401"/>
                  </a:lnTo>
                  <a:cubicBezTo>
                    <a:pt x="86262" y="20007"/>
                    <a:pt x="88159" y="12486"/>
                    <a:pt x="88159" y="10230"/>
                  </a:cubicBezTo>
                  <a:cubicBezTo>
                    <a:pt x="88159" y="3838"/>
                    <a:pt x="83607" y="78"/>
                    <a:pt x="77157" y="78"/>
                  </a:cubicBezTo>
                  <a:cubicBezTo>
                    <a:pt x="76018" y="78"/>
                    <a:pt x="65395" y="454"/>
                    <a:pt x="61980" y="13614"/>
                  </a:cubicBezTo>
                  <a:lnTo>
                    <a:pt x="47184" y="73401"/>
                  </a:lnTo>
                  <a:lnTo>
                    <a:pt x="11519" y="73401"/>
                  </a:lnTo>
                  <a:cubicBezTo>
                    <a:pt x="3931" y="73401"/>
                    <a:pt x="137" y="73401"/>
                    <a:pt x="137" y="80546"/>
                  </a:cubicBezTo>
                  <a:cubicBezTo>
                    <a:pt x="137" y="85058"/>
                    <a:pt x="3172" y="85058"/>
                    <a:pt x="10761" y="85058"/>
                  </a:cubicBezTo>
                  <a:lnTo>
                    <a:pt x="44148" y="85058"/>
                  </a:lnTo>
                  <a:cubicBezTo>
                    <a:pt x="16831" y="191847"/>
                    <a:pt x="15313" y="198239"/>
                    <a:pt x="15313" y="205008"/>
                  </a:cubicBezTo>
                  <a:cubicBezTo>
                    <a:pt x="15313" y="225313"/>
                    <a:pt x="29731" y="239601"/>
                    <a:pt x="50219" y="239601"/>
                  </a:cubicBezTo>
                  <a:cubicBezTo>
                    <a:pt x="88918" y="239601"/>
                    <a:pt x="110544" y="184703"/>
                    <a:pt x="110544" y="181694"/>
                  </a:cubicBezTo>
                  <a:cubicBezTo>
                    <a:pt x="110544" y="177934"/>
                    <a:pt x="107509" y="177934"/>
                    <a:pt x="105991" y="177934"/>
                  </a:cubicBezTo>
                  <a:cubicBezTo>
                    <a:pt x="102577" y="177934"/>
                    <a:pt x="102197" y="179062"/>
                    <a:pt x="100300" y="183199"/>
                  </a:cubicBezTo>
                  <a:cubicBezTo>
                    <a:pt x="83986" y="222304"/>
                    <a:pt x="63877" y="231329"/>
                    <a:pt x="50978" y="231329"/>
                  </a:cubicBezTo>
                  <a:cubicBezTo>
                    <a:pt x="43010" y="231329"/>
                    <a:pt x="39216" y="226441"/>
                    <a:pt x="39216" y="214032"/>
                  </a:cubicBezTo>
                  <a:cubicBezTo>
                    <a:pt x="39216" y="205008"/>
                    <a:pt x="39975" y="202375"/>
                    <a:pt x="41493" y="195983"/>
                  </a:cubicBezTo>
                  <a:lnTo>
                    <a:pt x="69569" y="85058"/>
                  </a:lnTo>
                  <a:lnTo>
                    <a:pt x="105233" y="85058"/>
                  </a:lnTo>
                  <a:cubicBezTo>
                    <a:pt x="112821" y="85058"/>
                    <a:pt x="116615" y="85058"/>
                    <a:pt x="116615" y="77537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994" name="Figura a mano libera: forma 993">
              <a:extLst>
                <a:ext uri="{FF2B5EF4-FFF2-40B4-BE49-F238E27FC236}">
                  <a16:creationId xmlns:a16="http://schemas.microsoft.com/office/drawing/2014/main" id="{E975A060-128F-0F13-E8E7-88D04D418A2D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6903755" y="3982692"/>
              <a:ext cx="87642" cy="374513"/>
            </a:xfrm>
            <a:custGeom>
              <a:avLst/>
              <a:gdLst>
                <a:gd name="connsiteX0" fmla="*/ 87784 w 87642"/>
                <a:gd name="connsiteY0" fmla="*/ 203128 h 374513"/>
                <a:gd name="connsiteX1" fmla="*/ 87784 w 87642"/>
                <a:gd name="connsiteY1" fmla="*/ 171542 h 374513"/>
                <a:gd name="connsiteX2" fmla="*/ 6211 w 87642"/>
                <a:gd name="connsiteY2" fmla="*/ 830 h 374513"/>
                <a:gd name="connsiteX3" fmla="*/ 3935 w 87642"/>
                <a:gd name="connsiteY3" fmla="*/ 78 h 374513"/>
                <a:gd name="connsiteX4" fmla="*/ 141 w 87642"/>
                <a:gd name="connsiteY4" fmla="*/ 3838 h 374513"/>
                <a:gd name="connsiteX5" fmla="*/ 1659 w 87642"/>
                <a:gd name="connsiteY5" fmla="*/ 6846 h 374513"/>
                <a:gd name="connsiteX6" fmla="*/ 67296 w 87642"/>
                <a:gd name="connsiteY6" fmla="*/ 171542 h 374513"/>
                <a:gd name="connsiteX7" fmla="*/ 67296 w 87642"/>
                <a:gd name="connsiteY7" fmla="*/ 203128 h 374513"/>
                <a:gd name="connsiteX8" fmla="*/ 1659 w 87642"/>
                <a:gd name="connsiteY8" fmla="*/ 367824 h 374513"/>
                <a:gd name="connsiteX9" fmla="*/ 141 w 87642"/>
                <a:gd name="connsiteY9" fmla="*/ 370832 h 374513"/>
                <a:gd name="connsiteX10" fmla="*/ 3935 w 87642"/>
                <a:gd name="connsiteY10" fmla="*/ 374592 h 374513"/>
                <a:gd name="connsiteX11" fmla="*/ 6211 w 87642"/>
                <a:gd name="connsiteY11" fmla="*/ 373840 h 374513"/>
                <a:gd name="connsiteX12" fmla="*/ 87784 w 87642"/>
                <a:gd name="connsiteY12" fmla="*/ 203128 h 374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642" h="374513">
                  <a:moveTo>
                    <a:pt x="87784" y="203128"/>
                  </a:moveTo>
                  <a:lnTo>
                    <a:pt x="87784" y="171542"/>
                  </a:lnTo>
                  <a:cubicBezTo>
                    <a:pt x="87784" y="107243"/>
                    <a:pt x="47946" y="32039"/>
                    <a:pt x="6211" y="830"/>
                  </a:cubicBezTo>
                  <a:cubicBezTo>
                    <a:pt x="5453" y="454"/>
                    <a:pt x="4694" y="78"/>
                    <a:pt x="3935" y="78"/>
                  </a:cubicBezTo>
                  <a:cubicBezTo>
                    <a:pt x="2038" y="78"/>
                    <a:pt x="141" y="1958"/>
                    <a:pt x="141" y="3838"/>
                  </a:cubicBezTo>
                  <a:cubicBezTo>
                    <a:pt x="141" y="4966"/>
                    <a:pt x="900" y="6094"/>
                    <a:pt x="1659" y="6846"/>
                  </a:cubicBezTo>
                  <a:cubicBezTo>
                    <a:pt x="41117" y="36176"/>
                    <a:pt x="67296" y="111379"/>
                    <a:pt x="67296" y="171542"/>
                  </a:cubicBezTo>
                  <a:lnTo>
                    <a:pt x="67296" y="203128"/>
                  </a:lnTo>
                  <a:cubicBezTo>
                    <a:pt x="67296" y="263290"/>
                    <a:pt x="41117" y="338494"/>
                    <a:pt x="1659" y="367824"/>
                  </a:cubicBezTo>
                  <a:cubicBezTo>
                    <a:pt x="900" y="368576"/>
                    <a:pt x="141" y="369704"/>
                    <a:pt x="141" y="370832"/>
                  </a:cubicBezTo>
                  <a:cubicBezTo>
                    <a:pt x="141" y="372712"/>
                    <a:pt x="2038" y="374592"/>
                    <a:pt x="3935" y="374592"/>
                  </a:cubicBezTo>
                  <a:cubicBezTo>
                    <a:pt x="4694" y="374592"/>
                    <a:pt x="5453" y="374216"/>
                    <a:pt x="6211" y="373840"/>
                  </a:cubicBezTo>
                  <a:cubicBezTo>
                    <a:pt x="47946" y="342630"/>
                    <a:pt x="87784" y="267427"/>
                    <a:pt x="87784" y="203128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995" name="Figura a mano libera: forma 994">
              <a:extLst>
                <a:ext uri="{FF2B5EF4-FFF2-40B4-BE49-F238E27FC236}">
                  <a16:creationId xmlns:a16="http://schemas.microsoft.com/office/drawing/2014/main" id="{75542AEE-4B6C-CA11-2953-43A31E85F1CA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7156364" y="4125955"/>
              <a:ext cx="252684" cy="87988"/>
            </a:xfrm>
            <a:custGeom>
              <a:avLst/>
              <a:gdLst>
                <a:gd name="connsiteX0" fmla="*/ 252832 w 252684"/>
                <a:gd name="connsiteY0" fmla="*/ 7598 h 87988"/>
                <a:gd name="connsiteX1" fmla="*/ 245244 w 252684"/>
                <a:gd name="connsiteY1" fmla="*/ 78 h 87988"/>
                <a:gd name="connsiteX2" fmla="*/ 7736 w 252684"/>
                <a:gd name="connsiteY2" fmla="*/ 78 h 87988"/>
                <a:gd name="connsiteX3" fmla="*/ 148 w 252684"/>
                <a:gd name="connsiteY3" fmla="*/ 7598 h 87988"/>
                <a:gd name="connsiteX4" fmla="*/ 7736 w 252684"/>
                <a:gd name="connsiteY4" fmla="*/ 15119 h 87988"/>
                <a:gd name="connsiteX5" fmla="*/ 245244 w 252684"/>
                <a:gd name="connsiteY5" fmla="*/ 15119 h 87988"/>
                <a:gd name="connsiteX6" fmla="*/ 252832 w 252684"/>
                <a:gd name="connsiteY6" fmla="*/ 7598 h 87988"/>
                <a:gd name="connsiteX7" fmla="*/ 252832 w 252684"/>
                <a:gd name="connsiteY7" fmla="*/ 80546 h 87988"/>
                <a:gd name="connsiteX8" fmla="*/ 245244 w 252684"/>
                <a:gd name="connsiteY8" fmla="*/ 73025 h 87988"/>
                <a:gd name="connsiteX9" fmla="*/ 7736 w 252684"/>
                <a:gd name="connsiteY9" fmla="*/ 73025 h 87988"/>
                <a:gd name="connsiteX10" fmla="*/ 148 w 252684"/>
                <a:gd name="connsiteY10" fmla="*/ 80546 h 87988"/>
                <a:gd name="connsiteX11" fmla="*/ 7736 w 252684"/>
                <a:gd name="connsiteY11" fmla="*/ 88066 h 87988"/>
                <a:gd name="connsiteX12" fmla="*/ 245244 w 252684"/>
                <a:gd name="connsiteY12" fmla="*/ 88066 h 87988"/>
                <a:gd name="connsiteX13" fmla="*/ 252832 w 252684"/>
                <a:gd name="connsiteY13" fmla="*/ 80546 h 87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684" h="87988">
                  <a:moveTo>
                    <a:pt x="252832" y="7598"/>
                  </a:moveTo>
                  <a:cubicBezTo>
                    <a:pt x="252832" y="3462"/>
                    <a:pt x="249418" y="78"/>
                    <a:pt x="245244" y="78"/>
                  </a:cubicBezTo>
                  <a:lnTo>
                    <a:pt x="7736" y="78"/>
                  </a:lnTo>
                  <a:cubicBezTo>
                    <a:pt x="3563" y="78"/>
                    <a:pt x="148" y="3462"/>
                    <a:pt x="148" y="7598"/>
                  </a:cubicBezTo>
                  <a:cubicBezTo>
                    <a:pt x="148" y="11735"/>
                    <a:pt x="3563" y="15119"/>
                    <a:pt x="7736" y="15119"/>
                  </a:cubicBezTo>
                  <a:lnTo>
                    <a:pt x="245244" y="15119"/>
                  </a:lnTo>
                  <a:cubicBezTo>
                    <a:pt x="249418" y="15119"/>
                    <a:pt x="252832" y="11734"/>
                    <a:pt x="252832" y="7598"/>
                  </a:cubicBezTo>
                  <a:close/>
                  <a:moveTo>
                    <a:pt x="252832" y="80546"/>
                  </a:moveTo>
                  <a:cubicBezTo>
                    <a:pt x="252832" y="76410"/>
                    <a:pt x="249418" y="73025"/>
                    <a:pt x="245244" y="73025"/>
                  </a:cubicBezTo>
                  <a:lnTo>
                    <a:pt x="7736" y="73025"/>
                  </a:lnTo>
                  <a:cubicBezTo>
                    <a:pt x="3563" y="73025"/>
                    <a:pt x="148" y="76410"/>
                    <a:pt x="148" y="80546"/>
                  </a:cubicBezTo>
                  <a:cubicBezTo>
                    <a:pt x="148" y="84682"/>
                    <a:pt x="3563" y="88066"/>
                    <a:pt x="7736" y="88066"/>
                  </a:cubicBezTo>
                  <a:lnTo>
                    <a:pt x="245244" y="88066"/>
                  </a:lnTo>
                  <a:cubicBezTo>
                    <a:pt x="249418" y="88066"/>
                    <a:pt x="252832" y="84682"/>
                    <a:pt x="252832" y="80546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996" name="Figura a mano libera: forma 995">
              <a:extLst>
                <a:ext uri="{FF2B5EF4-FFF2-40B4-BE49-F238E27FC236}">
                  <a16:creationId xmlns:a16="http://schemas.microsoft.com/office/drawing/2014/main" id="{48C2B46C-D96E-4D08-3ECB-DC2BA0A3F903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7556941" y="3752183"/>
              <a:ext cx="336532" cy="835512"/>
            </a:xfrm>
            <a:custGeom>
              <a:avLst/>
              <a:gdLst>
                <a:gd name="connsiteX0" fmla="*/ 336692 w 336532"/>
                <a:gd name="connsiteY0" fmla="*/ 35048 h 835512"/>
                <a:gd name="connsiteX1" fmla="*/ 295337 w 336532"/>
                <a:gd name="connsiteY1" fmla="*/ 78 h 835512"/>
                <a:gd name="connsiteX2" fmla="*/ 224388 w 336532"/>
                <a:gd name="connsiteY2" fmla="*/ 117772 h 835512"/>
                <a:gd name="connsiteX3" fmla="*/ 129916 w 336532"/>
                <a:gd name="connsiteY3" fmla="*/ 556585 h 835512"/>
                <a:gd name="connsiteX4" fmla="*/ 96528 w 336532"/>
                <a:gd name="connsiteY4" fmla="*/ 729177 h 835512"/>
                <a:gd name="connsiteX5" fmla="*/ 41514 w 336532"/>
                <a:gd name="connsiteY5" fmla="*/ 827318 h 835512"/>
                <a:gd name="connsiteX6" fmla="*/ 18371 w 336532"/>
                <a:gd name="connsiteY6" fmla="*/ 818669 h 835512"/>
                <a:gd name="connsiteX7" fmla="*/ 36961 w 336532"/>
                <a:gd name="connsiteY7" fmla="*/ 800244 h 835512"/>
                <a:gd name="connsiteX8" fmla="*/ 18750 w 336532"/>
                <a:gd name="connsiteY8" fmla="*/ 781819 h 835512"/>
                <a:gd name="connsiteX9" fmla="*/ 159 w 336532"/>
                <a:gd name="connsiteY9" fmla="*/ 800620 h 835512"/>
                <a:gd name="connsiteX10" fmla="*/ 42273 w 336532"/>
                <a:gd name="connsiteY10" fmla="*/ 835590 h 835512"/>
                <a:gd name="connsiteX11" fmla="*/ 148507 w 336532"/>
                <a:gd name="connsiteY11" fmla="*/ 638557 h 835512"/>
                <a:gd name="connsiteX12" fmla="*/ 222870 w 336532"/>
                <a:gd name="connsiteY12" fmla="*/ 279083 h 835512"/>
                <a:gd name="connsiteX13" fmla="*/ 263846 w 336532"/>
                <a:gd name="connsiteY13" fmla="*/ 75282 h 835512"/>
                <a:gd name="connsiteX14" fmla="*/ 296096 w 336532"/>
                <a:gd name="connsiteY14" fmla="*/ 8350 h 835512"/>
                <a:gd name="connsiteX15" fmla="*/ 318860 w 336532"/>
                <a:gd name="connsiteY15" fmla="*/ 16999 h 835512"/>
                <a:gd name="connsiteX16" fmla="*/ 299890 w 336532"/>
                <a:gd name="connsiteY16" fmla="*/ 35424 h 835512"/>
                <a:gd name="connsiteX17" fmla="*/ 318101 w 336532"/>
                <a:gd name="connsiteY17" fmla="*/ 53848 h 835512"/>
                <a:gd name="connsiteX18" fmla="*/ 336692 w 336532"/>
                <a:gd name="connsiteY18" fmla="*/ 35048 h 835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6532" h="835512">
                  <a:moveTo>
                    <a:pt x="336692" y="35048"/>
                  </a:moveTo>
                  <a:cubicBezTo>
                    <a:pt x="336692" y="14743"/>
                    <a:pt x="316204" y="78"/>
                    <a:pt x="295337" y="78"/>
                  </a:cubicBezTo>
                  <a:cubicBezTo>
                    <a:pt x="266502" y="78"/>
                    <a:pt x="245255" y="41064"/>
                    <a:pt x="224388" y="117772"/>
                  </a:cubicBezTo>
                  <a:cubicBezTo>
                    <a:pt x="223250" y="121908"/>
                    <a:pt x="171650" y="310669"/>
                    <a:pt x="129916" y="556585"/>
                  </a:cubicBezTo>
                  <a:cubicBezTo>
                    <a:pt x="120051" y="614115"/>
                    <a:pt x="109049" y="676910"/>
                    <a:pt x="96528" y="729177"/>
                  </a:cubicBezTo>
                  <a:cubicBezTo>
                    <a:pt x="89699" y="756626"/>
                    <a:pt x="72246" y="827318"/>
                    <a:pt x="41514" y="827318"/>
                  </a:cubicBezTo>
                  <a:cubicBezTo>
                    <a:pt x="27856" y="827318"/>
                    <a:pt x="18371" y="818669"/>
                    <a:pt x="18371" y="818669"/>
                  </a:cubicBezTo>
                  <a:cubicBezTo>
                    <a:pt x="30511" y="817917"/>
                    <a:pt x="36961" y="809645"/>
                    <a:pt x="36961" y="800244"/>
                  </a:cubicBezTo>
                  <a:cubicBezTo>
                    <a:pt x="36961" y="787836"/>
                    <a:pt x="27476" y="781819"/>
                    <a:pt x="18750" y="781819"/>
                  </a:cubicBezTo>
                  <a:cubicBezTo>
                    <a:pt x="9644" y="781819"/>
                    <a:pt x="159" y="787460"/>
                    <a:pt x="159" y="800620"/>
                  </a:cubicBezTo>
                  <a:cubicBezTo>
                    <a:pt x="159" y="819797"/>
                    <a:pt x="19129" y="835590"/>
                    <a:pt x="42273" y="835590"/>
                  </a:cubicBezTo>
                  <a:cubicBezTo>
                    <a:pt x="99943" y="835590"/>
                    <a:pt x="121569" y="747602"/>
                    <a:pt x="148507" y="638557"/>
                  </a:cubicBezTo>
                  <a:cubicBezTo>
                    <a:pt x="177721" y="519735"/>
                    <a:pt x="202382" y="399785"/>
                    <a:pt x="222870" y="279083"/>
                  </a:cubicBezTo>
                  <a:cubicBezTo>
                    <a:pt x="236908" y="198991"/>
                    <a:pt x="250946" y="123788"/>
                    <a:pt x="263846" y="75282"/>
                  </a:cubicBezTo>
                  <a:cubicBezTo>
                    <a:pt x="268399" y="56857"/>
                    <a:pt x="281299" y="8350"/>
                    <a:pt x="296096" y="8350"/>
                  </a:cubicBezTo>
                  <a:cubicBezTo>
                    <a:pt x="307857" y="8350"/>
                    <a:pt x="317342" y="15495"/>
                    <a:pt x="318860" y="16999"/>
                  </a:cubicBezTo>
                  <a:cubicBezTo>
                    <a:pt x="306340" y="17751"/>
                    <a:pt x="299890" y="26023"/>
                    <a:pt x="299890" y="35424"/>
                  </a:cubicBezTo>
                  <a:cubicBezTo>
                    <a:pt x="299890" y="47832"/>
                    <a:pt x="309375" y="53848"/>
                    <a:pt x="318101" y="53848"/>
                  </a:cubicBezTo>
                  <a:cubicBezTo>
                    <a:pt x="327207" y="53848"/>
                    <a:pt x="336692" y="48208"/>
                    <a:pt x="336692" y="35048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997" name="Figura a mano libera: forma 996">
              <a:extLst>
                <a:ext uri="{FF2B5EF4-FFF2-40B4-BE49-F238E27FC236}">
                  <a16:creationId xmlns:a16="http://schemas.microsoft.com/office/drawing/2014/main" id="{9535BDB6-0D8B-6AE9-8FD9-3D76449469AF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7935437" y="3701916"/>
              <a:ext cx="260803" cy="118708"/>
            </a:xfrm>
            <a:custGeom>
              <a:avLst/>
              <a:gdLst>
                <a:gd name="connsiteX0" fmla="*/ 260971 w 260803"/>
                <a:gd name="connsiteY0" fmla="*/ 59290 h 118708"/>
                <a:gd name="connsiteX1" fmla="*/ 205198 w 260803"/>
                <a:gd name="connsiteY1" fmla="*/ 67 h 118708"/>
                <a:gd name="connsiteX2" fmla="*/ 132694 w 260803"/>
                <a:gd name="connsiteY2" fmla="*/ 44023 h 118708"/>
                <a:gd name="connsiteX3" fmla="*/ 57003 w 260803"/>
                <a:gd name="connsiteY3" fmla="*/ 67 h 118708"/>
                <a:gd name="connsiteX4" fmla="*/ 167 w 260803"/>
                <a:gd name="connsiteY4" fmla="*/ 59553 h 118708"/>
                <a:gd name="connsiteX5" fmla="*/ 55940 w 260803"/>
                <a:gd name="connsiteY5" fmla="*/ 118776 h 118708"/>
                <a:gd name="connsiteX6" fmla="*/ 128445 w 260803"/>
                <a:gd name="connsiteY6" fmla="*/ 74819 h 118708"/>
                <a:gd name="connsiteX7" fmla="*/ 204136 w 260803"/>
                <a:gd name="connsiteY7" fmla="*/ 118776 h 118708"/>
                <a:gd name="connsiteX8" fmla="*/ 260971 w 260803"/>
                <a:gd name="connsiteY8" fmla="*/ 59290 h 118708"/>
                <a:gd name="connsiteX9" fmla="*/ 253535 w 260803"/>
                <a:gd name="connsiteY9" fmla="*/ 59290 h 118708"/>
                <a:gd name="connsiteX10" fmla="*/ 208651 w 260803"/>
                <a:gd name="connsiteY10" fmla="*/ 104299 h 118708"/>
                <a:gd name="connsiteX11" fmla="*/ 141458 w 260803"/>
                <a:gd name="connsiteY11" fmla="*/ 53762 h 118708"/>
                <a:gd name="connsiteX12" fmla="*/ 207323 w 260803"/>
                <a:gd name="connsiteY12" fmla="*/ 10069 h 118708"/>
                <a:gd name="connsiteX13" fmla="*/ 253535 w 260803"/>
                <a:gd name="connsiteY13" fmla="*/ 59290 h 118708"/>
                <a:gd name="connsiteX14" fmla="*/ 119680 w 260803"/>
                <a:gd name="connsiteY14" fmla="*/ 65080 h 118708"/>
                <a:gd name="connsiteX15" fmla="*/ 53815 w 260803"/>
                <a:gd name="connsiteY15" fmla="*/ 108774 h 118708"/>
                <a:gd name="connsiteX16" fmla="*/ 7604 w 260803"/>
                <a:gd name="connsiteY16" fmla="*/ 59553 h 118708"/>
                <a:gd name="connsiteX17" fmla="*/ 52488 w 260803"/>
                <a:gd name="connsiteY17" fmla="*/ 14544 h 118708"/>
                <a:gd name="connsiteX18" fmla="*/ 119680 w 260803"/>
                <a:gd name="connsiteY18" fmla="*/ 65080 h 11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60803" h="118708">
                  <a:moveTo>
                    <a:pt x="260971" y="59290"/>
                  </a:moveTo>
                  <a:cubicBezTo>
                    <a:pt x="260971" y="28494"/>
                    <a:pt x="238131" y="67"/>
                    <a:pt x="205198" y="67"/>
                  </a:cubicBezTo>
                  <a:cubicBezTo>
                    <a:pt x="167220" y="67"/>
                    <a:pt x="143583" y="30073"/>
                    <a:pt x="132694" y="44023"/>
                  </a:cubicBezTo>
                  <a:cubicBezTo>
                    <a:pt x="119680" y="28231"/>
                    <a:pt x="96309" y="67"/>
                    <a:pt x="57003" y="67"/>
                  </a:cubicBezTo>
                  <a:cubicBezTo>
                    <a:pt x="23539" y="67"/>
                    <a:pt x="167" y="27967"/>
                    <a:pt x="167" y="59553"/>
                  </a:cubicBezTo>
                  <a:cubicBezTo>
                    <a:pt x="167" y="90349"/>
                    <a:pt x="23008" y="118776"/>
                    <a:pt x="55940" y="118776"/>
                  </a:cubicBezTo>
                  <a:cubicBezTo>
                    <a:pt x="93919" y="118776"/>
                    <a:pt x="117556" y="88770"/>
                    <a:pt x="128445" y="74819"/>
                  </a:cubicBezTo>
                  <a:cubicBezTo>
                    <a:pt x="141458" y="90612"/>
                    <a:pt x="164830" y="118776"/>
                    <a:pt x="204136" y="118776"/>
                  </a:cubicBezTo>
                  <a:cubicBezTo>
                    <a:pt x="237600" y="118776"/>
                    <a:pt x="260971" y="90875"/>
                    <a:pt x="260971" y="59290"/>
                  </a:cubicBezTo>
                  <a:close/>
                  <a:moveTo>
                    <a:pt x="253535" y="59290"/>
                  </a:moveTo>
                  <a:cubicBezTo>
                    <a:pt x="253535" y="85611"/>
                    <a:pt x="231757" y="104299"/>
                    <a:pt x="208651" y="104299"/>
                  </a:cubicBezTo>
                  <a:cubicBezTo>
                    <a:pt x="183686" y="104299"/>
                    <a:pt x="166158" y="83242"/>
                    <a:pt x="141458" y="53762"/>
                  </a:cubicBezTo>
                  <a:cubicBezTo>
                    <a:pt x="157659" y="28231"/>
                    <a:pt x="181296" y="10069"/>
                    <a:pt x="207323" y="10069"/>
                  </a:cubicBezTo>
                  <a:cubicBezTo>
                    <a:pt x="234678" y="10069"/>
                    <a:pt x="253535" y="33758"/>
                    <a:pt x="253535" y="59290"/>
                  </a:cubicBezTo>
                  <a:close/>
                  <a:moveTo>
                    <a:pt x="119680" y="65080"/>
                  </a:moveTo>
                  <a:cubicBezTo>
                    <a:pt x="103480" y="90612"/>
                    <a:pt x="79843" y="108774"/>
                    <a:pt x="53815" y="108774"/>
                  </a:cubicBezTo>
                  <a:cubicBezTo>
                    <a:pt x="26460" y="108774"/>
                    <a:pt x="7604" y="85085"/>
                    <a:pt x="7604" y="59553"/>
                  </a:cubicBezTo>
                  <a:cubicBezTo>
                    <a:pt x="7604" y="33232"/>
                    <a:pt x="29382" y="14544"/>
                    <a:pt x="52488" y="14544"/>
                  </a:cubicBezTo>
                  <a:cubicBezTo>
                    <a:pt x="77452" y="14544"/>
                    <a:pt x="94981" y="35601"/>
                    <a:pt x="119680" y="65080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998" name="Figura a mano libera: forma 997">
              <a:extLst>
                <a:ext uri="{FF2B5EF4-FFF2-40B4-BE49-F238E27FC236}">
                  <a16:creationId xmlns:a16="http://schemas.microsoft.com/office/drawing/2014/main" id="{7569910C-9C18-FC08-68E5-615E38ABF3E1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7705365" y="4569276"/>
              <a:ext cx="176879" cy="10528"/>
            </a:xfrm>
            <a:custGeom>
              <a:avLst/>
              <a:gdLst>
                <a:gd name="connsiteX0" fmla="*/ 177041 w 176879"/>
                <a:gd name="connsiteY0" fmla="*/ 5353 h 10528"/>
                <a:gd name="connsiteX1" fmla="*/ 171729 w 176879"/>
                <a:gd name="connsiteY1" fmla="*/ 89 h 10528"/>
                <a:gd name="connsiteX2" fmla="*/ 5473 w 176879"/>
                <a:gd name="connsiteY2" fmla="*/ 89 h 10528"/>
                <a:gd name="connsiteX3" fmla="*/ 162 w 176879"/>
                <a:gd name="connsiteY3" fmla="*/ 5353 h 10528"/>
                <a:gd name="connsiteX4" fmla="*/ 5473 w 176879"/>
                <a:gd name="connsiteY4" fmla="*/ 10617 h 10528"/>
                <a:gd name="connsiteX5" fmla="*/ 171729 w 176879"/>
                <a:gd name="connsiteY5" fmla="*/ 10617 h 10528"/>
                <a:gd name="connsiteX6" fmla="*/ 177041 w 176879"/>
                <a:gd name="connsiteY6" fmla="*/ 5353 h 1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879" h="10528">
                  <a:moveTo>
                    <a:pt x="177041" y="5353"/>
                  </a:moveTo>
                  <a:cubicBezTo>
                    <a:pt x="177041" y="2458"/>
                    <a:pt x="174650" y="89"/>
                    <a:pt x="171729" y="89"/>
                  </a:cubicBezTo>
                  <a:lnTo>
                    <a:pt x="5473" y="89"/>
                  </a:lnTo>
                  <a:cubicBezTo>
                    <a:pt x="2552" y="89"/>
                    <a:pt x="162" y="2458"/>
                    <a:pt x="162" y="5353"/>
                  </a:cubicBezTo>
                  <a:cubicBezTo>
                    <a:pt x="162" y="8248"/>
                    <a:pt x="2552" y="10617"/>
                    <a:pt x="5473" y="10617"/>
                  </a:cubicBezTo>
                  <a:lnTo>
                    <a:pt x="171729" y="10617"/>
                  </a:lnTo>
                  <a:cubicBezTo>
                    <a:pt x="174650" y="10617"/>
                    <a:pt x="177041" y="8248"/>
                    <a:pt x="177041" y="5353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999" name="Figura a mano libera: forma 998">
              <a:extLst>
                <a:ext uri="{FF2B5EF4-FFF2-40B4-BE49-F238E27FC236}">
                  <a16:creationId xmlns:a16="http://schemas.microsoft.com/office/drawing/2014/main" id="{6CD3A4C0-8448-FA47-3414-43237884C753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7917832" y="4524266"/>
              <a:ext cx="260803" cy="118708"/>
            </a:xfrm>
            <a:custGeom>
              <a:avLst/>
              <a:gdLst>
                <a:gd name="connsiteX0" fmla="*/ 260971 w 260803"/>
                <a:gd name="connsiteY0" fmla="*/ 59311 h 118708"/>
                <a:gd name="connsiteX1" fmla="*/ 205198 w 260803"/>
                <a:gd name="connsiteY1" fmla="*/ 89 h 118708"/>
                <a:gd name="connsiteX2" fmla="*/ 132694 w 260803"/>
                <a:gd name="connsiteY2" fmla="*/ 44045 h 118708"/>
                <a:gd name="connsiteX3" fmla="*/ 57002 w 260803"/>
                <a:gd name="connsiteY3" fmla="*/ 89 h 118708"/>
                <a:gd name="connsiteX4" fmla="*/ 167 w 260803"/>
                <a:gd name="connsiteY4" fmla="*/ 59575 h 118708"/>
                <a:gd name="connsiteX5" fmla="*/ 55940 w 260803"/>
                <a:gd name="connsiteY5" fmla="*/ 118798 h 118708"/>
                <a:gd name="connsiteX6" fmla="*/ 128444 w 260803"/>
                <a:gd name="connsiteY6" fmla="*/ 74841 h 118708"/>
                <a:gd name="connsiteX7" fmla="*/ 204136 w 260803"/>
                <a:gd name="connsiteY7" fmla="*/ 118798 h 118708"/>
                <a:gd name="connsiteX8" fmla="*/ 260971 w 260803"/>
                <a:gd name="connsiteY8" fmla="*/ 59311 h 118708"/>
                <a:gd name="connsiteX9" fmla="*/ 253534 w 260803"/>
                <a:gd name="connsiteY9" fmla="*/ 59311 h 118708"/>
                <a:gd name="connsiteX10" fmla="*/ 208651 w 260803"/>
                <a:gd name="connsiteY10" fmla="*/ 104321 h 118708"/>
                <a:gd name="connsiteX11" fmla="*/ 141458 w 260803"/>
                <a:gd name="connsiteY11" fmla="*/ 53784 h 118708"/>
                <a:gd name="connsiteX12" fmla="*/ 207323 w 260803"/>
                <a:gd name="connsiteY12" fmla="*/ 10091 h 118708"/>
                <a:gd name="connsiteX13" fmla="*/ 253534 w 260803"/>
                <a:gd name="connsiteY13" fmla="*/ 59311 h 118708"/>
                <a:gd name="connsiteX14" fmla="*/ 119680 w 260803"/>
                <a:gd name="connsiteY14" fmla="*/ 65102 h 118708"/>
                <a:gd name="connsiteX15" fmla="*/ 53815 w 260803"/>
                <a:gd name="connsiteY15" fmla="*/ 108795 h 118708"/>
                <a:gd name="connsiteX16" fmla="*/ 7603 w 260803"/>
                <a:gd name="connsiteY16" fmla="*/ 59575 h 118708"/>
                <a:gd name="connsiteX17" fmla="*/ 52487 w 260803"/>
                <a:gd name="connsiteY17" fmla="*/ 14565 h 118708"/>
                <a:gd name="connsiteX18" fmla="*/ 119680 w 260803"/>
                <a:gd name="connsiteY18" fmla="*/ 65102 h 11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60803" h="118708">
                  <a:moveTo>
                    <a:pt x="260971" y="59311"/>
                  </a:moveTo>
                  <a:cubicBezTo>
                    <a:pt x="260971" y="28516"/>
                    <a:pt x="238130" y="89"/>
                    <a:pt x="205198" y="89"/>
                  </a:cubicBezTo>
                  <a:cubicBezTo>
                    <a:pt x="167219" y="89"/>
                    <a:pt x="143582" y="30095"/>
                    <a:pt x="132694" y="44045"/>
                  </a:cubicBezTo>
                  <a:cubicBezTo>
                    <a:pt x="119680" y="28252"/>
                    <a:pt x="96308" y="89"/>
                    <a:pt x="57002" y="89"/>
                  </a:cubicBezTo>
                  <a:cubicBezTo>
                    <a:pt x="23538" y="89"/>
                    <a:pt x="167" y="27989"/>
                    <a:pt x="167" y="59575"/>
                  </a:cubicBezTo>
                  <a:cubicBezTo>
                    <a:pt x="167" y="90371"/>
                    <a:pt x="23007" y="118798"/>
                    <a:pt x="55940" y="118798"/>
                  </a:cubicBezTo>
                  <a:cubicBezTo>
                    <a:pt x="93918" y="118798"/>
                    <a:pt x="117555" y="88791"/>
                    <a:pt x="128444" y="74841"/>
                  </a:cubicBezTo>
                  <a:cubicBezTo>
                    <a:pt x="141458" y="90634"/>
                    <a:pt x="164829" y="118798"/>
                    <a:pt x="204136" y="118798"/>
                  </a:cubicBezTo>
                  <a:cubicBezTo>
                    <a:pt x="237599" y="118798"/>
                    <a:pt x="260971" y="90897"/>
                    <a:pt x="260971" y="59311"/>
                  </a:cubicBezTo>
                  <a:close/>
                  <a:moveTo>
                    <a:pt x="253534" y="59311"/>
                  </a:moveTo>
                  <a:cubicBezTo>
                    <a:pt x="253534" y="85633"/>
                    <a:pt x="231756" y="104321"/>
                    <a:pt x="208651" y="104321"/>
                  </a:cubicBezTo>
                  <a:cubicBezTo>
                    <a:pt x="183686" y="104321"/>
                    <a:pt x="166157" y="83264"/>
                    <a:pt x="141458" y="53784"/>
                  </a:cubicBezTo>
                  <a:cubicBezTo>
                    <a:pt x="157658" y="28252"/>
                    <a:pt x="181295" y="10091"/>
                    <a:pt x="207323" y="10091"/>
                  </a:cubicBezTo>
                  <a:cubicBezTo>
                    <a:pt x="234678" y="10091"/>
                    <a:pt x="253534" y="33780"/>
                    <a:pt x="253534" y="59311"/>
                  </a:cubicBezTo>
                  <a:close/>
                  <a:moveTo>
                    <a:pt x="119680" y="65102"/>
                  </a:moveTo>
                  <a:cubicBezTo>
                    <a:pt x="103479" y="90634"/>
                    <a:pt x="79842" y="108795"/>
                    <a:pt x="53815" y="108795"/>
                  </a:cubicBezTo>
                  <a:cubicBezTo>
                    <a:pt x="26460" y="108795"/>
                    <a:pt x="7603" y="85106"/>
                    <a:pt x="7603" y="59575"/>
                  </a:cubicBezTo>
                  <a:cubicBezTo>
                    <a:pt x="7603" y="33253"/>
                    <a:pt x="29381" y="14565"/>
                    <a:pt x="52487" y="14565"/>
                  </a:cubicBezTo>
                  <a:cubicBezTo>
                    <a:pt x="77452" y="14565"/>
                    <a:pt x="94981" y="35622"/>
                    <a:pt x="119680" y="65102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00" name="Figura a mano libera: forma 999">
              <a:extLst>
                <a:ext uri="{FF2B5EF4-FFF2-40B4-BE49-F238E27FC236}">
                  <a16:creationId xmlns:a16="http://schemas.microsoft.com/office/drawing/2014/main" id="{9BF028DA-E230-4B68-CC8D-2182977A45E3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8314608" y="4002997"/>
              <a:ext cx="180597" cy="265092"/>
            </a:xfrm>
            <a:custGeom>
              <a:avLst/>
              <a:gdLst>
                <a:gd name="connsiteX0" fmla="*/ 180776 w 180597"/>
                <a:gd name="connsiteY0" fmla="*/ 4214 h 265092"/>
                <a:gd name="connsiteX1" fmla="*/ 175843 w 180597"/>
                <a:gd name="connsiteY1" fmla="*/ 78 h 265092"/>
                <a:gd name="connsiteX2" fmla="*/ 127659 w 180597"/>
                <a:gd name="connsiteY2" fmla="*/ 4214 h 265092"/>
                <a:gd name="connsiteX3" fmla="*/ 122347 w 180597"/>
                <a:gd name="connsiteY3" fmla="*/ 11358 h 265092"/>
                <a:gd name="connsiteX4" fmla="*/ 131453 w 180597"/>
                <a:gd name="connsiteY4" fmla="*/ 15870 h 265092"/>
                <a:gd name="connsiteX5" fmla="*/ 150423 w 180597"/>
                <a:gd name="connsiteY5" fmla="*/ 22263 h 265092"/>
                <a:gd name="connsiteX6" fmla="*/ 149285 w 180597"/>
                <a:gd name="connsiteY6" fmla="*/ 29783 h 265092"/>
                <a:gd name="connsiteX7" fmla="*/ 126521 w 180597"/>
                <a:gd name="connsiteY7" fmla="*/ 118899 h 265092"/>
                <a:gd name="connsiteX8" fmla="*/ 91615 w 180597"/>
                <a:gd name="connsiteY8" fmla="*/ 94834 h 265092"/>
                <a:gd name="connsiteX9" fmla="*/ 178 w 180597"/>
                <a:gd name="connsiteY9" fmla="*/ 205008 h 265092"/>
                <a:gd name="connsiteX10" fmla="*/ 50639 w 180597"/>
                <a:gd name="connsiteY10" fmla="*/ 265170 h 265092"/>
                <a:gd name="connsiteX11" fmla="*/ 99962 w 180597"/>
                <a:gd name="connsiteY11" fmla="*/ 236969 h 265092"/>
                <a:gd name="connsiteX12" fmla="*/ 134488 w 180597"/>
                <a:gd name="connsiteY12" fmla="*/ 265170 h 265092"/>
                <a:gd name="connsiteX13" fmla="*/ 162564 w 180597"/>
                <a:gd name="connsiteY13" fmla="*/ 244489 h 265092"/>
                <a:gd name="connsiteX14" fmla="*/ 173946 w 180597"/>
                <a:gd name="connsiteY14" fmla="*/ 207264 h 265092"/>
                <a:gd name="connsiteX15" fmla="*/ 169393 w 180597"/>
                <a:gd name="connsiteY15" fmla="*/ 203503 h 265092"/>
                <a:gd name="connsiteX16" fmla="*/ 164082 w 180597"/>
                <a:gd name="connsiteY16" fmla="*/ 210272 h 265092"/>
                <a:gd name="connsiteX17" fmla="*/ 135247 w 180597"/>
                <a:gd name="connsiteY17" fmla="*/ 256898 h 265092"/>
                <a:gd name="connsiteX18" fmla="*/ 123865 w 180597"/>
                <a:gd name="connsiteY18" fmla="*/ 239601 h 265092"/>
                <a:gd name="connsiteX19" fmla="*/ 126141 w 180597"/>
                <a:gd name="connsiteY19" fmla="*/ 221552 h 265092"/>
                <a:gd name="connsiteX20" fmla="*/ 180776 w 180597"/>
                <a:gd name="connsiteY20" fmla="*/ 4214 h 265092"/>
                <a:gd name="connsiteX21" fmla="*/ 121968 w 180597"/>
                <a:gd name="connsiteY21" fmla="*/ 136196 h 265092"/>
                <a:gd name="connsiteX22" fmla="*/ 120829 w 180597"/>
                <a:gd name="connsiteY22" fmla="*/ 142588 h 265092"/>
                <a:gd name="connsiteX23" fmla="*/ 101859 w 180597"/>
                <a:gd name="connsiteY23" fmla="*/ 216288 h 265092"/>
                <a:gd name="connsiteX24" fmla="*/ 94271 w 180597"/>
                <a:gd name="connsiteY24" fmla="*/ 230201 h 265092"/>
                <a:gd name="connsiteX25" fmla="*/ 51398 w 180597"/>
                <a:gd name="connsiteY25" fmla="*/ 256898 h 265092"/>
                <a:gd name="connsiteX26" fmla="*/ 27116 w 180597"/>
                <a:gd name="connsiteY26" fmla="*/ 221552 h 265092"/>
                <a:gd name="connsiteX27" fmla="*/ 47984 w 180597"/>
                <a:gd name="connsiteY27" fmla="*/ 139204 h 265092"/>
                <a:gd name="connsiteX28" fmla="*/ 91995 w 180597"/>
                <a:gd name="connsiteY28" fmla="*/ 103107 h 265092"/>
                <a:gd name="connsiteX29" fmla="*/ 121968 w 180597"/>
                <a:gd name="connsiteY29" fmla="*/ 136196 h 265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80597" h="265092">
                  <a:moveTo>
                    <a:pt x="180776" y="4214"/>
                  </a:moveTo>
                  <a:cubicBezTo>
                    <a:pt x="180776" y="4214"/>
                    <a:pt x="180776" y="78"/>
                    <a:pt x="175843" y="78"/>
                  </a:cubicBezTo>
                  <a:cubicBezTo>
                    <a:pt x="170152" y="78"/>
                    <a:pt x="134109" y="3462"/>
                    <a:pt x="127659" y="4214"/>
                  </a:cubicBezTo>
                  <a:cubicBezTo>
                    <a:pt x="124624" y="4590"/>
                    <a:pt x="122347" y="6470"/>
                    <a:pt x="122347" y="11358"/>
                  </a:cubicBezTo>
                  <a:cubicBezTo>
                    <a:pt x="122347" y="15870"/>
                    <a:pt x="125762" y="15870"/>
                    <a:pt x="131453" y="15870"/>
                  </a:cubicBezTo>
                  <a:cubicBezTo>
                    <a:pt x="149664" y="15870"/>
                    <a:pt x="150423" y="18503"/>
                    <a:pt x="150423" y="22263"/>
                  </a:cubicBezTo>
                  <a:lnTo>
                    <a:pt x="149285" y="29783"/>
                  </a:lnTo>
                  <a:lnTo>
                    <a:pt x="126521" y="118899"/>
                  </a:lnTo>
                  <a:cubicBezTo>
                    <a:pt x="119691" y="104987"/>
                    <a:pt x="108688" y="94834"/>
                    <a:pt x="91615" y="94834"/>
                  </a:cubicBezTo>
                  <a:cubicBezTo>
                    <a:pt x="47225" y="94834"/>
                    <a:pt x="178" y="150109"/>
                    <a:pt x="178" y="205008"/>
                  </a:cubicBezTo>
                  <a:cubicBezTo>
                    <a:pt x="178" y="240353"/>
                    <a:pt x="21046" y="265170"/>
                    <a:pt x="50639" y="265170"/>
                  </a:cubicBezTo>
                  <a:cubicBezTo>
                    <a:pt x="58228" y="265170"/>
                    <a:pt x="77198" y="263666"/>
                    <a:pt x="99962" y="236969"/>
                  </a:cubicBezTo>
                  <a:cubicBezTo>
                    <a:pt x="102997" y="252762"/>
                    <a:pt x="116277" y="265170"/>
                    <a:pt x="134488" y="265170"/>
                  </a:cubicBezTo>
                  <a:cubicBezTo>
                    <a:pt x="147767" y="265170"/>
                    <a:pt x="156494" y="256522"/>
                    <a:pt x="162564" y="244489"/>
                  </a:cubicBezTo>
                  <a:cubicBezTo>
                    <a:pt x="169014" y="230953"/>
                    <a:pt x="173946" y="207264"/>
                    <a:pt x="173946" y="207264"/>
                  </a:cubicBezTo>
                  <a:cubicBezTo>
                    <a:pt x="173946" y="203503"/>
                    <a:pt x="170532" y="203503"/>
                    <a:pt x="169393" y="203503"/>
                  </a:cubicBezTo>
                  <a:cubicBezTo>
                    <a:pt x="165599" y="203503"/>
                    <a:pt x="165220" y="205008"/>
                    <a:pt x="164082" y="210272"/>
                  </a:cubicBezTo>
                  <a:cubicBezTo>
                    <a:pt x="157632" y="234713"/>
                    <a:pt x="150803" y="256898"/>
                    <a:pt x="135247" y="256898"/>
                  </a:cubicBezTo>
                  <a:cubicBezTo>
                    <a:pt x="125003" y="256898"/>
                    <a:pt x="123865" y="247122"/>
                    <a:pt x="123865" y="239601"/>
                  </a:cubicBezTo>
                  <a:cubicBezTo>
                    <a:pt x="123865" y="230577"/>
                    <a:pt x="124624" y="227945"/>
                    <a:pt x="126141" y="221552"/>
                  </a:cubicBezTo>
                  <a:lnTo>
                    <a:pt x="180776" y="4214"/>
                  </a:lnTo>
                  <a:close/>
                  <a:moveTo>
                    <a:pt x="121968" y="136196"/>
                  </a:moveTo>
                  <a:cubicBezTo>
                    <a:pt x="121968" y="138452"/>
                    <a:pt x="121209" y="140708"/>
                    <a:pt x="120829" y="142588"/>
                  </a:cubicBezTo>
                  <a:lnTo>
                    <a:pt x="101859" y="216288"/>
                  </a:lnTo>
                  <a:cubicBezTo>
                    <a:pt x="99962" y="223056"/>
                    <a:pt x="99962" y="223808"/>
                    <a:pt x="94271" y="230201"/>
                  </a:cubicBezTo>
                  <a:cubicBezTo>
                    <a:pt x="77577" y="250882"/>
                    <a:pt x="62022" y="256898"/>
                    <a:pt x="51398" y="256898"/>
                  </a:cubicBezTo>
                  <a:cubicBezTo>
                    <a:pt x="32428" y="256898"/>
                    <a:pt x="27116" y="236217"/>
                    <a:pt x="27116" y="221552"/>
                  </a:cubicBezTo>
                  <a:cubicBezTo>
                    <a:pt x="27116" y="202751"/>
                    <a:pt x="39257" y="156501"/>
                    <a:pt x="47984" y="139204"/>
                  </a:cubicBezTo>
                  <a:cubicBezTo>
                    <a:pt x="59745" y="117019"/>
                    <a:pt x="76818" y="103107"/>
                    <a:pt x="91995" y="103107"/>
                  </a:cubicBezTo>
                  <a:cubicBezTo>
                    <a:pt x="116656" y="103107"/>
                    <a:pt x="121968" y="133940"/>
                    <a:pt x="121968" y="136196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01" name="Figura a mano libera: forma 1000">
              <a:extLst>
                <a:ext uri="{FF2B5EF4-FFF2-40B4-BE49-F238E27FC236}">
                  <a16:creationId xmlns:a16="http://schemas.microsoft.com/office/drawing/2014/main" id="{5E298B14-EF60-3D09-BF8D-007431459406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8525937" y="3998861"/>
              <a:ext cx="189323" cy="342176"/>
            </a:xfrm>
            <a:custGeom>
              <a:avLst/>
              <a:gdLst>
                <a:gd name="connsiteX0" fmla="*/ 189507 w 189323"/>
                <a:gd name="connsiteY0" fmla="*/ 26023 h 342176"/>
                <a:gd name="connsiteX1" fmla="*/ 156499 w 189323"/>
                <a:gd name="connsiteY1" fmla="*/ 78 h 342176"/>
                <a:gd name="connsiteX2" fmla="*/ 108315 w 189323"/>
                <a:gd name="connsiteY2" fmla="*/ 44072 h 342176"/>
                <a:gd name="connsiteX3" fmla="*/ 95794 w 189323"/>
                <a:gd name="connsiteY3" fmla="*/ 103107 h 342176"/>
                <a:gd name="connsiteX4" fmla="*/ 69615 w 189323"/>
                <a:gd name="connsiteY4" fmla="*/ 103107 h 342176"/>
                <a:gd name="connsiteX5" fmla="*/ 58233 w 189323"/>
                <a:gd name="connsiteY5" fmla="*/ 110251 h 342176"/>
                <a:gd name="connsiteX6" fmla="*/ 68856 w 189323"/>
                <a:gd name="connsiteY6" fmla="*/ 114763 h 342176"/>
                <a:gd name="connsiteX7" fmla="*/ 93897 w 189323"/>
                <a:gd name="connsiteY7" fmla="*/ 114763 h 342176"/>
                <a:gd name="connsiteX8" fmla="*/ 65442 w 189323"/>
                <a:gd name="connsiteY8" fmla="*/ 263291 h 342176"/>
                <a:gd name="connsiteX9" fmla="*/ 32433 w 189323"/>
                <a:gd name="connsiteY9" fmla="*/ 333982 h 342176"/>
                <a:gd name="connsiteX10" fmla="*/ 14222 w 189323"/>
                <a:gd name="connsiteY10" fmla="*/ 327214 h 342176"/>
                <a:gd name="connsiteX11" fmla="*/ 35089 w 189323"/>
                <a:gd name="connsiteY11" fmla="*/ 306909 h 342176"/>
                <a:gd name="connsiteX12" fmla="*/ 21051 w 189323"/>
                <a:gd name="connsiteY12" fmla="*/ 293748 h 342176"/>
                <a:gd name="connsiteX13" fmla="*/ 184 w 189323"/>
                <a:gd name="connsiteY13" fmla="*/ 316309 h 342176"/>
                <a:gd name="connsiteX14" fmla="*/ 32433 w 189323"/>
                <a:gd name="connsiteY14" fmla="*/ 342254 h 342176"/>
                <a:gd name="connsiteX15" fmla="*/ 75306 w 189323"/>
                <a:gd name="connsiteY15" fmla="*/ 305781 h 342176"/>
                <a:gd name="connsiteX16" fmla="*/ 96553 w 189323"/>
                <a:gd name="connsiteY16" fmla="*/ 233961 h 342176"/>
                <a:gd name="connsiteX17" fmla="*/ 119317 w 189323"/>
                <a:gd name="connsiteY17" fmla="*/ 114763 h 342176"/>
                <a:gd name="connsiteX18" fmla="*/ 151946 w 189323"/>
                <a:gd name="connsiteY18" fmla="*/ 114763 h 342176"/>
                <a:gd name="connsiteX19" fmla="*/ 163328 w 189323"/>
                <a:gd name="connsiteY19" fmla="*/ 107243 h 342176"/>
                <a:gd name="connsiteX20" fmla="*/ 153084 w 189323"/>
                <a:gd name="connsiteY20" fmla="*/ 103107 h 342176"/>
                <a:gd name="connsiteX21" fmla="*/ 121594 w 189323"/>
                <a:gd name="connsiteY21" fmla="*/ 103107 h 342176"/>
                <a:gd name="connsiteX22" fmla="*/ 129561 w 189323"/>
                <a:gd name="connsiteY22" fmla="*/ 60241 h 342176"/>
                <a:gd name="connsiteX23" fmla="*/ 138667 w 189323"/>
                <a:gd name="connsiteY23" fmla="*/ 21135 h 342176"/>
                <a:gd name="connsiteX24" fmla="*/ 156499 w 189323"/>
                <a:gd name="connsiteY24" fmla="*/ 8350 h 342176"/>
                <a:gd name="connsiteX25" fmla="*/ 175090 w 189323"/>
                <a:gd name="connsiteY25" fmla="*/ 15119 h 342176"/>
                <a:gd name="connsiteX26" fmla="*/ 154602 w 189323"/>
                <a:gd name="connsiteY26" fmla="*/ 35424 h 342176"/>
                <a:gd name="connsiteX27" fmla="*/ 168640 w 189323"/>
                <a:gd name="connsiteY27" fmla="*/ 48584 h 342176"/>
                <a:gd name="connsiteX28" fmla="*/ 189507 w 189323"/>
                <a:gd name="connsiteY28" fmla="*/ 26023 h 342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9323" h="342176">
                  <a:moveTo>
                    <a:pt x="189507" y="26023"/>
                  </a:moveTo>
                  <a:cubicBezTo>
                    <a:pt x="189507" y="8726"/>
                    <a:pt x="172055" y="78"/>
                    <a:pt x="156499" y="78"/>
                  </a:cubicBezTo>
                  <a:cubicBezTo>
                    <a:pt x="143599" y="78"/>
                    <a:pt x="119697" y="6846"/>
                    <a:pt x="108315" y="44072"/>
                  </a:cubicBezTo>
                  <a:cubicBezTo>
                    <a:pt x="106038" y="51968"/>
                    <a:pt x="104900" y="55729"/>
                    <a:pt x="95794" y="103107"/>
                  </a:cubicBezTo>
                  <a:lnTo>
                    <a:pt x="69615" y="103107"/>
                  </a:lnTo>
                  <a:cubicBezTo>
                    <a:pt x="62406" y="103107"/>
                    <a:pt x="58233" y="103107"/>
                    <a:pt x="58233" y="110251"/>
                  </a:cubicBezTo>
                  <a:cubicBezTo>
                    <a:pt x="58233" y="114763"/>
                    <a:pt x="61648" y="114763"/>
                    <a:pt x="68856" y="114763"/>
                  </a:cubicBezTo>
                  <a:lnTo>
                    <a:pt x="93897" y="114763"/>
                  </a:lnTo>
                  <a:lnTo>
                    <a:pt x="65442" y="263291"/>
                  </a:lnTo>
                  <a:cubicBezTo>
                    <a:pt x="58612" y="299764"/>
                    <a:pt x="52162" y="333982"/>
                    <a:pt x="32433" y="333982"/>
                  </a:cubicBezTo>
                  <a:cubicBezTo>
                    <a:pt x="30916" y="333982"/>
                    <a:pt x="21431" y="333982"/>
                    <a:pt x="14222" y="327214"/>
                  </a:cubicBezTo>
                  <a:cubicBezTo>
                    <a:pt x="31675" y="326086"/>
                    <a:pt x="35089" y="312549"/>
                    <a:pt x="35089" y="306909"/>
                  </a:cubicBezTo>
                  <a:cubicBezTo>
                    <a:pt x="35089" y="298260"/>
                    <a:pt x="28260" y="293748"/>
                    <a:pt x="21051" y="293748"/>
                  </a:cubicBezTo>
                  <a:cubicBezTo>
                    <a:pt x="11187" y="293748"/>
                    <a:pt x="184" y="302020"/>
                    <a:pt x="184" y="316309"/>
                  </a:cubicBezTo>
                  <a:cubicBezTo>
                    <a:pt x="184" y="333230"/>
                    <a:pt x="16878" y="342254"/>
                    <a:pt x="32433" y="342254"/>
                  </a:cubicBezTo>
                  <a:cubicBezTo>
                    <a:pt x="53301" y="342254"/>
                    <a:pt x="68477" y="320069"/>
                    <a:pt x="75306" y="305781"/>
                  </a:cubicBezTo>
                  <a:cubicBezTo>
                    <a:pt x="87447" y="282091"/>
                    <a:pt x="96174" y="236593"/>
                    <a:pt x="96553" y="233961"/>
                  </a:cubicBezTo>
                  <a:lnTo>
                    <a:pt x="119317" y="114763"/>
                  </a:lnTo>
                  <a:lnTo>
                    <a:pt x="151946" y="114763"/>
                  </a:lnTo>
                  <a:cubicBezTo>
                    <a:pt x="159534" y="114763"/>
                    <a:pt x="163328" y="114763"/>
                    <a:pt x="163328" y="107243"/>
                  </a:cubicBezTo>
                  <a:cubicBezTo>
                    <a:pt x="163328" y="103107"/>
                    <a:pt x="159534" y="103107"/>
                    <a:pt x="153084" y="103107"/>
                  </a:cubicBezTo>
                  <a:lnTo>
                    <a:pt x="121594" y="103107"/>
                  </a:lnTo>
                  <a:cubicBezTo>
                    <a:pt x="125767" y="81298"/>
                    <a:pt x="125388" y="82050"/>
                    <a:pt x="129561" y="60241"/>
                  </a:cubicBezTo>
                  <a:cubicBezTo>
                    <a:pt x="131079" y="52344"/>
                    <a:pt x="136391" y="25647"/>
                    <a:pt x="138667" y="21135"/>
                  </a:cubicBezTo>
                  <a:cubicBezTo>
                    <a:pt x="142082" y="13991"/>
                    <a:pt x="148532" y="8350"/>
                    <a:pt x="156499" y="8350"/>
                  </a:cubicBezTo>
                  <a:cubicBezTo>
                    <a:pt x="158017" y="8350"/>
                    <a:pt x="167881" y="8350"/>
                    <a:pt x="175090" y="15119"/>
                  </a:cubicBezTo>
                  <a:cubicBezTo>
                    <a:pt x="158396" y="16623"/>
                    <a:pt x="154602" y="29783"/>
                    <a:pt x="154602" y="35424"/>
                  </a:cubicBezTo>
                  <a:cubicBezTo>
                    <a:pt x="154602" y="44072"/>
                    <a:pt x="161431" y="48584"/>
                    <a:pt x="168640" y="48584"/>
                  </a:cubicBezTo>
                  <a:cubicBezTo>
                    <a:pt x="178505" y="48584"/>
                    <a:pt x="189507" y="40312"/>
                    <a:pt x="189507" y="26023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02" name="Figura a mano libera: forma 1001">
              <a:extLst>
                <a:ext uri="{FF2B5EF4-FFF2-40B4-BE49-F238E27FC236}">
                  <a16:creationId xmlns:a16="http://schemas.microsoft.com/office/drawing/2014/main" id="{CF42A006-A3AD-E1B0-4B3E-F95520781951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8810370" y="3752183"/>
              <a:ext cx="336532" cy="835512"/>
            </a:xfrm>
            <a:custGeom>
              <a:avLst/>
              <a:gdLst>
                <a:gd name="connsiteX0" fmla="*/ 336725 w 336532"/>
                <a:gd name="connsiteY0" fmla="*/ 35048 h 835512"/>
                <a:gd name="connsiteX1" fmla="*/ 295370 w 336532"/>
                <a:gd name="connsiteY1" fmla="*/ 78 h 835512"/>
                <a:gd name="connsiteX2" fmla="*/ 224421 w 336532"/>
                <a:gd name="connsiteY2" fmla="*/ 117772 h 835512"/>
                <a:gd name="connsiteX3" fmla="*/ 129949 w 336532"/>
                <a:gd name="connsiteY3" fmla="*/ 556585 h 835512"/>
                <a:gd name="connsiteX4" fmla="*/ 96561 w 336532"/>
                <a:gd name="connsiteY4" fmla="*/ 729177 h 835512"/>
                <a:gd name="connsiteX5" fmla="*/ 41547 w 336532"/>
                <a:gd name="connsiteY5" fmla="*/ 827318 h 835512"/>
                <a:gd name="connsiteX6" fmla="*/ 18403 w 336532"/>
                <a:gd name="connsiteY6" fmla="*/ 818669 h 835512"/>
                <a:gd name="connsiteX7" fmla="*/ 36994 w 336532"/>
                <a:gd name="connsiteY7" fmla="*/ 800244 h 835512"/>
                <a:gd name="connsiteX8" fmla="*/ 18783 w 336532"/>
                <a:gd name="connsiteY8" fmla="*/ 781819 h 835512"/>
                <a:gd name="connsiteX9" fmla="*/ 192 w 336532"/>
                <a:gd name="connsiteY9" fmla="*/ 800620 h 835512"/>
                <a:gd name="connsiteX10" fmla="*/ 42306 w 336532"/>
                <a:gd name="connsiteY10" fmla="*/ 835590 h 835512"/>
                <a:gd name="connsiteX11" fmla="*/ 148540 w 336532"/>
                <a:gd name="connsiteY11" fmla="*/ 638557 h 835512"/>
                <a:gd name="connsiteX12" fmla="*/ 222903 w 336532"/>
                <a:gd name="connsiteY12" fmla="*/ 279083 h 835512"/>
                <a:gd name="connsiteX13" fmla="*/ 263879 w 336532"/>
                <a:gd name="connsiteY13" fmla="*/ 75282 h 835512"/>
                <a:gd name="connsiteX14" fmla="*/ 296128 w 336532"/>
                <a:gd name="connsiteY14" fmla="*/ 8350 h 835512"/>
                <a:gd name="connsiteX15" fmla="*/ 318893 w 336532"/>
                <a:gd name="connsiteY15" fmla="*/ 16999 h 835512"/>
                <a:gd name="connsiteX16" fmla="*/ 299923 w 336532"/>
                <a:gd name="connsiteY16" fmla="*/ 35424 h 835512"/>
                <a:gd name="connsiteX17" fmla="*/ 318134 w 336532"/>
                <a:gd name="connsiteY17" fmla="*/ 53848 h 835512"/>
                <a:gd name="connsiteX18" fmla="*/ 336725 w 336532"/>
                <a:gd name="connsiteY18" fmla="*/ 35048 h 835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6532" h="835512">
                  <a:moveTo>
                    <a:pt x="336725" y="35048"/>
                  </a:moveTo>
                  <a:cubicBezTo>
                    <a:pt x="336725" y="14743"/>
                    <a:pt x="316237" y="78"/>
                    <a:pt x="295370" y="78"/>
                  </a:cubicBezTo>
                  <a:cubicBezTo>
                    <a:pt x="266535" y="78"/>
                    <a:pt x="245288" y="41064"/>
                    <a:pt x="224421" y="117772"/>
                  </a:cubicBezTo>
                  <a:cubicBezTo>
                    <a:pt x="223283" y="121908"/>
                    <a:pt x="171683" y="310669"/>
                    <a:pt x="129949" y="556585"/>
                  </a:cubicBezTo>
                  <a:cubicBezTo>
                    <a:pt x="120084" y="614115"/>
                    <a:pt x="109081" y="676910"/>
                    <a:pt x="96561" y="729177"/>
                  </a:cubicBezTo>
                  <a:cubicBezTo>
                    <a:pt x="89732" y="756626"/>
                    <a:pt x="72279" y="827318"/>
                    <a:pt x="41547" y="827318"/>
                  </a:cubicBezTo>
                  <a:cubicBezTo>
                    <a:pt x="27889" y="827318"/>
                    <a:pt x="18403" y="818669"/>
                    <a:pt x="18403" y="818669"/>
                  </a:cubicBezTo>
                  <a:cubicBezTo>
                    <a:pt x="30544" y="817917"/>
                    <a:pt x="36994" y="809645"/>
                    <a:pt x="36994" y="800244"/>
                  </a:cubicBezTo>
                  <a:cubicBezTo>
                    <a:pt x="36994" y="787836"/>
                    <a:pt x="27509" y="781819"/>
                    <a:pt x="18783" y="781819"/>
                  </a:cubicBezTo>
                  <a:cubicBezTo>
                    <a:pt x="9677" y="781819"/>
                    <a:pt x="192" y="787460"/>
                    <a:pt x="192" y="800620"/>
                  </a:cubicBezTo>
                  <a:cubicBezTo>
                    <a:pt x="192" y="819797"/>
                    <a:pt x="19162" y="835590"/>
                    <a:pt x="42306" y="835590"/>
                  </a:cubicBezTo>
                  <a:cubicBezTo>
                    <a:pt x="99976" y="835590"/>
                    <a:pt x="121602" y="747602"/>
                    <a:pt x="148540" y="638557"/>
                  </a:cubicBezTo>
                  <a:cubicBezTo>
                    <a:pt x="177754" y="519735"/>
                    <a:pt x="202415" y="399785"/>
                    <a:pt x="222903" y="279083"/>
                  </a:cubicBezTo>
                  <a:cubicBezTo>
                    <a:pt x="236941" y="198991"/>
                    <a:pt x="250979" y="123788"/>
                    <a:pt x="263879" y="75282"/>
                  </a:cubicBezTo>
                  <a:cubicBezTo>
                    <a:pt x="268432" y="56857"/>
                    <a:pt x="281332" y="8350"/>
                    <a:pt x="296128" y="8350"/>
                  </a:cubicBezTo>
                  <a:cubicBezTo>
                    <a:pt x="307890" y="8350"/>
                    <a:pt x="317375" y="15495"/>
                    <a:pt x="318893" y="16999"/>
                  </a:cubicBezTo>
                  <a:cubicBezTo>
                    <a:pt x="306372" y="17751"/>
                    <a:pt x="299923" y="26023"/>
                    <a:pt x="299923" y="35424"/>
                  </a:cubicBezTo>
                  <a:cubicBezTo>
                    <a:pt x="299923" y="47832"/>
                    <a:pt x="309408" y="53848"/>
                    <a:pt x="318134" y="53848"/>
                  </a:cubicBezTo>
                  <a:cubicBezTo>
                    <a:pt x="327240" y="53848"/>
                    <a:pt x="336725" y="48208"/>
                    <a:pt x="336725" y="35048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03" name="Figura a mano libera: forma 1002">
              <a:extLst>
                <a:ext uri="{FF2B5EF4-FFF2-40B4-BE49-F238E27FC236}">
                  <a16:creationId xmlns:a16="http://schemas.microsoft.com/office/drawing/2014/main" id="{88D259BB-778A-EE1F-D9A0-5746A08868C8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8963840" y="4455304"/>
              <a:ext cx="168645" cy="190302"/>
            </a:xfrm>
            <a:custGeom>
              <a:avLst/>
              <a:gdLst>
                <a:gd name="connsiteX0" fmla="*/ 168840 w 168645"/>
                <a:gd name="connsiteY0" fmla="*/ 3510 h 190302"/>
                <a:gd name="connsiteX1" fmla="*/ 165388 w 168645"/>
                <a:gd name="connsiteY1" fmla="*/ 89 h 190302"/>
                <a:gd name="connsiteX2" fmla="*/ 160076 w 168645"/>
                <a:gd name="connsiteY2" fmla="*/ 3774 h 190302"/>
                <a:gd name="connsiteX3" fmla="*/ 147063 w 168645"/>
                <a:gd name="connsiteY3" fmla="*/ 18777 h 190302"/>
                <a:gd name="connsiteX4" fmla="*/ 104038 w 168645"/>
                <a:gd name="connsiteY4" fmla="*/ 89 h 190302"/>
                <a:gd name="connsiteX5" fmla="*/ 33393 w 168645"/>
                <a:gd name="connsiteY5" fmla="*/ 60364 h 190302"/>
                <a:gd name="connsiteX6" fmla="*/ 42157 w 168645"/>
                <a:gd name="connsiteY6" fmla="*/ 84580 h 190302"/>
                <a:gd name="connsiteX7" fmla="*/ 79073 w 168645"/>
                <a:gd name="connsiteY7" fmla="*/ 101689 h 190302"/>
                <a:gd name="connsiteX8" fmla="*/ 101648 w 168645"/>
                <a:gd name="connsiteY8" fmla="*/ 106953 h 190302"/>
                <a:gd name="connsiteX9" fmla="*/ 126347 w 168645"/>
                <a:gd name="connsiteY9" fmla="*/ 134590 h 190302"/>
                <a:gd name="connsiteX10" fmla="*/ 73496 w 168645"/>
                <a:gd name="connsiteY10" fmla="*/ 180916 h 190302"/>
                <a:gd name="connsiteX11" fmla="*/ 21972 w 168645"/>
                <a:gd name="connsiteY11" fmla="*/ 143540 h 190302"/>
                <a:gd name="connsiteX12" fmla="*/ 23566 w 168645"/>
                <a:gd name="connsiteY12" fmla="*/ 130379 h 190302"/>
                <a:gd name="connsiteX13" fmla="*/ 23831 w 168645"/>
                <a:gd name="connsiteY13" fmla="*/ 128800 h 190302"/>
                <a:gd name="connsiteX14" fmla="*/ 19582 w 168645"/>
                <a:gd name="connsiteY14" fmla="*/ 125378 h 190302"/>
                <a:gd name="connsiteX15" fmla="*/ 14536 w 168645"/>
                <a:gd name="connsiteY15" fmla="*/ 130642 h 190302"/>
                <a:gd name="connsiteX16" fmla="*/ 991 w 168645"/>
                <a:gd name="connsiteY16" fmla="*/ 183285 h 190302"/>
                <a:gd name="connsiteX17" fmla="*/ 195 w 168645"/>
                <a:gd name="connsiteY17" fmla="*/ 187233 h 190302"/>
                <a:gd name="connsiteX18" fmla="*/ 3913 w 168645"/>
                <a:gd name="connsiteY18" fmla="*/ 190391 h 190302"/>
                <a:gd name="connsiteX19" fmla="*/ 9224 w 168645"/>
                <a:gd name="connsiteY19" fmla="*/ 186706 h 190302"/>
                <a:gd name="connsiteX20" fmla="*/ 21972 w 168645"/>
                <a:gd name="connsiteY20" fmla="*/ 171967 h 190302"/>
                <a:gd name="connsiteX21" fmla="*/ 72699 w 168645"/>
                <a:gd name="connsiteY21" fmla="*/ 190391 h 190302"/>
                <a:gd name="connsiteX22" fmla="*/ 145203 w 168645"/>
                <a:gd name="connsiteY22" fmla="*/ 125115 h 190302"/>
                <a:gd name="connsiteX23" fmla="*/ 134580 w 168645"/>
                <a:gd name="connsiteY23" fmla="*/ 96951 h 190302"/>
                <a:gd name="connsiteX24" fmla="*/ 87041 w 168645"/>
                <a:gd name="connsiteY24" fmla="*/ 78526 h 190302"/>
                <a:gd name="connsiteX25" fmla="*/ 70309 w 168645"/>
                <a:gd name="connsiteY25" fmla="*/ 74315 h 190302"/>
                <a:gd name="connsiteX26" fmla="*/ 52515 w 168645"/>
                <a:gd name="connsiteY26" fmla="*/ 50362 h 190302"/>
                <a:gd name="connsiteX27" fmla="*/ 103772 w 168645"/>
                <a:gd name="connsiteY27" fmla="*/ 8511 h 190302"/>
                <a:gd name="connsiteX28" fmla="*/ 146266 w 168645"/>
                <a:gd name="connsiteY28" fmla="*/ 49573 h 190302"/>
                <a:gd name="connsiteX29" fmla="*/ 145203 w 168645"/>
                <a:gd name="connsiteY29" fmla="*/ 61417 h 190302"/>
                <a:gd name="connsiteX30" fmla="*/ 149718 w 168645"/>
                <a:gd name="connsiteY30" fmla="*/ 65102 h 190302"/>
                <a:gd name="connsiteX31" fmla="*/ 155030 w 168645"/>
                <a:gd name="connsiteY31" fmla="*/ 59311 h 190302"/>
                <a:gd name="connsiteX32" fmla="*/ 168840 w 168645"/>
                <a:gd name="connsiteY32" fmla="*/ 3510 h 190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68645" h="190302">
                  <a:moveTo>
                    <a:pt x="168840" y="3510"/>
                  </a:moveTo>
                  <a:cubicBezTo>
                    <a:pt x="168840" y="2194"/>
                    <a:pt x="168044" y="89"/>
                    <a:pt x="165388" y="89"/>
                  </a:cubicBezTo>
                  <a:cubicBezTo>
                    <a:pt x="163794" y="89"/>
                    <a:pt x="163529" y="352"/>
                    <a:pt x="160076" y="3774"/>
                  </a:cubicBezTo>
                  <a:lnTo>
                    <a:pt x="147063" y="18777"/>
                  </a:lnTo>
                  <a:cubicBezTo>
                    <a:pt x="136970" y="4826"/>
                    <a:pt x="120239" y="89"/>
                    <a:pt x="104038" y="89"/>
                  </a:cubicBezTo>
                  <a:cubicBezTo>
                    <a:pt x="66591" y="89"/>
                    <a:pt x="33393" y="30095"/>
                    <a:pt x="33393" y="60364"/>
                  </a:cubicBezTo>
                  <a:cubicBezTo>
                    <a:pt x="33393" y="64313"/>
                    <a:pt x="34189" y="74841"/>
                    <a:pt x="42157" y="84580"/>
                  </a:cubicBezTo>
                  <a:cubicBezTo>
                    <a:pt x="51187" y="95108"/>
                    <a:pt x="61013" y="97477"/>
                    <a:pt x="79073" y="101689"/>
                  </a:cubicBezTo>
                  <a:lnTo>
                    <a:pt x="101648" y="106953"/>
                  </a:lnTo>
                  <a:cubicBezTo>
                    <a:pt x="110146" y="109059"/>
                    <a:pt x="126347" y="114849"/>
                    <a:pt x="126347" y="134590"/>
                  </a:cubicBezTo>
                  <a:cubicBezTo>
                    <a:pt x="126347" y="155911"/>
                    <a:pt x="103772" y="180916"/>
                    <a:pt x="73496" y="180916"/>
                  </a:cubicBezTo>
                  <a:cubicBezTo>
                    <a:pt x="50124" y="180916"/>
                    <a:pt x="21972" y="172756"/>
                    <a:pt x="21972" y="143540"/>
                  </a:cubicBezTo>
                  <a:cubicBezTo>
                    <a:pt x="21972" y="140907"/>
                    <a:pt x="22504" y="135117"/>
                    <a:pt x="23566" y="130379"/>
                  </a:cubicBezTo>
                  <a:cubicBezTo>
                    <a:pt x="23831" y="129326"/>
                    <a:pt x="23831" y="128800"/>
                    <a:pt x="23831" y="128800"/>
                  </a:cubicBezTo>
                  <a:cubicBezTo>
                    <a:pt x="23831" y="125378"/>
                    <a:pt x="20644" y="125378"/>
                    <a:pt x="19582" y="125378"/>
                  </a:cubicBezTo>
                  <a:cubicBezTo>
                    <a:pt x="15864" y="125378"/>
                    <a:pt x="15598" y="125904"/>
                    <a:pt x="14536" y="130642"/>
                  </a:cubicBezTo>
                  <a:lnTo>
                    <a:pt x="991" y="183285"/>
                  </a:lnTo>
                  <a:cubicBezTo>
                    <a:pt x="726" y="184338"/>
                    <a:pt x="195" y="185917"/>
                    <a:pt x="195" y="187233"/>
                  </a:cubicBezTo>
                  <a:cubicBezTo>
                    <a:pt x="195" y="188812"/>
                    <a:pt x="1257" y="190391"/>
                    <a:pt x="3913" y="190391"/>
                  </a:cubicBezTo>
                  <a:cubicBezTo>
                    <a:pt x="5506" y="190391"/>
                    <a:pt x="5772" y="190128"/>
                    <a:pt x="9224" y="186706"/>
                  </a:cubicBezTo>
                  <a:cubicBezTo>
                    <a:pt x="12146" y="183548"/>
                    <a:pt x="19051" y="175125"/>
                    <a:pt x="21972" y="171967"/>
                  </a:cubicBezTo>
                  <a:cubicBezTo>
                    <a:pt x="36048" y="187233"/>
                    <a:pt x="56764" y="190391"/>
                    <a:pt x="72699" y="190391"/>
                  </a:cubicBezTo>
                  <a:cubicBezTo>
                    <a:pt x="112802" y="190391"/>
                    <a:pt x="145203" y="156174"/>
                    <a:pt x="145203" y="125115"/>
                  </a:cubicBezTo>
                  <a:cubicBezTo>
                    <a:pt x="145203" y="113533"/>
                    <a:pt x="140423" y="103005"/>
                    <a:pt x="134580" y="96951"/>
                  </a:cubicBezTo>
                  <a:cubicBezTo>
                    <a:pt x="125285" y="87475"/>
                    <a:pt x="121301" y="86422"/>
                    <a:pt x="87041" y="78526"/>
                  </a:cubicBezTo>
                  <a:cubicBezTo>
                    <a:pt x="81463" y="77210"/>
                    <a:pt x="72699" y="75104"/>
                    <a:pt x="70309" y="74315"/>
                  </a:cubicBezTo>
                  <a:cubicBezTo>
                    <a:pt x="63669" y="71946"/>
                    <a:pt x="52515" y="65365"/>
                    <a:pt x="52515" y="50362"/>
                  </a:cubicBezTo>
                  <a:cubicBezTo>
                    <a:pt x="52515" y="29568"/>
                    <a:pt x="76152" y="8511"/>
                    <a:pt x="103772" y="8511"/>
                  </a:cubicBezTo>
                  <a:cubicBezTo>
                    <a:pt x="132455" y="8511"/>
                    <a:pt x="146266" y="24567"/>
                    <a:pt x="146266" y="49573"/>
                  </a:cubicBezTo>
                  <a:cubicBezTo>
                    <a:pt x="146266" y="52994"/>
                    <a:pt x="145203" y="59048"/>
                    <a:pt x="145203" y="61417"/>
                  </a:cubicBezTo>
                  <a:cubicBezTo>
                    <a:pt x="145203" y="65102"/>
                    <a:pt x="148390" y="65102"/>
                    <a:pt x="149718" y="65102"/>
                  </a:cubicBezTo>
                  <a:cubicBezTo>
                    <a:pt x="153702" y="65102"/>
                    <a:pt x="153968" y="63786"/>
                    <a:pt x="155030" y="59311"/>
                  </a:cubicBezTo>
                  <a:lnTo>
                    <a:pt x="168840" y="351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04" name="Figura a mano libera: forma 1003">
              <a:extLst>
                <a:ext uri="{FF2B5EF4-FFF2-40B4-BE49-F238E27FC236}">
                  <a16:creationId xmlns:a16="http://schemas.microsoft.com/office/drawing/2014/main" id="{9DC3B0B4-AC86-6022-355D-3C9678362E48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9157185" y="4439053"/>
              <a:ext cx="94472" cy="125214"/>
            </a:xfrm>
            <a:custGeom>
              <a:avLst/>
              <a:gdLst>
                <a:gd name="connsiteX0" fmla="*/ 94671 w 94472"/>
                <a:gd name="connsiteY0" fmla="*/ 89016 h 125214"/>
                <a:gd name="connsiteX1" fmla="*/ 86704 w 94472"/>
                <a:gd name="connsiteY1" fmla="*/ 89016 h 125214"/>
                <a:gd name="connsiteX2" fmla="*/ 81202 w 94472"/>
                <a:gd name="connsiteY2" fmla="*/ 106124 h 125214"/>
                <a:gd name="connsiteX3" fmla="*/ 60904 w 94472"/>
                <a:gd name="connsiteY3" fmla="*/ 107253 h 125214"/>
                <a:gd name="connsiteX4" fmla="*/ 23722 w 94472"/>
                <a:gd name="connsiteY4" fmla="*/ 107253 h 125214"/>
                <a:gd name="connsiteX5" fmla="*/ 61663 w 94472"/>
                <a:gd name="connsiteY5" fmla="*/ 79991 h 125214"/>
                <a:gd name="connsiteX6" fmla="*/ 94671 w 94472"/>
                <a:gd name="connsiteY6" fmla="*/ 37501 h 125214"/>
                <a:gd name="connsiteX7" fmla="*/ 44589 w 94472"/>
                <a:gd name="connsiteY7" fmla="*/ 87 h 125214"/>
                <a:gd name="connsiteX8" fmla="*/ 199 w 94472"/>
                <a:gd name="connsiteY8" fmla="*/ 33177 h 125214"/>
                <a:gd name="connsiteX9" fmla="*/ 11202 w 94472"/>
                <a:gd name="connsiteY9" fmla="*/ 44645 h 125214"/>
                <a:gd name="connsiteX10" fmla="*/ 22394 w 94472"/>
                <a:gd name="connsiteY10" fmla="*/ 33553 h 125214"/>
                <a:gd name="connsiteX11" fmla="*/ 11581 w 94472"/>
                <a:gd name="connsiteY11" fmla="*/ 22460 h 125214"/>
                <a:gd name="connsiteX12" fmla="*/ 40606 w 94472"/>
                <a:gd name="connsiteY12" fmla="*/ 8360 h 125214"/>
                <a:gd name="connsiteX13" fmla="*/ 74373 w 94472"/>
                <a:gd name="connsiteY13" fmla="*/ 37689 h 125214"/>
                <a:gd name="connsiteX14" fmla="*/ 48763 w 94472"/>
                <a:gd name="connsiteY14" fmla="*/ 77735 h 125214"/>
                <a:gd name="connsiteX15" fmla="*/ 2475 w 94472"/>
                <a:gd name="connsiteY15" fmla="*/ 116653 h 125214"/>
                <a:gd name="connsiteX16" fmla="*/ 199 w 94472"/>
                <a:gd name="connsiteY16" fmla="*/ 119661 h 125214"/>
                <a:gd name="connsiteX17" fmla="*/ 199 w 94472"/>
                <a:gd name="connsiteY17" fmla="*/ 125301 h 125214"/>
                <a:gd name="connsiteX18" fmla="*/ 88411 w 94472"/>
                <a:gd name="connsiteY18" fmla="*/ 125301 h 125214"/>
                <a:gd name="connsiteX19" fmla="*/ 94671 w 94472"/>
                <a:gd name="connsiteY19" fmla="*/ 89016 h 12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4472" h="125214">
                  <a:moveTo>
                    <a:pt x="94671" y="89016"/>
                  </a:moveTo>
                  <a:lnTo>
                    <a:pt x="86704" y="89016"/>
                  </a:lnTo>
                  <a:cubicBezTo>
                    <a:pt x="86134" y="92588"/>
                    <a:pt x="84237" y="104244"/>
                    <a:pt x="81202" y="106124"/>
                  </a:cubicBezTo>
                  <a:cubicBezTo>
                    <a:pt x="79685" y="107253"/>
                    <a:pt x="63749" y="107253"/>
                    <a:pt x="60904" y="107253"/>
                  </a:cubicBezTo>
                  <a:lnTo>
                    <a:pt x="23722" y="107253"/>
                  </a:lnTo>
                  <a:cubicBezTo>
                    <a:pt x="36243" y="98040"/>
                    <a:pt x="50281" y="87512"/>
                    <a:pt x="61663" y="79991"/>
                  </a:cubicBezTo>
                  <a:cubicBezTo>
                    <a:pt x="78736" y="68335"/>
                    <a:pt x="94671" y="57430"/>
                    <a:pt x="94671" y="37501"/>
                  </a:cubicBezTo>
                  <a:cubicBezTo>
                    <a:pt x="94671" y="13436"/>
                    <a:pt x="71717" y="87"/>
                    <a:pt x="44589" y="87"/>
                  </a:cubicBezTo>
                  <a:cubicBezTo>
                    <a:pt x="18980" y="87"/>
                    <a:pt x="199" y="14752"/>
                    <a:pt x="199" y="33177"/>
                  </a:cubicBezTo>
                  <a:cubicBezTo>
                    <a:pt x="199" y="42953"/>
                    <a:pt x="8546" y="44645"/>
                    <a:pt x="11202" y="44645"/>
                  </a:cubicBezTo>
                  <a:cubicBezTo>
                    <a:pt x="16324" y="44645"/>
                    <a:pt x="22394" y="41261"/>
                    <a:pt x="22394" y="33553"/>
                  </a:cubicBezTo>
                  <a:cubicBezTo>
                    <a:pt x="22394" y="26785"/>
                    <a:pt x="17462" y="23024"/>
                    <a:pt x="11581" y="22460"/>
                  </a:cubicBezTo>
                  <a:cubicBezTo>
                    <a:pt x="16893" y="14000"/>
                    <a:pt x="27896" y="8360"/>
                    <a:pt x="40606" y="8360"/>
                  </a:cubicBezTo>
                  <a:cubicBezTo>
                    <a:pt x="59007" y="8360"/>
                    <a:pt x="74373" y="19264"/>
                    <a:pt x="74373" y="37689"/>
                  </a:cubicBezTo>
                  <a:cubicBezTo>
                    <a:pt x="74373" y="53482"/>
                    <a:pt x="63370" y="65514"/>
                    <a:pt x="48763" y="77735"/>
                  </a:cubicBezTo>
                  <a:lnTo>
                    <a:pt x="2475" y="116653"/>
                  </a:lnTo>
                  <a:cubicBezTo>
                    <a:pt x="578" y="118345"/>
                    <a:pt x="389" y="118345"/>
                    <a:pt x="199" y="119661"/>
                  </a:cubicBezTo>
                  <a:lnTo>
                    <a:pt x="199" y="125301"/>
                  </a:lnTo>
                  <a:lnTo>
                    <a:pt x="88411" y="125301"/>
                  </a:lnTo>
                  <a:lnTo>
                    <a:pt x="94671" y="8901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05" name="Figura a mano libera: forma 1004">
              <a:extLst>
                <a:ext uri="{FF2B5EF4-FFF2-40B4-BE49-F238E27FC236}">
                  <a16:creationId xmlns:a16="http://schemas.microsoft.com/office/drawing/2014/main" id="{C2713407-4B7D-9D1E-E89B-D16683247B0B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9385466" y="4002997"/>
              <a:ext cx="180597" cy="265092"/>
            </a:xfrm>
            <a:custGeom>
              <a:avLst/>
              <a:gdLst>
                <a:gd name="connsiteX0" fmla="*/ 180804 w 180597"/>
                <a:gd name="connsiteY0" fmla="*/ 4214 h 265092"/>
                <a:gd name="connsiteX1" fmla="*/ 175871 w 180597"/>
                <a:gd name="connsiteY1" fmla="*/ 78 h 265092"/>
                <a:gd name="connsiteX2" fmla="*/ 127687 w 180597"/>
                <a:gd name="connsiteY2" fmla="*/ 4214 h 265092"/>
                <a:gd name="connsiteX3" fmla="*/ 122375 w 180597"/>
                <a:gd name="connsiteY3" fmla="*/ 11358 h 265092"/>
                <a:gd name="connsiteX4" fmla="*/ 131481 w 180597"/>
                <a:gd name="connsiteY4" fmla="*/ 15870 h 265092"/>
                <a:gd name="connsiteX5" fmla="*/ 150451 w 180597"/>
                <a:gd name="connsiteY5" fmla="*/ 22263 h 265092"/>
                <a:gd name="connsiteX6" fmla="*/ 149313 w 180597"/>
                <a:gd name="connsiteY6" fmla="*/ 29783 h 265092"/>
                <a:gd name="connsiteX7" fmla="*/ 126549 w 180597"/>
                <a:gd name="connsiteY7" fmla="*/ 118899 h 265092"/>
                <a:gd name="connsiteX8" fmla="*/ 91643 w 180597"/>
                <a:gd name="connsiteY8" fmla="*/ 94834 h 265092"/>
                <a:gd name="connsiteX9" fmla="*/ 207 w 180597"/>
                <a:gd name="connsiteY9" fmla="*/ 205008 h 265092"/>
                <a:gd name="connsiteX10" fmla="*/ 50668 w 180597"/>
                <a:gd name="connsiteY10" fmla="*/ 265170 h 265092"/>
                <a:gd name="connsiteX11" fmla="*/ 99990 w 180597"/>
                <a:gd name="connsiteY11" fmla="*/ 236969 h 265092"/>
                <a:gd name="connsiteX12" fmla="*/ 134516 w 180597"/>
                <a:gd name="connsiteY12" fmla="*/ 265170 h 265092"/>
                <a:gd name="connsiteX13" fmla="*/ 162592 w 180597"/>
                <a:gd name="connsiteY13" fmla="*/ 244489 h 265092"/>
                <a:gd name="connsiteX14" fmla="*/ 173974 w 180597"/>
                <a:gd name="connsiteY14" fmla="*/ 207264 h 265092"/>
                <a:gd name="connsiteX15" fmla="*/ 169422 w 180597"/>
                <a:gd name="connsiteY15" fmla="*/ 203503 h 265092"/>
                <a:gd name="connsiteX16" fmla="*/ 164110 w 180597"/>
                <a:gd name="connsiteY16" fmla="*/ 210272 h 265092"/>
                <a:gd name="connsiteX17" fmla="*/ 135275 w 180597"/>
                <a:gd name="connsiteY17" fmla="*/ 256898 h 265092"/>
                <a:gd name="connsiteX18" fmla="*/ 123893 w 180597"/>
                <a:gd name="connsiteY18" fmla="*/ 239601 h 265092"/>
                <a:gd name="connsiteX19" fmla="*/ 126169 w 180597"/>
                <a:gd name="connsiteY19" fmla="*/ 221552 h 265092"/>
                <a:gd name="connsiteX20" fmla="*/ 180804 w 180597"/>
                <a:gd name="connsiteY20" fmla="*/ 4214 h 265092"/>
                <a:gd name="connsiteX21" fmla="*/ 121996 w 180597"/>
                <a:gd name="connsiteY21" fmla="*/ 136196 h 265092"/>
                <a:gd name="connsiteX22" fmla="*/ 120858 w 180597"/>
                <a:gd name="connsiteY22" fmla="*/ 142588 h 265092"/>
                <a:gd name="connsiteX23" fmla="*/ 101887 w 180597"/>
                <a:gd name="connsiteY23" fmla="*/ 216288 h 265092"/>
                <a:gd name="connsiteX24" fmla="*/ 94299 w 180597"/>
                <a:gd name="connsiteY24" fmla="*/ 230201 h 265092"/>
                <a:gd name="connsiteX25" fmla="*/ 51426 w 180597"/>
                <a:gd name="connsiteY25" fmla="*/ 256898 h 265092"/>
                <a:gd name="connsiteX26" fmla="*/ 27144 w 180597"/>
                <a:gd name="connsiteY26" fmla="*/ 221552 h 265092"/>
                <a:gd name="connsiteX27" fmla="*/ 48012 w 180597"/>
                <a:gd name="connsiteY27" fmla="*/ 139204 h 265092"/>
                <a:gd name="connsiteX28" fmla="*/ 92023 w 180597"/>
                <a:gd name="connsiteY28" fmla="*/ 103107 h 265092"/>
                <a:gd name="connsiteX29" fmla="*/ 121996 w 180597"/>
                <a:gd name="connsiteY29" fmla="*/ 136196 h 265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80597" h="265092">
                  <a:moveTo>
                    <a:pt x="180804" y="4214"/>
                  </a:moveTo>
                  <a:cubicBezTo>
                    <a:pt x="180804" y="4214"/>
                    <a:pt x="180804" y="78"/>
                    <a:pt x="175871" y="78"/>
                  </a:cubicBezTo>
                  <a:cubicBezTo>
                    <a:pt x="170180" y="78"/>
                    <a:pt x="134137" y="3462"/>
                    <a:pt x="127687" y="4214"/>
                  </a:cubicBezTo>
                  <a:cubicBezTo>
                    <a:pt x="124652" y="4590"/>
                    <a:pt x="122375" y="6470"/>
                    <a:pt x="122375" y="11358"/>
                  </a:cubicBezTo>
                  <a:cubicBezTo>
                    <a:pt x="122375" y="15870"/>
                    <a:pt x="125790" y="15870"/>
                    <a:pt x="131481" y="15870"/>
                  </a:cubicBezTo>
                  <a:cubicBezTo>
                    <a:pt x="149692" y="15870"/>
                    <a:pt x="150451" y="18503"/>
                    <a:pt x="150451" y="22263"/>
                  </a:cubicBezTo>
                  <a:lnTo>
                    <a:pt x="149313" y="29783"/>
                  </a:lnTo>
                  <a:lnTo>
                    <a:pt x="126549" y="118899"/>
                  </a:lnTo>
                  <a:cubicBezTo>
                    <a:pt x="119719" y="104987"/>
                    <a:pt x="108717" y="94834"/>
                    <a:pt x="91643" y="94834"/>
                  </a:cubicBezTo>
                  <a:cubicBezTo>
                    <a:pt x="47253" y="94834"/>
                    <a:pt x="207" y="150109"/>
                    <a:pt x="207" y="205008"/>
                  </a:cubicBezTo>
                  <a:cubicBezTo>
                    <a:pt x="207" y="240353"/>
                    <a:pt x="21074" y="265170"/>
                    <a:pt x="50668" y="265170"/>
                  </a:cubicBezTo>
                  <a:cubicBezTo>
                    <a:pt x="58256" y="265170"/>
                    <a:pt x="77226" y="263666"/>
                    <a:pt x="99990" y="236969"/>
                  </a:cubicBezTo>
                  <a:cubicBezTo>
                    <a:pt x="103026" y="252762"/>
                    <a:pt x="116305" y="265170"/>
                    <a:pt x="134516" y="265170"/>
                  </a:cubicBezTo>
                  <a:cubicBezTo>
                    <a:pt x="147795" y="265170"/>
                    <a:pt x="156522" y="256522"/>
                    <a:pt x="162592" y="244489"/>
                  </a:cubicBezTo>
                  <a:cubicBezTo>
                    <a:pt x="169042" y="230953"/>
                    <a:pt x="173974" y="207264"/>
                    <a:pt x="173974" y="207264"/>
                  </a:cubicBezTo>
                  <a:cubicBezTo>
                    <a:pt x="173974" y="203503"/>
                    <a:pt x="170560" y="203503"/>
                    <a:pt x="169422" y="203503"/>
                  </a:cubicBezTo>
                  <a:cubicBezTo>
                    <a:pt x="165627" y="203503"/>
                    <a:pt x="165248" y="205008"/>
                    <a:pt x="164110" y="210272"/>
                  </a:cubicBezTo>
                  <a:cubicBezTo>
                    <a:pt x="157660" y="234713"/>
                    <a:pt x="150831" y="256898"/>
                    <a:pt x="135275" y="256898"/>
                  </a:cubicBezTo>
                  <a:cubicBezTo>
                    <a:pt x="125031" y="256898"/>
                    <a:pt x="123893" y="247122"/>
                    <a:pt x="123893" y="239601"/>
                  </a:cubicBezTo>
                  <a:cubicBezTo>
                    <a:pt x="123893" y="230577"/>
                    <a:pt x="124652" y="227945"/>
                    <a:pt x="126169" y="221552"/>
                  </a:cubicBezTo>
                  <a:lnTo>
                    <a:pt x="180804" y="4214"/>
                  </a:lnTo>
                  <a:close/>
                  <a:moveTo>
                    <a:pt x="121996" y="136196"/>
                  </a:moveTo>
                  <a:cubicBezTo>
                    <a:pt x="121996" y="138452"/>
                    <a:pt x="121237" y="140708"/>
                    <a:pt x="120858" y="142588"/>
                  </a:cubicBezTo>
                  <a:lnTo>
                    <a:pt x="101887" y="216288"/>
                  </a:lnTo>
                  <a:cubicBezTo>
                    <a:pt x="99990" y="223056"/>
                    <a:pt x="99990" y="223808"/>
                    <a:pt x="94299" y="230201"/>
                  </a:cubicBezTo>
                  <a:cubicBezTo>
                    <a:pt x="77605" y="250882"/>
                    <a:pt x="62050" y="256898"/>
                    <a:pt x="51426" y="256898"/>
                  </a:cubicBezTo>
                  <a:cubicBezTo>
                    <a:pt x="32456" y="256898"/>
                    <a:pt x="27144" y="236217"/>
                    <a:pt x="27144" y="221552"/>
                  </a:cubicBezTo>
                  <a:cubicBezTo>
                    <a:pt x="27144" y="202751"/>
                    <a:pt x="39285" y="156501"/>
                    <a:pt x="48012" y="139204"/>
                  </a:cubicBezTo>
                  <a:cubicBezTo>
                    <a:pt x="59773" y="117019"/>
                    <a:pt x="76846" y="103107"/>
                    <a:pt x="92023" y="103107"/>
                  </a:cubicBezTo>
                  <a:cubicBezTo>
                    <a:pt x="116684" y="103107"/>
                    <a:pt x="121996" y="133940"/>
                    <a:pt x="121996" y="136196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06" name="Figura a mano libera: forma 1005">
              <a:extLst>
                <a:ext uri="{FF2B5EF4-FFF2-40B4-BE49-F238E27FC236}">
                  <a16:creationId xmlns:a16="http://schemas.microsoft.com/office/drawing/2014/main" id="{772555FC-D26A-7B68-CB5B-ACF75E43B5A8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9621457" y="3987956"/>
              <a:ext cx="138103" cy="55274"/>
            </a:xfrm>
            <a:custGeom>
              <a:avLst/>
              <a:gdLst>
                <a:gd name="connsiteX0" fmla="*/ 138320 w 138103"/>
                <a:gd name="connsiteY0" fmla="*/ 47831 h 55274"/>
                <a:gd name="connsiteX1" fmla="*/ 69268 w 138103"/>
                <a:gd name="connsiteY1" fmla="*/ 77 h 55274"/>
                <a:gd name="connsiteX2" fmla="*/ 216 w 138103"/>
                <a:gd name="connsiteY2" fmla="*/ 47831 h 55274"/>
                <a:gd name="connsiteX3" fmla="*/ 4769 w 138103"/>
                <a:gd name="connsiteY3" fmla="*/ 55351 h 55274"/>
                <a:gd name="connsiteX4" fmla="*/ 69268 w 138103"/>
                <a:gd name="connsiteY4" fmla="*/ 23390 h 55274"/>
                <a:gd name="connsiteX5" fmla="*/ 133767 w 138103"/>
                <a:gd name="connsiteY5" fmla="*/ 55351 h 55274"/>
                <a:gd name="connsiteX6" fmla="*/ 138320 w 138103"/>
                <a:gd name="connsiteY6" fmla="*/ 47831 h 55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103" h="55274">
                  <a:moveTo>
                    <a:pt x="138320" y="47831"/>
                  </a:moveTo>
                  <a:cubicBezTo>
                    <a:pt x="117073" y="29406"/>
                    <a:pt x="93929" y="13613"/>
                    <a:pt x="69268" y="77"/>
                  </a:cubicBezTo>
                  <a:cubicBezTo>
                    <a:pt x="44606" y="13613"/>
                    <a:pt x="21463" y="29406"/>
                    <a:pt x="216" y="47831"/>
                  </a:cubicBezTo>
                  <a:lnTo>
                    <a:pt x="4769" y="55351"/>
                  </a:lnTo>
                  <a:cubicBezTo>
                    <a:pt x="26774" y="45951"/>
                    <a:pt x="48400" y="35046"/>
                    <a:pt x="69268" y="23390"/>
                  </a:cubicBezTo>
                  <a:cubicBezTo>
                    <a:pt x="90135" y="35046"/>
                    <a:pt x="111761" y="45951"/>
                    <a:pt x="133767" y="55351"/>
                  </a:cubicBezTo>
                  <a:lnTo>
                    <a:pt x="138320" y="47831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07" name="Figura a mano libera: forma 1006">
              <a:extLst>
                <a:ext uri="{FF2B5EF4-FFF2-40B4-BE49-F238E27FC236}">
                  <a16:creationId xmlns:a16="http://schemas.microsoft.com/office/drawing/2014/main" id="{2B6D056D-7C07-47C5-DD12-F157F73B588C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9587690" y="4097754"/>
              <a:ext cx="205637" cy="170336"/>
            </a:xfrm>
            <a:custGeom>
              <a:avLst/>
              <a:gdLst>
                <a:gd name="connsiteX0" fmla="*/ 205850 w 205637"/>
                <a:gd name="connsiteY0" fmla="*/ 112507 h 170336"/>
                <a:gd name="connsiteX1" fmla="*/ 201297 w 205637"/>
                <a:gd name="connsiteY1" fmla="*/ 108747 h 170336"/>
                <a:gd name="connsiteX2" fmla="*/ 195606 w 205637"/>
                <a:gd name="connsiteY2" fmla="*/ 115516 h 170336"/>
                <a:gd name="connsiteX3" fmla="*/ 156907 w 205637"/>
                <a:gd name="connsiteY3" fmla="*/ 162142 h 170336"/>
                <a:gd name="connsiteX4" fmla="*/ 147801 w 205637"/>
                <a:gd name="connsiteY4" fmla="*/ 149733 h 170336"/>
                <a:gd name="connsiteX5" fmla="*/ 154630 w 205637"/>
                <a:gd name="connsiteY5" fmla="*/ 123036 h 170336"/>
                <a:gd name="connsiteX6" fmla="*/ 177774 w 205637"/>
                <a:gd name="connsiteY6" fmla="*/ 40312 h 170336"/>
                <a:gd name="connsiteX7" fmla="*/ 134142 w 205637"/>
                <a:gd name="connsiteY7" fmla="*/ 78 h 170336"/>
                <a:gd name="connsiteX8" fmla="*/ 74955 w 205637"/>
                <a:gd name="connsiteY8" fmla="*/ 32792 h 170336"/>
                <a:gd name="connsiteX9" fmla="*/ 40050 w 205637"/>
                <a:gd name="connsiteY9" fmla="*/ 78 h 170336"/>
                <a:gd name="connsiteX10" fmla="*/ 11594 w 205637"/>
                <a:gd name="connsiteY10" fmla="*/ 21511 h 170336"/>
                <a:gd name="connsiteX11" fmla="*/ 212 w 205637"/>
                <a:gd name="connsiteY11" fmla="*/ 57985 h 170336"/>
                <a:gd name="connsiteX12" fmla="*/ 4765 w 205637"/>
                <a:gd name="connsiteY12" fmla="*/ 61745 h 170336"/>
                <a:gd name="connsiteX13" fmla="*/ 11215 w 205637"/>
                <a:gd name="connsiteY13" fmla="*/ 53097 h 170336"/>
                <a:gd name="connsiteX14" fmla="*/ 38911 w 205637"/>
                <a:gd name="connsiteY14" fmla="*/ 8350 h 170336"/>
                <a:gd name="connsiteX15" fmla="*/ 50673 w 205637"/>
                <a:gd name="connsiteY15" fmla="*/ 25647 h 170336"/>
                <a:gd name="connsiteX16" fmla="*/ 44602 w 205637"/>
                <a:gd name="connsiteY16" fmla="*/ 57233 h 170336"/>
                <a:gd name="connsiteX17" fmla="*/ 22597 w 205637"/>
                <a:gd name="connsiteY17" fmla="*/ 144093 h 170336"/>
                <a:gd name="connsiteX18" fmla="*/ 19182 w 205637"/>
                <a:gd name="connsiteY18" fmla="*/ 160262 h 170336"/>
                <a:gd name="connsiteX19" fmla="*/ 30185 w 205637"/>
                <a:gd name="connsiteY19" fmla="*/ 170414 h 170336"/>
                <a:gd name="connsiteX20" fmla="*/ 44223 w 205637"/>
                <a:gd name="connsiteY20" fmla="*/ 159886 h 170336"/>
                <a:gd name="connsiteX21" fmla="*/ 51432 w 205637"/>
                <a:gd name="connsiteY21" fmla="*/ 132060 h 170336"/>
                <a:gd name="connsiteX22" fmla="*/ 59779 w 205637"/>
                <a:gd name="connsiteY22" fmla="*/ 98219 h 170336"/>
                <a:gd name="connsiteX23" fmla="*/ 66229 w 205637"/>
                <a:gd name="connsiteY23" fmla="*/ 73026 h 170336"/>
                <a:gd name="connsiteX24" fmla="*/ 71161 w 205637"/>
                <a:gd name="connsiteY24" fmla="*/ 54225 h 170336"/>
                <a:gd name="connsiteX25" fmla="*/ 133004 w 205637"/>
                <a:gd name="connsiteY25" fmla="*/ 8350 h 170336"/>
                <a:gd name="connsiteX26" fmla="*/ 153492 w 205637"/>
                <a:gd name="connsiteY26" fmla="*/ 34672 h 170336"/>
                <a:gd name="connsiteX27" fmla="*/ 128831 w 205637"/>
                <a:gd name="connsiteY27" fmla="*/ 122284 h 170336"/>
                <a:gd name="connsiteX28" fmla="*/ 125037 w 205637"/>
                <a:gd name="connsiteY28" fmla="*/ 139581 h 170336"/>
                <a:gd name="connsiteX29" fmla="*/ 156148 w 205637"/>
                <a:gd name="connsiteY29" fmla="*/ 170414 h 170336"/>
                <a:gd name="connsiteX30" fmla="*/ 205850 w 205637"/>
                <a:gd name="connsiteY30" fmla="*/ 112507 h 170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05637" h="170336">
                  <a:moveTo>
                    <a:pt x="205850" y="112507"/>
                  </a:moveTo>
                  <a:cubicBezTo>
                    <a:pt x="205850" y="108747"/>
                    <a:pt x="202435" y="108747"/>
                    <a:pt x="201297" y="108747"/>
                  </a:cubicBezTo>
                  <a:cubicBezTo>
                    <a:pt x="197503" y="108747"/>
                    <a:pt x="197503" y="109875"/>
                    <a:pt x="195606" y="115516"/>
                  </a:cubicBezTo>
                  <a:cubicBezTo>
                    <a:pt x="188018" y="141085"/>
                    <a:pt x="175497" y="162142"/>
                    <a:pt x="156907" y="162142"/>
                  </a:cubicBezTo>
                  <a:cubicBezTo>
                    <a:pt x="150457" y="162142"/>
                    <a:pt x="147801" y="158382"/>
                    <a:pt x="147801" y="149733"/>
                  </a:cubicBezTo>
                  <a:cubicBezTo>
                    <a:pt x="147801" y="140333"/>
                    <a:pt x="151216" y="131308"/>
                    <a:pt x="154630" y="123036"/>
                  </a:cubicBezTo>
                  <a:cubicBezTo>
                    <a:pt x="161839" y="103107"/>
                    <a:pt x="177774" y="61745"/>
                    <a:pt x="177774" y="40312"/>
                  </a:cubicBezTo>
                  <a:cubicBezTo>
                    <a:pt x="177774" y="15119"/>
                    <a:pt x="161459" y="78"/>
                    <a:pt x="134142" y="78"/>
                  </a:cubicBezTo>
                  <a:cubicBezTo>
                    <a:pt x="99996" y="78"/>
                    <a:pt x="81405" y="24143"/>
                    <a:pt x="74955" y="32792"/>
                  </a:cubicBezTo>
                  <a:cubicBezTo>
                    <a:pt x="73058" y="11735"/>
                    <a:pt x="57502" y="78"/>
                    <a:pt x="40050" y="78"/>
                  </a:cubicBezTo>
                  <a:cubicBezTo>
                    <a:pt x="22597" y="78"/>
                    <a:pt x="15388" y="14743"/>
                    <a:pt x="11594" y="21511"/>
                  </a:cubicBezTo>
                  <a:cubicBezTo>
                    <a:pt x="5524" y="34296"/>
                    <a:pt x="212" y="56481"/>
                    <a:pt x="212" y="57985"/>
                  </a:cubicBezTo>
                  <a:cubicBezTo>
                    <a:pt x="212" y="61745"/>
                    <a:pt x="4765" y="61745"/>
                    <a:pt x="4765" y="61745"/>
                  </a:cubicBezTo>
                  <a:cubicBezTo>
                    <a:pt x="8559" y="61745"/>
                    <a:pt x="8938" y="61369"/>
                    <a:pt x="11215" y="53097"/>
                  </a:cubicBezTo>
                  <a:cubicBezTo>
                    <a:pt x="17665" y="26399"/>
                    <a:pt x="25253" y="8350"/>
                    <a:pt x="38911" y="8350"/>
                  </a:cubicBezTo>
                  <a:cubicBezTo>
                    <a:pt x="46500" y="8350"/>
                    <a:pt x="50673" y="13239"/>
                    <a:pt x="50673" y="25647"/>
                  </a:cubicBezTo>
                  <a:cubicBezTo>
                    <a:pt x="50673" y="33544"/>
                    <a:pt x="49535" y="37680"/>
                    <a:pt x="44602" y="57233"/>
                  </a:cubicBezTo>
                  <a:lnTo>
                    <a:pt x="22597" y="144093"/>
                  </a:lnTo>
                  <a:cubicBezTo>
                    <a:pt x="21459" y="149733"/>
                    <a:pt x="19182" y="158382"/>
                    <a:pt x="19182" y="160262"/>
                  </a:cubicBezTo>
                  <a:cubicBezTo>
                    <a:pt x="19182" y="167030"/>
                    <a:pt x="24494" y="170414"/>
                    <a:pt x="30185" y="170414"/>
                  </a:cubicBezTo>
                  <a:cubicBezTo>
                    <a:pt x="34738" y="170414"/>
                    <a:pt x="41567" y="167406"/>
                    <a:pt x="44223" y="159886"/>
                  </a:cubicBezTo>
                  <a:cubicBezTo>
                    <a:pt x="44602" y="159134"/>
                    <a:pt x="49155" y="141461"/>
                    <a:pt x="51432" y="132060"/>
                  </a:cubicBezTo>
                  <a:lnTo>
                    <a:pt x="59779" y="98219"/>
                  </a:lnTo>
                  <a:cubicBezTo>
                    <a:pt x="62055" y="89946"/>
                    <a:pt x="64332" y="81674"/>
                    <a:pt x="66229" y="73026"/>
                  </a:cubicBezTo>
                  <a:lnTo>
                    <a:pt x="71161" y="54225"/>
                  </a:lnTo>
                  <a:cubicBezTo>
                    <a:pt x="76852" y="42568"/>
                    <a:pt x="96960" y="8350"/>
                    <a:pt x="133004" y="8350"/>
                  </a:cubicBezTo>
                  <a:cubicBezTo>
                    <a:pt x="150077" y="8350"/>
                    <a:pt x="153492" y="22263"/>
                    <a:pt x="153492" y="34672"/>
                  </a:cubicBezTo>
                  <a:cubicBezTo>
                    <a:pt x="153492" y="57985"/>
                    <a:pt x="134901" y="106115"/>
                    <a:pt x="128831" y="122284"/>
                  </a:cubicBezTo>
                  <a:cubicBezTo>
                    <a:pt x="125416" y="130932"/>
                    <a:pt x="125037" y="135444"/>
                    <a:pt x="125037" y="139581"/>
                  </a:cubicBezTo>
                  <a:cubicBezTo>
                    <a:pt x="125037" y="157254"/>
                    <a:pt x="138316" y="170414"/>
                    <a:pt x="156148" y="170414"/>
                  </a:cubicBezTo>
                  <a:cubicBezTo>
                    <a:pt x="191812" y="170414"/>
                    <a:pt x="205850" y="115516"/>
                    <a:pt x="205850" y="112507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08" name="Figura a mano libera: forma 1007">
              <a:extLst>
                <a:ext uri="{FF2B5EF4-FFF2-40B4-BE49-F238E27FC236}">
                  <a16:creationId xmlns:a16="http://schemas.microsoft.com/office/drawing/2014/main" id="{ECCDD82E-1475-3B8A-CD1F-4A9A34DE37B9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0202358" y="3906726"/>
              <a:ext cx="504989" cy="526425"/>
            </a:xfrm>
            <a:custGeom>
              <a:avLst/>
              <a:gdLst>
                <a:gd name="connsiteX0" fmla="*/ 505218 w 504989"/>
                <a:gd name="connsiteY0" fmla="*/ 406177 h 526425"/>
                <a:gd name="connsiteX1" fmla="*/ 495733 w 504989"/>
                <a:gd name="connsiteY1" fmla="*/ 406177 h 526425"/>
                <a:gd name="connsiteX2" fmla="*/ 397088 w 504989"/>
                <a:gd name="connsiteY2" fmla="*/ 482133 h 526425"/>
                <a:gd name="connsiteX3" fmla="*/ 279092 w 504989"/>
                <a:gd name="connsiteY3" fmla="*/ 493790 h 526425"/>
                <a:gd name="connsiteX4" fmla="*/ 50311 w 504989"/>
                <a:gd name="connsiteY4" fmla="*/ 493790 h 526425"/>
                <a:gd name="connsiteX5" fmla="*/ 243428 w 504989"/>
                <a:gd name="connsiteY5" fmla="*/ 269307 h 526425"/>
                <a:gd name="connsiteX6" fmla="*/ 246843 w 504989"/>
                <a:gd name="connsiteY6" fmla="*/ 263291 h 526425"/>
                <a:gd name="connsiteX7" fmla="*/ 244187 w 504989"/>
                <a:gd name="connsiteY7" fmla="*/ 257650 h 526425"/>
                <a:gd name="connsiteX8" fmla="*/ 67384 w 504989"/>
                <a:gd name="connsiteY8" fmla="*/ 18127 h 526425"/>
                <a:gd name="connsiteX9" fmla="*/ 275298 w 504989"/>
                <a:gd name="connsiteY9" fmla="*/ 18127 h 526425"/>
                <a:gd name="connsiteX10" fmla="*/ 364079 w 504989"/>
                <a:gd name="connsiteY10" fmla="*/ 24143 h 526425"/>
                <a:gd name="connsiteX11" fmla="*/ 447549 w 504989"/>
                <a:gd name="connsiteY11" fmla="*/ 52344 h 526425"/>
                <a:gd name="connsiteX12" fmla="*/ 495733 w 504989"/>
                <a:gd name="connsiteY12" fmla="*/ 105739 h 526425"/>
                <a:gd name="connsiteX13" fmla="*/ 505218 w 504989"/>
                <a:gd name="connsiteY13" fmla="*/ 105739 h 526425"/>
                <a:gd name="connsiteX14" fmla="*/ 459310 w 504989"/>
                <a:gd name="connsiteY14" fmla="*/ 78 h 526425"/>
                <a:gd name="connsiteX15" fmla="*/ 10853 w 504989"/>
                <a:gd name="connsiteY15" fmla="*/ 78 h 526425"/>
                <a:gd name="connsiteX16" fmla="*/ 609 w 504989"/>
                <a:gd name="connsiteY16" fmla="*/ 2710 h 526425"/>
                <a:gd name="connsiteX17" fmla="*/ 229 w 504989"/>
                <a:gd name="connsiteY17" fmla="*/ 15119 h 526425"/>
                <a:gd name="connsiteX18" fmla="*/ 200935 w 504989"/>
                <a:gd name="connsiteY18" fmla="*/ 287356 h 526425"/>
                <a:gd name="connsiteX19" fmla="*/ 4403 w 504989"/>
                <a:gd name="connsiteY19" fmla="*/ 515599 h 526425"/>
                <a:gd name="connsiteX20" fmla="*/ 609 w 504989"/>
                <a:gd name="connsiteY20" fmla="*/ 522367 h 526425"/>
                <a:gd name="connsiteX21" fmla="*/ 10853 w 504989"/>
                <a:gd name="connsiteY21" fmla="*/ 526503 h 526425"/>
                <a:gd name="connsiteX22" fmla="*/ 459310 w 504989"/>
                <a:gd name="connsiteY22" fmla="*/ 526503 h 526425"/>
                <a:gd name="connsiteX23" fmla="*/ 505218 w 504989"/>
                <a:gd name="connsiteY23" fmla="*/ 406177 h 526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04989" h="526425">
                  <a:moveTo>
                    <a:pt x="505218" y="406177"/>
                  </a:moveTo>
                  <a:lnTo>
                    <a:pt x="495733" y="406177"/>
                  </a:lnTo>
                  <a:cubicBezTo>
                    <a:pt x="480936" y="445283"/>
                    <a:pt x="440719" y="470853"/>
                    <a:pt x="397088" y="482133"/>
                  </a:cubicBezTo>
                  <a:cubicBezTo>
                    <a:pt x="389120" y="484013"/>
                    <a:pt x="351938" y="493790"/>
                    <a:pt x="279092" y="493790"/>
                  </a:cubicBezTo>
                  <a:lnTo>
                    <a:pt x="50311" y="493790"/>
                  </a:lnTo>
                  <a:lnTo>
                    <a:pt x="243428" y="269307"/>
                  </a:lnTo>
                  <a:cubicBezTo>
                    <a:pt x="246084" y="266299"/>
                    <a:pt x="246843" y="265171"/>
                    <a:pt x="246843" y="263291"/>
                  </a:cubicBezTo>
                  <a:cubicBezTo>
                    <a:pt x="246843" y="263291"/>
                    <a:pt x="246843" y="261410"/>
                    <a:pt x="244187" y="257650"/>
                  </a:cubicBezTo>
                  <a:lnTo>
                    <a:pt x="67384" y="18127"/>
                  </a:lnTo>
                  <a:lnTo>
                    <a:pt x="275298" y="18127"/>
                  </a:lnTo>
                  <a:cubicBezTo>
                    <a:pt x="326139" y="18127"/>
                    <a:pt x="360665" y="23391"/>
                    <a:pt x="364079" y="24143"/>
                  </a:cubicBezTo>
                  <a:cubicBezTo>
                    <a:pt x="384567" y="27151"/>
                    <a:pt x="417576" y="33544"/>
                    <a:pt x="447549" y="52344"/>
                  </a:cubicBezTo>
                  <a:cubicBezTo>
                    <a:pt x="457034" y="58361"/>
                    <a:pt x="482833" y="75282"/>
                    <a:pt x="495733" y="105739"/>
                  </a:cubicBezTo>
                  <a:lnTo>
                    <a:pt x="505218" y="105739"/>
                  </a:lnTo>
                  <a:lnTo>
                    <a:pt x="459310" y="78"/>
                  </a:lnTo>
                  <a:lnTo>
                    <a:pt x="10853" y="78"/>
                  </a:lnTo>
                  <a:cubicBezTo>
                    <a:pt x="2126" y="78"/>
                    <a:pt x="1747" y="454"/>
                    <a:pt x="609" y="2710"/>
                  </a:cubicBezTo>
                  <a:cubicBezTo>
                    <a:pt x="229" y="3838"/>
                    <a:pt x="229" y="10982"/>
                    <a:pt x="229" y="15119"/>
                  </a:cubicBezTo>
                  <a:lnTo>
                    <a:pt x="200935" y="287356"/>
                  </a:lnTo>
                  <a:lnTo>
                    <a:pt x="4403" y="515599"/>
                  </a:lnTo>
                  <a:cubicBezTo>
                    <a:pt x="609" y="520111"/>
                    <a:pt x="609" y="522367"/>
                    <a:pt x="609" y="522367"/>
                  </a:cubicBezTo>
                  <a:cubicBezTo>
                    <a:pt x="609" y="526503"/>
                    <a:pt x="4023" y="526503"/>
                    <a:pt x="10853" y="526503"/>
                  </a:cubicBezTo>
                  <a:lnTo>
                    <a:pt x="459310" y="526503"/>
                  </a:lnTo>
                  <a:lnTo>
                    <a:pt x="505218" y="40617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09" name="Figura a mano libera: forma 1008">
              <a:extLst>
                <a:ext uri="{FF2B5EF4-FFF2-40B4-BE49-F238E27FC236}">
                  <a16:creationId xmlns:a16="http://schemas.microsoft.com/office/drawing/2014/main" id="{A7D2EEEA-A2B7-76D7-BF36-7208B4319438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9886427" y="4513575"/>
              <a:ext cx="202640" cy="179774"/>
            </a:xfrm>
            <a:custGeom>
              <a:avLst/>
              <a:gdLst>
                <a:gd name="connsiteX0" fmla="*/ 202859 w 202640"/>
                <a:gd name="connsiteY0" fmla="*/ 41151 h 179774"/>
                <a:gd name="connsiteX1" fmla="*/ 144697 w 202640"/>
                <a:gd name="connsiteY1" fmla="*/ 90 h 179774"/>
                <a:gd name="connsiteX2" fmla="*/ 51742 w 202640"/>
                <a:gd name="connsiteY2" fmla="*/ 90 h 179774"/>
                <a:gd name="connsiteX3" fmla="*/ 43243 w 202640"/>
                <a:gd name="connsiteY3" fmla="*/ 5881 h 179774"/>
                <a:gd name="connsiteX4" fmla="*/ 52008 w 202640"/>
                <a:gd name="connsiteY4" fmla="*/ 9566 h 179774"/>
                <a:gd name="connsiteX5" fmla="*/ 62100 w 202640"/>
                <a:gd name="connsiteY5" fmla="*/ 10092 h 179774"/>
                <a:gd name="connsiteX6" fmla="*/ 67943 w 202640"/>
                <a:gd name="connsiteY6" fmla="*/ 13777 h 179774"/>
                <a:gd name="connsiteX7" fmla="*/ 66880 w 202640"/>
                <a:gd name="connsiteY7" fmla="*/ 19568 h 179774"/>
                <a:gd name="connsiteX8" fmla="*/ 31823 w 202640"/>
                <a:gd name="connsiteY8" fmla="*/ 158281 h 179774"/>
                <a:gd name="connsiteX9" fmla="*/ 8186 w 202640"/>
                <a:gd name="connsiteY9" fmla="*/ 170389 h 179774"/>
                <a:gd name="connsiteX10" fmla="*/ 219 w 202640"/>
                <a:gd name="connsiteY10" fmla="*/ 176179 h 179774"/>
                <a:gd name="connsiteX11" fmla="*/ 4468 w 202640"/>
                <a:gd name="connsiteY11" fmla="*/ 179864 h 179774"/>
                <a:gd name="connsiteX12" fmla="*/ 38994 w 202640"/>
                <a:gd name="connsiteY12" fmla="*/ 178811 h 179774"/>
                <a:gd name="connsiteX13" fmla="*/ 57319 w 202640"/>
                <a:gd name="connsiteY13" fmla="*/ 179075 h 179774"/>
                <a:gd name="connsiteX14" fmla="*/ 74317 w 202640"/>
                <a:gd name="connsiteY14" fmla="*/ 179864 h 179774"/>
                <a:gd name="connsiteX15" fmla="*/ 79894 w 202640"/>
                <a:gd name="connsiteY15" fmla="*/ 174074 h 179774"/>
                <a:gd name="connsiteX16" fmla="*/ 71395 w 202640"/>
                <a:gd name="connsiteY16" fmla="*/ 170389 h 179774"/>
                <a:gd name="connsiteX17" fmla="*/ 61303 w 202640"/>
                <a:gd name="connsiteY17" fmla="*/ 169862 h 179774"/>
                <a:gd name="connsiteX18" fmla="*/ 55195 w 202640"/>
                <a:gd name="connsiteY18" fmla="*/ 165914 h 179774"/>
                <a:gd name="connsiteX19" fmla="*/ 56257 w 202640"/>
                <a:gd name="connsiteY19" fmla="*/ 160123 h 179774"/>
                <a:gd name="connsiteX20" fmla="*/ 71926 w 202640"/>
                <a:gd name="connsiteY20" fmla="*/ 98268 h 179774"/>
                <a:gd name="connsiteX21" fmla="*/ 119997 w 202640"/>
                <a:gd name="connsiteY21" fmla="*/ 98268 h 179774"/>
                <a:gd name="connsiteX22" fmla="*/ 202859 w 202640"/>
                <a:gd name="connsiteY22" fmla="*/ 41151 h 179774"/>
                <a:gd name="connsiteX23" fmla="*/ 175770 w 202640"/>
                <a:gd name="connsiteY23" fmla="*/ 35624 h 179774"/>
                <a:gd name="connsiteX24" fmla="*/ 159304 w 202640"/>
                <a:gd name="connsiteY24" fmla="*/ 76422 h 179774"/>
                <a:gd name="connsiteX25" fmla="*/ 115482 w 202640"/>
                <a:gd name="connsiteY25" fmla="*/ 89846 h 179774"/>
                <a:gd name="connsiteX26" fmla="*/ 72989 w 202640"/>
                <a:gd name="connsiteY26" fmla="*/ 89846 h 179774"/>
                <a:gd name="connsiteX27" fmla="*/ 91049 w 202640"/>
                <a:gd name="connsiteY27" fmla="*/ 18515 h 179774"/>
                <a:gd name="connsiteX28" fmla="*/ 104593 w 202640"/>
                <a:gd name="connsiteY28" fmla="*/ 9566 h 179774"/>
                <a:gd name="connsiteX29" fmla="*/ 135667 w 202640"/>
                <a:gd name="connsiteY29" fmla="*/ 9566 h 179774"/>
                <a:gd name="connsiteX30" fmla="*/ 175770 w 202640"/>
                <a:gd name="connsiteY30" fmla="*/ 35624 h 17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02640" h="179774">
                  <a:moveTo>
                    <a:pt x="202859" y="41151"/>
                  </a:moveTo>
                  <a:cubicBezTo>
                    <a:pt x="202859" y="19041"/>
                    <a:pt x="181082" y="90"/>
                    <a:pt x="144697" y="90"/>
                  </a:cubicBezTo>
                  <a:lnTo>
                    <a:pt x="51742" y="90"/>
                  </a:lnTo>
                  <a:cubicBezTo>
                    <a:pt x="46430" y="90"/>
                    <a:pt x="43243" y="90"/>
                    <a:pt x="43243" y="5881"/>
                  </a:cubicBezTo>
                  <a:cubicBezTo>
                    <a:pt x="43243" y="9566"/>
                    <a:pt x="46165" y="9566"/>
                    <a:pt x="52008" y="9566"/>
                  </a:cubicBezTo>
                  <a:cubicBezTo>
                    <a:pt x="56257" y="9566"/>
                    <a:pt x="57319" y="9566"/>
                    <a:pt x="62100" y="10092"/>
                  </a:cubicBezTo>
                  <a:cubicBezTo>
                    <a:pt x="67412" y="10619"/>
                    <a:pt x="67943" y="11145"/>
                    <a:pt x="67943" y="13777"/>
                  </a:cubicBezTo>
                  <a:cubicBezTo>
                    <a:pt x="67943" y="13777"/>
                    <a:pt x="67943" y="15620"/>
                    <a:pt x="66880" y="19568"/>
                  </a:cubicBezTo>
                  <a:lnTo>
                    <a:pt x="31823" y="158281"/>
                  </a:lnTo>
                  <a:cubicBezTo>
                    <a:pt x="29167" y="168546"/>
                    <a:pt x="28902" y="170389"/>
                    <a:pt x="8186" y="170389"/>
                  </a:cubicBezTo>
                  <a:cubicBezTo>
                    <a:pt x="3406" y="170389"/>
                    <a:pt x="219" y="170389"/>
                    <a:pt x="219" y="176179"/>
                  </a:cubicBezTo>
                  <a:cubicBezTo>
                    <a:pt x="219" y="176179"/>
                    <a:pt x="219" y="179864"/>
                    <a:pt x="4468" y="179864"/>
                  </a:cubicBezTo>
                  <a:cubicBezTo>
                    <a:pt x="12170" y="179864"/>
                    <a:pt x="31292" y="178811"/>
                    <a:pt x="38994" y="178811"/>
                  </a:cubicBezTo>
                  <a:cubicBezTo>
                    <a:pt x="43509" y="178811"/>
                    <a:pt x="52804" y="178811"/>
                    <a:pt x="57319" y="179075"/>
                  </a:cubicBezTo>
                  <a:cubicBezTo>
                    <a:pt x="62631" y="179338"/>
                    <a:pt x="69271" y="179864"/>
                    <a:pt x="74317" y="179864"/>
                  </a:cubicBezTo>
                  <a:cubicBezTo>
                    <a:pt x="75910" y="179864"/>
                    <a:pt x="79894" y="179864"/>
                    <a:pt x="79894" y="174074"/>
                  </a:cubicBezTo>
                  <a:cubicBezTo>
                    <a:pt x="79894" y="170389"/>
                    <a:pt x="76707" y="170389"/>
                    <a:pt x="71395" y="170389"/>
                  </a:cubicBezTo>
                  <a:cubicBezTo>
                    <a:pt x="71395" y="170389"/>
                    <a:pt x="66084" y="170389"/>
                    <a:pt x="61303" y="169862"/>
                  </a:cubicBezTo>
                  <a:cubicBezTo>
                    <a:pt x="55195" y="169336"/>
                    <a:pt x="55195" y="168546"/>
                    <a:pt x="55195" y="165914"/>
                  </a:cubicBezTo>
                  <a:cubicBezTo>
                    <a:pt x="55195" y="165914"/>
                    <a:pt x="55195" y="164072"/>
                    <a:pt x="56257" y="160123"/>
                  </a:cubicBezTo>
                  <a:lnTo>
                    <a:pt x="71926" y="98268"/>
                  </a:lnTo>
                  <a:lnTo>
                    <a:pt x="119997" y="98268"/>
                  </a:lnTo>
                  <a:cubicBezTo>
                    <a:pt x="164881" y="98268"/>
                    <a:pt x="202859" y="69841"/>
                    <a:pt x="202859" y="41151"/>
                  </a:cubicBezTo>
                  <a:close/>
                  <a:moveTo>
                    <a:pt x="175770" y="35624"/>
                  </a:moveTo>
                  <a:cubicBezTo>
                    <a:pt x="175770" y="43783"/>
                    <a:pt x="172583" y="64577"/>
                    <a:pt x="159304" y="76422"/>
                  </a:cubicBezTo>
                  <a:cubicBezTo>
                    <a:pt x="149743" y="84845"/>
                    <a:pt x="134604" y="89846"/>
                    <a:pt x="115482" y="89846"/>
                  </a:cubicBezTo>
                  <a:lnTo>
                    <a:pt x="72989" y="89846"/>
                  </a:lnTo>
                  <a:lnTo>
                    <a:pt x="91049" y="18515"/>
                  </a:lnTo>
                  <a:cubicBezTo>
                    <a:pt x="93173" y="10355"/>
                    <a:pt x="93439" y="9566"/>
                    <a:pt x="104593" y="9566"/>
                  </a:cubicBezTo>
                  <a:lnTo>
                    <a:pt x="135667" y="9566"/>
                  </a:lnTo>
                  <a:cubicBezTo>
                    <a:pt x="160366" y="9566"/>
                    <a:pt x="175770" y="16936"/>
                    <a:pt x="175770" y="35624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10" name="Figura a mano libera: forma 1009">
              <a:extLst>
                <a:ext uri="{FF2B5EF4-FFF2-40B4-BE49-F238E27FC236}">
                  <a16:creationId xmlns:a16="http://schemas.microsoft.com/office/drawing/2014/main" id="{4271C23C-C5E3-1DC7-19AB-909ECB03C83E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0118017" y="4550425"/>
              <a:ext cx="134451" cy="154242"/>
            </a:xfrm>
            <a:custGeom>
              <a:avLst/>
              <a:gdLst>
                <a:gd name="connsiteX0" fmla="*/ 134610 w 134451"/>
                <a:gd name="connsiteY0" fmla="*/ 149068 h 154242"/>
                <a:gd name="connsiteX1" fmla="*/ 129299 w 134451"/>
                <a:gd name="connsiteY1" fmla="*/ 143804 h 154242"/>
                <a:gd name="connsiteX2" fmla="*/ 78041 w 134451"/>
                <a:gd name="connsiteY2" fmla="*/ 143804 h 154242"/>
                <a:gd name="connsiteX3" fmla="*/ 11114 w 134451"/>
                <a:gd name="connsiteY3" fmla="*/ 82476 h 154242"/>
                <a:gd name="connsiteX4" fmla="*/ 129299 w 134451"/>
                <a:gd name="connsiteY4" fmla="*/ 82476 h 154242"/>
                <a:gd name="connsiteX5" fmla="*/ 129299 w 134451"/>
                <a:gd name="connsiteY5" fmla="*/ 71947 h 154242"/>
                <a:gd name="connsiteX6" fmla="*/ 11114 w 134451"/>
                <a:gd name="connsiteY6" fmla="*/ 71947 h 154242"/>
                <a:gd name="connsiteX7" fmla="*/ 78041 w 134451"/>
                <a:gd name="connsiteY7" fmla="*/ 10619 h 154242"/>
                <a:gd name="connsiteX8" fmla="*/ 129299 w 134451"/>
                <a:gd name="connsiteY8" fmla="*/ 10619 h 154242"/>
                <a:gd name="connsiteX9" fmla="*/ 134610 w 134451"/>
                <a:gd name="connsiteY9" fmla="*/ 5354 h 154242"/>
                <a:gd name="connsiteX10" fmla="*/ 129299 w 134451"/>
                <a:gd name="connsiteY10" fmla="*/ 90 h 154242"/>
                <a:gd name="connsiteX11" fmla="*/ 78041 w 134451"/>
                <a:gd name="connsiteY11" fmla="*/ 90 h 154242"/>
                <a:gd name="connsiteX12" fmla="*/ 225 w 134451"/>
                <a:gd name="connsiteY12" fmla="*/ 77211 h 154242"/>
                <a:gd name="connsiteX13" fmla="*/ 78041 w 134451"/>
                <a:gd name="connsiteY13" fmla="*/ 154333 h 154242"/>
                <a:gd name="connsiteX14" fmla="*/ 129299 w 134451"/>
                <a:gd name="connsiteY14" fmla="*/ 154333 h 154242"/>
                <a:gd name="connsiteX15" fmla="*/ 134610 w 134451"/>
                <a:gd name="connsiteY15" fmla="*/ 149068 h 154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4451" h="154242">
                  <a:moveTo>
                    <a:pt x="134610" y="149068"/>
                  </a:moveTo>
                  <a:cubicBezTo>
                    <a:pt x="134610" y="146173"/>
                    <a:pt x="132220" y="143804"/>
                    <a:pt x="129299" y="143804"/>
                  </a:cubicBezTo>
                  <a:lnTo>
                    <a:pt x="78041" y="143804"/>
                  </a:lnTo>
                  <a:cubicBezTo>
                    <a:pt x="42718" y="143804"/>
                    <a:pt x="13770" y="116693"/>
                    <a:pt x="11114" y="82476"/>
                  </a:cubicBezTo>
                  <a:lnTo>
                    <a:pt x="129299" y="82476"/>
                  </a:lnTo>
                  <a:cubicBezTo>
                    <a:pt x="136469" y="82476"/>
                    <a:pt x="136469" y="71947"/>
                    <a:pt x="129299" y="71947"/>
                  </a:cubicBezTo>
                  <a:lnTo>
                    <a:pt x="11114" y="71947"/>
                  </a:lnTo>
                  <a:cubicBezTo>
                    <a:pt x="13770" y="37729"/>
                    <a:pt x="42718" y="10619"/>
                    <a:pt x="78041" y="10619"/>
                  </a:cubicBezTo>
                  <a:lnTo>
                    <a:pt x="129299" y="10619"/>
                  </a:lnTo>
                  <a:cubicBezTo>
                    <a:pt x="132220" y="10619"/>
                    <a:pt x="134610" y="8250"/>
                    <a:pt x="134610" y="5354"/>
                  </a:cubicBezTo>
                  <a:cubicBezTo>
                    <a:pt x="134610" y="2459"/>
                    <a:pt x="132220" y="90"/>
                    <a:pt x="129299" y="90"/>
                  </a:cubicBezTo>
                  <a:lnTo>
                    <a:pt x="78041" y="90"/>
                  </a:lnTo>
                  <a:cubicBezTo>
                    <a:pt x="35016" y="90"/>
                    <a:pt x="225" y="34571"/>
                    <a:pt x="225" y="77211"/>
                  </a:cubicBezTo>
                  <a:cubicBezTo>
                    <a:pt x="225" y="119852"/>
                    <a:pt x="35016" y="154333"/>
                    <a:pt x="78041" y="154333"/>
                  </a:cubicBezTo>
                  <a:lnTo>
                    <a:pt x="129299" y="154333"/>
                  </a:lnTo>
                  <a:cubicBezTo>
                    <a:pt x="132220" y="154333"/>
                    <a:pt x="134610" y="151964"/>
                    <a:pt x="134610" y="149068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11" name="Figura a mano libera: forma 1010">
              <a:extLst>
                <a:ext uri="{FF2B5EF4-FFF2-40B4-BE49-F238E27FC236}">
                  <a16:creationId xmlns:a16="http://schemas.microsoft.com/office/drawing/2014/main" id="{4AFAD594-7DD0-9A41-37B0-864A3D3F2C56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0293568" y="4495940"/>
              <a:ext cx="92954" cy="263212"/>
            </a:xfrm>
            <a:custGeom>
              <a:avLst/>
              <a:gdLst>
                <a:gd name="connsiteX0" fmla="*/ 93184 w 92954"/>
                <a:gd name="connsiteY0" fmla="*/ 260144 h 263212"/>
                <a:gd name="connsiteX1" fmla="*/ 89997 w 92954"/>
                <a:gd name="connsiteY1" fmla="*/ 256986 h 263212"/>
                <a:gd name="connsiteX2" fmla="*/ 55471 w 92954"/>
                <a:gd name="connsiteY2" fmla="*/ 230401 h 263212"/>
                <a:gd name="connsiteX3" fmla="*/ 55471 w 92954"/>
                <a:gd name="connsiteY3" fmla="*/ 164598 h 263212"/>
                <a:gd name="connsiteX4" fmla="*/ 24929 w 92954"/>
                <a:gd name="connsiteY4" fmla="*/ 131696 h 263212"/>
                <a:gd name="connsiteX5" fmla="*/ 55471 w 92954"/>
                <a:gd name="connsiteY5" fmla="*/ 98795 h 263212"/>
                <a:gd name="connsiteX6" fmla="*/ 55471 w 92954"/>
                <a:gd name="connsiteY6" fmla="*/ 32992 h 263212"/>
                <a:gd name="connsiteX7" fmla="*/ 89997 w 92954"/>
                <a:gd name="connsiteY7" fmla="*/ 6407 h 263212"/>
                <a:gd name="connsiteX8" fmla="*/ 93184 w 92954"/>
                <a:gd name="connsiteY8" fmla="*/ 3249 h 263212"/>
                <a:gd name="connsiteX9" fmla="*/ 89997 w 92954"/>
                <a:gd name="connsiteY9" fmla="*/ 90 h 263212"/>
                <a:gd name="connsiteX10" fmla="*/ 37942 w 92954"/>
                <a:gd name="connsiteY10" fmla="*/ 32992 h 263212"/>
                <a:gd name="connsiteX11" fmla="*/ 37942 w 92954"/>
                <a:gd name="connsiteY11" fmla="*/ 98795 h 263212"/>
                <a:gd name="connsiteX12" fmla="*/ 3416 w 92954"/>
                <a:gd name="connsiteY12" fmla="*/ 128538 h 263212"/>
                <a:gd name="connsiteX13" fmla="*/ 229 w 92954"/>
                <a:gd name="connsiteY13" fmla="*/ 131696 h 263212"/>
                <a:gd name="connsiteX14" fmla="*/ 3416 w 92954"/>
                <a:gd name="connsiteY14" fmla="*/ 134855 h 263212"/>
                <a:gd name="connsiteX15" fmla="*/ 37942 w 92954"/>
                <a:gd name="connsiteY15" fmla="*/ 164598 h 263212"/>
                <a:gd name="connsiteX16" fmla="*/ 37942 w 92954"/>
                <a:gd name="connsiteY16" fmla="*/ 230401 h 263212"/>
                <a:gd name="connsiteX17" fmla="*/ 89997 w 92954"/>
                <a:gd name="connsiteY17" fmla="*/ 263303 h 263212"/>
                <a:gd name="connsiteX18" fmla="*/ 93184 w 92954"/>
                <a:gd name="connsiteY18" fmla="*/ 260144 h 263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954" h="263212">
                  <a:moveTo>
                    <a:pt x="93184" y="260144"/>
                  </a:moveTo>
                  <a:cubicBezTo>
                    <a:pt x="93184" y="258302"/>
                    <a:pt x="91856" y="256986"/>
                    <a:pt x="89997" y="256986"/>
                  </a:cubicBezTo>
                  <a:cubicBezTo>
                    <a:pt x="70078" y="256986"/>
                    <a:pt x="55471" y="244088"/>
                    <a:pt x="55471" y="230401"/>
                  </a:cubicBezTo>
                  <a:lnTo>
                    <a:pt x="55471" y="164598"/>
                  </a:lnTo>
                  <a:cubicBezTo>
                    <a:pt x="55471" y="149332"/>
                    <a:pt x="42723" y="137224"/>
                    <a:pt x="24929" y="131696"/>
                  </a:cubicBezTo>
                  <a:cubicBezTo>
                    <a:pt x="42723" y="126169"/>
                    <a:pt x="55471" y="114061"/>
                    <a:pt x="55471" y="98795"/>
                  </a:cubicBezTo>
                  <a:lnTo>
                    <a:pt x="55471" y="32992"/>
                  </a:lnTo>
                  <a:cubicBezTo>
                    <a:pt x="55471" y="19305"/>
                    <a:pt x="70078" y="6407"/>
                    <a:pt x="89997" y="6407"/>
                  </a:cubicBezTo>
                  <a:cubicBezTo>
                    <a:pt x="91856" y="6407"/>
                    <a:pt x="93184" y="5091"/>
                    <a:pt x="93184" y="3249"/>
                  </a:cubicBezTo>
                  <a:cubicBezTo>
                    <a:pt x="93184" y="1406"/>
                    <a:pt x="91856" y="90"/>
                    <a:pt x="89997" y="90"/>
                  </a:cubicBezTo>
                  <a:cubicBezTo>
                    <a:pt x="62111" y="90"/>
                    <a:pt x="37942" y="13777"/>
                    <a:pt x="37942" y="32992"/>
                  </a:cubicBezTo>
                  <a:lnTo>
                    <a:pt x="37942" y="98795"/>
                  </a:lnTo>
                  <a:cubicBezTo>
                    <a:pt x="37942" y="114061"/>
                    <a:pt x="23335" y="128538"/>
                    <a:pt x="3416" y="128538"/>
                  </a:cubicBezTo>
                  <a:cubicBezTo>
                    <a:pt x="1557" y="128538"/>
                    <a:pt x="229" y="129854"/>
                    <a:pt x="229" y="131696"/>
                  </a:cubicBezTo>
                  <a:cubicBezTo>
                    <a:pt x="229" y="133539"/>
                    <a:pt x="1557" y="134855"/>
                    <a:pt x="3416" y="134855"/>
                  </a:cubicBezTo>
                  <a:cubicBezTo>
                    <a:pt x="23335" y="134855"/>
                    <a:pt x="37942" y="149332"/>
                    <a:pt x="37942" y="164598"/>
                  </a:cubicBezTo>
                  <a:lnTo>
                    <a:pt x="37942" y="230401"/>
                  </a:lnTo>
                  <a:cubicBezTo>
                    <a:pt x="37942" y="249616"/>
                    <a:pt x="62111" y="263303"/>
                    <a:pt x="89997" y="263303"/>
                  </a:cubicBezTo>
                  <a:cubicBezTo>
                    <a:pt x="91856" y="263303"/>
                    <a:pt x="93184" y="261987"/>
                    <a:pt x="93184" y="260144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12" name="Figura a mano libera: forma 1011">
              <a:extLst>
                <a:ext uri="{FF2B5EF4-FFF2-40B4-BE49-F238E27FC236}">
                  <a16:creationId xmlns:a16="http://schemas.microsoft.com/office/drawing/2014/main" id="{1716F728-FF98-C978-FDE2-39F43FFC7B91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0421314" y="4539896"/>
              <a:ext cx="176879" cy="175299"/>
            </a:xfrm>
            <a:custGeom>
              <a:avLst/>
              <a:gdLst>
                <a:gd name="connsiteX0" fmla="*/ 177112 w 176879"/>
                <a:gd name="connsiteY0" fmla="*/ 87740 h 175299"/>
                <a:gd name="connsiteX1" fmla="*/ 171800 w 176879"/>
                <a:gd name="connsiteY1" fmla="*/ 82476 h 175299"/>
                <a:gd name="connsiteX2" fmla="*/ 93984 w 176879"/>
                <a:gd name="connsiteY2" fmla="*/ 82476 h 175299"/>
                <a:gd name="connsiteX3" fmla="*/ 93984 w 176879"/>
                <a:gd name="connsiteY3" fmla="*/ 5354 h 175299"/>
                <a:gd name="connsiteX4" fmla="*/ 88672 w 176879"/>
                <a:gd name="connsiteY4" fmla="*/ 90 h 175299"/>
                <a:gd name="connsiteX5" fmla="*/ 83361 w 176879"/>
                <a:gd name="connsiteY5" fmla="*/ 5354 h 175299"/>
                <a:gd name="connsiteX6" fmla="*/ 83361 w 176879"/>
                <a:gd name="connsiteY6" fmla="*/ 82476 h 175299"/>
                <a:gd name="connsiteX7" fmla="*/ 5545 w 176879"/>
                <a:gd name="connsiteY7" fmla="*/ 82476 h 175299"/>
                <a:gd name="connsiteX8" fmla="*/ 233 w 176879"/>
                <a:gd name="connsiteY8" fmla="*/ 87740 h 175299"/>
                <a:gd name="connsiteX9" fmla="*/ 5545 w 176879"/>
                <a:gd name="connsiteY9" fmla="*/ 93004 h 175299"/>
                <a:gd name="connsiteX10" fmla="*/ 83361 w 176879"/>
                <a:gd name="connsiteY10" fmla="*/ 93004 h 175299"/>
                <a:gd name="connsiteX11" fmla="*/ 83361 w 176879"/>
                <a:gd name="connsiteY11" fmla="*/ 170125 h 175299"/>
                <a:gd name="connsiteX12" fmla="*/ 88672 w 176879"/>
                <a:gd name="connsiteY12" fmla="*/ 175390 h 175299"/>
                <a:gd name="connsiteX13" fmla="*/ 93984 w 176879"/>
                <a:gd name="connsiteY13" fmla="*/ 170125 h 175299"/>
                <a:gd name="connsiteX14" fmla="*/ 93984 w 176879"/>
                <a:gd name="connsiteY14" fmla="*/ 93004 h 175299"/>
                <a:gd name="connsiteX15" fmla="*/ 171800 w 176879"/>
                <a:gd name="connsiteY15" fmla="*/ 93004 h 175299"/>
                <a:gd name="connsiteX16" fmla="*/ 177112 w 176879"/>
                <a:gd name="connsiteY16" fmla="*/ 87740 h 175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6879" h="175299">
                  <a:moveTo>
                    <a:pt x="177112" y="87740"/>
                  </a:moveTo>
                  <a:cubicBezTo>
                    <a:pt x="177112" y="84845"/>
                    <a:pt x="174722" y="82476"/>
                    <a:pt x="171800" y="82476"/>
                  </a:cubicBezTo>
                  <a:lnTo>
                    <a:pt x="93984" y="82476"/>
                  </a:lnTo>
                  <a:lnTo>
                    <a:pt x="93984" y="5354"/>
                  </a:lnTo>
                  <a:cubicBezTo>
                    <a:pt x="93984" y="2459"/>
                    <a:pt x="91594" y="90"/>
                    <a:pt x="88672" y="90"/>
                  </a:cubicBezTo>
                  <a:cubicBezTo>
                    <a:pt x="85751" y="90"/>
                    <a:pt x="83361" y="2459"/>
                    <a:pt x="83361" y="5354"/>
                  </a:cubicBezTo>
                  <a:lnTo>
                    <a:pt x="83361" y="82476"/>
                  </a:lnTo>
                  <a:lnTo>
                    <a:pt x="5545" y="82476"/>
                  </a:lnTo>
                  <a:cubicBezTo>
                    <a:pt x="2623" y="82476"/>
                    <a:pt x="233" y="84845"/>
                    <a:pt x="233" y="87740"/>
                  </a:cubicBezTo>
                  <a:cubicBezTo>
                    <a:pt x="233" y="90635"/>
                    <a:pt x="2623" y="93004"/>
                    <a:pt x="5545" y="93004"/>
                  </a:cubicBezTo>
                  <a:lnTo>
                    <a:pt x="83361" y="93004"/>
                  </a:lnTo>
                  <a:lnTo>
                    <a:pt x="83361" y="170125"/>
                  </a:lnTo>
                  <a:cubicBezTo>
                    <a:pt x="83361" y="173021"/>
                    <a:pt x="85751" y="175390"/>
                    <a:pt x="88672" y="175390"/>
                  </a:cubicBezTo>
                  <a:cubicBezTo>
                    <a:pt x="91594" y="175390"/>
                    <a:pt x="93984" y="173021"/>
                    <a:pt x="93984" y="170125"/>
                  </a:cubicBezTo>
                  <a:lnTo>
                    <a:pt x="93984" y="93004"/>
                  </a:lnTo>
                  <a:lnTo>
                    <a:pt x="171800" y="93004"/>
                  </a:lnTo>
                  <a:cubicBezTo>
                    <a:pt x="174722" y="93004"/>
                    <a:pt x="177112" y="90635"/>
                    <a:pt x="177112" y="87740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13" name="Figura a mano libera: forma 1012">
              <a:extLst>
                <a:ext uri="{FF2B5EF4-FFF2-40B4-BE49-F238E27FC236}">
                  <a16:creationId xmlns:a16="http://schemas.microsoft.com/office/drawing/2014/main" id="{6A4F0DA7-B616-52D0-A623-81B70894EC76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0642811" y="4663080"/>
              <a:ext cx="33729" cy="81069"/>
            </a:xfrm>
            <a:custGeom>
              <a:avLst/>
              <a:gdLst>
                <a:gd name="connsiteX0" fmla="*/ 33968 w 33729"/>
                <a:gd name="connsiteY0" fmla="*/ 28780 h 81069"/>
                <a:gd name="connsiteX1" fmla="*/ 15377 w 33729"/>
                <a:gd name="connsiteY1" fmla="*/ 90 h 81069"/>
                <a:gd name="connsiteX2" fmla="*/ 238 w 33729"/>
                <a:gd name="connsiteY2" fmla="*/ 15093 h 81069"/>
                <a:gd name="connsiteX3" fmla="*/ 15642 w 33729"/>
                <a:gd name="connsiteY3" fmla="*/ 30360 h 81069"/>
                <a:gd name="connsiteX4" fmla="*/ 26531 w 33729"/>
                <a:gd name="connsiteY4" fmla="*/ 26148 h 81069"/>
                <a:gd name="connsiteX5" fmla="*/ 5816 w 33729"/>
                <a:gd name="connsiteY5" fmla="*/ 74316 h 81069"/>
                <a:gd name="connsiteX6" fmla="*/ 3957 w 33729"/>
                <a:gd name="connsiteY6" fmla="*/ 77475 h 81069"/>
                <a:gd name="connsiteX7" fmla="*/ 7675 w 33729"/>
                <a:gd name="connsiteY7" fmla="*/ 81160 h 81069"/>
                <a:gd name="connsiteX8" fmla="*/ 33968 w 33729"/>
                <a:gd name="connsiteY8" fmla="*/ 28780 h 81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729" h="81069">
                  <a:moveTo>
                    <a:pt x="33968" y="28780"/>
                  </a:moveTo>
                  <a:cubicBezTo>
                    <a:pt x="33968" y="12461"/>
                    <a:pt x="27593" y="90"/>
                    <a:pt x="15377" y="90"/>
                  </a:cubicBezTo>
                  <a:cubicBezTo>
                    <a:pt x="6612" y="90"/>
                    <a:pt x="238" y="6934"/>
                    <a:pt x="238" y="15093"/>
                  </a:cubicBezTo>
                  <a:cubicBezTo>
                    <a:pt x="238" y="23516"/>
                    <a:pt x="6347" y="30360"/>
                    <a:pt x="15642" y="30360"/>
                  </a:cubicBezTo>
                  <a:cubicBezTo>
                    <a:pt x="22016" y="30360"/>
                    <a:pt x="26531" y="26148"/>
                    <a:pt x="26531" y="26148"/>
                  </a:cubicBezTo>
                  <a:cubicBezTo>
                    <a:pt x="26531" y="40625"/>
                    <a:pt x="23875" y="57470"/>
                    <a:pt x="5816" y="74316"/>
                  </a:cubicBezTo>
                  <a:cubicBezTo>
                    <a:pt x="4753" y="75369"/>
                    <a:pt x="3957" y="76159"/>
                    <a:pt x="3957" y="77475"/>
                  </a:cubicBezTo>
                  <a:cubicBezTo>
                    <a:pt x="3957" y="79317"/>
                    <a:pt x="6081" y="81160"/>
                    <a:pt x="7675" y="81160"/>
                  </a:cubicBezTo>
                  <a:cubicBezTo>
                    <a:pt x="11393" y="81160"/>
                    <a:pt x="33968" y="60103"/>
                    <a:pt x="33968" y="28780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14" name="Figura a mano libera: forma 1013">
              <a:extLst>
                <a:ext uri="{FF2B5EF4-FFF2-40B4-BE49-F238E27FC236}">
                  <a16:creationId xmlns:a16="http://schemas.microsoft.com/office/drawing/2014/main" id="{72259209-39A7-BFAE-BB0F-93752B462600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0742405" y="4564112"/>
              <a:ext cx="128011" cy="126868"/>
            </a:xfrm>
            <a:custGeom>
              <a:avLst/>
              <a:gdLst>
                <a:gd name="connsiteX0" fmla="*/ 126659 w 128011"/>
                <a:gd name="connsiteY0" fmla="*/ 125379 h 126868"/>
                <a:gd name="connsiteX1" fmla="*/ 126659 w 128011"/>
                <a:gd name="connsiteY1" fmla="*/ 118009 h 126868"/>
                <a:gd name="connsiteX2" fmla="*/ 71683 w 128011"/>
                <a:gd name="connsiteY2" fmla="*/ 63524 h 126868"/>
                <a:gd name="connsiteX3" fmla="*/ 126659 w 128011"/>
                <a:gd name="connsiteY3" fmla="*/ 9039 h 126868"/>
                <a:gd name="connsiteX4" fmla="*/ 126659 w 128011"/>
                <a:gd name="connsiteY4" fmla="*/ 1669 h 126868"/>
                <a:gd name="connsiteX5" fmla="*/ 119222 w 128011"/>
                <a:gd name="connsiteY5" fmla="*/ 1669 h 126868"/>
                <a:gd name="connsiteX6" fmla="*/ 64246 w 128011"/>
                <a:gd name="connsiteY6" fmla="*/ 56154 h 126868"/>
                <a:gd name="connsiteX7" fmla="*/ 9271 w 128011"/>
                <a:gd name="connsiteY7" fmla="*/ 1669 h 126868"/>
                <a:gd name="connsiteX8" fmla="*/ 1834 w 128011"/>
                <a:gd name="connsiteY8" fmla="*/ 1669 h 126868"/>
                <a:gd name="connsiteX9" fmla="*/ 1834 w 128011"/>
                <a:gd name="connsiteY9" fmla="*/ 9039 h 126868"/>
                <a:gd name="connsiteX10" fmla="*/ 56810 w 128011"/>
                <a:gd name="connsiteY10" fmla="*/ 63524 h 126868"/>
                <a:gd name="connsiteX11" fmla="*/ 1834 w 128011"/>
                <a:gd name="connsiteY11" fmla="*/ 118009 h 126868"/>
                <a:gd name="connsiteX12" fmla="*/ 1834 w 128011"/>
                <a:gd name="connsiteY12" fmla="*/ 125379 h 126868"/>
                <a:gd name="connsiteX13" fmla="*/ 9271 w 128011"/>
                <a:gd name="connsiteY13" fmla="*/ 125379 h 126868"/>
                <a:gd name="connsiteX14" fmla="*/ 64246 w 128011"/>
                <a:gd name="connsiteY14" fmla="*/ 70894 h 126868"/>
                <a:gd name="connsiteX15" fmla="*/ 119222 w 128011"/>
                <a:gd name="connsiteY15" fmla="*/ 125379 h 126868"/>
                <a:gd name="connsiteX16" fmla="*/ 126659 w 128011"/>
                <a:gd name="connsiteY16" fmla="*/ 125379 h 126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8011" h="126868">
                  <a:moveTo>
                    <a:pt x="126659" y="125379"/>
                  </a:moveTo>
                  <a:cubicBezTo>
                    <a:pt x="128783" y="123537"/>
                    <a:pt x="128783" y="120115"/>
                    <a:pt x="126659" y="118009"/>
                  </a:cubicBezTo>
                  <a:lnTo>
                    <a:pt x="71683" y="63524"/>
                  </a:lnTo>
                  <a:lnTo>
                    <a:pt x="126659" y="9039"/>
                  </a:lnTo>
                  <a:cubicBezTo>
                    <a:pt x="128783" y="6934"/>
                    <a:pt x="128783" y="3512"/>
                    <a:pt x="126659" y="1669"/>
                  </a:cubicBezTo>
                  <a:cubicBezTo>
                    <a:pt x="124800" y="-436"/>
                    <a:pt x="121347" y="-436"/>
                    <a:pt x="119222" y="1669"/>
                  </a:cubicBezTo>
                  <a:lnTo>
                    <a:pt x="64246" y="56154"/>
                  </a:lnTo>
                  <a:lnTo>
                    <a:pt x="9271" y="1669"/>
                  </a:lnTo>
                  <a:cubicBezTo>
                    <a:pt x="7146" y="-436"/>
                    <a:pt x="3693" y="-436"/>
                    <a:pt x="1834" y="1669"/>
                  </a:cubicBezTo>
                  <a:cubicBezTo>
                    <a:pt x="-290" y="3512"/>
                    <a:pt x="-290" y="6934"/>
                    <a:pt x="1834" y="9039"/>
                  </a:cubicBezTo>
                  <a:lnTo>
                    <a:pt x="56810" y="63524"/>
                  </a:lnTo>
                  <a:lnTo>
                    <a:pt x="1834" y="118009"/>
                  </a:lnTo>
                  <a:cubicBezTo>
                    <a:pt x="-290" y="120115"/>
                    <a:pt x="-290" y="123537"/>
                    <a:pt x="1834" y="125379"/>
                  </a:cubicBezTo>
                  <a:cubicBezTo>
                    <a:pt x="3693" y="127485"/>
                    <a:pt x="7146" y="127485"/>
                    <a:pt x="9271" y="125379"/>
                  </a:cubicBezTo>
                  <a:lnTo>
                    <a:pt x="64246" y="70894"/>
                  </a:lnTo>
                  <a:lnTo>
                    <a:pt x="119222" y="125379"/>
                  </a:lnTo>
                  <a:cubicBezTo>
                    <a:pt x="121347" y="127485"/>
                    <a:pt x="124800" y="127485"/>
                    <a:pt x="126659" y="125379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15" name="Figura a mano libera: forma 1014">
              <a:extLst>
                <a:ext uri="{FF2B5EF4-FFF2-40B4-BE49-F238E27FC236}">
                  <a16:creationId xmlns:a16="http://schemas.microsoft.com/office/drawing/2014/main" id="{702C0E35-E6EC-FE7E-E138-924C459A014C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0929642" y="4495940"/>
              <a:ext cx="92954" cy="263212"/>
            </a:xfrm>
            <a:custGeom>
              <a:avLst/>
              <a:gdLst>
                <a:gd name="connsiteX0" fmla="*/ 93201 w 92954"/>
                <a:gd name="connsiteY0" fmla="*/ 131696 h 263212"/>
                <a:gd name="connsiteX1" fmla="*/ 90014 w 92954"/>
                <a:gd name="connsiteY1" fmla="*/ 128538 h 263212"/>
                <a:gd name="connsiteX2" fmla="*/ 55488 w 92954"/>
                <a:gd name="connsiteY2" fmla="*/ 98795 h 263212"/>
                <a:gd name="connsiteX3" fmla="*/ 55488 w 92954"/>
                <a:gd name="connsiteY3" fmla="*/ 32992 h 263212"/>
                <a:gd name="connsiteX4" fmla="*/ 3433 w 92954"/>
                <a:gd name="connsiteY4" fmla="*/ 90 h 263212"/>
                <a:gd name="connsiteX5" fmla="*/ 246 w 92954"/>
                <a:gd name="connsiteY5" fmla="*/ 3249 h 263212"/>
                <a:gd name="connsiteX6" fmla="*/ 3433 w 92954"/>
                <a:gd name="connsiteY6" fmla="*/ 6407 h 263212"/>
                <a:gd name="connsiteX7" fmla="*/ 37959 w 92954"/>
                <a:gd name="connsiteY7" fmla="*/ 32992 h 263212"/>
                <a:gd name="connsiteX8" fmla="*/ 37959 w 92954"/>
                <a:gd name="connsiteY8" fmla="*/ 98795 h 263212"/>
                <a:gd name="connsiteX9" fmla="*/ 68501 w 92954"/>
                <a:gd name="connsiteY9" fmla="*/ 131696 h 263212"/>
                <a:gd name="connsiteX10" fmla="*/ 37959 w 92954"/>
                <a:gd name="connsiteY10" fmla="*/ 164598 h 263212"/>
                <a:gd name="connsiteX11" fmla="*/ 37959 w 92954"/>
                <a:gd name="connsiteY11" fmla="*/ 230401 h 263212"/>
                <a:gd name="connsiteX12" fmla="*/ 3433 w 92954"/>
                <a:gd name="connsiteY12" fmla="*/ 256986 h 263212"/>
                <a:gd name="connsiteX13" fmla="*/ 246 w 92954"/>
                <a:gd name="connsiteY13" fmla="*/ 260144 h 263212"/>
                <a:gd name="connsiteX14" fmla="*/ 3433 w 92954"/>
                <a:gd name="connsiteY14" fmla="*/ 263303 h 263212"/>
                <a:gd name="connsiteX15" fmla="*/ 55488 w 92954"/>
                <a:gd name="connsiteY15" fmla="*/ 230401 h 263212"/>
                <a:gd name="connsiteX16" fmla="*/ 55488 w 92954"/>
                <a:gd name="connsiteY16" fmla="*/ 164598 h 263212"/>
                <a:gd name="connsiteX17" fmla="*/ 90014 w 92954"/>
                <a:gd name="connsiteY17" fmla="*/ 134855 h 263212"/>
                <a:gd name="connsiteX18" fmla="*/ 93201 w 92954"/>
                <a:gd name="connsiteY18" fmla="*/ 131696 h 263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954" h="263212">
                  <a:moveTo>
                    <a:pt x="93201" y="131696"/>
                  </a:moveTo>
                  <a:cubicBezTo>
                    <a:pt x="93201" y="129854"/>
                    <a:pt x="91873" y="128538"/>
                    <a:pt x="90014" y="128538"/>
                  </a:cubicBezTo>
                  <a:cubicBezTo>
                    <a:pt x="70095" y="128538"/>
                    <a:pt x="55488" y="114061"/>
                    <a:pt x="55488" y="98795"/>
                  </a:cubicBezTo>
                  <a:lnTo>
                    <a:pt x="55488" y="32992"/>
                  </a:lnTo>
                  <a:cubicBezTo>
                    <a:pt x="55488" y="13777"/>
                    <a:pt x="31319" y="90"/>
                    <a:pt x="3433" y="90"/>
                  </a:cubicBezTo>
                  <a:cubicBezTo>
                    <a:pt x="1574" y="90"/>
                    <a:pt x="246" y="1406"/>
                    <a:pt x="246" y="3249"/>
                  </a:cubicBezTo>
                  <a:cubicBezTo>
                    <a:pt x="246" y="5091"/>
                    <a:pt x="1574" y="6407"/>
                    <a:pt x="3433" y="6407"/>
                  </a:cubicBezTo>
                  <a:cubicBezTo>
                    <a:pt x="23352" y="6407"/>
                    <a:pt x="37959" y="19305"/>
                    <a:pt x="37959" y="32992"/>
                  </a:cubicBezTo>
                  <a:lnTo>
                    <a:pt x="37959" y="98795"/>
                  </a:lnTo>
                  <a:cubicBezTo>
                    <a:pt x="37959" y="114061"/>
                    <a:pt x="50707" y="126169"/>
                    <a:pt x="68501" y="131696"/>
                  </a:cubicBezTo>
                  <a:cubicBezTo>
                    <a:pt x="50707" y="137224"/>
                    <a:pt x="37959" y="149332"/>
                    <a:pt x="37959" y="164598"/>
                  </a:cubicBezTo>
                  <a:lnTo>
                    <a:pt x="37959" y="230401"/>
                  </a:lnTo>
                  <a:cubicBezTo>
                    <a:pt x="37959" y="244088"/>
                    <a:pt x="23352" y="256986"/>
                    <a:pt x="3433" y="256986"/>
                  </a:cubicBezTo>
                  <a:cubicBezTo>
                    <a:pt x="1574" y="256986"/>
                    <a:pt x="246" y="258302"/>
                    <a:pt x="246" y="260144"/>
                  </a:cubicBezTo>
                  <a:cubicBezTo>
                    <a:pt x="246" y="261987"/>
                    <a:pt x="1574" y="263303"/>
                    <a:pt x="3433" y="263303"/>
                  </a:cubicBezTo>
                  <a:cubicBezTo>
                    <a:pt x="31319" y="263303"/>
                    <a:pt x="55488" y="249616"/>
                    <a:pt x="55488" y="230401"/>
                  </a:cubicBezTo>
                  <a:lnTo>
                    <a:pt x="55488" y="164598"/>
                  </a:lnTo>
                  <a:cubicBezTo>
                    <a:pt x="55488" y="149332"/>
                    <a:pt x="70095" y="134855"/>
                    <a:pt x="90014" y="134855"/>
                  </a:cubicBezTo>
                  <a:cubicBezTo>
                    <a:pt x="91873" y="134855"/>
                    <a:pt x="93201" y="133539"/>
                    <a:pt x="93201" y="131696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17" name="Figura a mano libera: forma 1016">
              <a:extLst>
                <a:ext uri="{FF2B5EF4-FFF2-40B4-BE49-F238E27FC236}">
                  <a16:creationId xmlns:a16="http://schemas.microsoft.com/office/drawing/2014/main" id="{3ECAE9C3-A05A-17F0-C92D-57CCC6CE55C3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1126622" y="4002997"/>
              <a:ext cx="186288" cy="265092"/>
            </a:xfrm>
            <a:custGeom>
              <a:avLst/>
              <a:gdLst>
                <a:gd name="connsiteX0" fmla="*/ 186540 w 186288"/>
                <a:gd name="connsiteY0" fmla="*/ 207264 h 265092"/>
                <a:gd name="connsiteX1" fmla="*/ 181988 w 186288"/>
                <a:gd name="connsiteY1" fmla="*/ 203503 h 265092"/>
                <a:gd name="connsiteX2" fmla="*/ 176296 w 186288"/>
                <a:gd name="connsiteY2" fmla="*/ 210272 h 265092"/>
                <a:gd name="connsiteX3" fmla="*/ 137597 w 186288"/>
                <a:gd name="connsiteY3" fmla="*/ 256898 h 265092"/>
                <a:gd name="connsiteX4" fmla="*/ 128491 w 186288"/>
                <a:gd name="connsiteY4" fmla="*/ 244489 h 265092"/>
                <a:gd name="connsiteX5" fmla="*/ 135321 w 186288"/>
                <a:gd name="connsiteY5" fmla="*/ 217792 h 265092"/>
                <a:gd name="connsiteX6" fmla="*/ 158464 w 186288"/>
                <a:gd name="connsiteY6" fmla="*/ 135068 h 265092"/>
                <a:gd name="connsiteX7" fmla="*/ 114833 w 186288"/>
                <a:gd name="connsiteY7" fmla="*/ 94834 h 265092"/>
                <a:gd name="connsiteX8" fmla="*/ 58681 w 186288"/>
                <a:gd name="connsiteY8" fmla="*/ 123788 h 265092"/>
                <a:gd name="connsiteX9" fmla="*/ 88274 w 186288"/>
                <a:gd name="connsiteY9" fmla="*/ 4214 h 265092"/>
                <a:gd name="connsiteX10" fmla="*/ 83342 w 186288"/>
                <a:gd name="connsiteY10" fmla="*/ 78 h 265092"/>
                <a:gd name="connsiteX11" fmla="*/ 37055 w 186288"/>
                <a:gd name="connsiteY11" fmla="*/ 3838 h 265092"/>
                <a:gd name="connsiteX12" fmla="*/ 29846 w 186288"/>
                <a:gd name="connsiteY12" fmla="*/ 11358 h 265092"/>
                <a:gd name="connsiteX13" fmla="*/ 38952 w 186288"/>
                <a:gd name="connsiteY13" fmla="*/ 15870 h 265092"/>
                <a:gd name="connsiteX14" fmla="*/ 57922 w 186288"/>
                <a:gd name="connsiteY14" fmla="*/ 22263 h 265092"/>
                <a:gd name="connsiteX15" fmla="*/ 56784 w 186288"/>
                <a:gd name="connsiteY15" fmla="*/ 29783 h 265092"/>
                <a:gd name="connsiteX16" fmla="*/ 1770 w 186288"/>
                <a:gd name="connsiteY16" fmla="*/ 246369 h 265092"/>
                <a:gd name="connsiteX17" fmla="*/ 252 w 186288"/>
                <a:gd name="connsiteY17" fmla="*/ 254642 h 265092"/>
                <a:gd name="connsiteX18" fmla="*/ 11255 w 186288"/>
                <a:gd name="connsiteY18" fmla="*/ 265170 h 265092"/>
                <a:gd name="connsiteX19" fmla="*/ 25293 w 186288"/>
                <a:gd name="connsiteY19" fmla="*/ 255394 h 265092"/>
                <a:gd name="connsiteX20" fmla="*/ 32502 w 186288"/>
                <a:gd name="connsiteY20" fmla="*/ 226817 h 265092"/>
                <a:gd name="connsiteX21" fmla="*/ 40849 w 186288"/>
                <a:gd name="connsiteY21" fmla="*/ 192975 h 265092"/>
                <a:gd name="connsiteX22" fmla="*/ 47298 w 186288"/>
                <a:gd name="connsiteY22" fmla="*/ 167782 h 265092"/>
                <a:gd name="connsiteX23" fmla="*/ 51472 w 186288"/>
                <a:gd name="connsiteY23" fmla="*/ 150861 h 265092"/>
                <a:gd name="connsiteX24" fmla="*/ 77272 w 186288"/>
                <a:gd name="connsiteY24" fmla="*/ 116267 h 265092"/>
                <a:gd name="connsiteX25" fmla="*/ 113694 w 186288"/>
                <a:gd name="connsiteY25" fmla="*/ 103107 h 265092"/>
                <a:gd name="connsiteX26" fmla="*/ 134182 w 186288"/>
                <a:gd name="connsiteY26" fmla="*/ 129428 h 265092"/>
                <a:gd name="connsiteX27" fmla="*/ 110659 w 186288"/>
                <a:gd name="connsiteY27" fmla="*/ 213656 h 265092"/>
                <a:gd name="connsiteX28" fmla="*/ 105727 w 186288"/>
                <a:gd name="connsiteY28" fmla="*/ 234337 h 265092"/>
                <a:gd name="connsiteX29" fmla="*/ 136838 w 186288"/>
                <a:gd name="connsiteY29" fmla="*/ 265170 h 265092"/>
                <a:gd name="connsiteX30" fmla="*/ 186540 w 186288"/>
                <a:gd name="connsiteY30" fmla="*/ 207264 h 265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6288" h="265092">
                  <a:moveTo>
                    <a:pt x="186540" y="207264"/>
                  </a:moveTo>
                  <a:cubicBezTo>
                    <a:pt x="186540" y="203503"/>
                    <a:pt x="183126" y="203503"/>
                    <a:pt x="181988" y="203503"/>
                  </a:cubicBezTo>
                  <a:cubicBezTo>
                    <a:pt x="178193" y="203503"/>
                    <a:pt x="178193" y="204631"/>
                    <a:pt x="176296" y="210272"/>
                  </a:cubicBezTo>
                  <a:cubicBezTo>
                    <a:pt x="170605" y="230201"/>
                    <a:pt x="158464" y="256898"/>
                    <a:pt x="137597" y="256898"/>
                  </a:cubicBezTo>
                  <a:cubicBezTo>
                    <a:pt x="131147" y="256898"/>
                    <a:pt x="128491" y="253138"/>
                    <a:pt x="128491" y="244489"/>
                  </a:cubicBezTo>
                  <a:cubicBezTo>
                    <a:pt x="128491" y="235089"/>
                    <a:pt x="131906" y="226064"/>
                    <a:pt x="135321" y="217792"/>
                  </a:cubicBezTo>
                  <a:cubicBezTo>
                    <a:pt x="141391" y="201623"/>
                    <a:pt x="158464" y="156877"/>
                    <a:pt x="158464" y="135068"/>
                  </a:cubicBezTo>
                  <a:cubicBezTo>
                    <a:pt x="158464" y="110627"/>
                    <a:pt x="143288" y="94834"/>
                    <a:pt x="114833" y="94834"/>
                  </a:cubicBezTo>
                  <a:cubicBezTo>
                    <a:pt x="90930" y="94834"/>
                    <a:pt x="72719" y="106491"/>
                    <a:pt x="58681" y="123788"/>
                  </a:cubicBezTo>
                  <a:lnTo>
                    <a:pt x="88274" y="4214"/>
                  </a:lnTo>
                  <a:cubicBezTo>
                    <a:pt x="88274" y="4214"/>
                    <a:pt x="88274" y="78"/>
                    <a:pt x="83342" y="78"/>
                  </a:cubicBezTo>
                  <a:cubicBezTo>
                    <a:pt x="74616" y="78"/>
                    <a:pt x="46919" y="3086"/>
                    <a:pt x="37055" y="3838"/>
                  </a:cubicBezTo>
                  <a:cubicBezTo>
                    <a:pt x="34019" y="4214"/>
                    <a:pt x="29846" y="4590"/>
                    <a:pt x="29846" y="11358"/>
                  </a:cubicBezTo>
                  <a:cubicBezTo>
                    <a:pt x="29846" y="15870"/>
                    <a:pt x="33260" y="15870"/>
                    <a:pt x="38952" y="15870"/>
                  </a:cubicBezTo>
                  <a:cubicBezTo>
                    <a:pt x="57163" y="15870"/>
                    <a:pt x="57922" y="18503"/>
                    <a:pt x="57922" y="22263"/>
                  </a:cubicBezTo>
                  <a:lnTo>
                    <a:pt x="56784" y="29783"/>
                  </a:lnTo>
                  <a:lnTo>
                    <a:pt x="1770" y="246369"/>
                  </a:lnTo>
                  <a:cubicBezTo>
                    <a:pt x="252" y="251634"/>
                    <a:pt x="252" y="252386"/>
                    <a:pt x="252" y="254642"/>
                  </a:cubicBezTo>
                  <a:cubicBezTo>
                    <a:pt x="252" y="263290"/>
                    <a:pt x="7840" y="265170"/>
                    <a:pt x="11255" y="265170"/>
                  </a:cubicBezTo>
                  <a:cubicBezTo>
                    <a:pt x="17325" y="265170"/>
                    <a:pt x="23396" y="260658"/>
                    <a:pt x="25293" y="255394"/>
                  </a:cubicBezTo>
                  <a:lnTo>
                    <a:pt x="32502" y="226817"/>
                  </a:lnTo>
                  <a:lnTo>
                    <a:pt x="40849" y="192975"/>
                  </a:lnTo>
                  <a:cubicBezTo>
                    <a:pt x="43125" y="184703"/>
                    <a:pt x="45401" y="176430"/>
                    <a:pt x="47298" y="167782"/>
                  </a:cubicBezTo>
                  <a:cubicBezTo>
                    <a:pt x="48057" y="165526"/>
                    <a:pt x="51093" y="153117"/>
                    <a:pt x="51472" y="150861"/>
                  </a:cubicBezTo>
                  <a:cubicBezTo>
                    <a:pt x="52610" y="147477"/>
                    <a:pt x="64372" y="126420"/>
                    <a:pt x="77272" y="116267"/>
                  </a:cubicBezTo>
                  <a:cubicBezTo>
                    <a:pt x="85618" y="110251"/>
                    <a:pt x="97380" y="103107"/>
                    <a:pt x="113694" y="103107"/>
                  </a:cubicBezTo>
                  <a:cubicBezTo>
                    <a:pt x="130009" y="103107"/>
                    <a:pt x="134182" y="115891"/>
                    <a:pt x="134182" y="129428"/>
                  </a:cubicBezTo>
                  <a:cubicBezTo>
                    <a:pt x="134182" y="149733"/>
                    <a:pt x="119765" y="190719"/>
                    <a:pt x="110659" y="213656"/>
                  </a:cubicBezTo>
                  <a:cubicBezTo>
                    <a:pt x="107624" y="222304"/>
                    <a:pt x="105727" y="226817"/>
                    <a:pt x="105727" y="234337"/>
                  </a:cubicBezTo>
                  <a:cubicBezTo>
                    <a:pt x="105727" y="252010"/>
                    <a:pt x="119006" y="265170"/>
                    <a:pt x="136838" y="265170"/>
                  </a:cubicBezTo>
                  <a:cubicBezTo>
                    <a:pt x="172502" y="265170"/>
                    <a:pt x="186540" y="210272"/>
                    <a:pt x="186540" y="207264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18" name="Figura a mano libera: forma 1017">
              <a:extLst>
                <a:ext uri="{FF2B5EF4-FFF2-40B4-BE49-F238E27FC236}">
                  <a16:creationId xmlns:a16="http://schemas.microsoft.com/office/drawing/2014/main" id="{CD82962C-CF18-9E11-039D-A652326E73BF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1343149" y="4177066"/>
              <a:ext cx="202640" cy="179774"/>
            </a:xfrm>
            <a:custGeom>
              <a:avLst/>
              <a:gdLst>
                <a:gd name="connsiteX0" fmla="*/ 202898 w 202640"/>
                <a:gd name="connsiteY0" fmla="*/ 41142 h 179774"/>
                <a:gd name="connsiteX1" fmla="*/ 144735 w 202640"/>
                <a:gd name="connsiteY1" fmla="*/ 81 h 179774"/>
                <a:gd name="connsiteX2" fmla="*/ 51780 w 202640"/>
                <a:gd name="connsiteY2" fmla="*/ 81 h 179774"/>
                <a:gd name="connsiteX3" fmla="*/ 43282 w 202640"/>
                <a:gd name="connsiteY3" fmla="*/ 5872 h 179774"/>
                <a:gd name="connsiteX4" fmla="*/ 52046 w 202640"/>
                <a:gd name="connsiteY4" fmla="*/ 9557 h 179774"/>
                <a:gd name="connsiteX5" fmla="*/ 62138 w 202640"/>
                <a:gd name="connsiteY5" fmla="*/ 10083 h 179774"/>
                <a:gd name="connsiteX6" fmla="*/ 67981 w 202640"/>
                <a:gd name="connsiteY6" fmla="*/ 13768 h 179774"/>
                <a:gd name="connsiteX7" fmla="*/ 66919 w 202640"/>
                <a:gd name="connsiteY7" fmla="*/ 19559 h 179774"/>
                <a:gd name="connsiteX8" fmla="*/ 31862 w 202640"/>
                <a:gd name="connsiteY8" fmla="*/ 158272 h 179774"/>
                <a:gd name="connsiteX9" fmla="*/ 8225 w 202640"/>
                <a:gd name="connsiteY9" fmla="*/ 170380 h 179774"/>
                <a:gd name="connsiteX10" fmla="*/ 257 w 202640"/>
                <a:gd name="connsiteY10" fmla="*/ 176170 h 179774"/>
                <a:gd name="connsiteX11" fmla="*/ 4506 w 202640"/>
                <a:gd name="connsiteY11" fmla="*/ 179855 h 179774"/>
                <a:gd name="connsiteX12" fmla="*/ 39032 w 202640"/>
                <a:gd name="connsiteY12" fmla="*/ 178803 h 179774"/>
                <a:gd name="connsiteX13" fmla="*/ 57358 w 202640"/>
                <a:gd name="connsiteY13" fmla="*/ 179066 h 179774"/>
                <a:gd name="connsiteX14" fmla="*/ 74355 w 202640"/>
                <a:gd name="connsiteY14" fmla="*/ 179855 h 179774"/>
                <a:gd name="connsiteX15" fmla="*/ 79932 w 202640"/>
                <a:gd name="connsiteY15" fmla="*/ 174065 h 179774"/>
                <a:gd name="connsiteX16" fmla="*/ 71434 w 202640"/>
                <a:gd name="connsiteY16" fmla="*/ 170380 h 179774"/>
                <a:gd name="connsiteX17" fmla="*/ 61341 w 202640"/>
                <a:gd name="connsiteY17" fmla="*/ 169853 h 179774"/>
                <a:gd name="connsiteX18" fmla="*/ 55233 w 202640"/>
                <a:gd name="connsiteY18" fmla="*/ 165905 h 179774"/>
                <a:gd name="connsiteX19" fmla="*/ 56295 w 202640"/>
                <a:gd name="connsiteY19" fmla="*/ 160114 h 179774"/>
                <a:gd name="connsiteX20" fmla="*/ 71965 w 202640"/>
                <a:gd name="connsiteY20" fmla="*/ 98259 h 179774"/>
                <a:gd name="connsiteX21" fmla="*/ 120035 w 202640"/>
                <a:gd name="connsiteY21" fmla="*/ 98259 h 179774"/>
                <a:gd name="connsiteX22" fmla="*/ 202898 w 202640"/>
                <a:gd name="connsiteY22" fmla="*/ 41142 h 179774"/>
                <a:gd name="connsiteX23" fmla="*/ 175808 w 202640"/>
                <a:gd name="connsiteY23" fmla="*/ 35615 h 179774"/>
                <a:gd name="connsiteX24" fmla="*/ 159342 w 202640"/>
                <a:gd name="connsiteY24" fmla="*/ 76413 h 179774"/>
                <a:gd name="connsiteX25" fmla="*/ 115521 w 202640"/>
                <a:gd name="connsiteY25" fmla="*/ 89837 h 179774"/>
                <a:gd name="connsiteX26" fmla="*/ 73027 w 202640"/>
                <a:gd name="connsiteY26" fmla="*/ 89837 h 179774"/>
                <a:gd name="connsiteX27" fmla="*/ 91087 w 202640"/>
                <a:gd name="connsiteY27" fmla="*/ 18506 h 179774"/>
                <a:gd name="connsiteX28" fmla="*/ 104632 w 202640"/>
                <a:gd name="connsiteY28" fmla="*/ 9557 h 179774"/>
                <a:gd name="connsiteX29" fmla="*/ 135705 w 202640"/>
                <a:gd name="connsiteY29" fmla="*/ 9557 h 179774"/>
                <a:gd name="connsiteX30" fmla="*/ 175808 w 202640"/>
                <a:gd name="connsiteY30" fmla="*/ 35615 h 17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02640" h="179774">
                  <a:moveTo>
                    <a:pt x="202898" y="41142"/>
                  </a:moveTo>
                  <a:cubicBezTo>
                    <a:pt x="202898" y="19032"/>
                    <a:pt x="181120" y="81"/>
                    <a:pt x="144735" y="81"/>
                  </a:cubicBezTo>
                  <a:lnTo>
                    <a:pt x="51780" y="81"/>
                  </a:lnTo>
                  <a:cubicBezTo>
                    <a:pt x="46469" y="81"/>
                    <a:pt x="43282" y="81"/>
                    <a:pt x="43282" y="5872"/>
                  </a:cubicBezTo>
                  <a:cubicBezTo>
                    <a:pt x="43282" y="9557"/>
                    <a:pt x="46203" y="9557"/>
                    <a:pt x="52046" y="9557"/>
                  </a:cubicBezTo>
                  <a:cubicBezTo>
                    <a:pt x="56295" y="9557"/>
                    <a:pt x="57358" y="9557"/>
                    <a:pt x="62138" y="10083"/>
                  </a:cubicBezTo>
                  <a:cubicBezTo>
                    <a:pt x="67450" y="10610"/>
                    <a:pt x="67981" y="11136"/>
                    <a:pt x="67981" y="13768"/>
                  </a:cubicBezTo>
                  <a:cubicBezTo>
                    <a:pt x="67981" y="13768"/>
                    <a:pt x="67981" y="15611"/>
                    <a:pt x="66919" y="19559"/>
                  </a:cubicBezTo>
                  <a:lnTo>
                    <a:pt x="31862" y="158272"/>
                  </a:lnTo>
                  <a:cubicBezTo>
                    <a:pt x="29206" y="168537"/>
                    <a:pt x="28940" y="170380"/>
                    <a:pt x="8225" y="170380"/>
                  </a:cubicBezTo>
                  <a:cubicBezTo>
                    <a:pt x="3444" y="170380"/>
                    <a:pt x="257" y="170380"/>
                    <a:pt x="257" y="176170"/>
                  </a:cubicBezTo>
                  <a:cubicBezTo>
                    <a:pt x="257" y="176170"/>
                    <a:pt x="257" y="179855"/>
                    <a:pt x="4506" y="179855"/>
                  </a:cubicBezTo>
                  <a:cubicBezTo>
                    <a:pt x="12208" y="179855"/>
                    <a:pt x="31330" y="178803"/>
                    <a:pt x="39032" y="178803"/>
                  </a:cubicBezTo>
                  <a:cubicBezTo>
                    <a:pt x="43547" y="178803"/>
                    <a:pt x="52843" y="178803"/>
                    <a:pt x="57358" y="179066"/>
                  </a:cubicBezTo>
                  <a:cubicBezTo>
                    <a:pt x="62669" y="179329"/>
                    <a:pt x="69309" y="179855"/>
                    <a:pt x="74355" y="179855"/>
                  </a:cubicBezTo>
                  <a:cubicBezTo>
                    <a:pt x="75949" y="179855"/>
                    <a:pt x="79932" y="179855"/>
                    <a:pt x="79932" y="174065"/>
                  </a:cubicBezTo>
                  <a:cubicBezTo>
                    <a:pt x="79932" y="170380"/>
                    <a:pt x="76745" y="170380"/>
                    <a:pt x="71434" y="170380"/>
                  </a:cubicBezTo>
                  <a:cubicBezTo>
                    <a:pt x="71434" y="170380"/>
                    <a:pt x="66122" y="170380"/>
                    <a:pt x="61341" y="169853"/>
                  </a:cubicBezTo>
                  <a:cubicBezTo>
                    <a:pt x="55233" y="169327"/>
                    <a:pt x="55233" y="168537"/>
                    <a:pt x="55233" y="165905"/>
                  </a:cubicBezTo>
                  <a:cubicBezTo>
                    <a:pt x="55233" y="165905"/>
                    <a:pt x="55233" y="164063"/>
                    <a:pt x="56295" y="160114"/>
                  </a:cubicBezTo>
                  <a:lnTo>
                    <a:pt x="71965" y="98259"/>
                  </a:lnTo>
                  <a:lnTo>
                    <a:pt x="120035" y="98259"/>
                  </a:lnTo>
                  <a:cubicBezTo>
                    <a:pt x="164919" y="98259"/>
                    <a:pt x="202898" y="69832"/>
                    <a:pt x="202898" y="41142"/>
                  </a:cubicBezTo>
                  <a:close/>
                  <a:moveTo>
                    <a:pt x="175808" y="35615"/>
                  </a:moveTo>
                  <a:cubicBezTo>
                    <a:pt x="175808" y="43774"/>
                    <a:pt x="172621" y="64568"/>
                    <a:pt x="159342" y="76413"/>
                  </a:cubicBezTo>
                  <a:cubicBezTo>
                    <a:pt x="149781" y="84836"/>
                    <a:pt x="134643" y="89837"/>
                    <a:pt x="115521" y="89837"/>
                  </a:cubicBezTo>
                  <a:lnTo>
                    <a:pt x="73027" y="89837"/>
                  </a:lnTo>
                  <a:lnTo>
                    <a:pt x="91087" y="18506"/>
                  </a:lnTo>
                  <a:cubicBezTo>
                    <a:pt x="93211" y="10346"/>
                    <a:pt x="93477" y="9557"/>
                    <a:pt x="104632" y="9557"/>
                  </a:cubicBezTo>
                  <a:lnTo>
                    <a:pt x="135705" y="9557"/>
                  </a:lnTo>
                  <a:cubicBezTo>
                    <a:pt x="160404" y="9557"/>
                    <a:pt x="175808" y="16927"/>
                    <a:pt x="175808" y="35615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19" name="Figura a mano libera: forma 1018">
              <a:extLst>
                <a:ext uri="{FF2B5EF4-FFF2-40B4-BE49-F238E27FC236}">
                  <a16:creationId xmlns:a16="http://schemas.microsoft.com/office/drawing/2014/main" id="{14B10375-ACEA-1A16-D70F-B01EBCFA1DB6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1610517" y="3982692"/>
              <a:ext cx="87642" cy="374513"/>
            </a:xfrm>
            <a:custGeom>
              <a:avLst/>
              <a:gdLst>
                <a:gd name="connsiteX0" fmla="*/ 87907 w 87642"/>
                <a:gd name="connsiteY0" fmla="*/ 370832 h 374513"/>
                <a:gd name="connsiteX1" fmla="*/ 86389 w 87642"/>
                <a:gd name="connsiteY1" fmla="*/ 367824 h 374513"/>
                <a:gd name="connsiteX2" fmla="*/ 20752 w 87642"/>
                <a:gd name="connsiteY2" fmla="*/ 203128 h 374513"/>
                <a:gd name="connsiteX3" fmla="*/ 20752 w 87642"/>
                <a:gd name="connsiteY3" fmla="*/ 171542 h 374513"/>
                <a:gd name="connsiteX4" fmla="*/ 86389 w 87642"/>
                <a:gd name="connsiteY4" fmla="*/ 6846 h 374513"/>
                <a:gd name="connsiteX5" fmla="*/ 87907 w 87642"/>
                <a:gd name="connsiteY5" fmla="*/ 3838 h 374513"/>
                <a:gd name="connsiteX6" fmla="*/ 84113 w 87642"/>
                <a:gd name="connsiteY6" fmla="*/ 78 h 374513"/>
                <a:gd name="connsiteX7" fmla="*/ 81836 w 87642"/>
                <a:gd name="connsiteY7" fmla="*/ 830 h 374513"/>
                <a:gd name="connsiteX8" fmla="*/ 264 w 87642"/>
                <a:gd name="connsiteY8" fmla="*/ 171542 h 374513"/>
                <a:gd name="connsiteX9" fmla="*/ 264 w 87642"/>
                <a:gd name="connsiteY9" fmla="*/ 203128 h 374513"/>
                <a:gd name="connsiteX10" fmla="*/ 81836 w 87642"/>
                <a:gd name="connsiteY10" fmla="*/ 373840 h 374513"/>
                <a:gd name="connsiteX11" fmla="*/ 84113 w 87642"/>
                <a:gd name="connsiteY11" fmla="*/ 374592 h 374513"/>
                <a:gd name="connsiteX12" fmla="*/ 87907 w 87642"/>
                <a:gd name="connsiteY12" fmla="*/ 370832 h 374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642" h="374513">
                  <a:moveTo>
                    <a:pt x="87907" y="370832"/>
                  </a:moveTo>
                  <a:cubicBezTo>
                    <a:pt x="87907" y="369704"/>
                    <a:pt x="87148" y="368576"/>
                    <a:pt x="86389" y="367824"/>
                  </a:cubicBezTo>
                  <a:cubicBezTo>
                    <a:pt x="46931" y="338494"/>
                    <a:pt x="20752" y="263290"/>
                    <a:pt x="20752" y="203128"/>
                  </a:cubicBezTo>
                  <a:lnTo>
                    <a:pt x="20752" y="171542"/>
                  </a:lnTo>
                  <a:cubicBezTo>
                    <a:pt x="20752" y="111379"/>
                    <a:pt x="46931" y="36176"/>
                    <a:pt x="86389" y="6846"/>
                  </a:cubicBezTo>
                  <a:cubicBezTo>
                    <a:pt x="87148" y="6094"/>
                    <a:pt x="87907" y="4966"/>
                    <a:pt x="87907" y="3838"/>
                  </a:cubicBezTo>
                  <a:cubicBezTo>
                    <a:pt x="87907" y="1958"/>
                    <a:pt x="86010" y="78"/>
                    <a:pt x="84113" y="78"/>
                  </a:cubicBezTo>
                  <a:cubicBezTo>
                    <a:pt x="83354" y="78"/>
                    <a:pt x="82595" y="454"/>
                    <a:pt x="81836" y="830"/>
                  </a:cubicBezTo>
                  <a:cubicBezTo>
                    <a:pt x="40102" y="32039"/>
                    <a:pt x="264" y="107243"/>
                    <a:pt x="264" y="171542"/>
                  </a:cubicBezTo>
                  <a:lnTo>
                    <a:pt x="264" y="203128"/>
                  </a:lnTo>
                  <a:cubicBezTo>
                    <a:pt x="264" y="267427"/>
                    <a:pt x="40102" y="342630"/>
                    <a:pt x="81836" y="373840"/>
                  </a:cubicBezTo>
                  <a:cubicBezTo>
                    <a:pt x="82595" y="374216"/>
                    <a:pt x="83354" y="374592"/>
                    <a:pt x="84113" y="374592"/>
                  </a:cubicBezTo>
                  <a:cubicBezTo>
                    <a:pt x="86010" y="374592"/>
                    <a:pt x="87907" y="372712"/>
                    <a:pt x="87907" y="370832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20" name="Figura a mano libera: forma 1019">
              <a:extLst>
                <a:ext uri="{FF2B5EF4-FFF2-40B4-BE49-F238E27FC236}">
                  <a16:creationId xmlns:a16="http://schemas.microsoft.com/office/drawing/2014/main" id="{0AE20CF6-E4BF-F892-670D-47A16BEB677D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1739894" y="3998861"/>
              <a:ext cx="189323" cy="342176"/>
            </a:xfrm>
            <a:custGeom>
              <a:avLst/>
              <a:gdLst>
                <a:gd name="connsiteX0" fmla="*/ 189592 w 189323"/>
                <a:gd name="connsiteY0" fmla="*/ 26023 h 342176"/>
                <a:gd name="connsiteX1" fmla="*/ 156583 w 189323"/>
                <a:gd name="connsiteY1" fmla="*/ 78 h 342176"/>
                <a:gd name="connsiteX2" fmla="*/ 108399 w 189323"/>
                <a:gd name="connsiteY2" fmla="*/ 44072 h 342176"/>
                <a:gd name="connsiteX3" fmla="*/ 95879 w 189323"/>
                <a:gd name="connsiteY3" fmla="*/ 103107 h 342176"/>
                <a:gd name="connsiteX4" fmla="*/ 69700 w 189323"/>
                <a:gd name="connsiteY4" fmla="*/ 103107 h 342176"/>
                <a:gd name="connsiteX5" fmla="*/ 58317 w 189323"/>
                <a:gd name="connsiteY5" fmla="*/ 110251 h 342176"/>
                <a:gd name="connsiteX6" fmla="*/ 68941 w 189323"/>
                <a:gd name="connsiteY6" fmla="*/ 114763 h 342176"/>
                <a:gd name="connsiteX7" fmla="*/ 93982 w 189323"/>
                <a:gd name="connsiteY7" fmla="*/ 114763 h 342176"/>
                <a:gd name="connsiteX8" fmla="*/ 65526 w 189323"/>
                <a:gd name="connsiteY8" fmla="*/ 263291 h 342176"/>
                <a:gd name="connsiteX9" fmla="*/ 32518 w 189323"/>
                <a:gd name="connsiteY9" fmla="*/ 333982 h 342176"/>
                <a:gd name="connsiteX10" fmla="*/ 14306 w 189323"/>
                <a:gd name="connsiteY10" fmla="*/ 327214 h 342176"/>
                <a:gd name="connsiteX11" fmla="*/ 35174 w 189323"/>
                <a:gd name="connsiteY11" fmla="*/ 306909 h 342176"/>
                <a:gd name="connsiteX12" fmla="*/ 21136 w 189323"/>
                <a:gd name="connsiteY12" fmla="*/ 293748 h 342176"/>
                <a:gd name="connsiteX13" fmla="*/ 268 w 189323"/>
                <a:gd name="connsiteY13" fmla="*/ 316309 h 342176"/>
                <a:gd name="connsiteX14" fmla="*/ 32518 w 189323"/>
                <a:gd name="connsiteY14" fmla="*/ 342254 h 342176"/>
                <a:gd name="connsiteX15" fmla="*/ 75391 w 189323"/>
                <a:gd name="connsiteY15" fmla="*/ 305781 h 342176"/>
                <a:gd name="connsiteX16" fmla="*/ 96637 w 189323"/>
                <a:gd name="connsiteY16" fmla="*/ 233961 h 342176"/>
                <a:gd name="connsiteX17" fmla="*/ 119402 w 189323"/>
                <a:gd name="connsiteY17" fmla="*/ 114763 h 342176"/>
                <a:gd name="connsiteX18" fmla="*/ 152031 w 189323"/>
                <a:gd name="connsiteY18" fmla="*/ 114763 h 342176"/>
                <a:gd name="connsiteX19" fmla="*/ 163413 w 189323"/>
                <a:gd name="connsiteY19" fmla="*/ 107243 h 342176"/>
                <a:gd name="connsiteX20" fmla="*/ 153169 w 189323"/>
                <a:gd name="connsiteY20" fmla="*/ 103107 h 342176"/>
                <a:gd name="connsiteX21" fmla="*/ 121678 w 189323"/>
                <a:gd name="connsiteY21" fmla="*/ 103107 h 342176"/>
                <a:gd name="connsiteX22" fmla="*/ 129646 w 189323"/>
                <a:gd name="connsiteY22" fmla="*/ 60241 h 342176"/>
                <a:gd name="connsiteX23" fmla="*/ 138751 w 189323"/>
                <a:gd name="connsiteY23" fmla="*/ 21135 h 342176"/>
                <a:gd name="connsiteX24" fmla="*/ 156583 w 189323"/>
                <a:gd name="connsiteY24" fmla="*/ 8350 h 342176"/>
                <a:gd name="connsiteX25" fmla="*/ 175174 w 189323"/>
                <a:gd name="connsiteY25" fmla="*/ 15119 h 342176"/>
                <a:gd name="connsiteX26" fmla="*/ 154686 w 189323"/>
                <a:gd name="connsiteY26" fmla="*/ 35424 h 342176"/>
                <a:gd name="connsiteX27" fmla="*/ 168724 w 189323"/>
                <a:gd name="connsiteY27" fmla="*/ 48584 h 342176"/>
                <a:gd name="connsiteX28" fmla="*/ 189592 w 189323"/>
                <a:gd name="connsiteY28" fmla="*/ 26023 h 342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9323" h="342176">
                  <a:moveTo>
                    <a:pt x="189592" y="26023"/>
                  </a:moveTo>
                  <a:cubicBezTo>
                    <a:pt x="189592" y="8726"/>
                    <a:pt x="172139" y="78"/>
                    <a:pt x="156583" y="78"/>
                  </a:cubicBezTo>
                  <a:cubicBezTo>
                    <a:pt x="143684" y="78"/>
                    <a:pt x="119781" y="6846"/>
                    <a:pt x="108399" y="44072"/>
                  </a:cubicBezTo>
                  <a:cubicBezTo>
                    <a:pt x="106123" y="51968"/>
                    <a:pt x="104984" y="55729"/>
                    <a:pt x="95879" y="103107"/>
                  </a:cubicBezTo>
                  <a:lnTo>
                    <a:pt x="69700" y="103107"/>
                  </a:lnTo>
                  <a:cubicBezTo>
                    <a:pt x="62491" y="103107"/>
                    <a:pt x="58317" y="103107"/>
                    <a:pt x="58317" y="110251"/>
                  </a:cubicBezTo>
                  <a:cubicBezTo>
                    <a:pt x="58317" y="114763"/>
                    <a:pt x="61732" y="114763"/>
                    <a:pt x="68941" y="114763"/>
                  </a:cubicBezTo>
                  <a:lnTo>
                    <a:pt x="93982" y="114763"/>
                  </a:lnTo>
                  <a:lnTo>
                    <a:pt x="65526" y="263291"/>
                  </a:lnTo>
                  <a:cubicBezTo>
                    <a:pt x="58697" y="299764"/>
                    <a:pt x="52247" y="333982"/>
                    <a:pt x="32518" y="333982"/>
                  </a:cubicBezTo>
                  <a:cubicBezTo>
                    <a:pt x="31000" y="333982"/>
                    <a:pt x="21515" y="333982"/>
                    <a:pt x="14306" y="327214"/>
                  </a:cubicBezTo>
                  <a:cubicBezTo>
                    <a:pt x="31759" y="326086"/>
                    <a:pt x="35174" y="312549"/>
                    <a:pt x="35174" y="306909"/>
                  </a:cubicBezTo>
                  <a:cubicBezTo>
                    <a:pt x="35174" y="298260"/>
                    <a:pt x="28344" y="293748"/>
                    <a:pt x="21136" y="293748"/>
                  </a:cubicBezTo>
                  <a:cubicBezTo>
                    <a:pt x="11271" y="293748"/>
                    <a:pt x="268" y="302020"/>
                    <a:pt x="268" y="316309"/>
                  </a:cubicBezTo>
                  <a:cubicBezTo>
                    <a:pt x="268" y="333230"/>
                    <a:pt x="16962" y="342254"/>
                    <a:pt x="32518" y="342254"/>
                  </a:cubicBezTo>
                  <a:cubicBezTo>
                    <a:pt x="53385" y="342254"/>
                    <a:pt x="68561" y="320069"/>
                    <a:pt x="75391" y="305781"/>
                  </a:cubicBezTo>
                  <a:cubicBezTo>
                    <a:pt x="87532" y="282091"/>
                    <a:pt x="96258" y="236593"/>
                    <a:pt x="96637" y="233961"/>
                  </a:cubicBezTo>
                  <a:lnTo>
                    <a:pt x="119402" y="114763"/>
                  </a:lnTo>
                  <a:lnTo>
                    <a:pt x="152031" y="114763"/>
                  </a:lnTo>
                  <a:cubicBezTo>
                    <a:pt x="159619" y="114763"/>
                    <a:pt x="163413" y="114763"/>
                    <a:pt x="163413" y="107243"/>
                  </a:cubicBezTo>
                  <a:cubicBezTo>
                    <a:pt x="163413" y="103107"/>
                    <a:pt x="159619" y="103107"/>
                    <a:pt x="153169" y="103107"/>
                  </a:cubicBezTo>
                  <a:lnTo>
                    <a:pt x="121678" y="103107"/>
                  </a:lnTo>
                  <a:cubicBezTo>
                    <a:pt x="125852" y="81298"/>
                    <a:pt x="125472" y="82050"/>
                    <a:pt x="129646" y="60241"/>
                  </a:cubicBezTo>
                  <a:cubicBezTo>
                    <a:pt x="131163" y="52344"/>
                    <a:pt x="136475" y="25647"/>
                    <a:pt x="138751" y="21135"/>
                  </a:cubicBezTo>
                  <a:cubicBezTo>
                    <a:pt x="142166" y="13991"/>
                    <a:pt x="148616" y="8350"/>
                    <a:pt x="156583" y="8350"/>
                  </a:cubicBezTo>
                  <a:cubicBezTo>
                    <a:pt x="158101" y="8350"/>
                    <a:pt x="167966" y="8350"/>
                    <a:pt x="175174" y="15119"/>
                  </a:cubicBezTo>
                  <a:cubicBezTo>
                    <a:pt x="158481" y="16623"/>
                    <a:pt x="154686" y="29783"/>
                    <a:pt x="154686" y="35424"/>
                  </a:cubicBezTo>
                  <a:cubicBezTo>
                    <a:pt x="154686" y="44072"/>
                    <a:pt x="161516" y="48584"/>
                    <a:pt x="168724" y="48584"/>
                  </a:cubicBezTo>
                  <a:cubicBezTo>
                    <a:pt x="178589" y="48584"/>
                    <a:pt x="189592" y="40312"/>
                    <a:pt x="189592" y="26023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21" name="Figura a mano libera: forma 1020">
              <a:extLst>
                <a:ext uri="{FF2B5EF4-FFF2-40B4-BE49-F238E27FC236}">
                  <a16:creationId xmlns:a16="http://schemas.microsoft.com/office/drawing/2014/main" id="{6F2C888A-B9F9-656E-B2B6-D07E9B4B906B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1972470" y="4224096"/>
              <a:ext cx="44390" cy="112429"/>
            </a:xfrm>
            <a:custGeom>
              <a:avLst/>
              <a:gdLst>
                <a:gd name="connsiteX0" fmla="*/ 44664 w 44390"/>
                <a:gd name="connsiteY0" fmla="*/ 39561 h 112429"/>
                <a:gd name="connsiteX1" fmla="*/ 20382 w 44390"/>
                <a:gd name="connsiteY1" fmla="*/ 79 h 112429"/>
                <a:gd name="connsiteX2" fmla="*/ 274 w 44390"/>
                <a:gd name="connsiteY2" fmla="*/ 20008 h 112429"/>
                <a:gd name="connsiteX3" fmla="*/ 20382 w 44390"/>
                <a:gd name="connsiteY3" fmla="*/ 39937 h 112429"/>
                <a:gd name="connsiteX4" fmla="*/ 33661 w 44390"/>
                <a:gd name="connsiteY4" fmla="*/ 35048 h 112429"/>
                <a:gd name="connsiteX5" fmla="*/ 35558 w 44390"/>
                <a:gd name="connsiteY5" fmla="*/ 33920 h 112429"/>
                <a:gd name="connsiteX6" fmla="*/ 36317 w 44390"/>
                <a:gd name="connsiteY6" fmla="*/ 39561 h 112429"/>
                <a:gd name="connsiteX7" fmla="*/ 10518 w 44390"/>
                <a:gd name="connsiteY7" fmla="*/ 102356 h 112429"/>
                <a:gd name="connsiteX8" fmla="*/ 6344 w 44390"/>
                <a:gd name="connsiteY8" fmla="*/ 108372 h 112429"/>
                <a:gd name="connsiteX9" fmla="*/ 10138 w 44390"/>
                <a:gd name="connsiteY9" fmla="*/ 112508 h 112429"/>
                <a:gd name="connsiteX10" fmla="*/ 44664 w 44390"/>
                <a:gd name="connsiteY10" fmla="*/ 39561 h 112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90" h="112429">
                  <a:moveTo>
                    <a:pt x="44664" y="39561"/>
                  </a:moveTo>
                  <a:cubicBezTo>
                    <a:pt x="44664" y="14743"/>
                    <a:pt x="35179" y="79"/>
                    <a:pt x="20382" y="79"/>
                  </a:cubicBezTo>
                  <a:cubicBezTo>
                    <a:pt x="7862" y="79"/>
                    <a:pt x="274" y="9479"/>
                    <a:pt x="274" y="20008"/>
                  </a:cubicBezTo>
                  <a:cubicBezTo>
                    <a:pt x="274" y="30160"/>
                    <a:pt x="7862" y="39937"/>
                    <a:pt x="20382" y="39937"/>
                  </a:cubicBezTo>
                  <a:cubicBezTo>
                    <a:pt x="24935" y="39937"/>
                    <a:pt x="29867" y="38433"/>
                    <a:pt x="33661" y="35048"/>
                  </a:cubicBezTo>
                  <a:cubicBezTo>
                    <a:pt x="34800" y="34296"/>
                    <a:pt x="35558" y="33920"/>
                    <a:pt x="35558" y="33920"/>
                  </a:cubicBezTo>
                  <a:cubicBezTo>
                    <a:pt x="35558" y="33920"/>
                    <a:pt x="36317" y="34296"/>
                    <a:pt x="36317" y="39561"/>
                  </a:cubicBezTo>
                  <a:cubicBezTo>
                    <a:pt x="36317" y="67386"/>
                    <a:pt x="23038" y="89947"/>
                    <a:pt x="10518" y="102356"/>
                  </a:cubicBezTo>
                  <a:cubicBezTo>
                    <a:pt x="6344" y="106492"/>
                    <a:pt x="6344" y="107244"/>
                    <a:pt x="6344" y="108372"/>
                  </a:cubicBezTo>
                  <a:cubicBezTo>
                    <a:pt x="6344" y="111004"/>
                    <a:pt x="8241" y="112508"/>
                    <a:pt x="10138" y="112508"/>
                  </a:cubicBezTo>
                  <a:cubicBezTo>
                    <a:pt x="14312" y="112508"/>
                    <a:pt x="44664" y="83555"/>
                    <a:pt x="44664" y="39561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22" name="Figura a mano libera: forma 1021">
              <a:extLst>
                <a:ext uri="{FF2B5EF4-FFF2-40B4-BE49-F238E27FC236}">
                  <a16:creationId xmlns:a16="http://schemas.microsoft.com/office/drawing/2014/main" id="{047D2877-CFAF-ABAB-6E18-E09E01267CDE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2153325" y="3987956"/>
              <a:ext cx="138103" cy="55274"/>
            </a:xfrm>
            <a:custGeom>
              <a:avLst/>
              <a:gdLst>
                <a:gd name="connsiteX0" fmla="*/ 138386 w 138103"/>
                <a:gd name="connsiteY0" fmla="*/ 47831 h 55274"/>
                <a:gd name="connsiteX1" fmla="*/ 69334 w 138103"/>
                <a:gd name="connsiteY1" fmla="*/ 77 h 55274"/>
                <a:gd name="connsiteX2" fmla="*/ 282 w 138103"/>
                <a:gd name="connsiteY2" fmla="*/ 47831 h 55274"/>
                <a:gd name="connsiteX3" fmla="*/ 4835 w 138103"/>
                <a:gd name="connsiteY3" fmla="*/ 55351 h 55274"/>
                <a:gd name="connsiteX4" fmla="*/ 69334 w 138103"/>
                <a:gd name="connsiteY4" fmla="*/ 23390 h 55274"/>
                <a:gd name="connsiteX5" fmla="*/ 133833 w 138103"/>
                <a:gd name="connsiteY5" fmla="*/ 55351 h 55274"/>
                <a:gd name="connsiteX6" fmla="*/ 138386 w 138103"/>
                <a:gd name="connsiteY6" fmla="*/ 47831 h 55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103" h="55274">
                  <a:moveTo>
                    <a:pt x="138386" y="47831"/>
                  </a:moveTo>
                  <a:cubicBezTo>
                    <a:pt x="117139" y="29406"/>
                    <a:pt x="93996" y="13613"/>
                    <a:pt x="69334" y="77"/>
                  </a:cubicBezTo>
                  <a:cubicBezTo>
                    <a:pt x="44673" y="13613"/>
                    <a:pt x="21529" y="29406"/>
                    <a:pt x="282" y="47831"/>
                  </a:cubicBezTo>
                  <a:lnTo>
                    <a:pt x="4835" y="55351"/>
                  </a:lnTo>
                  <a:cubicBezTo>
                    <a:pt x="26841" y="45951"/>
                    <a:pt x="48467" y="35046"/>
                    <a:pt x="69334" y="23390"/>
                  </a:cubicBezTo>
                  <a:cubicBezTo>
                    <a:pt x="90202" y="35046"/>
                    <a:pt x="111828" y="45951"/>
                    <a:pt x="133833" y="55351"/>
                  </a:cubicBezTo>
                  <a:lnTo>
                    <a:pt x="138386" y="47831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23" name="Figura a mano libera: forma 1022">
              <a:extLst>
                <a:ext uri="{FF2B5EF4-FFF2-40B4-BE49-F238E27FC236}">
                  <a16:creationId xmlns:a16="http://schemas.microsoft.com/office/drawing/2014/main" id="{E569268B-9A4D-B281-B810-83669120FF68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2119558" y="4097754"/>
              <a:ext cx="205637" cy="170336"/>
            </a:xfrm>
            <a:custGeom>
              <a:avLst/>
              <a:gdLst>
                <a:gd name="connsiteX0" fmla="*/ 205916 w 205637"/>
                <a:gd name="connsiteY0" fmla="*/ 112507 h 170336"/>
                <a:gd name="connsiteX1" fmla="*/ 201364 w 205637"/>
                <a:gd name="connsiteY1" fmla="*/ 108747 h 170336"/>
                <a:gd name="connsiteX2" fmla="*/ 195672 w 205637"/>
                <a:gd name="connsiteY2" fmla="*/ 115516 h 170336"/>
                <a:gd name="connsiteX3" fmla="*/ 156973 w 205637"/>
                <a:gd name="connsiteY3" fmla="*/ 162142 h 170336"/>
                <a:gd name="connsiteX4" fmla="*/ 147867 w 205637"/>
                <a:gd name="connsiteY4" fmla="*/ 149733 h 170336"/>
                <a:gd name="connsiteX5" fmla="*/ 154697 w 205637"/>
                <a:gd name="connsiteY5" fmla="*/ 123036 h 170336"/>
                <a:gd name="connsiteX6" fmla="*/ 177840 w 205637"/>
                <a:gd name="connsiteY6" fmla="*/ 40312 h 170336"/>
                <a:gd name="connsiteX7" fmla="*/ 134209 w 205637"/>
                <a:gd name="connsiteY7" fmla="*/ 78 h 170336"/>
                <a:gd name="connsiteX8" fmla="*/ 75021 w 205637"/>
                <a:gd name="connsiteY8" fmla="*/ 32792 h 170336"/>
                <a:gd name="connsiteX9" fmla="*/ 40116 w 205637"/>
                <a:gd name="connsiteY9" fmla="*/ 78 h 170336"/>
                <a:gd name="connsiteX10" fmla="*/ 11661 w 205637"/>
                <a:gd name="connsiteY10" fmla="*/ 21511 h 170336"/>
                <a:gd name="connsiteX11" fmla="*/ 278 w 205637"/>
                <a:gd name="connsiteY11" fmla="*/ 57985 h 170336"/>
                <a:gd name="connsiteX12" fmla="*/ 4831 w 205637"/>
                <a:gd name="connsiteY12" fmla="*/ 61745 h 170336"/>
                <a:gd name="connsiteX13" fmla="*/ 11281 w 205637"/>
                <a:gd name="connsiteY13" fmla="*/ 53097 h 170336"/>
                <a:gd name="connsiteX14" fmla="*/ 38978 w 205637"/>
                <a:gd name="connsiteY14" fmla="*/ 8350 h 170336"/>
                <a:gd name="connsiteX15" fmla="*/ 50739 w 205637"/>
                <a:gd name="connsiteY15" fmla="*/ 25647 h 170336"/>
                <a:gd name="connsiteX16" fmla="*/ 44669 w 205637"/>
                <a:gd name="connsiteY16" fmla="*/ 57233 h 170336"/>
                <a:gd name="connsiteX17" fmla="*/ 22663 w 205637"/>
                <a:gd name="connsiteY17" fmla="*/ 144093 h 170336"/>
                <a:gd name="connsiteX18" fmla="*/ 19249 w 205637"/>
                <a:gd name="connsiteY18" fmla="*/ 160262 h 170336"/>
                <a:gd name="connsiteX19" fmla="*/ 30252 w 205637"/>
                <a:gd name="connsiteY19" fmla="*/ 170414 h 170336"/>
                <a:gd name="connsiteX20" fmla="*/ 44290 w 205637"/>
                <a:gd name="connsiteY20" fmla="*/ 159886 h 170336"/>
                <a:gd name="connsiteX21" fmla="*/ 51498 w 205637"/>
                <a:gd name="connsiteY21" fmla="*/ 132060 h 170336"/>
                <a:gd name="connsiteX22" fmla="*/ 59845 w 205637"/>
                <a:gd name="connsiteY22" fmla="*/ 98219 h 170336"/>
                <a:gd name="connsiteX23" fmla="*/ 66295 w 205637"/>
                <a:gd name="connsiteY23" fmla="*/ 73026 h 170336"/>
                <a:gd name="connsiteX24" fmla="*/ 71227 w 205637"/>
                <a:gd name="connsiteY24" fmla="*/ 54225 h 170336"/>
                <a:gd name="connsiteX25" fmla="*/ 133071 w 205637"/>
                <a:gd name="connsiteY25" fmla="*/ 8350 h 170336"/>
                <a:gd name="connsiteX26" fmla="*/ 153558 w 205637"/>
                <a:gd name="connsiteY26" fmla="*/ 34672 h 170336"/>
                <a:gd name="connsiteX27" fmla="*/ 128897 w 205637"/>
                <a:gd name="connsiteY27" fmla="*/ 122284 h 170336"/>
                <a:gd name="connsiteX28" fmla="*/ 125103 w 205637"/>
                <a:gd name="connsiteY28" fmla="*/ 139581 h 170336"/>
                <a:gd name="connsiteX29" fmla="*/ 156214 w 205637"/>
                <a:gd name="connsiteY29" fmla="*/ 170414 h 170336"/>
                <a:gd name="connsiteX30" fmla="*/ 205916 w 205637"/>
                <a:gd name="connsiteY30" fmla="*/ 112507 h 170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05637" h="170336">
                  <a:moveTo>
                    <a:pt x="205916" y="112507"/>
                  </a:moveTo>
                  <a:cubicBezTo>
                    <a:pt x="205916" y="108747"/>
                    <a:pt x="202502" y="108747"/>
                    <a:pt x="201364" y="108747"/>
                  </a:cubicBezTo>
                  <a:cubicBezTo>
                    <a:pt x="197570" y="108747"/>
                    <a:pt x="197570" y="109875"/>
                    <a:pt x="195672" y="115516"/>
                  </a:cubicBezTo>
                  <a:cubicBezTo>
                    <a:pt x="188084" y="141085"/>
                    <a:pt x="175564" y="162142"/>
                    <a:pt x="156973" y="162142"/>
                  </a:cubicBezTo>
                  <a:cubicBezTo>
                    <a:pt x="150523" y="162142"/>
                    <a:pt x="147867" y="158382"/>
                    <a:pt x="147867" y="149733"/>
                  </a:cubicBezTo>
                  <a:cubicBezTo>
                    <a:pt x="147867" y="140333"/>
                    <a:pt x="151282" y="131308"/>
                    <a:pt x="154697" y="123036"/>
                  </a:cubicBezTo>
                  <a:cubicBezTo>
                    <a:pt x="161905" y="103107"/>
                    <a:pt x="177840" y="61745"/>
                    <a:pt x="177840" y="40312"/>
                  </a:cubicBezTo>
                  <a:cubicBezTo>
                    <a:pt x="177840" y="15119"/>
                    <a:pt x="161526" y="78"/>
                    <a:pt x="134209" y="78"/>
                  </a:cubicBezTo>
                  <a:cubicBezTo>
                    <a:pt x="100062" y="78"/>
                    <a:pt x="81471" y="24143"/>
                    <a:pt x="75021" y="32792"/>
                  </a:cubicBezTo>
                  <a:cubicBezTo>
                    <a:pt x="73124" y="11735"/>
                    <a:pt x="57569" y="78"/>
                    <a:pt x="40116" y="78"/>
                  </a:cubicBezTo>
                  <a:cubicBezTo>
                    <a:pt x="22663" y="78"/>
                    <a:pt x="15455" y="14743"/>
                    <a:pt x="11661" y="21511"/>
                  </a:cubicBezTo>
                  <a:cubicBezTo>
                    <a:pt x="5590" y="34296"/>
                    <a:pt x="278" y="56481"/>
                    <a:pt x="278" y="57985"/>
                  </a:cubicBezTo>
                  <a:cubicBezTo>
                    <a:pt x="278" y="61745"/>
                    <a:pt x="4831" y="61745"/>
                    <a:pt x="4831" y="61745"/>
                  </a:cubicBezTo>
                  <a:cubicBezTo>
                    <a:pt x="8625" y="61745"/>
                    <a:pt x="9005" y="61369"/>
                    <a:pt x="11281" y="53097"/>
                  </a:cubicBezTo>
                  <a:cubicBezTo>
                    <a:pt x="17731" y="26399"/>
                    <a:pt x="25319" y="8350"/>
                    <a:pt x="38978" y="8350"/>
                  </a:cubicBezTo>
                  <a:cubicBezTo>
                    <a:pt x="46566" y="8350"/>
                    <a:pt x="50739" y="13239"/>
                    <a:pt x="50739" y="25647"/>
                  </a:cubicBezTo>
                  <a:cubicBezTo>
                    <a:pt x="50739" y="33544"/>
                    <a:pt x="49601" y="37680"/>
                    <a:pt x="44669" y="57233"/>
                  </a:cubicBezTo>
                  <a:lnTo>
                    <a:pt x="22663" y="144093"/>
                  </a:lnTo>
                  <a:cubicBezTo>
                    <a:pt x="21525" y="149733"/>
                    <a:pt x="19249" y="158382"/>
                    <a:pt x="19249" y="160262"/>
                  </a:cubicBezTo>
                  <a:cubicBezTo>
                    <a:pt x="19249" y="167030"/>
                    <a:pt x="24560" y="170414"/>
                    <a:pt x="30252" y="170414"/>
                  </a:cubicBezTo>
                  <a:cubicBezTo>
                    <a:pt x="34804" y="170414"/>
                    <a:pt x="41634" y="167406"/>
                    <a:pt x="44290" y="159886"/>
                  </a:cubicBezTo>
                  <a:cubicBezTo>
                    <a:pt x="44669" y="159134"/>
                    <a:pt x="49222" y="141461"/>
                    <a:pt x="51498" y="132060"/>
                  </a:cubicBezTo>
                  <a:lnTo>
                    <a:pt x="59845" y="98219"/>
                  </a:lnTo>
                  <a:cubicBezTo>
                    <a:pt x="62122" y="89946"/>
                    <a:pt x="64398" y="81674"/>
                    <a:pt x="66295" y="73026"/>
                  </a:cubicBezTo>
                  <a:lnTo>
                    <a:pt x="71227" y="54225"/>
                  </a:lnTo>
                  <a:cubicBezTo>
                    <a:pt x="76918" y="42568"/>
                    <a:pt x="97027" y="8350"/>
                    <a:pt x="133071" y="8350"/>
                  </a:cubicBezTo>
                  <a:cubicBezTo>
                    <a:pt x="150144" y="8350"/>
                    <a:pt x="153558" y="22263"/>
                    <a:pt x="153558" y="34672"/>
                  </a:cubicBezTo>
                  <a:cubicBezTo>
                    <a:pt x="153558" y="57985"/>
                    <a:pt x="134968" y="106115"/>
                    <a:pt x="128897" y="122284"/>
                  </a:cubicBezTo>
                  <a:cubicBezTo>
                    <a:pt x="125482" y="130932"/>
                    <a:pt x="125103" y="135444"/>
                    <a:pt x="125103" y="139581"/>
                  </a:cubicBezTo>
                  <a:cubicBezTo>
                    <a:pt x="125103" y="157254"/>
                    <a:pt x="138382" y="170414"/>
                    <a:pt x="156214" y="170414"/>
                  </a:cubicBezTo>
                  <a:cubicBezTo>
                    <a:pt x="191878" y="170414"/>
                    <a:pt x="205916" y="115516"/>
                    <a:pt x="205916" y="112507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24" name="Figura a mano libera: forma 1023">
              <a:extLst>
                <a:ext uri="{FF2B5EF4-FFF2-40B4-BE49-F238E27FC236}">
                  <a16:creationId xmlns:a16="http://schemas.microsoft.com/office/drawing/2014/main" id="{AF93E3B1-B0DF-411B-8E01-B97B9F45CAD8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2357825" y="3982692"/>
              <a:ext cx="87642" cy="374513"/>
            </a:xfrm>
            <a:custGeom>
              <a:avLst/>
              <a:gdLst>
                <a:gd name="connsiteX0" fmla="*/ 87927 w 87642"/>
                <a:gd name="connsiteY0" fmla="*/ 203128 h 374513"/>
                <a:gd name="connsiteX1" fmla="*/ 87927 w 87642"/>
                <a:gd name="connsiteY1" fmla="*/ 171542 h 374513"/>
                <a:gd name="connsiteX2" fmla="*/ 6355 w 87642"/>
                <a:gd name="connsiteY2" fmla="*/ 830 h 374513"/>
                <a:gd name="connsiteX3" fmla="*/ 4078 w 87642"/>
                <a:gd name="connsiteY3" fmla="*/ 78 h 374513"/>
                <a:gd name="connsiteX4" fmla="*/ 284 w 87642"/>
                <a:gd name="connsiteY4" fmla="*/ 3838 h 374513"/>
                <a:gd name="connsiteX5" fmla="*/ 1802 w 87642"/>
                <a:gd name="connsiteY5" fmla="*/ 6846 h 374513"/>
                <a:gd name="connsiteX6" fmla="*/ 67439 w 87642"/>
                <a:gd name="connsiteY6" fmla="*/ 171542 h 374513"/>
                <a:gd name="connsiteX7" fmla="*/ 67439 w 87642"/>
                <a:gd name="connsiteY7" fmla="*/ 203128 h 374513"/>
                <a:gd name="connsiteX8" fmla="*/ 1802 w 87642"/>
                <a:gd name="connsiteY8" fmla="*/ 367824 h 374513"/>
                <a:gd name="connsiteX9" fmla="*/ 284 w 87642"/>
                <a:gd name="connsiteY9" fmla="*/ 370832 h 374513"/>
                <a:gd name="connsiteX10" fmla="*/ 4078 w 87642"/>
                <a:gd name="connsiteY10" fmla="*/ 374592 h 374513"/>
                <a:gd name="connsiteX11" fmla="*/ 6355 w 87642"/>
                <a:gd name="connsiteY11" fmla="*/ 373840 h 374513"/>
                <a:gd name="connsiteX12" fmla="*/ 87927 w 87642"/>
                <a:gd name="connsiteY12" fmla="*/ 203128 h 374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642" h="374513">
                  <a:moveTo>
                    <a:pt x="87927" y="203128"/>
                  </a:moveTo>
                  <a:lnTo>
                    <a:pt x="87927" y="171542"/>
                  </a:lnTo>
                  <a:cubicBezTo>
                    <a:pt x="87927" y="107243"/>
                    <a:pt x="48089" y="32039"/>
                    <a:pt x="6355" y="830"/>
                  </a:cubicBezTo>
                  <a:cubicBezTo>
                    <a:pt x="5596" y="454"/>
                    <a:pt x="4837" y="78"/>
                    <a:pt x="4078" y="78"/>
                  </a:cubicBezTo>
                  <a:cubicBezTo>
                    <a:pt x="2181" y="78"/>
                    <a:pt x="284" y="1958"/>
                    <a:pt x="284" y="3838"/>
                  </a:cubicBezTo>
                  <a:cubicBezTo>
                    <a:pt x="284" y="4966"/>
                    <a:pt x="1043" y="6094"/>
                    <a:pt x="1802" y="6846"/>
                  </a:cubicBezTo>
                  <a:cubicBezTo>
                    <a:pt x="41260" y="36176"/>
                    <a:pt x="67439" y="111379"/>
                    <a:pt x="67439" y="171542"/>
                  </a:cubicBezTo>
                  <a:lnTo>
                    <a:pt x="67439" y="203128"/>
                  </a:lnTo>
                  <a:cubicBezTo>
                    <a:pt x="67439" y="263290"/>
                    <a:pt x="41260" y="338494"/>
                    <a:pt x="1802" y="367824"/>
                  </a:cubicBezTo>
                  <a:cubicBezTo>
                    <a:pt x="1043" y="368576"/>
                    <a:pt x="284" y="369704"/>
                    <a:pt x="284" y="370832"/>
                  </a:cubicBezTo>
                  <a:cubicBezTo>
                    <a:pt x="284" y="372712"/>
                    <a:pt x="2181" y="374592"/>
                    <a:pt x="4078" y="374592"/>
                  </a:cubicBezTo>
                  <a:cubicBezTo>
                    <a:pt x="4837" y="374592"/>
                    <a:pt x="5596" y="374216"/>
                    <a:pt x="6355" y="373840"/>
                  </a:cubicBezTo>
                  <a:cubicBezTo>
                    <a:pt x="48089" y="342630"/>
                    <a:pt x="87927" y="267427"/>
                    <a:pt x="87927" y="203128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25" name="Figura a mano libera: forma 1024">
              <a:extLst>
                <a:ext uri="{FF2B5EF4-FFF2-40B4-BE49-F238E27FC236}">
                  <a16:creationId xmlns:a16="http://schemas.microsoft.com/office/drawing/2014/main" id="{795411BB-D591-EE09-2650-3CA14698E0C1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12501620" y="4101890"/>
              <a:ext cx="124824" cy="166199"/>
            </a:xfrm>
            <a:custGeom>
              <a:avLst/>
              <a:gdLst>
                <a:gd name="connsiteX0" fmla="*/ 125113 w 124824"/>
                <a:gd name="connsiteY0" fmla="*/ 5342 h 166199"/>
                <a:gd name="connsiteX1" fmla="*/ 113730 w 124824"/>
                <a:gd name="connsiteY1" fmla="*/ 78 h 166199"/>
                <a:gd name="connsiteX2" fmla="*/ 100451 w 124824"/>
                <a:gd name="connsiteY2" fmla="*/ 78 h 166199"/>
                <a:gd name="connsiteX3" fmla="*/ 288 w 124824"/>
                <a:gd name="connsiteY3" fmla="*/ 95211 h 166199"/>
                <a:gd name="connsiteX4" fmla="*/ 68961 w 124824"/>
                <a:gd name="connsiteY4" fmla="*/ 166278 h 166199"/>
                <a:gd name="connsiteX5" fmla="*/ 118283 w 124824"/>
                <a:gd name="connsiteY5" fmla="*/ 147101 h 166199"/>
                <a:gd name="connsiteX6" fmla="*/ 114489 w 124824"/>
                <a:gd name="connsiteY6" fmla="*/ 141837 h 166199"/>
                <a:gd name="connsiteX7" fmla="*/ 109557 w 124824"/>
                <a:gd name="connsiteY7" fmla="*/ 144093 h 166199"/>
                <a:gd name="connsiteX8" fmla="*/ 69719 w 124824"/>
                <a:gd name="connsiteY8" fmla="*/ 158006 h 166199"/>
                <a:gd name="connsiteX9" fmla="*/ 28743 w 124824"/>
                <a:gd name="connsiteY9" fmla="*/ 109123 h 166199"/>
                <a:gd name="connsiteX10" fmla="*/ 32917 w 124824"/>
                <a:gd name="connsiteY10" fmla="*/ 77162 h 166199"/>
                <a:gd name="connsiteX11" fmla="*/ 95519 w 124824"/>
                <a:gd name="connsiteY11" fmla="*/ 77162 h 166199"/>
                <a:gd name="connsiteX12" fmla="*/ 108419 w 124824"/>
                <a:gd name="connsiteY12" fmla="*/ 70769 h 166199"/>
                <a:gd name="connsiteX13" fmla="*/ 97416 w 124824"/>
                <a:gd name="connsiteY13" fmla="*/ 65505 h 166199"/>
                <a:gd name="connsiteX14" fmla="*/ 35952 w 124824"/>
                <a:gd name="connsiteY14" fmla="*/ 65505 h 166199"/>
                <a:gd name="connsiteX15" fmla="*/ 100831 w 124824"/>
                <a:gd name="connsiteY15" fmla="*/ 11735 h 166199"/>
                <a:gd name="connsiteX16" fmla="*/ 112592 w 124824"/>
                <a:gd name="connsiteY16" fmla="*/ 11735 h 166199"/>
                <a:gd name="connsiteX17" fmla="*/ 125113 w 124824"/>
                <a:gd name="connsiteY17" fmla="*/ 5342 h 166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4824" h="166199">
                  <a:moveTo>
                    <a:pt x="125113" y="5342"/>
                  </a:moveTo>
                  <a:cubicBezTo>
                    <a:pt x="125113" y="78"/>
                    <a:pt x="120180" y="78"/>
                    <a:pt x="113730" y="78"/>
                  </a:cubicBezTo>
                  <a:lnTo>
                    <a:pt x="100451" y="78"/>
                  </a:lnTo>
                  <a:cubicBezTo>
                    <a:pt x="51128" y="78"/>
                    <a:pt x="288" y="37680"/>
                    <a:pt x="288" y="95211"/>
                  </a:cubicBezTo>
                  <a:cubicBezTo>
                    <a:pt x="288" y="136573"/>
                    <a:pt x="28743" y="166278"/>
                    <a:pt x="68961" y="166278"/>
                  </a:cubicBezTo>
                  <a:cubicBezTo>
                    <a:pt x="93622" y="166278"/>
                    <a:pt x="118283" y="151237"/>
                    <a:pt x="118283" y="147101"/>
                  </a:cubicBezTo>
                  <a:cubicBezTo>
                    <a:pt x="118283" y="145973"/>
                    <a:pt x="117904" y="141837"/>
                    <a:pt x="114489" y="141837"/>
                  </a:cubicBezTo>
                  <a:cubicBezTo>
                    <a:pt x="114489" y="141837"/>
                    <a:pt x="112972" y="141837"/>
                    <a:pt x="109557" y="144093"/>
                  </a:cubicBezTo>
                  <a:cubicBezTo>
                    <a:pt x="97795" y="151613"/>
                    <a:pt x="83757" y="158006"/>
                    <a:pt x="69719" y="158006"/>
                  </a:cubicBezTo>
                  <a:cubicBezTo>
                    <a:pt x="47714" y="158006"/>
                    <a:pt x="28743" y="142213"/>
                    <a:pt x="28743" y="109123"/>
                  </a:cubicBezTo>
                  <a:cubicBezTo>
                    <a:pt x="28743" y="95963"/>
                    <a:pt x="31779" y="81674"/>
                    <a:pt x="32917" y="77162"/>
                  </a:cubicBezTo>
                  <a:lnTo>
                    <a:pt x="95519" y="77162"/>
                  </a:lnTo>
                  <a:cubicBezTo>
                    <a:pt x="101589" y="77162"/>
                    <a:pt x="108419" y="77162"/>
                    <a:pt x="108419" y="70769"/>
                  </a:cubicBezTo>
                  <a:cubicBezTo>
                    <a:pt x="108419" y="65505"/>
                    <a:pt x="103866" y="65505"/>
                    <a:pt x="97416" y="65505"/>
                  </a:cubicBezTo>
                  <a:lnTo>
                    <a:pt x="35952" y="65505"/>
                  </a:lnTo>
                  <a:cubicBezTo>
                    <a:pt x="45058" y="33544"/>
                    <a:pt x="66305" y="11735"/>
                    <a:pt x="100831" y="11735"/>
                  </a:cubicBezTo>
                  <a:lnTo>
                    <a:pt x="112592" y="11735"/>
                  </a:lnTo>
                  <a:cubicBezTo>
                    <a:pt x="119042" y="11735"/>
                    <a:pt x="125113" y="11735"/>
                    <a:pt x="125113" y="5342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26" name="Figura a mano libera: forma 1025">
              <a:extLst>
                <a:ext uri="{FF2B5EF4-FFF2-40B4-BE49-F238E27FC236}">
                  <a16:creationId xmlns:a16="http://schemas.microsoft.com/office/drawing/2014/main" id="{DE1D1FF2-5A1A-33B7-DF6F-D6A469BD5C08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2656683" y="3947670"/>
              <a:ext cx="202640" cy="179774"/>
            </a:xfrm>
            <a:custGeom>
              <a:avLst/>
              <a:gdLst>
                <a:gd name="connsiteX0" fmla="*/ 202932 w 202640"/>
                <a:gd name="connsiteY0" fmla="*/ 41136 h 179774"/>
                <a:gd name="connsiteX1" fmla="*/ 144769 w 202640"/>
                <a:gd name="connsiteY1" fmla="*/ 75 h 179774"/>
                <a:gd name="connsiteX2" fmla="*/ 51815 w 202640"/>
                <a:gd name="connsiteY2" fmla="*/ 75 h 179774"/>
                <a:gd name="connsiteX3" fmla="*/ 43316 w 202640"/>
                <a:gd name="connsiteY3" fmla="*/ 5866 h 179774"/>
                <a:gd name="connsiteX4" fmla="*/ 52080 w 202640"/>
                <a:gd name="connsiteY4" fmla="*/ 9551 h 179774"/>
                <a:gd name="connsiteX5" fmla="*/ 62173 w 202640"/>
                <a:gd name="connsiteY5" fmla="*/ 10077 h 179774"/>
                <a:gd name="connsiteX6" fmla="*/ 68015 w 202640"/>
                <a:gd name="connsiteY6" fmla="*/ 13762 h 179774"/>
                <a:gd name="connsiteX7" fmla="*/ 66953 w 202640"/>
                <a:gd name="connsiteY7" fmla="*/ 19553 h 179774"/>
                <a:gd name="connsiteX8" fmla="*/ 31896 w 202640"/>
                <a:gd name="connsiteY8" fmla="*/ 158266 h 179774"/>
                <a:gd name="connsiteX9" fmla="*/ 8259 w 202640"/>
                <a:gd name="connsiteY9" fmla="*/ 170374 h 179774"/>
                <a:gd name="connsiteX10" fmla="*/ 291 w 202640"/>
                <a:gd name="connsiteY10" fmla="*/ 176164 h 179774"/>
                <a:gd name="connsiteX11" fmla="*/ 4541 w 202640"/>
                <a:gd name="connsiteY11" fmla="*/ 179849 h 179774"/>
                <a:gd name="connsiteX12" fmla="*/ 39067 w 202640"/>
                <a:gd name="connsiteY12" fmla="*/ 178796 h 179774"/>
                <a:gd name="connsiteX13" fmla="*/ 57392 w 202640"/>
                <a:gd name="connsiteY13" fmla="*/ 179060 h 179774"/>
                <a:gd name="connsiteX14" fmla="*/ 74389 w 202640"/>
                <a:gd name="connsiteY14" fmla="*/ 179849 h 179774"/>
                <a:gd name="connsiteX15" fmla="*/ 79967 w 202640"/>
                <a:gd name="connsiteY15" fmla="*/ 174059 h 179774"/>
                <a:gd name="connsiteX16" fmla="*/ 71468 w 202640"/>
                <a:gd name="connsiteY16" fmla="*/ 170374 h 179774"/>
                <a:gd name="connsiteX17" fmla="*/ 61376 w 202640"/>
                <a:gd name="connsiteY17" fmla="*/ 169847 h 179774"/>
                <a:gd name="connsiteX18" fmla="*/ 55267 w 202640"/>
                <a:gd name="connsiteY18" fmla="*/ 165899 h 179774"/>
                <a:gd name="connsiteX19" fmla="*/ 56330 w 202640"/>
                <a:gd name="connsiteY19" fmla="*/ 160108 h 179774"/>
                <a:gd name="connsiteX20" fmla="*/ 71999 w 202640"/>
                <a:gd name="connsiteY20" fmla="*/ 98253 h 179774"/>
                <a:gd name="connsiteX21" fmla="*/ 120070 w 202640"/>
                <a:gd name="connsiteY21" fmla="*/ 98253 h 179774"/>
                <a:gd name="connsiteX22" fmla="*/ 202932 w 202640"/>
                <a:gd name="connsiteY22" fmla="*/ 41136 h 179774"/>
                <a:gd name="connsiteX23" fmla="*/ 175843 w 202640"/>
                <a:gd name="connsiteY23" fmla="*/ 35609 h 179774"/>
                <a:gd name="connsiteX24" fmla="*/ 159376 w 202640"/>
                <a:gd name="connsiteY24" fmla="*/ 76407 h 179774"/>
                <a:gd name="connsiteX25" fmla="*/ 115555 w 202640"/>
                <a:gd name="connsiteY25" fmla="*/ 89831 h 179774"/>
                <a:gd name="connsiteX26" fmla="*/ 73062 w 202640"/>
                <a:gd name="connsiteY26" fmla="*/ 89831 h 179774"/>
                <a:gd name="connsiteX27" fmla="*/ 91121 w 202640"/>
                <a:gd name="connsiteY27" fmla="*/ 18500 h 179774"/>
                <a:gd name="connsiteX28" fmla="*/ 104666 w 202640"/>
                <a:gd name="connsiteY28" fmla="*/ 9551 h 179774"/>
                <a:gd name="connsiteX29" fmla="*/ 135739 w 202640"/>
                <a:gd name="connsiteY29" fmla="*/ 9551 h 179774"/>
                <a:gd name="connsiteX30" fmla="*/ 175843 w 202640"/>
                <a:gd name="connsiteY30" fmla="*/ 35609 h 17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02640" h="179774">
                  <a:moveTo>
                    <a:pt x="202932" y="41136"/>
                  </a:moveTo>
                  <a:cubicBezTo>
                    <a:pt x="202932" y="19026"/>
                    <a:pt x="181154" y="75"/>
                    <a:pt x="144769" y="75"/>
                  </a:cubicBezTo>
                  <a:lnTo>
                    <a:pt x="51815" y="75"/>
                  </a:lnTo>
                  <a:cubicBezTo>
                    <a:pt x="46503" y="75"/>
                    <a:pt x="43316" y="75"/>
                    <a:pt x="43316" y="5866"/>
                  </a:cubicBezTo>
                  <a:cubicBezTo>
                    <a:pt x="43316" y="9551"/>
                    <a:pt x="46238" y="9551"/>
                    <a:pt x="52080" y="9551"/>
                  </a:cubicBezTo>
                  <a:cubicBezTo>
                    <a:pt x="56330" y="9551"/>
                    <a:pt x="57392" y="9551"/>
                    <a:pt x="62173" y="10077"/>
                  </a:cubicBezTo>
                  <a:cubicBezTo>
                    <a:pt x="67484" y="10604"/>
                    <a:pt x="68015" y="11130"/>
                    <a:pt x="68015" y="13762"/>
                  </a:cubicBezTo>
                  <a:cubicBezTo>
                    <a:pt x="68015" y="13762"/>
                    <a:pt x="68015" y="15605"/>
                    <a:pt x="66953" y="19553"/>
                  </a:cubicBezTo>
                  <a:lnTo>
                    <a:pt x="31896" y="158266"/>
                  </a:lnTo>
                  <a:cubicBezTo>
                    <a:pt x="29240" y="168531"/>
                    <a:pt x="28975" y="170374"/>
                    <a:pt x="8259" y="170374"/>
                  </a:cubicBezTo>
                  <a:cubicBezTo>
                    <a:pt x="3479" y="170374"/>
                    <a:pt x="291" y="170374"/>
                    <a:pt x="291" y="176164"/>
                  </a:cubicBezTo>
                  <a:cubicBezTo>
                    <a:pt x="291" y="176164"/>
                    <a:pt x="291" y="179849"/>
                    <a:pt x="4541" y="179849"/>
                  </a:cubicBezTo>
                  <a:cubicBezTo>
                    <a:pt x="12243" y="179849"/>
                    <a:pt x="31365" y="178796"/>
                    <a:pt x="39067" y="178796"/>
                  </a:cubicBezTo>
                  <a:cubicBezTo>
                    <a:pt x="43582" y="178796"/>
                    <a:pt x="52877" y="178796"/>
                    <a:pt x="57392" y="179060"/>
                  </a:cubicBezTo>
                  <a:cubicBezTo>
                    <a:pt x="62704" y="179323"/>
                    <a:pt x="69343" y="179849"/>
                    <a:pt x="74389" y="179849"/>
                  </a:cubicBezTo>
                  <a:cubicBezTo>
                    <a:pt x="75983" y="179849"/>
                    <a:pt x="79967" y="179849"/>
                    <a:pt x="79967" y="174059"/>
                  </a:cubicBezTo>
                  <a:cubicBezTo>
                    <a:pt x="79967" y="170374"/>
                    <a:pt x="76780" y="170374"/>
                    <a:pt x="71468" y="170374"/>
                  </a:cubicBezTo>
                  <a:cubicBezTo>
                    <a:pt x="71468" y="170374"/>
                    <a:pt x="66156" y="170374"/>
                    <a:pt x="61376" y="169847"/>
                  </a:cubicBezTo>
                  <a:cubicBezTo>
                    <a:pt x="55267" y="169321"/>
                    <a:pt x="55267" y="168531"/>
                    <a:pt x="55267" y="165899"/>
                  </a:cubicBezTo>
                  <a:cubicBezTo>
                    <a:pt x="55267" y="165899"/>
                    <a:pt x="55267" y="164057"/>
                    <a:pt x="56330" y="160108"/>
                  </a:cubicBezTo>
                  <a:lnTo>
                    <a:pt x="71999" y="98253"/>
                  </a:lnTo>
                  <a:lnTo>
                    <a:pt x="120070" y="98253"/>
                  </a:lnTo>
                  <a:cubicBezTo>
                    <a:pt x="164954" y="98253"/>
                    <a:pt x="202932" y="69826"/>
                    <a:pt x="202932" y="41136"/>
                  </a:cubicBezTo>
                  <a:close/>
                  <a:moveTo>
                    <a:pt x="175843" y="35609"/>
                  </a:moveTo>
                  <a:cubicBezTo>
                    <a:pt x="175843" y="43768"/>
                    <a:pt x="172656" y="64562"/>
                    <a:pt x="159376" y="76407"/>
                  </a:cubicBezTo>
                  <a:cubicBezTo>
                    <a:pt x="149815" y="84830"/>
                    <a:pt x="134677" y="89831"/>
                    <a:pt x="115555" y="89831"/>
                  </a:cubicBezTo>
                  <a:lnTo>
                    <a:pt x="73062" y="89831"/>
                  </a:lnTo>
                  <a:lnTo>
                    <a:pt x="91121" y="18500"/>
                  </a:lnTo>
                  <a:cubicBezTo>
                    <a:pt x="93246" y="10340"/>
                    <a:pt x="93512" y="9551"/>
                    <a:pt x="104666" y="9551"/>
                  </a:cubicBezTo>
                  <a:lnTo>
                    <a:pt x="135739" y="9551"/>
                  </a:lnTo>
                  <a:cubicBezTo>
                    <a:pt x="160439" y="9551"/>
                    <a:pt x="175843" y="16921"/>
                    <a:pt x="175843" y="35609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27" name="Figura a mano libera: forma 1026">
              <a:extLst>
                <a:ext uri="{FF2B5EF4-FFF2-40B4-BE49-F238E27FC236}">
                  <a16:creationId xmlns:a16="http://schemas.microsoft.com/office/drawing/2014/main" id="{AFB08876-3044-3AC7-A2A0-328A584F464C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12650309" y="4187608"/>
              <a:ext cx="80471" cy="177142"/>
            </a:xfrm>
            <a:custGeom>
              <a:avLst/>
              <a:gdLst>
                <a:gd name="connsiteX0" fmla="*/ 73858 w 80471"/>
                <a:gd name="connsiteY0" fmla="*/ 10083 h 177142"/>
                <a:gd name="connsiteX1" fmla="*/ 63235 w 80471"/>
                <a:gd name="connsiteY1" fmla="*/ 81 h 177142"/>
                <a:gd name="connsiteX2" fmla="*/ 48362 w 80471"/>
                <a:gd name="connsiteY2" fmla="*/ 14558 h 177142"/>
                <a:gd name="connsiteX3" fmla="*/ 58986 w 80471"/>
                <a:gd name="connsiteY3" fmla="*/ 24560 h 177142"/>
                <a:gd name="connsiteX4" fmla="*/ 73858 w 80471"/>
                <a:gd name="connsiteY4" fmla="*/ 10083 h 177142"/>
                <a:gd name="connsiteX5" fmla="*/ 80763 w 80471"/>
                <a:gd name="connsiteY5" fmla="*/ 136952 h 177142"/>
                <a:gd name="connsiteX6" fmla="*/ 76514 w 80471"/>
                <a:gd name="connsiteY6" fmla="*/ 133530 h 177142"/>
                <a:gd name="connsiteX7" fmla="*/ 71468 w 80471"/>
                <a:gd name="connsiteY7" fmla="*/ 138005 h 177142"/>
                <a:gd name="connsiteX8" fmla="*/ 43316 w 80471"/>
                <a:gd name="connsiteY8" fmla="*/ 169853 h 177142"/>
                <a:gd name="connsiteX9" fmla="*/ 36677 w 80471"/>
                <a:gd name="connsiteY9" fmla="*/ 160641 h 177142"/>
                <a:gd name="connsiteX10" fmla="*/ 40926 w 80471"/>
                <a:gd name="connsiteY10" fmla="*/ 143795 h 177142"/>
                <a:gd name="connsiteX11" fmla="*/ 49425 w 80471"/>
                <a:gd name="connsiteY11" fmla="*/ 122738 h 177142"/>
                <a:gd name="connsiteX12" fmla="*/ 62438 w 80471"/>
                <a:gd name="connsiteY12" fmla="*/ 89310 h 177142"/>
                <a:gd name="connsiteX13" fmla="*/ 64032 w 80471"/>
                <a:gd name="connsiteY13" fmla="*/ 80888 h 177142"/>
                <a:gd name="connsiteX14" fmla="*/ 38801 w 80471"/>
                <a:gd name="connsiteY14" fmla="*/ 58514 h 177142"/>
                <a:gd name="connsiteX15" fmla="*/ 291 w 80471"/>
                <a:gd name="connsiteY15" fmla="*/ 98786 h 177142"/>
                <a:gd name="connsiteX16" fmla="*/ 4806 w 80471"/>
                <a:gd name="connsiteY16" fmla="*/ 102208 h 177142"/>
                <a:gd name="connsiteX17" fmla="*/ 9587 w 80471"/>
                <a:gd name="connsiteY17" fmla="*/ 97996 h 177142"/>
                <a:gd name="connsiteX18" fmla="*/ 38004 w 80471"/>
                <a:gd name="connsiteY18" fmla="*/ 65884 h 177142"/>
                <a:gd name="connsiteX19" fmla="*/ 44644 w 80471"/>
                <a:gd name="connsiteY19" fmla="*/ 75097 h 177142"/>
                <a:gd name="connsiteX20" fmla="*/ 36411 w 80471"/>
                <a:gd name="connsiteY20" fmla="*/ 101418 h 177142"/>
                <a:gd name="connsiteX21" fmla="*/ 19679 w 80471"/>
                <a:gd name="connsiteY21" fmla="*/ 143795 h 177142"/>
                <a:gd name="connsiteX22" fmla="*/ 17289 w 80471"/>
                <a:gd name="connsiteY22" fmla="*/ 154850 h 177142"/>
                <a:gd name="connsiteX23" fmla="*/ 42519 w 80471"/>
                <a:gd name="connsiteY23" fmla="*/ 177223 h 177142"/>
                <a:gd name="connsiteX24" fmla="*/ 80763 w 80471"/>
                <a:gd name="connsiteY24" fmla="*/ 136952 h 177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0471" h="177142">
                  <a:moveTo>
                    <a:pt x="73858" y="10083"/>
                  </a:moveTo>
                  <a:cubicBezTo>
                    <a:pt x="73858" y="5872"/>
                    <a:pt x="70671" y="81"/>
                    <a:pt x="63235" y="81"/>
                  </a:cubicBezTo>
                  <a:cubicBezTo>
                    <a:pt x="56064" y="81"/>
                    <a:pt x="48362" y="6925"/>
                    <a:pt x="48362" y="14558"/>
                  </a:cubicBezTo>
                  <a:cubicBezTo>
                    <a:pt x="48362" y="19033"/>
                    <a:pt x="51815" y="24560"/>
                    <a:pt x="58986" y="24560"/>
                  </a:cubicBezTo>
                  <a:cubicBezTo>
                    <a:pt x="66688" y="24560"/>
                    <a:pt x="73858" y="17190"/>
                    <a:pt x="73858" y="10083"/>
                  </a:cubicBezTo>
                  <a:close/>
                  <a:moveTo>
                    <a:pt x="80763" y="136952"/>
                  </a:moveTo>
                  <a:cubicBezTo>
                    <a:pt x="80763" y="133530"/>
                    <a:pt x="77311" y="133530"/>
                    <a:pt x="76514" y="133530"/>
                  </a:cubicBezTo>
                  <a:cubicBezTo>
                    <a:pt x="72796" y="133530"/>
                    <a:pt x="72530" y="135109"/>
                    <a:pt x="71468" y="138005"/>
                  </a:cubicBezTo>
                  <a:cubicBezTo>
                    <a:pt x="65360" y="159062"/>
                    <a:pt x="53674" y="169853"/>
                    <a:pt x="43316" y="169853"/>
                  </a:cubicBezTo>
                  <a:cubicBezTo>
                    <a:pt x="38004" y="169853"/>
                    <a:pt x="36677" y="166432"/>
                    <a:pt x="36677" y="160641"/>
                  </a:cubicBezTo>
                  <a:cubicBezTo>
                    <a:pt x="36677" y="154587"/>
                    <a:pt x="38536" y="149586"/>
                    <a:pt x="40926" y="143795"/>
                  </a:cubicBezTo>
                  <a:lnTo>
                    <a:pt x="49425" y="122738"/>
                  </a:lnTo>
                  <a:lnTo>
                    <a:pt x="62438" y="89310"/>
                  </a:lnTo>
                  <a:cubicBezTo>
                    <a:pt x="63235" y="86678"/>
                    <a:pt x="64032" y="83520"/>
                    <a:pt x="64032" y="80888"/>
                  </a:cubicBezTo>
                  <a:cubicBezTo>
                    <a:pt x="64032" y="68517"/>
                    <a:pt x="53408" y="58514"/>
                    <a:pt x="38801" y="58514"/>
                  </a:cubicBezTo>
                  <a:cubicBezTo>
                    <a:pt x="12508" y="58514"/>
                    <a:pt x="291" y="94311"/>
                    <a:pt x="291" y="98786"/>
                  </a:cubicBezTo>
                  <a:cubicBezTo>
                    <a:pt x="291" y="102208"/>
                    <a:pt x="4010" y="102208"/>
                    <a:pt x="4806" y="102208"/>
                  </a:cubicBezTo>
                  <a:cubicBezTo>
                    <a:pt x="8525" y="102208"/>
                    <a:pt x="8790" y="100892"/>
                    <a:pt x="9587" y="97996"/>
                  </a:cubicBezTo>
                  <a:cubicBezTo>
                    <a:pt x="16492" y="75360"/>
                    <a:pt x="28178" y="65884"/>
                    <a:pt x="38004" y="65884"/>
                  </a:cubicBezTo>
                  <a:cubicBezTo>
                    <a:pt x="42254" y="65884"/>
                    <a:pt x="44644" y="67990"/>
                    <a:pt x="44644" y="75097"/>
                  </a:cubicBezTo>
                  <a:cubicBezTo>
                    <a:pt x="44644" y="81151"/>
                    <a:pt x="43051" y="85099"/>
                    <a:pt x="36411" y="101418"/>
                  </a:cubicBezTo>
                  <a:lnTo>
                    <a:pt x="19679" y="143795"/>
                  </a:lnTo>
                  <a:cubicBezTo>
                    <a:pt x="18617" y="147217"/>
                    <a:pt x="17289" y="150376"/>
                    <a:pt x="17289" y="154850"/>
                  </a:cubicBezTo>
                  <a:cubicBezTo>
                    <a:pt x="17289" y="167221"/>
                    <a:pt x="27912" y="177223"/>
                    <a:pt x="42519" y="177223"/>
                  </a:cubicBezTo>
                  <a:cubicBezTo>
                    <a:pt x="69078" y="177223"/>
                    <a:pt x="80763" y="140900"/>
                    <a:pt x="80763" y="136952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28" name="Figura a mano libera: forma 1027">
              <a:extLst>
                <a:ext uri="{FF2B5EF4-FFF2-40B4-BE49-F238E27FC236}">
                  <a16:creationId xmlns:a16="http://schemas.microsoft.com/office/drawing/2014/main" id="{6ACBD024-090A-E342-B573-064AB55ABE5D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2745123" y="4187608"/>
              <a:ext cx="116591" cy="228205"/>
            </a:xfrm>
            <a:custGeom>
              <a:avLst/>
              <a:gdLst>
                <a:gd name="connsiteX0" fmla="*/ 116886 w 116591"/>
                <a:gd name="connsiteY0" fmla="*/ 10083 h 228205"/>
                <a:gd name="connsiteX1" fmla="*/ 106262 w 116591"/>
                <a:gd name="connsiteY1" fmla="*/ 81 h 228205"/>
                <a:gd name="connsiteX2" fmla="*/ 91390 w 116591"/>
                <a:gd name="connsiteY2" fmla="*/ 14558 h 228205"/>
                <a:gd name="connsiteX3" fmla="*/ 102013 w 116591"/>
                <a:gd name="connsiteY3" fmla="*/ 24560 h 228205"/>
                <a:gd name="connsiteX4" fmla="*/ 116886 w 116591"/>
                <a:gd name="connsiteY4" fmla="*/ 10083 h 228205"/>
                <a:gd name="connsiteX5" fmla="*/ 107059 w 116591"/>
                <a:gd name="connsiteY5" fmla="*/ 83256 h 228205"/>
                <a:gd name="connsiteX6" fmla="*/ 78642 w 116591"/>
                <a:gd name="connsiteY6" fmla="*/ 58514 h 228205"/>
                <a:gd name="connsiteX7" fmla="*/ 32164 w 116591"/>
                <a:gd name="connsiteY7" fmla="*/ 98786 h 228205"/>
                <a:gd name="connsiteX8" fmla="*/ 36679 w 116591"/>
                <a:gd name="connsiteY8" fmla="*/ 102208 h 228205"/>
                <a:gd name="connsiteX9" fmla="*/ 41991 w 116591"/>
                <a:gd name="connsiteY9" fmla="*/ 97470 h 228205"/>
                <a:gd name="connsiteX10" fmla="*/ 77845 w 116591"/>
                <a:gd name="connsiteY10" fmla="*/ 65884 h 228205"/>
                <a:gd name="connsiteX11" fmla="*/ 86875 w 116591"/>
                <a:gd name="connsiteY11" fmla="*/ 78782 h 228205"/>
                <a:gd name="connsiteX12" fmla="*/ 86078 w 116591"/>
                <a:gd name="connsiteY12" fmla="*/ 86678 h 228205"/>
                <a:gd name="connsiteX13" fmla="*/ 60582 w 116591"/>
                <a:gd name="connsiteY13" fmla="*/ 187489 h 228205"/>
                <a:gd name="connsiteX14" fmla="*/ 26322 w 116591"/>
                <a:gd name="connsiteY14" fmla="*/ 220917 h 228205"/>
                <a:gd name="connsiteX15" fmla="*/ 16761 w 116591"/>
                <a:gd name="connsiteY15" fmla="*/ 219337 h 228205"/>
                <a:gd name="connsiteX16" fmla="*/ 25790 w 116591"/>
                <a:gd name="connsiteY16" fmla="*/ 205914 h 228205"/>
                <a:gd name="connsiteX17" fmla="*/ 15433 w 116591"/>
                <a:gd name="connsiteY17" fmla="*/ 196175 h 228205"/>
                <a:gd name="connsiteX18" fmla="*/ 294 w 116591"/>
                <a:gd name="connsiteY18" fmla="*/ 211704 h 228205"/>
                <a:gd name="connsiteX19" fmla="*/ 26587 w 116591"/>
                <a:gd name="connsiteY19" fmla="*/ 228287 h 228205"/>
                <a:gd name="connsiteX20" fmla="*/ 81829 w 116591"/>
                <a:gd name="connsiteY20" fmla="*/ 186699 h 228205"/>
                <a:gd name="connsiteX21" fmla="*/ 105731 w 116591"/>
                <a:gd name="connsiteY21" fmla="*/ 92469 h 228205"/>
                <a:gd name="connsiteX22" fmla="*/ 107059 w 116591"/>
                <a:gd name="connsiteY22" fmla="*/ 83256 h 228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6591" h="228205">
                  <a:moveTo>
                    <a:pt x="116886" y="10083"/>
                  </a:moveTo>
                  <a:cubicBezTo>
                    <a:pt x="116886" y="5609"/>
                    <a:pt x="113433" y="81"/>
                    <a:pt x="106262" y="81"/>
                  </a:cubicBezTo>
                  <a:cubicBezTo>
                    <a:pt x="98560" y="81"/>
                    <a:pt x="91390" y="7451"/>
                    <a:pt x="91390" y="14558"/>
                  </a:cubicBezTo>
                  <a:cubicBezTo>
                    <a:pt x="91390" y="18769"/>
                    <a:pt x="94577" y="24560"/>
                    <a:pt x="102013" y="24560"/>
                  </a:cubicBezTo>
                  <a:cubicBezTo>
                    <a:pt x="109184" y="24560"/>
                    <a:pt x="116886" y="17717"/>
                    <a:pt x="116886" y="10083"/>
                  </a:cubicBezTo>
                  <a:close/>
                  <a:moveTo>
                    <a:pt x="107059" y="83256"/>
                  </a:moveTo>
                  <a:cubicBezTo>
                    <a:pt x="107059" y="68780"/>
                    <a:pt x="94577" y="58514"/>
                    <a:pt x="78642" y="58514"/>
                  </a:cubicBezTo>
                  <a:cubicBezTo>
                    <a:pt x="49162" y="58514"/>
                    <a:pt x="32164" y="95101"/>
                    <a:pt x="32164" y="98786"/>
                  </a:cubicBezTo>
                  <a:cubicBezTo>
                    <a:pt x="32164" y="102208"/>
                    <a:pt x="35883" y="102208"/>
                    <a:pt x="36679" y="102208"/>
                  </a:cubicBezTo>
                  <a:cubicBezTo>
                    <a:pt x="39866" y="102208"/>
                    <a:pt x="40132" y="101418"/>
                    <a:pt x="41991" y="97470"/>
                  </a:cubicBezTo>
                  <a:cubicBezTo>
                    <a:pt x="48631" y="82204"/>
                    <a:pt x="62441" y="65884"/>
                    <a:pt x="77845" y="65884"/>
                  </a:cubicBezTo>
                  <a:cubicBezTo>
                    <a:pt x="84485" y="65884"/>
                    <a:pt x="86875" y="70359"/>
                    <a:pt x="86875" y="78782"/>
                  </a:cubicBezTo>
                  <a:cubicBezTo>
                    <a:pt x="86875" y="81677"/>
                    <a:pt x="86344" y="85362"/>
                    <a:pt x="86078" y="86678"/>
                  </a:cubicBezTo>
                  <a:lnTo>
                    <a:pt x="60582" y="187489"/>
                  </a:lnTo>
                  <a:cubicBezTo>
                    <a:pt x="56067" y="205650"/>
                    <a:pt x="41991" y="220917"/>
                    <a:pt x="26322" y="220917"/>
                  </a:cubicBezTo>
                  <a:cubicBezTo>
                    <a:pt x="22869" y="220917"/>
                    <a:pt x="19682" y="220390"/>
                    <a:pt x="16761" y="219337"/>
                  </a:cubicBezTo>
                  <a:cubicBezTo>
                    <a:pt x="23666" y="216179"/>
                    <a:pt x="25790" y="209862"/>
                    <a:pt x="25790" y="205914"/>
                  </a:cubicBezTo>
                  <a:cubicBezTo>
                    <a:pt x="25790" y="199596"/>
                    <a:pt x="20744" y="196175"/>
                    <a:pt x="15433" y="196175"/>
                  </a:cubicBezTo>
                  <a:cubicBezTo>
                    <a:pt x="7200" y="196175"/>
                    <a:pt x="294" y="203281"/>
                    <a:pt x="294" y="211704"/>
                  </a:cubicBezTo>
                  <a:cubicBezTo>
                    <a:pt x="294" y="221706"/>
                    <a:pt x="10652" y="228287"/>
                    <a:pt x="26587" y="228287"/>
                  </a:cubicBezTo>
                  <a:cubicBezTo>
                    <a:pt x="42522" y="228287"/>
                    <a:pt x="73596" y="218811"/>
                    <a:pt x="81829" y="186699"/>
                  </a:cubicBezTo>
                  <a:lnTo>
                    <a:pt x="105731" y="92469"/>
                  </a:lnTo>
                  <a:cubicBezTo>
                    <a:pt x="106528" y="89574"/>
                    <a:pt x="107059" y="87205"/>
                    <a:pt x="107059" y="83256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29" name="Figura a mano libera: forma 1028">
              <a:extLst>
                <a:ext uri="{FF2B5EF4-FFF2-40B4-BE49-F238E27FC236}">
                  <a16:creationId xmlns:a16="http://schemas.microsoft.com/office/drawing/2014/main" id="{959499BB-E2E2-C450-B563-AD92BF8E9BE0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2928034" y="3982692"/>
              <a:ext cx="87642" cy="374513"/>
            </a:xfrm>
            <a:custGeom>
              <a:avLst/>
              <a:gdLst>
                <a:gd name="connsiteX0" fmla="*/ 87942 w 87642"/>
                <a:gd name="connsiteY0" fmla="*/ 370832 h 374513"/>
                <a:gd name="connsiteX1" fmla="*/ 86424 w 87642"/>
                <a:gd name="connsiteY1" fmla="*/ 367824 h 374513"/>
                <a:gd name="connsiteX2" fmla="*/ 20787 w 87642"/>
                <a:gd name="connsiteY2" fmla="*/ 203128 h 374513"/>
                <a:gd name="connsiteX3" fmla="*/ 20787 w 87642"/>
                <a:gd name="connsiteY3" fmla="*/ 171542 h 374513"/>
                <a:gd name="connsiteX4" fmla="*/ 86424 w 87642"/>
                <a:gd name="connsiteY4" fmla="*/ 6846 h 374513"/>
                <a:gd name="connsiteX5" fmla="*/ 87942 w 87642"/>
                <a:gd name="connsiteY5" fmla="*/ 3838 h 374513"/>
                <a:gd name="connsiteX6" fmla="*/ 84147 w 87642"/>
                <a:gd name="connsiteY6" fmla="*/ 78 h 374513"/>
                <a:gd name="connsiteX7" fmla="*/ 81871 w 87642"/>
                <a:gd name="connsiteY7" fmla="*/ 830 h 374513"/>
                <a:gd name="connsiteX8" fmla="*/ 299 w 87642"/>
                <a:gd name="connsiteY8" fmla="*/ 171542 h 374513"/>
                <a:gd name="connsiteX9" fmla="*/ 299 w 87642"/>
                <a:gd name="connsiteY9" fmla="*/ 203128 h 374513"/>
                <a:gd name="connsiteX10" fmla="*/ 81871 w 87642"/>
                <a:gd name="connsiteY10" fmla="*/ 373840 h 374513"/>
                <a:gd name="connsiteX11" fmla="*/ 84147 w 87642"/>
                <a:gd name="connsiteY11" fmla="*/ 374592 h 374513"/>
                <a:gd name="connsiteX12" fmla="*/ 87942 w 87642"/>
                <a:gd name="connsiteY12" fmla="*/ 370832 h 374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642" h="374513">
                  <a:moveTo>
                    <a:pt x="87942" y="370832"/>
                  </a:moveTo>
                  <a:cubicBezTo>
                    <a:pt x="87942" y="369704"/>
                    <a:pt x="87183" y="368576"/>
                    <a:pt x="86424" y="367824"/>
                  </a:cubicBezTo>
                  <a:cubicBezTo>
                    <a:pt x="46966" y="338494"/>
                    <a:pt x="20787" y="263290"/>
                    <a:pt x="20787" y="203128"/>
                  </a:cubicBezTo>
                  <a:lnTo>
                    <a:pt x="20787" y="171542"/>
                  </a:lnTo>
                  <a:cubicBezTo>
                    <a:pt x="20787" y="111379"/>
                    <a:pt x="46966" y="36176"/>
                    <a:pt x="86424" y="6846"/>
                  </a:cubicBezTo>
                  <a:cubicBezTo>
                    <a:pt x="87183" y="6094"/>
                    <a:pt x="87942" y="4966"/>
                    <a:pt x="87942" y="3838"/>
                  </a:cubicBezTo>
                  <a:cubicBezTo>
                    <a:pt x="87942" y="1958"/>
                    <a:pt x="86044" y="78"/>
                    <a:pt x="84147" y="78"/>
                  </a:cubicBezTo>
                  <a:cubicBezTo>
                    <a:pt x="83389" y="78"/>
                    <a:pt x="82630" y="454"/>
                    <a:pt x="81871" y="830"/>
                  </a:cubicBezTo>
                  <a:cubicBezTo>
                    <a:pt x="40136" y="32039"/>
                    <a:pt x="299" y="107243"/>
                    <a:pt x="299" y="171542"/>
                  </a:cubicBezTo>
                  <a:lnTo>
                    <a:pt x="299" y="203128"/>
                  </a:lnTo>
                  <a:cubicBezTo>
                    <a:pt x="299" y="267427"/>
                    <a:pt x="40136" y="342630"/>
                    <a:pt x="81871" y="373840"/>
                  </a:cubicBezTo>
                  <a:cubicBezTo>
                    <a:pt x="82630" y="374216"/>
                    <a:pt x="83389" y="374592"/>
                    <a:pt x="84147" y="374592"/>
                  </a:cubicBezTo>
                  <a:cubicBezTo>
                    <a:pt x="86044" y="374592"/>
                    <a:pt x="87942" y="372712"/>
                    <a:pt x="87942" y="370832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30" name="Figura a mano libera: forma 1029">
              <a:extLst>
                <a:ext uri="{FF2B5EF4-FFF2-40B4-BE49-F238E27FC236}">
                  <a16:creationId xmlns:a16="http://schemas.microsoft.com/office/drawing/2014/main" id="{E73FEE98-0476-B814-41BD-08884FA4BA02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3082073" y="3987956"/>
              <a:ext cx="138103" cy="55274"/>
            </a:xfrm>
            <a:custGeom>
              <a:avLst/>
              <a:gdLst>
                <a:gd name="connsiteX0" fmla="*/ 138411 w 138103"/>
                <a:gd name="connsiteY0" fmla="*/ 47831 h 55274"/>
                <a:gd name="connsiteX1" fmla="*/ 69359 w 138103"/>
                <a:gd name="connsiteY1" fmla="*/ 77 h 55274"/>
                <a:gd name="connsiteX2" fmla="*/ 307 w 138103"/>
                <a:gd name="connsiteY2" fmla="*/ 47831 h 55274"/>
                <a:gd name="connsiteX3" fmla="*/ 4860 w 138103"/>
                <a:gd name="connsiteY3" fmla="*/ 55351 h 55274"/>
                <a:gd name="connsiteX4" fmla="*/ 69359 w 138103"/>
                <a:gd name="connsiteY4" fmla="*/ 23390 h 55274"/>
                <a:gd name="connsiteX5" fmla="*/ 133858 w 138103"/>
                <a:gd name="connsiteY5" fmla="*/ 55351 h 55274"/>
                <a:gd name="connsiteX6" fmla="*/ 138411 w 138103"/>
                <a:gd name="connsiteY6" fmla="*/ 47831 h 55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103" h="55274">
                  <a:moveTo>
                    <a:pt x="138411" y="47831"/>
                  </a:moveTo>
                  <a:cubicBezTo>
                    <a:pt x="117164" y="29406"/>
                    <a:pt x="94020" y="13613"/>
                    <a:pt x="69359" y="77"/>
                  </a:cubicBezTo>
                  <a:cubicBezTo>
                    <a:pt x="44697" y="13613"/>
                    <a:pt x="21554" y="29406"/>
                    <a:pt x="307" y="47831"/>
                  </a:cubicBezTo>
                  <a:lnTo>
                    <a:pt x="4860" y="55351"/>
                  </a:lnTo>
                  <a:cubicBezTo>
                    <a:pt x="26865" y="45951"/>
                    <a:pt x="48491" y="35046"/>
                    <a:pt x="69359" y="23390"/>
                  </a:cubicBezTo>
                  <a:cubicBezTo>
                    <a:pt x="90226" y="35046"/>
                    <a:pt x="111852" y="45951"/>
                    <a:pt x="133858" y="55351"/>
                  </a:cubicBezTo>
                  <a:lnTo>
                    <a:pt x="138411" y="47831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31" name="Figura a mano libera: forma 1030">
              <a:extLst>
                <a:ext uri="{FF2B5EF4-FFF2-40B4-BE49-F238E27FC236}">
                  <a16:creationId xmlns:a16="http://schemas.microsoft.com/office/drawing/2014/main" id="{A733264C-BBAD-7AE5-7D33-C8F2D672112F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3048306" y="4097754"/>
              <a:ext cx="205637" cy="170336"/>
            </a:xfrm>
            <a:custGeom>
              <a:avLst/>
              <a:gdLst>
                <a:gd name="connsiteX0" fmla="*/ 205941 w 205637"/>
                <a:gd name="connsiteY0" fmla="*/ 112507 h 170336"/>
                <a:gd name="connsiteX1" fmla="*/ 201388 w 205637"/>
                <a:gd name="connsiteY1" fmla="*/ 108747 h 170336"/>
                <a:gd name="connsiteX2" fmla="*/ 195697 w 205637"/>
                <a:gd name="connsiteY2" fmla="*/ 115516 h 170336"/>
                <a:gd name="connsiteX3" fmla="*/ 156997 w 205637"/>
                <a:gd name="connsiteY3" fmla="*/ 162142 h 170336"/>
                <a:gd name="connsiteX4" fmla="*/ 147892 w 205637"/>
                <a:gd name="connsiteY4" fmla="*/ 149733 h 170336"/>
                <a:gd name="connsiteX5" fmla="*/ 154721 w 205637"/>
                <a:gd name="connsiteY5" fmla="*/ 123036 h 170336"/>
                <a:gd name="connsiteX6" fmla="*/ 177865 w 205637"/>
                <a:gd name="connsiteY6" fmla="*/ 40312 h 170336"/>
                <a:gd name="connsiteX7" fmla="*/ 134233 w 205637"/>
                <a:gd name="connsiteY7" fmla="*/ 78 h 170336"/>
                <a:gd name="connsiteX8" fmla="*/ 75046 w 205637"/>
                <a:gd name="connsiteY8" fmla="*/ 32792 h 170336"/>
                <a:gd name="connsiteX9" fmla="*/ 40140 w 205637"/>
                <a:gd name="connsiteY9" fmla="*/ 78 h 170336"/>
                <a:gd name="connsiteX10" fmla="*/ 11685 w 205637"/>
                <a:gd name="connsiteY10" fmla="*/ 21511 h 170336"/>
                <a:gd name="connsiteX11" fmla="*/ 303 w 205637"/>
                <a:gd name="connsiteY11" fmla="*/ 57985 h 170336"/>
                <a:gd name="connsiteX12" fmla="*/ 4856 w 205637"/>
                <a:gd name="connsiteY12" fmla="*/ 61745 h 170336"/>
                <a:gd name="connsiteX13" fmla="*/ 11306 w 205637"/>
                <a:gd name="connsiteY13" fmla="*/ 53097 h 170336"/>
                <a:gd name="connsiteX14" fmla="*/ 39002 w 205637"/>
                <a:gd name="connsiteY14" fmla="*/ 8350 h 170336"/>
                <a:gd name="connsiteX15" fmla="*/ 50764 w 205637"/>
                <a:gd name="connsiteY15" fmla="*/ 25647 h 170336"/>
                <a:gd name="connsiteX16" fmla="*/ 44693 w 205637"/>
                <a:gd name="connsiteY16" fmla="*/ 57233 h 170336"/>
                <a:gd name="connsiteX17" fmla="*/ 22688 w 205637"/>
                <a:gd name="connsiteY17" fmla="*/ 144093 h 170336"/>
                <a:gd name="connsiteX18" fmla="*/ 19273 w 205637"/>
                <a:gd name="connsiteY18" fmla="*/ 160262 h 170336"/>
                <a:gd name="connsiteX19" fmla="*/ 30276 w 205637"/>
                <a:gd name="connsiteY19" fmla="*/ 170414 h 170336"/>
                <a:gd name="connsiteX20" fmla="*/ 44314 w 205637"/>
                <a:gd name="connsiteY20" fmla="*/ 159886 h 170336"/>
                <a:gd name="connsiteX21" fmla="*/ 51523 w 205637"/>
                <a:gd name="connsiteY21" fmla="*/ 132060 h 170336"/>
                <a:gd name="connsiteX22" fmla="*/ 59870 w 205637"/>
                <a:gd name="connsiteY22" fmla="*/ 98219 h 170336"/>
                <a:gd name="connsiteX23" fmla="*/ 66319 w 205637"/>
                <a:gd name="connsiteY23" fmla="*/ 73026 h 170336"/>
                <a:gd name="connsiteX24" fmla="*/ 71252 w 205637"/>
                <a:gd name="connsiteY24" fmla="*/ 54225 h 170336"/>
                <a:gd name="connsiteX25" fmla="*/ 133095 w 205637"/>
                <a:gd name="connsiteY25" fmla="*/ 8350 h 170336"/>
                <a:gd name="connsiteX26" fmla="*/ 153583 w 205637"/>
                <a:gd name="connsiteY26" fmla="*/ 34672 h 170336"/>
                <a:gd name="connsiteX27" fmla="*/ 128921 w 205637"/>
                <a:gd name="connsiteY27" fmla="*/ 122284 h 170336"/>
                <a:gd name="connsiteX28" fmla="*/ 125127 w 205637"/>
                <a:gd name="connsiteY28" fmla="*/ 139581 h 170336"/>
                <a:gd name="connsiteX29" fmla="*/ 156239 w 205637"/>
                <a:gd name="connsiteY29" fmla="*/ 170414 h 170336"/>
                <a:gd name="connsiteX30" fmla="*/ 205941 w 205637"/>
                <a:gd name="connsiteY30" fmla="*/ 112507 h 170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05637" h="170336">
                  <a:moveTo>
                    <a:pt x="205941" y="112507"/>
                  </a:moveTo>
                  <a:cubicBezTo>
                    <a:pt x="205941" y="108747"/>
                    <a:pt x="202526" y="108747"/>
                    <a:pt x="201388" y="108747"/>
                  </a:cubicBezTo>
                  <a:cubicBezTo>
                    <a:pt x="197594" y="108747"/>
                    <a:pt x="197594" y="109875"/>
                    <a:pt x="195697" y="115516"/>
                  </a:cubicBezTo>
                  <a:cubicBezTo>
                    <a:pt x="188109" y="141085"/>
                    <a:pt x="175588" y="162142"/>
                    <a:pt x="156997" y="162142"/>
                  </a:cubicBezTo>
                  <a:cubicBezTo>
                    <a:pt x="150548" y="162142"/>
                    <a:pt x="147892" y="158382"/>
                    <a:pt x="147892" y="149733"/>
                  </a:cubicBezTo>
                  <a:cubicBezTo>
                    <a:pt x="147892" y="140333"/>
                    <a:pt x="151306" y="131308"/>
                    <a:pt x="154721" y="123036"/>
                  </a:cubicBezTo>
                  <a:cubicBezTo>
                    <a:pt x="161930" y="103107"/>
                    <a:pt x="177865" y="61745"/>
                    <a:pt x="177865" y="40312"/>
                  </a:cubicBezTo>
                  <a:cubicBezTo>
                    <a:pt x="177865" y="15119"/>
                    <a:pt x="161550" y="78"/>
                    <a:pt x="134233" y="78"/>
                  </a:cubicBezTo>
                  <a:cubicBezTo>
                    <a:pt x="100087" y="78"/>
                    <a:pt x="81496" y="24143"/>
                    <a:pt x="75046" y="32792"/>
                  </a:cubicBezTo>
                  <a:cubicBezTo>
                    <a:pt x="73149" y="11735"/>
                    <a:pt x="57593" y="78"/>
                    <a:pt x="40140" y="78"/>
                  </a:cubicBezTo>
                  <a:cubicBezTo>
                    <a:pt x="22688" y="78"/>
                    <a:pt x="15479" y="14743"/>
                    <a:pt x="11685" y="21511"/>
                  </a:cubicBezTo>
                  <a:cubicBezTo>
                    <a:pt x="5615" y="34296"/>
                    <a:pt x="303" y="56481"/>
                    <a:pt x="303" y="57985"/>
                  </a:cubicBezTo>
                  <a:cubicBezTo>
                    <a:pt x="303" y="61745"/>
                    <a:pt x="4856" y="61745"/>
                    <a:pt x="4856" y="61745"/>
                  </a:cubicBezTo>
                  <a:cubicBezTo>
                    <a:pt x="8650" y="61745"/>
                    <a:pt x="9029" y="61369"/>
                    <a:pt x="11306" y="53097"/>
                  </a:cubicBezTo>
                  <a:cubicBezTo>
                    <a:pt x="17756" y="26399"/>
                    <a:pt x="25344" y="8350"/>
                    <a:pt x="39002" y="8350"/>
                  </a:cubicBezTo>
                  <a:cubicBezTo>
                    <a:pt x="46590" y="8350"/>
                    <a:pt x="50764" y="13239"/>
                    <a:pt x="50764" y="25647"/>
                  </a:cubicBezTo>
                  <a:cubicBezTo>
                    <a:pt x="50764" y="33544"/>
                    <a:pt x="49626" y="37680"/>
                    <a:pt x="44693" y="57233"/>
                  </a:cubicBezTo>
                  <a:lnTo>
                    <a:pt x="22688" y="144093"/>
                  </a:lnTo>
                  <a:cubicBezTo>
                    <a:pt x="21550" y="149733"/>
                    <a:pt x="19273" y="158382"/>
                    <a:pt x="19273" y="160262"/>
                  </a:cubicBezTo>
                  <a:cubicBezTo>
                    <a:pt x="19273" y="167030"/>
                    <a:pt x="24585" y="170414"/>
                    <a:pt x="30276" y="170414"/>
                  </a:cubicBezTo>
                  <a:cubicBezTo>
                    <a:pt x="34829" y="170414"/>
                    <a:pt x="41658" y="167406"/>
                    <a:pt x="44314" y="159886"/>
                  </a:cubicBezTo>
                  <a:cubicBezTo>
                    <a:pt x="44693" y="159134"/>
                    <a:pt x="49246" y="141461"/>
                    <a:pt x="51523" y="132060"/>
                  </a:cubicBezTo>
                  <a:lnTo>
                    <a:pt x="59870" y="98219"/>
                  </a:lnTo>
                  <a:cubicBezTo>
                    <a:pt x="62146" y="89946"/>
                    <a:pt x="64422" y="81674"/>
                    <a:pt x="66319" y="73026"/>
                  </a:cubicBezTo>
                  <a:lnTo>
                    <a:pt x="71252" y="54225"/>
                  </a:lnTo>
                  <a:cubicBezTo>
                    <a:pt x="76943" y="42568"/>
                    <a:pt x="97051" y="8350"/>
                    <a:pt x="133095" y="8350"/>
                  </a:cubicBezTo>
                  <a:cubicBezTo>
                    <a:pt x="150168" y="8350"/>
                    <a:pt x="153583" y="22263"/>
                    <a:pt x="153583" y="34672"/>
                  </a:cubicBezTo>
                  <a:cubicBezTo>
                    <a:pt x="153583" y="57985"/>
                    <a:pt x="134992" y="106115"/>
                    <a:pt x="128921" y="122284"/>
                  </a:cubicBezTo>
                  <a:cubicBezTo>
                    <a:pt x="125507" y="130932"/>
                    <a:pt x="125127" y="135444"/>
                    <a:pt x="125127" y="139581"/>
                  </a:cubicBezTo>
                  <a:cubicBezTo>
                    <a:pt x="125127" y="157254"/>
                    <a:pt x="138407" y="170414"/>
                    <a:pt x="156239" y="170414"/>
                  </a:cubicBezTo>
                  <a:cubicBezTo>
                    <a:pt x="191903" y="170414"/>
                    <a:pt x="205941" y="115516"/>
                    <a:pt x="205941" y="112507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32" name="Figura a mano libera: forma 1031">
              <a:extLst>
                <a:ext uri="{FF2B5EF4-FFF2-40B4-BE49-F238E27FC236}">
                  <a16:creationId xmlns:a16="http://schemas.microsoft.com/office/drawing/2014/main" id="{B3D90D2A-9A3E-F104-1020-20CA46FC7E4F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3286573" y="3982692"/>
              <a:ext cx="87642" cy="374513"/>
            </a:xfrm>
            <a:custGeom>
              <a:avLst/>
              <a:gdLst>
                <a:gd name="connsiteX0" fmla="*/ 87951 w 87642"/>
                <a:gd name="connsiteY0" fmla="*/ 203128 h 374513"/>
                <a:gd name="connsiteX1" fmla="*/ 87951 w 87642"/>
                <a:gd name="connsiteY1" fmla="*/ 171542 h 374513"/>
                <a:gd name="connsiteX2" fmla="*/ 6379 w 87642"/>
                <a:gd name="connsiteY2" fmla="*/ 830 h 374513"/>
                <a:gd name="connsiteX3" fmla="*/ 4103 w 87642"/>
                <a:gd name="connsiteY3" fmla="*/ 78 h 374513"/>
                <a:gd name="connsiteX4" fmla="*/ 308 w 87642"/>
                <a:gd name="connsiteY4" fmla="*/ 3838 h 374513"/>
                <a:gd name="connsiteX5" fmla="*/ 1826 w 87642"/>
                <a:gd name="connsiteY5" fmla="*/ 6846 h 374513"/>
                <a:gd name="connsiteX6" fmla="*/ 67463 w 87642"/>
                <a:gd name="connsiteY6" fmla="*/ 171542 h 374513"/>
                <a:gd name="connsiteX7" fmla="*/ 67463 w 87642"/>
                <a:gd name="connsiteY7" fmla="*/ 203128 h 374513"/>
                <a:gd name="connsiteX8" fmla="*/ 1826 w 87642"/>
                <a:gd name="connsiteY8" fmla="*/ 367824 h 374513"/>
                <a:gd name="connsiteX9" fmla="*/ 308 w 87642"/>
                <a:gd name="connsiteY9" fmla="*/ 370832 h 374513"/>
                <a:gd name="connsiteX10" fmla="*/ 4103 w 87642"/>
                <a:gd name="connsiteY10" fmla="*/ 374592 h 374513"/>
                <a:gd name="connsiteX11" fmla="*/ 6379 w 87642"/>
                <a:gd name="connsiteY11" fmla="*/ 373840 h 374513"/>
                <a:gd name="connsiteX12" fmla="*/ 87951 w 87642"/>
                <a:gd name="connsiteY12" fmla="*/ 203128 h 374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642" h="374513">
                  <a:moveTo>
                    <a:pt x="87951" y="203128"/>
                  </a:moveTo>
                  <a:lnTo>
                    <a:pt x="87951" y="171542"/>
                  </a:lnTo>
                  <a:cubicBezTo>
                    <a:pt x="87951" y="107243"/>
                    <a:pt x="48114" y="32039"/>
                    <a:pt x="6379" y="830"/>
                  </a:cubicBezTo>
                  <a:cubicBezTo>
                    <a:pt x="5620" y="454"/>
                    <a:pt x="4861" y="78"/>
                    <a:pt x="4103" y="78"/>
                  </a:cubicBezTo>
                  <a:cubicBezTo>
                    <a:pt x="2206" y="78"/>
                    <a:pt x="308" y="1958"/>
                    <a:pt x="308" y="3838"/>
                  </a:cubicBezTo>
                  <a:cubicBezTo>
                    <a:pt x="308" y="4966"/>
                    <a:pt x="1067" y="6094"/>
                    <a:pt x="1826" y="6846"/>
                  </a:cubicBezTo>
                  <a:cubicBezTo>
                    <a:pt x="41284" y="36176"/>
                    <a:pt x="67463" y="111379"/>
                    <a:pt x="67463" y="171542"/>
                  </a:cubicBezTo>
                  <a:lnTo>
                    <a:pt x="67463" y="203128"/>
                  </a:lnTo>
                  <a:cubicBezTo>
                    <a:pt x="67463" y="263290"/>
                    <a:pt x="41284" y="338494"/>
                    <a:pt x="1826" y="367824"/>
                  </a:cubicBezTo>
                  <a:cubicBezTo>
                    <a:pt x="1067" y="368576"/>
                    <a:pt x="308" y="369704"/>
                    <a:pt x="308" y="370832"/>
                  </a:cubicBezTo>
                  <a:cubicBezTo>
                    <a:pt x="308" y="372712"/>
                    <a:pt x="2206" y="374592"/>
                    <a:pt x="4103" y="374592"/>
                  </a:cubicBezTo>
                  <a:cubicBezTo>
                    <a:pt x="4861" y="374592"/>
                    <a:pt x="5620" y="374216"/>
                    <a:pt x="6379" y="373840"/>
                  </a:cubicBezTo>
                  <a:cubicBezTo>
                    <a:pt x="48114" y="342630"/>
                    <a:pt x="87951" y="267427"/>
                    <a:pt x="87951" y="203128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33" name="Figura a mano libera: forma 1032">
              <a:extLst>
                <a:ext uri="{FF2B5EF4-FFF2-40B4-BE49-F238E27FC236}">
                  <a16:creationId xmlns:a16="http://schemas.microsoft.com/office/drawing/2014/main" id="{D4168BEC-C7B1-C1DE-78F4-A5E4E20A2620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3429988" y="4097754"/>
              <a:ext cx="145691" cy="170336"/>
            </a:xfrm>
            <a:custGeom>
              <a:avLst/>
              <a:gdLst>
                <a:gd name="connsiteX0" fmla="*/ 146004 w 145691"/>
                <a:gd name="connsiteY0" fmla="*/ 126044 h 170336"/>
                <a:gd name="connsiteX1" fmla="*/ 141451 w 145691"/>
                <a:gd name="connsiteY1" fmla="*/ 121156 h 170336"/>
                <a:gd name="connsiteX2" fmla="*/ 136519 w 145691"/>
                <a:gd name="connsiteY2" fmla="*/ 124916 h 170336"/>
                <a:gd name="connsiteX3" fmla="*/ 60638 w 145691"/>
                <a:gd name="connsiteY3" fmla="*/ 162142 h 170336"/>
                <a:gd name="connsiteX4" fmla="*/ 27630 w 145691"/>
                <a:gd name="connsiteY4" fmla="*/ 118524 h 170336"/>
                <a:gd name="connsiteX5" fmla="*/ 33700 w 145691"/>
                <a:gd name="connsiteY5" fmla="*/ 79418 h 170336"/>
                <a:gd name="connsiteX6" fmla="*/ 53809 w 145691"/>
                <a:gd name="connsiteY6" fmla="*/ 79418 h 170336"/>
                <a:gd name="connsiteX7" fmla="*/ 111858 w 145691"/>
                <a:gd name="connsiteY7" fmla="*/ 70769 h 170336"/>
                <a:gd name="connsiteX8" fmla="*/ 140313 w 145691"/>
                <a:gd name="connsiteY8" fmla="*/ 32040 h 170336"/>
                <a:gd name="connsiteX9" fmla="*/ 99717 w 145691"/>
                <a:gd name="connsiteY9" fmla="*/ 78 h 170336"/>
                <a:gd name="connsiteX10" fmla="*/ 313 w 145691"/>
                <a:gd name="connsiteY10" fmla="*/ 102355 h 170336"/>
                <a:gd name="connsiteX11" fmla="*/ 59879 w 145691"/>
                <a:gd name="connsiteY11" fmla="*/ 170414 h 170336"/>
                <a:gd name="connsiteX12" fmla="*/ 146004 w 145691"/>
                <a:gd name="connsiteY12" fmla="*/ 126044 h 170336"/>
                <a:gd name="connsiteX13" fmla="*/ 127793 w 145691"/>
                <a:gd name="connsiteY13" fmla="*/ 32040 h 170336"/>
                <a:gd name="connsiteX14" fmla="*/ 51532 w 145691"/>
                <a:gd name="connsiteY14" fmla="*/ 71145 h 170336"/>
                <a:gd name="connsiteX15" fmla="*/ 35977 w 145691"/>
                <a:gd name="connsiteY15" fmla="*/ 71145 h 170336"/>
                <a:gd name="connsiteX16" fmla="*/ 99717 w 145691"/>
                <a:gd name="connsiteY16" fmla="*/ 8350 h 170336"/>
                <a:gd name="connsiteX17" fmla="*/ 127793 w 145691"/>
                <a:gd name="connsiteY17" fmla="*/ 32040 h 170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5691" h="170336">
                  <a:moveTo>
                    <a:pt x="146004" y="126044"/>
                  </a:moveTo>
                  <a:cubicBezTo>
                    <a:pt x="146004" y="123788"/>
                    <a:pt x="143728" y="121156"/>
                    <a:pt x="141451" y="121156"/>
                  </a:cubicBezTo>
                  <a:cubicBezTo>
                    <a:pt x="139554" y="121156"/>
                    <a:pt x="138796" y="121908"/>
                    <a:pt x="136519" y="124916"/>
                  </a:cubicBezTo>
                  <a:cubicBezTo>
                    <a:pt x="106546" y="162142"/>
                    <a:pt x="65191" y="162142"/>
                    <a:pt x="60638" y="162142"/>
                  </a:cubicBezTo>
                  <a:cubicBezTo>
                    <a:pt x="31044" y="162142"/>
                    <a:pt x="27630" y="130556"/>
                    <a:pt x="27630" y="118524"/>
                  </a:cubicBezTo>
                  <a:cubicBezTo>
                    <a:pt x="27630" y="114011"/>
                    <a:pt x="28009" y="102355"/>
                    <a:pt x="33700" y="79418"/>
                  </a:cubicBezTo>
                  <a:lnTo>
                    <a:pt x="53809" y="79418"/>
                  </a:lnTo>
                  <a:cubicBezTo>
                    <a:pt x="64812" y="79418"/>
                    <a:pt x="92888" y="78666"/>
                    <a:pt x="111858" y="70769"/>
                  </a:cubicBezTo>
                  <a:cubicBezTo>
                    <a:pt x="138416" y="59489"/>
                    <a:pt x="140313" y="37304"/>
                    <a:pt x="140313" y="32040"/>
                  </a:cubicBezTo>
                  <a:cubicBezTo>
                    <a:pt x="140313" y="15495"/>
                    <a:pt x="125896" y="78"/>
                    <a:pt x="99717" y="78"/>
                  </a:cubicBezTo>
                  <a:cubicBezTo>
                    <a:pt x="57603" y="78"/>
                    <a:pt x="313" y="36552"/>
                    <a:pt x="313" y="102355"/>
                  </a:cubicBezTo>
                  <a:cubicBezTo>
                    <a:pt x="313" y="140709"/>
                    <a:pt x="22697" y="170414"/>
                    <a:pt x="59879" y="170414"/>
                  </a:cubicBezTo>
                  <a:cubicBezTo>
                    <a:pt x="114134" y="170414"/>
                    <a:pt x="146004" y="130556"/>
                    <a:pt x="146004" y="126044"/>
                  </a:cubicBezTo>
                  <a:close/>
                  <a:moveTo>
                    <a:pt x="127793" y="32040"/>
                  </a:moveTo>
                  <a:cubicBezTo>
                    <a:pt x="127793" y="71145"/>
                    <a:pt x="67088" y="71145"/>
                    <a:pt x="51532" y="71145"/>
                  </a:cubicBezTo>
                  <a:lnTo>
                    <a:pt x="35977" y="71145"/>
                  </a:lnTo>
                  <a:cubicBezTo>
                    <a:pt x="50774" y="13991"/>
                    <a:pt x="89852" y="8350"/>
                    <a:pt x="99717" y="8350"/>
                  </a:cubicBezTo>
                  <a:cubicBezTo>
                    <a:pt x="117549" y="8350"/>
                    <a:pt x="127793" y="19255"/>
                    <a:pt x="127793" y="32040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34" name="Figura a mano libera: forma 1033">
              <a:extLst>
                <a:ext uri="{FF2B5EF4-FFF2-40B4-BE49-F238E27FC236}">
                  <a16:creationId xmlns:a16="http://schemas.microsoft.com/office/drawing/2014/main" id="{33A226E6-92AC-7832-FB41-EA861F84D0EA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3601821" y="3952935"/>
              <a:ext cx="80471" cy="177142"/>
            </a:xfrm>
            <a:custGeom>
              <a:avLst/>
              <a:gdLst>
                <a:gd name="connsiteX0" fmla="*/ 73883 w 80471"/>
                <a:gd name="connsiteY0" fmla="*/ 10077 h 177142"/>
                <a:gd name="connsiteX1" fmla="*/ 63260 w 80471"/>
                <a:gd name="connsiteY1" fmla="*/ 75 h 177142"/>
                <a:gd name="connsiteX2" fmla="*/ 48387 w 80471"/>
                <a:gd name="connsiteY2" fmla="*/ 14552 h 177142"/>
                <a:gd name="connsiteX3" fmla="*/ 59011 w 80471"/>
                <a:gd name="connsiteY3" fmla="*/ 24554 h 177142"/>
                <a:gd name="connsiteX4" fmla="*/ 73883 w 80471"/>
                <a:gd name="connsiteY4" fmla="*/ 10077 h 177142"/>
                <a:gd name="connsiteX5" fmla="*/ 80788 w 80471"/>
                <a:gd name="connsiteY5" fmla="*/ 136946 h 177142"/>
                <a:gd name="connsiteX6" fmla="*/ 76539 w 80471"/>
                <a:gd name="connsiteY6" fmla="*/ 133524 h 177142"/>
                <a:gd name="connsiteX7" fmla="*/ 71493 w 80471"/>
                <a:gd name="connsiteY7" fmla="*/ 137998 h 177142"/>
                <a:gd name="connsiteX8" fmla="*/ 43341 w 80471"/>
                <a:gd name="connsiteY8" fmla="*/ 169847 h 177142"/>
                <a:gd name="connsiteX9" fmla="*/ 36702 w 80471"/>
                <a:gd name="connsiteY9" fmla="*/ 160635 h 177142"/>
                <a:gd name="connsiteX10" fmla="*/ 40951 w 80471"/>
                <a:gd name="connsiteY10" fmla="*/ 143789 h 177142"/>
                <a:gd name="connsiteX11" fmla="*/ 49450 w 80471"/>
                <a:gd name="connsiteY11" fmla="*/ 122732 h 177142"/>
                <a:gd name="connsiteX12" fmla="*/ 62463 w 80471"/>
                <a:gd name="connsiteY12" fmla="*/ 89304 h 177142"/>
                <a:gd name="connsiteX13" fmla="*/ 64057 w 80471"/>
                <a:gd name="connsiteY13" fmla="*/ 80881 h 177142"/>
                <a:gd name="connsiteX14" fmla="*/ 38826 w 80471"/>
                <a:gd name="connsiteY14" fmla="*/ 58508 h 177142"/>
                <a:gd name="connsiteX15" fmla="*/ 316 w 80471"/>
                <a:gd name="connsiteY15" fmla="*/ 98780 h 177142"/>
                <a:gd name="connsiteX16" fmla="*/ 4831 w 80471"/>
                <a:gd name="connsiteY16" fmla="*/ 102202 h 177142"/>
                <a:gd name="connsiteX17" fmla="*/ 9612 w 80471"/>
                <a:gd name="connsiteY17" fmla="*/ 97990 h 177142"/>
                <a:gd name="connsiteX18" fmla="*/ 38029 w 80471"/>
                <a:gd name="connsiteY18" fmla="*/ 65878 h 177142"/>
                <a:gd name="connsiteX19" fmla="*/ 44669 w 80471"/>
                <a:gd name="connsiteY19" fmla="*/ 75091 h 177142"/>
                <a:gd name="connsiteX20" fmla="*/ 36436 w 80471"/>
                <a:gd name="connsiteY20" fmla="*/ 101412 h 177142"/>
                <a:gd name="connsiteX21" fmla="*/ 19704 w 80471"/>
                <a:gd name="connsiteY21" fmla="*/ 143789 h 177142"/>
                <a:gd name="connsiteX22" fmla="*/ 17314 w 80471"/>
                <a:gd name="connsiteY22" fmla="*/ 154844 h 177142"/>
                <a:gd name="connsiteX23" fmla="*/ 42544 w 80471"/>
                <a:gd name="connsiteY23" fmla="*/ 177217 h 177142"/>
                <a:gd name="connsiteX24" fmla="*/ 80788 w 80471"/>
                <a:gd name="connsiteY24" fmla="*/ 136946 h 177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0471" h="177142">
                  <a:moveTo>
                    <a:pt x="73883" y="10077"/>
                  </a:moveTo>
                  <a:cubicBezTo>
                    <a:pt x="73883" y="5866"/>
                    <a:pt x="70696" y="75"/>
                    <a:pt x="63260" y="75"/>
                  </a:cubicBezTo>
                  <a:cubicBezTo>
                    <a:pt x="56089" y="75"/>
                    <a:pt x="48387" y="6919"/>
                    <a:pt x="48387" y="14552"/>
                  </a:cubicBezTo>
                  <a:cubicBezTo>
                    <a:pt x="48387" y="19026"/>
                    <a:pt x="51840" y="24554"/>
                    <a:pt x="59011" y="24554"/>
                  </a:cubicBezTo>
                  <a:cubicBezTo>
                    <a:pt x="66713" y="24554"/>
                    <a:pt x="73883" y="17184"/>
                    <a:pt x="73883" y="10077"/>
                  </a:cubicBezTo>
                  <a:close/>
                  <a:moveTo>
                    <a:pt x="80788" y="136946"/>
                  </a:moveTo>
                  <a:cubicBezTo>
                    <a:pt x="80788" y="133524"/>
                    <a:pt x="77336" y="133524"/>
                    <a:pt x="76539" y="133524"/>
                  </a:cubicBezTo>
                  <a:cubicBezTo>
                    <a:pt x="72821" y="133524"/>
                    <a:pt x="72555" y="135103"/>
                    <a:pt x="71493" y="137998"/>
                  </a:cubicBezTo>
                  <a:cubicBezTo>
                    <a:pt x="65385" y="159056"/>
                    <a:pt x="53699" y="169847"/>
                    <a:pt x="43341" y="169847"/>
                  </a:cubicBezTo>
                  <a:cubicBezTo>
                    <a:pt x="38029" y="169847"/>
                    <a:pt x="36702" y="166425"/>
                    <a:pt x="36702" y="160635"/>
                  </a:cubicBezTo>
                  <a:cubicBezTo>
                    <a:pt x="36702" y="154581"/>
                    <a:pt x="38561" y="149580"/>
                    <a:pt x="40951" y="143789"/>
                  </a:cubicBezTo>
                  <a:lnTo>
                    <a:pt x="49450" y="122732"/>
                  </a:lnTo>
                  <a:lnTo>
                    <a:pt x="62463" y="89304"/>
                  </a:lnTo>
                  <a:cubicBezTo>
                    <a:pt x="63260" y="86672"/>
                    <a:pt x="64057" y="83513"/>
                    <a:pt x="64057" y="80881"/>
                  </a:cubicBezTo>
                  <a:cubicBezTo>
                    <a:pt x="64057" y="68510"/>
                    <a:pt x="53433" y="58508"/>
                    <a:pt x="38826" y="58508"/>
                  </a:cubicBezTo>
                  <a:cubicBezTo>
                    <a:pt x="12533" y="58508"/>
                    <a:pt x="316" y="94305"/>
                    <a:pt x="316" y="98780"/>
                  </a:cubicBezTo>
                  <a:cubicBezTo>
                    <a:pt x="316" y="102202"/>
                    <a:pt x="4035" y="102202"/>
                    <a:pt x="4831" y="102202"/>
                  </a:cubicBezTo>
                  <a:cubicBezTo>
                    <a:pt x="8550" y="102202"/>
                    <a:pt x="8815" y="100886"/>
                    <a:pt x="9612" y="97990"/>
                  </a:cubicBezTo>
                  <a:cubicBezTo>
                    <a:pt x="16517" y="75354"/>
                    <a:pt x="28203" y="65878"/>
                    <a:pt x="38029" y="65878"/>
                  </a:cubicBezTo>
                  <a:cubicBezTo>
                    <a:pt x="42279" y="65878"/>
                    <a:pt x="44669" y="67984"/>
                    <a:pt x="44669" y="75091"/>
                  </a:cubicBezTo>
                  <a:cubicBezTo>
                    <a:pt x="44669" y="81145"/>
                    <a:pt x="43076" y="85093"/>
                    <a:pt x="36436" y="101412"/>
                  </a:cubicBezTo>
                  <a:lnTo>
                    <a:pt x="19704" y="143789"/>
                  </a:lnTo>
                  <a:cubicBezTo>
                    <a:pt x="18642" y="147211"/>
                    <a:pt x="17314" y="150369"/>
                    <a:pt x="17314" y="154844"/>
                  </a:cubicBezTo>
                  <a:cubicBezTo>
                    <a:pt x="17314" y="167215"/>
                    <a:pt x="27937" y="177217"/>
                    <a:pt x="42544" y="177217"/>
                  </a:cubicBezTo>
                  <a:cubicBezTo>
                    <a:pt x="69103" y="177217"/>
                    <a:pt x="80788" y="140894"/>
                    <a:pt x="80788" y="136946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35" name="Figura a mano libera: forma 1034">
              <a:extLst>
                <a:ext uri="{FF2B5EF4-FFF2-40B4-BE49-F238E27FC236}">
                  <a16:creationId xmlns:a16="http://schemas.microsoft.com/office/drawing/2014/main" id="{6271364C-8C45-DF16-CD66-78E414AFFCBC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3713367" y="3952671"/>
              <a:ext cx="117388" cy="174773"/>
            </a:xfrm>
            <a:custGeom>
              <a:avLst/>
              <a:gdLst>
                <a:gd name="connsiteX0" fmla="*/ 117708 w 117388"/>
                <a:gd name="connsiteY0" fmla="*/ 126944 h 174773"/>
                <a:gd name="connsiteX1" fmla="*/ 108678 w 117388"/>
                <a:gd name="connsiteY1" fmla="*/ 126944 h 174773"/>
                <a:gd name="connsiteX2" fmla="*/ 101772 w 117388"/>
                <a:gd name="connsiteY2" fmla="*/ 150896 h 174773"/>
                <a:gd name="connsiteX3" fmla="*/ 75480 w 117388"/>
                <a:gd name="connsiteY3" fmla="*/ 152475 h 174773"/>
                <a:gd name="connsiteX4" fmla="*/ 26612 w 117388"/>
                <a:gd name="connsiteY4" fmla="*/ 152475 h 174773"/>
                <a:gd name="connsiteX5" fmla="*/ 79729 w 117388"/>
                <a:gd name="connsiteY5" fmla="*/ 108255 h 174773"/>
                <a:gd name="connsiteX6" fmla="*/ 117708 w 117388"/>
                <a:gd name="connsiteY6" fmla="*/ 51401 h 174773"/>
                <a:gd name="connsiteX7" fmla="*/ 55561 w 117388"/>
                <a:gd name="connsiteY7" fmla="*/ 75 h 174773"/>
                <a:gd name="connsiteX8" fmla="*/ 319 w 117388"/>
                <a:gd name="connsiteY8" fmla="*/ 47190 h 174773"/>
                <a:gd name="connsiteX9" fmla="*/ 14395 w 117388"/>
                <a:gd name="connsiteY9" fmla="*/ 61930 h 174773"/>
                <a:gd name="connsiteX10" fmla="*/ 28471 w 117388"/>
                <a:gd name="connsiteY10" fmla="*/ 47980 h 174773"/>
                <a:gd name="connsiteX11" fmla="*/ 12802 w 117388"/>
                <a:gd name="connsiteY11" fmla="*/ 34029 h 174773"/>
                <a:gd name="connsiteX12" fmla="*/ 51577 w 117388"/>
                <a:gd name="connsiteY12" fmla="*/ 9551 h 174773"/>
                <a:gd name="connsiteX13" fmla="*/ 91946 w 117388"/>
                <a:gd name="connsiteY13" fmla="*/ 51401 h 174773"/>
                <a:gd name="connsiteX14" fmla="*/ 66981 w 117388"/>
                <a:gd name="connsiteY14" fmla="*/ 101938 h 174773"/>
                <a:gd name="connsiteX15" fmla="*/ 2975 w 117388"/>
                <a:gd name="connsiteY15" fmla="*/ 164583 h 174773"/>
                <a:gd name="connsiteX16" fmla="*/ 319 w 117388"/>
                <a:gd name="connsiteY16" fmla="*/ 174848 h 174773"/>
                <a:gd name="connsiteX17" fmla="*/ 109740 w 117388"/>
                <a:gd name="connsiteY17" fmla="*/ 174848 h 174773"/>
                <a:gd name="connsiteX18" fmla="*/ 117708 w 117388"/>
                <a:gd name="connsiteY18" fmla="*/ 126944 h 17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7388" h="174773">
                  <a:moveTo>
                    <a:pt x="117708" y="126944"/>
                  </a:moveTo>
                  <a:lnTo>
                    <a:pt x="108678" y="126944"/>
                  </a:lnTo>
                  <a:cubicBezTo>
                    <a:pt x="107881" y="132734"/>
                    <a:pt x="105225" y="148264"/>
                    <a:pt x="101772" y="150896"/>
                  </a:cubicBezTo>
                  <a:cubicBezTo>
                    <a:pt x="99648" y="152475"/>
                    <a:pt x="79198" y="152475"/>
                    <a:pt x="75480" y="152475"/>
                  </a:cubicBezTo>
                  <a:lnTo>
                    <a:pt x="26612" y="152475"/>
                  </a:lnTo>
                  <a:cubicBezTo>
                    <a:pt x="54498" y="127996"/>
                    <a:pt x="63794" y="120626"/>
                    <a:pt x="79729" y="108255"/>
                  </a:cubicBezTo>
                  <a:cubicBezTo>
                    <a:pt x="99382" y="92726"/>
                    <a:pt x="117708" y="76407"/>
                    <a:pt x="117708" y="51401"/>
                  </a:cubicBezTo>
                  <a:cubicBezTo>
                    <a:pt x="117708" y="19553"/>
                    <a:pt x="89556" y="75"/>
                    <a:pt x="55561" y="75"/>
                  </a:cubicBezTo>
                  <a:cubicBezTo>
                    <a:pt x="22628" y="75"/>
                    <a:pt x="319" y="22975"/>
                    <a:pt x="319" y="47190"/>
                  </a:cubicBezTo>
                  <a:cubicBezTo>
                    <a:pt x="319" y="60614"/>
                    <a:pt x="11739" y="61930"/>
                    <a:pt x="14395" y="61930"/>
                  </a:cubicBezTo>
                  <a:cubicBezTo>
                    <a:pt x="20769" y="61930"/>
                    <a:pt x="28471" y="57455"/>
                    <a:pt x="28471" y="47980"/>
                  </a:cubicBezTo>
                  <a:cubicBezTo>
                    <a:pt x="28471" y="43242"/>
                    <a:pt x="26612" y="34029"/>
                    <a:pt x="12802" y="34029"/>
                  </a:cubicBezTo>
                  <a:cubicBezTo>
                    <a:pt x="21035" y="15341"/>
                    <a:pt x="39095" y="9551"/>
                    <a:pt x="51577" y="9551"/>
                  </a:cubicBezTo>
                  <a:cubicBezTo>
                    <a:pt x="78135" y="9551"/>
                    <a:pt x="91946" y="30081"/>
                    <a:pt x="91946" y="51401"/>
                  </a:cubicBezTo>
                  <a:cubicBezTo>
                    <a:pt x="91946" y="74301"/>
                    <a:pt x="75480" y="92463"/>
                    <a:pt x="66981" y="101938"/>
                  </a:cubicBezTo>
                  <a:lnTo>
                    <a:pt x="2975" y="164583"/>
                  </a:lnTo>
                  <a:cubicBezTo>
                    <a:pt x="319" y="166952"/>
                    <a:pt x="319" y="167478"/>
                    <a:pt x="319" y="174848"/>
                  </a:cubicBezTo>
                  <a:lnTo>
                    <a:pt x="109740" y="174848"/>
                  </a:lnTo>
                  <a:lnTo>
                    <a:pt x="117708" y="126944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36" name="Figura a mano libera: forma 1035">
              <a:extLst>
                <a:ext uri="{FF2B5EF4-FFF2-40B4-BE49-F238E27FC236}">
                  <a16:creationId xmlns:a16="http://schemas.microsoft.com/office/drawing/2014/main" id="{77CD257D-3B88-FE69-C95C-8F10ECF5AA7E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3859704" y="4014000"/>
              <a:ext cx="159084" cy="116076"/>
            </a:xfrm>
            <a:custGeom>
              <a:avLst/>
              <a:gdLst>
                <a:gd name="connsiteX0" fmla="*/ 159408 w 159084"/>
                <a:gd name="connsiteY0" fmla="*/ 7708 h 116076"/>
                <a:gd name="connsiteX1" fmla="*/ 147988 w 159084"/>
                <a:gd name="connsiteY1" fmla="*/ 75 h 116076"/>
                <a:gd name="connsiteX2" fmla="*/ 47863 w 159084"/>
                <a:gd name="connsiteY2" fmla="*/ 75 h 116076"/>
                <a:gd name="connsiteX3" fmla="*/ 17586 w 159084"/>
                <a:gd name="connsiteY3" fmla="*/ 13499 h 116076"/>
                <a:gd name="connsiteX4" fmla="*/ 323 w 159084"/>
                <a:gd name="connsiteY4" fmla="*/ 36135 h 116076"/>
                <a:gd name="connsiteX5" fmla="*/ 4838 w 159084"/>
                <a:gd name="connsiteY5" fmla="*/ 39294 h 116076"/>
                <a:gd name="connsiteX6" fmla="*/ 9619 w 159084"/>
                <a:gd name="connsiteY6" fmla="*/ 36398 h 116076"/>
                <a:gd name="connsiteX7" fmla="*/ 45473 w 159084"/>
                <a:gd name="connsiteY7" fmla="*/ 17974 h 116076"/>
                <a:gd name="connsiteX8" fmla="*/ 61673 w 159084"/>
                <a:gd name="connsiteY8" fmla="*/ 17974 h 116076"/>
                <a:gd name="connsiteX9" fmla="*/ 31131 w 159084"/>
                <a:gd name="connsiteY9" fmla="*/ 93779 h 116076"/>
                <a:gd name="connsiteX10" fmla="*/ 26085 w 159084"/>
                <a:gd name="connsiteY10" fmla="*/ 103781 h 116076"/>
                <a:gd name="connsiteX11" fmla="*/ 25288 w 159084"/>
                <a:gd name="connsiteY11" fmla="*/ 107729 h 116076"/>
                <a:gd name="connsiteX12" fmla="*/ 34584 w 159084"/>
                <a:gd name="connsiteY12" fmla="*/ 116152 h 116076"/>
                <a:gd name="connsiteX13" fmla="*/ 54502 w 159084"/>
                <a:gd name="connsiteY13" fmla="*/ 80618 h 116076"/>
                <a:gd name="connsiteX14" fmla="*/ 70969 w 159084"/>
                <a:gd name="connsiteY14" fmla="*/ 17974 h 116076"/>
                <a:gd name="connsiteX15" fmla="*/ 102573 w 159084"/>
                <a:gd name="connsiteY15" fmla="*/ 17974 h 116076"/>
                <a:gd name="connsiteX16" fmla="*/ 92747 w 159084"/>
                <a:gd name="connsiteY16" fmla="*/ 78512 h 116076"/>
                <a:gd name="connsiteX17" fmla="*/ 95668 w 159084"/>
                <a:gd name="connsiteY17" fmla="*/ 101938 h 116076"/>
                <a:gd name="connsiteX18" fmla="*/ 107619 w 159084"/>
                <a:gd name="connsiteY18" fmla="*/ 116152 h 116076"/>
                <a:gd name="connsiteX19" fmla="*/ 120102 w 159084"/>
                <a:gd name="connsiteY19" fmla="*/ 104307 h 116076"/>
                <a:gd name="connsiteX20" fmla="*/ 117977 w 159084"/>
                <a:gd name="connsiteY20" fmla="*/ 98517 h 116076"/>
                <a:gd name="connsiteX21" fmla="*/ 108150 w 159084"/>
                <a:gd name="connsiteY21" fmla="*/ 52191 h 116076"/>
                <a:gd name="connsiteX22" fmla="*/ 111869 w 159084"/>
                <a:gd name="connsiteY22" fmla="*/ 17974 h 116076"/>
                <a:gd name="connsiteX23" fmla="*/ 145067 w 159084"/>
                <a:gd name="connsiteY23" fmla="*/ 17974 h 116076"/>
                <a:gd name="connsiteX24" fmla="*/ 154893 w 159084"/>
                <a:gd name="connsiteY24" fmla="*/ 15868 h 116076"/>
                <a:gd name="connsiteX25" fmla="*/ 159408 w 159084"/>
                <a:gd name="connsiteY25" fmla="*/ 7708 h 116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9084" h="116076">
                  <a:moveTo>
                    <a:pt x="159408" y="7708"/>
                  </a:moveTo>
                  <a:cubicBezTo>
                    <a:pt x="159408" y="75"/>
                    <a:pt x="152503" y="75"/>
                    <a:pt x="147988" y="75"/>
                  </a:cubicBezTo>
                  <a:lnTo>
                    <a:pt x="47863" y="75"/>
                  </a:lnTo>
                  <a:cubicBezTo>
                    <a:pt x="36974" y="75"/>
                    <a:pt x="29538" y="2444"/>
                    <a:pt x="17586" y="13499"/>
                  </a:cubicBezTo>
                  <a:cubicBezTo>
                    <a:pt x="10681" y="19553"/>
                    <a:pt x="323" y="33766"/>
                    <a:pt x="323" y="36135"/>
                  </a:cubicBezTo>
                  <a:cubicBezTo>
                    <a:pt x="323" y="39294"/>
                    <a:pt x="3776" y="39294"/>
                    <a:pt x="4838" y="39294"/>
                  </a:cubicBezTo>
                  <a:cubicBezTo>
                    <a:pt x="7760" y="39294"/>
                    <a:pt x="8025" y="38767"/>
                    <a:pt x="9619" y="36398"/>
                  </a:cubicBezTo>
                  <a:cubicBezTo>
                    <a:pt x="23164" y="17974"/>
                    <a:pt x="39630" y="17974"/>
                    <a:pt x="45473" y="17974"/>
                  </a:cubicBezTo>
                  <a:lnTo>
                    <a:pt x="61673" y="17974"/>
                  </a:lnTo>
                  <a:cubicBezTo>
                    <a:pt x="53440" y="46927"/>
                    <a:pt x="39099" y="77986"/>
                    <a:pt x="31131" y="93779"/>
                  </a:cubicBezTo>
                  <a:cubicBezTo>
                    <a:pt x="29538" y="97201"/>
                    <a:pt x="26882" y="102728"/>
                    <a:pt x="26085" y="103781"/>
                  </a:cubicBezTo>
                  <a:cubicBezTo>
                    <a:pt x="25819" y="104834"/>
                    <a:pt x="25288" y="105887"/>
                    <a:pt x="25288" y="107729"/>
                  </a:cubicBezTo>
                  <a:cubicBezTo>
                    <a:pt x="25288" y="111940"/>
                    <a:pt x="28475" y="116152"/>
                    <a:pt x="34584" y="116152"/>
                  </a:cubicBezTo>
                  <a:cubicBezTo>
                    <a:pt x="45207" y="116152"/>
                    <a:pt x="48128" y="104307"/>
                    <a:pt x="54502" y="80618"/>
                  </a:cubicBezTo>
                  <a:lnTo>
                    <a:pt x="70969" y="17974"/>
                  </a:lnTo>
                  <a:lnTo>
                    <a:pt x="102573" y="17974"/>
                  </a:lnTo>
                  <a:cubicBezTo>
                    <a:pt x="98589" y="33766"/>
                    <a:pt x="92747" y="57719"/>
                    <a:pt x="92747" y="78512"/>
                  </a:cubicBezTo>
                  <a:cubicBezTo>
                    <a:pt x="92747" y="89041"/>
                    <a:pt x="94075" y="96148"/>
                    <a:pt x="95668" y="101938"/>
                  </a:cubicBezTo>
                  <a:cubicBezTo>
                    <a:pt x="99917" y="115099"/>
                    <a:pt x="103370" y="116152"/>
                    <a:pt x="107619" y="116152"/>
                  </a:cubicBezTo>
                  <a:cubicBezTo>
                    <a:pt x="113728" y="116152"/>
                    <a:pt x="120102" y="110624"/>
                    <a:pt x="120102" y="104307"/>
                  </a:cubicBezTo>
                  <a:cubicBezTo>
                    <a:pt x="120102" y="102202"/>
                    <a:pt x="119571" y="101149"/>
                    <a:pt x="117977" y="98517"/>
                  </a:cubicBezTo>
                  <a:cubicBezTo>
                    <a:pt x="112931" y="88778"/>
                    <a:pt x="108150" y="73775"/>
                    <a:pt x="108150" y="52191"/>
                  </a:cubicBezTo>
                  <a:cubicBezTo>
                    <a:pt x="108150" y="47190"/>
                    <a:pt x="108150" y="36662"/>
                    <a:pt x="111869" y="17974"/>
                  </a:cubicBezTo>
                  <a:lnTo>
                    <a:pt x="145067" y="17974"/>
                  </a:lnTo>
                  <a:cubicBezTo>
                    <a:pt x="149847" y="17974"/>
                    <a:pt x="151972" y="17974"/>
                    <a:pt x="154893" y="15868"/>
                  </a:cubicBezTo>
                  <a:cubicBezTo>
                    <a:pt x="158611" y="13236"/>
                    <a:pt x="159408" y="9024"/>
                    <a:pt x="159408" y="7708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37" name="Figura a mano libera: forma 1036">
              <a:extLst>
                <a:ext uri="{FF2B5EF4-FFF2-40B4-BE49-F238E27FC236}">
                  <a16:creationId xmlns:a16="http://schemas.microsoft.com/office/drawing/2014/main" id="{F6129170-B76D-D07F-E209-BF5794E77854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4045613" y="3942143"/>
              <a:ext cx="141025" cy="238997"/>
            </a:xfrm>
            <a:custGeom>
              <a:avLst/>
              <a:gdLst>
                <a:gd name="connsiteX0" fmla="*/ 141353 w 141025"/>
                <a:gd name="connsiteY0" fmla="*/ 18763 h 238997"/>
                <a:gd name="connsiteX1" fmla="*/ 114795 w 141025"/>
                <a:gd name="connsiteY1" fmla="*/ 75 h 238997"/>
                <a:gd name="connsiteX2" fmla="*/ 82925 w 141025"/>
                <a:gd name="connsiteY2" fmla="*/ 19816 h 238997"/>
                <a:gd name="connsiteX3" fmla="*/ 69911 w 141025"/>
                <a:gd name="connsiteY3" fmla="*/ 71932 h 238997"/>
                <a:gd name="connsiteX4" fmla="*/ 48930 w 141025"/>
                <a:gd name="connsiteY4" fmla="*/ 71932 h 238997"/>
                <a:gd name="connsiteX5" fmla="*/ 40166 w 141025"/>
                <a:gd name="connsiteY5" fmla="*/ 77723 h 238997"/>
                <a:gd name="connsiteX6" fmla="*/ 48399 w 141025"/>
                <a:gd name="connsiteY6" fmla="*/ 81408 h 238997"/>
                <a:gd name="connsiteX7" fmla="*/ 68052 w 141025"/>
                <a:gd name="connsiteY7" fmla="*/ 81408 h 238997"/>
                <a:gd name="connsiteX8" fmla="*/ 44681 w 141025"/>
                <a:gd name="connsiteY8" fmla="*/ 205907 h 238997"/>
                <a:gd name="connsiteX9" fmla="*/ 26090 w 141025"/>
                <a:gd name="connsiteY9" fmla="*/ 231702 h 238997"/>
                <a:gd name="connsiteX10" fmla="*/ 14404 w 141025"/>
                <a:gd name="connsiteY10" fmla="*/ 228544 h 238997"/>
                <a:gd name="connsiteX11" fmla="*/ 26090 w 141025"/>
                <a:gd name="connsiteY11" fmla="*/ 214067 h 238997"/>
                <a:gd name="connsiteX12" fmla="*/ 15466 w 141025"/>
                <a:gd name="connsiteY12" fmla="*/ 204328 h 238997"/>
                <a:gd name="connsiteX13" fmla="*/ 328 w 141025"/>
                <a:gd name="connsiteY13" fmla="*/ 220384 h 238997"/>
                <a:gd name="connsiteX14" fmla="*/ 26090 w 141025"/>
                <a:gd name="connsiteY14" fmla="*/ 239072 h 238997"/>
                <a:gd name="connsiteX15" fmla="*/ 57960 w 141025"/>
                <a:gd name="connsiteY15" fmla="*/ 215909 h 238997"/>
                <a:gd name="connsiteX16" fmla="*/ 74160 w 141025"/>
                <a:gd name="connsiteY16" fmla="*/ 162740 h 238997"/>
                <a:gd name="connsiteX17" fmla="*/ 89033 w 141025"/>
                <a:gd name="connsiteY17" fmla="*/ 81408 h 238997"/>
                <a:gd name="connsiteX18" fmla="*/ 115060 w 141025"/>
                <a:gd name="connsiteY18" fmla="*/ 81408 h 238997"/>
                <a:gd name="connsiteX19" fmla="*/ 123825 w 141025"/>
                <a:gd name="connsiteY19" fmla="*/ 75617 h 238997"/>
                <a:gd name="connsiteX20" fmla="*/ 115591 w 141025"/>
                <a:gd name="connsiteY20" fmla="*/ 71932 h 238997"/>
                <a:gd name="connsiteX21" fmla="*/ 90892 w 141025"/>
                <a:gd name="connsiteY21" fmla="*/ 71932 h 238997"/>
                <a:gd name="connsiteX22" fmla="*/ 101250 w 141025"/>
                <a:gd name="connsiteY22" fmla="*/ 18763 h 238997"/>
                <a:gd name="connsiteX23" fmla="*/ 114795 w 141025"/>
                <a:gd name="connsiteY23" fmla="*/ 7445 h 238997"/>
                <a:gd name="connsiteX24" fmla="*/ 127277 w 141025"/>
                <a:gd name="connsiteY24" fmla="*/ 10604 h 238997"/>
                <a:gd name="connsiteX25" fmla="*/ 115591 w 141025"/>
                <a:gd name="connsiteY25" fmla="*/ 25080 h 238997"/>
                <a:gd name="connsiteX26" fmla="*/ 126215 w 141025"/>
                <a:gd name="connsiteY26" fmla="*/ 34819 h 238997"/>
                <a:gd name="connsiteX27" fmla="*/ 141353 w 141025"/>
                <a:gd name="connsiteY27" fmla="*/ 18763 h 23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1025" h="238997">
                  <a:moveTo>
                    <a:pt x="141353" y="18763"/>
                  </a:moveTo>
                  <a:cubicBezTo>
                    <a:pt x="141353" y="6655"/>
                    <a:pt x="128340" y="75"/>
                    <a:pt x="114795" y="75"/>
                  </a:cubicBezTo>
                  <a:cubicBezTo>
                    <a:pt x="103109" y="75"/>
                    <a:pt x="90095" y="6655"/>
                    <a:pt x="82925" y="19816"/>
                  </a:cubicBezTo>
                  <a:cubicBezTo>
                    <a:pt x="77613" y="29555"/>
                    <a:pt x="75488" y="41399"/>
                    <a:pt x="69911" y="71932"/>
                  </a:cubicBezTo>
                  <a:lnTo>
                    <a:pt x="48930" y="71932"/>
                  </a:lnTo>
                  <a:cubicBezTo>
                    <a:pt x="43618" y="71932"/>
                    <a:pt x="40166" y="71932"/>
                    <a:pt x="40166" y="77723"/>
                  </a:cubicBezTo>
                  <a:cubicBezTo>
                    <a:pt x="40166" y="81408"/>
                    <a:pt x="43618" y="81408"/>
                    <a:pt x="48399" y="81408"/>
                  </a:cubicBezTo>
                  <a:lnTo>
                    <a:pt x="68052" y="81408"/>
                  </a:lnTo>
                  <a:lnTo>
                    <a:pt x="44681" y="205907"/>
                  </a:lnTo>
                  <a:cubicBezTo>
                    <a:pt x="43353" y="211698"/>
                    <a:pt x="38838" y="231702"/>
                    <a:pt x="26090" y="231702"/>
                  </a:cubicBezTo>
                  <a:cubicBezTo>
                    <a:pt x="26090" y="231702"/>
                    <a:pt x="19450" y="231702"/>
                    <a:pt x="14404" y="228544"/>
                  </a:cubicBezTo>
                  <a:cubicBezTo>
                    <a:pt x="25293" y="225122"/>
                    <a:pt x="26090" y="215646"/>
                    <a:pt x="26090" y="214067"/>
                  </a:cubicBezTo>
                  <a:cubicBezTo>
                    <a:pt x="26090" y="208276"/>
                    <a:pt x="21575" y="204328"/>
                    <a:pt x="15466" y="204328"/>
                  </a:cubicBezTo>
                  <a:cubicBezTo>
                    <a:pt x="8295" y="204328"/>
                    <a:pt x="328" y="210382"/>
                    <a:pt x="328" y="220384"/>
                  </a:cubicBezTo>
                  <a:cubicBezTo>
                    <a:pt x="328" y="232229"/>
                    <a:pt x="12810" y="239072"/>
                    <a:pt x="26090" y="239072"/>
                  </a:cubicBezTo>
                  <a:cubicBezTo>
                    <a:pt x="43087" y="239072"/>
                    <a:pt x="54773" y="221700"/>
                    <a:pt x="57960" y="215909"/>
                  </a:cubicBezTo>
                  <a:cubicBezTo>
                    <a:pt x="67521" y="198274"/>
                    <a:pt x="73629" y="165899"/>
                    <a:pt x="74160" y="162740"/>
                  </a:cubicBezTo>
                  <a:lnTo>
                    <a:pt x="89033" y="81408"/>
                  </a:lnTo>
                  <a:lnTo>
                    <a:pt x="115060" y="81408"/>
                  </a:lnTo>
                  <a:cubicBezTo>
                    <a:pt x="120372" y="81408"/>
                    <a:pt x="123825" y="81408"/>
                    <a:pt x="123825" y="75617"/>
                  </a:cubicBezTo>
                  <a:cubicBezTo>
                    <a:pt x="123825" y="71932"/>
                    <a:pt x="120372" y="71932"/>
                    <a:pt x="115591" y="71932"/>
                  </a:cubicBezTo>
                  <a:lnTo>
                    <a:pt x="90892" y="71932"/>
                  </a:lnTo>
                  <a:cubicBezTo>
                    <a:pt x="97001" y="38504"/>
                    <a:pt x="99125" y="26396"/>
                    <a:pt x="101250" y="18763"/>
                  </a:cubicBezTo>
                  <a:cubicBezTo>
                    <a:pt x="102578" y="12972"/>
                    <a:pt x="108421" y="7445"/>
                    <a:pt x="114795" y="7445"/>
                  </a:cubicBezTo>
                  <a:cubicBezTo>
                    <a:pt x="114795" y="7445"/>
                    <a:pt x="122231" y="7445"/>
                    <a:pt x="127277" y="10604"/>
                  </a:cubicBezTo>
                  <a:cubicBezTo>
                    <a:pt x="116388" y="14025"/>
                    <a:pt x="115591" y="23501"/>
                    <a:pt x="115591" y="25080"/>
                  </a:cubicBezTo>
                  <a:cubicBezTo>
                    <a:pt x="115591" y="30871"/>
                    <a:pt x="120106" y="34819"/>
                    <a:pt x="126215" y="34819"/>
                  </a:cubicBezTo>
                  <a:cubicBezTo>
                    <a:pt x="133386" y="34819"/>
                    <a:pt x="141353" y="28765"/>
                    <a:pt x="141353" y="18763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38" name="Figura a mano libera: forma 1037">
              <a:extLst>
                <a:ext uri="{FF2B5EF4-FFF2-40B4-BE49-F238E27FC236}">
                  <a16:creationId xmlns:a16="http://schemas.microsoft.com/office/drawing/2014/main" id="{BF23B73B-7CE5-D103-8505-3B462FA5BF6E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4220898" y="3930561"/>
              <a:ext cx="61349" cy="262159"/>
            </a:xfrm>
            <a:custGeom>
              <a:avLst/>
              <a:gdLst>
                <a:gd name="connsiteX0" fmla="*/ 61682 w 61349"/>
                <a:gd name="connsiteY0" fmla="*/ 259603 h 262159"/>
                <a:gd name="connsiteX1" fmla="*/ 60620 w 61349"/>
                <a:gd name="connsiteY1" fmla="*/ 257497 h 262159"/>
                <a:gd name="connsiteX2" fmla="*/ 14674 w 61349"/>
                <a:gd name="connsiteY2" fmla="*/ 142210 h 262159"/>
                <a:gd name="connsiteX3" fmla="*/ 14674 w 61349"/>
                <a:gd name="connsiteY3" fmla="*/ 120100 h 262159"/>
                <a:gd name="connsiteX4" fmla="*/ 60620 w 61349"/>
                <a:gd name="connsiteY4" fmla="*/ 4813 h 262159"/>
                <a:gd name="connsiteX5" fmla="*/ 61682 w 61349"/>
                <a:gd name="connsiteY5" fmla="*/ 2707 h 262159"/>
                <a:gd name="connsiteX6" fmla="*/ 59026 w 61349"/>
                <a:gd name="connsiteY6" fmla="*/ 75 h 262159"/>
                <a:gd name="connsiteX7" fmla="*/ 57433 w 61349"/>
                <a:gd name="connsiteY7" fmla="*/ 601 h 262159"/>
                <a:gd name="connsiteX8" fmla="*/ 332 w 61349"/>
                <a:gd name="connsiteY8" fmla="*/ 120100 h 262159"/>
                <a:gd name="connsiteX9" fmla="*/ 332 w 61349"/>
                <a:gd name="connsiteY9" fmla="*/ 142210 h 262159"/>
                <a:gd name="connsiteX10" fmla="*/ 57433 w 61349"/>
                <a:gd name="connsiteY10" fmla="*/ 261708 h 262159"/>
                <a:gd name="connsiteX11" fmla="*/ 59026 w 61349"/>
                <a:gd name="connsiteY11" fmla="*/ 262235 h 262159"/>
                <a:gd name="connsiteX12" fmla="*/ 61682 w 61349"/>
                <a:gd name="connsiteY12" fmla="*/ 259603 h 262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49" h="262159">
                  <a:moveTo>
                    <a:pt x="61682" y="259603"/>
                  </a:moveTo>
                  <a:cubicBezTo>
                    <a:pt x="61682" y="258813"/>
                    <a:pt x="61151" y="258023"/>
                    <a:pt x="60620" y="257497"/>
                  </a:cubicBezTo>
                  <a:cubicBezTo>
                    <a:pt x="32999" y="236966"/>
                    <a:pt x="14674" y="184324"/>
                    <a:pt x="14674" y="142210"/>
                  </a:cubicBezTo>
                  <a:lnTo>
                    <a:pt x="14674" y="120100"/>
                  </a:lnTo>
                  <a:cubicBezTo>
                    <a:pt x="14674" y="77986"/>
                    <a:pt x="32999" y="25343"/>
                    <a:pt x="60620" y="4813"/>
                  </a:cubicBezTo>
                  <a:cubicBezTo>
                    <a:pt x="61151" y="4286"/>
                    <a:pt x="61682" y="3497"/>
                    <a:pt x="61682" y="2707"/>
                  </a:cubicBezTo>
                  <a:cubicBezTo>
                    <a:pt x="61682" y="1391"/>
                    <a:pt x="60354" y="75"/>
                    <a:pt x="59026" y="75"/>
                  </a:cubicBezTo>
                  <a:cubicBezTo>
                    <a:pt x="58495" y="75"/>
                    <a:pt x="57964" y="338"/>
                    <a:pt x="57433" y="601"/>
                  </a:cubicBezTo>
                  <a:cubicBezTo>
                    <a:pt x="28219" y="22448"/>
                    <a:pt x="332" y="75091"/>
                    <a:pt x="332" y="120100"/>
                  </a:cubicBezTo>
                  <a:lnTo>
                    <a:pt x="332" y="142210"/>
                  </a:lnTo>
                  <a:cubicBezTo>
                    <a:pt x="332" y="187219"/>
                    <a:pt x="28219" y="239862"/>
                    <a:pt x="57433" y="261708"/>
                  </a:cubicBezTo>
                  <a:cubicBezTo>
                    <a:pt x="57964" y="261972"/>
                    <a:pt x="58495" y="262235"/>
                    <a:pt x="59026" y="262235"/>
                  </a:cubicBezTo>
                  <a:cubicBezTo>
                    <a:pt x="60354" y="262235"/>
                    <a:pt x="61682" y="260919"/>
                    <a:pt x="61682" y="259603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39" name="Figura a mano libera: forma 1038">
              <a:extLst>
                <a:ext uri="{FF2B5EF4-FFF2-40B4-BE49-F238E27FC236}">
                  <a16:creationId xmlns:a16="http://schemas.microsoft.com/office/drawing/2014/main" id="{40C174F2-7989-78D5-6E67-4B3D4084C6BD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4328725" y="3934246"/>
              <a:ext cx="96672" cy="38692"/>
            </a:xfrm>
            <a:custGeom>
              <a:avLst/>
              <a:gdLst>
                <a:gd name="connsiteX0" fmla="*/ 97012 w 96672"/>
                <a:gd name="connsiteY0" fmla="*/ 33503 h 38692"/>
                <a:gd name="connsiteX1" fmla="*/ 48675 w 96672"/>
                <a:gd name="connsiteY1" fmla="*/ 75 h 38692"/>
                <a:gd name="connsiteX2" fmla="*/ 339 w 96672"/>
                <a:gd name="connsiteY2" fmla="*/ 33503 h 38692"/>
                <a:gd name="connsiteX3" fmla="*/ 3526 w 96672"/>
                <a:gd name="connsiteY3" fmla="*/ 38767 h 38692"/>
                <a:gd name="connsiteX4" fmla="*/ 48675 w 96672"/>
                <a:gd name="connsiteY4" fmla="*/ 16394 h 38692"/>
                <a:gd name="connsiteX5" fmla="*/ 93825 w 96672"/>
                <a:gd name="connsiteY5" fmla="*/ 38767 h 38692"/>
                <a:gd name="connsiteX6" fmla="*/ 97012 w 96672"/>
                <a:gd name="connsiteY6" fmla="*/ 33503 h 38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672" h="38692">
                  <a:moveTo>
                    <a:pt x="97012" y="33503"/>
                  </a:moveTo>
                  <a:cubicBezTo>
                    <a:pt x="82139" y="20606"/>
                    <a:pt x="65938" y="9551"/>
                    <a:pt x="48675" y="75"/>
                  </a:cubicBezTo>
                  <a:cubicBezTo>
                    <a:pt x="31412" y="9551"/>
                    <a:pt x="15212" y="20606"/>
                    <a:pt x="339" y="33503"/>
                  </a:cubicBezTo>
                  <a:lnTo>
                    <a:pt x="3526" y="38767"/>
                  </a:lnTo>
                  <a:cubicBezTo>
                    <a:pt x="18930" y="32187"/>
                    <a:pt x="34068" y="24554"/>
                    <a:pt x="48675" y="16394"/>
                  </a:cubicBezTo>
                  <a:cubicBezTo>
                    <a:pt x="63282" y="24554"/>
                    <a:pt x="78421" y="32187"/>
                    <a:pt x="93825" y="38767"/>
                  </a:cubicBezTo>
                  <a:lnTo>
                    <a:pt x="97012" y="33503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40" name="Figura a mano libera: forma 1039">
              <a:extLst>
                <a:ext uri="{FF2B5EF4-FFF2-40B4-BE49-F238E27FC236}">
                  <a16:creationId xmlns:a16="http://schemas.microsoft.com/office/drawing/2014/main" id="{6C381DAE-A292-8249-C7E9-0A7CF375E315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4305088" y="4011104"/>
              <a:ext cx="143946" cy="119235"/>
            </a:xfrm>
            <a:custGeom>
              <a:avLst/>
              <a:gdLst>
                <a:gd name="connsiteX0" fmla="*/ 144282 w 143946"/>
                <a:gd name="connsiteY0" fmla="*/ 78776 h 119235"/>
                <a:gd name="connsiteX1" fmla="*/ 141095 w 143946"/>
                <a:gd name="connsiteY1" fmla="*/ 76144 h 119235"/>
                <a:gd name="connsiteX2" fmla="*/ 137111 w 143946"/>
                <a:gd name="connsiteY2" fmla="*/ 80881 h 119235"/>
                <a:gd name="connsiteX3" fmla="*/ 110021 w 143946"/>
                <a:gd name="connsiteY3" fmla="*/ 113520 h 119235"/>
                <a:gd name="connsiteX4" fmla="*/ 103647 w 143946"/>
                <a:gd name="connsiteY4" fmla="*/ 104834 h 119235"/>
                <a:gd name="connsiteX5" fmla="*/ 108428 w 143946"/>
                <a:gd name="connsiteY5" fmla="*/ 86146 h 119235"/>
                <a:gd name="connsiteX6" fmla="*/ 124628 w 143946"/>
                <a:gd name="connsiteY6" fmla="*/ 28239 h 119235"/>
                <a:gd name="connsiteX7" fmla="*/ 94086 w 143946"/>
                <a:gd name="connsiteY7" fmla="*/ 75 h 119235"/>
                <a:gd name="connsiteX8" fmla="*/ 52655 w 143946"/>
                <a:gd name="connsiteY8" fmla="*/ 22975 h 119235"/>
                <a:gd name="connsiteX9" fmla="*/ 28221 w 143946"/>
                <a:gd name="connsiteY9" fmla="*/ 75 h 119235"/>
                <a:gd name="connsiteX10" fmla="*/ 8303 w 143946"/>
                <a:gd name="connsiteY10" fmla="*/ 15078 h 119235"/>
                <a:gd name="connsiteX11" fmla="*/ 335 w 143946"/>
                <a:gd name="connsiteY11" fmla="*/ 40610 h 119235"/>
                <a:gd name="connsiteX12" fmla="*/ 3522 w 143946"/>
                <a:gd name="connsiteY12" fmla="*/ 43242 h 119235"/>
                <a:gd name="connsiteX13" fmla="*/ 8037 w 143946"/>
                <a:gd name="connsiteY13" fmla="*/ 37188 h 119235"/>
                <a:gd name="connsiteX14" fmla="*/ 27425 w 143946"/>
                <a:gd name="connsiteY14" fmla="*/ 5866 h 119235"/>
                <a:gd name="connsiteX15" fmla="*/ 35658 w 143946"/>
                <a:gd name="connsiteY15" fmla="*/ 17974 h 119235"/>
                <a:gd name="connsiteX16" fmla="*/ 31408 w 143946"/>
                <a:gd name="connsiteY16" fmla="*/ 40083 h 119235"/>
                <a:gd name="connsiteX17" fmla="*/ 16005 w 143946"/>
                <a:gd name="connsiteY17" fmla="*/ 100886 h 119235"/>
                <a:gd name="connsiteX18" fmla="*/ 13614 w 143946"/>
                <a:gd name="connsiteY18" fmla="*/ 112204 h 119235"/>
                <a:gd name="connsiteX19" fmla="*/ 21316 w 143946"/>
                <a:gd name="connsiteY19" fmla="*/ 119310 h 119235"/>
                <a:gd name="connsiteX20" fmla="*/ 31143 w 143946"/>
                <a:gd name="connsiteY20" fmla="*/ 111940 h 119235"/>
                <a:gd name="connsiteX21" fmla="*/ 36189 w 143946"/>
                <a:gd name="connsiteY21" fmla="*/ 92463 h 119235"/>
                <a:gd name="connsiteX22" fmla="*/ 42032 w 143946"/>
                <a:gd name="connsiteY22" fmla="*/ 68774 h 119235"/>
                <a:gd name="connsiteX23" fmla="*/ 46547 w 143946"/>
                <a:gd name="connsiteY23" fmla="*/ 51138 h 119235"/>
                <a:gd name="connsiteX24" fmla="*/ 49999 w 143946"/>
                <a:gd name="connsiteY24" fmla="*/ 37978 h 119235"/>
                <a:gd name="connsiteX25" fmla="*/ 93290 w 143946"/>
                <a:gd name="connsiteY25" fmla="*/ 5866 h 119235"/>
                <a:gd name="connsiteX26" fmla="*/ 107631 w 143946"/>
                <a:gd name="connsiteY26" fmla="*/ 24291 h 119235"/>
                <a:gd name="connsiteX27" fmla="*/ 90368 w 143946"/>
                <a:gd name="connsiteY27" fmla="*/ 85619 h 119235"/>
                <a:gd name="connsiteX28" fmla="*/ 87712 w 143946"/>
                <a:gd name="connsiteY28" fmla="*/ 97727 h 119235"/>
                <a:gd name="connsiteX29" fmla="*/ 109490 w 143946"/>
                <a:gd name="connsiteY29" fmla="*/ 119310 h 119235"/>
                <a:gd name="connsiteX30" fmla="*/ 144282 w 143946"/>
                <a:gd name="connsiteY30" fmla="*/ 78776 h 119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3946" h="119235">
                  <a:moveTo>
                    <a:pt x="144282" y="78776"/>
                  </a:moveTo>
                  <a:cubicBezTo>
                    <a:pt x="144282" y="76144"/>
                    <a:pt x="141891" y="76144"/>
                    <a:pt x="141095" y="76144"/>
                  </a:cubicBezTo>
                  <a:cubicBezTo>
                    <a:pt x="138439" y="76144"/>
                    <a:pt x="138439" y="76933"/>
                    <a:pt x="137111" y="80881"/>
                  </a:cubicBezTo>
                  <a:cubicBezTo>
                    <a:pt x="131799" y="98780"/>
                    <a:pt x="123035" y="113520"/>
                    <a:pt x="110021" y="113520"/>
                  </a:cubicBezTo>
                  <a:cubicBezTo>
                    <a:pt x="105506" y="113520"/>
                    <a:pt x="103647" y="110888"/>
                    <a:pt x="103647" y="104834"/>
                  </a:cubicBezTo>
                  <a:cubicBezTo>
                    <a:pt x="103647" y="98253"/>
                    <a:pt x="106038" y="91936"/>
                    <a:pt x="108428" y="86146"/>
                  </a:cubicBezTo>
                  <a:cubicBezTo>
                    <a:pt x="113474" y="72195"/>
                    <a:pt x="124628" y="43242"/>
                    <a:pt x="124628" y="28239"/>
                  </a:cubicBezTo>
                  <a:cubicBezTo>
                    <a:pt x="124628" y="10604"/>
                    <a:pt x="113208" y="75"/>
                    <a:pt x="94086" y="75"/>
                  </a:cubicBezTo>
                  <a:cubicBezTo>
                    <a:pt x="70184" y="75"/>
                    <a:pt x="57170" y="16921"/>
                    <a:pt x="52655" y="22975"/>
                  </a:cubicBezTo>
                  <a:cubicBezTo>
                    <a:pt x="51327" y="8235"/>
                    <a:pt x="40438" y="75"/>
                    <a:pt x="28221" y="75"/>
                  </a:cubicBezTo>
                  <a:cubicBezTo>
                    <a:pt x="16005" y="75"/>
                    <a:pt x="10958" y="10340"/>
                    <a:pt x="8303" y="15078"/>
                  </a:cubicBezTo>
                  <a:cubicBezTo>
                    <a:pt x="4053" y="24027"/>
                    <a:pt x="335" y="39557"/>
                    <a:pt x="335" y="40610"/>
                  </a:cubicBezTo>
                  <a:cubicBezTo>
                    <a:pt x="335" y="43242"/>
                    <a:pt x="3522" y="43242"/>
                    <a:pt x="3522" y="43242"/>
                  </a:cubicBezTo>
                  <a:cubicBezTo>
                    <a:pt x="6178" y="43242"/>
                    <a:pt x="6443" y="42979"/>
                    <a:pt x="8037" y="37188"/>
                  </a:cubicBezTo>
                  <a:cubicBezTo>
                    <a:pt x="12552" y="18500"/>
                    <a:pt x="17864" y="5866"/>
                    <a:pt x="27425" y="5866"/>
                  </a:cubicBezTo>
                  <a:cubicBezTo>
                    <a:pt x="32736" y="5866"/>
                    <a:pt x="35658" y="9287"/>
                    <a:pt x="35658" y="17974"/>
                  </a:cubicBezTo>
                  <a:cubicBezTo>
                    <a:pt x="35658" y="23501"/>
                    <a:pt x="34861" y="26396"/>
                    <a:pt x="31408" y="40083"/>
                  </a:cubicBezTo>
                  <a:lnTo>
                    <a:pt x="16005" y="100886"/>
                  </a:lnTo>
                  <a:cubicBezTo>
                    <a:pt x="15208" y="104834"/>
                    <a:pt x="13614" y="110888"/>
                    <a:pt x="13614" y="112204"/>
                  </a:cubicBezTo>
                  <a:cubicBezTo>
                    <a:pt x="13614" y="116941"/>
                    <a:pt x="17332" y="119310"/>
                    <a:pt x="21316" y="119310"/>
                  </a:cubicBezTo>
                  <a:cubicBezTo>
                    <a:pt x="24503" y="119310"/>
                    <a:pt x="29284" y="117205"/>
                    <a:pt x="31143" y="111940"/>
                  </a:cubicBezTo>
                  <a:cubicBezTo>
                    <a:pt x="31408" y="111414"/>
                    <a:pt x="34595" y="99043"/>
                    <a:pt x="36189" y="92463"/>
                  </a:cubicBezTo>
                  <a:lnTo>
                    <a:pt x="42032" y="68774"/>
                  </a:lnTo>
                  <a:cubicBezTo>
                    <a:pt x="43625" y="62983"/>
                    <a:pt x="45219" y="57192"/>
                    <a:pt x="46547" y="51138"/>
                  </a:cubicBezTo>
                  <a:lnTo>
                    <a:pt x="49999" y="37978"/>
                  </a:lnTo>
                  <a:cubicBezTo>
                    <a:pt x="53983" y="29818"/>
                    <a:pt x="68059" y="5866"/>
                    <a:pt x="93290" y="5866"/>
                  </a:cubicBezTo>
                  <a:cubicBezTo>
                    <a:pt x="105241" y="5866"/>
                    <a:pt x="107631" y="15605"/>
                    <a:pt x="107631" y="24291"/>
                  </a:cubicBezTo>
                  <a:cubicBezTo>
                    <a:pt x="107631" y="40610"/>
                    <a:pt x="94617" y="74301"/>
                    <a:pt x="90368" y="85619"/>
                  </a:cubicBezTo>
                  <a:cubicBezTo>
                    <a:pt x="87978" y="91673"/>
                    <a:pt x="87712" y="94832"/>
                    <a:pt x="87712" y="97727"/>
                  </a:cubicBezTo>
                  <a:cubicBezTo>
                    <a:pt x="87712" y="110098"/>
                    <a:pt x="97008" y="119310"/>
                    <a:pt x="109490" y="119310"/>
                  </a:cubicBezTo>
                  <a:cubicBezTo>
                    <a:pt x="134455" y="119310"/>
                    <a:pt x="144282" y="80881"/>
                    <a:pt x="144282" y="78776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41" name="Figura a mano libera: forma 1040">
              <a:extLst>
                <a:ext uri="{FF2B5EF4-FFF2-40B4-BE49-F238E27FC236}">
                  <a16:creationId xmlns:a16="http://schemas.microsoft.com/office/drawing/2014/main" id="{3EAB3908-CE8B-C4FD-A076-A983DA9FFAA5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14479577" y="4047691"/>
              <a:ext cx="28151" cy="27900"/>
            </a:xfrm>
            <a:custGeom>
              <a:avLst/>
              <a:gdLst>
                <a:gd name="connsiteX0" fmla="*/ 28491 w 28151"/>
                <a:gd name="connsiteY0" fmla="*/ 14025 h 27900"/>
                <a:gd name="connsiteX1" fmla="*/ 14415 w 28151"/>
                <a:gd name="connsiteY1" fmla="*/ 75 h 27900"/>
                <a:gd name="connsiteX2" fmla="*/ 339 w 28151"/>
                <a:gd name="connsiteY2" fmla="*/ 14025 h 27900"/>
                <a:gd name="connsiteX3" fmla="*/ 14415 w 28151"/>
                <a:gd name="connsiteY3" fmla="*/ 27976 h 27900"/>
                <a:gd name="connsiteX4" fmla="*/ 28491 w 28151"/>
                <a:gd name="connsiteY4" fmla="*/ 14025 h 2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51" h="27900">
                  <a:moveTo>
                    <a:pt x="28491" y="14025"/>
                  </a:moveTo>
                  <a:cubicBezTo>
                    <a:pt x="28491" y="6392"/>
                    <a:pt x="22117" y="75"/>
                    <a:pt x="14415" y="75"/>
                  </a:cubicBezTo>
                  <a:cubicBezTo>
                    <a:pt x="6713" y="75"/>
                    <a:pt x="339" y="6392"/>
                    <a:pt x="339" y="14025"/>
                  </a:cubicBezTo>
                  <a:cubicBezTo>
                    <a:pt x="339" y="21658"/>
                    <a:pt x="6713" y="27976"/>
                    <a:pt x="14415" y="27976"/>
                  </a:cubicBezTo>
                  <a:cubicBezTo>
                    <a:pt x="22117" y="27976"/>
                    <a:pt x="28491" y="21658"/>
                    <a:pt x="28491" y="14025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42" name="Figura a mano libera: forma 1041">
              <a:extLst>
                <a:ext uri="{FF2B5EF4-FFF2-40B4-BE49-F238E27FC236}">
                  <a16:creationId xmlns:a16="http://schemas.microsoft.com/office/drawing/2014/main" id="{B38D8AED-07E4-F215-4F08-5D1FF4C6B939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14538271" y="4011104"/>
              <a:ext cx="132260" cy="119235"/>
            </a:xfrm>
            <a:custGeom>
              <a:avLst/>
              <a:gdLst>
                <a:gd name="connsiteX0" fmla="*/ 132602 w 132260"/>
                <a:gd name="connsiteY0" fmla="*/ 17447 h 119235"/>
                <a:gd name="connsiteX1" fmla="*/ 107903 w 132260"/>
                <a:gd name="connsiteY1" fmla="*/ 75 h 119235"/>
                <a:gd name="connsiteX2" fmla="*/ 80016 w 132260"/>
                <a:gd name="connsiteY2" fmla="*/ 20079 h 119235"/>
                <a:gd name="connsiteX3" fmla="*/ 51333 w 132260"/>
                <a:gd name="connsiteY3" fmla="*/ 75 h 119235"/>
                <a:gd name="connsiteX4" fmla="*/ 8574 w 132260"/>
                <a:gd name="connsiteY4" fmla="*/ 40610 h 119235"/>
                <a:gd name="connsiteX5" fmla="*/ 11761 w 132260"/>
                <a:gd name="connsiteY5" fmla="*/ 43242 h 119235"/>
                <a:gd name="connsiteX6" fmla="*/ 15214 w 132260"/>
                <a:gd name="connsiteY6" fmla="*/ 40347 h 119235"/>
                <a:gd name="connsiteX7" fmla="*/ 50802 w 132260"/>
                <a:gd name="connsiteY7" fmla="*/ 5866 h 119235"/>
                <a:gd name="connsiteX8" fmla="*/ 65144 w 132260"/>
                <a:gd name="connsiteY8" fmla="*/ 23501 h 119235"/>
                <a:gd name="connsiteX9" fmla="*/ 50802 w 132260"/>
                <a:gd name="connsiteY9" fmla="*/ 86146 h 119235"/>
                <a:gd name="connsiteX10" fmla="*/ 25572 w 132260"/>
                <a:gd name="connsiteY10" fmla="*/ 113520 h 119235"/>
                <a:gd name="connsiteX11" fmla="*/ 12292 w 132260"/>
                <a:gd name="connsiteY11" fmla="*/ 110098 h 119235"/>
                <a:gd name="connsiteX12" fmla="*/ 24775 w 132260"/>
                <a:gd name="connsiteY12" fmla="*/ 95884 h 119235"/>
                <a:gd name="connsiteX13" fmla="*/ 14948 w 132260"/>
                <a:gd name="connsiteY13" fmla="*/ 86672 h 119235"/>
                <a:gd name="connsiteX14" fmla="*/ 341 w 132260"/>
                <a:gd name="connsiteY14" fmla="*/ 101938 h 119235"/>
                <a:gd name="connsiteX15" fmla="*/ 25306 w 132260"/>
                <a:gd name="connsiteY15" fmla="*/ 119310 h 119235"/>
                <a:gd name="connsiteX16" fmla="*/ 53192 w 132260"/>
                <a:gd name="connsiteY16" fmla="*/ 99306 h 119235"/>
                <a:gd name="connsiteX17" fmla="*/ 81876 w 132260"/>
                <a:gd name="connsiteY17" fmla="*/ 119310 h 119235"/>
                <a:gd name="connsiteX18" fmla="*/ 124369 w 132260"/>
                <a:gd name="connsiteY18" fmla="*/ 78776 h 119235"/>
                <a:gd name="connsiteX19" fmla="*/ 121182 w 132260"/>
                <a:gd name="connsiteY19" fmla="*/ 76144 h 119235"/>
                <a:gd name="connsiteX20" fmla="*/ 117729 w 132260"/>
                <a:gd name="connsiteY20" fmla="*/ 79039 h 119235"/>
                <a:gd name="connsiteX21" fmla="*/ 82407 w 132260"/>
                <a:gd name="connsiteY21" fmla="*/ 113520 h 119235"/>
                <a:gd name="connsiteX22" fmla="*/ 67800 w 132260"/>
                <a:gd name="connsiteY22" fmla="*/ 96148 h 119235"/>
                <a:gd name="connsiteX23" fmla="*/ 72314 w 132260"/>
                <a:gd name="connsiteY23" fmla="*/ 72985 h 119235"/>
                <a:gd name="connsiteX24" fmla="*/ 81344 w 132260"/>
                <a:gd name="connsiteY24" fmla="*/ 36925 h 119235"/>
                <a:gd name="connsiteX25" fmla="*/ 107637 w 132260"/>
                <a:gd name="connsiteY25" fmla="*/ 5866 h 119235"/>
                <a:gd name="connsiteX26" fmla="*/ 120916 w 132260"/>
                <a:gd name="connsiteY26" fmla="*/ 9287 h 119235"/>
                <a:gd name="connsiteX27" fmla="*/ 108168 w 132260"/>
                <a:gd name="connsiteY27" fmla="*/ 23501 h 119235"/>
                <a:gd name="connsiteX28" fmla="*/ 118261 w 132260"/>
                <a:gd name="connsiteY28" fmla="*/ 32713 h 119235"/>
                <a:gd name="connsiteX29" fmla="*/ 132602 w 132260"/>
                <a:gd name="connsiteY29" fmla="*/ 17447 h 119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2260" h="119235">
                  <a:moveTo>
                    <a:pt x="132602" y="17447"/>
                  </a:moveTo>
                  <a:cubicBezTo>
                    <a:pt x="132602" y="3760"/>
                    <a:pt x="116933" y="75"/>
                    <a:pt x="107903" y="75"/>
                  </a:cubicBezTo>
                  <a:cubicBezTo>
                    <a:pt x="92499" y="75"/>
                    <a:pt x="83203" y="14025"/>
                    <a:pt x="80016" y="20079"/>
                  </a:cubicBezTo>
                  <a:cubicBezTo>
                    <a:pt x="73377" y="2707"/>
                    <a:pt x="59035" y="75"/>
                    <a:pt x="51333" y="75"/>
                  </a:cubicBezTo>
                  <a:cubicBezTo>
                    <a:pt x="23713" y="75"/>
                    <a:pt x="8574" y="34030"/>
                    <a:pt x="8574" y="40610"/>
                  </a:cubicBezTo>
                  <a:cubicBezTo>
                    <a:pt x="8574" y="43242"/>
                    <a:pt x="11761" y="43242"/>
                    <a:pt x="11761" y="43242"/>
                  </a:cubicBezTo>
                  <a:cubicBezTo>
                    <a:pt x="13886" y="43242"/>
                    <a:pt x="14683" y="42716"/>
                    <a:pt x="15214" y="40347"/>
                  </a:cubicBezTo>
                  <a:cubicBezTo>
                    <a:pt x="24244" y="12446"/>
                    <a:pt x="41772" y="5866"/>
                    <a:pt x="50802" y="5866"/>
                  </a:cubicBezTo>
                  <a:cubicBezTo>
                    <a:pt x="55848" y="5866"/>
                    <a:pt x="65144" y="8235"/>
                    <a:pt x="65144" y="23501"/>
                  </a:cubicBezTo>
                  <a:cubicBezTo>
                    <a:pt x="65144" y="31661"/>
                    <a:pt x="60629" y="49296"/>
                    <a:pt x="50802" y="86146"/>
                  </a:cubicBezTo>
                  <a:cubicBezTo>
                    <a:pt x="46553" y="102465"/>
                    <a:pt x="37257" y="113520"/>
                    <a:pt x="25572" y="113520"/>
                  </a:cubicBezTo>
                  <a:cubicBezTo>
                    <a:pt x="23978" y="113520"/>
                    <a:pt x="17870" y="113520"/>
                    <a:pt x="12292" y="110098"/>
                  </a:cubicBezTo>
                  <a:cubicBezTo>
                    <a:pt x="18932" y="108782"/>
                    <a:pt x="24775" y="103254"/>
                    <a:pt x="24775" y="95884"/>
                  </a:cubicBezTo>
                  <a:cubicBezTo>
                    <a:pt x="24775" y="88778"/>
                    <a:pt x="18932" y="86672"/>
                    <a:pt x="14948" y="86672"/>
                  </a:cubicBezTo>
                  <a:cubicBezTo>
                    <a:pt x="6981" y="86672"/>
                    <a:pt x="341" y="93516"/>
                    <a:pt x="341" y="101938"/>
                  </a:cubicBezTo>
                  <a:cubicBezTo>
                    <a:pt x="341" y="114046"/>
                    <a:pt x="13620" y="119310"/>
                    <a:pt x="25306" y="119310"/>
                  </a:cubicBezTo>
                  <a:cubicBezTo>
                    <a:pt x="42835" y="119310"/>
                    <a:pt x="52396" y="100886"/>
                    <a:pt x="53192" y="99306"/>
                  </a:cubicBezTo>
                  <a:cubicBezTo>
                    <a:pt x="56379" y="109045"/>
                    <a:pt x="65940" y="119310"/>
                    <a:pt x="81876" y="119310"/>
                  </a:cubicBezTo>
                  <a:cubicBezTo>
                    <a:pt x="109231" y="119310"/>
                    <a:pt x="124369" y="85356"/>
                    <a:pt x="124369" y="78776"/>
                  </a:cubicBezTo>
                  <a:cubicBezTo>
                    <a:pt x="124369" y="76144"/>
                    <a:pt x="121979" y="76144"/>
                    <a:pt x="121182" y="76144"/>
                  </a:cubicBezTo>
                  <a:cubicBezTo>
                    <a:pt x="118792" y="76144"/>
                    <a:pt x="118261" y="77196"/>
                    <a:pt x="117729" y="79039"/>
                  </a:cubicBezTo>
                  <a:cubicBezTo>
                    <a:pt x="108965" y="107203"/>
                    <a:pt x="90905" y="113520"/>
                    <a:pt x="82407" y="113520"/>
                  </a:cubicBezTo>
                  <a:cubicBezTo>
                    <a:pt x="72049" y="113520"/>
                    <a:pt x="67800" y="105097"/>
                    <a:pt x="67800" y="96148"/>
                  </a:cubicBezTo>
                  <a:cubicBezTo>
                    <a:pt x="67800" y="90357"/>
                    <a:pt x="69393" y="84566"/>
                    <a:pt x="72314" y="72985"/>
                  </a:cubicBezTo>
                  <a:lnTo>
                    <a:pt x="81344" y="36925"/>
                  </a:lnTo>
                  <a:cubicBezTo>
                    <a:pt x="82938" y="30081"/>
                    <a:pt x="89046" y="5866"/>
                    <a:pt x="107637" y="5866"/>
                  </a:cubicBezTo>
                  <a:cubicBezTo>
                    <a:pt x="108965" y="5866"/>
                    <a:pt x="115339" y="5866"/>
                    <a:pt x="120916" y="9287"/>
                  </a:cubicBezTo>
                  <a:cubicBezTo>
                    <a:pt x="113480" y="10604"/>
                    <a:pt x="108168" y="17184"/>
                    <a:pt x="108168" y="23501"/>
                  </a:cubicBezTo>
                  <a:cubicBezTo>
                    <a:pt x="108168" y="27712"/>
                    <a:pt x="111090" y="32713"/>
                    <a:pt x="118261" y="32713"/>
                  </a:cubicBezTo>
                  <a:cubicBezTo>
                    <a:pt x="124103" y="32713"/>
                    <a:pt x="132602" y="27976"/>
                    <a:pt x="132602" y="17447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43" name="Figura a mano libera: forma 1042">
              <a:extLst>
                <a:ext uri="{FF2B5EF4-FFF2-40B4-BE49-F238E27FC236}">
                  <a16:creationId xmlns:a16="http://schemas.microsoft.com/office/drawing/2014/main" id="{6E1CA80B-2802-2CAA-4309-E3AF634F1E49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4697356" y="4056377"/>
              <a:ext cx="176879" cy="10528"/>
            </a:xfrm>
            <a:custGeom>
              <a:avLst/>
              <a:gdLst>
                <a:gd name="connsiteX0" fmla="*/ 177224 w 176879"/>
                <a:gd name="connsiteY0" fmla="*/ 5339 h 10528"/>
                <a:gd name="connsiteX1" fmla="*/ 171913 w 176879"/>
                <a:gd name="connsiteY1" fmla="*/ 75 h 10528"/>
                <a:gd name="connsiteX2" fmla="*/ 5657 w 176879"/>
                <a:gd name="connsiteY2" fmla="*/ 75 h 10528"/>
                <a:gd name="connsiteX3" fmla="*/ 345 w 176879"/>
                <a:gd name="connsiteY3" fmla="*/ 5339 h 10528"/>
                <a:gd name="connsiteX4" fmla="*/ 5657 w 176879"/>
                <a:gd name="connsiteY4" fmla="*/ 10604 h 10528"/>
                <a:gd name="connsiteX5" fmla="*/ 171913 w 176879"/>
                <a:gd name="connsiteY5" fmla="*/ 10604 h 10528"/>
                <a:gd name="connsiteX6" fmla="*/ 177224 w 176879"/>
                <a:gd name="connsiteY6" fmla="*/ 5339 h 1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879" h="10528">
                  <a:moveTo>
                    <a:pt x="177224" y="5339"/>
                  </a:moveTo>
                  <a:cubicBezTo>
                    <a:pt x="177224" y="2444"/>
                    <a:pt x="174834" y="75"/>
                    <a:pt x="171913" y="75"/>
                  </a:cubicBezTo>
                  <a:lnTo>
                    <a:pt x="5657" y="75"/>
                  </a:lnTo>
                  <a:cubicBezTo>
                    <a:pt x="2735" y="75"/>
                    <a:pt x="345" y="2444"/>
                    <a:pt x="345" y="5339"/>
                  </a:cubicBezTo>
                  <a:cubicBezTo>
                    <a:pt x="345" y="8235"/>
                    <a:pt x="2735" y="10604"/>
                    <a:pt x="5657" y="10604"/>
                  </a:cubicBezTo>
                  <a:lnTo>
                    <a:pt x="171913" y="10604"/>
                  </a:lnTo>
                  <a:cubicBezTo>
                    <a:pt x="174834" y="10604"/>
                    <a:pt x="177224" y="8235"/>
                    <a:pt x="177224" y="5339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44" name="Figura a mano libera: forma 1043">
              <a:extLst>
                <a:ext uri="{FF2B5EF4-FFF2-40B4-BE49-F238E27FC236}">
                  <a16:creationId xmlns:a16="http://schemas.microsoft.com/office/drawing/2014/main" id="{C90BD8D5-7F73-6A4D-0FA2-6A42C680ECC6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4900262" y="3962937"/>
              <a:ext cx="89767" cy="167140"/>
            </a:xfrm>
            <a:custGeom>
              <a:avLst/>
              <a:gdLst>
                <a:gd name="connsiteX0" fmla="*/ 90118 w 89767"/>
                <a:gd name="connsiteY0" fmla="*/ 54823 h 167140"/>
                <a:gd name="connsiteX1" fmla="*/ 82151 w 89767"/>
                <a:gd name="connsiteY1" fmla="*/ 51138 h 167140"/>
                <a:gd name="connsiteX2" fmla="*/ 56920 w 89767"/>
                <a:gd name="connsiteY2" fmla="*/ 51138 h 167140"/>
                <a:gd name="connsiteX3" fmla="*/ 66747 w 89767"/>
                <a:gd name="connsiteY3" fmla="*/ 12183 h 167140"/>
                <a:gd name="connsiteX4" fmla="*/ 67543 w 89767"/>
                <a:gd name="connsiteY4" fmla="*/ 8498 h 167140"/>
                <a:gd name="connsiteX5" fmla="*/ 58514 w 89767"/>
                <a:gd name="connsiteY5" fmla="*/ 75 h 167140"/>
                <a:gd name="connsiteX6" fmla="*/ 46031 w 89767"/>
                <a:gd name="connsiteY6" fmla="*/ 11393 h 167140"/>
                <a:gd name="connsiteX7" fmla="*/ 35939 w 89767"/>
                <a:gd name="connsiteY7" fmla="*/ 51138 h 167140"/>
                <a:gd name="connsiteX8" fmla="*/ 8849 w 89767"/>
                <a:gd name="connsiteY8" fmla="*/ 51138 h 167140"/>
                <a:gd name="connsiteX9" fmla="*/ 351 w 89767"/>
                <a:gd name="connsiteY9" fmla="*/ 56929 h 167140"/>
                <a:gd name="connsiteX10" fmla="*/ 8318 w 89767"/>
                <a:gd name="connsiteY10" fmla="*/ 60614 h 167140"/>
                <a:gd name="connsiteX11" fmla="*/ 33549 w 89767"/>
                <a:gd name="connsiteY11" fmla="*/ 60614 h 167140"/>
                <a:gd name="connsiteX12" fmla="*/ 17879 w 89767"/>
                <a:gd name="connsiteY12" fmla="*/ 122732 h 167140"/>
                <a:gd name="connsiteX13" fmla="*/ 13895 w 89767"/>
                <a:gd name="connsiteY13" fmla="*/ 142210 h 167140"/>
                <a:gd name="connsiteX14" fmla="*/ 42313 w 89767"/>
                <a:gd name="connsiteY14" fmla="*/ 167215 h 167140"/>
                <a:gd name="connsiteX15" fmla="*/ 88525 w 89767"/>
                <a:gd name="connsiteY15" fmla="*/ 126944 h 167140"/>
                <a:gd name="connsiteX16" fmla="*/ 84275 w 89767"/>
                <a:gd name="connsiteY16" fmla="*/ 123522 h 167140"/>
                <a:gd name="connsiteX17" fmla="*/ 78698 w 89767"/>
                <a:gd name="connsiteY17" fmla="*/ 128523 h 167140"/>
                <a:gd name="connsiteX18" fmla="*/ 43110 w 89767"/>
                <a:gd name="connsiteY18" fmla="*/ 159845 h 167140"/>
                <a:gd name="connsiteX19" fmla="*/ 33814 w 89767"/>
                <a:gd name="connsiteY19" fmla="*/ 146948 h 167140"/>
                <a:gd name="connsiteX20" fmla="*/ 35408 w 89767"/>
                <a:gd name="connsiteY20" fmla="*/ 136156 h 167140"/>
                <a:gd name="connsiteX21" fmla="*/ 54530 w 89767"/>
                <a:gd name="connsiteY21" fmla="*/ 60614 h 167140"/>
                <a:gd name="connsiteX22" fmla="*/ 81619 w 89767"/>
                <a:gd name="connsiteY22" fmla="*/ 60614 h 167140"/>
                <a:gd name="connsiteX23" fmla="*/ 90118 w 89767"/>
                <a:gd name="connsiteY23" fmla="*/ 54823 h 16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767" h="167140">
                  <a:moveTo>
                    <a:pt x="90118" y="54823"/>
                  </a:moveTo>
                  <a:cubicBezTo>
                    <a:pt x="90118" y="51138"/>
                    <a:pt x="86665" y="51138"/>
                    <a:pt x="82151" y="51138"/>
                  </a:cubicBezTo>
                  <a:lnTo>
                    <a:pt x="56920" y="51138"/>
                  </a:lnTo>
                  <a:lnTo>
                    <a:pt x="66747" y="12183"/>
                  </a:lnTo>
                  <a:cubicBezTo>
                    <a:pt x="67012" y="10867"/>
                    <a:pt x="67543" y="9551"/>
                    <a:pt x="67543" y="8498"/>
                  </a:cubicBezTo>
                  <a:cubicBezTo>
                    <a:pt x="67543" y="3760"/>
                    <a:pt x="63825" y="75"/>
                    <a:pt x="58514" y="75"/>
                  </a:cubicBezTo>
                  <a:cubicBezTo>
                    <a:pt x="51874" y="75"/>
                    <a:pt x="47890" y="4550"/>
                    <a:pt x="46031" y="11393"/>
                  </a:cubicBezTo>
                  <a:cubicBezTo>
                    <a:pt x="44172" y="17974"/>
                    <a:pt x="47625" y="5339"/>
                    <a:pt x="35939" y="51138"/>
                  </a:cubicBezTo>
                  <a:lnTo>
                    <a:pt x="8849" y="51138"/>
                  </a:lnTo>
                  <a:cubicBezTo>
                    <a:pt x="3803" y="51138"/>
                    <a:pt x="351" y="51138"/>
                    <a:pt x="351" y="56929"/>
                  </a:cubicBezTo>
                  <a:cubicBezTo>
                    <a:pt x="351" y="60614"/>
                    <a:pt x="3538" y="60614"/>
                    <a:pt x="8318" y="60614"/>
                  </a:cubicBezTo>
                  <a:lnTo>
                    <a:pt x="33549" y="60614"/>
                  </a:lnTo>
                  <a:lnTo>
                    <a:pt x="17879" y="122732"/>
                  </a:lnTo>
                  <a:cubicBezTo>
                    <a:pt x="16286" y="129312"/>
                    <a:pt x="13895" y="138788"/>
                    <a:pt x="13895" y="142210"/>
                  </a:cubicBezTo>
                  <a:cubicBezTo>
                    <a:pt x="13895" y="157739"/>
                    <a:pt x="27175" y="167215"/>
                    <a:pt x="42313" y="167215"/>
                  </a:cubicBezTo>
                  <a:cubicBezTo>
                    <a:pt x="71793" y="167215"/>
                    <a:pt x="88525" y="130365"/>
                    <a:pt x="88525" y="126944"/>
                  </a:cubicBezTo>
                  <a:cubicBezTo>
                    <a:pt x="88525" y="123522"/>
                    <a:pt x="85072" y="123522"/>
                    <a:pt x="84275" y="123522"/>
                  </a:cubicBezTo>
                  <a:cubicBezTo>
                    <a:pt x="81088" y="123522"/>
                    <a:pt x="80823" y="124048"/>
                    <a:pt x="78698" y="128523"/>
                  </a:cubicBezTo>
                  <a:cubicBezTo>
                    <a:pt x="71262" y="145105"/>
                    <a:pt x="57717" y="159845"/>
                    <a:pt x="43110" y="159845"/>
                  </a:cubicBezTo>
                  <a:cubicBezTo>
                    <a:pt x="37532" y="159845"/>
                    <a:pt x="33814" y="156423"/>
                    <a:pt x="33814" y="146948"/>
                  </a:cubicBezTo>
                  <a:cubicBezTo>
                    <a:pt x="33814" y="144316"/>
                    <a:pt x="34877" y="138788"/>
                    <a:pt x="35408" y="136156"/>
                  </a:cubicBezTo>
                  <a:lnTo>
                    <a:pt x="54530" y="60614"/>
                  </a:lnTo>
                  <a:lnTo>
                    <a:pt x="81619" y="60614"/>
                  </a:lnTo>
                  <a:cubicBezTo>
                    <a:pt x="86665" y="60614"/>
                    <a:pt x="90118" y="60614"/>
                    <a:pt x="90118" y="54823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45" name="Figura a mano libera: forma 1044">
              <a:extLst>
                <a:ext uri="{FF2B5EF4-FFF2-40B4-BE49-F238E27FC236}">
                  <a16:creationId xmlns:a16="http://schemas.microsoft.com/office/drawing/2014/main" id="{5C3F635E-0280-6FA0-1E0A-B0E4BA3F3390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15018978" y="3930561"/>
              <a:ext cx="61349" cy="262159"/>
            </a:xfrm>
            <a:custGeom>
              <a:avLst/>
              <a:gdLst>
                <a:gd name="connsiteX0" fmla="*/ 61704 w 61349"/>
                <a:gd name="connsiteY0" fmla="*/ 142210 h 262159"/>
                <a:gd name="connsiteX1" fmla="*/ 61704 w 61349"/>
                <a:gd name="connsiteY1" fmla="*/ 120100 h 262159"/>
                <a:gd name="connsiteX2" fmla="*/ 4603 w 61349"/>
                <a:gd name="connsiteY2" fmla="*/ 601 h 262159"/>
                <a:gd name="connsiteX3" fmla="*/ 3009 w 61349"/>
                <a:gd name="connsiteY3" fmla="*/ 75 h 262159"/>
                <a:gd name="connsiteX4" fmla="*/ 354 w 61349"/>
                <a:gd name="connsiteY4" fmla="*/ 2707 h 262159"/>
                <a:gd name="connsiteX5" fmla="*/ 1416 w 61349"/>
                <a:gd name="connsiteY5" fmla="*/ 4813 h 262159"/>
                <a:gd name="connsiteX6" fmla="*/ 47362 w 61349"/>
                <a:gd name="connsiteY6" fmla="*/ 120100 h 262159"/>
                <a:gd name="connsiteX7" fmla="*/ 47362 w 61349"/>
                <a:gd name="connsiteY7" fmla="*/ 142210 h 262159"/>
                <a:gd name="connsiteX8" fmla="*/ 1416 w 61349"/>
                <a:gd name="connsiteY8" fmla="*/ 257497 h 262159"/>
                <a:gd name="connsiteX9" fmla="*/ 354 w 61349"/>
                <a:gd name="connsiteY9" fmla="*/ 259603 h 262159"/>
                <a:gd name="connsiteX10" fmla="*/ 3009 w 61349"/>
                <a:gd name="connsiteY10" fmla="*/ 262235 h 262159"/>
                <a:gd name="connsiteX11" fmla="*/ 4603 w 61349"/>
                <a:gd name="connsiteY11" fmla="*/ 261708 h 262159"/>
                <a:gd name="connsiteX12" fmla="*/ 61704 w 61349"/>
                <a:gd name="connsiteY12" fmla="*/ 142210 h 262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49" h="262159">
                  <a:moveTo>
                    <a:pt x="61704" y="142210"/>
                  </a:moveTo>
                  <a:lnTo>
                    <a:pt x="61704" y="120100"/>
                  </a:lnTo>
                  <a:cubicBezTo>
                    <a:pt x="61704" y="75091"/>
                    <a:pt x="33817" y="22448"/>
                    <a:pt x="4603" y="601"/>
                  </a:cubicBezTo>
                  <a:cubicBezTo>
                    <a:pt x="4072" y="338"/>
                    <a:pt x="3541" y="75"/>
                    <a:pt x="3009" y="75"/>
                  </a:cubicBezTo>
                  <a:cubicBezTo>
                    <a:pt x="1682" y="75"/>
                    <a:pt x="354" y="1391"/>
                    <a:pt x="354" y="2707"/>
                  </a:cubicBezTo>
                  <a:cubicBezTo>
                    <a:pt x="354" y="3497"/>
                    <a:pt x="885" y="4286"/>
                    <a:pt x="1416" y="4813"/>
                  </a:cubicBezTo>
                  <a:cubicBezTo>
                    <a:pt x="29037" y="25343"/>
                    <a:pt x="47362" y="77986"/>
                    <a:pt x="47362" y="120100"/>
                  </a:cubicBezTo>
                  <a:lnTo>
                    <a:pt x="47362" y="142210"/>
                  </a:lnTo>
                  <a:cubicBezTo>
                    <a:pt x="47362" y="184324"/>
                    <a:pt x="29037" y="236966"/>
                    <a:pt x="1416" y="257497"/>
                  </a:cubicBezTo>
                  <a:cubicBezTo>
                    <a:pt x="885" y="258023"/>
                    <a:pt x="354" y="258813"/>
                    <a:pt x="354" y="259603"/>
                  </a:cubicBezTo>
                  <a:cubicBezTo>
                    <a:pt x="354" y="260919"/>
                    <a:pt x="1682" y="262235"/>
                    <a:pt x="3009" y="262235"/>
                  </a:cubicBezTo>
                  <a:cubicBezTo>
                    <a:pt x="3541" y="262235"/>
                    <a:pt x="4072" y="261972"/>
                    <a:pt x="4603" y="261708"/>
                  </a:cubicBezTo>
                  <a:cubicBezTo>
                    <a:pt x="33817" y="239862"/>
                    <a:pt x="61704" y="187219"/>
                    <a:pt x="61704" y="142210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</p:grpSp>
      <p:pic>
        <p:nvPicPr>
          <p:cNvPr id="1086" name="Immagine 1085">
            <a:extLst>
              <a:ext uri="{FF2B5EF4-FFF2-40B4-BE49-F238E27FC236}">
                <a16:creationId xmlns:a16="http://schemas.microsoft.com/office/drawing/2014/main" id="{FB7B5AB1-A33B-BD9D-E90B-479C637E01D3}"/>
              </a:ext>
            </a:extLst>
          </p:cNvPr>
          <p:cNvPicPr>
            <a:picLocks noChangeAspect="1"/>
          </p:cNvPicPr>
          <p:nvPr/>
        </p:nvPicPr>
        <p:blipFill>
          <a:blip r:embed="rId6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273" y="2787245"/>
            <a:ext cx="11507806" cy="2219635"/>
          </a:xfrm>
          <a:prstGeom prst="rect">
            <a:avLst/>
          </a:prstGeom>
        </p:spPr>
      </p:pic>
      <p:pic>
        <p:nvPicPr>
          <p:cNvPr id="1088" name="Immagine 1087">
            <a:extLst>
              <a:ext uri="{FF2B5EF4-FFF2-40B4-BE49-F238E27FC236}">
                <a16:creationId xmlns:a16="http://schemas.microsoft.com/office/drawing/2014/main" id="{322CEC58-69A6-93C2-937D-CACC3AEE60C8}"/>
              </a:ext>
            </a:extLst>
          </p:cNvPr>
          <p:cNvPicPr>
            <a:picLocks noChangeAspect="1"/>
          </p:cNvPicPr>
          <p:nvPr/>
        </p:nvPicPr>
        <p:blipFill>
          <a:blip r:embed="rId6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8034" y="5436992"/>
            <a:ext cx="3696216" cy="1200318"/>
          </a:xfrm>
          <a:prstGeom prst="rect">
            <a:avLst/>
          </a:prstGeom>
        </p:spPr>
      </p:pic>
      <p:pic>
        <p:nvPicPr>
          <p:cNvPr id="1091" name="Immagine 1090">
            <a:extLst>
              <a:ext uri="{FF2B5EF4-FFF2-40B4-BE49-F238E27FC236}">
                <a16:creationId xmlns:a16="http://schemas.microsoft.com/office/drawing/2014/main" id="{F2DDABCF-E3EE-DAC2-BC09-AD79884BDA9B}"/>
              </a:ext>
            </a:extLst>
          </p:cNvPr>
          <p:cNvPicPr>
            <a:picLocks noChangeAspect="1"/>
          </p:cNvPicPr>
          <p:nvPr/>
        </p:nvPicPr>
        <p:blipFill>
          <a:blip r:embed="rId6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58891" y="5362260"/>
            <a:ext cx="4029637" cy="121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2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31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EB096DAB-64B4-47E2-BCBD-E5904488F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5967" y="894"/>
            <a:ext cx="5775740" cy="617038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FFFF00"/>
                </a:solidFill>
                <a:latin typeface="+mn-lt"/>
                <a:cs typeface="Calibri" panose="020F0502020204030204" pitchFamily="34" charset="0"/>
              </a:rPr>
              <a:t>Cosa si osserva</a:t>
            </a:r>
          </a:p>
        </p:txBody>
      </p:sp>
      <p:pic>
        <p:nvPicPr>
          <p:cNvPr id="5" name="Picture 2" descr="LIGOI&#10;">
            <a:extLst>
              <a:ext uri="{FF2B5EF4-FFF2-40B4-BE49-F238E27FC236}">
                <a16:creationId xmlns:a16="http://schemas.microsoft.com/office/drawing/2014/main" id="{EA7DEFD4-2C4B-4B8A-BC00-19286B1A2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3606">
            <a:off x="389905" y="4021910"/>
            <a:ext cx="2793341" cy="18868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isultati immagini per virgo gravitational wave">
            <a:extLst>
              <a:ext uri="{FF2B5EF4-FFF2-40B4-BE49-F238E27FC236}">
                <a16:creationId xmlns:a16="http://schemas.microsoft.com/office/drawing/2014/main" id="{20C8BAF5-9445-43F6-A7EF-D0AEA73E2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8858">
            <a:off x="3413861" y="4134073"/>
            <a:ext cx="2158600" cy="17871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DC6EEA8-D1DC-4B05-ACEB-AC0C2E4FD29F}"/>
              </a:ext>
            </a:extLst>
          </p:cNvPr>
          <p:cNvPicPr>
            <a:picLocks noChangeAspect="1"/>
          </p:cNvPicPr>
          <p:nvPr/>
        </p:nvPicPr>
        <p:blipFill>
          <a:blip r:embed="rId7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8">
                    <a14:imgEffect>
                      <a14:saturation sa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0465">
            <a:off x="-437045" y="1825156"/>
            <a:ext cx="4052478" cy="281428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618A307-D2EE-4F12-BE12-B9578AB00DBD}"/>
              </a:ext>
            </a:extLst>
          </p:cNvPr>
          <p:cNvPicPr>
            <a:picLocks noChangeAspect="1"/>
          </p:cNvPicPr>
          <p:nvPr/>
        </p:nvPicPr>
        <p:blipFill>
          <a:blip r:embed="rId7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8">
                    <a14:imgEffect>
                      <a14:saturation sa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84816">
            <a:off x="2705736" y="988183"/>
            <a:ext cx="3636229" cy="298024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667F0E2-FA3A-4FBC-A6A3-0F342CB9F9AB}"/>
              </a:ext>
            </a:extLst>
          </p:cNvPr>
          <p:cNvPicPr>
            <a:picLocks noChangeAspect="1"/>
          </p:cNvPicPr>
          <p:nvPr/>
        </p:nvPicPr>
        <p:blipFill>
          <a:blip r:embed="rId8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4265">
            <a:off x="4417853" y="2099383"/>
            <a:ext cx="3636229" cy="2980248"/>
          </a:xfrm>
          <a:prstGeom prst="rect">
            <a:avLst/>
          </a:prstGeom>
        </p:spPr>
      </p:pic>
      <p:sp>
        <p:nvSpPr>
          <p:cNvPr id="12" name="Ovale 11">
            <a:extLst>
              <a:ext uri="{FF2B5EF4-FFF2-40B4-BE49-F238E27FC236}">
                <a16:creationId xmlns:a16="http://schemas.microsoft.com/office/drawing/2014/main" id="{EBD77B24-B1D2-450A-9B84-78343E1924A1}"/>
              </a:ext>
            </a:extLst>
          </p:cNvPr>
          <p:cNvSpPr/>
          <p:nvPr/>
        </p:nvSpPr>
        <p:spPr>
          <a:xfrm>
            <a:off x="455613" y="308665"/>
            <a:ext cx="3429000" cy="8608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399" dirty="0">
                <a:solidFill>
                  <a:srgbClr val="FFFF00"/>
                </a:solidFill>
              </a:rPr>
              <a:t>Non correlati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3FCC87EA-5298-4FD2-8376-E86173D317B9}"/>
              </a:ext>
            </a:extLst>
          </p:cNvPr>
          <p:cNvCxnSpPr>
            <a:cxnSpLocks/>
            <a:stCxn id="12" idx="4"/>
          </p:cNvCxnSpPr>
          <p:nvPr/>
        </p:nvCxnSpPr>
        <p:spPr>
          <a:xfrm flipH="1">
            <a:off x="1564441" y="1169512"/>
            <a:ext cx="605672" cy="98955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BA232C7A-B647-4B39-B3D3-5D8346D53C9B}"/>
              </a:ext>
            </a:extLst>
          </p:cNvPr>
          <p:cNvCxnSpPr>
            <a:cxnSpLocks/>
          </p:cNvCxnSpPr>
          <p:nvPr/>
        </p:nvCxnSpPr>
        <p:spPr>
          <a:xfrm>
            <a:off x="2174830" y="1169512"/>
            <a:ext cx="3161415" cy="145920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C5962E9E-79DE-41E0-976A-198FEFBA9CC5}"/>
              </a:ext>
            </a:extLst>
          </p:cNvPr>
          <p:cNvCxnSpPr>
            <a:cxnSpLocks/>
            <a:stCxn id="12" idx="4"/>
          </p:cNvCxnSpPr>
          <p:nvPr/>
        </p:nvCxnSpPr>
        <p:spPr>
          <a:xfrm>
            <a:off x="2170113" y="1169512"/>
            <a:ext cx="1487208" cy="147840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magine 20">
            <a:extLst>
              <a:ext uri="{FF2B5EF4-FFF2-40B4-BE49-F238E27FC236}">
                <a16:creationId xmlns:a16="http://schemas.microsoft.com/office/drawing/2014/main" id="{6C5D08A3-DCBB-4AC5-A7F5-42BE9AF5A95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313" y="2491234"/>
            <a:ext cx="3627394" cy="404669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A15C5C1D-AEFC-463D-B51D-A021DCA215F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314" y="3144073"/>
            <a:ext cx="3627394" cy="406300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A89E35D0-F356-47D7-9127-A6DEBF9EBDF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226" y="1097685"/>
            <a:ext cx="4090569" cy="502179"/>
          </a:xfrm>
          <a:prstGeom prst="rect">
            <a:avLst/>
          </a:prstGeom>
        </p:spPr>
      </p:pic>
      <p:pic>
        <p:nvPicPr>
          <p:cNvPr id="32" name="Picture 15 1">
            <a:extLst>
              <a:ext uri="{FF2B5EF4-FFF2-40B4-BE49-F238E27FC236}">
                <a16:creationId xmlns:a16="http://schemas.microsoft.com/office/drawing/2014/main" id="{21722484-2426-4448-86AE-3F6B940F5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2042">
            <a:off x="5379538" y="4761619"/>
            <a:ext cx="879337" cy="1345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15 2">
            <a:extLst>
              <a:ext uri="{FF2B5EF4-FFF2-40B4-BE49-F238E27FC236}">
                <a16:creationId xmlns:a16="http://schemas.microsoft.com/office/drawing/2014/main" id="{18E84E05-EF9B-41B7-A13B-55B876BA8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5136">
            <a:off x="2261976" y="4803903"/>
            <a:ext cx="879337" cy="1345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D053B70D-B2E1-4767-8D1A-98486F85EE2D}"/>
              </a:ext>
            </a:extLst>
          </p:cNvPr>
          <p:cNvSpPr txBox="1"/>
          <p:nvPr/>
        </p:nvSpPr>
        <p:spPr>
          <a:xfrm>
            <a:off x="7358502" y="4546404"/>
            <a:ext cx="4316353" cy="830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399" dirty="0">
                <a:solidFill>
                  <a:srgbClr val="FFFF00"/>
                </a:solidFill>
              </a:rPr>
              <a:t>Idea di base: correlare l’uscita di diversi rivelatori </a:t>
            </a:r>
          </a:p>
        </p:txBody>
      </p:sp>
      <p:grpSp>
        <p:nvGrpSpPr>
          <p:cNvPr id="168" name="Gruppo 167" descr="\documentclass[usenames,dvipsnames]{article}&#10;\usepackage{fontspec}  % for system fonts&#10;\usepackage{unicode-math} % for OpenType math&#10;\usepackage{cancel}&#10;% Set main text font&#10;\setmainfont{Fira Sans}   % requires Fira Sans installed&#10;\setsansfont{Fira Sans}   % optional&#10;\setmonofont{Fira Mono}   % optional&#10;\usepackage{amsmath}&#10;\pagestyle{empty}&#10;\usepackage[dvipsnames]{color}&#10;\color{yellow}&#10;\begin{document}&#10;\[&#10;\left&lt; S_1\left(t\right) S_2\left(t^\prime\right) \right&gt; =&#10;\left&lt; h_1\left(t\right) h_2\left(t^\prime\right) \right&gt;&#10;+\left&lt; h_1\left(t\right) n_2\left(t^\prime\right) \right&gt;&#10;+\left&lt; n_1\left(t\right) h_2\left(t^\prime\right) \right&gt;&#10;+\left&lt; n_1\left(t\right) n_2\left(t^\prime\right) \right&gt;&#10;\]&#10;&#10;\end{document}" title="IguanaTex Shape Display">
            <a:extLst>
              <a:ext uri="{FF2B5EF4-FFF2-40B4-BE49-F238E27FC236}">
                <a16:creationId xmlns:a16="http://schemas.microsoft.com/office/drawing/2014/main" id="{CF2D4414-765F-3BD6-2A55-A9AFD88FD1A1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774700" y="6273800"/>
            <a:ext cx="10628906" cy="302749"/>
            <a:chOff x="2736446" y="8614837"/>
            <a:chExt cx="10628906" cy="302749"/>
          </a:xfrm>
        </p:grpSpPr>
        <p:sp>
          <p:nvSpPr>
            <p:cNvPr id="99" name="Figura a mano libera: forma 98">
              <a:extLst>
                <a:ext uri="{FF2B5EF4-FFF2-40B4-BE49-F238E27FC236}">
                  <a16:creationId xmlns:a16="http://schemas.microsoft.com/office/drawing/2014/main" id="{935883D1-53CC-7C21-604C-B24D9FB50F09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2736446" y="8614837"/>
              <a:ext cx="70073" cy="302749"/>
            </a:xfrm>
            <a:custGeom>
              <a:avLst/>
              <a:gdLst>
                <a:gd name="connsiteX0" fmla="*/ 70136 w 70073"/>
                <a:gd name="connsiteY0" fmla="*/ 296779 h 302749"/>
                <a:gd name="connsiteX1" fmla="*/ 69826 w 70073"/>
                <a:gd name="connsiteY1" fmla="*/ 294659 h 302749"/>
                <a:gd name="connsiteX2" fmla="*/ 12775 w 70073"/>
                <a:gd name="connsiteY2" fmla="*/ 151459 h 302749"/>
                <a:gd name="connsiteX3" fmla="*/ 69826 w 70073"/>
                <a:gd name="connsiteY3" fmla="*/ 8258 h 302749"/>
                <a:gd name="connsiteX4" fmla="*/ 70136 w 70073"/>
                <a:gd name="connsiteY4" fmla="*/ 6139 h 302749"/>
                <a:gd name="connsiteX5" fmla="*/ 63935 w 70073"/>
                <a:gd name="connsiteY5" fmla="*/ 84 h 302749"/>
                <a:gd name="connsiteX6" fmla="*/ 58044 w 70073"/>
                <a:gd name="connsiteY6" fmla="*/ 4020 h 302749"/>
                <a:gd name="connsiteX7" fmla="*/ 373 w 70073"/>
                <a:gd name="connsiteY7" fmla="*/ 149339 h 302749"/>
                <a:gd name="connsiteX8" fmla="*/ 62 w 70073"/>
                <a:gd name="connsiteY8" fmla="*/ 151459 h 302749"/>
                <a:gd name="connsiteX9" fmla="*/ 373 w 70073"/>
                <a:gd name="connsiteY9" fmla="*/ 153578 h 302749"/>
                <a:gd name="connsiteX10" fmla="*/ 58044 w 70073"/>
                <a:gd name="connsiteY10" fmla="*/ 298898 h 302749"/>
                <a:gd name="connsiteX11" fmla="*/ 63935 w 70073"/>
                <a:gd name="connsiteY11" fmla="*/ 302834 h 302749"/>
                <a:gd name="connsiteX12" fmla="*/ 70136 w 70073"/>
                <a:gd name="connsiteY12" fmla="*/ 296779 h 30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073" h="302749">
                  <a:moveTo>
                    <a:pt x="70136" y="296779"/>
                  </a:moveTo>
                  <a:cubicBezTo>
                    <a:pt x="70136" y="295870"/>
                    <a:pt x="70136" y="295265"/>
                    <a:pt x="69826" y="294659"/>
                  </a:cubicBezTo>
                  <a:lnTo>
                    <a:pt x="12775" y="151459"/>
                  </a:lnTo>
                  <a:lnTo>
                    <a:pt x="69826" y="8258"/>
                  </a:lnTo>
                  <a:cubicBezTo>
                    <a:pt x="70136" y="7653"/>
                    <a:pt x="70136" y="7047"/>
                    <a:pt x="70136" y="6139"/>
                  </a:cubicBezTo>
                  <a:cubicBezTo>
                    <a:pt x="70136" y="2809"/>
                    <a:pt x="67346" y="84"/>
                    <a:pt x="63935" y="84"/>
                  </a:cubicBezTo>
                  <a:cubicBezTo>
                    <a:pt x="61455" y="84"/>
                    <a:pt x="58974" y="1598"/>
                    <a:pt x="58044" y="4020"/>
                  </a:cubicBezTo>
                  <a:lnTo>
                    <a:pt x="373" y="149339"/>
                  </a:lnTo>
                  <a:cubicBezTo>
                    <a:pt x="62" y="149945"/>
                    <a:pt x="62" y="150550"/>
                    <a:pt x="62" y="151459"/>
                  </a:cubicBezTo>
                  <a:cubicBezTo>
                    <a:pt x="62" y="152367"/>
                    <a:pt x="62" y="152972"/>
                    <a:pt x="373" y="153578"/>
                  </a:cubicBezTo>
                  <a:lnTo>
                    <a:pt x="58044" y="298898"/>
                  </a:lnTo>
                  <a:cubicBezTo>
                    <a:pt x="58974" y="301320"/>
                    <a:pt x="61455" y="302834"/>
                    <a:pt x="63935" y="302834"/>
                  </a:cubicBezTo>
                  <a:cubicBezTo>
                    <a:pt x="67346" y="302834"/>
                    <a:pt x="70136" y="300109"/>
                    <a:pt x="70136" y="296779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0" name="Figura a mano libera: forma 99">
              <a:extLst>
                <a:ext uri="{FF2B5EF4-FFF2-40B4-BE49-F238E27FC236}">
                  <a16:creationId xmlns:a16="http://schemas.microsoft.com/office/drawing/2014/main" id="{C000E9CB-6F86-A835-C27E-9BB28B0658F5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839077" y="8628469"/>
              <a:ext cx="183866" cy="220098"/>
            </a:xfrm>
            <a:custGeom>
              <a:avLst/>
              <a:gdLst>
                <a:gd name="connsiteX0" fmla="*/ 183933 w 183866"/>
                <a:gd name="connsiteY0" fmla="*/ 3111 h 220098"/>
                <a:gd name="connsiteX1" fmla="*/ 180522 w 183866"/>
                <a:gd name="connsiteY1" fmla="*/ 84 h 220098"/>
                <a:gd name="connsiteX2" fmla="*/ 174941 w 183866"/>
                <a:gd name="connsiteY2" fmla="*/ 4625 h 220098"/>
                <a:gd name="connsiteX3" fmla="*/ 160058 w 183866"/>
                <a:gd name="connsiteY3" fmla="*/ 21882 h 220098"/>
                <a:gd name="connsiteX4" fmla="*/ 115720 w 183866"/>
                <a:gd name="connsiteY4" fmla="*/ 84 h 220098"/>
                <a:gd name="connsiteX5" fmla="*/ 39134 w 183866"/>
                <a:gd name="connsiteY5" fmla="*/ 71533 h 220098"/>
                <a:gd name="connsiteX6" fmla="*/ 71381 w 183866"/>
                <a:gd name="connsiteY6" fmla="*/ 114523 h 220098"/>
                <a:gd name="connsiteX7" fmla="*/ 104557 w 183866"/>
                <a:gd name="connsiteY7" fmla="*/ 123000 h 220098"/>
                <a:gd name="connsiteX8" fmla="*/ 133083 w 183866"/>
                <a:gd name="connsiteY8" fmla="*/ 155091 h 220098"/>
                <a:gd name="connsiteX9" fmla="*/ 77272 w 183866"/>
                <a:gd name="connsiteY9" fmla="*/ 210797 h 220098"/>
                <a:gd name="connsiteX10" fmla="*/ 23011 w 183866"/>
                <a:gd name="connsiteY10" fmla="*/ 166596 h 220098"/>
                <a:gd name="connsiteX11" fmla="*/ 24872 w 183866"/>
                <a:gd name="connsiteY11" fmla="*/ 150247 h 220098"/>
                <a:gd name="connsiteX12" fmla="*/ 25492 w 183866"/>
                <a:gd name="connsiteY12" fmla="*/ 148128 h 220098"/>
                <a:gd name="connsiteX13" fmla="*/ 21771 w 183866"/>
                <a:gd name="connsiteY13" fmla="*/ 144798 h 220098"/>
                <a:gd name="connsiteX14" fmla="*/ 18670 w 183866"/>
                <a:gd name="connsiteY14" fmla="*/ 146009 h 220098"/>
                <a:gd name="connsiteX15" fmla="*/ 67 w 183866"/>
                <a:gd name="connsiteY15" fmla="*/ 217155 h 220098"/>
                <a:gd name="connsiteX16" fmla="*/ 3477 w 183866"/>
                <a:gd name="connsiteY16" fmla="*/ 220183 h 220098"/>
                <a:gd name="connsiteX17" fmla="*/ 9058 w 183866"/>
                <a:gd name="connsiteY17" fmla="*/ 215641 h 220098"/>
                <a:gd name="connsiteX18" fmla="*/ 24251 w 183866"/>
                <a:gd name="connsiteY18" fmla="*/ 198385 h 220098"/>
                <a:gd name="connsiteX19" fmla="*/ 76652 w 183866"/>
                <a:gd name="connsiteY19" fmla="*/ 220183 h 220098"/>
                <a:gd name="connsiteX20" fmla="*/ 155407 w 183866"/>
                <a:gd name="connsiteY20" fmla="*/ 142376 h 220098"/>
                <a:gd name="connsiteX21" fmla="*/ 140214 w 183866"/>
                <a:gd name="connsiteY21" fmla="*/ 106954 h 220098"/>
                <a:gd name="connsiteX22" fmla="*/ 100837 w 183866"/>
                <a:gd name="connsiteY22" fmla="*/ 91817 h 220098"/>
                <a:gd name="connsiteX23" fmla="*/ 80063 w 183866"/>
                <a:gd name="connsiteY23" fmla="*/ 86367 h 220098"/>
                <a:gd name="connsiteX24" fmla="*/ 61149 w 183866"/>
                <a:gd name="connsiteY24" fmla="*/ 58817 h 220098"/>
                <a:gd name="connsiteX25" fmla="*/ 115410 w 183866"/>
                <a:gd name="connsiteY25" fmla="*/ 8561 h 220098"/>
                <a:gd name="connsiteX26" fmla="*/ 160058 w 183866"/>
                <a:gd name="connsiteY26" fmla="*/ 55487 h 220098"/>
                <a:gd name="connsiteX27" fmla="*/ 158818 w 183866"/>
                <a:gd name="connsiteY27" fmla="*/ 72441 h 220098"/>
                <a:gd name="connsiteX28" fmla="*/ 162539 w 183866"/>
                <a:gd name="connsiteY28" fmla="*/ 75468 h 220098"/>
                <a:gd name="connsiteX29" fmla="*/ 167190 w 183866"/>
                <a:gd name="connsiteY29" fmla="*/ 69413 h 220098"/>
                <a:gd name="connsiteX30" fmla="*/ 183933 w 183866"/>
                <a:gd name="connsiteY30" fmla="*/ 3111 h 220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3866" h="220098">
                  <a:moveTo>
                    <a:pt x="183933" y="3111"/>
                  </a:moveTo>
                  <a:cubicBezTo>
                    <a:pt x="183933" y="2203"/>
                    <a:pt x="183313" y="84"/>
                    <a:pt x="180522" y="84"/>
                  </a:cubicBezTo>
                  <a:cubicBezTo>
                    <a:pt x="178972" y="84"/>
                    <a:pt x="178662" y="386"/>
                    <a:pt x="174941" y="4625"/>
                  </a:cubicBezTo>
                  <a:lnTo>
                    <a:pt x="160058" y="21882"/>
                  </a:lnTo>
                  <a:cubicBezTo>
                    <a:pt x="151997" y="7652"/>
                    <a:pt x="135874" y="84"/>
                    <a:pt x="115720" y="84"/>
                  </a:cubicBezTo>
                  <a:cubicBezTo>
                    <a:pt x="76342" y="84"/>
                    <a:pt x="39134" y="34900"/>
                    <a:pt x="39134" y="71533"/>
                  </a:cubicBezTo>
                  <a:cubicBezTo>
                    <a:pt x="39134" y="96055"/>
                    <a:pt x="55568" y="109982"/>
                    <a:pt x="71381" y="114523"/>
                  </a:cubicBezTo>
                  <a:lnTo>
                    <a:pt x="104557" y="123000"/>
                  </a:lnTo>
                  <a:cubicBezTo>
                    <a:pt x="116030" y="125725"/>
                    <a:pt x="133083" y="130266"/>
                    <a:pt x="133083" y="155091"/>
                  </a:cubicBezTo>
                  <a:cubicBezTo>
                    <a:pt x="133083" y="182339"/>
                    <a:pt x="107658" y="210797"/>
                    <a:pt x="77272" y="210797"/>
                  </a:cubicBezTo>
                  <a:cubicBezTo>
                    <a:pt x="57428" y="210797"/>
                    <a:pt x="23011" y="204137"/>
                    <a:pt x="23011" y="166596"/>
                  </a:cubicBezTo>
                  <a:cubicBezTo>
                    <a:pt x="23011" y="159330"/>
                    <a:pt x="24562" y="152064"/>
                    <a:pt x="24872" y="150247"/>
                  </a:cubicBezTo>
                  <a:cubicBezTo>
                    <a:pt x="25182" y="149036"/>
                    <a:pt x="25492" y="148128"/>
                    <a:pt x="25492" y="148128"/>
                  </a:cubicBezTo>
                  <a:cubicBezTo>
                    <a:pt x="25492" y="145101"/>
                    <a:pt x="23321" y="144798"/>
                    <a:pt x="21771" y="144798"/>
                  </a:cubicBezTo>
                  <a:cubicBezTo>
                    <a:pt x="20221" y="144798"/>
                    <a:pt x="19601" y="145101"/>
                    <a:pt x="18670" y="146009"/>
                  </a:cubicBezTo>
                  <a:cubicBezTo>
                    <a:pt x="17430" y="147220"/>
                    <a:pt x="67" y="216247"/>
                    <a:pt x="67" y="217155"/>
                  </a:cubicBezTo>
                  <a:cubicBezTo>
                    <a:pt x="67" y="218972"/>
                    <a:pt x="1617" y="220183"/>
                    <a:pt x="3477" y="220183"/>
                  </a:cubicBezTo>
                  <a:cubicBezTo>
                    <a:pt x="5028" y="220183"/>
                    <a:pt x="5338" y="219880"/>
                    <a:pt x="9058" y="215641"/>
                  </a:cubicBezTo>
                  <a:lnTo>
                    <a:pt x="24251" y="198385"/>
                  </a:lnTo>
                  <a:cubicBezTo>
                    <a:pt x="37584" y="215944"/>
                    <a:pt x="58668" y="220183"/>
                    <a:pt x="76652" y="220183"/>
                  </a:cubicBezTo>
                  <a:cubicBezTo>
                    <a:pt x="118820" y="220183"/>
                    <a:pt x="155407" y="179917"/>
                    <a:pt x="155407" y="142376"/>
                  </a:cubicBezTo>
                  <a:cubicBezTo>
                    <a:pt x="155407" y="121486"/>
                    <a:pt x="144865" y="111193"/>
                    <a:pt x="140214" y="106954"/>
                  </a:cubicBezTo>
                  <a:cubicBezTo>
                    <a:pt x="133083" y="99991"/>
                    <a:pt x="128432" y="98780"/>
                    <a:pt x="100837" y="91817"/>
                  </a:cubicBezTo>
                  <a:lnTo>
                    <a:pt x="80063" y="86367"/>
                  </a:lnTo>
                  <a:cubicBezTo>
                    <a:pt x="71691" y="83643"/>
                    <a:pt x="61149" y="74863"/>
                    <a:pt x="61149" y="58817"/>
                  </a:cubicBezTo>
                  <a:cubicBezTo>
                    <a:pt x="61149" y="34294"/>
                    <a:pt x="85954" y="8561"/>
                    <a:pt x="115410" y="8561"/>
                  </a:cubicBezTo>
                  <a:cubicBezTo>
                    <a:pt x="141145" y="8561"/>
                    <a:pt x="160058" y="21579"/>
                    <a:pt x="160058" y="55487"/>
                  </a:cubicBezTo>
                  <a:cubicBezTo>
                    <a:pt x="160058" y="65175"/>
                    <a:pt x="158818" y="70624"/>
                    <a:pt x="158818" y="72441"/>
                  </a:cubicBezTo>
                  <a:cubicBezTo>
                    <a:pt x="158818" y="72441"/>
                    <a:pt x="158818" y="75468"/>
                    <a:pt x="162539" y="75468"/>
                  </a:cubicBezTo>
                  <a:cubicBezTo>
                    <a:pt x="165639" y="75468"/>
                    <a:pt x="165950" y="74560"/>
                    <a:pt x="167190" y="69413"/>
                  </a:cubicBezTo>
                  <a:lnTo>
                    <a:pt x="183933" y="3111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1" name="Figura a mano libera: forma 100">
              <a:extLst>
                <a:ext uri="{FF2B5EF4-FFF2-40B4-BE49-F238E27FC236}">
                  <a16:creationId xmlns:a16="http://schemas.microsoft.com/office/drawing/2014/main" id="{F2755BD6-1866-B7CA-9BA5-C3DF1E99DAB3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3036679" y="8775977"/>
              <a:ext cx="79003" cy="140718"/>
            </a:xfrm>
            <a:custGeom>
              <a:avLst/>
              <a:gdLst>
                <a:gd name="connsiteX0" fmla="*/ 79075 w 79003"/>
                <a:gd name="connsiteY0" fmla="*/ 140805 h 140718"/>
                <a:gd name="connsiteX1" fmla="*/ 79075 w 79003"/>
                <a:gd name="connsiteY1" fmla="*/ 133176 h 140718"/>
                <a:gd name="connsiteX2" fmla="*/ 70828 w 79003"/>
                <a:gd name="connsiteY2" fmla="*/ 133176 h 140718"/>
                <a:gd name="connsiteX3" fmla="*/ 49123 w 79003"/>
                <a:gd name="connsiteY3" fmla="*/ 123427 h 140718"/>
                <a:gd name="connsiteX4" fmla="*/ 49123 w 79003"/>
                <a:gd name="connsiteY4" fmla="*/ 6021 h 140718"/>
                <a:gd name="connsiteX5" fmla="*/ 42612 w 79003"/>
                <a:gd name="connsiteY5" fmla="*/ 87 h 140718"/>
                <a:gd name="connsiteX6" fmla="*/ 72 w 79003"/>
                <a:gd name="connsiteY6" fmla="*/ 13650 h 140718"/>
                <a:gd name="connsiteX7" fmla="*/ 72 w 79003"/>
                <a:gd name="connsiteY7" fmla="*/ 21280 h 140718"/>
                <a:gd name="connsiteX8" fmla="*/ 31543 w 79003"/>
                <a:gd name="connsiteY8" fmla="*/ 15346 h 140718"/>
                <a:gd name="connsiteX9" fmla="*/ 31543 w 79003"/>
                <a:gd name="connsiteY9" fmla="*/ 123427 h 140718"/>
                <a:gd name="connsiteX10" fmla="*/ 9839 w 79003"/>
                <a:gd name="connsiteY10" fmla="*/ 133176 h 140718"/>
                <a:gd name="connsiteX11" fmla="*/ 1591 w 79003"/>
                <a:gd name="connsiteY11" fmla="*/ 133176 h 140718"/>
                <a:gd name="connsiteX12" fmla="*/ 1591 w 79003"/>
                <a:gd name="connsiteY12" fmla="*/ 140805 h 140718"/>
                <a:gd name="connsiteX13" fmla="*/ 40225 w 79003"/>
                <a:gd name="connsiteY13" fmla="*/ 139958 h 140718"/>
                <a:gd name="connsiteX14" fmla="*/ 79075 w 79003"/>
                <a:gd name="connsiteY14" fmla="*/ 140805 h 140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003" h="140718">
                  <a:moveTo>
                    <a:pt x="79075" y="140805"/>
                  </a:moveTo>
                  <a:lnTo>
                    <a:pt x="79075" y="133176"/>
                  </a:lnTo>
                  <a:lnTo>
                    <a:pt x="70828" y="133176"/>
                  </a:lnTo>
                  <a:cubicBezTo>
                    <a:pt x="49123" y="133176"/>
                    <a:pt x="49123" y="130421"/>
                    <a:pt x="49123" y="123427"/>
                  </a:cubicBezTo>
                  <a:lnTo>
                    <a:pt x="49123" y="6021"/>
                  </a:lnTo>
                  <a:cubicBezTo>
                    <a:pt x="49123" y="299"/>
                    <a:pt x="48689" y="87"/>
                    <a:pt x="42612" y="87"/>
                  </a:cubicBezTo>
                  <a:cubicBezTo>
                    <a:pt x="28721" y="13438"/>
                    <a:pt x="8971" y="13650"/>
                    <a:pt x="72" y="13650"/>
                  </a:cubicBezTo>
                  <a:lnTo>
                    <a:pt x="72" y="21280"/>
                  </a:lnTo>
                  <a:cubicBezTo>
                    <a:pt x="5281" y="21280"/>
                    <a:pt x="19606" y="21280"/>
                    <a:pt x="31543" y="15346"/>
                  </a:cubicBezTo>
                  <a:lnTo>
                    <a:pt x="31543" y="123427"/>
                  </a:lnTo>
                  <a:cubicBezTo>
                    <a:pt x="31543" y="130421"/>
                    <a:pt x="31543" y="133176"/>
                    <a:pt x="9839" y="133176"/>
                  </a:cubicBezTo>
                  <a:lnTo>
                    <a:pt x="1591" y="133176"/>
                  </a:lnTo>
                  <a:lnTo>
                    <a:pt x="1591" y="140805"/>
                  </a:lnTo>
                  <a:lnTo>
                    <a:pt x="40225" y="139958"/>
                  </a:lnTo>
                  <a:lnTo>
                    <a:pt x="79075" y="140805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2" name="Figura a mano libera: forma 101">
              <a:extLst>
                <a:ext uri="{FF2B5EF4-FFF2-40B4-BE49-F238E27FC236}">
                  <a16:creationId xmlns:a16="http://schemas.microsoft.com/office/drawing/2014/main" id="{A0E8692E-BD1A-6809-EC9C-42356A881BF9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3235019" y="8615443"/>
              <a:ext cx="71624" cy="301538"/>
            </a:xfrm>
            <a:custGeom>
              <a:avLst/>
              <a:gdLst>
                <a:gd name="connsiteX0" fmla="*/ 71703 w 71624"/>
                <a:gd name="connsiteY0" fmla="*/ 298595 h 301538"/>
                <a:gd name="connsiteX1" fmla="*/ 70462 w 71624"/>
                <a:gd name="connsiteY1" fmla="*/ 296173 h 301538"/>
                <a:gd name="connsiteX2" fmla="*/ 16822 w 71624"/>
                <a:gd name="connsiteY2" fmla="*/ 163569 h 301538"/>
                <a:gd name="connsiteX3" fmla="*/ 16822 w 71624"/>
                <a:gd name="connsiteY3" fmla="*/ 138138 h 301538"/>
                <a:gd name="connsiteX4" fmla="*/ 70462 w 71624"/>
                <a:gd name="connsiteY4" fmla="*/ 5533 h 301538"/>
                <a:gd name="connsiteX5" fmla="*/ 71703 w 71624"/>
                <a:gd name="connsiteY5" fmla="*/ 3111 h 301538"/>
                <a:gd name="connsiteX6" fmla="*/ 68602 w 71624"/>
                <a:gd name="connsiteY6" fmla="*/ 84 h 301538"/>
                <a:gd name="connsiteX7" fmla="*/ 66742 w 71624"/>
                <a:gd name="connsiteY7" fmla="*/ 689 h 301538"/>
                <a:gd name="connsiteX8" fmla="*/ 79 w 71624"/>
                <a:gd name="connsiteY8" fmla="*/ 138138 h 301538"/>
                <a:gd name="connsiteX9" fmla="*/ 79 w 71624"/>
                <a:gd name="connsiteY9" fmla="*/ 163569 h 301538"/>
                <a:gd name="connsiteX10" fmla="*/ 66742 w 71624"/>
                <a:gd name="connsiteY10" fmla="*/ 301017 h 301538"/>
                <a:gd name="connsiteX11" fmla="*/ 68602 w 71624"/>
                <a:gd name="connsiteY11" fmla="*/ 301623 h 301538"/>
                <a:gd name="connsiteX12" fmla="*/ 71703 w 71624"/>
                <a:gd name="connsiteY12" fmla="*/ 298595 h 30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624" h="301538">
                  <a:moveTo>
                    <a:pt x="71703" y="298595"/>
                  </a:moveTo>
                  <a:cubicBezTo>
                    <a:pt x="71703" y="297687"/>
                    <a:pt x="71083" y="296779"/>
                    <a:pt x="70462" y="296173"/>
                  </a:cubicBezTo>
                  <a:cubicBezTo>
                    <a:pt x="38216" y="272559"/>
                    <a:pt x="16822" y="212009"/>
                    <a:pt x="16822" y="163569"/>
                  </a:cubicBezTo>
                  <a:lnTo>
                    <a:pt x="16822" y="138138"/>
                  </a:lnTo>
                  <a:cubicBezTo>
                    <a:pt x="16822" y="89698"/>
                    <a:pt x="38216" y="29148"/>
                    <a:pt x="70462" y="5533"/>
                  </a:cubicBezTo>
                  <a:cubicBezTo>
                    <a:pt x="71083" y="4928"/>
                    <a:pt x="71703" y="4020"/>
                    <a:pt x="71703" y="3111"/>
                  </a:cubicBezTo>
                  <a:cubicBezTo>
                    <a:pt x="71703" y="1598"/>
                    <a:pt x="70152" y="84"/>
                    <a:pt x="68602" y="84"/>
                  </a:cubicBezTo>
                  <a:cubicBezTo>
                    <a:pt x="67982" y="84"/>
                    <a:pt x="67362" y="387"/>
                    <a:pt x="66742" y="689"/>
                  </a:cubicBezTo>
                  <a:cubicBezTo>
                    <a:pt x="32635" y="25818"/>
                    <a:pt x="79" y="86368"/>
                    <a:pt x="79" y="138138"/>
                  </a:cubicBezTo>
                  <a:lnTo>
                    <a:pt x="79" y="163569"/>
                  </a:lnTo>
                  <a:cubicBezTo>
                    <a:pt x="79" y="215339"/>
                    <a:pt x="32635" y="275889"/>
                    <a:pt x="66742" y="301017"/>
                  </a:cubicBezTo>
                  <a:cubicBezTo>
                    <a:pt x="67362" y="301320"/>
                    <a:pt x="67982" y="301623"/>
                    <a:pt x="68602" y="301623"/>
                  </a:cubicBezTo>
                  <a:cubicBezTo>
                    <a:pt x="70152" y="301623"/>
                    <a:pt x="71703" y="300109"/>
                    <a:pt x="71703" y="298595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3" name="Figura a mano libera: forma 102">
              <a:extLst>
                <a:ext uri="{FF2B5EF4-FFF2-40B4-BE49-F238E27FC236}">
                  <a16:creationId xmlns:a16="http://schemas.microsoft.com/office/drawing/2014/main" id="{CDD43E43-6E23-E20B-6BBF-AF8F6DBCE7FA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3331448" y="8652387"/>
              <a:ext cx="95188" cy="192851"/>
            </a:xfrm>
            <a:custGeom>
              <a:avLst/>
              <a:gdLst>
                <a:gd name="connsiteX0" fmla="*/ 95271 w 95188"/>
                <a:gd name="connsiteY0" fmla="*/ 62450 h 192851"/>
                <a:gd name="connsiteX1" fmla="*/ 86589 w 95188"/>
                <a:gd name="connsiteY1" fmla="*/ 59120 h 192851"/>
                <a:gd name="connsiteX2" fmla="*/ 59304 w 95188"/>
                <a:gd name="connsiteY2" fmla="*/ 59120 h 192851"/>
                <a:gd name="connsiteX3" fmla="*/ 72016 w 95188"/>
                <a:gd name="connsiteY3" fmla="*/ 8258 h 192851"/>
                <a:gd name="connsiteX4" fmla="*/ 63025 w 95188"/>
                <a:gd name="connsiteY4" fmla="*/ 84 h 192851"/>
                <a:gd name="connsiteX5" fmla="*/ 50622 w 95188"/>
                <a:gd name="connsiteY5" fmla="*/ 10983 h 192851"/>
                <a:gd name="connsiteX6" fmla="*/ 38530 w 95188"/>
                <a:gd name="connsiteY6" fmla="*/ 59120 h 192851"/>
                <a:gd name="connsiteX7" fmla="*/ 9384 w 95188"/>
                <a:gd name="connsiteY7" fmla="*/ 59120 h 192851"/>
                <a:gd name="connsiteX8" fmla="*/ 82 w 95188"/>
                <a:gd name="connsiteY8" fmla="*/ 64872 h 192851"/>
                <a:gd name="connsiteX9" fmla="*/ 8764 w 95188"/>
                <a:gd name="connsiteY9" fmla="*/ 68505 h 192851"/>
                <a:gd name="connsiteX10" fmla="*/ 36049 w 95188"/>
                <a:gd name="connsiteY10" fmla="*/ 68505 h 192851"/>
                <a:gd name="connsiteX11" fmla="*/ 12485 w 95188"/>
                <a:gd name="connsiteY11" fmla="*/ 165082 h 192851"/>
                <a:gd name="connsiteX12" fmla="*/ 41010 w 95188"/>
                <a:gd name="connsiteY12" fmla="*/ 192935 h 192851"/>
                <a:gd name="connsiteX13" fmla="*/ 90310 w 95188"/>
                <a:gd name="connsiteY13" fmla="*/ 146312 h 192851"/>
                <a:gd name="connsiteX14" fmla="*/ 86589 w 95188"/>
                <a:gd name="connsiteY14" fmla="*/ 143284 h 192851"/>
                <a:gd name="connsiteX15" fmla="*/ 81938 w 95188"/>
                <a:gd name="connsiteY15" fmla="*/ 147523 h 192851"/>
                <a:gd name="connsiteX16" fmla="*/ 41630 w 95188"/>
                <a:gd name="connsiteY16" fmla="*/ 186275 h 192851"/>
                <a:gd name="connsiteX17" fmla="*/ 32019 w 95188"/>
                <a:gd name="connsiteY17" fmla="*/ 172348 h 192851"/>
                <a:gd name="connsiteX18" fmla="*/ 33879 w 95188"/>
                <a:gd name="connsiteY18" fmla="*/ 157816 h 192851"/>
                <a:gd name="connsiteX19" fmla="*/ 56824 w 95188"/>
                <a:gd name="connsiteY19" fmla="*/ 68505 h 192851"/>
                <a:gd name="connsiteX20" fmla="*/ 85969 w 95188"/>
                <a:gd name="connsiteY20" fmla="*/ 68505 h 192851"/>
                <a:gd name="connsiteX21" fmla="*/ 95271 w 95188"/>
                <a:gd name="connsiteY21" fmla="*/ 62450 h 192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188" h="192851">
                  <a:moveTo>
                    <a:pt x="95271" y="62450"/>
                  </a:moveTo>
                  <a:cubicBezTo>
                    <a:pt x="95271" y="59120"/>
                    <a:pt x="92170" y="59120"/>
                    <a:pt x="86589" y="59120"/>
                  </a:cubicBezTo>
                  <a:lnTo>
                    <a:pt x="59304" y="59120"/>
                  </a:lnTo>
                  <a:cubicBezTo>
                    <a:pt x="70466" y="16130"/>
                    <a:pt x="72016" y="10075"/>
                    <a:pt x="72016" y="8258"/>
                  </a:cubicBezTo>
                  <a:cubicBezTo>
                    <a:pt x="72016" y="3111"/>
                    <a:pt x="68296" y="84"/>
                    <a:pt x="63025" y="84"/>
                  </a:cubicBezTo>
                  <a:cubicBezTo>
                    <a:pt x="62095" y="84"/>
                    <a:pt x="53413" y="387"/>
                    <a:pt x="50622" y="10983"/>
                  </a:cubicBezTo>
                  <a:lnTo>
                    <a:pt x="38530" y="59120"/>
                  </a:lnTo>
                  <a:lnTo>
                    <a:pt x="9384" y="59120"/>
                  </a:lnTo>
                  <a:cubicBezTo>
                    <a:pt x="3183" y="59120"/>
                    <a:pt x="82" y="59120"/>
                    <a:pt x="82" y="64872"/>
                  </a:cubicBezTo>
                  <a:cubicBezTo>
                    <a:pt x="82" y="68505"/>
                    <a:pt x="2563" y="68505"/>
                    <a:pt x="8764" y="68505"/>
                  </a:cubicBezTo>
                  <a:lnTo>
                    <a:pt x="36049" y="68505"/>
                  </a:lnTo>
                  <a:cubicBezTo>
                    <a:pt x="13725" y="154486"/>
                    <a:pt x="12485" y="159633"/>
                    <a:pt x="12485" y="165082"/>
                  </a:cubicBezTo>
                  <a:cubicBezTo>
                    <a:pt x="12485" y="181431"/>
                    <a:pt x="24267" y="192935"/>
                    <a:pt x="41010" y="192935"/>
                  </a:cubicBezTo>
                  <a:cubicBezTo>
                    <a:pt x="72637" y="192935"/>
                    <a:pt x="90310" y="148734"/>
                    <a:pt x="90310" y="146312"/>
                  </a:cubicBezTo>
                  <a:cubicBezTo>
                    <a:pt x="90310" y="143284"/>
                    <a:pt x="87830" y="143284"/>
                    <a:pt x="86589" y="143284"/>
                  </a:cubicBezTo>
                  <a:cubicBezTo>
                    <a:pt x="83799" y="143284"/>
                    <a:pt x="83489" y="144193"/>
                    <a:pt x="81938" y="147523"/>
                  </a:cubicBezTo>
                  <a:cubicBezTo>
                    <a:pt x="68606" y="179009"/>
                    <a:pt x="52173" y="186275"/>
                    <a:pt x="41630" y="186275"/>
                  </a:cubicBezTo>
                  <a:cubicBezTo>
                    <a:pt x="35119" y="186275"/>
                    <a:pt x="32019" y="182339"/>
                    <a:pt x="32019" y="172348"/>
                  </a:cubicBezTo>
                  <a:cubicBezTo>
                    <a:pt x="32019" y="165082"/>
                    <a:pt x="32639" y="162963"/>
                    <a:pt x="33879" y="157816"/>
                  </a:cubicBezTo>
                  <a:lnTo>
                    <a:pt x="56824" y="68505"/>
                  </a:lnTo>
                  <a:lnTo>
                    <a:pt x="85969" y="68505"/>
                  </a:lnTo>
                  <a:cubicBezTo>
                    <a:pt x="92170" y="68505"/>
                    <a:pt x="95271" y="68505"/>
                    <a:pt x="95271" y="62450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4" name="Figura a mano libera: forma 103">
              <a:extLst>
                <a:ext uri="{FF2B5EF4-FFF2-40B4-BE49-F238E27FC236}">
                  <a16:creationId xmlns:a16="http://schemas.microsoft.com/office/drawing/2014/main" id="{F0DA42F3-127C-36B1-D452-70BE8D542380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3453923" y="8615443"/>
              <a:ext cx="71624" cy="301538"/>
            </a:xfrm>
            <a:custGeom>
              <a:avLst/>
              <a:gdLst>
                <a:gd name="connsiteX0" fmla="*/ 71710 w 71624"/>
                <a:gd name="connsiteY0" fmla="*/ 163569 h 301538"/>
                <a:gd name="connsiteX1" fmla="*/ 71710 w 71624"/>
                <a:gd name="connsiteY1" fmla="*/ 138138 h 301538"/>
                <a:gd name="connsiteX2" fmla="*/ 5047 w 71624"/>
                <a:gd name="connsiteY2" fmla="*/ 689 h 301538"/>
                <a:gd name="connsiteX3" fmla="*/ 3187 w 71624"/>
                <a:gd name="connsiteY3" fmla="*/ 84 h 301538"/>
                <a:gd name="connsiteX4" fmla="*/ 86 w 71624"/>
                <a:gd name="connsiteY4" fmla="*/ 3111 h 301538"/>
                <a:gd name="connsiteX5" fmla="*/ 1326 w 71624"/>
                <a:gd name="connsiteY5" fmla="*/ 5533 h 301538"/>
                <a:gd name="connsiteX6" fmla="*/ 54967 w 71624"/>
                <a:gd name="connsiteY6" fmla="*/ 138138 h 301538"/>
                <a:gd name="connsiteX7" fmla="*/ 54967 w 71624"/>
                <a:gd name="connsiteY7" fmla="*/ 163569 h 301538"/>
                <a:gd name="connsiteX8" fmla="*/ 1326 w 71624"/>
                <a:gd name="connsiteY8" fmla="*/ 296173 h 301538"/>
                <a:gd name="connsiteX9" fmla="*/ 86 w 71624"/>
                <a:gd name="connsiteY9" fmla="*/ 298595 h 301538"/>
                <a:gd name="connsiteX10" fmla="*/ 3187 w 71624"/>
                <a:gd name="connsiteY10" fmla="*/ 301623 h 301538"/>
                <a:gd name="connsiteX11" fmla="*/ 5047 w 71624"/>
                <a:gd name="connsiteY11" fmla="*/ 301017 h 301538"/>
                <a:gd name="connsiteX12" fmla="*/ 71710 w 71624"/>
                <a:gd name="connsiteY12" fmla="*/ 163569 h 30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624" h="301538">
                  <a:moveTo>
                    <a:pt x="71710" y="163569"/>
                  </a:moveTo>
                  <a:lnTo>
                    <a:pt x="71710" y="138138"/>
                  </a:lnTo>
                  <a:cubicBezTo>
                    <a:pt x="71710" y="86368"/>
                    <a:pt x="39154" y="25818"/>
                    <a:pt x="5047" y="689"/>
                  </a:cubicBezTo>
                  <a:cubicBezTo>
                    <a:pt x="4427" y="387"/>
                    <a:pt x="3807" y="84"/>
                    <a:pt x="3187" y="84"/>
                  </a:cubicBezTo>
                  <a:cubicBezTo>
                    <a:pt x="1636" y="84"/>
                    <a:pt x="86" y="1598"/>
                    <a:pt x="86" y="3111"/>
                  </a:cubicBezTo>
                  <a:cubicBezTo>
                    <a:pt x="86" y="4020"/>
                    <a:pt x="706" y="4928"/>
                    <a:pt x="1326" y="5533"/>
                  </a:cubicBezTo>
                  <a:cubicBezTo>
                    <a:pt x="33573" y="29148"/>
                    <a:pt x="54967" y="89698"/>
                    <a:pt x="54967" y="138138"/>
                  </a:cubicBezTo>
                  <a:lnTo>
                    <a:pt x="54967" y="163569"/>
                  </a:lnTo>
                  <a:cubicBezTo>
                    <a:pt x="54967" y="212009"/>
                    <a:pt x="33573" y="272559"/>
                    <a:pt x="1326" y="296173"/>
                  </a:cubicBezTo>
                  <a:cubicBezTo>
                    <a:pt x="706" y="296779"/>
                    <a:pt x="86" y="297687"/>
                    <a:pt x="86" y="298595"/>
                  </a:cubicBezTo>
                  <a:cubicBezTo>
                    <a:pt x="86" y="300109"/>
                    <a:pt x="1636" y="301623"/>
                    <a:pt x="3187" y="301623"/>
                  </a:cubicBezTo>
                  <a:cubicBezTo>
                    <a:pt x="3807" y="301623"/>
                    <a:pt x="4427" y="301320"/>
                    <a:pt x="5047" y="301017"/>
                  </a:cubicBezTo>
                  <a:cubicBezTo>
                    <a:pt x="39154" y="275889"/>
                    <a:pt x="71710" y="215339"/>
                    <a:pt x="71710" y="163569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5" name="Figura a mano libera: forma 104">
              <a:extLst>
                <a:ext uri="{FF2B5EF4-FFF2-40B4-BE49-F238E27FC236}">
                  <a16:creationId xmlns:a16="http://schemas.microsoft.com/office/drawing/2014/main" id="{F76E76AB-2A97-0685-F6CD-6580B695FA48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3624668" y="8628469"/>
              <a:ext cx="183866" cy="220098"/>
            </a:xfrm>
            <a:custGeom>
              <a:avLst/>
              <a:gdLst>
                <a:gd name="connsiteX0" fmla="*/ 183958 w 183866"/>
                <a:gd name="connsiteY0" fmla="*/ 3111 h 220098"/>
                <a:gd name="connsiteX1" fmla="*/ 180548 w 183866"/>
                <a:gd name="connsiteY1" fmla="*/ 84 h 220098"/>
                <a:gd name="connsiteX2" fmla="*/ 174967 w 183866"/>
                <a:gd name="connsiteY2" fmla="*/ 4625 h 220098"/>
                <a:gd name="connsiteX3" fmla="*/ 160084 w 183866"/>
                <a:gd name="connsiteY3" fmla="*/ 21882 h 220098"/>
                <a:gd name="connsiteX4" fmla="*/ 115745 w 183866"/>
                <a:gd name="connsiteY4" fmla="*/ 84 h 220098"/>
                <a:gd name="connsiteX5" fmla="*/ 39160 w 183866"/>
                <a:gd name="connsiteY5" fmla="*/ 71533 h 220098"/>
                <a:gd name="connsiteX6" fmla="*/ 71406 w 183866"/>
                <a:gd name="connsiteY6" fmla="*/ 114523 h 220098"/>
                <a:gd name="connsiteX7" fmla="*/ 104583 w 183866"/>
                <a:gd name="connsiteY7" fmla="*/ 123000 h 220098"/>
                <a:gd name="connsiteX8" fmla="*/ 133108 w 183866"/>
                <a:gd name="connsiteY8" fmla="*/ 155091 h 220098"/>
                <a:gd name="connsiteX9" fmla="*/ 77297 w 183866"/>
                <a:gd name="connsiteY9" fmla="*/ 210797 h 220098"/>
                <a:gd name="connsiteX10" fmla="*/ 23036 w 183866"/>
                <a:gd name="connsiteY10" fmla="*/ 166596 h 220098"/>
                <a:gd name="connsiteX11" fmla="*/ 24897 w 183866"/>
                <a:gd name="connsiteY11" fmla="*/ 150247 h 220098"/>
                <a:gd name="connsiteX12" fmla="*/ 25517 w 183866"/>
                <a:gd name="connsiteY12" fmla="*/ 148128 h 220098"/>
                <a:gd name="connsiteX13" fmla="*/ 21796 w 183866"/>
                <a:gd name="connsiteY13" fmla="*/ 144798 h 220098"/>
                <a:gd name="connsiteX14" fmla="*/ 18696 w 183866"/>
                <a:gd name="connsiteY14" fmla="*/ 146009 h 220098"/>
                <a:gd name="connsiteX15" fmla="*/ 92 w 183866"/>
                <a:gd name="connsiteY15" fmla="*/ 217155 h 220098"/>
                <a:gd name="connsiteX16" fmla="*/ 3503 w 183866"/>
                <a:gd name="connsiteY16" fmla="*/ 220183 h 220098"/>
                <a:gd name="connsiteX17" fmla="*/ 9084 w 183866"/>
                <a:gd name="connsiteY17" fmla="*/ 215641 h 220098"/>
                <a:gd name="connsiteX18" fmla="*/ 24277 w 183866"/>
                <a:gd name="connsiteY18" fmla="*/ 198385 h 220098"/>
                <a:gd name="connsiteX19" fmla="*/ 76677 w 183866"/>
                <a:gd name="connsiteY19" fmla="*/ 220183 h 220098"/>
                <a:gd name="connsiteX20" fmla="*/ 155433 w 183866"/>
                <a:gd name="connsiteY20" fmla="*/ 142376 h 220098"/>
                <a:gd name="connsiteX21" fmla="*/ 140240 w 183866"/>
                <a:gd name="connsiteY21" fmla="*/ 106954 h 220098"/>
                <a:gd name="connsiteX22" fmla="*/ 100862 w 183866"/>
                <a:gd name="connsiteY22" fmla="*/ 91817 h 220098"/>
                <a:gd name="connsiteX23" fmla="*/ 80088 w 183866"/>
                <a:gd name="connsiteY23" fmla="*/ 86367 h 220098"/>
                <a:gd name="connsiteX24" fmla="*/ 61174 w 183866"/>
                <a:gd name="connsiteY24" fmla="*/ 58817 h 220098"/>
                <a:gd name="connsiteX25" fmla="*/ 115435 w 183866"/>
                <a:gd name="connsiteY25" fmla="*/ 8561 h 220098"/>
                <a:gd name="connsiteX26" fmla="*/ 160084 w 183866"/>
                <a:gd name="connsiteY26" fmla="*/ 55487 h 220098"/>
                <a:gd name="connsiteX27" fmla="*/ 158843 w 183866"/>
                <a:gd name="connsiteY27" fmla="*/ 72441 h 220098"/>
                <a:gd name="connsiteX28" fmla="*/ 162564 w 183866"/>
                <a:gd name="connsiteY28" fmla="*/ 75468 h 220098"/>
                <a:gd name="connsiteX29" fmla="*/ 167215 w 183866"/>
                <a:gd name="connsiteY29" fmla="*/ 69413 h 220098"/>
                <a:gd name="connsiteX30" fmla="*/ 183958 w 183866"/>
                <a:gd name="connsiteY30" fmla="*/ 3111 h 220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3866" h="220098">
                  <a:moveTo>
                    <a:pt x="183958" y="3111"/>
                  </a:moveTo>
                  <a:cubicBezTo>
                    <a:pt x="183958" y="2203"/>
                    <a:pt x="183338" y="84"/>
                    <a:pt x="180548" y="84"/>
                  </a:cubicBezTo>
                  <a:cubicBezTo>
                    <a:pt x="178997" y="84"/>
                    <a:pt x="178687" y="386"/>
                    <a:pt x="174967" y="4625"/>
                  </a:cubicBezTo>
                  <a:lnTo>
                    <a:pt x="160084" y="21882"/>
                  </a:lnTo>
                  <a:cubicBezTo>
                    <a:pt x="152022" y="7652"/>
                    <a:pt x="135899" y="84"/>
                    <a:pt x="115745" y="84"/>
                  </a:cubicBezTo>
                  <a:cubicBezTo>
                    <a:pt x="76367" y="84"/>
                    <a:pt x="39160" y="34900"/>
                    <a:pt x="39160" y="71533"/>
                  </a:cubicBezTo>
                  <a:cubicBezTo>
                    <a:pt x="39160" y="96055"/>
                    <a:pt x="55593" y="109982"/>
                    <a:pt x="71406" y="114523"/>
                  </a:cubicBezTo>
                  <a:lnTo>
                    <a:pt x="104583" y="123000"/>
                  </a:lnTo>
                  <a:cubicBezTo>
                    <a:pt x="116055" y="125725"/>
                    <a:pt x="133108" y="130266"/>
                    <a:pt x="133108" y="155091"/>
                  </a:cubicBezTo>
                  <a:cubicBezTo>
                    <a:pt x="133108" y="182339"/>
                    <a:pt x="107683" y="210797"/>
                    <a:pt x="77297" y="210797"/>
                  </a:cubicBezTo>
                  <a:cubicBezTo>
                    <a:pt x="57453" y="210797"/>
                    <a:pt x="23036" y="204137"/>
                    <a:pt x="23036" y="166596"/>
                  </a:cubicBezTo>
                  <a:cubicBezTo>
                    <a:pt x="23036" y="159330"/>
                    <a:pt x="24587" y="152064"/>
                    <a:pt x="24897" y="150247"/>
                  </a:cubicBezTo>
                  <a:cubicBezTo>
                    <a:pt x="25207" y="149036"/>
                    <a:pt x="25517" y="148128"/>
                    <a:pt x="25517" y="148128"/>
                  </a:cubicBezTo>
                  <a:cubicBezTo>
                    <a:pt x="25517" y="145101"/>
                    <a:pt x="23347" y="144798"/>
                    <a:pt x="21796" y="144798"/>
                  </a:cubicBezTo>
                  <a:cubicBezTo>
                    <a:pt x="20246" y="144798"/>
                    <a:pt x="19626" y="145101"/>
                    <a:pt x="18696" y="146009"/>
                  </a:cubicBezTo>
                  <a:cubicBezTo>
                    <a:pt x="17455" y="147220"/>
                    <a:pt x="92" y="216247"/>
                    <a:pt x="92" y="217155"/>
                  </a:cubicBezTo>
                  <a:cubicBezTo>
                    <a:pt x="92" y="218972"/>
                    <a:pt x="1642" y="220183"/>
                    <a:pt x="3503" y="220183"/>
                  </a:cubicBezTo>
                  <a:cubicBezTo>
                    <a:pt x="5053" y="220183"/>
                    <a:pt x="5363" y="219880"/>
                    <a:pt x="9084" y="215641"/>
                  </a:cubicBezTo>
                  <a:lnTo>
                    <a:pt x="24277" y="198385"/>
                  </a:lnTo>
                  <a:cubicBezTo>
                    <a:pt x="37609" y="215944"/>
                    <a:pt x="58694" y="220183"/>
                    <a:pt x="76677" y="220183"/>
                  </a:cubicBezTo>
                  <a:cubicBezTo>
                    <a:pt x="118845" y="220183"/>
                    <a:pt x="155433" y="179917"/>
                    <a:pt x="155433" y="142376"/>
                  </a:cubicBezTo>
                  <a:cubicBezTo>
                    <a:pt x="155433" y="121486"/>
                    <a:pt x="144891" y="111193"/>
                    <a:pt x="140240" y="106954"/>
                  </a:cubicBezTo>
                  <a:cubicBezTo>
                    <a:pt x="133108" y="99991"/>
                    <a:pt x="128457" y="98780"/>
                    <a:pt x="100862" y="91817"/>
                  </a:cubicBezTo>
                  <a:lnTo>
                    <a:pt x="80088" y="86367"/>
                  </a:lnTo>
                  <a:cubicBezTo>
                    <a:pt x="71716" y="83643"/>
                    <a:pt x="61174" y="74863"/>
                    <a:pt x="61174" y="58817"/>
                  </a:cubicBezTo>
                  <a:cubicBezTo>
                    <a:pt x="61174" y="34294"/>
                    <a:pt x="85979" y="8561"/>
                    <a:pt x="115435" y="8561"/>
                  </a:cubicBezTo>
                  <a:cubicBezTo>
                    <a:pt x="141170" y="8561"/>
                    <a:pt x="160084" y="21579"/>
                    <a:pt x="160084" y="55487"/>
                  </a:cubicBezTo>
                  <a:cubicBezTo>
                    <a:pt x="160084" y="65175"/>
                    <a:pt x="158843" y="70624"/>
                    <a:pt x="158843" y="72441"/>
                  </a:cubicBezTo>
                  <a:cubicBezTo>
                    <a:pt x="158843" y="72441"/>
                    <a:pt x="158843" y="75468"/>
                    <a:pt x="162564" y="75468"/>
                  </a:cubicBezTo>
                  <a:cubicBezTo>
                    <a:pt x="165665" y="75468"/>
                    <a:pt x="165975" y="74560"/>
                    <a:pt x="167215" y="69413"/>
                  </a:cubicBezTo>
                  <a:lnTo>
                    <a:pt x="183958" y="3111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6" name="Figura a mano libera: forma 105">
              <a:extLst>
                <a:ext uri="{FF2B5EF4-FFF2-40B4-BE49-F238E27FC236}">
                  <a16:creationId xmlns:a16="http://schemas.microsoft.com/office/drawing/2014/main" id="{98382FFA-FABE-2273-51D7-A74214BC5EB5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3812286" y="8775977"/>
              <a:ext cx="95933" cy="140718"/>
            </a:xfrm>
            <a:custGeom>
              <a:avLst/>
              <a:gdLst>
                <a:gd name="connsiteX0" fmla="*/ 96030 w 95933"/>
                <a:gd name="connsiteY0" fmla="*/ 102235 h 140718"/>
                <a:gd name="connsiteX1" fmla="*/ 88651 w 95933"/>
                <a:gd name="connsiteY1" fmla="*/ 102235 h 140718"/>
                <a:gd name="connsiteX2" fmla="*/ 83007 w 95933"/>
                <a:gd name="connsiteY2" fmla="*/ 121520 h 140718"/>
                <a:gd name="connsiteX3" fmla="*/ 61520 w 95933"/>
                <a:gd name="connsiteY3" fmla="*/ 122792 h 140718"/>
                <a:gd name="connsiteX4" fmla="*/ 21584 w 95933"/>
                <a:gd name="connsiteY4" fmla="*/ 122792 h 140718"/>
                <a:gd name="connsiteX5" fmla="*/ 64993 w 95933"/>
                <a:gd name="connsiteY5" fmla="*/ 87188 h 140718"/>
                <a:gd name="connsiteX6" fmla="*/ 96030 w 95933"/>
                <a:gd name="connsiteY6" fmla="*/ 41412 h 140718"/>
                <a:gd name="connsiteX7" fmla="*/ 45242 w 95933"/>
                <a:gd name="connsiteY7" fmla="*/ 87 h 140718"/>
                <a:gd name="connsiteX8" fmla="*/ 97 w 95933"/>
                <a:gd name="connsiteY8" fmla="*/ 38022 h 140718"/>
                <a:gd name="connsiteX9" fmla="*/ 11600 w 95933"/>
                <a:gd name="connsiteY9" fmla="*/ 49889 h 140718"/>
                <a:gd name="connsiteX10" fmla="*/ 23104 w 95933"/>
                <a:gd name="connsiteY10" fmla="*/ 38657 h 140718"/>
                <a:gd name="connsiteX11" fmla="*/ 10298 w 95933"/>
                <a:gd name="connsiteY11" fmla="*/ 27425 h 140718"/>
                <a:gd name="connsiteX12" fmla="*/ 41986 w 95933"/>
                <a:gd name="connsiteY12" fmla="*/ 7716 h 140718"/>
                <a:gd name="connsiteX13" fmla="*/ 74977 w 95933"/>
                <a:gd name="connsiteY13" fmla="*/ 41412 h 140718"/>
                <a:gd name="connsiteX14" fmla="*/ 54575 w 95933"/>
                <a:gd name="connsiteY14" fmla="*/ 82102 h 140718"/>
                <a:gd name="connsiteX15" fmla="*/ 2267 w 95933"/>
                <a:gd name="connsiteY15" fmla="*/ 132540 h 140718"/>
                <a:gd name="connsiteX16" fmla="*/ 97 w 95933"/>
                <a:gd name="connsiteY16" fmla="*/ 140805 h 140718"/>
                <a:gd name="connsiteX17" fmla="*/ 89519 w 95933"/>
                <a:gd name="connsiteY17" fmla="*/ 140805 h 140718"/>
                <a:gd name="connsiteX18" fmla="*/ 96030 w 95933"/>
                <a:gd name="connsiteY18" fmla="*/ 102235 h 140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933" h="140718">
                  <a:moveTo>
                    <a:pt x="96030" y="102235"/>
                  </a:moveTo>
                  <a:lnTo>
                    <a:pt x="88651" y="102235"/>
                  </a:lnTo>
                  <a:cubicBezTo>
                    <a:pt x="87999" y="106897"/>
                    <a:pt x="85829" y="119401"/>
                    <a:pt x="83007" y="121520"/>
                  </a:cubicBezTo>
                  <a:cubicBezTo>
                    <a:pt x="81271" y="122792"/>
                    <a:pt x="64559" y="122792"/>
                    <a:pt x="61520" y="122792"/>
                  </a:cubicBezTo>
                  <a:lnTo>
                    <a:pt x="21584" y="122792"/>
                  </a:lnTo>
                  <a:cubicBezTo>
                    <a:pt x="44374" y="103083"/>
                    <a:pt x="51970" y="97149"/>
                    <a:pt x="64993" y="87188"/>
                  </a:cubicBezTo>
                  <a:cubicBezTo>
                    <a:pt x="81054" y="74685"/>
                    <a:pt x="96030" y="61545"/>
                    <a:pt x="96030" y="41412"/>
                  </a:cubicBezTo>
                  <a:cubicBezTo>
                    <a:pt x="96030" y="15770"/>
                    <a:pt x="73023" y="87"/>
                    <a:pt x="45242" y="87"/>
                  </a:cubicBezTo>
                  <a:cubicBezTo>
                    <a:pt x="18329" y="87"/>
                    <a:pt x="97" y="18525"/>
                    <a:pt x="97" y="38022"/>
                  </a:cubicBezTo>
                  <a:cubicBezTo>
                    <a:pt x="97" y="48830"/>
                    <a:pt x="9430" y="49889"/>
                    <a:pt x="11600" y="49889"/>
                  </a:cubicBezTo>
                  <a:cubicBezTo>
                    <a:pt x="16809" y="49889"/>
                    <a:pt x="23104" y="46287"/>
                    <a:pt x="23104" y="38657"/>
                  </a:cubicBezTo>
                  <a:cubicBezTo>
                    <a:pt x="23104" y="34843"/>
                    <a:pt x="21584" y="27425"/>
                    <a:pt x="10298" y="27425"/>
                  </a:cubicBezTo>
                  <a:cubicBezTo>
                    <a:pt x="17026" y="12379"/>
                    <a:pt x="31785" y="7716"/>
                    <a:pt x="41986" y="7716"/>
                  </a:cubicBezTo>
                  <a:cubicBezTo>
                    <a:pt x="63691" y="7716"/>
                    <a:pt x="74977" y="24247"/>
                    <a:pt x="74977" y="41412"/>
                  </a:cubicBezTo>
                  <a:cubicBezTo>
                    <a:pt x="74977" y="59850"/>
                    <a:pt x="61520" y="74473"/>
                    <a:pt x="54575" y="82102"/>
                  </a:cubicBezTo>
                  <a:lnTo>
                    <a:pt x="2267" y="132540"/>
                  </a:lnTo>
                  <a:cubicBezTo>
                    <a:pt x="97" y="134447"/>
                    <a:pt x="97" y="134871"/>
                    <a:pt x="97" y="140805"/>
                  </a:cubicBezTo>
                  <a:lnTo>
                    <a:pt x="89519" y="140805"/>
                  </a:lnTo>
                  <a:lnTo>
                    <a:pt x="96030" y="102235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7" name="Figura a mano libera: forma 106">
              <a:extLst>
                <a:ext uri="{FF2B5EF4-FFF2-40B4-BE49-F238E27FC236}">
                  <a16:creationId xmlns:a16="http://schemas.microsoft.com/office/drawing/2014/main" id="{446E9F94-56AB-F2A7-D78F-78B211912942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4020610" y="8615443"/>
              <a:ext cx="71624" cy="301538"/>
            </a:xfrm>
            <a:custGeom>
              <a:avLst/>
              <a:gdLst>
                <a:gd name="connsiteX0" fmla="*/ 71728 w 71624"/>
                <a:gd name="connsiteY0" fmla="*/ 298595 h 301538"/>
                <a:gd name="connsiteX1" fmla="*/ 70488 w 71624"/>
                <a:gd name="connsiteY1" fmla="*/ 296173 h 301538"/>
                <a:gd name="connsiteX2" fmla="*/ 16847 w 71624"/>
                <a:gd name="connsiteY2" fmla="*/ 163569 h 301538"/>
                <a:gd name="connsiteX3" fmla="*/ 16847 w 71624"/>
                <a:gd name="connsiteY3" fmla="*/ 138138 h 301538"/>
                <a:gd name="connsiteX4" fmla="*/ 70488 w 71624"/>
                <a:gd name="connsiteY4" fmla="*/ 5533 h 301538"/>
                <a:gd name="connsiteX5" fmla="*/ 71728 w 71624"/>
                <a:gd name="connsiteY5" fmla="*/ 3111 h 301538"/>
                <a:gd name="connsiteX6" fmla="*/ 68627 w 71624"/>
                <a:gd name="connsiteY6" fmla="*/ 84 h 301538"/>
                <a:gd name="connsiteX7" fmla="*/ 66767 w 71624"/>
                <a:gd name="connsiteY7" fmla="*/ 689 h 301538"/>
                <a:gd name="connsiteX8" fmla="*/ 104 w 71624"/>
                <a:gd name="connsiteY8" fmla="*/ 138138 h 301538"/>
                <a:gd name="connsiteX9" fmla="*/ 104 w 71624"/>
                <a:gd name="connsiteY9" fmla="*/ 163569 h 301538"/>
                <a:gd name="connsiteX10" fmla="*/ 66767 w 71624"/>
                <a:gd name="connsiteY10" fmla="*/ 301017 h 301538"/>
                <a:gd name="connsiteX11" fmla="*/ 68627 w 71624"/>
                <a:gd name="connsiteY11" fmla="*/ 301623 h 301538"/>
                <a:gd name="connsiteX12" fmla="*/ 71728 w 71624"/>
                <a:gd name="connsiteY12" fmla="*/ 298595 h 30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624" h="301538">
                  <a:moveTo>
                    <a:pt x="71728" y="298595"/>
                  </a:moveTo>
                  <a:cubicBezTo>
                    <a:pt x="71728" y="297687"/>
                    <a:pt x="71108" y="296779"/>
                    <a:pt x="70488" y="296173"/>
                  </a:cubicBezTo>
                  <a:cubicBezTo>
                    <a:pt x="38241" y="272559"/>
                    <a:pt x="16847" y="212009"/>
                    <a:pt x="16847" y="163569"/>
                  </a:cubicBezTo>
                  <a:lnTo>
                    <a:pt x="16847" y="138138"/>
                  </a:lnTo>
                  <a:cubicBezTo>
                    <a:pt x="16847" y="89698"/>
                    <a:pt x="38241" y="29148"/>
                    <a:pt x="70488" y="5533"/>
                  </a:cubicBezTo>
                  <a:cubicBezTo>
                    <a:pt x="71108" y="4928"/>
                    <a:pt x="71728" y="4020"/>
                    <a:pt x="71728" y="3111"/>
                  </a:cubicBezTo>
                  <a:cubicBezTo>
                    <a:pt x="71728" y="1598"/>
                    <a:pt x="70178" y="84"/>
                    <a:pt x="68627" y="84"/>
                  </a:cubicBezTo>
                  <a:cubicBezTo>
                    <a:pt x="68007" y="84"/>
                    <a:pt x="67387" y="387"/>
                    <a:pt x="66767" y="689"/>
                  </a:cubicBezTo>
                  <a:cubicBezTo>
                    <a:pt x="32660" y="25818"/>
                    <a:pt x="104" y="86368"/>
                    <a:pt x="104" y="138138"/>
                  </a:cubicBezTo>
                  <a:lnTo>
                    <a:pt x="104" y="163569"/>
                  </a:lnTo>
                  <a:cubicBezTo>
                    <a:pt x="104" y="215339"/>
                    <a:pt x="32660" y="275889"/>
                    <a:pt x="66767" y="301017"/>
                  </a:cubicBezTo>
                  <a:cubicBezTo>
                    <a:pt x="67387" y="301320"/>
                    <a:pt x="68007" y="301623"/>
                    <a:pt x="68627" y="301623"/>
                  </a:cubicBezTo>
                  <a:cubicBezTo>
                    <a:pt x="70178" y="301623"/>
                    <a:pt x="71728" y="300109"/>
                    <a:pt x="71728" y="298595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8" name="Figura a mano libera: forma 107">
              <a:extLst>
                <a:ext uri="{FF2B5EF4-FFF2-40B4-BE49-F238E27FC236}">
                  <a16:creationId xmlns:a16="http://schemas.microsoft.com/office/drawing/2014/main" id="{FBC5D22D-B426-434B-2EAB-F6FC941D44BA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4117040" y="8652387"/>
              <a:ext cx="95188" cy="192851"/>
            </a:xfrm>
            <a:custGeom>
              <a:avLst/>
              <a:gdLst>
                <a:gd name="connsiteX0" fmla="*/ 95296 w 95188"/>
                <a:gd name="connsiteY0" fmla="*/ 62450 h 192851"/>
                <a:gd name="connsiteX1" fmla="*/ 86615 w 95188"/>
                <a:gd name="connsiteY1" fmla="*/ 59120 h 192851"/>
                <a:gd name="connsiteX2" fmla="*/ 59329 w 95188"/>
                <a:gd name="connsiteY2" fmla="*/ 59120 h 192851"/>
                <a:gd name="connsiteX3" fmla="*/ 72042 w 95188"/>
                <a:gd name="connsiteY3" fmla="*/ 8258 h 192851"/>
                <a:gd name="connsiteX4" fmla="*/ 63050 w 95188"/>
                <a:gd name="connsiteY4" fmla="*/ 84 h 192851"/>
                <a:gd name="connsiteX5" fmla="*/ 50648 w 95188"/>
                <a:gd name="connsiteY5" fmla="*/ 10983 h 192851"/>
                <a:gd name="connsiteX6" fmla="*/ 38555 w 95188"/>
                <a:gd name="connsiteY6" fmla="*/ 59120 h 192851"/>
                <a:gd name="connsiteX7" fmla="*/ 9409 w 95188"/>
                <a:gd name="connsiteY7" fmla="*/ 59120 h 192851"/>
                <a:gd name="connsiteX8" fmla="*/ 108 w 95188"/>
                <a:gd name="connsiteY8" fmla="*/ 64872 h 192851"/>
                <a:gd name="connsiteX9" fmla="*/ 8789 w 95188"/>
                <a:gd name="connsiteY9" fmla="*/ 68505 h 192851"/>
                <a:gd name="connsiteX10" fmla="*/ 36075 w 95188"/>
                <a:gd name="connsiteY10" fmla="*/ 68505 h 192851"/>
                <a:gd name="connsiteX11" fmla="*/ 12510 w 95188"/>
                <a:gd name="connsiteY11" fmla="*/ 165082 h 192851"/>
                <a:gd name="connsiteX12" fmla="*/ 41036 w 95188"/>
                <a:gd name="connsiteY12" fmla="*/ 192935 h 192851"/>
                <a:gd name="connsiteX13" fmla="*/ 90335 w 95188"/>
                <a:gd name="connsiteY13" fmla="*/ 146312 h 192851"/>
                <a:gd name="connsiteX14" fmla="*/ 86615 w 95188"/>
                <a:gd name="connsiteY14" fmla="*/ 143284 h 192851"/>
                <a:gd name="connsiteX15" fmla="*/ 81964 w 95188"/>
                <a:gd name="connsiteY15" fmla="*/ 147523 h 192851"/>
                <a:gd name="connsiteX16" fmla="*/ 41656 w 95188"/>
                <a:gd name="connsiteY16" fmla="*/ 186275 h 192851"/>
                <a:gd name="connsiteX17" fmla="*/ 32044 w 95188"/>
                <a:gd name="connsiteY17" fmla="*/ 172348 h 192851"/>
                <a:gd name="connsiteX18" fmla="*/ 33904 w 95188"/>
                <a:gd name="connsiteY18" fmla="*/ 157816 h 192851"/>
                <a:gd name="connsiteX19" fmla="*/ 56849 w 95188"/>
                <a:gd name="connsiteY19" fmla="*/ 68505 h 192851"/>
                <a:gd name="connsiteX20" fmla="*/ 85994 w 95188"/>
                <a:gd name="connsiteY20" fmla="*/ 68505 h 192851"/>
                <a:gd name="connsiteX21" fmla="*/ 95296 w 95188"/>
                <a:gd name="connsiteY21" fmla="*/ 62450 h 192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188" h="192851">
                  <a:moveTo>
                    <a:pt x="95296" y="62450"/>
                  </a:moveTo>
                  <a:cubicBezTo>
                    <a:pt x="95296" y="59120"/>
                    <a:pt x="92196" y="59120"/>
                    <a:pt x="86615" y="59120"/>
                  </a:cubicBezTo>
                  <a:lnTo>
                    <a:pt x="59329" y="59120"/>
                  </a:lnTo>
                  <a:cubicBezTo>
                    <a:pt x="70491" y="16130"/>
                    <a:pt x="72042" y="10075"/>
                    <a:pt x="72042" y="8258"/>
                  </a:cubicBezTo>
                  <a:cubicBezTo>
                    <a:pt x="72042" y="3111"/>
                    <a:pt x="68321" y="84"/>
                    <a:pt x="63050" y="84"/>
                  </a:cubicBezTo>
                  <a:cubicBezTo>
                    <a:pt x="62120" y="84"/>
                    <a:pt x="53438" y="387"/>
                    <a:pt x="50648" y="10983"/>
                  </a:cubicBezTo>
                  <a:lnTo>
                    <a:pt x="38555" y="59120"/>
                  </a:lnTo>
                  <a:lnTo>
                    <a:pt x="9409" y="59120"/>
                  </a:lnTo>
                  <a:cubicBezTo>
                    <a:pt x="3208" y="59120"/>
                    <a:pt x="108" y="59120"/>
                    <a:pt x="108" y="64872"/>
                  </a:cubicBezTo>
                  <a:cubicBezTo>
                    <a:pt x="108" y="68505"/>
                    <a:pt x="2588" y="68505"/>
                    <a:pt x="8789" y="68505"/>
                  </a:cubicBezTo>
                  <a:lnTo>
                    <a:pt x="36075" y="68505"/>
                  </a:lnTo>
                  <a:cubicBezTo>
                    <a:pt x="13750" y="154486"/>
                    <a:pt x="12510" y="159633"/>
                    <a:pt x="12510" y="165082"/>
                  </a:cubicBezTo>
                  <a:cubicBezTo>
                    <a:pt x="12510" y="181431"/>
                    <a:pt x="24292" y="192935"/>
                    <a:pt x="41036" y="192935"/>
                  </a:cubicBezTo>
                  <a:cubicBezTo>
                    <a:pt x="72662" y="192935"/>
                    <a:pt x="90335" y="148734"/>
                    <a:pt x="90335" y="146312"/>
                  </a:cubicBezTo>
                  <a:cubicBezTo>
                    <a:pt x="90335" y="143284"/>
                    <a:pt x="87855" y="143284"/>
                    <a:pt x="86615" y="143284"/>
                  </a:cubicBezTo>
                  <a:cubicBezTo>
                    <a:pt x="83824" y="143284"/>
                    <a:pt x="83514" y="144193"/>
                    <a:pt x="81964" y="147523"/>
                  </a:cubicBezTo>
                  <a:cubicBezTo>
                    <a:pt x="68631" y="179009"/>
                    <a:pt x="52198" y="186275"/>
                    <a:pt x="41656" y="186275"/>
                  </a:cubicBezTo>
                  <a:cubicBezTo>
                    <a:pt x="35144" y="186275"/>
                    <a:pt x="32044" y="182339"/>
                    <a:pt x="32044" y="172348"/>
                  </a:cubicBezTo>
                  <a:cubicBezTo>
                    <a:pt x="32044" y="165082"/>
                    <a:pt x="32664" y="162963"/>
                    <a:pt x="33904" y="157816"/>
                  </a:cubicBezTo>
                  <a:lnTo>
                    <a:pt x="56849" y="68505"/>
                  </a:lnTo>
                  <a:lnTo>
                    <a:pt x="85994" y="68505"/>
                  </a:lnTo>
                  <a:cubicBezTo>
                    <a:pt x="92196" y="68505"/>
                    <a:pt x="95296" y="68505"/>
                    <a:pt x="95296" y="62450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09" name="Figura a mano libera: forma 108">
              <a:extLst>
                <a:ext uri="{FF2B5EF4-FFF2-40B4-BE49-F238E27FC236}">
                  <a16:creationId xmlns:a16="http://schemas.microsoft.com/office/drawing/2014/main" id="{5C52C8D9-CAD5-925B-47A7-932FB138C56D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4236382" y="8615651"/>
              <a:ext cx="59252" cy="96001"/>
            </a:xfrm>
            <a:custGeom>
              <a:avLst/>
              <a:gdLst>
                <a:gd name="connsiteX0" fmla="*/ 59363 w 59252"/>
                <a:gd name="connsiteY0" fmla="*/ 11313 h 96001"/>
                <a:gd name="connsiteX1" fmla="*/ 47643 w 59252"/>
                <a:gd name="connsiteY1" fmla="*/ 81 h 96001"/>
                <a:gd name="connsiteX2" fmla="*/ 37225 w 59252"/>
                <a:gd name="connsiteY2" fmla="*/ 6227 h 96001"/>
                <a:gd name="connsiteX3" fmla="*/ 111 w 59252"/>
                <a:gd name="connsiteY3" fmla="*/ 96083 h 96001"/>
                <a:gd name="connsiteX4" fmla="*/ 8358 w 59252"/>
                <a:gd name="connsiteY4" fmla="*/ 96083 h 96001"/>
                <a:gd name="connsiteX5" fmla="*/ 57627 w 59252"/>
                <a:gd name="connsiteY5" fmla="*/ 17247 h 96001"/>
                <a:gd name="connsiteX6" fmla="*/ 59363 w 59252"/>
                <a:gd name="connsiteY6" fmla="*/ 11313 h 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252" h="96001">
                  <a:moveTo>
                    <a:pt x="59363" y="11313"/>
                  </a:moveTo>
                  <a:cubicBezTo>
                    <a:pt x="59363" y="5167"/>
                    <a:pt x="54154" y="81"/>
                    <a:pt x="47643" y="81"/>
                  </a:cubicBezTo>
                  <a:cubicBezTo>
                    <a:pt x="42868" y="81"/>
                    <a:pt x="38527" y="3048"/>
                    <a:pt x="37225" y="6227"/>
                  </a:cubicBezTo>
                  <a:lnTo>
                    <a:pt x="111" y="96083"/>
                  </a:lnTo>
                  <a:lnTo>
                    <a:pt x="8358" y="96083"/>
                  </a:lnTo>
                  <a:lnTo>
                    <a:pt x="57627" y="17247"/>
                  </a:lnTo>
                  <a:cubicBezTo>
                    <a:pt x="58712" y="15552"/>
                    <a:pt x="59363" y="13432"/>
                    <a:pt x="59363" y="11313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10" name="Figura a mano libera: forma 109">
              <a:extLst>
                <a:ext uri="{FF2B5EF4-FFF2-40B4-BE49-F238E27FC236}">
                  <a16:creationId xmlns:a16="http://schemas.microsoft.com/office/drawing/2014/main" id="{01E3734D-9E50-B0C5-165E-CF0E704BA3A7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4343353" y="8615443"/>
              <a:ext cx="71624" cy="301538"/>
            </a:xfrm>
            <a:custGeom>
              <a:avLst/>
              <a:gdLst>
                <a:gd name="connsiteX0" fmla="*/ 71739 w 71624"/>
                <a:gd name="connsiteY0" fmla="*/ 163569 h 301538"/>
                <a:gd name="connsiteX1" fmla="*/ 71739 w 71624"/>
                <a:gd name="connsiteY1" fmla="*/ 138138 h 301538"/>
                <a:gd name="connsiteX2" fmla="*/ 5075 w 71624"/>
                <a:gd name="connsiteY2" fmla="*/ 689 h 301538"/>
                <a:gd name="connsiteX3" fmla="*/ 3215 w 71624"/>
                <a:gd name="connsiteY3" fmla="*/ 84 h 301538"/>
                <a:gd name="connsiteX4" fmla="*/ 114 w 71624"/>
                <a:gd name="connsiteY4" fmla="*/ 3111 h 301538"/>
                <a:gd name="connsiteX5" fmla="*/ 1355 w 71624"/>
                <a:gd name="connsiteY5" fmla="*/ 5533 h 301538"/>
                <a:gd name="connsiteX6" fmla="*/ 54995 w 71624"/>
                <a:gd name="connsiteY6" fmla="*/ 138138 h 301538"/>
                <a:gd name="connsiteX7" fmla="*/ 54995 w 71624"/>
                <a:gd name="connsiteY7" fmla="*/ 163569 h 301538"/>
                <a:gd name="connsiteX8" fmla="*/ 1355 w 71624"/>
                <a:gd name="connsiteY8" fmla="*/ 296173 h 301538"/>
                <a:gd name="connsiteX9" fmla="*/ 114 w 71624"/>
                <a:gd name="connsiteY9" fmla="*/ 298595 h 301538"/>
                <a:gd name="connsiteX10" fmla="*/ 3215 w 71624"/>
                <a:gd name="connsiteY10" fmla="*/ 301623 h 301538"/>
                <a:gd name="connsiteX11" fmla="*/ 5075 w 71624"/>
                <a:gd name="connsiteY11" fmla="*/ 301017 h 301538"/>
                <a:gd name="connsiteX12" fmla="*/ 71739 w 71624"/>
                <a:gd name="connsiteY12" fmla="*/ 163569 h 30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624" h="301538">
                  <a:moveTo>
                    <a:pt x="71739" y="163569"/>
                  </a:moveTo>
                  <a:lnTo>
                    <a:pt x="71739" y="138138"/>
                  </a:lnTo>
                  <a:cubicBezTo>
                    <a:pt x="71739" y="86368"/>
                    <a:pt x="39182" y="25818"/>
                    <a:pt x="5075" y="689"/>
                  </a:cubicBezTo>
                  <a:cubicBezTo>
                    <a:pt x="4455" y="387"/>
                    <a:pt x="3835" y="84"/>
                    <a:pt x="3215" y="84"/>
                  </a:cubicBezTo>
                  <a:cubicBezTo>
                    <a:pt x="1665" y="84"/>
                    <a:pt x="114" y="1598"/>
                    <a:pt x="114" y="3111"/>
                  </a:cubicBezTo>
                  <a:cubicBezTo>
                    <a:pt x="114" y="4020"/>
                    <a:pt x="735" y="4928"/>
                    <a:pt x="1355" y="5533"/>
                  </a:cubicBezTo>
                  <a:cubicBezTo>
                    <a:pt x="33601" y="29148"/>
                    <a:pt x="54995" y="89698"/>
                    <a:pt x="54995" y="138138"/>
                  </a:cubicBezTo>
                  <a:lnTo>
                    <a:pt x="54995" y="163569"/>
                  </a:lnTo>
                  <a:cubicBezTo>
                    <a:pt x="54995" y="212009"/>
                    <a:pt x="33601" y="272559"/>
                    <a:pt x="1355" y="296173"/>
                  </a:cubicBezTo>
                  <a:cubicBezTo>
                    <a:pt x="735" y="296779"/>
                    <a:pt x="114" y="297687"/>
                    <a:pt x="114" y="298595"/>
                  </a:cubicBezTo>
                  <a:cubicBezTo>
                    <a:pt x="114" y="300109"/>
                    <a:pt x="1665" y="301623"/>
                    <a:pt x="3215" y="301623"/>
                  </a:cubicBezTo>
                  <a:cubicBezTo>
                    <a:pt x="3835" y="301623"/>
                    <a:pt x="4455" y="301320"/>
                    <a:pt x="5075" y="301017"/>
                  </a:cubicBezTo>
                  <a:cubicBezTo>
                    <a:pt x="39182" y="275889"/>
                    <a:pt x="71739" y="215339"/>
                    <a:pt x="71739" y="163569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11" name="Figura a mano libera: forma 110">
              <a:extLst>
                <a:ext uri="{FF2B5EF4-FFF2-40B4-BE49-F238E27FC236}">
                  <a16:creationId xmlns:a16="http://schemas.microsoft.com/office/drawing/2014/main" id="{7555CCD5-7EF7-8875-4260-51AF11B5E827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4462727" y="8614837"/>
              <a:ext cx="70073" cy="302749"/>
            </a:xfrm>
            <a:custGeom>
              <a:avLst/>
              <a:gdLst>
                <a:gd name="connsiteX0" fmla="*/ 70192 w 70073"/>
                <a:gd name="connsiteY0" fmla="*/ 151459 h 302749"/>
                <a:gd name="connsiteX1" fmla="*/ 69882 w 70073"/>
                <a:gd name="connsiteY1" fmla="*/ 149339 h 302749"/>
                <a:gd name="connsiteX2" fmla="*/ 12211 w 70073"/>
                <a:gd name="connsiteY2" fmla="*/ 4020 h 302749"/>
                <a:gd name="connsiteX3" fmla="*/ 6320 w 70073"/>
                <a:gd name="connsiteY3" fmla="*/ 84 h 302749"/>
                <a:gd name="connsiteX4" fmla="*/ 118 w 70073"/>
                <a:gd name="connsiteY4" fmla="*/ 6139 h 302749"/>
                <a:gd name="connsiteX5" fmla="*/ 428 w 70073"/>
                <a:gd name="connsiteY5" fmla="*/ 8258 h 302749"/>
                <a:gd name="connsiteX6" fmla="*/ 57480 w 70073"/>
                <a:gd name="connsiteY6" fmla="*/ 151459 h 302749"/>
                <a:gd name="connsiteX7" fmla="*/ 428 w 70073"/>
                <a:gd name="connsiteY7" fmla="*/ 294659 h 302749"/>
                <a:gd name="connsiteX8" fmla="*/ 118 w 70073"/>
                <a:gd name="connsiteY8" fmla="*/ 296779 h 302749"/>
                <a:gd name="connsiteX9" fmla="*/ 6320 w 70073"/>
                <a:gd name="connsiteY9" fmla="*/ 302834 h 302749"/>
                <a:gd name="connsiteX10" fmla="*/ 12211 w 70073"/>
                <a:gd name="connsiteY10" fmla="*/ 298898 h 302749"/>
                <a:gd name="connsiteX11" fmla="*/ 69882 w 70073"/>
                <a:gd name="connsiteY11" fmla="*/ 153578 h 302749"/>
                <a:gd name="connsiteX12" fmla="*/ 70192 w 70073"/>
                <a:gd name="connsiteY12" fmla="*/ 151459 h 30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073" h="302749">
                  <a:moveTo>
                    <a:pt x="70192" y="151459"/>
                  </a:moveTo>
                  <a:cubicBezTo>
                    <a:pt x="70192" y="150550"/>
                    <a:pt x="70192" y="149945"/>
                    <a:pt x="69882" y="149339"/>
                  </a:cubicBezTo>
                  <a:lnTo>
                    <a:pt x="12211" y="4020"/>
                  </a:lnTo>
                  <a:cubicBezTo>
                    <a:pt x="11280" y="1598"/>
                    <a:pt x="8800" y="84"/>
                    <a:pt x="6320" y="84"/>
                  </a:cubicBezTo>
                  <a:cubicBezTo>
                    <a:pt x="2909" y="84"/>
                    <a:pt x="118" y="2809"/>
                    <a:pt x="118" y="6139"/>
                  </a:cubicBezTo>
                  <a:cubicBezTo>
                    <a:pt x="118" y="7047"/>
                    <a:pt x="118" y="7653"/>
                    <a:pt x="428" y="8258"/>
                  </a:cubicBezTo>
                  <a:lnTo>
                    <a:pt x="57480" y="151459"/>
                  </a:lnTo>
                  <a:lnTo>
                    <a:pt x="428" y="294659"/>
                  </a:lnTo>
                  <a:cubicBezTo>
                    <a:pt x="118" y="295265"/>
                    <a:pt x="118" y="295870"/>
                    <a:pt x="118" y="296779"/>
                  </a:cubicBezTo>
                  <a:cubicBezTo>
                    <a:pt x="118" y="300109"/>
                    <a:pt x="2909" y="302834"/>
                    <a:pt x="6320" y="302834"/>
                  </a:cubicBezTo>
                  <a:cubicBezTo>
                    <a:pt x="8800" y="302834"/>
                    <a:pt x="11280" y="301320"/>
                    <a:pt x="12211" y="298898"/>
                  </a:cubicBezTo>
                  <a:lnTo>
                    <a:pt x="69882" y="153578"/>
                  </a:lnTo>
                  <a:cubicBezTo>
                    <a:pt x="70192" y="152972"/>
                    <a:pt x="70192" y="152367"/>
                    <a:pt x="70192" y="151459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12" name="Figura a mano libera: forma 111">
              <a:extLst>
                <a:ext uri="{FF2B5EF4-FFF2-40B4-BE49-F238E27FC236}">
                  <a16:creationId xmlns:a16="http://schemas.microsoft.com/office/drawing/2014/main" id="{590C9F44-0A4F-21D5-8D72-0DBFCBF6F979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4670407" y="8730799"/>
              <a:ext cx="206500" cy="70843"/>
            </a:xfrm>
            <a:custGeom>
              <a:avLst/>
              <a:gdLst>
                <a:gd name="connsiteX0" fmla="*/ 206626 w 206500"/>
                <a:gd name="connsiteY0" fmla="*/ 6139 h 70843"/>
                <a:gd name="connsiteX1" fmla="*/ 200425 w 206500"/>
                <a:gd name="connsiteY1" fmla="*/ 84 h 70843"/>
                <a:gd name="connsiteX2" fmla="*/ 6327 w 206500"/>
                <a:gd name="connsiteY2" fmla="*/ 84 h 70843"/>
                <a:gd name="connsiteX3" fmla="*/ 126 w 206500"/>
                <a:gd name="connsiteY3" fmla="*/ 6139 h 70843"/>
                <a:gd name="connsiteX4" fmla="*/ 6327 w 206500"/>
                <a:gd name="connsiteY4" fmla="*/ 12194 h 70843"/>
                <a:gd name="connsiteX5" fmla="*/ 200425 w 206500"/>
                <a:gd name="connsiteY5" fmla="*/ 12194 h 70843"/>
                <a:gd name="connsiteX6" fmla="*/ 206626 w 206500"/>
                <a:gd name="connsiteY6" fmla="*/ 6139 h 70843"/>
                <a:gd name="connsiteX7" fmla="*/ 206626 w 206500"/>
                <a:gd name="connsiteY7" fmla="*/ 64872 h 70843"/>
                <a:gd name="connsiteX8" fmla="*/ 200425 w 206500"/>
                <a:gd name="connsiteY8" fmla="*/ 58817 h 70843"/>
                <a:gd name="connsiteX9" fmla="*/ 6327 w 206500"/>
                <a:gd name="connsiteY9" fmla="*/ 58817 h 70843"/>
                <a:gd name="connsiteX10" fmla="*/ 126 w 206500"/>
                <a:gd name="connsiteY10" fmla="*/ 64872 h 70843"/>
                <a:gd name="connsiteX11" fmla="*/ 6327 w 206500"/>
                <a:gd name="connsiteY11" fmla="*/ 70927 h 70843"/>
                <a:gd name="connsiteX12" fmla="*/ 200425 w 206500"/>
                <a:gd name="connsiteY12" fmla="*/ 70927 h 70843"/>
                <a:gd name="connsiteX13" fmla="*/ 206626 w 206500"/>
                <a:gd name="connsiteY13" fmla="*/ 64872 h 7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6500" h="70843">
                  <a:moveTo>
                    <a:pt x="206626" y="6139"/>
                  </a:moveTo>
                  <a:cubicBezTo>
                    <a:pt x="206626" y="2809"/>
                    <a:pt x="203836" y="84"/>
                    <a:pt x="200425" y="84"/>
                  </a:cubicBezTo>
                  <a:lnTo>
                    <a:pt x="6327" y="84"/>
                  </a:lnTo>
                  <a:cubicBezTo>
                    <a:pt x="2916" y="84"/>
                    <a:pt x="126" y="2809"/>
                    <a:pt x="126" y="6139"/>
                  </a:cubicBezTo>
                  <a:cubicBezTo>
                    <a:pt x="126" y="9469"/>
                    <a:pt x="2916" y="12194"/>
                    <a:pt x="6327" y="12194"/>
                  </a:cubicBezTo>
                  <a:lnTo>
                    <a:pt x="200425" y="12194"/>
                  </a:lnTo>
                  <a:cubicBezTo>
                    <a:pt x="203836" y="12194"/>
                    <a:pt x="206626" y="9469"/>
                    <a:pt x="206626" y="6139"/>
                  </a:cubicBezTo>
                  <a:close/>
                  <a:moveTo>
                    <a:pt x="206626" y="64872"/>
                  </a:moveTo>
                  <a:cubicBezTo>
                    <a:pt x="206626" y="61542"/>
                    <a:pt x="203836" y="58817"/>
                    <a:pt x="200425" y="58817"/>
                  </a:cubicBezTo>
                  <a:lnTo>
                    <a:pt x="6327" y="58817"/>
                  </a:lnTo>
                  <a:cubicBezTo>
                    <a:pt x="2916" y="58817"/>
                    <a:pt x="126" y="61542"/>
                    <a:pt x="126" y="64872"/>
                  </a:cubicBezTo>
                  <a:cubicBezTo>
                    <a:pt x="126" y="68203"/>
                    <a:pt x="2916" y="70927"/>
                    <a:pt x="6327" y="70927"/>
                  </a:cubicBezTo>
                  <a:lnTo>
                    <a:pt x="200425" y="70927"/>
                  </a:lnTo>
                  <a:cubicBezTo>
                    <a:pt x="203836" y="70927"/>
                    <a:pt x="206626" y="68203"/>
                    <a:pt x="206626" y="64872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13" name="Figura a mano libera: forma 112">
              <a:extLst>
                <a:ext uri="{FF2B5EF4-FFF2-40B4-BE49-F238E27FC236}">
                  <a16:creationId xmlns:a16="http://schemas.microsoft.com/office/drawing/2014/main" id="{AFC93014-39CE-0DEF-A06C-BED9A6DB408C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5014513" y="8614837"/>
              <a:ext cx="70073" cy="302749"/>
            </a:xfrm>
            <a:custGeom>
              <a:avLst/>
              <a:gdLst>
                <a:gd name="connsiteX0" fmla="*/ 70210 w 70073"/>
                <a:gd name="connsiteY0" fmla="*/ 296779 h 302749"/>
                <a:gd name="connsiteX1" fmla="*/ 69899 w 70073"/>
                <a:gd name="connsiteY1" fmla="*/ 294659 h 302749"/>
                <a:gd name="connsiteX2" fmla="*/ 12848 w 70073"/>
                <a:gd name="connsiteY2" fmla="*/ 151459 h 302749"/>
                <a:gd name="connsiteX3" fmla="*/ 69899 w 70073"/>
                <a:gd name="connsiteY3" fmla="*/ 8258 h 302749"/>
                <a:gd name="connsiteX4" fmla="*/ 70210 w 70073"/>
                <a:gd name="connsiteY4" fmla="*/ 6139 h 302749"/>
                <a:gd name="connsiteX5" fmla="*/ 64008 w 70073"/>
                <a:gd name="connsiteY5" fmla="*/ 84 h 302749"/>
                <a:gd name="connsiteX6" fmla="*/ 58117 w 70073"/>
                <a:gd name="connsiteY6" fmla="*/ 4020 h 302749"/>
                <a:gd name="connsiteX7" fmla="*/ 446 w 70073"/>
                <a:gd name="connsiteY7" fmla="*/ 149339 h 302749"/>
                <a:gd name="connsiteX8" fmla="*/ 136 w 70073"/>
                <a:gd name="connsiteY8" fmla="*/ 151459 h 302749"/>
                <a:gd name="connsiteX9" fmla="*/ 446 w 70073"/>
                <a:gd name="connsiteY9" fmla="*/ 153578 h 302749"/>
                <a:gd name="connsiteX10" fmla="*/ 58117 w 70073"/>
                <a:gd name="connsiteY10" fmla="*/ 298898 h 302749"/>
                <a:gd name="connsiteX11" fmla="*/ 64008 w 70073"/>
                <a:gd name="connsiteY11" fmla="*/ 302834 h 302749"/>
                <a:gd name="connsiteX12" fmla="*/ 70210 w 70073"/>
                <a:gd name="connsiteY12" fmla="*/ 296779 h 30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073" h="302749">
                  <a:moveTo>
                    <a:pt x="70210" y="296779"/>
                  </a:moveTo>
                  <a:cubicBezTo>
                    <a:pt x="70210" y="295870"/>
                    <a:pt x="70210" y="295265"/>
                    <a:pt x="69899" y="294659"/>
                  </a:cubicBezTo>
                  <a:lnTo>
                    <a:pt x="12848" y="151459"/>
                  </a:lnTo>
                  <a:lnTo>
                    <a:pt x="69899" y="8258"/>
                  </a:lnTo>
                  <a:cubicBezTo>
                    <a:pt x="70210" y="7653"/>
                    <a:pt x="70210" y="7047"/>
                    <a:pt x="70210" y="6139"/>
                  </a:cubicBezTo>
                  <a:cubicBezTo>
                    <a:pt x="70210" y="2809"/>
                    <a:pt x="67419" y="84"/>
                    <a:pt x="64008" y="84"/>
                  </a:cubicBezTo>
                  <a:cubicBezTo>
                    <a:pt x="61528" y="84"/>
                    <a:pt x="59047" y="1598"/>
                    <a:pt x="58117" y="4020"/>
                  </a:cubicBezTo>
                  <a:lnTo>
                    <a:pt x="446" y="149339"/>
                  </a:lnTo>
                  <a:cubicBezTo>
                    <a:pt x="136" y="149945"/>
                    <a:pt x="136" y="150550"/>
                    <a:pt x="136" y="151459"/>
                  </a:cubicBezTo>
                  <a:cubicBezTo>
                    <a:pt x="136" y="152367"/>
                    <a:pt x="136" y="152972"/>
                    <a:pt x="446" y="153578"/>
                  </a:cubicBezTo>
                  <a:lnTo>
                    <a:pt x="58117" y="298898"/>
                  </a:lnTo>
                  <a:cubicBezTo>
                    <a:pt x="59047" y="301320"/>
                    <a:pt x="61528" y="302834"/>
                    <a:pt x="64008" y="302834"/>
                  </a:cubicBezTo>
                  <a:cubicBezTo>
                    <a:pt x="67419" y="302834"/>
                    <a:pt x="70210" y="300109"/>
                    <a:pt x="70210" y="296779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14" name="Figura a mano libera: forma 113">
              <a:extLst>
                <a:ext uri="{FF2B5EF4-FFF2-40B4-BE49-F238E27FC236}">
                  <a16:creationId xmlns:a16="http://schemas.microsoft.com/office/drawing/2014/main" id="{41A866E0-0460-F654-212B-A891B4BEDA59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118074" y="8631800"/>
              <a:ext cx="152240" cy="213438"/>
            </a:xfrm>
            <a:custGeom>
              <a:avLst/>
              <a:gdLst>
                <a:gd name="connsiteX0" fmla="*/ 152380 w 152240"/>
                <a:gd name="connsiteY0" fmla="*/ 166899 h 213438"/>
                <a:gd name="connsiteX1" fmla="*/ 148659 w 152240"/>
                <a:gd name="connsiteY1" fmla="*/ 163871 h 213438"/>
                <a:gd name="connsiteX2" fmla="*/ 144008 w 152240"/>
                <a:gd name="connsiteY2" fmla="*/ 169321 h 213438"/>
                <a:gd name="connsiteX3" fmla="*/ 112382 w 152240"/>
                <a:gd name="connsiteY3" fmla="*/ 206862 h 213438"/>
                <a:gd name="connsiteX4" fmla="*/ 104940 w 152240"/>
                <a:gd name="connsiteY4" fmla="*/ 196871 h 213438"/>
                <a:gd name="connsiteX5" fmla="*/ 110522 w 152240"/>
                <a:gd name="connsiteY5" fmla="*/ 175376 h 213438"/>
                <a:gd name="connsiteX6" fmla="*/ 129435 w 152240"/>
                <a:gd name="connsiteY6" fmla="*/ 108771 h 213438"/>
                <a:gd name="connsiteX7" fmla="*/ 93778 w 152240"/>
                <a:gd name="connsiteY7" fmla="*/ 76377 h 213438"/>
                <a:gd name="connsiteX8" fmla="*/ 47889 w 152240"/>
                <a:gd name="connsiteY8" fmla="*/ 99688 h 213438"/>
                <a:gd name="connsiteX9" fmla="*/ 72074 w 152240"/>
                <a:gd name="connsiteY9" fmla="*/ 3414 h 213438"/>
                <a:gd name="connsiteX10" fmla="*/ 68043 w 152240"/>
                <a:gd name="connsiteY10" fmla="*/ 84 h 213438"/>
                <a:gd name="connsiteX11" fmla="*/ 30216 w 152240"/>
                <a:gd name="connsiteY11" fmla="*/ 3111 h 213438"/>
                <a:gd name="connsiteX12" fmla="*/ 24325 w 152240"/>
                <a:gd name="connsiteY12" fmla="*/ 9166 h 213438"/>
                <a:gd name="connsiteX13" fmla="*/ 31766 w 152240"/>
                <a:gd name="connsiteY13" fmla="*/ 12799 h 213438"/>
                <a:gd name="connsiteX14" fmla="*/ 47269 w 152240"/>
                <a:gd name="connsiteY14" fmla="*/ 17946 h 213438"/>
                <a:gd name="connsiteX15" fmla="*/ 46339 w 152240"/>
                <a:gd name="connsiteY15" fmla="*/ 24001 h 213438"/>
                <a:gd name="connsiteX16" fmla="*/ 1380 w 152240"/>
                <a:gd name="connsiteY16" fmla="*/ 198385 h 213438"/>
                <a:gd name="connsiteX17" fmla="*/ 140 w 152240"/>
                <a:gd name="connsiteY17" fmla="*/ 205045 h 213438"/>
                <a:gd name="connsiteX18" fmla="*/ 9131 w 152240"/>
                <a:gd name="connsiteY18" fmla="*/ 213522 h 213438"/>
                <a:gd name="connsiteX19" fmla="*/ 20604 w 152240"/>
                <a:gd name="connsiteY19" fmla="*/ 205651 h 213438"/>
                <a:gd name="connsiteX20" fmla="*/ 26495 w 152240"/>
                <a:gd name="connsiteY20" fmla="*/ 182642 h 213438"/>
                <a:gd name="connsiteX21" fmla="*/ 33316 w 152240"/>
                <a:gd name="connsiteY21" fmla="*/ 155394 h 213438"/>
                <a:gd name="connsiteX22" fmla="*/ 38587 w 152240"/>
                <a:gd name="connsiteY22" fmla="*/ 135110 h 213438"/>
                <a:gd name="connsiteX23" fmla="*/ 41998 w 152240"/>
                <a:gd name="connsiteY23" fmla="*/ 121486 h 213438"/>
                <a:gd name="connsiteX24" fmla="*/ 63082 w 152240"/>
                <a:gd name="connsiteY24" fmla="*/ 93633 h 213438"/>
                <a:gd name="connsiteX25" fmla="*/ 92848 w 152240"/>
                <a:gd name="connsiteY25" fmla="*/ 83037 h 213438"/>
                <a:gd name="connsiteX26" fmla="*/ 109591 w 152240"/>
                <a:gd name="connsiteY26" fmla="*/ 104230 h 213438"/>
                <a:gd name="connsiteX27" fmla="*/ 90368 w 152240"/>
                <a:gd name="connsiteY27" fmla="*/ 172045 h 213438"/>
                <a:gd name="connsiteX28" fmla="*/ 86337 w 152240"/>
                <a:gd name="connsiteY28" fmla="*/ 188697 h 213438"/>
                <a:gd name="connsiteX29" fmla="*/ 111762 w 152240"/>
                <a:gd name="connsiteY29" fmla="*/ 213522 h 213438"/>
                <a:gd name="connsiteX30" fmla="*/ 152380 w 152240"/>
                <a:gd name="connsiteY30" fmla="*/ 166899 h 21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52240" h="213438">
                  <a:moveTo>
                    <a:pt x="152380" y="166899"/>
                  </a:moveTo>
                  <a:cubicBezTo>
                    <a:pt x="152380" y="163871"/>
                    <a:pt x="149589" y="163871"/>
                    <a:pt x="148659" y="163871"/>
                  </a:cubicBezTo>
                  <a:cubicBezTo>
                    <a:pt x="145558" y="163871"/>
                    <a:pt x="145558" y="164779"/>
                    <a:pt x="144008" y="169321"/>
                  </a:cubicBezTo>
                  <a:cubicBezTo>
                    <a:pt x="139357" y="185366"/>
                    <a:pt x="129435" y="206862"/>
                    <a:pt x="112382" y="206862"/>
                  </a:cubicBezTo>
                  <a:cubicBezTo>
                    <a:pt x="107111" y="206862"/>
                    <a:pt x="104940" y="203834"/>
                    <a:pt x="104940" y="196871"/>
                  </a:cubicBezTo>
                  <a:cubicBezTo>
                    <a:pt x="104940" y="189302"/>
                    <a:pt x="107731" y="182036"/>
                    <a:pt x="110522" y="175376"/>
                  </a:cubicBezTo>
                  <a:cubicBezTo>
                    <a:pt x="115483" y="162357"/>
                    <a:pt x="129435" y="126330"/>
                    <a:pt x="129435" y="108771"/>
                  </a:cubicBezTo>
                  <a:cubicBezTo>
                    <a:pt x="129435" y="89092"/>
                    <a:pt x="117033" y="76377"/>
                    <a:pt x="93778" y="76377"/>
                  </a:cubicBezTo>
                  <a:cubicBezTo>
                    <a:pt x="74244" y="76377"/>
                    <a:pt x="59361" y="85762"/>
                    <a:pt x="47889" y="99688"/>
                  </a:cubicBezTo>
                  <a:lnTo>
                    <a:pt x="72074" y="3414"/>
                  </a:lnTo>
                  <a:cubicBezTo>
                    <a:pt x="72074" y="3414"/>
                    <a:pt x="72074" y="84"/>
                    <a:pt x="68043" y="84"/>
                  </a:cubicBezTo>
                  <a:cubicBezTo>
                    <a:pt x="60912" y="84"/>
                    <a:pt x="38277" y="2506"/>
                    <a:pt x="30216" y="3111"/>
                  </a:cubicBezTo>
                  <a:cubicBezTo>
                    <a:pt x="27735" y="3414"/>
                    <a:pt x="24325" y="3717"/>
                    <a:pt x="24325" y="9166"/>
                  </a:cubicBezTo>
                  <a:cubicBezTo>
                    <a:pt x="24325" y="12799"/>
                    <a:pt x="27115" y="12799"/>
                    <a:pt x="31766" y="12799"/>
                  </a:cubicBezTo>
                  <a:cubicBezTo>
                    <a:pt x="46649" y="12799"/>
                    <a:pt x="47269" y="14918"/>
                    <a:pt x="47269" y="17946"/>
                  </a:cubicBezTo>
                  <a:lnTo>
                    <a:pt x="46339" y="24001"/>
                  </a:lnTo>
                  <a:lnTo>
                    <a:pt x="1380" y="198385"/>
                  </a:lnTo>
                  <a:cubicBezTo>
                    <a:pt x="140" y="202623"/>
                    <a:pt x="140" y="203229"/>
                    <a:pt x="140" y="205045"/>
                  </a:cubicBezTo>
                  <a:cubicBezTo>
                    <a:pt x="140" y="212008"/>
                    <a:pt x="6341" y="213522"/>
                    <a:pt x="9131" y="213522"/>
                  </a:cubicBezTo>
                  <a:cubicBezTo>
                    <a:pt x="14092" y="213522"/>
                    <a:pt x="19053" y="209889"/>
                    <a:pt x="20604" y="205651"/>
                  </a:cubicBezTo>
                  <a:lnTo>
                    <a:pt x="26495" y="182642"/>
                  </a:lnTo>
                  <a:lnTo>
                    <a:pt x="33316" y="155394"/>
                  </a:lnTo>
                  <a:cubicBezTo>
                    <a:pt x="35177" y="148734"/>
                    <a:pt x="37037" y="142073"/>
                    <a:pt x="38587" y="135110"/>
                  </a:cubicBezTo>
                  <a:cubicBezTo>
                    <a:pt x="39207" y="133294"/>
                    <a:pt x="41688" y="123303"/>
                    <a:pt x="41998" y="121486"/>
                  </a:cubicBezTo>
                  <a:cubicBezTo>
                    <a:pt x="42928" y="118762"/>
                    <a:pt x="52540" y="101808"/>
                    <a:pt x="63082" y="93633"/>
                  </a:cubicBezTo>
                  <a:cubicBezTo>
                    <a:pt x="69904" y="88789"/>
                    <a:pt x="79515" y="83037"/>
                    <a:pt x="92848" y="83037"/>
                  </a:cubicBezTo>
                  <a:cubicBezTo>
                    <a:pt x="106181" y="83037"/>
                    <a:pt x="109591" y="93331"/>
                    <a:pt x="109591" y="104230"/>
                  </a:cubicBezTo>
                  <a:cubicBezTo>
                    <a:pt x="109591" y="120578"/>
                    <a:pt x="97809" y="153578"/>
                    <a:pt x="90368" y="172045"/>
                  </a:cubicBezTo>
                  <a:cubicBezTo>
                    <a:pt x="87887" y="179009"/>
                    <a:pt x="86337" y="182642"/>
                    <a:pt x="86337" y="188697"/>
                  </a:cubicBezTo>
                  <a:cubicBezTo>
                    <a:pt x="86337" y="202926"/>
                    <a:pt x="97189" y="213522"/>
                    <a:pt x="111762" y="213522"/>
                  </a:cubicBezTo>
                  <a:cubicBezTo>
                    <a:pt x="140908" y="213522"/>
                    <a:pt x="152380" y="169321"/>
                    <a:pt x="152380" y="166899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15" name="Figura a mano libera: forma 114">
              <a:extLst>
                <a:ext uri="{FF2B5EF4-FFF2-40B4-BE49-F238E27FC236}">
                  <a16:creationId xmlns:a16="http://schemas.microsoft.com/office/drawing/2014/main" id="{ADB901A9-54C3-EBA8-3FF7-AB7B695769BE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5303273" y="8775977"/>
              <a:ext cx="79003" cy="140718"/>
            </a:xfrm>
            <a:custGeom>
              <a:avLst/>
              <a:gdLst>
                <a:gd name="connsiteX0" fmla="*/ 79148 w 79003"/>
                <a:gd name="connsiteY0" fmla="*/ 140805 h 140718"/>
                <a:gd name="connsiteX1" fmla="*/ 79148 w 79003"/>
                <a:gd name="connsiteY1" fmla="*/ 133176 h 140718"/>
                <a:gd name="connsiteX2" fmla="*/ 70901 w 79003"/>
                <a:gd name="connsiteY2" fmla="*/ 133176 h 140718"/>
                <a:gd name="connsiteX3" fmla="*/ 49196 w 79003"/>
                <a:gd name="connsiteY3" fmla="*/ 123427 h 140718"/>
                <a:gd name="connsiteX4" fmla="*/ 49196 w 79003"/>
                <a:gd name="connsiteY4" fmla="*/ 6021 h 140718"/>
                <a:gd name="connsiteX5" fmla="*/ 42685 w 79003"/>
                <a:gd name="connsiteY5" fmla="*/ 87 h 140718"/>
                <a:gd name="connsiteX6" fmla="*/ 145 w 79003"/>
                <a:gd name="connsiteY6" fmla="*/ 13650 h 140718"/>
                <a:gd name="connsiteX7" fmla="*/ 145 w 79003"/>
                <a:gd name="connsiteY7" fmla="*/ 21280 h 140718"/>
                <a:gd name="connsiteX8" fmla="*/ 31616 w 79003"/>
                <a:gd name="connsiteY8" fmla="*/ 15346 h 140718"/>
                <a:gd name="connsiteX9" fmla="*/ 31616 w 79003"/>
                <a:gd name="connsiteY9" fmla="*/ 123427 h 140718"/>
                <a:gd name="connsiteX10" fmla="*/ 9912 w 79003"/>
                <a:gd name="connsiteY10" fmla="*/ 133176 h 140718"/>
                <a:gd name="connsiteX11" fmla="*/ 1664 w 79003"/>
                <a:gd name="connsiteY11" fmla="*/ 133176 h 140718"/>
                <a:gd name="connsiteX12" fmla="*/ 1664 w 79003"/>
                <a:gd name="connsiteY12" fmla="*/ 140805 h 140718"/>
                <a:gd name="connsiteX13" fmla="*/ 40298 w 79003"/>
                <a:gd name="connsiteY13" fmla="*/ 139958 h 140718"/>
                <a:gd name="connsiteX14" fmla="*/ 79148 w 79003"/>
                <a:gd name="connsiteY14" fmla="*/ 140805 h 140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003" h="140718">
                  <a:moveTo>
                    <a:pt x="79148" y="140805"/>
                  </a:moveTo>
                  <a:lnTo>
                    <a:pt x="79148" y="133176"/>
                  </a:lnTo>
                  <a:lnTo>
                    <a:pt x="70901" y="133176"/>
                  </a:lnTo>
                  <a:cubicBezTo>
                    <a:pt x="49196" y="133176"/>
                    <a:pt x="49196" y="130421"/>
                    <a:pt x="49196" y="123427"/>
                  </a:cubicBezTo>
                  <a:lnTo>
                    <a:pt x="49196" y="6021"/>
                  </a:lnTo>
                  <a:cubicBezTo>
                    <a:pt x="49196" y="299"/>
                    <a:pt x="48762" y="87"/>
                    <a:pt x="42685" y="87"/>
                  </a:cubicBezTo>
                  <a:cubicBezTo>
                    <a:pt x="28794" y="13438"/>
                    <a:pt x="9043" y="13650"/>
                    <a:pt x="145" y="13650"/>
                  </a:cubicBezTo>
                  <a:lnTo>
                    <a:pt x="145" y="21280"/>
                  </a:lnTo>
                  <a:cubicBezTo>
                    <a:pt x="5354" y="21280"/>
                    <a:pt x="19678" y="21280"/>
                    <a:pt x="31616" y="15346"/>
                  </a:cubicBezTo>
                  <a:lnTo>
                    <a:pt x="31616" y="123427"/>
                  </a:lnTo>
                  <a:cubicBezTo>
                    <a:pt x="31616" y="130421"/>
                    <a:pt x="31616" y="133176"/>
                    <a:pt x="9912" y="133176"/>
                  </a:cubicBezTo>
                  <a:lnTo>
                    <a:pt x="1664" y="133176"/>
                  </a:lnTo>
                  <a:lnTo>
                    <a:pt x="1664" y="140805"/>
                  </a:lnTo>
                  <a:lnTo>
                    <a:pt x="40298" y="139958"/>
                  </a:lnTo>
                  <a:lnTo>
                    <a:pt x="79148" y="140805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16" name="Figura a mano libera: forma 115">
              <a:extLst>
                <a:ext uri="{FF2B5EF4-FFF2-40B4-BE49-F238E27FC236}">
                  <a16:creationId xmlns:a16="http://schemas.microsoft.com/office/drawing/2014/main" id="{CEE811E2-FEA2-8485-D8D4-375B1A4B4991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5501614" y="8615443"/>
              <a:ext cx="71624" cy="301538"/>
            </a:xfrm>
            <a:custGeom>
              <a:avLst/>
              <a:gdLst>
                <a:gd name="connsiteX0" fmla="*/ 71776 w 71624"/>
                <a:gd name="connsiteY0" fmla="*/ 298595 h 301538"/>
                <a:gd name="connsiteX1" fmla="*/ 70535 w 71624"/>
                <a:gd name="connsiteY1" fmla="*/ 296173 h 301538"/>
                <a:gd name="connsiteX2" fmla="*/ 16895 w 71624"/>
                <a:gd name="connsiteY2" fmla="*/ 163569 h 301538"/>
                <a:gd name="connsiteX3" fmla="*/ 16895 w 71624"/>
                <a:gd name="connsiteY3" fmla="*/ 138138 h 301538"/>
                <a:gd name="connsiteX4" fmla="*/ 70535 w 71624"/>
                <a:gd name="connsiteY4" fmla="*/ 5533 h 301538"/>
                <a:gd name="connsiteX5" fmla="*/ 71776 w 71624"/>
                <a:gd name="connsiteY5" fmla="*/ 3111 h 301538"/>
                <a:gd name="connsiteX6" fmla="*/ 68675 w 71624"/>
                <a:gd name="connsiteY6" fmla="*/ 84 h 301538"/>
                <a:gd name="connsiteX7" fmla="*/ 66815 w 71624"/>
                <a:gd name="connsiteY7" fmla="*/ 689 h 301538"/>
                <a:gd name="connsiteX8" fmla="*/ 151 w 71624"/>
                <a:gd name="connsiteY8" fmla="*/ 138138 h 301538"/>
                <a:gd name="connsiteX9" fmla="*/ 151 w 71624"/>
                <a:gd name="connsiteY9" fmla="*/ 163569 h 301538"/>
                <a:gd name="connsiteX10" fmla="*/ 66815 w 71624"/>
                <a:gd name="connsiteY10" fmla="*/ 301017 h 301538"/>
                <a:gd name="connsiteX11" fmla="*/ 68675 w 71624"/>
                <a:gd name="connsiteY11" fmla="*/ 301623 h 301538"/>
                <a:gd name="connsiteX12" fmla="*/ 71776 w 71624"/>
                <a:gd name="connsiteY12" fmla="*/ 298595 h 30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624" h="301538">
                  <a:moveTo>
                    <a:pt x="71776" y="298595"/>
                  </a:moveTo>
                  <a:cubicBezTo>
                    <a:pt x="71776" y="297687"/>
                    <a:pt x="71155" y="296779"/>
                    <a:pt x="70535" y="296173"/>
                  </a:cubicBezTo>
                  <a:cubicBezTo>
                    <a:pt x="38289" y="272559"/>
                    <a:pt x="16895" y="212009"/>
                    <a:pt x="16895" y="163569"/>
                  </a:cubicBezTo>
                  <a:lnTo>
                    <a:pt x="16895" y="138138"/>
                  </a:lnTo>
                  <a:cubicBezTo>
                    <a:pt x="16895" y="89698"/>
                    <a:pt x="38289" y="29148"/>
                    <a:pt x="70535" y="5533"/>
                  </a:cubicBezTo>
                  <a:cubicBezTo>
                    <a:pt x="71155" y="4928"/>
                    <a:pt x="71776" y="4020"/>
                    <a:pt x="71776" y="3111"/>
                  </a:cubicBezTo>
                  <a:cubicBezTo>
                    <a:pt x="71776" y="1598"/>
                    <a:pt x="70225" y="84"/>
                    <a:pt x="68675" y="84"/>
                  </a:cubicBezTo>
                  <a:cubicBezTo>
                    <a:pt x="68055" y="84"/>
                    <a:pt x="67435" y="387"/>
                    <a:pt x="66815" y="689"/>
                  </a:cubicBezTo>
                  <a:cubicBezTo>
                    <a:pt x="32708" y="25818"/>
                    <a:pt x="151" y="86368"/>
                    <a:pt x="151" y="138138"/>
                  </a:cubicBezTo>
                  <a:lnTo>
                    <a:pt x="151" y="163569"/>
                  </a:lnTo>
                  <a:cubicBezTo>
                    <a:pt x="151" y="215339"/>
                    <a:pt x="32708" y="275889"/>
                    <a:pt x="66815" y="301017"/>
                  </a:cubicBezTo>
                  <a:cubicBezTo>
                    <a:pt x="67435" y="301320"/>
                    <a:pt x="68055" y="301623"/>
                    <a:pt x="68675" y="301623"/>
                  </a:cubicBezTo>
                  <a:cubicBezTo>
                    <a:pt x="70225" y="301623"/>
                    <a:pt x="71776" y="300109"/>
                    <a:pt x="71776" y="298595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17" name="Figura a mano libera: forma 116">
              <a:extLst>
                <a:ext uri="{FF2B5EF4-FFF2-40B4-BE49-F238E27FC236}">
                  <a16:creationId xmlns:a16="http://schemas.microsoft.com/office/drawing/2014/main" id="{46B4E730-7ADC-FA22-B667-80101E8DED85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598043" y="8652387"/>
              <a:ext cx="95188" cy="192851"/>
            </a:xfrm>
            <a:custGeom>
              <a:avLst/>
              <a:gdLst>
                <a:gd name="connsiteX0" fmla="*/ 95344 w 95188"/>
                <a:gd name="connsiteY0" fmla="*/ 62450 h 192851"/>
                <a:gd name="connsiteX1" fmla="*/ 86662 w 95188"/>
                <a:gd name="connsiteY1" fmla="*/ 59120 h 192851"/>
                <a:gd name="connsiteX2" fmla="*/ 59377 w 95188"/>
                <a:gd name="connsiteY2" fmla="*/ 59120 h 192851"/>
                <a:gd name="connsiteX3" fmla="*/ 72089 w 95188"/>
                <a:gd name="connsiteY3" fmla="*/ 8258 h 192851"/>
                <a:gd name="connsiteX4" fmla="*/ 63098 w 95188"/>
                <a:gd name="connsiteY4" fmla="*/ 84 h 192851"/>
                <a:gd name="connsiteX5" fmla="*/ 50695 w 95188"/>
                <a:gd name="connsiteY5" fmla="*/ 10983 h 192851"/>
                <a:gd name="connsiteX6" fmla="*/ 38603 w 95188"/>
                <a:gd name="connsiteY6" fmla="*/ 59120 h 192851"/>
                <a:gd name="connsiteX7" fmla="*/ 9457 w 95188"/>
                <a:gd name="connsiteY7" fmla="*/ 59120 h 192851"/>
                <a:gd name="connsiteX8" fmla="*/ 155 w 95188"/>
                <a:gd name="connsiteY8" fmla="*/ 64872 h 192851"/>
                <a:gd name="connsiteX9" fmla="*/ 8837 w 95188"/>
                <a:gd name="connsiteY9" fmla="*/ 68505 h 192851"/>
                <a:gd name="connsiteX10" fmla="*/ 36122 w 95188"/>
                <a:gd name="connsiteY10" fmla="*/ 68505 h 192851"/>
                <a:gd name="connsiteX11" fmla="*/ 12558 w 95188"/>
                <a:gd name="connsiteY11" fmla="*/ 165082 h 192851"/>
                <a:gd name="connsiteX12" fmla="*/ 41083 w 95188"/>
                <a:gd name="connsiteY12" fmla="*/ 192935 h 192851"/>
                <a:gd name="connsiteX13" fmla="*/ 90383 w 95188"/>
                <a:gd name="connsiteY13" fmla="*/ 146312 h 192851"/>
                <a:gd name="connsiteX14" fmla="*/ 86662 w 95188"/>
                <a:gd name="connsiteY14" fmla="*/ 143284 h 192851"/>
                <a:gd name="connsiteX15" fmla="*/ 82011 w 95188"/>
                <a:gd name="connsiteY15" fmla="*/ 147523 h 192851"/>
                <a:gd name="connsiteX16" fmla="*/ 41703 w 95188"/>
                <a:gd name="connsiteY16" fmla="*/ 186275 h 192851"/>
                <a:gd name="connsiteX17" fmla="*/ 32091 w 95188"/>
                <a:gd name="connsiteY17" fmla="*/ 172348 h 192851"/>
                <a:gd name="connsiteX18" fmla="*/ 33952 w 95188"/>
                <a:gd name="connsiteY18" fmla="*/ 157816 h 192851"/>
                <a:gd name="connsiteX19" fmla="*/ 56896 w 95188"/>
                <a:gd name="connsiteY19" fmla="*/ 68505 h 192851"/>
                <a:gd name="connsiteX20" fmla="*/ 86042 w 95188"/>
                <a:gd name="connsiteY20" fmla="*/ 68505 h 192851"/>
                <a:gd name="connsiteX21" fmla="*/ 95344 w 95188"/>
                <a:gd name="connsiteY21" fmla="*/ 62450 h 192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188" h="192851">
                  <a:moveTo>
                    <a:pt x="95344" y="62450"/>
                  </a:moveTo>
                  <a:cubicBezTo>
                    <a:pt x="95344" y="59120"/>
                    <a:pt x="92243" y="59120"/>
                    <a:pt x="86662" y="59120"/>
                  </a:cubicBezTo>
                  <a:lnTo>
                    <a:pt x="59377" y="59120"/>
                  </a:lnTo>
                  <a:cubicBezTo>
                    <a:pt x="70539" y="16130"/>
                    <a:pt x="72089" y="10075"/>
                    <a:pt x="72089" y="8258"/>
                  </a:cubicBezTo>
                  <a:cubicBezTo>
                    <a:pt x="72089" y="3111"/>
                    <a:pt x="68369" y="84"/>
                    <a:pt x="63098" y="84"/>
                  </a:cubicBezTo>
                  <a:cubicBezTo>
                    <a:pt x="62167" y="84"/>
                    <a:pt x="53486" y="387"/>
                    <a:pt x="50695" y="10983"/>
                  </a:cubicBezTo>
                  <a:lnTo>
                    <a:pt x="38603" y="59120"/>
                  </a:lnTo>
                  <a:lnTo>
                    <a:pt x="9457" y="59120"/>
                  </a:lnTo>
                  <a:cubicBezTo>
                    <a:pt x="3256" y="59120"/>
                    <a:pt x="155" y="59120"/>
                    <a:pt x="155" y="64872"/>
                  </a:cubicBezTo>
                  <a:cubicBezTo>
                    <a:pt x="155" y="68505"/>
                    <a:pt x="2636" y="68505"/>
                    <a:pt x="8837" y="68505"/>
                  </a:cubicBezTo>
                  <a:lnTo>
                    <a:pt x="36122" y="68505"/>
                  </a:lnTo>
                  <a:cubicBezTo>
                    <a:pt x="13798" y="154486"/>
                    <a:pt x="12558" y="159633"/>
                    <a:pt x="12558" y="165082"/>
                  </a:cubicBezTo>
                  <a:cubicBezTo>
                    <a:pt x="12558" y="181431"/>
                    <a:pt x="24340" y="192935"/>
                    <a:pt x="41083" y="192935"/>
                  </a:cubicBezTo>
                  <a:cubicBezTo>
                    <a:pt x="72709" y="192935"/>
                    <a:pt x="90383" y="148734"/>
                    <a:pt x="90383" y="146312"/>
                  </a:cubicBezTo>
                  <a:cubicBezTo>
                    <a:pt x="90383" y="143284"/>
                    <a:pt x="87902" y="143284"/>
                    <a:pt x="86662" y="143284"/>
                  </a:cubicBezTo>
                  <a:cubicBezTo>
                    <a:pt x="83872" y="143284"/>
                    <a:pt x="83562" y="144193"/>
                    <a:pt x="82011" y="147523"/>
                  </a:cubicBezTo>
                  <a:cubicBezTo>
                    <a:pt x="68679" y="179009"/>
                    <a:pt x="52245" y="186275"/>
                    <a:pt x="41703" y="186275"/>
                  </a:cubicBezTo>
                  <a:cubicBezTo>
                    <a:pt x="35192" y="186275"/>
                    <a:pt x="32091" y="182339"/>
                    <a:pt x="32091" y="172348"/>
                  </a:cubicBezTo>
                  <a:cubicBezTo>
                    <a:pt x="32091" y="165082"/>
                    <a:pt x="32712" y="162963"/>
                    <a:pt x="33952" y="157816"/>
                  </a:cubicBezTo>
                  <a:lnTo>
                    <a:pt x="56896" y="68505"/>
                  </a:lnTo>
                  <a:lnTo>
                    <a:pt x="86042" y="68505"/>
                  </a:lnTo>
                  <a:cubicBezTo>
                    <a:pt x="92243" y="68505"/>
                    <a:pt x="95344" y="68505"/>
                    <a:pt x="95344" y="62450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18" name="Figura a mano libera: forma 117">
              <a:extLst>
                <a:ext uri="{FF2B5EF4-FFF2-40B4-BE49-F238E27FC236}">
                  <a16:creationId xmlns:a16="http://schemas.microsoft.com/office/drawing/2014/main" id="{AE1EC0D7-446A-87B5-F1E8-CDA7A70858B5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720517" y="8615443"/>
              <a:ext cx="71624" cy="301538"/>
            </a:xfrm>
            <a:custGeom>
              <a:avLst/>
              <a:gdLst>
                <a:gd name="connsiteX0" fmla="*/ 71783 w 71624"/>
                <a:gd name="connsiteY0" fmla="*/ 163569 h 301538"/>
                <a:gd name="connsiteX1" fmla="*/ 71783 w 71624"/>
                <a:gd name="connsiteY1" fmla="*/ 138138 h 301538"/>
                <a:gd name="connsiteX2" fmla="*/ 5120 w 71624"/>
                <a:gd name="connsiteY2" fmla="*/ 689 h 301538"/>
                <a:gd name="connsiteX3" fmla="*/ 3259 w 71624"/>
                <a:gd name="connsiteY3" fmla="*/ 84 h 301538"/>
                <a:gd name="connsiteX4" fmla="*/ 159 w 71624"/>
                <a:gd name="connsiteY4" fmla="*/ 3111 h 301538"/>
                <a:gd name="connsiteX5" fmla="*/ 1399 w 71624"/>
                <a:gd name="connsiteY5" fmla="*/ 5533 h 301538"/>
                <a:gd name="connsiteX6" fmla="*/ 55040 w 71624"/>
                <a:gd name="connsiteY6" fmla="*/ 138138 h 301538"/>
                <a:gd name="connsiteX7" fmla="*/ 55040 w 71624"/>
                <a:gd name="connsiteY7" fmla="*/ 163569 h 301538"/>
                <a:gd name="connsiteX8" fmla="*/ 1399 w 71624"/>
                <a:gd name="connsiteY8" fmla="*/ 296173 h 301538"/>
                <a:gd name="connsiteX9" fmla="*/ 159 w 71624"/>
                <a:gd name="connsiteY9" fmla="*/ 298595 h 301538"/>
                <a:gd name="connsiteX10" fmla="*/ 3259 w 71624"/>
                <a:gd name="connsiteY10" fmla="*/ 301623 h 301538"/>
                <a:gd name="connsiteX11" fmla="*/ 5120 w 71624"/>
                <a:gd name="connsiteY11" fmla="*/ 301017 h 301538"/>
                <a:gd name="connsiteX12" fmla="*/ 71783 w 71624"/>
                <a:gd name="connsiteY12" fmla="*/ 163569 h 30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624" h="301538">
                  <a:moveTo>
                    <a:pt x="71783" y="163569"/>
                  </a:moveTo>
                  <a:lnTo>
                    <a:pt x="71783" y="138138"/>
                  </a:lnTo>
                  <a:cubicBezTo>
                    <a:pt x="71783" y="86368"/>
                    <a:pt x="39226" y="25818"/>
                    <a:pt x="5120" y="689"/>
                  </a:cubicBezTo>
                  <a:cubicBezTo>
                    <a:pt x="4500" y="387"/>
                    <a:pt x="3879" y="84"/>
                    <a:pt x="3259" y="84"/>
                  </a:cubicBezTo>
                  <a:cubicBezTo>
                    <a:pt x="1709" y="84"/>
                    <a:pt x="159" y="1598"/>
                    <a:pt x="159" y="3111"/>
                  </a:cubicBezTo>
                  <a:cubicBezTo>
                    <a:pt x="159" y="4020"/>
                    <a:pt x="779" y="4928"/>
                    <a:pt x="1399" y="5533"/>
                  </a:cubicBezTo>
                  <a:cubicBezTo>
                    <a:pt x="33645" y="29148"/>
                    <a:pt x="55040" y="89698"/>
                    <a:pt x="55040" y="138138"/>
                  </a:cubicBezTo>
                  <a:lnTo>
                    <a:pt x="55040" y="163569"/>
                  </a:lnTo>
                  <a:cubicBezTo>
                    <a:pt x="55040" y="212009"/>
                    <a:pt x="33645" y="272559"/>
                    <a:pt x="1399" y="296173"/>
                  </a:cubicBezTo>
                  <a:cubicBezTo>
                    <a:pt x="779" y="296779"/>
                    <a:pt x="159" y="297687"/>
                    <a:pt x="159" y="298595"/>
                  </a:cubicBezTo>
                  <a:cubicBezTo>
                    <a:pt x="159" y="300109"/>
                    <a:pt x="1709" y="301623"/>
                    <a:pt x="3259" y="301623"/>
                  </a:cubicBezTo>
                  <a:cubicBezTo>
                    <a:pt x="3879" y="301623"/>
                    <a:pt x="4500" y="301320"/>
                    <a:pt x="5120" y="301017"/>
                  </a:cubicBezTo>
                  <a:cubicBezTo>
                    <a:pt x="39226" y="275889"/>
                    <a:pt x="71783" y="215339"/>
                    <a:pt x="71783" y="163569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19" name="Figura a mano libera: forma 118">
              <a:extLst>
                <a:ext uri="{FF2B5EF4-FFF2-40B4-BE49-F238E27FC236}">
                  <a16:creationId xmlns:a16="http://schemas.microsoft.com/office/drawing/2014/main" id="{D334ACCE-576B-D29A-BE1B-F09493CDC34F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892192" y="8631800"/>
              <a:ext cx="152240" cy="213438"/>
            </a:xfrm>
            <a:custGeom>
              <a:avLst/>
              <a:gdLst>
                <a:gd name="connsiteX0" fmla="*/ 152405 w 152240"/>
                <a:gd name="connsiteY0" fmla="*/ 166899 h 213438"/>
                <a:gd name="connsiteX1" fmla="*/ 148684 w 152240"/>
                <a:gd name="connsiteY1" fmla="*/ 163871 h 213438"/>
                <a:gd name="connsiteX2" fmla="*/ 144033 w 152240"/>
                <a:gd name="connsiteY2" fmla="*/ 169321 h 213438"/>
                <a:gd name="connsiteX3" fmla="*/ 112407 w 152240"/>
                <a:gd name="connsiteY3" fmla="*/ 206862 h 213438"/>
                <a:gd name="connsiteX4" fmla="*/ 104965 w 152240"/>
                <a:gd name="connsiteY4" fmla="*/ 196871 h 213438"/>
                <a:gd name="connsiteX5" fmla="*/ 110546 w 152240"/>
                <a:gd name="connsiteY5" fmla="*/ 175376 h 213438"/>
                <a:gd name="connsiteX6" fmla="*/ 129460 w 152240"/>
                <a:gd name="connsiteY6" fmla="*/ 108771 h 213438"/>
                <a:gd name="connsiteX7" fmla="*/ 93803 w 152240"/>
                <a:gd name="connsiteY7" fmla="*/ 76377 h 213438"/>
                <a:gd name="connsiteX8" fmla="*/ 47914 w 152240"/>
                <a:gd name="connsiteY8" fmla="*/ 99688 h 213438"/>
                <a:gd name="connsiteX9" fmla="*/ 72099 w 152240"/>
                <a:gd name="connsiteY9" fmla="*/ 3414 h 213438"/>
                <a:gd name="connsiteX10" fmla="*/ 68068 w 152240"/>
                <a:gd name="connsiteY10" fmla="*/ 84 h 213438"/>
                <a:gd name="connsiteX11" fmla="*/ 30241 w 152240"/>
                <a:gd name="connsiteY11" fmla="*/ 3111 h 213438"/>
                <a:gd name="connsiteX12" fmla="*/ 24349 w 152240"/>
                <a:gd name="connsiteY12" fmla="*/ 9166 h 213438"/>
                <a:gd name="connsiteX13" fmla="*/ 31791 w 152240"/>
                <a:gd name="connsiteY13" fmla="*/ 12799 h 213438"/>
                <a:gd name="connsiteX14" fmla="*/ 47294 w 152240"/>
                <a:gd name="connsiteY14" fmla="*/ 17946 h 213438"/>
                <a:gd name="connsiteX15" fmla="*/ 46364 w 152240"/>
                <a:gd name="connsiteY15" fmla="*/ 24001 h 213438"/>
                <a:gd name="connsiteX16" fmla="*/ 1405 w 152240"/>
                <a:gd name="connsiteY16" fmla="*/ 198385 h 213438"/>
                <a:gd name="connsiteX17" fmla="*/ 165 w 152240"/>
                <a:gd name="connsiteY17" fmla="*/ 205045 h 213438"/>
                <a:gd name="connsiteX18" fmla="*/ 9156 w 152240"/>
                <a:gd name="connsiteY18" fmla="*/ 213522 h 213438"/>
                <a:gd name="connsiteX19" fmla="*/ 20629 w 152240"/>
                <a:gd name="connsiteY19" fmla="*/ 205651 h 213438"/>
                <a:gd name="connsiteX20" fmla="*/ 26520 w 152240"/>
                <a:gd name="connsiteY20" fmla="*/ 182642 h 213438"/>
                <a:gd name="connsiteX21" fmla="*/ 33341 w 152240"/>
                <a:gd name="connsiteY21" fmla="*/ 155394 h 213438"/>
                <a:gd name="connsiteX22" fmla="*/ 38612 w 152240"/>
                <a:gd name="connsiteY22" fmla="*/ 135110 h 213438"/>
                <a:gd name="connsiteX23" fmla="*/ 42023 w 152240"/>
                <a:gd name="connsiteY23" fmla="*/ 121486 h 213438"/>
                <a:gd name="connsiteX24" fmla="*/ 63107 w 152240"/>
                <a:gd name="connsiteY24" fmla="*/ 93633 h 213438"/>
                <a:gd name="connsiteX25" fmla="*/ 92873 w 152240"/>
                <a:gd name="connsiteY25" fmla="*/ 83037 h 213438"/>
                <a:gd name="connsiteX26" fmla="*/ 109616 w 152240"/>
                <a:gd name="connsiteY26" fmla="*/ 104230 h 213438"/>
                <a:gd name="connsiteX27" fmla="*/ 90392 w 152240"/>
                <a:gd name="connsiteY27" fmla="*/ 172045 h 213438"/>
                <a:gd name="connsiteX28" fmla="*/ 86362 w 152240"/>
                <a:gd name="connsiteY28" fmla="*/ 188697 h 213438"/>
                <a:gd name="connsiteX29" fmla="*/ 111787 w 152240"/>
                <a:gd name="connsiteY29" fmla="*/ 213522 h 213438"/>
                <a:gd name="connsiteX30" fmla="*/ 152405 w 152240"/>
                <a:gd name="connsiteY30" fmla="*/ 166899 h 21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52240" h="213438">
                  <a:moveTo>
                    <a:pt x="152405" y="166899"/>
                  </a:moveTo>
                  <a:cubicBezTo>
                    <a:pt x="152405" y="163871"/>
                    <a:pt x="149614" y="163871"/>
                    <a:pt x="148684" y="163871"/>
                  </a:cubicBezTo>
                  <a:cubicBezTo>
                    <a:pt x="145583" y="163871"/>
                    <a:pt x="145583" y="164779"/>
                    <a:pt x="144033" y="169321"/>
                  </a:cubicBezTo>
                  <a:cubicBezTo>
                    <a:pt x="139382" y="185366"/>
                    <a:pt x="129460" y="206862"/>
                    <a:pt x="112407" y="206862"/>
                  </a:cubicBezTo>
                  <a:cubicBezTo>
                    <a:pt x="107136" y="206862"/>
                    <a:pt x="104965" y="203834"/>
                    <a:pt x="104965" y="196871"/>
                  </a:cubicBezTo>
                  <a:cubicBezTo>
                    <a:pt x="104965" y="189302"/>
                    <a:pt x="107756" y="182036"/>
                    <a:pt x="110546" y="175376"/>
                  </a:cubicBezTo>
                  <a:cubicBezTo>
                    <a:pt x="115507" y="162357"/>
                    <a:pt x="129460" y="126330"/>
                    <a:pt x="129460" y="108771"/>
                  </a:cubicBezTo>
                  <a:cubicBezTo>
                    <a:pt x="129460" y="89092"/>
                    <a:pt x="117058" y="76377"/>
                    <a:pt x="93803" y="76377"/>
                  </a:cubicBezTo>
                  <a:cubicBezTo>
                    <a:pt x="74269" y="76377"/>
                    <a:pt x="59386" y="85762"/>
                    <a:pt x="47914" y="99688"/>
                  </a:cubicBezTo>
                  <a:lnTo>
                    <a:pt x="72099" y="3414"/>
                  </a:lnTo>
                  <a:cubicBezTo>
                    <a:pt x="72099" y="3414"/>
                    <a:pt x="72099" y="84"/>
                    <a:pt x="68068" y="84"/>
                  </a:cubicBezTo>
                  <a:cubicBezTo>
                    <a:pt x="60937" y="84"/>
                    <a:pt x="38302" y="2506"/>
                    <a:pt x="30241" y="3111"/>
                  </a:cubicBezTo>
                  <a:cubicBezTo>
                    <a:pt x="27760" y="3414"/>
                    <a:pt x="24349" y="3717"/>
                    <a:pt x="24349" y="9166"/>
                  </a:cubicBezTo>
                  <a:cubicBezTo>
                    <a:pt x="24349" y="12799"/>
                    <a:pt x="27140" y="12799"/>
                    <a:pt x="31791" y="12799"/>
                  </a:cubicBezTo>
                  <a:cubicBezTo>
                    <a:pt x="46674" y="12799"/>
                    <a:pt x="47294" y="14918"/>
                    <a:pt x="47294" y="17946"/>
                  </a:cubicBezTo>
                  <a:lnTo>
                    <a:pt x="46364" y="24001"/>
                  </a:lnTo>
                  <a:lnTo>
                    <a:pt x="1405" y="198385"/>
                  </a:lnTo>
                  <a:cubicBezTo>
                    <a:pt x="165" y="202623"/>
                    <a:pt x="165" y="203229"/>
                    <a:pt x="165" y="205045"/>
                  </a:cubicBezTo>
                  <a:cubicBezTo>
                    <a:pt x="165" y="212008"/>
                    <a:pt x="6366" y="213522"/>
                    <a:pt x="9156" y="213522"/>
                  </a:cubicBezTo>
                  <a:cubicBezTo>
                    <a:pt x="14117" y="213522"/>
                    <a:pt x="19078" y="209889"/>
                    <a:pt x="20629" y="205651"/>
                  </a:cubicBezTo>
                  <a:lnTo>
                    <a:pt x="26520" y="182642"/>
                  </a:lnTo>
                  <a:lnTo>
                    <a:pt x="33341" y="155394"/>
                  </a:lnTo>
                  <a:cubicBezTo>
                    <a:pt x="35202" y="148734"/>
                    <a:pt x="37062" y="142073"/>
                    <a:pt x="38612" y="135110"/>
                  </a:cubicBezTo>
                  <a:cubicBezTo>
                    <a:pt x="39232" y="133294"/>
                    <a:pt x="41713" y="123303"/>
                    <a:pt x="42023" y="121486"/>
                  </a:cubicBezTo>
                  <a:cubicBezTo>
                    <a:pt x="42953" y="118762"/>
                    <a:pt x="52565" y="101808"/>
                    <a:pt x="63107" y="93633"/>
                  </a:cubicBezTo>
                  <a:cubicBezTo>
                    <a:pt x="69928" y="88789"/>
                    <a:pt x="79540" y="83037"/>
                    <a:pt x="92873" y="83037"/>
                  </a:cubicBezTo>
                  <a:cubicBezTo>
                    <a:pt x="106206" y="83037"/>
                    <a:pt x="109616" y="93331"/>
                    <a:pt x="109616" y="104230"/>
                  </a:cubicBezTo>
                  <a:cubicBezTo>
                    <a:pt x="109616" y="120578"/>
                    <a:pt x="97834" y="153578"/>
                    <a:pt x="90392" y="172045"/>
                  </a:cubicBezTo>
                  <a:cubicBezTo>
                    <a:pt x="87912" y="179009"/>
                    <a:pt x="86362" y="182642"/>
                    <a:pt x="86362" y="188697"/>
                  </a:cubicBezTo>
                  <a:cubicBezTo>
                    <a:pt x="86362" y="202926"/>
                    <a:pt x="97214" y="213522"/>
                    <a:pt x="111787" y="213522"/>
                  </a:cubicBezTo>
                  <a:cubicBezTo>
                    <a:pt x="140932" y="213522"/>
                    <a:pt x="152405" y="169321"/>
                    <a:pt x="152405" y="166899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20" name="Figura a mano libera: forma 119">
              <a:extLst>
                <a:ext uri="{FF2B5EF4-FFF2-40B4-BE49-F238E27FC236}">
                  <a16:creationId xmlns:a16="http://schemas.microsoft.com/office/drawing/2014/main" id="{127DC00E-BAD4-C61B-162A-62784E06637E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6067408" y="8775977"/>
              <a:ext cx="95933" cy="140718"/>
            </a:xfrm>
            <a:custGeom>
              <a:avLst/>
              <a:gdLst>
                <a:gd name="connsiteX0" fmla="*/ 96102 w 95933"/>
                <a:gd name="connsiteY0" fmla="*/ 102235 h 140718"/>
                <a:gd name="connsiteX1" fmla="*/ 88723 w 95933"/>
                <a:gd name="connsiteY1" fmla="*/ 102235 h 140718"/>
                <a:gd name="connsiteX2" fmla="*/ 83080 w 95933"/>
                <a:gd name="connsiteY2" fmla="*/ 121520 h 140718"/>
                <a:gd name="connsiteX3" fmla="*/ 61593 w 95933"/>
                <a:gd name="connsiteY3" fmla="*/ 122792 h 140718"/>
                <a:gd name="connsiteX4" fmla="*/ 21657 w 95933"/>
                <a:gd name="connsiteY4" fmla="*/ 122792 h 140718"/>
                <a:gd name="connsiteX5" fmla="*/ 65065 w 95933"/>
                <a:gd name="connsiteY5" fmla="*/ 87188 h 140718"/>
                <a:gd name="connsiteX6" fmla="*/ 96102 w 95933"/>
                <a:gd name="connsiteY6" fmla="*/ 41412 h 140718"/>
                <a:gd name="connsiteX7" fmla="*/ 45314 w 95933"/>
                <a:gd name="connsiteY7" fmla="*/ 87 h 140718"/>
                <a:gd name="connsiteX8" fmla="*/ 169 w 95933"/>
                <a:gd name="connsiteY8" fmla="*/ 38022 h 140718"/>
                <a:gd name="connsiteX9" fmla="*/ 11673 w 95933"/>
                <a:gd name="connsiteY9" fmla="*/ 49889 h 140718"/>
                <a:gd name="connsiteX10" fmla="*/ 23176 w 95933"/>
                <a:gd name="connsiteY10" fmla="*/ 38657 h 140718"/>
                <a:gd name="connsiteX11" fmla="*/ 10370 w 95933"/>
                <a:gd name="connsiteY11" fmla="*/ 27425 h 140718"/>
                <a:gd name="connsiteX12" fmla="*/ 42059 w 95933"/>
                <a:gd name="connsiteY12" fmla="*/ 7716 h 140718"/>
                <a:gd name="connsiteX13" fmla="*/ 75049 w 95933"/>
                <a:gd name="connsiteY13" fmla="*/ 41412 h 140718"/>
                <a:gd name="connsiteX14" fmla="*/ 54647 w 95933"/>
                <a:gd name="connsiteY14" fmla="*/ 82102 h 140718"/>
                <a:gd name="connsiteX15" fmla="*/ 2340 w 95933"/>
                <a:gd name="connsiteY15" fmla="*/ 132540 h 140718"/>
                <a:gd name="connsiteX16" fmla="*/ 169 w 95933"/>
                <a:gd name="connsiteY16" fmla="*/ 140805 h 140718"/>
                <a:gd name="connsiteX17" fmla="*/ 89591 w 95933"/>
                <a:gd name="connsiteY17" fmla="*/ 140805 h 140718"/>
                <a:gd name="connsiteX18" fmla="*/ 96102 w 95933"/>
                <a:gd name="connsiteY18" fmla="*/ 102235 h 140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933" h="140718">
                  <a:moveTo>
                    <a:pt x="96102" y="102235"/>
                  </a:moveTo>
                  <a:lnTo>
                    <a:pt x="88723" y="102235"/>
                  </a:lnTo>
                  <a:cubicBezTo>
                    <a:pt x="88072" y="106897"/>
                    <a:pt x="85901" y="119401"/>
                    <a:pt x="83080" y="121520"/>
                  </a:cubicBezTo>
                  <a:cubicBezTo>
                    <a:pt x="81344" y="122792"/>
                    <a:pt x="64631" y="122792"/>
                    <a:pt x="61593" y="122792"/>
                  </a:cubicBezTo>
                  <a:lnTo>
                    <a:pt x="21657" y="122792"/>
                  </a:lnTo>
                  <a:cubicBezTo>
                    <a:pt x="44446" y="103083"/>
                    <a:pt x="52043" y="97149"/>
                    <a:pt x="65065" y="87188"/>
                  </a:cubicBezTo>
                  <a:cubicBezTo>
                    <a:pt x="81127" y="74685"/>
                    <a:pt x="96102" y="61545"/>
                    <a:pt x="96102" y="41412"/>
                  </a:cubicBezTo>
                  <a:cubicBezTo>
                    <a:pt x="96102" y="15770"/>
                    <a:pt x="73096" y="87"/>
                    <a:pt x="45314" y="87"/>
                  </a:cubicBezTo>
                  <a:cubicBezTo>
                    <a:pt x="18401" y="87"/>
                    <a:pt x="169" y="18525"/>
                    <a:pt x="169" y="38022"/>
                  </a:cubicBezTo>
                  <a:cubicBezTo>
                    <a:pt x="169" y="48830"/>
                    <a:pt x="9502" y="49889"/>
                    <a:pt x="11673" y="49889"/>
                  </a:cubicBezTo>
                  <a:cubicBezTo>
                    <a:pt x="16882" y="49889"/>
                    <a:pt x="23176" y="46287"/>
                    <a:pt x="23176" y="38657"/>
                  </a:cubicBezTo>
                  <a:cubicBezTo>
                    <a:pt x="23176" y="34843"/>
                    <a:pt x="21657" y="27425"/>
                    <a:pt x="10370" y="27425"/>
                  </a:cubicBezTo>
                  <a:cubicBezTo>
                    <a:pt x="17099" y="12379"/>
                    <a:pt x="31858" y="7716"/>
                    <a:pt x="42059" y="7716"/>
                  </a:cubicBezTo>
                  <a:cubicBezTo>
                    <a:pt x="63763" y="7716"/>
                    <a:pt x="75049" y="24247"/>
                    <a:pt x="75049" y="41412"/>
                  </a:cubicBezTo>
                  <a:cubicBezTo>
                    <a:pt x="75049" y="59850"/>
                    <a:pt x="61593" y="74473"/>
                    <a:pt x="54647" y="82102"/>
                  </a:cubicBezTo>
                  <a:lnTo>
                    <a:pt x="2340" y="132540"/>
                  </a:lnTo>
                  <a:cubicBezTo>
                    <a:pt x="169" y="134447"/>
                    <a:pt x="169" y="134871"/>
                    <a:pt x="169" y="140805"/>
                  </a:cubicBezTo>
                  <a:lnTo>
                    <a:pt x="89591" y="140805"/>
                  </a:lnTo>
                  <a:lnTo>
                    <a:pt x="96102" y="102235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21" name="Figura a mano libera: forma 120">
              <a:extLst>
                <a:ext uri="{FF2B5EF4-FFF2-40B4-BE49-F238E27FC236}">
                  <a16:creationId xmlns:a16="http://schemas.microsoft.com/office/drawing/2014/main" id="{0F6774DD-2E5B-3510-622E-CD933D82808F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275732" y="8615443"/>
              <a:ext cx="71624" cy="301538"/>
            </a:xfrm>
            <a:custGeom>
              <a:avLst/>
              <a:gdLst>
                <a:gd name="connsiteX0" fmla="*/ 71800 w 71624"/>
                <a:gd name="connsiteY0" fmla="*/ 298595 h 301538"/>
                <a:gd name="connsiteX1" fmla="*/ 70560 w 71624"/>
                <a:gd name="connsiteY1" fmla="*/ 296173 h 301538"/>
                <a:gd name="connsiteX2" fmla="*/ 16920 w 71624"/>
                <a:gd name="connsiteY2" fmla="*/ 163569 h 301538"/>
                <a:gd name="connsiteX3" fmla="*/ 16920 w 71624"/>
                <a:gd name="connsiteY3" fmla="*/ 138138 h 301538"/>
                <a:gd name="connsiteX4" fmla="*/ 70560 w 71624"/>
                <a:gd name="connsiteY4" fmla="*/ 5533 h 301538"/>
                <a:gd name="connsiteX5" fmla="*/ 71800 w 71624"/>
                <a:gd name="connsiteY5" fmla="*/ 3111 h 301538"/>
                <a:gd name="connsiteX6" fmla="*/ 68700 w 71624"/>
                <a:gd name="connsiteY6" fmla="*/ 84 h 301538"/>
                <a:gd name="connsiteX7" fmla="*/ 66839 w 71624"/>
                <a:gd name="connsiteY7" fmla="*/ 689 h 301538"/>
                <a:gd name="connsiteX8" fmla="*/ 176 w 71624"/>
                <a:gd name="connsiteY8" fmla="*/ 138138 h 301538"/>
                <a:gd name="connsiteX9" fmla="*/ 176 w 71624"/>
                <a:gd name="connsiteY9" fmla="*/ 163569 h 301538"/>
                <a:gd name="connsiteX10" fmla="*/ 66839 w 71624"/>
                <a:gd name="connsiteY10" fmla="*/ 301017 h 301538"/>
                <a:gd name="connsiteX11" fmla="*/ 68700 w 71624"/>
                <a:gd name="connsiteY11" fmla="*/ 301623 h 301538"/>
                <a:gd name="connsiteX12" fmla="*/ 71800 w 71624"/>
                <a:gd name="connsiteY12" fmla="*/ 298595 h 30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624" h="301538">
                  <a:moveTo>
                    <a:pt x="71800" y="298595"/>
                  </a:moveTo>
                  <a:cubicBezTo>
                    <a:pt x="71800" y="297687"/>
                    <a:pt x="71180" y="296779"/>
                    <a:pt x="70560" y="296173"/>
                  </a:cubicBezTo>
                  <a:cubicBezTo>
                    <a:pt x="38314" y="272559"/>
                    <a:pt x="16920" y="212009"/>
                    <a:pt x="16920" y="163569"/>
                  </a:cubicBezTo>
                  <a:lnTo>
                    <a:pt x="16920" y="138138"/>
                  </a:lnTo>
                  <a:cubicBezTo>
                    <a:pt x="16920" y="89698"/>
                    <a:pt x="38314" y="29148"/>
                    <a:pt x="70560" y="5533"/>
                  </a:cubicBezTo>
                  <a:cubicBezTo>
                    <a:pt x="71180" y="4928"/>
                    <a:pt x="71800" y="4020"/>
                    <a:pt x="71800" y="3111"/>
                  </a:cubicBezTo>
                  <a:cubicBezTo>
                    <a:pt x="71800" y="1598"/>
                    <a:pt x="70250" y="84"/>
                    <a:pt x="68700" y="84"/>
                  </a:cubicBezTo>
                  <a:cubicBezTo>
                    <a:pt x="68080" y="84"/>
                    <a:pt x="67460" y="387"/>
                    <a:pt x="66839" y="689"/>
                  </a:cubicBezTo>
                  <a:cubicBezTo>
                    <a:pt x="32733" y="25818"/>
                    <a:pt x="176" y="86368"/>
                    <a:pt x="176" y="138138"/>
                  </a:cubicBezTo>
                  <a:lnTo>
                    <a:pt x="176" y="163569"/>
                  </a:lnTo>
                  <a:cubicBezTo>
                    <a:pt x="176" y="215339"/>
                    <a:pt x="32733" y="275889"/>
                    <a:pt x="66839" y="301017"/>
                  </a:cubicBezTo>
                  <a:cubicBezTo>
                    <a:pt x="67460" y="301320"/>
                    <a:pt x="68080" y="301623"/>
                    <a:pt x="68700" y="301623"/>
                  </a:cubicBezTo>
                  <a:cubicBezTo>
                    <a:pt x="70250" y="301623"/>
                    <a:pt x="71800" y="300109"/>
                    <a:pt x="71800" y="298595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22" name="Figura a mano libera: forma 121">
              <a:extLst>
                <a:ext uri="{FF2B5EF4-FFF2-40B4-BE49-F238E27FC236}">
                  <a16:creationId xmlns:a16="http://schemas.microsoft.com/office/drawing/2014/main" id="{B1DE7DE0-0731-D7A8-6BDF-C2ADE993482D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6372161" y="8652387"/>
              <a:ext cx="95188" cy="192851"/>
            </a:xfrm>
            <a:custGeom>
              <a:avLst/>
              <a:gdLst>
                <a:gd name="connsiteX0" fmla="*/ 95369 w 95188"/>
                <a:gd name="connsiteY0" fmla="*/ 62450 h 192851"/>
                <a:gd name="connsiteX1" fmla="*/ 86687 w 95188"/>
                <a:gd name="connsiteY1" fmla="*/ 59120 h 192851"/>
                <a:gd name="connsiteX2" fmla="*/ 59402 w 95188"/>
                <a:gd name="connsiteY2" fmla="*/ 59120 h 192851"/>
                <a:gd name="connsiteX3" fmla="*/ 72114 w 95188"/>
                <a:gd name="connsiteY3" fmla="*/ 8258 h 192851"/>
                <a:gd name="connsiteX4" fmla="*/ 63122 w 95188"/>
                <a:gd name="connsiteY4" fmla="*/ 84 h 192851"/>
                <a:gd name="connsiteX5" fmla="*/ 50720 w 95188"/>
                <a:gd name="connsiteY5" fmla="*/ 10983 h 192851"/>
                <a:gd name="connsiteX6" fmla="*/ 38628 w 95188"/>
                <a:gd name="connsiteY6" fmla="*/ 59120 h 192851"/>
                <a:gd name="connsiteX7" fmla="*/ 9482 w 95188"/>
                <a:gd name="connsiteY7" fmla="*/ 59120 h 192851"/>
                <a:gd name="connsiteX8" fmla="*/ 180 w 95188"/>
                <a:gd name="connsiteY8" fmla="*/ 64872 h 192851"/>
                <a:gd name="connsiteX9" fmla="*/ 8862 w 95188"/>
                <a:gd name="connsiteY9" fmla="*/ 68505 h 192851"/>
                <a:gd name="connsiteX10" fmla="*/ 36147 w 95188"/>
                <a:gd name="connsiteY10" fmla="*/ 68505 h 192851"/>
                <a:gd name="connsiteX11" fmla="*/ 12582 w 95188"/>
                <a:gd name="connsiteY11" fmla="*/ 165082 h 192851"/>
                <a:gd name="connsiteX12" fmla="*/ 41108 w 95188"/>
                <a:gd name="connsiteY12" fmla="*/ 192935 h 192851"/>
                <a:gd name="connsiteX13" fmla="*/ 90408 w 95188"/>
                <a:gd name="connsiteY13" fmla="*/ 146312 h 192851"/>
                <a:gd name="connsiteX14" fmla="*/ 86687 w 95188"/>
                <a:gd name="connsiteY14" fmla="*/ 143284 h 192851"/>
                <a:gd name="connsiteX15" fmla="*/ 82036 w 95188"/>
                <a:gd name="connsiteY15" fmla="*/ 147523 h 192851"/>
                <a:gd name="connsiteX16" fmla="*/ 41728 w 95188"/>
                <a:gd name="connsiteY16" fmla="*/ 186275 h 192851"/>
                <a:gd name="connsiteX17" fmla="*/ 32116 w 95188"/>
                <a:gd name="connsiteY17" fmla="*/ 172348 h 192851"/>
                <a:gd name="connsiteX18" fmla="*/ 33977 w 95188"/>
                <a:gd name="connsiteY18" fmla="*/ 157816 h 192851"/>
                <a:gd name="connsiteX19" fmla="*/ 56921 w 95188"/>
                <a:gd name="connsiteY19" fmla="*/ 68505 h 192851"/>
                <a:gd name="connsiteX20" fmla="*/ 86067 w 95188"/>
                <a:gd name="connsiteY20" fmla="*/ 68505 h 192851"/>
                <a:gd name="connsiteX21" fmla="*/ 95369 w 95188"/>
                <a:gd name="connsiteY21" fmla="*/ 62450 h 192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188" h="192851">
                  <a:moveTo>
                    <a:pt x="95369" y="62450"/>
                  </a:moveTo>
                  <a:cubicBezTo>
                    <a:pt x="95369" y="59120"/>
                    <a:pt x="92268" y="59120"/>
                    <a:pt x="86687" y="59120"/>
                  </a:cubicBezTo>
                  <a:lnTo>
                    <a:pt x="59402" y="59120"/>
                  </a:lnTo>
                  <a:cubicBezTo>
                    <a:pt x="70564" y="16130"/>
                    <a:pt x="72114" y="10075"/>
                    <a:pt x="72114" y="8258"/>
                  </a:cubicBezTo>
                  <a:cubicBezTo>
                    <a:pt x="72114" y="3111"/>
                    <a:pt x="68393" y="84"/>
                    <a:pt x="63122" y="84"/>
                  </a:cubicBezTo>
                  <a:cubicBezTo>
                    <a:pt x="62192" y="84"/>
                    <a:pt x="53510" y="387"/>
                    <a:pt x="50720" y="10983"/>
                  </a:cubicBezTo>
                  <a:lnTo>
                    <a:pt x="38628" y="59120"/>
                  </a:lnTo>
                  <a:lnTo>
                    <a:pt x="9482" y="59120"/>
                  </a:lnTo>
                  <a:cubicBezTo>
                    <a:pt x="3281" y="59120"/>
                    <a:pt x="180" y="59120"/>
                    <a:pt x="180" y="64872"/>
                  </a:cubicBezTo>
                  <a:cubicBezTo>
                    <a:pt x="180" y="68505"/>
                    <a:pt x="2660" y="68505"/>
                    <a:pt x="8862" y="68505"/>
                  </a:cubicBezTo>
                  <a:lnTo>
                    <a:pt x="36147" y="68505"/>
                  </a:lnTo>
                  <a:cubicBezTo>
                    <a:pt x="13823" y="154486"/>
                    <a:pt x="12582" y="159633"/>
                    <a:pt x="12582" y="165082"/>
                  </a:cubicBezTo>
                  <a:cubicBezTo>
                    <a:pt x="12582" y="181431"/>
                    <a:pt x="24365" y="192935"/>
                    <a:pt x="41108" y="192935"/>
                  </a:cubicBezTo>
                  <a:cubicBezTo>
                    <a:pt x="72734" y="192935"/>
                    <a:pt x="90408" y="148734"/>
                    <a:pt x="90408" y="146312"/>
                  </a:cubicBezTo>
                  <a:cubicBezTo>
                    <a:pt x="90408" y="143284"/>
                    <a:pt x="87927" y="143284"/>
                    <a:pt x="86687" y="143284"/>
                  </a:cubicBezTo>
                  <a:cubicBezTo>
                    <a:pt x="83897" y="143284"/>
                    <a:pt x="83586" y="144193"/>
                    <a:pt x="82036" y="147523"/>
                  </a:cubicBezTo>
                  <a:cubicBezTo>
                    <a:pt x="68704" y="179009"/>
                    <a:pt x="52270" y="186275"/>
                    <a:pt x="41728" y="186275"/>
                  </a:cubicBezTo>
                  <a:cubicBezTo>
                    <a:pt x="35217" y="186275"/>
                    <a:pt x="32116" y="182339"/>
                    <a:pt x="32116" y="172348"/>
                  </a:cubicBezTo>
                  <a:cubicBezTo>
                    <a:pt x="32116" y="165082"/>
                    <a:pt x="32736" y="162963"/>
                    <a:pt x="33977" y="157816"/>
                  </a:cubicBezTo>
                  <a:lnTo>
                    <a:pt x="56921" y="68505"/>
                  </a:lnTo>
                  <a:lnTo>
                    <a:pt x="86067" y="68505"/>
                  </a:lnTo>
                  <a:cubicBezTo>
                    <a:pt x="92268" y="68505"/>
                    <a:pt x="95369" y="68505"/>
                    <a:pt x="95369" y="62450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23" name="Figura a mano libera: forma 122">
              <a:extLst>
                <a:ext uri="{FF2B5EF4-FFF2-40B4-BE49-F238E27FC236}">
                  <a16:creationId xmlns:a16="http://schemas.microsoft.com/office/drawing/2014/main" id="{6F7B82D6-34B9-BF68-1EBA-7D9EB59AA250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491504" y="8615651"/>
              <a:ext cx="59252" cy="96001"/>
            </a:xfrm>
            <a:custGeom>
              <a:avLst/>
              <a:gdLst>
                <a:gd name="connsiteX0" fmla="*/ 59436 w 59252"/>
                <a:gd name="connsiteY0" fmla="*/ 11313 h 96001"/>
                <a:gd name="connsiteX1" fmla="*/ 47715 w 59252"/>
                <a:gd name="connsiteY1" fmla="*/ 81 h 96001"/>
                <a:gd name="connsiteX2" fmla="*/ 37297 w 59252"/>
                <a:gd name="connsiteY2" fmla="*/ 6227 h 96001"/>
                <a:gd name="connsiteX3" fmla="*/ 183 w 59252"/>
                <a:gd name="connsiteY3" fmla="*/ 96083 h 96001"/>
                <a:gd name="connsiteX4" fmla="*/ 8431 w 59252"/>
                <a:gd name="connsiteY4" fmla="*/ 96083 h 96001"/>
                <a:gd name="connsiteX5" fmla="*/ 57699 w 59252"/>
                <a:gd name="connsiteY5" fmla="*/ 17247 h 96001"/>
                <a:gd name="connsiteX6" fmla="*/ 59436 w 59252"/>
                <a:gd name="connsiteY6" fmla="*/ 11313 h 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252" h="96001">
                  <a:moveTo>
                    <a:pt x="59436" y="11313"/>
                  </a:moveTo>
                  <a:cubicBezTo>
                    <a:pt x="59436" y="5167"/>
                    <a:pt x="54227" y="81"/>
                    <a:pt x="47715" y="81"/>
                  </a:cubicBezTo>
                  <a:cubicBezTo>
                    <a:pt x="42941" y="81"/>
                    <a:pt x="38600" y="3048"/>
                    <a:pt x="37297" y="6227"/>
                  </a:cubicBezTo>
                  <a:lnTo>
                    <a:pt x="183" y="96083"/>
                  </a:lnTo>
                  <a:lnTo>
                    <a:pt x="8431" y="96083"/>
                  </a:lnTo>
                  <a:lnTo>
                    <a:pt x="57699" y="17247"/>
                  </a:lnTo>
                  <a:cubicBezTo>
                    <a:pt x="58785" y="15552"/>
                    <a:pt x="59436" y="13432"/>
                    <a:pt x="59436" y="11313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24" name="Figura a mano libera: forma 123">
              <a:extLst>
                <a:ext uri="{FF2B5EF4-FFF2-40B4-BE49-F238E27FC236}">
                  <a16:creationId xmlns:a16="http://schemas.microsoft.com/office/drawing/2014/main" id="{A8B31BB0-5DF0-664F-E85F-529C353CF540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598475" y="8615443"/>
              <a:ext cx="71624" cy="301538"/>
            </a:xfrm>
            <a:custGeom>
              <a:avLst/>
              <a:gdLst>
                <a:gd name="connsiteX0" fmla="*/ 71811 w 71624"/>
                <a:gd name="connsiteY0" fmla="*/ 163569 h 301538"/>
                <a:gd name="connsiteX1" fmla="*/ 71811 w 71624"/>
                <a:gd name="connsiteY1" fmla="*/ 138138 h 301538"/>
                <a:gd name="connsiteX2" fmla="*/ 5148 w 71624"/>
                <a:gd name="connsiteY2" fmla="*/ 689 h 301538"/>
                <a:gd name="connsiteX3" fmla="*/ 3288 w 71624"/>
                <a:gd name="connsiteY3" fmla="*/ 84 h 301538"/>
                <a:gd name="connsiteX4" fmla="*/ 187 w 71624"/>
                <a:gd name="connsiteY4" fmla="*/ 3111 h 301538"/>
                <a:gd name="connsiteX5" fmla="*/ 1427 w 71624"/>
                <a:gd name="connsiteY5" fmla="*/ 5533 h 301538"/>
                <a:gd name="connsiteX6" fmla="*/ 55068 w 71624"/>
                <a:gd name="connsiteY6" fmla="*/ 138138 h 301538"/>
                <a:gd name="connsiteX7" fmla="*/ 55068 w 71624"/>
                <a:gd name="connsiteY7" fmla="*/ 163569 h 301538"/>
                <a:gd name="connsiteX8" fmla="*/ 1427 w 71624"/>
                <a:gd name="connsiteY8" fmla="*/ 296173 h 301538"/>
                <a:gd name="connsiteX9" fmla="*/ 187 w 71624"/>
                <a:gd name="connsiteY9" fmla="*/ 298595 h 301538"/>
                <a:gd name="connsiteX10" fmla="*/ 3288 w 71624"/>
                <a:gd name="connsiteY10" fmla="*/ 301623 h 301538"/>
                <a:gd name="connsiteX11" fmla="*/ 5148 w 71624"/>
                <a:gd name="connsiteY11" fmla="*/ 301017 h 301538"/>
                <a:gd name="connsiteX12" fmla="*/ 71811 w 71624"/>
                <a:gd name="connsiteY12" fmla="*/ 163569 h 30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624" h="301538">
                  <a:moveTo>
                    <a:pt x="71811" y="163569"/>
                  </a:moveTo>
                  <a:lnTo>
                    <a:pt x="71811" y="138138"/>
                  </a:lnTo>
                  <a:cubicBezTo>
                    <a:pt x="71811" y="86368"/>
                    <a:pt x="39255" y="25818"/>
                    <a:pt x="5148" y="689"/>
                  </a:cubicBezTo>
                  <a:cubicBezTo>
                    <a:pt x="4528" y="387"/>
                    <a:pt x="3908" y="84"/>
                    <a:pt x="3288" y="84"/>
                  </a:cubicBezTo>
                  <a:cubicBezTo>
                    <a:pt x="1737" y="84"/>
                    <a:pt x="187" y="1598"/>
                    <a:pt x="187" y="3111"/>
                  </a:cubicBezTo>
                  <a:cubicBezTo>
                    <a:pt x="187" y="4020"/>
                    <a:pt x="807" y="4928"/>
                    <a:pt x="1427" y="5533"/>
                  </a:cubicBezTo>
                  <a:cubicBezTo>
                    <a:pt x="33674" y="29148"/>
                    <a:pt x="55068" y="89698"/>
                    <a:pt x="55068" y="138138"/>
                  </a:cubicBezTo>
                  <a:lnTo>
                    <a:pt x="55068" y="163569"/>
                  </a:lnTo>
                  <a:cubicBezTo>
                    <a:pt x="55068" y="212009"/>
                    <a:pt x="33674" y="272559"/>
                    <a:pt x="1427" y="296173"/>
                  </a:cubicBezTo>
                  <a:cubicBezTo>
                    <a:pt x="807" y="296779"/>
                    <a:pt x="187" y="297687"/>
                    <a:pt x="187" y="298595"/>
                  </a:cubicBezTo>
                  <a:cubicBezTo>
                    <a:pt x="187" y="300109"/>
                    <a:pt x="1737" y="301623"/>
                    <a:pt x="3288" y="301623"/>
                  </a:cubicBezTo>
                  <a:cubicBezTo>
                    <a:pt x="3908" y="301623"/>
                    <a:pt x="4528" y="301320"/>
                    <a:pt x="5148" y="301017"/>
                  </a:cubicBezTo>
                  <a:cubicBezTo>
                    <a:pt x="39255" y="275889"/>
                    <a:pt x="71811" y="215339"/>
                    <a:pt x="71811" y="163569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25" name="Figura a mano libera: forma 124">
              <a:extLst>
                <a:ext uri="{FF2B5EF4-FFF2-40B4-BE49-F238E27FC236}">
                  <a16:creationId xmlns:a16="http://schemas.microsoft.com/office/drawing/2014/main" id="{89C0A2F8-87CF-1620-CAC5-EA1086F2B95D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6717849" y="8614837"/>
              <a:ext cx="70073" cy="302749"/>
            </a:xfrm>
            <a:custGeom>
              <a:avLst/>
              <a:gdLst>
                <a:gd name="connsiteX0" fmla="*/ 70265 w 70073"/>
                <a:gd name="connsiteY0" fmla="*/ 151459 h 302749"/>
                <a:gd name="connsiteX1" fmla="*/ 69955 w 70073"/>
                <a:gd name="connsiteY1" fmla="*/ 149339 h 302749"/>
                <a:gd name="connsiteX2" fmla="*/ 12283 w 70073"/>
                <a:gd name="connsiteY2" fmla="*/ 4020 h 302749"/>
                <a:gd name="connsiteX3" fmla="*/ 6392 w 70073"/>
                <a:gd name="connsiteY3" fmla="*/ 84 h 302749"/>
                <a:gd name="connsiteX4" fmla="*/ 191 w 70073"/>
                <a:gd name="connsiteY4" fmla="*/ 6139 h 302749"/>
                <a:gd name="connsiteX5" fmla="*/ 501 w 70073"/>
                <a:gd name="connsiteY5" fmla="*/ 8258 h 302749"/>
                <a:gd name="connsiteX6" fmla="*/ 57552 w 70073"/>
                <a:gd name="connsiteY6" fmla="*/ 151459 h 302749"/>
                <a:gd name="connsiteX7" fmla="*/ 501 w 70073"/>
                <a:gd name="connsiteY7" fmla="*/ 294659 h 302749"/>
                <a:gd name="connsiteX8" fmla="*/ 191 w 70073"/>
                <a:gd name="connsiteY8" fmla="*/ 296779 h 302749"/>
                <a:gd name="connsiteX9" fmla="*/ 6392 w 70073"/>
                <a:gd name="connsiteY9" fmla="*/ 302834 h 302749"/>
                <a:gd name="connsiteX10" fmla="*/ 12283 w 70073"/>
                <a:gd name="connsiteY10" fmla="*/ 298898 h 302749"/>
                <a:gd name="connsiteX11" fmla="*/ 69955 w 70073"/>
                <a:gd name="connsiteY11" fmla="*/ 153578 h 302749"/>
                <a:gd name="connsiteX12" fmla="*/ 70265 w 70073"/>
                <a:gd name="connsiteY12" fmla="*/ 151459 h 30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073" h="302749">
                  <a:moveTo>
                    <a:pt x="70265" y="151459"/>
                  </a:moveTo>
                  <a:cubicBezTo>
                    <a:pt x="70265" y="150550"/>
                    <a:pt x="70265" y="149945"/>
                    <a:pt x="69955" y="149339"/>
                  </a:cubicBezTo>
                  <a:lnTo>
                    <a:pt x="12283" y="4020"/>
                  </a:lnTo>
                  <a:cubicBezTo>
                    <a:pt x="11353" y="1598"/>
                    <a:pt x="8872" y="84"/>
                    <a:pt x="6392" y="84"/>
                  </a:cubicBezTo>
                  <a:cubicBezTo>
                    <a:pt x="2981" y="84"/>
                    <a:pt x="191" y="2809"/>
                    <a:pt x="191" y="6139"/>
                  </a:cubicBezTo>
                  <a:cubicBezTo>
                    <a:pt x="191" y="7047"/>
                    <a:pt x="191" y="7653"/>
                    <a:pt x="501" y="8258"/>
                  </a:cubicBezTo>
                  <a:lnTo>
                    <a:pt x="57552" y="151459"/>
                  </a:lnTo>
                  <a:lnTo>
                    <a:pt x="501" y="294659"/>
                  </a:lnTo>
                  <a:cubicBezTo>
                    <a:pt x="191" y="295265"/>
                    <a:pt x="191" y="295870"/>
                    <a:pt x="191" y="296779"/>
                  </a:cubicBezTo>
                  <a:cubicBezTo>
                    <a:pt x="191" y="300109"/>
                    <a:pt x="2981" y="302834"/>
                    <a:pt x="6392" y="302834"/>
                  </a:cubicBezTo>
                  <a:cubicBezTo>
                    <a:pt x="8872" y="302834"/>
                    <a:pt x="11353" y="301320"/>
                    <a:pt x="12283" y="298898"/>
                  </a:cubicBezTo>
                  <a:lnTo>
                    <a:pt x="69955" y="153578"/>
                  </a:lnTo>
                  <a:cubicBezTo>
                    <a:pt x="70265" y="152972"/>
                    <a:pt x="70265" y="152367"/>
                    <a:pt x="70265" y="151459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26" name="Figura a mano libera: forma 125">
              <a:extLst>
                <a:ext uri="{FF2B5EF4-FFF2-40B4-BE49-F238E27FC236}">
                  <a16:creationId xmlns:a16="http://schemas.microsoft.com/office/drawing/2014/main" id="{8D795436-C117-EF76-49A7-DF8F4AF50CBD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6889245" y="8665405"/>
              <a:ext cx="206500" cy="201631"/>
            </a:xfrm>
            <a:custGeom>
              <a:avLst/>
              <a:gdLst>
                <a:gd name="connsiteX0" fmla="*/ 206698 w 206500"/>
                <a:gd name="connsiteY0" fmla="*/ 100900 h 201631"/>
                <a:gd name="connsiteX1" fmla="*/ 200497 w 206500"/>
                <a:gd name="connsiteY1" fmla="*/ 94845 h 201631"/>
                <a:gd name="connsiteX2" fmla="*/ 109649 w 206500"/>
                <a:gd name="connsiteY2" fmla="*/ 94845 h 201631"/>
                <a:gd name="connsiteX3" fmla="*/ 109649 w 206500"/>
                <a:gd name="connsiteY3" fmla="*/ 6139 h 201631"/>
                <a:gd name="connsiteX4" fmla="*/ 103447 w 206500"/>
                <a:gd name="connsiteY4" fmla="*/ 84 h 201631"/>
                <a:gd name="connsiteX5" fmla="*/ 97246 w 206500"/>
                <a:gd name="connsiteY5" fmla="*/ 6139 h 201631"/>
                <a:gd name="connsiteX6" fmla="*/ 97246 w 206500"/>
                <a:gd name="connsiteY6" fmla="*/ 94845 h 201631"/>
                <a:gd name="connsiteX7" fmla="*/ 6398 w 206500"/>
                <a:gd name="connsiteY7" fmla="*/ 94845 h 201631"/>
                <a:gd name="connsiteX8" fmla="*/ 197 w 206500"/>
                <a:gd name="connsiteY8" fmla="*/ 100900 h 201631"/>
                <a:gd name="connsiteX9" fmla="*/ 6398 w 206500"/>
                <a:gd name="connsiteY9" fmla="*/ 106955 h 201631"/>
                <a:gd name="connsiteX10" fmla="*/ 97246 w 206500"/>
                <a:gd name="connsiteY10" fmla="*/ 106955 h 201631"/>
                <a:gd name="connsiteX11" fmla="*/ 97246 w 206500"/>
                <a:gd name="connsiteY11" fmla="*/ 195660 h 201631"/>
                <a:gd name="connsiteX12" fmla="*/ 103447 w 206500"/>
                <a:gd name="connsiteY12" fmla="*/ 201715 h 201631"/>
                <a:gd name="connsiteX13" fmla="*/ 109649 w 206500"/>
                <a:gd name="connsiteY13" fmla="*/ 195660 h 201631"/>
                <a:gd name="connsiteX14" fmla="*/ 109649 w 206500"/>
                <a:gd name="connsiteY14" fmla="*/ 106955 h 201631"/>
                <a:gd name="connsiteX15" fmla="*/ 200497 w 206500"/>
                <a:gd name="connsiteY15" fmla="*/ 106955 h 201631"/>
                <a:gd name="connsiteX16" fmla="*/ 206698 w 206500"/>
                <a:gd name="connsiteY16" fmla="*/ 100900 h 20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6500" h="201631">
                  <a:moveTo>
                    <a:pt x="206698" y="100900"/>
                  </a:moveTo>
                  <a:cubicBezTo>
                    <a:pt x="206698" y="97569"/>
                    <a:pt x="203907" y="94845"/>
                    <a:pt x="200497" y="94845"/>
                  </a:cubicBezTo>
                  <a:lnTo>
                    <a:pt x="109649" y="94845"/>
                  </a:lnTo>
                  <a:lnTo>
                    <a:pt x="109649" y="6139"/>
                  </a:lnTo>
                  <a:cubicBezTo>
                    <a:pt x="109649" y="2809"/>
                    <a:pt x="106858" y="84"/>
                    <a:pt x="103447" y="84"/>
                  </a:cubicBezTo>
                  <a:cubicBezTo>
                    <a:pt x="100037" y="84"/>
                    <a:pt x="97246" y="2809"/>
                    <a:pt x="97246" y="6139"/>
                  </a:cubicBezTo>
                  <a:lnTo>
                    <a:pt x="97246" y="94845"/>
                  </a:lnTo>
                  <a:lnTo>
                    <a:pt x="6398" y="94845"/>
                  </a:lnTo>
                  <a:cubicBezTo>
                    <a:pt x="2987" y="94845"/>
                    <a:pt x="197" y="97569"/>
                    <a:pt x="197" y="100900"/>
                  </a:cubicBezTo>
                  <a:cubicBezTo>
                    <a:pt x="197" y="104230"/>
                    <a:pt x="2987" y="106955"/>
                    <a:pt x="6398" y="106955"/>
                  </a:cubicBezTo>
                  <a:lnTo>
                    <a:pt x="97246" y="106955"/>
                  </a:lnTo>
                  <a:lnTo>
                    <a:pt x="97246" y="195660"/>
                  </a:lnTo>
                  <a:cubicBezTo>
                    <a:pt x="97246" y="198990"/>
                    <a:pt x="100037" y="201715"/>
                    <a:pt x="103447" y="201715"/>
                  </a:cubicBezTo>
                  <a:cubicBezTo>
                    <a:pt x="106858" y="201715"/>
                    <a:pt x="109649" y="198990"/>
                    <a:pt x="109649" y="195660"/>
                  </a:cubicBezTo>
                  <a:lnTo>
                    <a:pt x="109649" y="106955"/>
                  </a:lnTo>
                  <a:lnTo>
                    <a:pt x="200497" y="106955"/>
                  </a:lnTo>
                  <a:cubicBezTo>
                    <a:pt x="203907" y="106955"/>
                    <a:pt x="206698" y="104230"/>
                    <a:pt x="206698" y="100900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27" name="Figura a mano libera: forma 126">
              <a:extLst>
                <a:ext uri="{FF2B5EF4-FFF2-40B4-BE49-F238E27FC236}">
                  <a16:creationId xmlns:a16="http://schemas.microsoft.com/office/drawing/2014/main" id="{1ACBC0A4-6161-B766-0B58-29C23F7E78AE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197068" y="8614837"/>
              <a:ext cx="70073" cy="302749"/>
            </a:xfrm>
            <a:custGeom>
              <a:avLst/>
              <a:gdLst>
                <a:gd name="connsiteX0" fmla="*/ 70280 w 70073"/>
                <a:gd name="connsiteY0" fmla="*/ 296779 h 302749"/>
                <a:gd name="connsiteX1" fmla="*/ 69970 w 70073"/>
                <a:gd name="connsiteY1" fmla="*/ 294659 h 302749"/>
                <a:gd name="connsiteX2" fmla="*/ 12918 w 70073"/>
                <a:gd name="connsiteY2" fmla="*/ 151459 h 302749"/>
                <a:gd name="connsiteX3" fmla="*/ 69970 w 70073"/>
                <a:gd name="connsiteY3" fmla="*/ 8258 h 302749"/>
                <a:gd name="connsiteX4" fmla="*/ 70280 w 70073"/>
                <a:gd name="connsiteY4" fmla="*/ 6139 h 302749"/>
                <a:gd name="connsiteX5" fmla="*/ 64078 w 70073"/>
                <a:gd name="connsiteY5" fmla="*/ 84 h 302749"/>
                <a:gd name="connsiteX6" fmla="*/ 58187 w 70073"/>
                <a:gd name="connsiteY6" fmla="*/ 4020 h 302749"/>
                <a:gd name="connsiteX7" fmla="*/ 516 w 70073"/>
                <a:gd name="connsiteY7" fmla="*/ 149339 h 302749"/>
                <a:gd name="connsiteX8" fmla="*/ 206 w 70073"/>
                <a:gd name="connsiteY8" fmla="*/ 151459 h 302749"/>
                <a:gd name="connsiteX9" fmla="*/ 516 w 70073"/>
                <a:gd name="connsiteY9" fmla="*/ 153578 h 302749"/>
                <a:gd name="connsiteX10" fmla="*/ 58187 w 70073"/>
                <a:gd name="connsiteY10" fmla="*/ 298898 h 302749"/>
                <a:gd name="connsiteX11" fmla="*/ 64078 w 70073"/>
                <a:gd name="connsiteY11" fmla="*/ 302834 h 302749"/>
                <a:gd name="connsiteX12" fmla="*/ 70280 w 70073"/>
                <a:gd name="connsiteY12" fmla="*/ 296779 h 30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073" h="302749">
                  <a:moveTo>
                    <a:pt x="70280" y="296779"/>
                  </a:moveTo>
                  <a:cubicBezTo>
                    <a:pt x="70280" y="295870"/>
                    <a:pt x="70280" y="295265"/>
                    <a:pt x="69970" y="294659"/>
                  </a:cubicBezTo>
                  <a:lnTo>
                    <a:pt x="12918" y="151459"/>
                  </a:lnTo>
                  <a:lnTo>
                    <a:pt x="69970" y="8258"/>
                  </a:lnTo>
                  <a:cubicBezTo>
                    <a:pt x="70280" y="7653"/>
                    <a:pt x="70280" y="7047"/>
                    <a:pt x="70280" y="6139"/>
                  </a:cubicBezTo>
                  <a:cubicBezTo>
                    <a:pt x="70280" y="2809"/>
                    <a:pt x="67489" y="84"/>
                    <a:pt x="64078" y="84"/>
                  </a:cubicBezTo>
                  <a:cubicBezTo>
                    <a:pt x="61598" y="84"/>
                    <a:pt x="59117" y="1598"/>
                    <a:pt x="58187" y="4020"/>
                  </a:cubicBezTo>
                  <a:lnTo>
                    <a:pt x="516" y="149339"/>
                  </a:lnTo>
                  <a:cubicBezTo>
                    <a:pt x="206" y="149945"/>
                    <a:pt x="206" y="150550"/>
                    <a:pt x="206" y="151459"/>
                  </a:cubicBezTo>
                  <a:cubicBezTo>
                    <a:pt x="206" y="152367"/>
                    <a:pt x="206" y="152972"/>
                    <a:pt x="516" y="153578"/>
                  </a:cubicBezTo>
                  <a:lnTo>
                    <a:pt x="58187" y="298898"/>
                  </a:lnTo>
                  <a:cubicBezTo>
                    <a:pt x="59117" y="301320"/>
                    <a:pt x="61598" y="302834"/>
                    <a:pt x="64078" y="302834"/>
                  </a:cubicBezTo>
                  <a:cubicBezTo>
                    <a:pt x="67489" y="302834"/>
                    <a:pt x="70280" y="300109"/>
                    <a:pt x="70280" y="296779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28" name="Figura a mano libera: forma 127">
              <a:extLst>
                <a:ext uri="{FF2B5EF4-FFF2-40B4-BE49-F238E27FC236}">
                  <a16:creationId xmlns:a16="http://schemas.microsoft.com/office/drawing/2014/main" id="{2C1F038F-A969-BBD5-7F87-7867DCD6F4AC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300629" y="8631800"/>
              <a:ext cx="152240" cy="213438"/>
            </a:xfrm>
            <a:custGeom>
              <a:avLst/>
              <a:gdLst>
                <a:gd name="connsiteX0" fmla="*/ 152450 w 152240"/>
                <a:gd name="connsiteY0" fmla="*/ 166899 h 213438"/>
                <a:gd name="connsiteX1" fmla="*/ 148729 w 152240"/>
                <a:gd name="connsiteY1" fmla="*/ 163871 h 213438"/>
                <a:gd name="connsiteX2" fmla="*/ 144078 w 152240"/>
                <a:gd name="connsiteY2" fmla="*/ 169321 h 213438"/>
                <a:gd name="connsiteX3" fmla="*/ 112452 w 152240"/>
                <a:gd name="connsiteY3" fmla="*/ 206862 h 213438"/>
                <a:gd name="connsiteX4" fmla="*/ 105011 w 152240"/>
                <a:gd name="connsiteY4" fmla="*/ 196871 h 213438"/>
                <a:gd name="connsiteX5" fmla="*/ 110592 w 152240"/>
                <a:gd name="connsiteY5" fmla="*/ 175376 h 213438"/>
                <a:gd name="connsiteX6" fmla="*/ 129505 w 152240"/>
                <a:gd name="connsiteY6" fmla="*/ 108771 h 213438"/>
                <a:gd name="connsiteX7" fmla="*/ 93848 w 152240"/>
                <a:gd name="connsiteY7" fmla="*/ 76377 h 213438"/>
                <a:gd name="connsiteX8" fmla="*/ 47959 w 152240"/>
                <a:gd name="connsiteY8" fmla="*/ 99688 h 213438"/>
                <a:gd name="connsiteX9" fmla="*/ 72144 w 152240"/>
                <a:gd name="connsiteY9" fmla="*/ 3414 h 213438"/>
                <a:gd name="connsiteX10" fmla="*/ 68113 w 152240"/>
                <a:gd name="connsiteY10" fmla="*/ 84 h 213438"/>
                <a:gd name="connsiteX11" fmla="*/ 30286 w 152240"/>
                <a:gd name="connsiteY11" fmla="*/ 3111 h 213438"/>
                <a:gd name="connsiteX12" fmla="*/ 24395 w 152240"/>
                <a:gd name="connsiteY12" fmla="*/ 9166 h 213438"/>
                <a:gd name="connsiteX13" fmla="*/ 31836 w 152240"/>
                <a:gd name="connsiteY13" fmla="*/ 12799 h 213438"/>
                <a:gd name="connsiteX14" fmla="*/ 47339 w 152240"/>
                <a:gd name="connsiteY14" fmla="*/ 17946 h 213438"/>
                <a:gd name="connsiteX15" fmla="*/ 46409 w 152240"/>
                <a:gd name="connsiteY15" fmla="*/ 24001 h 213438"/>
                <a:gd name="connsiteX16" fmla="*/ 1450 w 152240"/>
                <a:gd name="connsiteY16" fmla="*/ 198385 h 213438"/>
                <a:gd name="connsiteX17" fmla="*/ 210 w 152240"/>
                <a:gd name="connsiteY17" fmla="*/ 205045 h 213438"/>
                <a:gd name="connsiteX18" fmla="*/ 9202 w 152240"/>
                <a:gd name="connsiteY18" fmla="*/ 213522 h 213438"/>
                <a:gd name="connsiteX19" fmla="*/ 20674 w 152240"/>
                <a:gd name="connsiteY19" fmla="*/ 205651 h 213438"/>
                <a:gd name="connsiteX20" fmla="*/ 26565 w 152240"/>
                <a:gd name="connsiteY20" fmla="*/ 182642 h 213438"/>
                <a:gd name="connsiteX21" fmla="*/ 33386 w 152240"/>
                <a:gd name="connsiteY21" fmla="*/ 155394 h 213438"/>
                <a:gd name="connsiteX22" fmla="*/ 38657 w 152240"/>
                <a:gd name="connsiteY22" fmla="*/ 135110 h 213438"/>
                <a:gd name="connsiteX23" fmla="*/ 42068 w 152240"/>
                <a:gd name="connsiteY23" fmla="*/ 121486 h 213438"/>
                <a:gd name="connsiteX24" fmla="*/ 63152 w 152240"/>
                <a:gd name="connsiteY24" fmla="*/ 93633 h 213438"/>
                <a:gd name="connsiteX25" fmla="*/ 92918 w 152240"/>
                <a:gd name="connsiteY25" fmla="*/ 83037 h 213438"/>
                <a:gd name="connsiteX26" fmla="*/ 109662 w 152240"/>
                <a:gd name="connsiteY26" fmla="*/ 104230 h 213438"/>
                <a:gd name="connsiteX27" fmla="*/ 90438 w 152240"/>
                <a:gd name="connsiteY27" fmla="*/ 172045 h 213438"/>
                <a:gd name="connsiteX28" fmla="*/ 86407 w 152240"/>
                <a:gd name="connsiteY28" fmla="*/ 188697 h 213438"/>
                <a:gd name="connsiteX29" fmla="*/ 111832 w 152240"/>
                <a:gd name="connsiteY29" fmla="*/ 213522 h 213438"/>
                <a:gd name="connsiteX30" fmla="*/ 152450 w 152240"/>
                <a:gd name="connsiteY30" fmla="*/ 166899 h 21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52240" h="213438">
                  <a:moveTo>
                    <a:pt x="152450" y="166899"/>
                  </a:moveTo>
                  <a:cubicBezTo>
                    <a:pt x="152450" y="163871"/>
                    <a:pt x="149659" y="163871"/>
                    <a:pt x="148729" y="163871"/>
                  </a:cubicBezTo>
                  <a:cubicBezTo>
                    <a:pt x="145629" y="163871"/>
                    <a:pt x="145629" y="164779"/>
                    <a:pt x="144078" y="169321"/>
                  </a:cubicBezTo>
                  <a:cubicBezTo>
                    <a:pt x="139427" y="185366"/>
                    <a:pt x="129505" y="206862"/>
                    <a:pt x="112452" y="206862"/>
                  </a:cubicBezTo>
                  <a:cubicBezTo>
                    <a:pt x="107181" y="206862"/>
                    <a:pt x="105011" y="203834"/>
                    <a:pt x="105011" y="196871"/>
                  </a:cubicBezTo>
                  <a:cubicBezTo>
                    <a:pt x="105011" y="189302"/>
                    <a:pt x="107801" y="182036"/>
                    <a:pt x="110592" y="175376"/>
                  </a:cubicBezTo>
                  <a:cubicBezTo>
                    <a:pt x="115553" y="162357"/>
                    <a:pt x="129505" y="126330"/>
                    <a:pt x="129505" y="108771"/>
                  </a:cubicBezTo>
                  <a:cubicBezTo>
                    <a:pt x="129505" y="89092"/>
                    <a:pt x="117103" y="76377"/>
                    <a:pt x="93848" y="76377"/>
                  </a:cubicBezTo>
                  <a:cubicBezTo>
                    <a:pt x="74315" y="76377"/>
                    <a:pt x="59432" y="85762"/>
                    <a:pt x="47959" y="99688"/>
                  </a:cubicBezTo>
                  <a:lnTo>
                    <a:pt x="72144" y="3414"/>
                  </a:lnTo>
                  <a:cubicBezTo>
                    <a:pt x="72144" y="3414"/>
                    <a:pt x="72144" y="84"/>
                    <a:pt x="68113" y="84"/>
                  </a:cubicBezTo>
                  <a:cubicBezTo>
                    <a:pt x="60982" y="84"/>
                    <a:pt x="38347" y="2506"/>
                    <a:pt x="30286" y="3111"/>
                  </a:cubicBezTo>
                  <a:cubicBezTo>
                    <a:pt x="27805" y="3414"/>
                    <a:pt x="24395" y="3717"/>
                    <a:pt x="24395" y="9166"/>
                  </a:cubicBezTo>
                  <a:cubicBezTo>
                    <a:pt x="24395" y="12799"/>
                    <a:pt x="27185" y="12799"/>
                    <a:pt x="31836" y="12799"/>
                  </a:cubicBezTo>
                  <a:cubicBezTo>
                    <a:pt x="46719" y="12799"/>
                    <a:pt x="47339" y="14918"/>
                    <a:pt x="47339" y="17946"/>
                  </a:cubicBezTo>
                  <a:lnTo>
                    <a:pt x="46409" y="24001"/>
                  </a:lnTo>
                  <a:lnTo>
                    <a:pt x="1450" y="198385"/>
                  </a:lnTo>
                  <a:cubicBezTo>
                    <a:pt x="210" y="202623"/>
                    <a:pt x="210" y="203229"/>
                    <a:pt x="210" y="205045"/>
                  </a:cubicBezTo>
                  <a:cubicBezTo>
                    <a:pt x="210" y="212008"/>
                    <a:pt x="6411" y="213522"/>
                    <a:pt x="9202" y="213522"/>
                  </a:cubicBezTo>
                  <a:cubicBezTo>
                    <a:pt x="14163" y="213522"/>
                    <a:pt x="19124" y="209889"/>
                    <a:pt x="20674" y="205651"/>
                  </a:cubicBezTo>
                  <a:lnTo>
                    <a:pt x="26565" y="182642"/>
                  </a:lnTo>
                  <a:lnTo>
                    <a:pt x="33386" y="155394"/>
                  </a:lnTo>
                  <a:cubicBezTo>
                    <a:pt x="35247" y="148734"/>
                    <a:pt x="37107" y="142073"/>
                    <a:pt x="38657" y="135110"/>
                  </a:cubicBezTo>
                  <a:cubicBezTo>
                    <a:pt x="39278" y="133294"/>
                    <a:pt x="41758" y="123303"/>
                    <a:pt x="42068" y="121486"/>
                  </a:cubicBezTo>
                  <a:cubicBezTo>
                    <a:pt x="42998" y="118762"/>
                    <a:pt x="52610" y="101808"/>
                    <a:pt x="63152" y="93633"/>
                  </a:cubicBezTo>
                  <a:cubicBezTo>
                    <a:pt x="69974" y="88789"/>
                    <a:pt x="79586" y="83037"/>
                    <a:pt x="92918" y="83037"/>
                  </a:cubicBezTo>
                  <a:cubicBezTo>
                    <a:pt x="106251" y="83037"/>
                    <a:pt x="109662" y="93331"/>
                    <a:pt x="109662" y="104230"/>
                  </a:cubicBezTo>
                  <a:cubicBezTo>
                    <a:pt x="109662" y="120578"/>
                    <a:pt x="97879" y="153578"/>
                    <a:pt x="90438" y="172045"/>
                  </a:cubicBezTo>
                  <a:cubicBezTo>
                    <a:pt x="87957" y="179009"/>
                    <a:pt x="86407" y="182642"/>
                    <a:pt x="86407" y="188697"/>
                  </a:cubicBezTo>
                  <a:cubicBezTo>
                    <a:pt x="86407" y="202926"/>
                    <a:pt x="97259" y="213522"/>
                    <a:pt x="111832" y="213522"/>
                  </a:cubicBezTo>
                  <a:cubicBezTo>
                    <a:pt x="140978" y="213522"/>
                    <a:pt x="152450" y="169321"/>
                    <a:pt x="152450" y="166899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29" name="Figura a mano libera: forma 128">
              <a:extLst>
                <a:ext uri="{FF2B5EF4-FFF2-40B4-BE49-F238E27FC236}">
                  <a16:creationId xmlns:a16="http://schemas.microsoft.com/office/drawing/2014/main" id="{39BCF895-A2EF-B11B-BC00-D0AFA6C853E4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7485828" y="8775977"/>
              <a:ext cx="79003" cy="140718"/>
            </a:xfrm>
            <a:custGeom>
              <a:avLst/>
              <a:gdLst>
                <a:gd name="connsiteX0" fmla="*/ 79218 w 79003"/>
                <a:gd name="connsiteY0" fmla="*/ 140805 h 140718"/>
                <a:gd name="connsiteX1" fmla="*/ 79218 w 79003"/>
                <a:gd name="connsiteY1" fmla="*/ 133176 h 140718"/>
                <a:gd name="connsiteX2" fmla="*/ 70971 w 79003"/>
                <a:gd name="connsiteY2" fmla="*/ 133176 h 140718"/>
                <a:gd name="connsiteX3" fmla="*/ 49266 w 79003"/>
                <a:gd name="connsiteY3" fmla="*/ 123427 h 140718"/>
                <a:gd name="connsiteX4" fmla="*/ 49266 w 79003"/>
                <a:gd name="connsiteY4" fmla="*/ 6021 h 140718"/>
                <a:gd name="connsiteX5" fmla="*/ 42755 w 79003"/>
                <a:gd name="connsiteY5" fmla="*/ 87 h 140718"/>
                <a:gd name="connsiteX6" fmla="*/ 215 w 79003"/>
                <a:gd name="connsiteY6" fmla="*/ 13650 h 140718"/>
                <a:gd name="connsiteX7" fmla="*/ 215 w 79003"/>
                <a:gd name="connsiteY7" fmla="*/ 21280 h 140718"/>
                <a:gd name="connsiteX8" fmla="*/ 31686 w 79003"/>
                <a:gd name="connsiteY8" fmla="*/ 15346 h 140718"/>
                <a:gd name="connsiteX9" fmla="*/ 31686 w 79003"/>
                <a:gd name="connsiteY9" fmla="*/ 123427 h 140718"/>
                <a:gd name="connsiteX10" fmla="*/ 9982 w 79003"/>
                <a:gd name="connsiteY10" fmla="*/ 133176 h 140718"/>
                <a:gd name="connsiteX11" fmla="*/ 1734 w 79003"/>
                <a:gd name="connsiteY11" fmla="*/ 133176 h 140718"/>
                <a:gd name="connsiteX12" fmla="*/ 1734 w 79003"/>
                <a:gd name="connsiteY12" fmla="*/ 140805 h 140718"/>
                <a:gd name="connsiteX13" fmla="*/ 40368 w 79003"/>
                <a:gd name="connsiteY13" fmla="*/ 139958 h 140718"/>
                <a:gd name="connsiteX14" fmla="*/ 79218 w 79003"/>
                <a:gd name="connsiteY14" fmla="*/ 140805 h 140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003" h="140718">
                  <a:moveTo>
                    <a:pt x="79218" y="140805"/>
                  </a:moveTo>
                  <a:lnTo>
                    <a:pt x="79218" y="133176"/>
                  </a:lnTo>
                  <a:lnTo>
                    <a:pt x="70971" y="133176"/>
                  </a:lnTo>
                  <a:cubicBezTo>
                    <a:pt x="49266" y="133176"/>
                    <a:pt x="49266" y="130421"/>
                    <a:pt x="49266" y="123427"/>
                  </a:cubicBezTo>
                  <a:lnTo>
                    <a:pt x="49266" y="6021"/>
                  </a:lnTo>
                  <a:cubicBezTo>
                    <a:pt x="49266" y="299"/>
                    <a:pt x="48832" y="87"/>
                    <a:pt x="42755" y="87"/>
                  </a:cubicBezTo>
                  <a:cubicBezTo>
                    <a:pt x="28864" y="13438"/>
                    <a:pt x="9113" y="13650"/>
                    <a:pt x="215" y="13650"/>
                  </a:cubicBezTo>
                  <a:lnTo>
                    <a:pt x="215" y="21280"/>
                  </a:lnTo>
                  <a:cubicBezTo>
                    <a:pt x="5424" y="21280"/>
                    <a:pt x="19749" y="21280"/>
                    <a:pt x="31686" y="15346"/>
                  </a:cubicBezTo>
                  <a:lnTo>
                    <a:pt x="31686" y="123427"/>
                  </a:lnTo>
                  <a:cubicBezTo>
                    <a:pt x="31686" y="130421"/>
                    <a:pt x="31686" y="133176"/>
                    <a:pt x="9982" y="133176"/>
                  </a:cubicBezTo>
                  <a:lnTo>
                    <a:pt x="1734" y="133176"/>
                  </a:lnTo>
                  <a:lnTo>
                    <a:pt x="1734" y="140805"/>
                  </a:lnTo>
                  <a:lnTo>
                    <a:pt x="40368" y="139958"/>
                  </a:lnTo>
                  <a:lnTo>
                    <a:pt x="79218" y="140805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30" name="Figura a mano libera: forma 129">
              <a:extLst>
                <a:ext uri="{FF2B5EF4-FFF2-40B4-BE49-F238E27FC236}">
                  <a16:creationId xmlns:a16="http://schemas.microsoft.com/office/drawing/2014/main" id="{4A11B63A-428A-91A1-5EE3-FD5E663EFCA7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7684169" y="8615443"/>
              <a:ext cx="71624" cy="301538"/>
            </a:xfrm>
            <a:custGeom>
              <a:avLst/>
              <a:gdLst>
                <a:gd name="connsiteX0" fmla="*/ 71846 w 71624"/>
                <a:gd name="connsiteY0" fmla="*/ 298595 h 301538"/>
                <a:gd name="connsiteX1" fmla="*/ 70605 w 71624"/>
                <a:gd name="connsiteY1" fmla="*/ 296173 h 301538"/>
                <a:gd name="connsiteX2" fmla="*/ 16965 w 71624"/>
                <a:gd name="connsiteY2" fmla="*/ 163569 h 301538"/>
                <a:gd name="connsiteX3" fmla="*/ 16965 w 71624"/>
                <a:gd name="connsiteY3" fmla="*/ 138138 h 301538"/>
                <a:gd name="connsiteX4" fmla="*/ 70605 w 71624"/>
                <a:gd name="connsiteY4" fmla="*/ 5533 h 301538"/>
                <a:gd name="connsiteX5" fmla="*/ 71846 w 71624"/>
                <a:gd name="connsiteY5" fmla="*/ 3111 h 301538"/>
                <a:gd name="connsiteX6" fmla="*/ 68745 w 71624"/>
                <a:gd name="connsiteY6" fmla="*/ 84 h 301538"/>
                <a:gd name="connsiteX7" fmla="*/ 66885 w 71624"/>
                <a:gd name="connsiteY7" fmla="*/ 689 h 301538"/>
                <a:gd name="connsiteX8" fmla="*/ 221 w 71624"/>
                <a:gd name="connsiteY8" fmla="*/ 138138 h 301538"/>
                <a:gd name="connsiteX9" fmla="*/ 221 w 71624"/>
                <a:gd name="connsiteY9" fmla="*/ 163569 h 301538"/>
                <a:gd name="connsiteX10" fmla="*/ 66885 w 71624"/>
                <a:gd name="connsiteY10" fmla="*/ 301017 h 301538"/>
                <a:gd name="connsiteX11" fmla="*/ 68745 w 71624"/>
                <a:gd name="connsiteY11" fmla="*/ 301623 h 301538"/>
                <a:gd name="connsiteX12" fmla="*/ 71846 w 71624"/>
                <a:gd name="connsiteY12" fmla="*/ 298595 h 30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624" h="301538">
                  <a:moveTo>
                    <a:pt x="71846" y="298595"/>
                  </a:moveTo>
                  <a:cubicBezTo>
                    <a:pt x="71846" y="297687"/>
                    <a:pt x="71226" y="296779"/>
                    <a:pt x="70605" y="296173"/>
                  </a:cubicBezTo>
                  <a:cubicBezTo>
                    <a:pt x="38359" y="272559"/>
                    <a:pt x="16965" y="212009"/>
                    <a:pt x="16965" y="163569"/>
                  </a:cubicBezTo>
                  <a:lnTo>
                    <a:pt x="16965" y="138138"/>
                  </a:lnTo>
                  <a:cubicBezTo>
                    <a:pt x="16965" y="89698"/>
                    <a:pt x="38359" y="29148"/>
                    <a:pt x="70605" y="5533"/>
                  </a:cubicBezTo>
                  <a:cubicBezTo>
                    <a:pt x="71226" y="4928"/>
                    <a:pt x="71846" y="4020"/>
                    <a:pt x="71846" y="3111"/>
                  </a:cubicBezTo>
                  <a:cubicBezTo>
                    <a:pt x="71846" y="1598"/>
                    <a:pt x="70295" y="84"/>
                    <a:pt x="68745" y="84"/>
                  </a:cubicBezTo>
                  <a:cubicBezTo>
                    <a:pt x="68125" y="84"/>
                    <a:pt x="67505" y="387"/>
                    <a:pt x="66885" y="689"/>
                  </a:cubicBezTo>
                  <a:cubicBezTo>
                    <a:pt x="32778" y="25818"/>
                    <a:pt x="221" y="86368"/>
                    <a:pt x="221" y="138138"/>
                  </a:cubicBezTo>
                  <a:lnTo>
                    <a:pt x="221" y="163569"/>
                  </a:lnTo>
                  <a:cubicBezTo>
                    <a:pt x="221" y="215339"/>
                    <a:pt x="32778" y="275889"/>
                    <a:pt x="66885" y="301017"/>
                  </a:cubicBezTo>
                  <a:cubicBezTo>
                    <a:pt x="67505" y="301320"/>
                    <a:pt x="68125" y="301623"/>
                    <a:pt x="68745" y="301623"/>
                  </a:cubicBezTo>
                  <a:cubicBezTo>
                    <a:pt x="70295" y="301623"/>
                    <a:pt x="71846" y="300109"/>
                    <a:pt x="71846" y="298595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31" name="Figura a mano libera: forma 130">
              <a:extLst>
                <a:ext uri="{FF2B5EF4-FFF2-40B4-BE49-F238E27FC236}">
                  <a16:creationId xmlns:a16="http://schemas.microsoft.com/office/drawing/2014/main" id="{88583EF0-A831-01B5-270C-D89E8DE92453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7780598" y="8652387"/>
              <a:ext cx="95188" cy="192851"/>
            </a:xfrm>
            <a:custGeom>
              <a:avLst/>
              <a:gdLst>
                <a:gd name="connsiteX0" fmla="*/ 95414 w 95188"/>
                <a:gd name="connsiteY0" fmla="*/ 62450 h 192851"/>
                <a:gd name="connsiteX1" fmla="*/ 86732 w 95188"/>
                <a:gd name="connsiteY1" fmla="*/ 59120 h 192851"/>
                <a:gd name="connsiteX2" fmla="*/ 59447 w 95188"/>
                <a:gd name="connsiteY2" fmla="*/ 59120 h 192851"/>
                <a:gd name="connsiteX3" fmla="*/ 72159 w 95188"/>
                <a:gd name="connsiteY3" fmla="*/ 8258 h 192851"/>
                <a:gd name="connsiteX4" fmla="*/ 63168 w 95188"/>
                <a:gd name="connsiteY4" fmla="*/ 84 h 192851"/>
                <a:gd name="connsiteX5" fmla="*/ 50765 w 95188"/>
                <a:gd name="connsiteY5" fmla="*/ 10983 h 192851"/>
                <a:gd name="connsiteX6" fmla="*/ 38673 w 95188"/>
                <a:gd name="connsiteY6" fmla="*/ 59120 h 192851"/>
                <a:gd name="connsiteX7" fmla="*/ 9527 w 95188"/>
                <a:gd name="connsiteY7" fmla="*/ 59120 h 192851"/>
                <a:gd name="connsiteX8" fmla="*/ 225 w 95188"/>
                <a:gd name="connsiteY8" fmla="*/ 64872 h 192851"/>
                <a:gd name="connsiteX9" fmla="*/ 8907 w 95188"/>
                <a:gd name="connsiteY9" fmla="*/ 68505 h 192851"/>
                <a:gd name="connsiteX10" fmla="*/ 36192 w 95188"/>
                <a:gd name="connsiteY10" fmla="*/ 68505 h 192851"/>
                <a:gd name="connsiteX11" fmla="*/ 12628 w 95188"/>
                <a:gd name="connsiteY11" fmla="*/ 165082 h 192851"/>
                <a:gd name="connsiteX12" fmla="*/ 41153 w 95188"/>
                <a:gd name="connsiteY12" fmla="*/ 192935 h 192851"/>
                <a:gd name="connsiteX13" fmla="*/ 90453 w 95188"/>
                <a:gd name="connsiteY13" fmla="*/ 146312 h 192851"/>
                <a:gd name="connsiteX14" fmla="*/ 86732 w 95188"/>
                <a:gd name="connsiteY14" fmla="*/ 143284 h 192851"/>
                <a:gd name="connsiteX15" fmla="*/ 82081 w 95188"/>
                <a:gd name="connsiteY15" fmla="*/ 147523 h 192851"/>
                <a:gd name="connsiteX16" fmla="*/ 41773 w 95188"/>
                <a:gd name="connsiteY16" fmla="*/ 186275 h 192851"/>
                <a:gd name="connsiteX17" fmla="*/ 32162 w 95188"/>
                <a:gd name="connsiteY17" fmla="*/ 172348 h 192851"/>
                <a:gd name="connsiteX18" fmla="*/ 34022 w 95188"/>
                <a:gd name="connsiteY18" fmla="*/ 157816 h 192851"/>
                <a:gd name="connsiteX19" fmla="*/ 56966 w 95188"/>
                <a:gd name="connsiteY19" fmla="*/ 68505 h 192851"/>
                <a:gd name="connsiteX20" fmla="*/ 86112 w 95188"/>
                <a:gd name="connsiteY20" fmla="*/ 68505 h 192851"/>
                <a:gd name="connsiteX21" fmla="*/ 95414 w 95188"/>
                <a:gd name="connsiteY21" fmla="*/ 62450 h 192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188" h="192851">
                  <a:moveTo>
                    <a:pt x="95414" y="62450"/>
                  </a:moveTo>
                  <a:cubicBezTo>
                    <a:pt x="95414" y="59120"/>
                    <a:pt x="92313" y="59120"/>
                    <a:pt x="86732" y="59120"/>
                  </a:cubicBezTo>
                  <a:lnTo>
                    <a:pt x="59447" y="59120"/>
                  </a:lnTo>
                  <a:cubicBezTo>
                    <a:pt x="70609" y="16130"/>
                    <a:pt x="72159" y="10075"/>
                    <a:pt x="72159" y="8258"/>
                  </a:cubicBezTo>
                  <a:cubicBezTo>
                    <a:pt x="72159" y="3111"/>
                    <a:pt x="68439" y="84"/>
                    <a:pt x="63168" y="84"/>
                  </a:cubicBezTo>
                  <a:cubicBezTo>
                    <a:pt x="62237" y="84"/>
                    <a:pt x="53556" y="387"/>
                    <a:pt x="50765" y="10983"/>
                  </a:cubicBezTo>
                  <a:lnTo>
                    <a:pt x="38673" y="59120"/>
                  </a:lnTo>
                  <a:lnTo>
                    <a:pt x="9527" y="59120"/>
                  </a:lnTo>
                  <a:cubicBezTo>
                    <a:pt x="3326" y="59120"/>
                    <a:pt x="225" y="59120"/>
                    <a:pt x="225" y="64872"/>
                  </a:cubicBezTo>
                  <a:cubicBezTo>
                    <a:pt x="225" y="68505"/>
                    <a:pt x="2706" y="68505"/>
                    <a:pt x="8907" y="68505"/>
                  </a:cubicBezTo>
                  <a:lnTo>
                    <a:pt x="36192" y="68505"/>
                  </a:lnTo>
                  <a:cubicBezTo>
                    <a:pt x="13868" y="154486"/>
                    <a:pt x="12628" y="159633"/>
                    <a:pt x="12628" y="165082"/>
                  </a:cubicBezTo>
                  <a:cubicBezTo>
                    <a:pt x="12628" y="181431"/>
                    <a:pt x="24410" y="192935"/>
                    <a:pt x="41153" y="192935"/>
                  </a:cubicBezTo>
                  <a:cubicBezTo>
                    <a:pt x="72780" y="192935"/>
                    <a:pt x="90453" y="148734"/>
                    <a:pt x="90453" y="146312"/>
                  </a:cubicBezTo>
                  <a:cubicBezTo>
                    <a:pt x="90453" y="143284"/>
                    <a:pt x="87973" y="143284"/>
                    <a:pt x="86732" y="143284"/>
                  </a:cubicBezTo>
                  <a:cubicBezTo>
                    <a:pt x="83942" y="143284"/>
                    <a:pt x="83632" y="144193"/>
                    <a:pt x="82081" y="147523"/>
                  </a:cubicBezTo>
                  <a:cubicBezTo>
                    <a:pt x="68749" y="179009"/>
                    <a:pt x="52316" y="186275"/>
                    <a:pt x="41773" y="186275"/>
                  </a:cubicBezTo>
                  <a:cubicBezTo>
                    <a:pt x="35262" y="186275"/>
                    <a:pt x="32162" y="182339"/>
                    <a:pt x="32162" y="172348"/>
                  </a:cubicBezTo>
                  <a:cubicBezTo>
                    <a:pt x="32162" y="165082"/>
                    <a:pt x="32782" y="162963"/>
                    <a:pt x="34022" y="157816"/>
                  </a:cubicBezTo>
                  <a:lnTo>
                    <a:pt x="56966" y="68505"/>
                  </a:lnTo>
                  <a:lnTo>
                    <a:pt x="86112" y="68505"/>
                  </a:lnTo>
                  <a:cubicBezTo>
                    <a:pt x="92313" y="68505"/>
                    <a:pt x="95414" y="68505"/>
                    <a:pt x="95414" y="62450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32" name="Figura a mano libera: forma 131">
              <a:extLst>
                <a:ext uri="{FF2B5EF4-FFF2-40B4-BE49-F238E27FC236}">
                  <a16:creationId xmlns:a16="http://schemas.microsoft.com/office/drawing/2014/main" id="{EB4A1464-1E35-1F63-B008-40513236EED6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7903072" y="8615443"/>
              <a:ext cx="71624" cy="301538"/>
            </a:xfrm>
            <a:custGeom>
              <a:avLst/>
              <a:gdLst>
                <a:gd name="connsiteX0" fmla="*/ 71853 w 71624"/>
                <a:gd name="connsiteY0" fmla="*/ 163569 h 301538"/>
                <a:gd name="connsiteX1" fmla="*/ 71853 w 71624"/>
                <a:gd name="connsiteY1" fmla="*/ 138138 h 301538"/>
                <a:gd name="connsiteX2" fmla="*/ 5190 w 71624"/>
                <a:gd name="connsiteY2" fmla="*/ 689 h 301538"/>
                <a:gd name="connsiteX3" fmla="*/ 3329 w 71624"/>
                <a:gd name="connsiteY3" fmla="*/ 84 h 301538"/>
                <a:gd name="connsiteX4" fmla="*/ 229 w 71624"/>
                <a:gd name="connsiteY4" fmla="*/ 3111 h 301538"/>
                <a:gd name="connsiteX5" fmla="*/ 1469 w 71624"/>
                <a:gd name="connsiteY5" fmla="*/ 5533 h 301538"/>
                <a:gd name="connsiteX6" fmla="*/ 55110 w 71624"/>
                <a:gd name="connsiteY6" fmla="*/ 138138 h 301538"/>
                <a:gd name="connsiteX7" fmla="*/ 55110 w 71624"/>
                <a:gd name="connsiteY7" fmla="*/ 163569 h 301538"/>
                <a:gd name="connsiteX8" fmla="*/ 1469 w 71624"/>
                <a:gd name="connsiteY8" fmla="*/ 296173 h 301538"/>
                <a:gd name="connsiteX9" fmla="*/ 229 w 71624"/>
                <a:gd name="connsiteY9" fmla="*/ 298595 h 301538"/>
                <a:gd name="connsiteX10" fmla="*/ 3329 w 71624"/>
                <a:gd name="connsiteY10" fmla="*/ 301623 h 301538"/>
                <a:gd name="connsiteX11" fmla="*/ 5190 w 71624"/>
                <a:gd name="connsiteY11" fmla="*/ 301017 h 301538"/>
                <a:gd name="connsiteX12" fmla="*/ 71853 w 71624"/>
                <a:gd name="connsiteY12" fmla="*/ 163569 h 30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624" h="301538">
                  <a:moveTo>
                    <a:pt x="71853" y="163569"/>
                  </a:moveTo>
                  <a:lnTo>
                    <a:pt x="71853" y="138138"/>
                  </a:lnTo>
                  <a:cubicBezTo>
                    <a:pt x="71853" y="86368"/>
                    <a:pt x="39297" y="25818"/>
                    <a:pt x="5190" y="689"/>
                  </a:cubicBezTo>
                  <a:cubicBezTo>
                    <a:pt x="4570" y="387"/>
                    <a:pt x="3950" y="84"/>
                    <a:pt x="3329" y="84"/>
                  </a:cubicBezTo>
                  <a:cubicBezTo>
                    <a:pt x="1779" y="84"/>
                    <a:pt x="229" y="1598"/>
                    <a:pt x="229" y="3111"/>
                  </a:cubicBezTo>
                  <a:cubicBezTo>
                    <a:pt x="229" y="4020"/>
                    <a:pt x="849" y="4928"/>
                    <a:pt x="1469" y="5533"/>
                  </a:cubicBezTo>
                  <a:cubicBezTo>
                    <a:pt x="33715" y="29148"/>
                    <a:pt x="55110" y="89698"/>
                    <a:pt x="55110" y="138138"/>
                  </a:cubicBezTo>
                  <a:lnTo>
                    <a:pt x="55110" y="163569"/>
                  </a:lnTo>
                  <a:cubicBezTo>
                    <a:pt x="55110" y="212009"/>
                    <a:pt x="33715" y="272559"/>
                    <a:pt x="1469" y="296173"/>
                  </a:cubicBezTo>
                  <a:cubicBezTo>
                    <a:pt x="849" y="296779"/>
                    <a:pt x="229" y="297687"/>
                    <a:pt x="229" y="298595"/>
                  </a:cubicBezTo>
                  <a:cubicBezTo>
                    <a:pt x="229" y="300109"/>
                    <a:pt x="1779" y="301623"/>
                    <a:pt x="3329" y="301623"/>
                  </a:cubicBezTo>
                  <a:cubicBezTo>
                    <a:pt x="3950" y="301623"/>
                    <a:pt x="4570" y="301320"/>
                    <a:pt x="5190" y="301017"/>
                  </a:cubicBezTo>
                  <a:cubicBezTo>
                    <a:pt x="39297" y="275889"/>
                    <a:pt x="71853" y="215339"/>
                    <a:pt x="71853" y="163569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33" name="Figura a mano libera: forma 132">
              <a:extLst>
                <a:ext uri="{FF2B5EF4-FFF2-40B4-BE49-F238E27FC236}">
                  <a16:creationId xmlns:a16="http://schemas.microsoft.com/office/drawing/2014/main" id="{56CE8E61-17D2-DB7D-0017-6A4ECDA885DA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8066685" y="8708093"/>
              <a:ext cx="168053" cy="137145"/>
            </a:xfrm>
            <a:custGeom>
              <a:avLst/>
              <a:gdLst>
                <a:gd name="connsiteX0" fmla="*/ 168288 w 168053"/>
                <a:gd name="connsiteY0" fmla="*/ 90606 h 137145"/>
                <a:gd name="connsiteX1" fmla="*/ 164567 w 168053"/>
                <a:gd name="connsiteY1" fmla="*/ 87579 h 137145"/>
                <a:gd name="connsiteX2" fmla="*/ 159916 w 168053"/>
                <a:gd name="connsiteY2" fmla="*/ 93028 h 137145"/>
                <a:gd name="connsiteX3" fmla="*/ 128290 w 168053"/>
                <a:gd name="connsiteY3" fmla="*/ 130569 h 137145"/>
                <a:gd name="connsiteX4" fmla="*/ 120849 w 168053"/>
                <a:gd name="connsiteY4" fmla="*/ 120578 h 137145"/>
                <a:gd name="connsiteX5" fmla="*/ 126430 w 168053"/>
                <a:gd name="connsiteY5" fmla="*/ 99083 h 137145"/>
                <a:gd name="connsiteX6" fmla="*/ 145343 w 168053"/>
                <a:gd name="connsiteY6" fmla="*/ 32478 h 137145"/>
                <a:gd name="connsiteX7" fmla="*/ 109686 w 168053"/>
                <a:gd name="connsiteY7" fmla="*/ 84 h 137145"/>
                <a:gd name="connsiteX8" fmla="*/ 61317 w 168053"/>
                <a:gd name="connsiteY8" fmla="*/ 26423 h 137145"/>
                <a:gd name="connsiteX9" fmla="*/ 32791 w 168053"/>
                <a:gd name="connsiteY9" fmla="*/ 84 h 137145"/>
                <a:gd name="connsiteX10" fmla="*/ 9537 w 168053"/>
                <a:gd name="connsiteY10" fmla="*/ 17341 h 137145"/>
                <a:gd name="connsiteX11" fmla="*/ 235 w 168053"/>
                <a:gd name="connsiteY11" fmla="*/ 46708 h 137145"/>
                <a:gd name="connsiteX12" fmla="*/ 3955 w 168053"/>
                <a:gd name="connsiteY12" fmla="*/ 49735 h 137145"/>
                <a:gd name="connsiteX13" fmla="*/ 9226 w 168053"/>
                <a:gd name="connsiteY13" fmla="*/ 42772 h 137145"/>
                <a:gd name="connsiteX14" fmla="*/ 31861 w 168053"/>
                <a:gd name="connsiteY14" fmla="*/ 6745 h 137145"/>
                <a:gd name="connsiteX15" fmla="*/ 41473 w 168053"/>
                <a:gd name="connsiteY15" fmla="*/ 20671 h 137145"/>
                <a:gd name="connsiteX16" fmla="*/ 36512 w 168053"/>
                <a:gd name="connsiteY16" fmla="*/ 46102 h 137145"/>
                <a:gd name="connsiteX17" fmla="*/ 18528 w 168053"/>
                <a:gd name="connsiteY17" fmla="*/ 116037 h 137145"/>
                <a:gd name="connsiteX18" fmla="*/ 15738 w 168053"/>
                <a:gd name="connsiteY18" fmla="*/ 129055 h 137145"/>
                <a:gd name="connsiteX19" fmla="*/ 24730 w 168053"/>
                <a:gd name="connsiteY19" fmla="*/ 137230 h 137145"/>
                <a:gd name="connsiteX20" fmla="*/ 36202 w 168053"/>
                <a:gd name="connsiteY20" fmla="*/ 128753 h 137145"/>
                <a:gd name="connsiteX21" fmla="*/ 42093 w 168053"/>
                <a:gd name="connsiteY21" fmla="*/ 106349 h 137145"/>
                <a:gd name="connsiteX22" fmla="*/ 48914 w 168053"/>
                <a:gd name="connsiteY22" fmla="*/ 79102 h 137145"/>
                <a:gd name="connsiteX23" fmla="*/ 54185 w 168053"/>
                <a:gd name="connsiteY23" fmla="*/ 58817 h 137145"/>
                <a:gd name="connsiteX24" fmla="*/ 58216 w 168053"/>
                <a:gd name="connsiteY24" fmla="*/ 43680 h 137145"/>
                <a:gd name="connsiteX25" fmla="*/ 108756 w 168053"/>
                <a:gd name="connsiteY25" fmla="*/ 6745 h 137145"/>
                <a:gd name="connsiteX26" fmla="*/ 125500 w 168053"/>
                <a:gd name="connsiteY26" fmla="*/ 27937 h 137145"/>
                <a:gd name="connsiteX27" fmla="*/ 105346 w 168053"/>
                <a:gd name="connsiteY27" fmla="*/ 98478 h 137145"/>
                <a:gd name="connsiteX28" fmla="*/ 102245 w 168053"/>
                <a:gd name="connsiteY28" fmla="*/ 112404 h 137145"/>
                <a:gd name="connsiteX29" fmla="*/ 127670 w 168053"/>
                <a:gd name="connsiteY29" fmla="*/ 137230 h 137145"/>
                <a:gd name="connsiteX30" fmla="*/ 168288 w 168053"/>
                <a:gd name="connsiteY30" fmla="*/ 90606 h 13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68053" h="137145">
                  <a:moveTo>
                    <a:pt x="168288" y="90606"/>
                  </a:moveTo>
                  <a:cubicBezTo>
                    <a:pt x="168288" y="87579"/>
                    <a:pt x="165497" y="87579"/>
                    <a:pt x="164567" y="87579"/>
                  </a:cubicBezTo>
                  <a:cubicBezTo>
                    <a:pt x="161467" y="87579"/>
                    <a:pt x="161467" y="88487"/>
                    <a:pt x="159916" y="93028"/>
                  </a:cubicBezTo>
                  <a:cubicBezTo>
                    <a:pt x="153715" y="113615"/>
                    <a:pt x="143483" y="130569"/>
                    <a:pt x="128290" y="130569"/>
                  </a:cubicBezTo>
                  <a:cubicBezTo>
                    <a:pt x="123019" y="130569"/>
                    <a:pt x="120849" y="127542"/>
                    <a:pt x="120849" y="120578"/>
                  </a:cubicBezTo>
                  <a:cubicBezTo>
                    <a:pt x="120849" y="113010"/>
                    <a:pt x="123639" y="105744"/>
                    <a:pt x="126430" y="99083"/>
                  </a:cubicBezTo>
                  <a:cubicBezTo>
                    <a:pt x="132321" y="83037"/>
                    <a:pt x="145343" y="49735"/>
                    <a:pt x="145343" y="32478"/>
                  </a:cubicBezTo>
                  <a:cubicBezTo>
                    <a:pt x="145343" y="12194"/>
                    <a:pt x="132011" y="84"/>
                    <a:pt x="109686" y="84"/>
                  </a:cubicBezTo>
                  <a:cubicBezTo>
                    <a:pt x="81781" y="84"/>
                    <a:pt x="66588" y="19460"/>
                    <a:pt x="61317" y="26423"/>
                  </a:cubicBezTo>
                  <a:cubicBezTo>
                    <a:pt x="59766" y="9469"/>
                    <a:pt x="47054" y="84"/>
                    <a:pt x="32791" y="84"/>
                  </a:cubicBezTo>
                  <a:cubicBezTo>
                    <a:pt x="18528" y="84"/>
                    <a:pt x="12637" y="11891"/>
                    <a:pt x="9537" y="17341"/>
                  </a:cubicBezTo>
                  <a:cubicBezTo>
                    <a:pt x="4576" y="27634"/>
                    <a:pt x="235" y="45496"/>
                    <a:pt x="235" y="46708"/>
                  </a:cubicBezTo>
                  <a:cubicBezTo>
                    <a:pt x="235" y="49735"/>
                    <a:pt x="3955" y="49735"/>
                    <a:pt x="3955" y="49735"/>
                  </a:cubicBezTo>
                  <a:cubicBezTo>
                    <a:pt x="7056" y="49735"/>
                    <a:pt x="7366" y="49432"/>
                    <a:pt x="9226" y="42772"/>
                  </a:cubicBezTo>
                  <a:cubicBezTo>
                    <a:pt x="14498" y="21277"/>
                    <a:pt x="20699" y="6745"/>
                    <a:pt x="31861" y="6745"/>
                  </a:cubicBezTo>
                  <a:cubicBezTo>
                    <a:pt x="38062" y="6745"/>
                    <a:pt x="41473" y="10680"/>
                    <a:pt x="41473" y="20671"/>
                  </a:cubicBezTo>
                  <a:cubicBezTo>
                    <a:pt x="41473" y="27029"/>
                    <a:pt x="40543" y="30359"/>
                    <a:pt x="36512" y="46102"/>
                  </a:cubicBezTo>
                  <a:lnTo>
                    <a:pt x="18528" y="116037"/>
                  </a:lnTo>
                  <a:cubicBezTo>
                    <a:pt x="17598" y="120578"/>
                    <a:pt x="15738" y="127542"/>
                    <a:pt x="15738" y="129055"/>
                  </a:cubicBezTo>
                  <a:cubicBezTo>
                    <a:pt x="15738" y="134505"/>
                    <a:pt x="20079" y="137230"/>
                    <a:pt x="24730" y="137230"/>
                  </a:cubicBezTo>
                  <a:cubicBezTo>
                    <a:pt x="28450" y="137230"/>
                    <a:pt x="34031" y="134808"/>
                    <a:pt x="36202" y="128753"/>
                  </a:cubicBezTo>
                  <a:cubicBezTo>
                    <a:pt x="36512" y="128147"/>
                    <a:pt x="40233" y="113918"/>
                    <a:pt x="42093" y="106349"/>
                  </a:cubicBezTo>
                  <a:lnTo>
                    <a:pt x="48914" y="79102"/>
                  </a:lnTo>
                  <a:cubicBezTo>
                    <a:pt x="50775" y="72441"/>
                    <a:pt x="52635" y="65781"/>
                    <a:pt x="54185" y="58817"/>
                  </a:cubicBezTo>
                  <a:lnTo>
                    <a:pt x="58216" y="43680"/>
                  </a:lnTo>
                  <a:cubicBezTo>
                    <a:pt x="62867" y="34295"/>
                    <a:pt x="79300" y="6745"/>
                    <a:pt x="108756" y="6745"/>
                  </a:cubicBezTo>
                  <a:cubicBezTo>
                    <a:pt x="122709" y="6745"/>
                    <a:pt x="125500" y="17946"/>
                    <a:pt x="125500" y="27937"/>
                  </a:cubicBezTo>
                  <a:cubicBezTo>
                    <a:pt x="125500" y="46708"/>
                    <a:pt x="110307" y="85459"/>
                    <a:pt x="105346" y="98478"/>
                  </a:cubicBezTo>
                  <a:cubicBezTo>
                    <a:pt x="102555" y="105441"/>
                    <a:pt x="102245" y="109074"/>
                    <a:pt x="102245" y="112404"/>
                  </a:cubicBezTo>
                  <a:cubicBezTo>
                    <a:pt x="102245" y="126633"/>
                    <a:pt x="113097" y="137230"/>
                    <a:pt x="127670" y="137230"/>
                  </a:cubicBezTo>
                  <a:cubicBezTo>
                    <a:pt x="156816" y="137230"/>
                    <a:pt x="168288" y="93028"/>
                    <a:pt x="168288" y="90606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34" name="Figura a mano libera: forma 133">
              <a:extLst>
                <a:ext uri="{FF2B5EF4-FFF2-40B4-BE49-F238E27FC236}">
                  <a16:creationId xmlns:a16="http://schemas.microsoft.com/office/drawing/2014/main" id="{F07C4273-792F-C302-C351-B2131304EBA7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8257404" y="8775977"/>
              <a:ext cx="95933" cy="140718"/>
            </a:xfrm>
            <a:custGeom>
              <a:avLst/>
              <a:gdLst>
                <a:gd name="connsiteX0" fmla="*/ 96173 w 95933"/>
                <a:gd name="connsiteY0" fmla="*/ 102235 h 140718"/>
                <a:gd name="connsiteX1" fmla="*/ 88793 w 95933"/>
                <a:gd name="connsiteY1" fmla="*/ 102235 h 140718"/>
                <a:gd name="connsiteX2" fmla="*/ 83150 w 95933"/>
                <a:gd name="connsiteY2" fmla="*/ 121520 h 140718"/>
                <a:gd name="connsiteX3" fmla="*/ 61663 w 95933"/>
                <a:gd name="connsiteY3" fmla="*/ 122792 h 140718"/>
                <a:gd name="connsiteX4" fmla="*/ 21727 w 95933"/>
                <a:gd name="connsiteY4" fmla="*/ 122792 h 140718"/>
                <a:gd name="connsiteX5" fmla="*/ 65136 w 95933"/>
                <a:gd name="connsiteY5" fmla="*/ 87188 h 140718"/>
                <a:gd name="connsiteX6" fmla="*/ 96173 w 95933"/>
                <a:gd name="connsiteY6" fmla="*/ 41412 h 140718"/>
                <a:gd name="connsiteX7" fmla="*/ 45385 w 95933"/>
                <a:gd name="connsiteY7" fmla="*/ 87 h 140718"/>
                <a:gd name="connsiteX8" fmla="*/ 240 w 95933"/>
                <a:gd name="connsiteY8" fmla="*/ 38022 h 140718"/>
                <a:gd name="connsiteX9" fmla="*/ 11743 w 95933"/>
                <a:gd name="connsiteY9" fmla="*/ 49889 h 140718"/>
                <a:gd name="connsiteX10" fmla="*/ 23246 w 95933"/>
                <a:gd name="connsiteY10" fmla="*/ 38657 h 140718"/>
                <a:gd name="connsiteX11" fmla="*/ 10441 w 95933"/>
                <a:gd name="connsiteY11" fmla="*/ 27425 h 140718"/>
                <a:gd name="connsiteX12" fmla="*/ 42129 w 95933"/>
                <a:gd name="connsiteY12" fmla="*/ 7716 h 140718"/>
                <a:gd name="connsiteX13" fmla="*/ 75120 w 95933"/>
                <a:gd name="connsiteY13" fmla="*/ 41412 h 140718"/>
                <a:gd name="connsiteX14" fmla="*/ 54718 w 95933"/>
                <a:gd name="connsiteY14" fmla="*/ 82102 h 140718"/>
                <a:gd name="connsiteX15" fmla="*/ 2410 w 95933"/>
                <a:gd name="connsiteY15" fmla="*/ 132540 h 140718"/>
                <a:gd name="connsiteX16" fmla="*/ 240 w 95933"/>
                <a:gd name="connsiteY16" fmla="*/ 140805 h 140718"/>
                <a:gd name="connsiteX17" fmla="*/ 89662 w 95933"/>
                <a:gd name="connsiteY17" fmla="*/ 140805 h 140718"/>
                <a:gd name="connsiteX18" fmla="*/ 96173 w 95933"/>
                <a:gd name="connsiteY18" fmla="*/ 102235 h 140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933" h="140718">
                  <a:moveTo>
                    <a:pt x="96173" y="102235"/>
                  </a:moveTo>
                  <a:lnTo>
                    <a:pt x="88793" y="102235"/>
                  </a:lnTo>
                  <a:cubicBezTo>
                    <a:pt x="88142" y="106897"/>
                    <a:pt x="85972" y="119401"/>
                    <a:pt x="83150" y="121520"/>
                  </a:cubicBezTo>
                  <a:cubicBezTo>
                    <a:pt x="81414" y="122792"/>
                    <a:pt x="64702" y="122792"/>
                    <a:pt x="61663" y="122792"/>
                  </a:cubicBezTo>
                  <a:lnTo>
                    <a:pt x="21727" y="122792"/>
                  </a:lnTo>
                  <a:cubicBezTo>
                    <a:pt x="44517" y="103083"/>
                    <a:pt x="52113" y="97149"/>
                    <a:pt x="65136" y="87188"/>
                  </a:cubicBezTo>
                  <a:cubicBezTo>
                    <a:pt x="81197" y="74685"/>
                    <a:pt x="96173" y="61545"/>
                    <a:pt x="96173" y="41412"/>
                  </a:cubicBezTo>
                  <a:cubicBezTo>
                    <a:pt x="96173" y="15770"/>
                    <a:pt x="73166" y="87"/>
                    <a:pt x="45385" y="87"/>
                  </a:cubicBezTo>
                  <a:cubicBezTo>
                    <a:pt x="18471" y="87"/>
                    <a:pt x="240" y="18525"/>
                    <a:pt x="240" y="38022"/>
                  </a:cubicBezTo>
                  <a:cubicBezTo>
                    <a:pt x="240" y="48830"/>
                    <a:pt x="9573" y="49889"/>
                    <a:pt x="11743" y="49889"/>
                  </a:cubicBezTo>
                  <a:cubicBezTo>
                    <a:pt x="16952" y="49889"/>
                    <a:pt x="23246" y="46287"/>
                    <a:pt x="23246" y="38657"/>
                  </a:cubicBezTo>
                  <a:cubicBezTo>
                    <a:pt x="23246" y="34843"/>
                    <a:pt x="21727" y="27425"/>
                    <a:pt x="10441" y="27425"/>
                  </a:cubicBezTo>
                  <a:cubicBezTo>
                    <a:pt x="17169" y="12379"/>
                    <a:pt x="31928" y="7716"/>
                    <a:pt x="42129" y="7716"/>
                  </a:cubicBezTo>
                  <a:cubicBezTo>
                    <a:pt x="63833" y="7716"/>
                    <a:pt x="75120" y="24247"/>
                    <a:pt x="75120" y="41412"/>
                  </a:cubicBezTo>
                  <a:cubicBezTo>
                    <a:pt x="75120" y="59850"/>
                    <a:pt x="61663" y="74473"/>
                    <a:pt x="54718" y="82102"/>
                  </a:cubicBezTo>
                  <a:lnTo>
                    <a:pt x="2410" y="132540"/>
                  </a:lnTo>
                  <a:cubicBezTo>
                    <a:pt x="240" y="134447"/>
                    <a:pt x="240" y="134871"/>
                    <a:pt x="240" y="140805"/>
                  </a:cubicBezTo>
                  <a:lnTo>
                    <a:pt x="89662" y="140805"/>
                  </a:lnTo>
                  <a:lnTo>
                    <a:pt x="96173" y="102235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35" name="Figura a mano libera: forma 134">
              <a:extLst>
                <a:ext uri="{FF2B5EF4-FFF2-40B4-BE49-F238E27FC236}">
                  <a16:creationId xmlns:a16="http://schemas.microsoft.com/office/drawing/2014/main" id="{2E0A277A-E2FC-D586-B565-8684D5184790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8465729" y="8615443"/>
              <a:ext cx="71624" cy="301538"/>
            </a:xfrm>
            <a:custGeom>
              <a:avLst/>
              <a:gdLst>
                <a:gd name="connsiteX0" fmla="*/ 71871 w 71624"/>
                <a:gd name="connsiteY0" fmla="*/ 298595 h 301538"/>
                <a:gd name="connsiteX1" fmla="*/ 70631 w 71624"/>
                <a:gd name="connsiteY1" fmla="*/ 296173 h 301538"/>
                <a:gd name="connsiteX2" fmla="*/ 16990 w 71624"/>
                <a:gd name="connsiteY2" fmla="*/ 163569 h 301538"/>
                <a:gd name="connsiteX3" fmla="*/ 16990 w 71624"/>
                <a:gd name="connsiteY3" fmla="*/ 138138 h 301538"/>
                <a:gd name="connsiteX4" fmla="*/ 70631 w 71624"/>
                <a:gd name="connsiteY4" fmla="*/ 5533 h 301538"/>
                <a:gd name="connsiteX5" fmla="*/ 71871 w 71624"/>
                <a:gd name="connsiteY5" fmla="*/ 3111 h 301538"/>
                <a:gd name="connsiteX6" fmla="*/ 68770 w 71624"/>
                <a:gd name="connsiteY6" fmla="*/ 84 h 301538"/>
                <a:gd name="connsiteX7" fmla="*/ 66910 w 71624"/>
                <a:gd name="connsiteY7" fmla="*/ 689 h 301538"/>
                <a:gd name="connsiteX8" fmla="*/ 247 w 71624"/>
                <a:gd name="connsiteY8" fmla="*/ 138138 h 301538"/>
                <a:gd name="connsiteX9" fmla="*/ 247 w 71624"/>
                <a:gd name="connsiteY9" fmla="*/ 163569 h 301538"/>
                <a:gd name="connsiteX10" fmla="*/ 66910 w 71624"/>
                <a:gd name="connsiteY10" fmla="*/ 301017 h 301538"/>
                <a:gd name="connsiteX11" fmla="*/ 68770 w 71624"/>
                <a:gd name="connsiteY11" fmla="*/ 301623 h 301538"/>
                <a:gd name="connsiteX12" fmla="*/ 71871 w 71624"/>
                <a:gd name="connsiteY12" fmla="*/ 298595 h 30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624" h="301538">
                  <a:moveTo>
                    <a:pt x="71871" y="298595"/>
                  </a:moveTo>
                  <a:cubicBezTo>
                    <a:pt x="71871" y="297687"/>
                    <a:pt x="71251" y="296779"/>
                    <a:pt x="70631" y="296173"/>
                  </a:cubicBezTo>
                  <a:cubicBezTo>
                    <a:pt x="38384" y="272559"/>
                    <a:pt x="16990" y="212009"/>
                    <a:pt x="16990" y="163569"/>
                  </a:cubicBezTo>
                  <a:lnTo>
                    <a:pt x="16990" y="138138"/>
                  </a:lnTo>
                  <a:cubicBezTo>
                    <a:pt x="16990" y="89698"/>
                    <a:pt x="38384" y="29148"/>
                    <a:pt x="70631" y="5533"/>
                  </a:cubicBezTo>
                  <a:cubicBezTo>
                    <a:pt x="71251" y="4928"/>
                    <a:pt x="71871" y="4020"/>
                    <a:pt x="71871" y="3111"/>
                  </a:cubicBezTo>
                  <a:cubicBezTo>
                    <a:pt x="71871" y="1598"/>
                    <a:pt x="70320" y="84"/>
                    <a:pt x="68770" y="84"/>
                  </a:cubicBezTo>
                  <a:cubicBezTo>
                    <a:pt x="68150" y="84"/>
                    <a:pt x="67530" y="387"/>
                    <a:pt x="66910" y="689"/>
                  </a:cubicBezTo>
                  <a:cubicBezTo>
                    <a:pt x="32803" y="25818"/>
                    <a:pt x="247" y="86368"/>
                    <a:pt x="247" y="138138"/>
                  </a:cubicBezTo>
                  <a:lnTo>
                    <a:pt x="247" y="163569"/>
                  </a:lnTo>
                  <a:cubicBezTo>
                    <a:pt x="247" y="215339"/>
                    <a:pt x="32803" y="275889"/>
                    <a:pt x="66910" y="301017"/>
                  </a:cubicBezTo>
                  <a:cubicBezTo>
                    <a:pt x="67530" y="301320"/>
                    <a:pt x="68150" y="301623"/>
                    <a:pt x="68770" y="301623"/>
                  </a:cubicBezTo>
                  <a:cubicBezTo>
                    <a:pt x="70320" y="301623"/>
                    <a:pt x="71871" y="300109"/>
                    <a:pt x="71871" y="298595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36" name="Figura a mano libera: forma 135">
              <a:extLst>
                <a:ext uri="{FF2B5EF4-FFF2-40B4-BE49-F238E27FC236}">
                  <a16:creationId xmlns:a16="http://schemas.microsoft.com/office/drawing/2014/main" id="{8C90EDD8-8FA4-354C-CAE4-DAB1702AB336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8562158" y="8652387"/>
              <a:ext cx="95188" cy="192851"/>
            </a:xfrm>
            <a:custGeom>
              <a:avLst/>
              <a:gdLst>
                <a:gd name="connsiteX0" fmla="*/ 95439 w 95188"/>
                <a:gd name="connsiteY0" fmla="*/ 62450 h 192851"/>
                <a:gd name="connsiteX1" fmla="*/ 86757 w 95188"/>
                <a:gd name="connsiteY1" fmla="*/ 59120 h 192851"/>
                <a:gd name="connsiteX2" fmla="*/ 59472 w 95188"/>
                <a:gd name="connsiteY2" fmla="*/ 59120 h 192851"/>
                <a:gd name="connsiteX3" fmla="*/ 72185 w 95188"/>
                <a:gd name="connsiteY3" fmla="*/ 8258 h 192851"/>
                <a:gd name="connsiteX4" fmla="*/ 63193 w 95188"/>
                <a:gd name="connsiteY4" fmla="*/ 84 h 192851"/>
                <a:gd name="connsiteX5" fmla="*/ 50790 w 95188"/>
                <a:gd name="connsiteY5" fmla="*/ 10983 h 192851"/>
                <a:gd name="connsiteX6" fmla="*/ 38698 w 95188"/>
                <a:gd name="connsiteY6" fmla="*/ 59120 h 192851"/>
                <a:gd name="connsiteX7" fmla="*/ 9552 w 95188"/>
                <a:gd name="connsiteY7" fmla="*/ 59120 h 192851"/>
                <a:gd name="connsiteX8" fmla="*/ 250 w 95188"/>
                <a:gd name="connsiteY8" fmla="*/ 64872 h 192851"/>
                <a:gd name="connsiteX9" fmla="*/ 8932 w 95188"/>
                <a:gd name="connsiteY9" fmla="*/ 68505 h 192851"/>
                <a:gd name="connsiteX10" fmla="*/ 36217 w 95188"/>
                <a:gd name="connsiteY10" fmla="*/ 68505 h 192851"/>
                <a:gd name="connsiteX11" fmla="*/ 12653 w 95188"/>
                <a:gd name="connsiteY11" fmla="*/ 165082 h 192851"/>
                <a:gd name="connsiteX12" fmla="*/ 41178 w 95188"/>
                <a:gd name="connsiteY12" fmla="*/ 192935 h 192851"/>
                <a:gd name="connsiteX13" fmla="*/ 90478 w 95188"/>
                <a:gd name="connsiteY13" fmla="*/ 146312 h 192851"/>
                <a:gd name="connsiteX14" fmla="*/ 86757 w 95188"/>
                <a:gd name="connsiteY14" fmla="*/ 143284 h 192851"/>
                <a:gd name="connsiteX15" fmla="*/ 82107 w 95188"/>
                <a:gd name="connsiteY15" fmla="*/ 147523 h 192851"/>
                <a:gd name="connsiteX16" fmla="*/ 41799 w 95188"/>
                <a:gd name="connsiteY16" fmla="*/ 186275 h 192851"/>
                <a:gd name="connsiteX17" fmla="*/ 32187 w 95188"/>
                <a:gd name="connsiteY17" fmla="*/ 172348 h 192851"/>
                <a:gd name="connsiteX18" fmla="*/ 34047 w 95188"/>
                <a:gd name="connsiteY18" fmla="*/ 157816 h 192851"/>
                <a:gd name="connsiteX19" fmla="*/ 56992 w 95188"/>
                <a:gd name="connsiteY19" fmla="*/ 68505 h 192851"/>
                <a:gd name="connsiteX20" fmla="*/ 86137 w 95188"/>
                <a:gd name="connsiteY20" fmla="*/ 68505 h 192851"/>
                <a:gd name="connsiteX21" fmla="*/ 95439 w 95188"/>
                <a:gd name="connsiteY21" fmla="*/ 62450 h 192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188" h="192851">
                  <a:moveTo>
                    <a:pt x="95439" y="62450"/>
                  </a:moveTo>
                  <a:cubicBezTo>
                    <a:pt x="95439" y="59120"/>
                    <a:pt x="92339" y="59120"/>
                    <a:pt x="86757" y="59120"/>
                  </a:cubicBezTo>
                  <a:lnTo>
                    <a:pt x="59472" y="59120"/>
                  </a:lnTo>
                  <a:cubicBezTo>
                    <a:pt x="70634" y="16130"/>
                    <a:pt x="72185" y="10075"/>
                    <a:pt x="72185" y="8258"/>
                  </a:cubicBezTo>
                  <a:cubicBezTo>
                    <a:pt x="72185" y="3111"/>
                    <a:pt x="68464" y="84"/>
                    <a:pt x="63193" y="84"/>
                  </a:cubicBezTo>
                  <a:cubicBezTo>
                    <a:pt x="62263" y="84"/>
                    <a:pt x="53581" y="387"/>
                    <a:pt x="50790" y="10983"/>
                  </a:cubicBezTo>
                  <a:lnTo>
                    <a:pt x="38698" y="59120"/>
                  </a:lnTo>
                  <a:lnTo>
                    <a:pt x="9552" y="59120"/>
                  </a:lnTo>
                  <a:cubicBezTo>
                    <a:pt x="3351" y="59120"/>
                    <a:pt x="250" y="59120"/>
                    <a:pt x="250" y="64872"/>
                  </a:cubicBezTo>
                  <a:cubicBezTo>
                    <a:pt x="250" y="68505"/>
                    <a:pt x="2731" y="68505"/>
                    <a:pt x="8932" y="68505"/>
                  </a:cubicBezTo>
                  <a:lnTo>
                    <a:pt x="36217" y="68505"/>
                  </a:lnTo>
                  <a:cubicBezTo>
                    <a:pt x="13893" y="154486"/>
                    <a:pt x="12653" y="159633"/>
                    <a:pt x="12653" y="165082"/>
                  </a:cubicBezTo>
                  <a:cubicBezTo>
                    <a:pt x="12653" y="181431"/>
                    <a:pt x="24435" y="192935"/>
                    <a:pt x="41178" y="192935"/>
                  </a:cubicBezTo>
                  <a:cubicBezTo>
                    <a:pt x="72805" y="192935"/>
                    <a:pt x="90478" y="148734"/>
                    <a:pt x="90478" y="146312"/>
                  </a:cubicBezTo>
                  <a:cubicBezTo>
                    <a:pt x="90478" y="143284"/>
                    <a:pt x="87998" y="143284"/>
                    <a:pt x="86757" y="143284"/>
                  </a:cubicBezTo>
                  <a:cubicBezTo>
                    <a:pt x="83967" y="143284"/>
                    <a:pt x="83657" y="144193"/>
                    <a:pt x="82107" y="147523"/>
                  </a:cubicBezTo>
                  <a:cubicBezTo>
                    <a:pt x="68774" y="179009"/>
                    <a:pt x="52341" y="186275"/>
                    <a:pt x="41799" y="186275"/>
                  </a:cubicBezTo>
                  <a:cubicBezTo>
                    <a:pt x="35287" y="186275"/>
                    <a:pt x="32187" y="182339"/>
                    <a:pt x="32187" y="172348"/>
                  </a:cubicBezTo>
                  <a:cubicBezTo>
                    <a:pt x="32187" y="165082"/>
                    <a:pt x="32807" y="162963"/>
                    <a:pt x="34047" y="157816"/>
                  </a:cubicBezTo>
                  <a:lnTo>
                    <a:pt x="56992" y="68505"/>
                  </a:lnTo>
                  <a:lnTo>
                    <a:pt x="86137" y="68505"/>
                  </a:lnTo>
                  <a:cubicBezTo>
                    <a:pt x="92339" y="68505"/>
                    <a:pt x="95439" y="68505"/>
                    <a:pt x="95439" y="62450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37" name="Figura a mano libera: forma 136">
              <a:extLst>
                <a:ext uri="{FF2B5EF4-FFF2-40B4-BE49-F238E27FC236}">
                  <a16:creationId xmlns:a16="http://schemas.microsoft.com/office/drawing/2014/main" id="{1828C4E8-D484-42C0-029A-B82D1A138023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8681500" y="8615651"/>
              <a:ext cx="59252" cy="96001"/>
            </a:xfrm>
            <a:custGeom>
              <a:avLst/>
              <a:gdLst>
                <a:gd name="connsiteX0" fmla="*/ 59506 w 59252"/>
                <a:gd name="connsiteY0" fmla="*/ 11313 h 96001"/>
                <a:gd name="connsiteX1" fmla="*/ 47786 w 59252"/>
                <a:gd name="connsiteY1" fmla="*/ 81 h 96001"/>
                <a:gd name="connsiteX2" fmla="*/ 37368 w 59252"/>
                <a:gd name="connsiteY2" fmla="*/ 6227 h 96001"/>
                <a:gd name="connsiteX3" fmla="*/ 253 w 59252"/>
                <a:gd name="connsiteY3" fmla="*/ 96083 h 96001"/>
                <a:gd name="connsiteX4" fmla="*/ 8501 w 59252"/>
                <a:gd name="connsiteY4" fmla="*/ 96083 h 96001"/>
                <a:gd name="connsiteX5" fmla="*/ 57770 w 59252"/>
                <a:gd name="connsiteY5" fmla="*/ 17247 h 96001"/>
                <a:gd name="connsiteX6" fmla="*/ 59506 w 59252"/>
                <a:gd name="connsiteY6" fmla="*/ 11313 h 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252" h="96001">
                  <a:moveTo>
                    <a:pt x="59506" y="11313"/>
                  </a:moveTo>
                  <a:cubicBezTo>
                    <a:pt x="59506" y="5167"/>
                    <a:pt x="54297" y="81"/>
                    <a:pt x="47786" y="81"/>
                  </a:cubicBezTo>
                  <a:cubicBezTo>
                    <a:pt x="43011" y="81"/>
                    <a:pt x="38670" y="3048"/>
                    <a:pt x="37368" y="6227"/>
                  </a:cubicBezTo>
                  <a:lnTo>
                    <a:pt x="253" y="96083"/>
                  </a:lnTo>
                  <a:lnTo>
                    <a:pt x="8501" y="96083"/>
                  </a:lnTo>
                  <a:lnTo>
                    <a:pt x="57770" y="17247"/>
                  </a:lnTo>
                  <a:cubicBezTo>
                    <a:pt x="58855" y="15552"/>
                    <a:pt x="59506" y="13432"/>
                    <a:pt x="59506" y="11313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38" name="Figura a mano libera: forma 137">
              <a:extLst>
                <a:ext uri="{FF2B5EF4-FFF2-40B4-BE49-F238E27FC236}">
                  <a16:creationId xmlns:a16="http://schemas.microsoft.com/office/drawing/2014/main" id="{7A64C62C-9435-1B1C-A5C6-FA30FFA675AE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8788471" y="8615443"/>
              <a:ext cx="71624" cy="301538"/>
            </a:xfrm>
            <a:custGeom>
              <a:avLst/>
              <a:gdLst>
                <a:gd name="connsiteX0" fmla="*/ 71881 w 71624"/>
                <a:gd name="connsiteY0" fmla="*/ 163569 h 301538"/>
                <a:gd name="connsiteX1" fmla="*/ 71881 w 71624"/>
                <a:gd name="connsiteY1" fmla="*/ 138138 h 301538"/>
                <a:gd name="connsiteX2" fmla="*/ 5218 w 71624"/>
                <a:gd name="connsiteY2" fmla="*/ 689 h 301538"/>
                <a:gd name="connsiteX3" fmla="*/ 3358 w 71624"/>
                <a:gd name="connsiteY3" fmla="*/ 84 h 301538"/>
                <a:gd name="connsiteX4" fmla="*/ 257 w 71624"/>
                <a:gd name="connsiteY4" fmla="*/ 3111 h 301538"/>
                <a:gd name="connsiteX5" fmla="*/ 1498 w 71624"/>
                <a:gd name="connsiteY5" fmla="*/ 5533 h 301538"/>
                <a:gd name="connsiteX6" fmla="*/ 55138 w 71624"/>
                <a:gd name="connsiteY6" fmla="*/ 138138 h 301538"/>
                <a:gd name="connsiteX7" fmla="*/ 55138 w 71624"/>
                <a:gd name="connsiteY7" fmla="*/ 163569 h 301538"/>
                <a:gd name="connsiteX8" fmla="*/ 1498 w 71624"/>
                <a:gd name="connsiteY8" fmla="*/ 296173 h 301538"/>
                <a:gd name="connsiteX9" fmla="*/ 257 w 71624"/>
                <a:gd name="connsiteY9" fmla="*/ 298595 h 301538"/>
                <a:gd name="connsiteX10" fmla="*/ 3358 w 71624"/>
                <a:gd name="connsiteY10" fmla="*/ 301623 h 301538"/>
                <a:gd name="connsiteX11" fmla="*/ 5218 w 71624"/>
                <a:gd name="connsiteY11" fmla="*/ 301017 h 301538"/>
                <a:gd name="connsiteX12" fmla="*/ 71881 w 71624"/>
                <a:gd name="connsiteY12" fmla="*/ 163569 h 30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624" h="301538">
                  <a:moveTo>
                    <a:pt x="71881" y="163569"/>
                  </a:moveTo>
                  <a:lnTo>
                    <a:pt x="71881" y="138138"/>
                  </a:lnTo>
                  <a:cubicBezTo>
                    <a:pt x="71881" y="86368"/>
                    <a:pt x="39325" y="25818"/>
                    <a:pt x="5218" y="689"/>
                  </a:cubicBezTo>
                  <a:cubicBezTo>
                    <a:pt x="4598" y="387"/>
                    <a:pt x="3978" y="84"/>
                    <a:pt x="3358" y="84"/>
                  </a:cubicBezTo>
                  <a:cubicBezTo>
                    <a:pt x="1808" y="84"/>
                    <a:pt x="257" y="1598"/>
                    <a:pt x="257" y="3111"/>
                  </a:cubicBezTo>
                  <a:cubicBezTo>
                    <a:pt x="257" y="4020"/>
                    <a:pt x="877" y="4928"/>
                    <a:pt x="1498" y="5533"/>
                  </a:cubicBezTo>
                  <a:cubicBezTo>
                    <a:pt x="33744" y="29148"/>
                    <a:pt x="55138" y="89698"/>
                    <a:pt x="55138" y="138138"/>
                  </a:cubicBezTo>
                  <a:lnTo>
                    <a:pt x="55138" y="163569"/>
                  </a:lnTo>
                  <a:cubicBezTo>
                    <a:pt x="55138" y="212009"/>
                    <a:pt x="33744" y="272559"/>
                    <a:pt x="1498" y="296173"/>
                  </a:cubicBezTo>
                  <a:cubicBezTo>
                    <a:pt x="877" y="296779"/>
                    <a:pt x="257" y="297687"/>
                    <a:pt x="257" y="298595"/>
                  </a:cubicBezTo>
                  <a:cubicBezTo>
                    <a:pt x="257" y="300109"/>
                    <a:pt x="1808" y="301623"/>
                    <a:pt x="3358" y="301623"/>
                  </a:cubicBezTo>
                  <a:cubicBezTo>
                    <a:pt x="3978" y="301623"/>
                    <a:pt x="4598" y="301320"/>
                    <a:pt x="5218" y="301017"/>
                  </a:cubicBezTo>
                  <a:cubicBezTo>
                    <a:pt x="39325" y="275889"/>
                    <a:pt x="71881" y="215339"/>
                    <a:pt x="71881" y="163569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39" name="Figura a mano libera: forma 138">
              <a:extLst>
                <a:ext uri="{FF2B5EF4-FFF2-40B4-BE49-F238E27FC236}">
                  <a16:creationId xmlns:a16="http://schemas.microsoft.com/office/drawing/2014/main" id="{467C9241-7A05-5450-7E4D-12A018BB8598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8907845" y="8614837"/>
              <a:ext cx="70073" cy="302749"/>
            </a:xfrm>
            <a:custGeom>
              <a:avLst/>
              <a:gdLst>
                <a:gd name="connsiteX0" fmla="*/ 70335 w 70073"/>
                <a:gd name="connsiteY0" fmla="*/ 151459 h 302749"/>
                <a:gd name="connsiteX1" fmla="*/ 70025 w 70073"/>
                <a:gd name="connsiteY1" fmla="*/ 149339 h 302749"/>
                <a:gd name="connsiteX2" fmla="*/ 12354 w 70073"/>
                <a:gd name="connsiteY2" fmla="*/ 4020 h 302749"/>
                <a:gd name="connsiteX3" fmla="*/ 6462 w 70073"/>
                <a:gd name="connsiteY3" fmla="*/ 84 h 302749"/>
                <a:gd name="connsiteX4" fmla="*/ 261 w 70073"/>
                <a:gd name="connsiteY4" fmla="*/ 6139 h 302749"/>
                <a:gd name="connsiteX5" fmla="*/ 571 w 70073"/>
                <a:gd name="connsiteY5" fmla="*/ 8258 h 302749"/>
                <a:gd name="connsiteX6" fmla="*/ 57622 w 70073"/>
                <a:gd name="connsiteY6" fmla="*/ 151459 h 302749"/>
                <a:gd name="connsiteX7" fmla="*/ 571 w 70073"/>
                <a:gd name="connsiteY7" fmla="*/ 294659 h 302749"/>
                <a:gd name="connsiteX8" fmla="*/ 261 w 70073"/>
                <a:gd name="connsiteY8" fmla="*/ 296779 h 302749"/>
                <a:gd name="connsiteX9" fmla="*/ 6462 w 70073"/>
                <a:gd name="connsiteY9" fmla="*/ 302834 h 302749"/>
                <a:gd name="connsiteX10" fmla="*/ 12354 w 70073"/>
                <a:gd name="connsiteY10" fmla="*/ 298898 h 302749"/>
                <a:gd name="connsiteX11" fmla="*/ 70025 w 70073"/>
                <a:gd name="connsiteY11" fmla="*/ 153578 h 302749"/>
                <a:gd name="connsiteX12" fmla="*/ 70335 w 70073"/>
                <a:gd name="connsiteY12" fmla="*/ 151459 h 30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073" h="302749">
                  <a:moveTo>
                    <a:pt x="70335" y="151459"/>
                  </a:moveTo>
                  <a:cubicBezTo>
                    <a:pt x="70335" y="150550"/>
                    <a:pt x="70335" y="149945"/>
                    <a:pt x="70025" y="149339"/>
                  </a:cubicBezTo>
                  <a:lnTo>
                    <a:pt x="12354" y="4020"/>
                  </a:lnTo>
                  <a:cubicBezTo>
                    <a:pt x="11423" y="1598"/>
                    <a:pt x="8943" y="84"/>
                    <a:pt x="6462" y="84"/>
                  </a:cubicBezTo>
                  <a:cubicBezTo>
                    <a:pt x="3052" y="84"/>
                    <a:pt x="261" y="2809"/>
                    <a:pt x="261" y="6139"/>
                  </a:cubicBezTo>
                  <a:cubicBezTo>
                    <a:pt x="261" y="7047"/>
                    <a:pt x="261" y="7653"/>
                    <a:pt x="571" y="8258"/>
                  </a:cubicBezTo>
                  <a:lnTo>
                    <a:pt x="57622" y="151459"/>
                  </a:lnTo>
                  <a:lnTo>
                    <a:pt x="571" y="294659"/>
                  </a:lnTo>
                  <a:cubicBezTo>
                    <a:pt x="261" y="295265"/>
                    <a:pt x="261" y="295870"/>
                    <a:pt x="261" y="296779"/>
                  </a:cubicBezTo>
                  <a:cubicBezTo>
                    <a:pt x="261" y="300109"/>
                    <a:pt x="3052" y="302834"/>
                    <a:pt x="6462" y="302834"/>
                  </a:cubicBezTo>
                  <a:cubicBezTo>
                    <a:pt x="8943" y="302834"/>
                    <a:pt x="11423" y="301320"/>
                    <a:pt x="12354" y="298898"/>
                  </a:cubicBezTo>
                  <a:lnTo>
                    <a:pt x="70025" y="153578"/>
                  </a:lnTo>
                  <a:cubicBezTo>
                    <a:pt x="70335" y="152972"/>
                    <a:pt x="70335" y="152367"/>
                    <a:pt x="70335" y="151459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40" name="Figura a mano libera: forma 139">
              <a:extLst>
                <a:ext uri="{FF2B5EF4-FFF2-40B4-BE49-F238E27FC236}">
                  <a16:creationId xmlns:a16="http://schemas.microsoft.com/office/drawing/2014/main" id="{1E2D3103-66D7-FD22-28BA-02BF377EF28D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9079241" y="8665405"/>
              <a:ext cx="206500" cy="201631"/>
            </a:xfrm>
            <a:custGeom>
              <a:avLst/>
              <a:gdLst>
                <a:gd name="connsiteX0" fmla="*/ 206768 w 206500"/>
                <a:gd name="connsiteY0" fmla="*/ 100900 h 201631"/>
                <a:gd name="connsiteX1" fmla="*/ 200567 w 206500"/>
                <a:gd name="connsiteY1" fmla="*/ 94845 h 201631"/>
                <a:gd name="connsiteX2" fmla="*/ 109719 w 206500"/>
                <a:gd name="connsiteY2" fmla="*/ 94845 h 201631"/>
                <a:gd name="connsiteX3" fmla="*/ 109719 w 206500"/>
                <a:gd name="connsiteY3" fmla="*/ 6139 h 201631"/>
                <a:gd name="connsiteX4" fmla="*/ 103518 w 206500"/>
                <a:gd name="connsiteY4" fmla="*/ 84 h 201631"/>
                <a:gd name="connsiteX5" fmla="*/ 97317 w 206500"/>
                <a:gd name="connsiteY5" fmla="*/ 6139 h 201631"/>
                <a:gd name="connsiteX6" fmla="*/ 97317 w 206500"/>
                <a:gd name="connsiteY6" fmla="*/ 94845 h 201631"/>
                <a:gd name="connsiteX7" fmla="*/ 6469 w 206500"/>
                <a:gd name="connsiteY7" fmla="*/ 94845 h 201631"/>
                <a:gd name="connsiteX8" fmla="*/ 267 w 206500"/>
                <a:gd name="connsiteY8" fmla="*/ 100900 h 201631"/>
                <a:gd name="connsiteX9" fmla="*/ 6469 w 206500"/>
                <a:gd name="connsiteY9" fmla="*/ 106955 h 201631"/>
                <a:gd name="connsiteX10" fmla="*/ 97317 w 206500"/>
                <a:gd name="connsiteY10" fmla="*/ 106955 h 201631"/>
                <a:gd name="connsiteX11" fmla="*/ 97317 w 206500"/>
                <a:gd name="connsiteY11" fmla="*/ 195660 h 201631"/>
                <a:gd name="connsiteX12" fmla="*/ 103518 w 206500"/>
                <a:gd name="connsiteY12" fmla="*/ 201715 h 201631"/>
                <a:gd name="connsiteX13" fmla="*/ 109719 w 206500"/>
                <a:gd name="connsiteY13" fmla="*/ 195660 h 201631"/>
                <a:gd name="connsiteX14" fmla="*/ 109719 w 206500"/>
                <a:gd name="connsiteY14" fmla="*/ 106955 h 201631"/>
                <a:gd name="connsiteX15" fmla="*/ 200567 w 206500"/>
                <a:gd name="connsiteY15" fmla="*/ 106955 h 201631"/>
                <a:gd name="connsiteX16" fmla="*/ 206768 w 206500"/>
                <a:gd name="connsiteY16" fmla="*/ 100900 h 20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6500" h="201631">
                  <a:moveTo>
                    <a:pt x="206768" y="100900"/>
                  </a:moveTo>
                  <a:cubicBezTo>
                    <a:pt x="206768" y="97569"/>
                    <a:pt x="203978" y="94845"/>
                    <a:pt x="200567" y="94845"/>
                  </a:cubicBezTo>
                  <a:lnTo>
                    <a:pt x="109719" y="94845"/>
                  </a:lnTo>
                  <a:lnTo>
                    <a:pt x="109719" y="6139"/>
                  </a:lnTo>
                  <a:cubicBezTo>
                    <a:pt x="109719" y="2809"/>
                    <a:pt x="106928" y="84"/>
                    <a:pt x="103518" y="84"/>
                  </a:cubicBezTo>
                  <a:cubicBezTo>
                    <a:pt x="100107" y="84"/>
                    <a:pt x="97317" y="2809"/>
                    <a:pt x="97317" y="6139"/>
                  </a:cubicBezTo>
                  <a:lnTo>
                    <a:pt x="97317" y="94845"/>
                  </a:lnTo>
                  <a:lnTo>
                    <a:pt x="6469" y="94845"/>
                  </a:lnTo>
                  <a:cubicBezTo>
                    <a:pt x="3058" y="94845"/>
                    <a:pt x="267" y="97569"/>
                    <a:pt x="267" y="100900"/>
                  </a:cubicBezTo>
                  <a:cubicBezTo>
                    <a:pt x="267" y="104230"/>
                    <a:pt x="3058" y="106955"/>
                    <a:pt x="6469" y="106955"/>
                  </a:cubicBezTo>
                  <a:lnTo>
                    <a:pt x="97317" y="106955"/>
                  </a:lnTo>
                  <a:lnTo>
                    <a:pt x="97317" y="195660"/>
                  </a:lnTo>
                  <a:cubicBezTo>
                    <a:pt x="97317" y="198990"/>
                    <a:pt x="100107" y="201715"/>
                    <a:pt x="103518" y="201715"/>
                  </a:cubicBezTo>
                  <a:cubicBezTo>
                    <a:pt x="106928" y="201715"/>
                    <a:pt x="109719" y="198990"/>
                    <a:pt x="109719" y="195660"/>
                  </a:cubicBezTo>
                  <a:lnTo>
                    <a:pt x="109719" y="106955"/>
                  </a:lnTo>
                  <a:lnTo>
                    <a:pt x="200567" y="106955"/>
                  </a:lnTo>
                  <a:cubicBezTo>
                    <a:pt x="203978" y="106955"/>
                    <a:pt x="206768" y="104230"/>
                    <a:pt x="206768" y="100900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41" name="Figura a mano libera: forma 140">
              <a:extLst>
                <a:ext uri="{FF2B5EF4-FFF2-40B4-BE49-F238E27FC236}">
                  <a16:creationId xmlns:a16="http://schemas.microsoft.com/office/drawing/2014/main" id="{BE7494A5-8163-6FA1-8938-46CCAF990E8D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9387064" y="8614837"/>
              <a:ext cx="70073" cy="302749"/>
            </a:xfrm>
            <a:custGeom>
              <a:avLst/>
              <a:gdLst>
                <a:gd name="connsiteX0" fmla="*/ 70350 w 70073"/>
                <a:gd name="connsiteY0" fmla="*/ 296779 h 302749"/>
                <a:gd name="connsiteX1" fmla="*/ 70040 w 70073"/>
                <a:gd name="connsiteY1" fmla="*/ 294659 h 302749"/>
                <a:gd name="connsiteX2" fmla="*/ 12989 w 70073"/>
                <a:gd name="connsiteY2" fmla="*/ 151459 h 302749"/>
                <a:gd name="connsiteX3" fmla="*/ 70040 w 70073"/>
                <a:gd name="connsiteY3" fmla="*/ 8258 h 302749"/>
                <a:gd name="connsiteX4" fmla="*/ 70350 w 70073"/>
                <a:gd name="connsiteY4" fmla="*/ 6139 h 302749"/>
                <a:gd name="connsiteX5" fmla="*/ 64149 w 70073"/>
                <a:gd name="connsiteY5" fmla="*/ 84 h 302749"/>
                <a:gd name="connsiteX6" fmla="*/ 58258 w 70073"/>
                <a:gd name="connsiteY6" fmla="*/ 4020 h 302749"/>
                <a:gd name="connsiteX7" fmla="*/ 586 w 70073"/>
                <a:gd name="connsiteY7" fmla="*/ 149339 h 302749"/>
                <a:gd name="connsiteX8" fmla="*/ 276 w 70073"/>
                <a:gd name="connsiteY8" fmla="*/ 151459 h 302749"/>
                <a:gd name="connsiteX9" fmla="*/ 586 w 70073"/>
                <a:gd name="connsiteY9" fmla="*/ 153578 h 302749"/>
                <a:gd name="connsiteX10" fmla="*/ 58258 w 70073"/>
                <a:gd name="connsiteY10" fmla="*/ 298898 h 302749"/>
                <a:gd name="connsiteX11" fmla="*/ 64149 w 70073"/>
                <a:gd name="connsiteY11" fmla="*/ 302834 h 302749"/>
                <a:gd name="connsiteX12" fmla="*/ 70350 w 70073"/>
                <a:gd name="connsiteY12" fmla="*/ 296779 h 30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073" h="302749">
                  <a:moveTo>
                    <a:pt x="70350" y="296779"/>
                  </a:moveTo>
                  <a:cubicBezTo>
                    <a:pt x="70350" y="295870"/>
                    <a:pt x="70350" y="295265"/>
                    <a:pt x="70040" y="294659"/>
                  </a:cubicBezTo>
                  <a:lnTo>
                    <a:pt x="12989" y="151459"/>
                  </a:lnTo>
                  <a:lnTo>
                    <a:pt x="70040" y="8258"/>
                  </a:lnTo>
                  <a:cubicBezTo>
                    <a:pt x="70350" y="7653"/>
                    <a:pt x="70350" y="7047"/>
                    <a:pt x="70350" y="6139"/>
                  </a:cubicBezTo>
                  <a:cubicBezTo>
                    <a:pt x="70350" y="2809"/>
                    <a:pt x="67559" y="84"/>
                    <a:pt x="64149" y="84"/>
                  </a:cubicBezTo>
                  <a:cubicBezTo>
                    <a:pt x="61668" y="84"/>
                    <a:pt x="59188" y="1598"/>
                    <a:pt x="58258" y="4020"/>
                  </a:cubicBezTo>
                  <a:lnTo>
                    <a:pt x="586" y="149339"/>
                  </a:lnTo>
                  <a:cubicBezTo>
                    <a:pt x="276" y="149945"/>
                    <a:pt x="276" y="150550"/>
                    <a:pt x="276" y="151459"/>
                  </a:cubicBezTo>
                  <a:cubicBezTo>
                    <a:pt x="276" y="152367"/>
                    <a:pt x="276" y="152972"/>
                    <a:pt x="586" y="153578"/>
                  </a:cubicBezTo>
                  <a:lnTo>
                    <a:pt x="58258" y="298898"/>
                  </a:lnTo>
                  <a:cubicBezTo>
                    <a:pt x="59188" y="301320"/>
                    <a:pt x="61668" y="302834"/>
                    <a:pt x="64149" y="302834"/>
                  </a:cubicBezTo>
                  <a:cubicBezTo>
                    <a:pt x="67559" y="302834"/>
                    <a:pt x="70350" y="300109"/>
                    <a:pt x="70350" y="296779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42" name="Figura a mano libera: forma 141">
              <a:extLst>
                <a:ext uri="{FF2B5EF4-FFF2-40B4-BE49-F238E27FC236}">
                  <a16:creationId xmlns:a16="http://schemas.microsoft.com/office/drawing/2014/main" id="{20A76BF6-FCA0-A0CB-21AB-8E5B0AE57AEF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9482563" y="8708093"/>
              <a:ext cx="168053" cy="137145"/>
            </a:xfrm>
            <a:custGeom>
              <a:avLst/>
              <a:gdLst>
                <a:gd name="connsiteX0" fmla="*/ 168333 w 168053"/>
                <a:gd name="connsiteY0" fmla="*/ 90606 h 137145"/>
                <a:gd name="connsiteX1" fmla="*/ 164613 w 168053"/>
                <a:gd name="connsiteY1" fmla="*/ 87579 h 137145"/>
                <a:gd name="connsiteX2" fmla="*/ 159962 w 168053"/>
                <a:gd name="connsiteY2" fmla="*/ 93028 h 137145"/>
                <a:gd name="connsiteX3" fmla="*/ 128336 w 168053"/>
                <a:gd name="connsiteY3" fmla="*/ 130569 h 137145"/>
                <a:gd name="connsiteX4" fmla="*/ 120894 w 168053"/>
                <a:gd name="connsiteY4" fmla="*/ 120578 h 137145"/>
                <a:gd name="connsiteX5" fmla="*/ 126475 w 168053"/>
                <a:gd name="connsiteY5" fmla="*/ 99083 h 137145"/>
                <a:gd name="connsiteX6" fmla="*/ 145389 w 168053"/>
                <a:gd name="connsiteY6" fmla="*/ 32478 h 137145"/>
                <a:gd name="connsiteX7" fmla="*/ 109732 w 168053"/>
                <a:gd name="connsiteY7" fmla="*/ 84 h 137145"/>
                <a:gd name="connsiteX8" fmla="*/ 61362 w 168053"/>
                <a:gd name="connsiteY8" fmla="*/ 26423 h 137145"/>
                <a:gd name="connsiteX9" fmla="*/ 32837 w 168053"/>
                <a:gd name="connsiteY9" fmla="*/ 84 h 137145"/>
                <a:gd name="connsiteX10" fmla="*/ 9582 w 168053"/>
                <a:gd name="connsiteY10" fmla="*/ 17341 h 137145"/>
                <a:gd name="connsiteX11" fmla="*/ 280 w 168053"/>
                <a:gd name="connsiteY11" fmla="*/ 46708 h 137145"/>
                <a:gd name="connsiteX12" fmla="*/ 4001 w 168053"/>
                <a:gd name="connsiteY12" fmla="*/ 49735 h 137145"/>
                <a:gd name="connsiteX13" fmla="*/ 9272 w 168053"/>
                <a:gd name="connsiteY13" fmla="*/ 42772 h 137145"/>
                <a:gd name="connsiteX14" fmla="*/ 31906 w 168053"/>
                <a:gd name="connsiteY14" fmla="*/ 6745 h 137145"/>
                <a:gd name="connsiteX15" fmla="*/ 41518 w 168053"/>
                <a:gd name="connsiteY15" fmla="*/ 20671 h 137145"/>
                <a:gd name="connsiteX16" fmla="*/ 36557 w 168053"/>
                <a:gd name="connsiteY16" fmla="*/ 46102 h 137145"/>
                <a:gd name="connsiteX17" fmla="*/ 18574 w 168053"/>
                <a:gd name="connsiteY17" fmla="*/ 116037 h 137145"/>
                <a:gd name="connsiteX18" fmla="*/ 15783 w 168053"/>
                <a:gd name="connsiteY18" fmla="*/ 129055 h 137145"/>
                <a:gd name="connsiteX19" fmla="*/ 24775 w 168053"/>
                <a:gd name="connsiteY19" fmla="*/ 137230 h 137145"/>
                <a:gd name="connsiteX20" fmla="*/ 36247 w 168053"/>
                <a:gd name="connsiteY20" fmla="*/ 128753 h 137145"/>
                <a:gd name="connsiteX21" fmla="*/ 42138 w 168053"/>
                <a:gd name="connsiteY21" fmla="*/ 106349 h 137145"/>
                <a:gd name="connsiteX22" fmla="*/ 48960 w 168053"/>
                <a:gd name="connsiteY22" fmla="*/ 79102 h 137145"/>
                <a:gd name="connsiteX23" fmla="*/ 54231 w 168053"/>
                <a:gd name="connsiteY23" fmla="*/ 58817 h 137145"/>
                <a:gd name="connsiteX24" fmla="*/ 58262 w 168053"/>
                <a:gd name="connsiteY24" fmla="*/ 43680 h 137145"/>
                <a:gd name="connsiteX25" fmla="*/ 108802 w 168053"/>
                <a:gd name="connsiteY25" fmla="*/ 6745 h 137145"/>
                <a:gd name="connsiteX26" fmla="*/ 125545 w 168053"/>
                <a:gd name="connsiteY26" fmla="*/ 27937 h 137145"/>
                <a:gd name="connsiteX27" fmla="*/ 105391 w 168053"/>
                <a:gd name="connsiteY27" fmla="*/ 98478 h 137145"/>
                <a:gd name="connsiteX28" fmla="*/ 102290 w 168053"/>
                <a:gd name="connsiteY28" fmla="*/ 112404 h 137145"/>
                <a:gd name="connsiteX29" fmla="*/ 127715 w 168053"/>
                <a:gd name="connsiteY29" fmla="*/ 137230 h 137145"/>
                <a:gd name="connsiteX30" fmla="*/ 168333 w 168053"/>
                <a:gd name="connsiteY30" fmla="*/ 90606 h 13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68053" h="137145">
                  <a:moveTo>
                    <a:pt x="168333" y="90606"/>
                  </a:moveTo>
                  <a:cubicBezTo>
                    <a:pt x="168333" y="87579"/>
                    <a:pt x="165543" y="87579"/>
                    <a:pt x="164613" y="87579"/>
                  </a:cubicBezTo>
                  <a:cubicBezTo>
                    <a:pt x="161512" y="87579"/>
                    <a:pt x="161512" y="88487"/>
                    <a:pt x="159962" y="93028"/>
                  </a:cubicBezTo>
                  <a:cubicBezTo>
                    <a:pt x="153761" y="113615"/>
                    <a:pt x="143529" y="130569"/>
                    <a:pt x="128336" y="130569"/>
                  </a:cubicBezTo>
                  <a:cubicBezTo>
                    <a:pt x="123065" y="130569"/>
                    <a:pt x="120894" y="127542"/>
                    <a:pt x="120894" y="120578"/>
                  </a:cubicBezTo>
                  <a:cubicBezTo>
                    <a:pt x="120894" y="113010"/>
                    <a:pt x="123685" y="105744"/>
                    <a:pt x="126475" y="99083"/>
                  </a:cubicBezTo>
                  <a:cubicBezTo>
                    <a:pt x="132366" y="83037"/>
                    <a:pt x="145389" y="49735"/>
                    <a:pt x="145389" y="32478"/>
                  </a:cubicBezTo>
                  <a:cubicBezTo>
                    <a:pt x="145389" y="12194"/>
                    <a:pt x="132056" y="84"/>
                    <a:pt x="109732" y="84"/>
                  </a:cubicBezTo>
                  <a:cubicBezTo>
                    <a:pt x="81826" y="84"/>
                    <a:pt x="66633" y="19460"/>
                    <a:pt x="61362" y="26423"/>
                  </a:cubicBezTo>
                  <a:cubicBezTo>
                    <a:pt x="59812" y="9469"/>
                    <a:pt x="47099" y="84"/>
                    <a:pt x="32837" y="84"/>
                  </a:cubicBezTo>
                  <a:cubicBezTo>
                    <a:pt x="18574" y="84"/>
                    <a:pt x="12683" y="11891"/>
                    <a:pt x="9582" y="17341"/>
                  </a:cubicBezTo>
                  <a:cubicBezTo>
                    <a:pt x="4621" y="27634"/>
                    <a:pt x="280" y="45496"/>
                    <a:pt x="280" y="46708"/>
                  </a:cubicBezTo>
                  <a:cubicBezTo>
                    <a:pt x="280" y="49735"/>
                    <a:pt x="4001" y="49735"/>
                    <a:pt x="4001" y="49735"/>
                  </a:cubicBezTo>
                  <a:cubicBezTo>
                    <a:pt x="7102" y="49735"/>
                    <a:pt x="7412" y="49432"/>
                    <a:pt x="9272" y="42772"/>
                  </a:cubicBezTo>
                  <a:cubicBezTo>
                    <a:pt x="14543" y="21277"/>
                    <a:pt x="20744" y="6745"/>
                    <a:pt x="31906" y="6745"/>
                  </a:cubicBezTo>
                  <a:cubicBezTo>
                    <a:pt x="38108" y="6745"/>
                    <a:pt x="41518" y="10680"/>
                    <a:pt x="41518" y="20671"/>
                  </a:cubicBezTo>
                  <a:cubicBezTo>
                    <a:pt x="41518" y="27029"/>
                    <a:pt x="40588" y="30359"/>
                    <a:pt x="36557" y="46102"/>
                  </a:cubicBezTo>
                  <a:lnTo>
                    <a:pt x="18574" y="116037"/>
                  </a:lnTo>
                  <a:cubicBezTo>
                    <a:pt x="17644" y="120578"/>
                    <a:pt x="15783" y="127542"/>
                    <a:pt x="15783" y="129055"/>
                  </a:cubicBezTo>
                  <a:cubicBezTo>
                    <a:pt x="15783" y="134505"/>
                    <a:pt x="20124" y="137230"/>
                    <a:pt x="24775" y="137230"/>
                  </a:cubicBezTo>
                  <a:cubicBezTo>
                    <a:pt x="28496" y="137230"/>
                    <a:pt x="34077" y="134808"/>
                    <a:pt x="36247" y="128753"/>
                  </a:cubicBezTo>
                  <a:cubicBezTo>
                    <a:pt x="36557" y="128147"/>
                    <a:pt x="40278" y="113918"/>
                    <a:pt x="42138" y="106349"/>
                  </a:cubicBezTo>
                  <a:lnTo>
                    <a:pt x="48960" y="79102"/>
                  </a:lnTo>
                  <a:cubicBezTo>
                    <a:pt x="50820" y="72441"/>
                    <a:pt x="52681" y="65781"/>
                    <a:pt x="54231" y="58817"/>
                  </a:cubicBezTo>
                  <a:lnTo>
                    <a:pt x="58262" y="43680"/>
                  </a:lnTo>
                  <a:cubicBezTo>
                    <a:pt x="62913" y="34295"/>
                    <a:pt x="79346" y="6745"/>
                    <a:pt x="108802" y="6745"/>
                  </a:cubicBezTo>
                  <a:cubicBezTo>
                    <a:pt x="122754" y="6745"/>
                    <a:pt x="125545" y="17946"/>
                    <a:pt x="125545" y="27937"/>
                  </a:cubicBezTo>
                  <a:cubicBezTo>
                    <a:pt x="125545" y="46708"/>
                    <a:pt x="110352" y="85459"/>
                    <a:pt x="105391" y="98478"/>
                  </a:cubicBezTo>
                  <a:cubicBezTo>
                    <a:pt x="102600" y="105441"/>
                    <a:pt x="102290" y="109074"/>
                    <a:pt x="102290" y="112404"/>
                  </a:cubicBezTo>
                  <a:cubicBezTo>
                    <a:pt x="102290" y="126633"/>
                    <a:pt x="113143" y="137230"/>
                    <a:pt x="127715" y="137230"/>
                  </a:cubicBezTo>
                  <a:cubicBezTo>
                    <a:pt x="156861" y="137230"/>
                    <a:pt x="168333" y="93028"/>
                    <a:pt x="168333" y="90606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43" name="Figura a mano libera: forma 142">
              <a:extLst>
                <a:ext uri="{FF2B5EF4-FFF2-40B4-BE49-F238E27FC236}">
                  <a16:creationId xmlns:a16="http://schemas.microsoft.com/office/drawing/2014/main" id="{AC1D220D-79C6-1D55-84CB-82F2408978C8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9683266" y="8775977"/>
              <a:ext cx="79003" cy="140718"/>
            </a:xfrm>
            <a:custGeom>
              <a:avLst/>
              <a:gdLst>
                <a:gd name="connsiteX0" fmla="*/ 79289 w 79003"/>
                <a:gd name="connsiteY0" fmla="*/ 140805 h 140718"/>
                <a:gd name="connsiteX1" fmla="*/ 79289 w 79003"/>
                <a:gd name="connsiteY1" fmla="*/ 133176 h 140718"/>
                <a:gd name="connsiteX2" fmla="*/ 71041 w 79003"/>
                <a:gd name="connsiteY2" fmla="*/ 133176 h 140718"/>
                <a:gd name="connsiteX3" fmla="*/ 49337 w 79003"/>
                <a:gd name="connsiteY3" fmla="*/ 123427 h 140718"/>
                <a:gd name="connsiteX4" fmla="*/ 49337 w 79003"/>
                <a:gd name="connsiteY4" fmla="*/ 6021 h 140718"/>
                <a:gd name="connsiteX5" fmla="*/ 42826 w 79003"/>
                <a:gd name="connsiteY5" fmla="*/ 87 h 140718"/>
                <a:gd name="connsiteX6" fmla="*/ 285 w 79003"/>
                <a:gd name="connsiteY6" fmla="*/ 13650 h 140718"/>
                <a:gd name="connsiteX7" fmla="*/ 285 w 79003"/>
                <a:gd name="connsiteY7" fmla="*/ 21280 h 140718"/>
                <a:gd name="connsiteX8" fmla="*/ 31757 w 79003"/>
                <a:gd name="connsiteY8" fmla="*/ 15346 h 140718"/>
                <a:gd name="connsiteX9" fmla="*/ 31757 w 79003"/>
                <a:gd name="connsiteY9" fmla="*/ 123427 h 140718"/>
                <a:gd name="connsiteX10" fmla="*/ 10052 w 79003"/>
                <a:gd name="connsiteY10" fmla="*/ 133176 h 140718"/>
                <a:gd name="connsiteX11" fmla="*/ 1805 w 79003"/>
                <a:gd name="connsiteY11" fmla="*/ 133176 h 140718"/>
                <a:gd name="connsiteX12" fmla="*/ 1805 w 79003"/>
                <a:gd name="connsiteY12" fmla="*/ 140805 h 140718"/>
                <a:gd name="connsiteX13" fmla="*/ 40438 w 79003"/>
                <a:gd name="connsiteY13" fmla="*/ 139958 h 140718"/>
                <a:gd name="connsiteX14" fmla="*/ 79289 w 79003"/>
                <a:gd name="connsiteY14" fmla="*/ 140805 h 140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003" h="140718">
                  <a:moveTo>
                    <a:pt x="79289" y="140805"/>
                  </a:moveTo>
                  <a:lnTo>
                    <a:pt x="79289" y="133176"/>
                  </a:lnTo>
                  <a:lnTo>
                    <a:pt x="71041" y="133176"/>
                  </a:lnTo>
                  <a:cubicBezTo>
                    <a:pt x="49337" y="133176"/>
                    <a:pt x="49337" y="130421"/>
                    <a:pt x="49337" y="123427"/>
                  </a:cubicBezTo>
                  <a:lnTo>
                    <a:pt x="49337" y="6021"/>
                  </a:lnTo>
                  <a:cubicBezTo>
                    <a:pt x="49337" y="299"/>
                    <a:pt x="48903" y="87"/>
                    <a:pt x="42826" y="87"/>
                  </a:cubicBezTo>
                  <a:cubicBezTo>
                    <a:pt x="28935" y="13438"/>
                    <a:pt x="9184" y="13650"/>
                    <a:pt x="285" y="13650"/>
                  </a:cubicBezTo>
                  <a:lnTo>
                    <a:pt x="285" y="21280"/>
                  </a:lnTo>
                  <a:cubicBezTo>
                    <a:pt x="5494" y="21280"/>
                    <a:pt x="19819" y="21280"/>
                    <a:pt x="31757" y="15346"/>
                  </a:cubicBezTo>
                  <a:lnTo>
                    <a:pt x="31757" y="123427"/>
                  </a:lnTo>
                  <a:cubicBezTo>
                    <a:pt x="31757" y="130421"/>
                    <a:pt x="31757" y="133176"/>
                    <a:pt x="10052" y="133176"/>
                  </a:cubicBezTo>
                  <a:lnTo>
                    <a:pt x="1805" y="133176"/>
                  </a:lnTo>
                  <a:lnTo>
                    <a:pt x="1805" y="140805"/>
                  </a:lnTo>
                  <a:lnTo>
                    <a:pt x="40438" y="139958"/>
                  </a:lnTo>
                  <a:lnTo>
                    <a:pt x="79289" y="140805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44" name="Figura a mano libera: forma 143">
              <a:extLst>
                <a:ext uri="{FF2B5EF4-FFF2-40B4-BE49-F238E27FC236}">
                  <a16:creationId xmlns:a16="http://schemas.microsoft.com/office/drawing/2014/main" id="{0CC76BA6-2144-70AA-588A-9285F78AF6C1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9881606" y="8615443"/>
              <a:ext cx="71624" cy="301538"/>
            </a:xfrm>
            <a:custGeom>
              <a:avLst/>
              <a:gdLst>
                <a:gd name="connsiteX0" fmla="*/ 71916 w 71624"/>
                <a:gd name="connsiteY0" fmla="*/ 298595 h 301538"/>
                <a:gd name="connsiteX1" fmla="*/ 70676 w 71624"/>
                <a:gd name="connsiteY1" fmla="*/ 296173 h 301538"/>
                <a:gd name="connsiteX2" fmla="*/ 17035 w 71624"/>
                <a:gd name="connsiteY2" fmla="*/ 163569 h 301538"/>
                <a:gd name="connsiteX3" fmla="*/ 17035 w 71624"/>
                <a:gd name="connsiteY3" fmla="*/ 138138 h 301538"/>
                <a:gd name="connsiteX4" fmla="*/ 70676 w 71624"/>
                <a:gd name="connsiteY4" fmla="*/ 5533 h 301538"/>
                <a:gd name="connsiteX5" fmla="*/ 71916 w 71624"/>
                <a:gd name="connsiteY5" fmla="*/ 3111 h 301538"/>
                <a:gd name="connsiteX6" fmla="*/ 68816 w 71624"/>
                <a:gd name="connsiteY6" fmla="*/ 84 h 301538"/>
                <a:gd name="connsiteX7" fmla="*/ 66955 w 71624"/>
                <a:gd name="connsiteY7" fmla="*/ 689 h 301538"/>
                <a:gd name="connsiteX8" fmla="*/ 292 w 71624"/>
                <a:gd name="connsiteY8" fmla="*/ 138138 h 301538"/>
                <a:gd name="connsiteX9" fmla="*/ 292 w 71624"/>
                <a:gd name="connsiteY9" fmla="*/ 163569 h 301538"/>
                <a:gd name="connsiteX10" fmla="*/ 66955 w 71624"/>
                <a:gd name="connsiteY10" fmla="*/ 301017 h 301538"/>
                <a:gd name="connsiteX11" fmla="*/ 68816 w 71624"/>
                <a:gd name="connsiteY11" fmla="*/ 301623 h 301538"/>
                <a:gd name="connsiteX12" fmla="*/ 71916 w 71624"/>
                <a:gd name="connsiteY12" fmla="*/ 298595 h 30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624" h="301538">
                  <a:moveTo>
                    <a:pt x="71916" y="298595"/>
                  </a:moveTo>
                  <a:cubicBezTo>
                    <a:pt x="71916" y="297687"/>
                    <a:pt x="71296" y="296779"/>
                    <a:pt x="70676" y="296173"/>
                  </a:cubicBezTo>
                  <a:cubicBezTo>
                    <a:pt x="38430" y="272559"/>
                    <a:pt x="17035" y="212009"/>
                    <a:pt x="17035" y="163569"/>
                  </a:cubicBezTo>
                  <a:lnTo>
                    <a:pt x="17035" y="138138"/>
                  </a:lnTo>
                  <a:cubicBezTo>
                    <a:pt x="17035" y="89698"/>
                    <a:pt x="38430" y="29148"/>
                    <a:pt x="70676" y="5533"/>
                  </a:cubicBezTo>
                  <a:cubicBezTo>
                    <a:pt x="71296" y="4928"/>
                    <a:pt x="71916" y="4020"/>
                    <a:pt x="71916" y="3111"/>
                  </a:cubicBezTo>
                  <a:cubicBezTo>
                    <a:pt x="71916" y="1598"/>
                    <a:pt x="70366" y="84"/>
                    <a:pt x="68816" y="84"/>
                  </a:cubicBezTo>
                  <a:cubicBezTo>
                    <a:pt x="68195" y="84"/>
                    <a:pt x="67575" y="387"/>
                    <a:pt x="66955" y="689"/>
                  </a:cubicBezTo>
                  <a:cubicBezTo>
                    <a:pt x="32849" y="25818"/>
                    <a:pt x="292" y="86368"/>
                    <a:pt x="292" y="138138"/>
                  </a:cubicBezTo>
                  <a:lnTo>
                    <a:pt x="292" y="163569"/>
                  </a:lnTo>
                  <a:cubicBezTo>
                    <a:pt x="292" y="215339"/>
                    <a:pt x="32849" y="275889"/>
                    <a:pt x="66955" y="301017"/>
                  </a:cubicBezTo>
                  <a:cubicBezTo>
                    <a:pt x="67575" y="301320"/>
                    <a:pt x="68195" y="301623"/>
                    <a:pt x="68816" y="301623"/>
                  </a:cubicBezTo>
                  <a:cubicBezTo>
                    <a:pt x="70366" y="301623"/>
                    <a:pt x="71916" y="300109"/>
                    <a:pt x="71916" y="298595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45" name="Figura a mano libera: forma 144">
              <a:extLst>
                <a:ext uri="{FF2B5EF4-FFF2-40B4-BE49-F238E27FC236}">
                  <a16:creationId xmlns:a16="http://schemas.microsoft.com/office/drawing/2014/main" id="{2238E56C-4D99-8B19-FDD9-96CD51933F63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9978035" y="8652387"/>
              <a:ext cx="95188" cy="192851"/>
            </a:xfrm>
            <a:custGeom>
              <a:avLst/>
              <a:gdLst>
                <a:gd name="connsiteX0" fmla="*/ 95485 w 95188"/>
                <a:gd name="connsiteY0" fmla="*/ 62450 h 192851"/>
                <a:gd name="connsiteX1" fmla="*/ 86803 w 95188"/>
                <a:gd name="connsiteY1" fmla="*/ 59120 h 192851"/>
                <a:gd name="connsiteX2" fmla="*/ 59518 w 95188"/>
                <a:gd name="connsiteY2" fmla="*/ 59120 h 192851"/>
                <a:gd name="connsiteX3" fmla="*/ 72230 w 95188"/>
                <a:gd name="connsiteY3" fmla="*/ 8258 h 192851"/>
                <a:gd name="connsiteX4" fmla="*/ 63238 w 95188"/>
                <a:gd name="connsiteY4" fmla="*/ 84 h 192851"/>
                <a:gd name="connsiteX5" fmla="*/ 50836 w 95188"/>
                <a:gd name="connsiteY5" fmla="*/ 10983 h 192851"/>
                <a:gd name="connsiteX6" fmla="*/ 38743 w 95188"/>
                <a:gd name="connsiteY6" fmla="*/ 59120 h 192851"/>
                <a:gd name="connsiteX7" fmla="*/ 9598 w 95188"/>
                <a:gd name="connsiteY7" fmla="*/ 59120 h 192851"/>
                <a:gd name="connsiteX8" fmla="*/ 296 w 95188"/>
                <a:gd name="connsiteY8" fmla="*/ 64872 h 192851"/>
                <a:gd name="connsiteX9" fmla="*/ 8978 w 95188"/>
                <a:gd name="connsiteY9" fmla="*/ 68505 h 192851"/>
                <a:gd name="connsiteX10" fmla="*/ 36263 w 95188"/>
                <a:gd name="connsiteY10" fmla="*/ 68505 h 192851"/>
                <a:gd name="connsiteX11" fmla="*/ 12698 w 95188"/>
                <a:gd name="connsiteY11" fmla="*/ 165082 h 192851"/>
                <a:gd name="connsiteX12" fmla="*/ 41224 w 95188"/>
                <a:gd name="connsiteY12" fmla="*/ 192935 h 192851"/>
                <a:gd name="connsiteX13" fmla="*/ 90524 w 95188"/>
                <a:gd name="connsiteY13" fmla="*/ 146312 h 192851"/>
                <a:gd name="connsiteX14" fmla="*/ 86803 w 95188"/>
                <a:gd name="connsiteY14" fmla="*/ 143284 h 192851"/>
                <a:gd name="connsiteX15" fmla="*/ 82152 w 95188"/>
                <a:gd name="connsiteY15" fmla="*/ 147523 h 192851"/>
                <a:gd name="connsiteX16" fmla="*/ 41844 w 95188"/>
                <a:gd name="connsiteY16" fmla="*/ 186275 h 192851"/>
                <a:gd name="connsiteX17" fmla="*/ 32232 w 95188"/>
                <a:gd name="connsiteY17" fmla="*/ 172348 h 192851"/>
                <a:gd name="connsiteX18" fmla="*/ 34093 w 95188"/>
                <a:gd name="connsiteY18" fmla="*/ 157816 h 192851"/>
                <a:gd name="connsiteX19" fmla="*/ 57037 w 95188"/>
                <a:gd name="connsiteY19" fmla="*/ 68505 h 192851"/>
                <a:gd name="connsiteX20" fmla="*/ 86183 w 95188"/>
                <a:gd name="connsiteY20" fmla="*/ 68505 h 192851"/>
                <a:gd name="connsiteX21" fmla="*/ 95485 w 95188"/>
                <a:gd name="connsiteY21" fmla="*/ 62450 h 192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188" h="192851">
                  <a:moveTo>
                    <a:pt x="95485" y="62450"/>
                  </a:moveTo>
                  <a:cubicBezTo>
                    <a:pt x="95485" y="59120"/>
                    <a:pt x="92384" y="59120"/>
                    <a:pt x="86803" y="59120"/>
                  </a:cubicBezTo>
                  <a:lnTo>
                    <a:pt x="59518" y="59120"/>
                  </a:lnTo>
                  <a:cubicBezTo>
                    <a:pt x="70680" y="16130"/>
                    <a:pt x="72230" y="10075"/>
                    <a:pt x="72230" y="8258"/>
                  </a:cubicBezTo>
                  <a:cubicBezTo>
                    <a:pt x="72230" y="3111"/>
                    <a:pt x="68509" y="84"/>
                    <a:pt x="63238" y="84"/>
                  </a:cubicBezTo>
                  <a:cubicBezTo>
                    <a:pt x="62308" y="84"/>
                    <a:pt x="53626" y="387"/>
                    <a:pt x="50836" y="10983"/>
                  </a:cubicBezTo>
                  <a:lnTo>
                    <a:pt x="38743" y="59120"/>
                  </a:lnTo>
                  <a:lnTo>
                    <a:pt x="9598" y="59120"/>
                  </a:lnTo>
                  <a:cubicBezTo>
                    <a:pt x="3396" y="59120"/>
                    <a:pt x="296" y="59120"/>
                    <a:pt x="296" y="64872"/>
                  </a:cubicBezTo>
                  <a:cubicBezTo>
                    <a:pt x="296" y="68505"/>
                    <a:pt x="2776" y="68505"/>
                    <a:pt x="8978" y="68505"/>
                  </a:cubicBezTo>
                  <a:lnTo>
                    <a:pt x="36263" y="68505"/>
                  </a:lnTo>
                  <a:cubicBezTo>
                    <a:pt x="13939" y="154486"/>
                    <a:pt x="12698" y="159633"/>
                    <a:pt x="12698" y="165082"/>
                  </a:cubicBezTo>
                  <a:cubicBezTo>
                    <a:pt x="12698" y="181431"/>
                    <a:pt x="24481" y="192935"/>
                    <a:pt x="41224" y="192935"/>
                  </a:cubicBezTo>
                  <a:cubicBezTo>
                    <a:pt x="72850" y="192935"/>
                    <a:pt x="90524" y="148734"/>
                    <a:pt x="90524" y="146312"/>
                  </a:cubicBezTo>
                  <a:cubicBezTo>
                    <a:pt x="90524" y="143284"/>
                    <a:pt x="88043" y="143284"/>
                    <a:pt x="86803" y="143284"/>
                  </a:cubicBezTo>
                  <a:cubicBezTo>
                    <a:pt x="84012" y="143284"/>
                    <a:pt x="83702" y="144193"/>
                    <a:pt x="82152" y="147523"/>
                  </a:cubicBezTo>
                  <a:cubicBezTo>
                    <a:pt x="68819" y="179009"/>
                    <a:pt x="52386" y="186275"/>
                    <a:pt x="41844" y="186275"/>
                  </a:cubicBezTo>
                  <a:cubicBezTo>
                    <a:pt x="35333" y="186275"/>
                    <a:pt x="32232" y="182339"/>
                    <a:pt x="32232" y="172348"/>
                  </a:cubicBezTo>
                  <a:cubicBezTo>
                    <a:pt x="32232" y="165082"/>
                    <a:pt x="32852" y="162963"/>
                    <a:pt x="34093" y="157816"/>
                  </a:cubicBezTo>
                  <a:lnTo>
                    <a:pt x="57037" y="68505"/>
                  </a:lnTo>
                  <a:lnTo>
                    <a:pt x="86183" y="68505"/>
                  </a:lnTo>
                  <a:cubicBezTo>
                    <a:pt x="92384" y="68505"/>
                    <a:pt x="95485" y="68505"/>
                    <a:pt x="95485" y="62450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46" name="Figura a mano libera: forma 145">
              <a:extLst>
                <a:ext uri="{FF2B5EF4-FFF2-40B4-BE49-F238E27FC236}">
                  <a16:creationId xmlns:a16="http://schemas.microsoft.com/office/drawing/2014/main" id="{348CC16B-0428-EEE8-7A49-690AD3A37696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0100509" y="8615443"/>
              <a:ext cx="71624" cy="301538"/>
            </a:xfrm>
            <a:custGeom>
              <a:avLst/>
              <a:gdLst>
                <a:gd name="connsiteX0" fmla="*/ 71924 w 71624"/>
                <a:gd name="connsiteY0" fmla="*/ 163569 h 301538"/>
                <a:gd name="connsiteX1" fmla="*/ 71924 w 71624"/>
                <a:gd name="connsiteY1" fmla="*/ 138138 h 301538"/>
                <a:gd name="connsiteX2" fmla="*/ 5260 w 71624"/>
                <a:gd name="connsiteY2" fmla="*/ 689 h 301538"/>
                <a:gd name="connsiteX3" fmla="*/ 3400 w 71624"/>
                <a:gd name="connsiteY3" fmla="*/ 84 h 301538"/>
                <a:gd name="connsiteX4" fmla="*/ 299 w 71624"/>
                <a:gd name="connsiteY4" fmla="*/ 3111 h 301538"/>
                <a:gd name="connsiteX5" fmla="*/ 1540 w 71624"/>
                <a:gd name="connsiteY5" fmla="*/ 5533 h 301538"/>
                <a:gd name="connsiteX6" fmla="*/ 55180 w 71624"/>
                <a:gd name="connsiteY6" fmla="*/ 138138 h 301538"/>
                <a:gd name="connsiteX7" fmla="*/ 55180 w 71624"/>
                <a:gd name="connsiteY7" fmla="*/ 163569 h 301538"/>
                <a:gd name="connsiteX8" fmla="*/ 1540 w 71624"/>
                <a:gd name="connsiteY8" fmla="*/ 296173 h 301538"/>
                <a:gd name="connsiteX9" fmla="*/ 299 w 71624"/>
                <a:gd name="connsiteY9" fmla="*/ 298595 h 301538"/>
                <a:gd name="connsiteX10" fmla="*/ 3400 w 71624"/>
                <a:gd name="connsiteY10" fmla="*/ 301623 h 301538"/>
                <a:gd name="connsiteX11" fmla="*/ 5260 w 71624"/>
                <a:gd name="connsiteY11" fmla="*/ 301017 h 301538"/>
                <a:gd name="connsiteX12" fmla="*/ 71924 w 71624"/>
                <a:gd name="connsiteY12" fmla="*/ 163569 h 30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624" h="301538">
                  <a:moveTo>
                    <a:pt x="71924" y="163569"/>
                  </a:moveTo>
                  <a:lnTo>
                    <a:pt x="71924" y="138138"/>
                  </a:lnTo>
                  <a:cubicBezTo>
                    <a:pt x="71924" y="86368"/>
                    <a:pt x="39367" y="25818"/>
                    <a:pt x="5260" y="689"/>
                  </a:cubicBezTo>
                  <a:cubicBezTo>
                    <a:pt x="4640" y="387"/>
                    <a:pt x="4020" y="84"/>
                    <a:pt x="3400" y="84"/>
                  </a:cubicBezTo>
                  <a:cubicBezTo>
                    <a:pt x="1850" y="84"/>
                    <a:pt x="299" y="1598"/>
                    <a:pt x="299" y="3111"/>
                  </a:cubicBezTo>
                  <a:cubicBezTo>
                    <a:pt x="299" y="4020"/>
                    <a:pt x="920" y="4928"/>
                    <a:pt x="1540" y="5533"/>
                  </a:cubicBezTo>
                  <a:cubicBezTo>
                    <a:pt x="33786" y="29148"/>
                    <a:pt x="55180" y="89698"/>
                    <a:pt x="55180" y="138138"/>
                  </a:cubicBezTo>
                  <a:lnTo>
                    <a:pt x="55180" y="163569"/>
                  </a:lnTo>
                  <a:cubicBezTo>
                    <a:pt x="55180" y="212009"/>
                    <a:pt x="33786" y="272559"/>
                    <a:pt x="1540" y="296173"/>
                  </a:cubicBezTo>
                  <a:cubicBezTo>
                    <a:pt x="920" y="296779"/>
                    <a:pt x="299" y="297687"/>
                    <a:pt x="299" y="298595"/>
                  </a:cubicBezTo>
                  <a:cubicBezTo>
                    <a:pt x="299" y="300109"/>
                    <a:pt x="1850" y="301623"/>
                    <a:pt x="3400" y="301623"/>
                  </a:cubicBezTo>
                  <a:cubicBezTo>
                    <a:pt x="4020" y="301623"/>
                    <a:pt x="4640" y="301320"/>
                    <a:pt x="5260" y="301017"/>
                  </a:cubicBezTo>
                  <a:cubicBezTo>
                    <a:pt x="39367" y="275889"/>
                    <a:pt x="71924" y="215339"/>
                    <a:pt x="71924" y="163569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47" name="Figura a mano libera: forma 146">
              <a:extLst>
                <a:ext uri="{FF2B5EF4-FFF2-40B4-BE49-F238E27FC236}">
                  <a16:creationId xmlns:a16="http://schemas.microsoft.com/office/drawing/2014/main" id="{B7BD210F-2EBF-6F3D-13DA-597CA7D9F9CC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0272185" y="8631800"/>
              <a:ext cx="152240" cy="213438"/>
            </a:xfrm>
            <a:custGeom>
              <a:avLst/>
              <a:gdLst>
                <a:gd name="connsiteX0" fmla="*/ 152545 w 152240"/>
                <a:gd name="connsiteY0" fmla="*/ 166899 h 213438"/>
                <a:gd name="connsiteX1" fmla="*/ 148825 w 152240"/>
                <a:gd name="connsiteY1" fmla="*/ 163871 h 213438"/>
                <a:gd name="connsiteX2" fmla="*/ 144174 w 152240"/>
                <a:gd name="connsiteY2" fmla="*/ 169321 h 213438"/>
                <a:gd name="connsiteX3" fmla="*/ 112548 w 152240"/>
                <a:gd name="connsiteY3" fmla="*/ 206862 h 213438"/>
                <a:gd name="connsiteX4" fmla="*/ 105106 w 152240"/>
                <a:gd name="connsiteY4" fmla="*/ 196871 h 213438"/>
                <a:gd name="connsiteX5" fmla="*/ 110687 w 152240"/>
                <a:gd name="connsiteY5" fmla="*/ 175376 h 213438"/>
                <a:gd name="connsiteX6" fmla="*/ 129601 w 152240"/>
                <a:gd name="connsiteY6" fmla="*/ 108771 h 213438"/>
                <a:gd name="connsiteX7" fmla="*/ 93944 w 152240"/>
                <a:gd name="connsiteY7" fmla="*/ 76377 h 213438"/>
                <a:gd name="connsiteX8" fmla="*/ 48055 w 152240"/>
                <a:gd name="connsiteY8" fmla="*/ 99688 h 213438"/>
                <a:gd name="connsiteX9" fmla="*/ 72240 w 152240"/>
                <a:gd name="connsiteY9" fmla="*/ 3414 h 213438"/>
                <a:gd name="connsiteX10" fmla="*/ 68209 w 152240"/>
                <a:gd name="connsiteY10" fmla="*/ 84 h 213438"/>
                <a:gd name="connsiteX11" fmla="*/ 30381 w 152240"/>
                <a:gd name="connsiteY11" fmla="*/ 3111 h 213438"/>
                <a:gd name="connsiteX12" fmla="*/ 24490 w 152240"/>
                <a:gd name="connsiteY12" fmla="*/ 9166 h 213438"/>
                <a:gd name="connsiteX13" fmla="*/ 31932 w 152240"/>
                <a:gd name="connsiteY13" fmla="*/ 12799 h 213438"/>
                <a:gd name="connsiteX14" fmla="*/ 47435 w 152240"/>
                <a:gd name="connsiteY14" fmla="*/ 17946 h 213438"/>
                <a:gd name="connsiteX15" fmla="*/ 46504 w 152240"/>
                <a:gd name="connsiteY15" fmla="*/ 24001 h 213438"/>
                <a:gd name="connsiteX16" fmla="*/ 1546 w 152240"/>
                <a:gd name="connsiteY16" fmla="*/ 198385 h 213438"/>
                <a:gd name="connsiteX17" fmla="*/ 305 w 152240"/>
                <a:gd name="connsiteY17" fmla="*/ 205045 h 213438"/>
                <a:gd name="connsiteX18" fmla="*/ 9297 w 152240"/>
                <a:gd name="connsiteY18" fmla="*/ 213522 h 213438"/>
                <a:gd name="connsiteX19" fmla="*/ 20769 w 152240"/>
                <a:gd name="connsiteY19" fmla="*/ 205651 h 213438"/>
                <a:gd name="connsiteX20" fmla="*/ 26661 w 152240"/>
                <a:gd name="connsiteY20" fmla="*/ 182642 h 213438"/>
                <a:gd name="connsiteX21" fmla="*/ 33482 w 152240"/>
                <a:gd name="connsiteY21" fmla="*/ 155394 h 213438"/>
                <a:gd name="connsiteX22" fmla="*/ 38753 w 152240"/>
                <a:gd name="connsiteY22" fmla="*/ 135110 h 213438"/>
                <a:gd name="connsiteX23" fmla="*/ 42164 w 152240"/>
                <a:gd name="connsiteY23" fmla="*/ 121486 h 213438"/>
                <a:gd name="connsiteX24" fmla="*/ 63248 w 152240"/>
                <a:gd name="connsiteY24" fmla="*/ 93633 h 213438"/>
                <a:gd name="connsiteX25" fmla="*/ 93014 w 152240"/>
                <a:gd name="connsiteY25" fmla="*/ 83037 h 213438"/>
                <a:gd name="connsiteX26" fmla="*/ 109757 w 152240"/>
                <a:gd name="connsiteY26" fmla="*/ 104230 h 213438"/>
                <a:gd name="connsiteX27" fmla="*/ 90533 w 152240"/>
                <a:gd name="connsiteY27" fmla="*/ 172045 h 213438"/>
                <a:gd name="connsiteX28" fmla="*/ 86502 w 152240"/>
                <a:gd name="connsiteY28" fmla="*/ 188697 h 213438"/>
                <a:gd name="connsiteX29" fmla="*/ 111927 w 152240"/>
                <a:gd name="connsiteY29" fmla="*/ 213522 h 213438"/>
                <a:gd name="connsiteX30" fmla="*/ 152545 w 152240"/>
                <a:gd name="connsiteY30" fmla="*/ 166899 h 21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52240" h="213438">
                  <a:moveTo>
                    <a:pt x="152545" y="166899"/>
                  </a:moveTo>
                  <a:cubicBezTo>
                    <a:pt x="152545" y="163871"/>
                    <a:pt x="149755" y="163871"/>
                    <a:pt x="148825" y="163871"/>
                  </a:cubicBezTo>
                  <a:cubicBezTo>
                    <a:pt x="145724" y="163871"/>
                    <a:pt x="145724" y="164779"/>
                    <a:pt x="144174" y="169321"/>
                  </a:cubicBezTo>
                  <a:cubicBezTo>
                    <a:pt x="139523" y="185366"/>
                    <a:pt x="129601" y="206862"/>
                    <a:pt x="112548" y="206862"/>
                  </a:cubicBezTo>
                  <a:cubicBezTo>
                    <a:pt x="107276" y="206862"/>
                    <a:pt x="105106" y="203834"/>
                    <a:pt x="105106" y="196871"/>
                  </a:cubicBezTo>
                  <a:cubicBezTo>
                    <a:pt x="105106" y="189302"/>
                    <a:pt x="107897" y="182036"/>
                    <a:pt x="110687" y="175376"/>
                  </a:cubicBezTo>
                  <a:cubicBezTo>
                    <a:pt x="115648" y="162357"/>
                    <a:pt x="129601" y="126330"/>
                    <a:pt x="129601" y="108771"/>
                  </a:cubicBezTo>
                  <a:cubicBezTo>
                    <a:pt x="129601" y="89092"/>
                    <a:pt x="117198" y="76377"/>
                    <a:pt x="93944" y="76377"/>
                  </a:cubicBezTo>
                  <a:cubicBezTo>
                    <a:pt x="74410" y="76377"/>
                    <a:pt x="59527" y="85762"/>
                    <a:pt x="48055" y="99688"/>
                  </a:cubicBezTo>
                  <a:lnTo>
                    <a:pt x="72240" y="3414"/>
                  </a:lnTo>
                  <a:cubicBezTo>
                    <a:pt x="72240" y="3414"/>
                    <a:pt x="72240" y="84"/>
                    <a:pt x="68209" y="84"/>
                  </a:cubicBezTo>
                  <a:cubicBezTo>
                    <a:pt x="61077" y="84"/>
                    <a:pt x="38443" y="2506"/>
                    <a:pt x="30381" y="3111"/>
                  </a:cubicBezTo>
                  <a:cubicBezTo>
                    <a:pt x="27901" y="3414"/>
                    <a:pt x="24490" y="3717"/>
                    <a:pt x="24490" y="9166"/>
                  </a:cubicBezTo>
                  <a:cubicBezTo>
                    <a:pt x="24490" y="12799"/>
                    <a:pt x="27281" y="12799"/>
                    <a:pt x="31932" y="12799"/>
                  </a:cubicBezTo>
                  <a:cubicBezTo>
                    <a:pt x="46815" y="12799"/>
                    <a:pt x="47435" y="14918"/>
                    <a:pt x="47435" y="17946"/>
                  </a:cubicBezTo>
                  <a:lnTo>
                    <a:pt x="46504" y="24001"/>
                  </a:lnTo>
                  <a:lnTo>
                    <a:pt x="1546" y="198385"/>
                  </a:lnTo>
                  <a:cubicBezTo>
                    <a:pt x="305" y="202623"/>
                    <a:pt x="305" y="203229"/>
                    <a:pt x="305" y="205045"/>
                  </a:cubicBezTo>
                  <a:cubicBezTo>
                    <a:pt x="305" y="212008"/>
                    <a:pt x="6507" y="213522"/>
                    <a:pt x="9297" y="213522"/>
                  </a:cubicBezTo>
                  <a:cubicBezTo>
                    <a:pt x="14258" y="213522"/>
                    <a:pt x="19219" y="209889"/>
                    <a:pt x="20769" y="205651"/>
                  </a:cubicBezTo>
                  <a:lnTo>
                    <a:pt x="26661" y="182642"/>
                  </a:lnTo>
                  <a:lnTo>
                    <a:pt x="33482" y="155394"/>
                  </a:lnTo>
                  <a:cubicBezTo>
                    <a:pt x="35342" y="148734"/>
                    <a:pt x="37203" y="142073"/>
                    <a:pt x="38753" y="135110"/>
                  </a:cubicBezTo>
                  <a:cubicBezTo>
                    <a:pt x="39373" y="133294"/>
                    <a:pt x="41854" y="123303"/>
                    <a:pt x="42164" y="121486"/>
                  </a:cubicBezTo>
                  <a:cubicBezTo>
                    <a:pt x="43094" y="118762"/>
                    <a:pt x="52706" y="101808"/>
                    <a:pt x="63248" y="93633"/>
                  </a:cubicBezTo>
                  <a:cubicBezTo>
                    <a:pt x="70069" y="88789"/>
                    <a:pt x="79681" y="83037"/>
                    <a:pt x="93014" y="83037"/>
                  </a:cubicBezTo>
                  <a:cubicBezTo>
                    <a:pt x="106346" y="83037"/>
                    <a:pt x="109757" y="93331"/>
                    <a:pt x="109757" y="104230"/>
                  </a:cubicBezTo>
                  <a:cubicBezTo>
                    <a:pt x="109757" y="120578"/>
                    <a:pt x="97975" y="153578"/>
                    <a:pt x="90533" y="172045"/>
                  </a:cubicBezTo>
                  <a:cubicBezTo>
                    <a:pt x="88053" y="179009"/>
                    <a:pt x="86502" y="182642"/>
                    <a:pt x="86502" y="188697"/>
                  </a:cubicBezTo>
                  <a:cubicBezTo>
                    <a:pt x="86502" y="202926"/>
                    <a:pt x="97355" y="213522"/>
                    <a:pt x="111927" y="213522"/>
                  </a:cubicBezTo>
                  <a:cubicBezTo>
                    <a:pt x="141073" y="213522"/>
                    <a:pt x="152545" y="169321"/>
                    <a:pt x="152545" y="166899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48" name="Figura a mano libera: forma 147">
              <a:extLst>
                <a:ext uri="{FF2B5EF4-FFF2-40B4-BE49-F238E27FC236}">
                  <a16:creationId xmlns:a16="http://schemas.microsoft.com/office/drawing/2014/main" id="{77193B00-40F7-759B-E7D8-1F9497668639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0447400" y="8775977"/>
              <a:ext cx="95933" cy="140718"/>
            </a:xfrm>
            <a:custGeom>
              <a:avLst/>
              <a:gdLst>
                <a:gd name="connsiteX0" fmla="*/ 96243 w 95933"/>
                <a:gd name="connsiteY0" fmla="*/ 102235 h 140718"/>
                <a:gd name="connsiteX1" fmla="*/ 88864 w 95933"/>
                <a:gd name="connsiteY1" fmla="*/ 102235 h 140718"/>
                <a:gd name="connsiteX2" fmla="*/ 83221 w 95933"/>
                <a:gd name="connsiteY2" fmla="*/ 121520 h 140718"/>
                <a:gd name="connsiteX3" fmla="*/ 61733 w 95933"/>
                <a:gd name="connsiteY3" fmla="*/ 122792 h 140718"/>
                <a:gd name="connsiteX4" fmla="*/ 21797 w 95933"/>
                <a:gd name="connsiteY4" fmla="*/ 122792 h 140718"/>
                <a:gd name="connsiteX5" fmla="*/ 65206 w 95933"/>
                <a:gd name="connsiteY5" fmla="*/ 87188 h 140718"/>
                <a:gd name="connsiteX6" fmla="*/ 96243 w 95933"/>
                <a:gd name="connsiteY6" fmla="*/ 41412 h 140718"/>
                <a:gd name="connsiteX7" fmla="*/ 45455 w 95933"/>
                <a:gd name="connsiteY7" fmla="*/ 87 h 140718"/>
                <a:gd name="connsiteX8" fmla="*/ 310 w 95933"/>
                <a:gd name="connsiteY8" fmla="*/ 38022 h 140718"/>
                <a:gd name="connsiteX9" fmla="*/ 11813 w 95933"/>
                <a:gd name="connsiteY9" fmla="*/ 49889 h 140718"/>
                <a:gd name="connsiteX10" fmla="*/ 23317 w 95933"/>
                <a:gd name="connsiteY10" fmla="*/ 38657 h 140718"/>
                <a:gd name="connsiteX11" fmla="*/ 10511 w 95933"/>
                <a:gd name="connsiteY11" fmla="*/ 27425 h 140718"/>
                <a:gd name="connsiteX12" fmla="*/ 42200 w 95933"/>
                <a:gd name="connsiteY12" fmla="*/ 7716 h 140718"/>
                <a:gd name="connsiteX13" fmla="*/ 75190 w 95933"/>
                <a:gd name="connsiteY13" fmla="*/ 41412 h 140718"/>
                <a:gd name="connsiteX14" fmla="*/ 54788 w 95933"/>
                <a:gd name="connsiteY14" fmla="*/ 82102 h 140718"/>
                <a:gd name="connsiteX15" fmla="*/ 2481 w 95933"/>
                <a:gd name="connsiteY15" fmla="*/ 132540 h 140718"/>
                <a:gd name="connsiteX16" fmla="*/ 310 w 95933"/>
                <a:gd name="connsiteY16" fmla="*/ 140805 h 140718"/>
                <a:gd name="connsiteX17" fmla="*/ 89732 w 95933"/>
                <a:gd name="connsiteY17" fmla="*/ 140805 h 140718"/>
                <a:gd name="connsiteX18" fmla="*/ 96243 w 95933"/>
                <a:gd name="connsiteY18" fmla="*/ 102235 h 140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933" h="140718">
                  <a:moveTo>
                    <a:pt x="96243" y="102235"/>
                  </a:moveTo>
                  <a:lnTo>
                    <a:pt x="88864" y="102235"/>
                  </a:lnTo>
                  <a:cubicBezTo>
                    <a:pt x="88213" y="106897"/>
                    <a:pt x="86042" y="119401"/>
                    <a:pt x="83221" y="121520"/>
                  </a:cubicBezTo>
                  <a:cubicBezTo>
                    <a:pt x="81484" y="122792"/>
                    <a:pt x="64772" y="122792"/>
                    <a:pt x="61733" y="122792"/>
                  </a:cubicBezTo>
                  <a:lnTo>
                    <a:pt x="21797" y="122792"/>
                  </a:lnTo>
                  <a:cubicBezTo>
                    <a:pt x="44587" y="103083"/>
                    <a:pt x="52183" y="97149"/>
                    <a:pt x="65206" y="87188"/>
                  </a:cubicBezTo>
                  <a:cubicBezTo>
                    <a:pt x="81267" y="74685"/>
                    <a:pt x="96243" y="61545"/>
                    <a:pt x="96243" y="41412"/>
                  </a:cubicBezTo>
                  <a:cubicBezTo>
                    <a:pt x="96243" y="15770"/>
                    <a:pt x="73237" y="87"/>
                    <a:pt x="45455" y="87"/>
                  </a:cubicBezTo>
                  <a:cubicBezTo>
                    <a:pt x="18542" y="87"/>
                    <a:pt x="310" y="18525"/>
                    <a:pt x="310" y="38022"/>
                  </a:cubicBezTo>
                  <a:cubicBezTo>
                    <a:pt x="310" y="48830"/>
                    <a:pt x="9643" y="49889"/>
                    <a:pt x="11813" y="49889"/>
                  </a:cubicBezTo>
                  <a:cubicBezTo>
                    <a:pt x="17023" y="49889"/>
                    <a:pt x="23317" y="46287"/>
                    <a:pt x="23317" y="38657"/>
                  </a:cubicBezTo>
                  <a:cubicBezTo>
                    <a:pt x="23317" y="34843"/>
                    <a:pt x="21797" y="27425"/>
                    <a:pt x="10511" y="27425"/>
                  </a:cubicBezTo>
                  <a:cubicBezTo>
                    <a:pt x="17240" y="12379"/>
                    <a:pt x="31998" y="7716"/>
                    <a:pt x="42200" y="7716"/>
                  </a:cubicBezTo>
                  <a:cubicBezTo>
                    <a:pt x="63904" y="7716"/>
                    <a:pt x="75190" y="24247"/>
                    <a:pt x="75190" y="41412"/>
                  </a:cubicBezTo>
                  <a:cubicBezTo>
                    <a:pt x="75190" y="59850"/>
                    <a:pt x="61733" y="74473"/>
                    <a:pt x="54788" y="82102"/>
                  </a:cubicBezTo>
                  <a:lnTo>
                    <a:pt x="2481" y="132540"/>
                  </a:lnTo>
                  <a:cubicBezTo>
                    <a:pt x="310" y="134447"/>
                    <a:pt x="310" y="134871"/>
                    <a:pt x="310" y="140805"/>
                  </a:cubicBezTo>
                  <a:lnTo>
                    <a:pt x="89732" y="140805"/>
                  </a:lnTo>
                  <a:lnTo>
                    <a:pt x="96243" y="102235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49" name="Figura a mano libera: forma 148">
              <a:extLst>
                <a:ext uri="{FF2B5EF4-FFF2-40B4-BE49-F238E27FC236}">
                  <a16:creationId xmlns:a16="http://schemas.microsoft.com/office/drawing/2014/main" id="{4BE0B20E-2898-C8EE-81AC-8FA8094CDB7C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10655725" y="8615443"/>
              <a:ext cx="71624" cy="301538"/>
            </a:xfrm>
            <a:custGeom>
              <a:avLst/>
              <a:gdLst>
                <a:gd name="connsiteX0" fmla="*/ 71941 w 71624"/>
                <a:gd name="connsiteY0" fmla="*/ 298595 h 301538"/>
                <a:gd name="connsiteX1" fmla="*/ 70701 w 71624"/>
                <a:gd name="connsiteY1" fmla="*/ 296173 h 301538"/>
                <a:gd name="connsiteX2" fmla="*/ 17060 w 71624"/>
                <a:gd name="connsiteY2" fmla="*/ 163569 h 301538"/>
                <a:gd name="connsiteX3" fmla="*/ 17060 w 71624"/>
                <a:gd name="connsiteY3" fmla="*/ 138138 h 301538"/>
                <a:gd name="connsiteX4" fmla="*/ 70701 w 71624"/>
                <a:gd name="connsiteY4" fmla="*/ 5533 h 301538"/>
                <a:gd name="connsiteX5" fmla="*/ 71941 w 71624"/>
                <a:gd name="connsiteY5" fmla="*/ 3111 h 301538"/>
                <a:gd name="connsiteX6" fmla="*/ 68841 w 71624"/>
                <a:gd name="connsiteY6" fmla="*/ 84 h 301538"/>
                <a:gd name="connsiteX7" fmla="*/ 66980 w 71624"/>
                <a:gd name="connsiteY7" fmla="*/ 689 h 301538"/>
                <a:gd name="connsiteX8" fmla="*/ 317 w 71624"/>
                <a:gd name="connsiteY8" fmla="*/ 138138 h 301538"/>
                <a:gd name="connsiteX9" fmla="*/ 317 w 71624"/>
                <a:gd name="connsiteY9" fmla="*/ 163569 h 301538"/>
                <a:gd name="connsiteX10" fmla="*/ 66980 w 71624"/>
                <a:gd name="connsiteY10" fmla="*/ 301017 h 301538"/>
                <a:gd name="connsiteX11" fmla="*/ 68841 w 71624"/>
                <a:gd name="connsiteY11" fmla="*/ 301623 h 301538"/>
                <a:gd name="connsiteX12" fmla="*/ 71941 w 71624"/>
                <a:gd name="connsiteY12" fmla="*/ 298595 h 30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624" h="301538">
                  <a:moveTo>
                    <a:pt x="71941" y="298595"/>
                  </a:moveTo>
                  <a:cubicBezTo>
                    <a:pt x="71941" y="297687"/>
                    <a:pt x="71321" y="296779"/>
                    <a:pt x="70701" y="296173"/>
                  </a:cubicBezTo>
                  <a:cubicBezTo>
                    <a:pt x="38454" y="272559"/>
                    <a:pt x="17060" y="212009"/>
                    <a:pt x="17060" y="163569"/>
                  </a:cubicBezTo>
                  <a:lnTo>
                    <a:pt x="17060" y="138138"/>
                  </a:lnTo>
                  <a:cubicBezTo>
                    <a:pt x="17060" y="89698"/>
                    <a:pt x="38454" y="29148"/>
                    <a:pt x="70701" y="5533"/>
                  </a:cubicBezTo>
                  <a:cubicBezTo>
                    <a:pt x="71321" y="4928"/>
                    <a:pt x="71941" y="4020"/>
                    <a:pt x="71941" y="3111"/>
                  </a:cubicBezTo>
                  <a:cubicBezTo>
                    <a:pt x="71941" y="1598"/>
                    <a:pt x="70391" y="84"/>
                    <a:pt x="68841" y="84"/>
                  </a:cubicBezTo>
                  <a:cubicBezTo>
                    <a:pt x="68220" y="84"/>
                    <a:pt x="67600" y="387"/>
                    <a:pt x="66980" y="689"/>
                  </a:cubicBezTo>
                  <a:cubicBezTo>
                    <a:pt x="32873" y="25818"/>
                    <a:pt x="317" y="86368"/>
                    <a:pt x="317" y="138138"/>
                  </a:cubicBezTo>
                  <a:lnTo>
                    <a:pt x="317" y="163569"/>
                  </a:lnTo>
                  <a:cubicBezTo>
                    <a:pt x="317" y="215339"/>
                    <a:pt x="32873" y="275889"/>
                    <a:pt x="66980" y="301017"/>
                  </a:cubicBezTo>
                  <a:cubicBezTo>
                    <a:pt x="67600" y="301320"/>
                    <a:pt x="68220" y="301623"/>
                    <a:pt x="68841" y="301623"/>
                  </a:cubicBezTo>
                  <a:cubicBezTo>
                    <a:pt x="70391" y="301623"/>
                    <a:pt x="71941" y="300109"/>
                    <a:pt x="71941" y="298595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50" name="Figura a mano libera: forma 149">
              <a:extLst>
                <a:ext uri="{FF2B5EF4-FFF2-40B4-BE49-F238E27FC236}">
                  <a16:creationId xmlns:a16="http://schemas.microsoft.com/office/drawing/2014/main" id="{0BA24C1B-2BA1-15C8-EFF5-6E26681625AC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10752154" y="8652387"/>
              <a:ext cx="95188" cy="192851"/>
            </a:xfrm>
            <a:custGeom>
              <a:avLst/>
              <a:gdLst>
                <a:gd name="connsiteX0" fmla="*/ 95510 w 95188"/>
                <a:gd name="connsiteY0" fmla="*/ 62450 h 192851"/>
                <a:gd name="connsiteX1" fmla="*/ 86828 w 95188"/>
                <a:gd name="connsiteY1" fmla="*/ 59120 h 192851"/>
                <a:gd name="connsiteX2" fmla="*/ 59542 w 95188"/>
                <a:gd name="connsiteY2" fmla="*/ 59120 h 192851"/>
                <a:gd name="connsiteX3" fmla="*/ 72255 w 95188"/>
                <a:gd name="connsiteY3" fmla="*/ 8258 h 192851"/>
                <a:gd name="connsiteX4" fmla="*/ 63263 w 95188"/>
                <a:gd name="connsiteY4" fmla="*/ 84 h 192851"/>
                <a:gd name="connsiteX5" fmla="*/ 50861 w 95188"/>
                <a:gd name="connsiteY5" fmla="*/ 10983 h 192851"/>
                <a:gd name="connsiteX6" fmla="*/ 38768 w 95188"/>
                <a:gd name="connsiteY6" fmla="*/ 59120 h 192851"/>
                <a:gd name="connsiteX7" fmla="*/ 9623 w 95188"/>
                <a:gd name="connsiteY7" fmla="*/ 59120 h 192851"/>
                <a:gd name="connsiteX8" fmla="*/ 321 w 95188"/>
                <a:gd name="connsiteY8" fmla="*/ 64872 h 192851"/>
                <a:gd name="connsiteX9" fmla="*/ 9002 w 95188"/>
                <a:gd name="connsiteY9" fmla="*/ 68505 h 192851"/>
                <a:gd name="connsiteX10" fmla="*/ 36288 w 95188"/>
                <a:gd name="connsiteY10" fmla="*/ 68505 h 192851"/>
                <a:gd name="connsiteX11" fmla="*/ 12723 w 95188"/>
                <a:gd name="connsiteY11" fmla="*/ 165082 h 192851"/>
                <a:gd name="connsiteX12" fmla="*/ 41249 w 95188"/>
                <a:gd name="connsiteY12" fmla="*/ 192935 h 192851"/>
                <a:gd name="connsiteX13" fmla="*/ 90549 w 95188"/>
                <a:gd name="connsiteY13" fmla="*/ 146312 h 192851"/>
                <a:gd name="connsiteX14" fmla="*/ 86828 w 95188"/>
                <a:gd name="connsiteY14" fmla="*/ 143284 h 192851"/>
                <a:gd name="connsiteX15" fmla="*/ 82177 w 95188"/>
                <a:gd name="connsiteY15" fmla="*/ 147523 h 192851"/>
                <a:gd name="connsiteX16" fmla="*/ 41869 w 95188"/>
                <a:gd name="connsiteY16" fmla="*/ 186275 h 192851"/>
                <a:gd name="connsiteX17" fmla="*/ 32257 w 95188"/>
                <a:gd name="connsiteY17" fmla="*/ 172348 h 192851"/>
                <a:gd name="connsiteX18" fmla="*/ 34117 w 95188"/>
                <a:gd name="connsiteY18" fmla="*/ 157816 h 192851"/>
                <a:gd name="connsiteX19" fmla="*/ 57062 w 95188"/>
                <a:gd name="connsiteY19" fmla="*/ 68505 h 192851"/>
                <a:gd name="connsiteX20" fmla="*/ 86208 w 95188"/>
                <a:gd name="connsiteY20" fmla="*/ 68505 h 192851"/>
                <a:gd name="connsiteX21" fmla="*/ 95510 w 95188"/>
                <a:gd name="connsiteY21" fmla="*/ 62450 h 192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188" h="192851">
                  <a:moveTo>
                    <a:pt x="95510" y="62450"/>
                  </a:moveTo>
                  <a:cubicBezTo>
                    <a:pt x="95510" y="59120"/>
                    <a:pt x="92409" y="59120"/>
                    <a:pt x="86828" y="59120"/>
                  </a:cubicBezTo>
                  <a:lnTo>
                    <a:pt x="59542" y="59120"/>
                  </a:lnTo>
                  <a:cubicBezTo>
                    <a:pt x="70705" y="16130"/>
                    <a:pt x="72255" y="10075"/>
                    <a:pt x="72255" y="8258"/>
                  </a:cubicBezTo>
                  <a:cubicBezTo>
                    <a:pt x="72255" y="3111"/>
                    <a:pt x="68534" y="84"/>
                    <a:pt x="63263" y="84"/>
                  </a:cubicBezTo>
                  <a:cubicBezTo>
                    <a:pt x="62333" y="84"/>
                    <a:pt x="53651" y="387"/>
                    <a:pt x="50861" y="10983"/>
                  </a:cubicBezTo>
                  <a:lnTo>
                    <a:pt x="38768" y="59120"/>
                  </a:lnTo>
                  <a:lnTo>
                    <a:pt x="9623" y="59120"/>
                  </a:lnTo>
                  <a:cubicBezTo>
                    <a:pt x="3421" y="59120"/>
                    <a:pt x="321" y="59120"/>
                    <a:pt x="321" y="64872"/>
                  </a:cubicBezTo>
                  <a:cubicBezTo>
                    <a:pt x="321" y="68505"/>
                    <a:pt x="2801" y="68505"/>
                    <a:pt x="9002" y="68505"/>
                  </a:cubicBezTo>
                  <a:lnTo>
                    <a:pt x="36288" y="68505"/>
                  </a:lnTo>
                  <a:cubicBezTo>
                    <a:pt x="13963" y="154486"/>
                    <a:pt x="12723" y="159633"/>
                    <a:pt x="12723" y="165082"/>
                  </a:cubicBezTo>
                  <a:cubicBezTo>
                    <a:pt x="12723" y="181431"/>
                    <a:pt x="24505" y="192935"/>
                    <a:pt x="41249" y="192935"/>
                  </a:cubicBezTo>
                  <a:cubicBezTo>
                    <a:pt x="72875" y="192935"/>
                    <a:pt x="90549" y="148734"/>
                    <a:pt x="90549" y="146312"/>
                  </a:cubicBezTo>
                  <a:cubicBezTo>
                    <a:pt x="90549" y="143284"/>
                    <a:pt x="88068" y="143284"/>
                    <a:pt x="86828" y="143284"/>
                  </a:cubicBezTo>
                  <a:cubicBezTo>
                    <a:pt x="84037" y="143284"/>
                    <a:pt x="83727" y="144193"/>
                    <a:pt x="82177" y="147523"/>
                  </a:cubicBezTo>
                  <a:cubicBezTo>
                    <a:pt x="68844" y="179009"/>
                    <a:pt x="52411" y="186275"/>
                    <a:pt x="41869" y="186275"/>
                  </a:cubicBezTo>
                  <a:cubicBezTo>
                    <a:pt x="35358" y="186275"/>
                    <a:pt x="32257" y="182339"/>
                    <a:pt x="32257" y="172348"/>
                  </a:cubicBezTo>
                  <a:cubicBezTo>
                    <a:pt x="32257" y="165082"/>
                    <a:pt x="32877" y="162963"/>
                    <a:pt x="34117" y="157816"/>
                  </a:cubicBezTo>
                  <a:lnTo>
                    <a:pt x="57062" y="68505"/>
                  </a:lnTo>
                  <a:lnTo>
                    <a:pt x="86208" y="68505"/>
                  </a:lnTo>
                  <a:cubicBezTo>
                    <a:pt x="92409" y="68505"/>
                    <a:pt x="95510" y="68505"/>
                    <a:pt x="95510" y="62450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51" name="Figura a mano libera: forma 150">
              <a:extLst>
                <a:ext uri="{FF2B5EF4-FFF2-40B4-BE49-F238E27FC236}">
                  <a16:creationId xmlns:a16="http://schemas.microsoft.com/office/drawing/2014/main" id="{ABA73971-9803-0101-73D3-49CFF66F57AD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0871496" y="8615651"/>
              <a:ext cx="59252" cy="96001"/>
            </a:xfrm>
            <a:custGeom>
              <a:avLst/>
              <a:gdLst>
                <a:gd name="connsiteX0" fmla="*/ 59577 w 59252"/>
                <a:gd name="connsiteY0" fmla="*/ 11313 h 96001"/>
                <a:gd name="connsiteX1" fmla="*/ 47856 w 59252"/>
                <a:gd name="connsiteY1" fmla="*/ 81 h 96001"/>
                <a:gd name="connsiteX2" fmla="*/ 37438 w 59252"/>
                <a:gd name="connsiteY2" fmla="*/ 6227 h 96001"/>
                <a:gd name="connsiteX3" fmla="*/ 324 w 59252"/>
                <a:gd name="connsiteY3" fmla="*/ 96083 h 96001"/>
                <a:gd name="connsiteX4" fmla="*/ 8571 w 59252"/>
                <a:gd name="connsiteY4" fmla="*/ 96083 h 96001"/>
                <a:gd name="connsiteX5" fmla="*/ 57840 w 59252"/>
                <a:gd name="connsiteY5" fmla="*/ 17247 h 96001"/>
                <a:gd name="connsiteX6" fmla="*/ 59577 w 59252"/>
                <a:gd name="connsiteY6" fmla="*/ 11313 h 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252" h="96001">
                  <a:moveTo>
                    <a:pt x="59577" y="11313"/>
                  </a:moveTo>
                  <a:cubicBezTo>
                    <a:pt x="59577" y="5167"/>
                    <a:pt x="54367" y="81"/>
                    <a:pt x="47856" y="81"/>
                  </a:cubicBezTo>
                  <a:cubicBezTo>
                    <a:pt x="43081" y="81"/>
                    <a:pt x="38740" y="3048"/>
                    <a:pt x="37438" y="6227"/>
                  </a:cubicBezTo>
                  <a:lnTo>
                    <a:pt x="324" y="96083"/>
                  </a:lnTo>
                  <a:lnTo>
                    <a:pt x="8571" y="96083"/>
                  </a:lnTo>
                  <a:lnTo>
                    <a:pt x="57840" y="17247"/>
                  </a:lnTo>
                  <a:cubicBezTo>
                    <a:pt x="58925" y="15552"/>
                    <a:pt x="59577" y="13432"/>
                    <a:pt x="59577" y="11313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52" name="Figura a mano libera: forma 151">
              <a:extLst>
                <a:ext uri="{FF2B5EF4-FFF2-40B4-BE49-F238E27FC236}">
                  <a16:creationId xmlns:a16="http://schemas.microsoft.com/office/drawing/2014/main" id="{3303A440-3170-0D98-5E04-B1CFF05D6C4A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0978467" y="8615443"/>
              <a:ext cx="71624" cy="301538"/>
            </a:xfrm>
            <a:custGeom>
              <a:avLst/>
              <a:gdLst>
                <a:gd name="connsiteX0" fmla="*/ 71952 w 71624"/>
                <a:gd name="connsiteY0" fmla="*/ 163569 h 301538"/>
                <a:gd name="connsiteX1" fmla="*/ 71952 w 71624"/>
                <a:gd name="connsiteY1" fmla="*/ 138138 h 301538"/>
                <a:gd name="connsiteX2" fmla="*/ 5289 w 71624"/>
                <a:gd name="connsiteY2" fmla="*/ 689 h 301538"/>
                <a:gd name="connsiteX3" fmla="*/ 3428 w 71624"/>
                <a:gd name="connsiteY3" fmla="*/ 84 h 301538"/>
                <a:gd name="connsiteX4" fmla="*/ 328 w 71624"/>
                <a:gd name="connsiteY4" fmla="*/ 3111 h 301538"/>
                <a:gd name="connsiteX5" fmla="*/ 1568 w 71624"/>
                <a:gd name="connsiteY5" fmla="*/ 5533 h 301538"/>
                <a:gd name="connsiteX6" fmla="*/ 55208 w 71624"/>
                <a:gd name="connsiteY6" fmla="*/ 138138 h 301538"/>
                <a:gd name="connsiteX7" fmla="*/ 55208 w 71624"/>
                <a:gd name="connsiteY7" fmla="*/ 163569 h 301538"/>
                <a:gd name="connsiteX8" fmla="*/ 1568 w 71624"/>
                <a:gd name="connsiteY8" fmla="*/ 296173 h 301538"/>
                <a:gd name="connsiteX9" fmla="*/ 328 w 71624"/>
                <a:gd name="connsiteY9" fmla="*/ 298595 h 301538"/>
                <a:gd name="connsiteX10" fmla="*/ 3428 w 71624"/>
                <a:gd name="connsiteY10" fmla="*/ 301623 h 301538"/>
                <a:gd name="connsiteX11" fmla="*/ 5289 w 71624"/>
                <a:gd name="connsiteY11" fmla="*/ 301017 h 301538"/>
                <a:gd name="connsiteX12" fmla="*/ 71952 w 71624"/>
                <a:gd name="connsiteY12" fmla="*/ 163569 h 30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624" h="301538">
                  <a:moveTo>
                    <a:pt x="71952" y="163569"/>
                  </a:moveTo>
                  <a:lnTo>
                    <a:pt x="71952" y="138138"/>
                  </a:lnTo>
                  <a:cubicBezTo>
                    <a:pt x="71952" y="86368"/>
                    <a:pt x="39395" y="25818"/>
                    <a:pt x="5289" y="689"/>
                  </a:cubicBezTo>
                  <a:cubicBezTo>
                    <a:pt x="4669" y="387"/>
                    <a:pt x="4048" y="84"/>
                    <a:pt x="3428" y="84"/>
                  </a:cubicBezTo>
                  <a:cubicBezTo>
                    <a:pt x="1878" y="84"/>
                    <a:pt x="328" y="1598"/>
                    <a:pt x="328" y="3111"/>
                  </a:cubicBezTo>
                  <a:cubicBezTo>
                    <a:pt x="328" y="4020"/>
                    <a:pt x="948" y="4928"/>
                    <a:pt x="1568" y="5533"/>
                  </a:cubicBezTo>
                  <a:cubicBezTo>
                    <a:pt x="33814" y="29148"/>
                    <a:pt x="55208" y="89698"/>
                    <a:pt x="55208" y="138138"/>
                  </a:cubicBezTo>
                  <a:lnTo>
                    <a:pt x="55208" y="163569"/>
                  </a:lnTo>
                  <a:cubicBezTo>
                    <a:pt x="55208" y="212009"/>
                    <a:pt x="33814" y="272559"/>
                    <a:pt x="1568" y="296173"/>
                  </a:cubicBezTo>
                  <a:cubicBezTo>
                    <a:pt x="948" y="296779"/>
                    <a:pt x="328" y="297687"/>
                    <a:pt x="328" y="298595"/>
                  </a:cubicBezTo>
                  <a:cubicBezTo>
                    <a:pt x="328" y="300109"/>
                    <a:pt x="1878" y="301623"/>
                    <a:pt x="3428" y="301623"/>
                  </a:cubicBezTo>
                  <a:cubicBezTo>
                    <a:pt x="4048" y="301623"/>
                    <a:pt x="4669" y="301320"/>
                    <a:pt x="5289" y="301017"/>
                  </a:cubicBezTo>
                  <a:cubicBezTo>
                    <a:pt x="39395" y="275889"/>
                    <a:pt x="71952" y="215339"/>
                    <a:pt x="71952" y="163569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53" name="Figura a mano libera: forma 152">
              <a:extLst>
                <a:ext uri="{FF2B5EF4-FFF2-40B4-BE49-F238E27FC236}">
                  <a16:creationId xmlns:a16="http://schemas.microsoft.com/office/drawing/2014/main" id="{2364F899-5C95-1416-351F-F4C4BEEF5FC7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11097841" y="8614837"/>
              <a:ext cx="70073" cy="302749"/>
            </a:xfrm>
            <a:custGeom>
              <a:avLst/>
              <a:gdLst>
                <a:gd name="connsiteX0" fmla="*/ 70405 w 70073"/>
                <a:gd name="connsiteY0" fmla="*/ 151459 h 302749"/>
                <a:gd name="connsiteX1" fmla="*/ 70095 w 70073"/>
                <a:gd name="connsiteY1" fmla="*/ 149339 h 302749"/>
                <a:gd name="connsiteX2" fmla="*/ 12424 w 70073"/>
                <a:gd name="connsiteY2" fmla="*/ 4020 h 302749"/>
                <a:gd name="connsiteX3" fmla="*/ 6533 w 70073"/>
                <a:gd name="connsiteY3" fmla="*/ 84 h 302749"/>
                <a:gd name="connsiteX4" fmla="*/ 331 w 70073"/>
                <a:gd name="connsiteY4" fmla="*/ 6139 h 302749"/>
                <a:gd name="connsiteX5" fmla="*/ 642 w 70073"/>
                <a:gd name="connsiteY5" fmla="*/ 8258 h 302749"/>
                <a:gd name="connsiteX6" fmla="*/ 57693 w 70073"/>
                <a:gd name="connsiteY6" fmla="*/ 151459 h 302749"/>
                <a:gd name="connsiteX7" fmla="*/ 642 w 70073"/>
                <a:gd name="connsiteY7" fmla="*/ 294659 h 302749"/>
                <a:gd name="connsiteX8" fmla="*/ 331 w 70073"/>
                <a:gd name="connsiteY8" fmla="*/ 296779 h 302749"/>
                <a:gd name="connsiteX9" fmla="*/ 6533 w 70073"/>
                <a:gd name="connsiteY9" fmla="*/ 302834 h 302749"/>
                <a:gd name="connsiteX10" fmla="*/ 12424 w 70073"/>
                <a:gd name="connsiteY10" fmla="*/ 298898 h 302749"/>
                <a:gd name="connsiteX11" fmla="*/ 70095 w 70073"/>
                <a:gd name="connsiteY11" fmla="*/ 153578 h 302749"/>
                <a:gd name="connsiteX12" fmla="*/ 70405 w 70073"/>
                <a:gd name="connsiteY12" fmla="*/ 151459 h 30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073" h="302749">
                  <a:moveTo>
                    <a:pt x="70405" y="151459"/>
                  </a:moveTo>
                  <a:cubicBezTo>
                    <a:pt x="70405" y="150550"/>
                    <a:pt x="70405" y="149945"/>
                    <a:pt x="70095" y="149339"/>
                  </a:cubicBezTo>
                  <a:lnTo>
                    <a:pt x="12424" y="4020"/>
                  </a:lnTo>
                  <a:cubicBezTo>
                    <a:pt x="11494" y="1598"/>
                    <a:pt x="9013" y="84"/>
                    <a:pt x="6533" y="84"/>
                  </a:cubicBezTo>
                  <a:cubicBezTo>
                    <a:pt x="3122" y="84"/>
                    <a:pt x="331" y="2809"/>
                    <a:pt x="331" y="6139"/>
                  </a:cubicBezTo>
                  <a:cubicBezTo>
                    <a:pt x="331" y="7047"/>
                    <a:pt x="331" y="7653"/>
                    <a:pt x="642" y="8258"/>
                  </a:cubicBezTo>
                  <a:lnTo>
                    <a:pt x="57693" y="151459"/>
                  </a:lnTo>
                  <a:lnTo>
                    <a:pt x="642" y="294659"/>
                  </a:lnTo>
                  <a:cubicBezTo>
                    <a:pt x="331" y="295265"/>
                    <a:pt x="331" y="295870"/>
                    <a:pt x="331" y="296779"/>
                  </a:cubicBezTo>
                  <a:cubicBezTo>
                    <a:pt x="331" y="300109"/>
                    <a:pt x="3122" y="302834"/>
                    <a:pt x="6533" y="302834"/>
                  </a:cubicBezTo>
                  <a:cubicBezTo>
                    <a:pt x="9013" y="302834"/>
                    <a:pt x="11494" y="301320"/>
                    <a:pt x="12424" y="298898"/>
                  </a:cubicBezTo>
                  <a:lnTo>
                    <a:pt x="70095" y="153578"/>
                  </a:lnTo>
                  <a:cubicBezTo>
                    <a:pt x="70405" y="152972"/>
                    <a:pt x="70405" y="152367"/>
                    <a:pt x="70405" y="151459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54" name="Figura a mano libera: forma 153">
              <a:extLst>
                <a:ext uri="{FF2B5EF4-FFF2-40B4-BE49-F238E27FC236}">
                  <a16:creationId xmlns:a16="http://schemas.microsoft.com/office/drawing/2014/main" id="{77DA86AA-692C-F719-9B06-FF5B4A62CB30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11269237" y="8665405"/>
              <a:ext cx="206500" cy="201631"/>
            </a:xfrm>
            <a:custGeom>
              <a:avLst/>
              <a:gdLst>
                <a:gd name="connsiteX0" fmla="*/ 206839 w 206500"/>
                <a:gd name="connsiteY0" fmla="*/ 100900 h 201631"/>
                <a:gd name="connsiteX1" fmla="*/ 200637 w 206500"/>
                <a:gd name="connsiteY1" fmla="*/ 94845 h 201631"/>
                <a:gd name="connsiteX2" fmla="*/ 109789 w 206500"/>
                <a:gd name="connsiteY2" fmla="*/ 94845 h 201631"/>
                <a:gd name="connsiteX3" fmla="*/ 109789 w 206500"/>
                <a:gd name="connsiteY3" fmla="*/ 6139 h 201631"/>
                <a:gd name="connsiteX4" fmla="*/ 103588 w 206500"/>
                <a:gd name="connsiteY4" fmla="*/ 84 h 201631"/>
                <a:gd name="connsiteX5" fmla="*/ 97387 w 206500"/>
                <a:gd name="connsiteY5" fmla="*/ 6139 h 201631"/>
                <a:gd name="connsiteX6" fmla="*/ 97387 w 206500"/>
                <a:gd name="connsiteY6" fmla="*/ 94845 h 201631"/>
                <a:gd name="connsiteX7" fmla="*/ 6539 w 206500"/>
                <a:gd name="connsiteY7" fmla="*/ 94845 h 201631"/>
                <a:gd name="connsiteX8" fmla="*/ 338 w 206500"/>
                <a:gd name="connsiteY8" fmla="*/ 100900 h 201631"/>
                <a:gd name="connsiteX9" fmla="*/ 6539 w 206500"/>
                <a:gd name="connsiteY9" fmla="*/ 106955 h 201631"/>
                <a:gd name="connsiteX10" fmla="*/ 97387 w 206500"/>
                <a:gd name="connsiteY10" fmla="*/ 106955 h 201631"/>
                <a:gd name="connsiteX11" fmla="*/ 97387 w 206500"/>
                <a:gd name="connsiteY11" fmla="*/ 195660 h 201631"/>
                <a:gd name="connsiteX12" fmla="*/ 103588 w 206500"/>
                <a:gd name="connsiteY12" fmla="*/ 201715 h 201631"/>
                <a:gd name="connsiteX13" fmla="*/ 109789 w 206500"/>
                <a:gd name="connsiteY13" fmla="*/ 195660 h 201631"/>
                <a:gd name="connsiteX14" fmla="*/ 109789 w 206500"/>
                <a:gd name="connsiteY14" fmla="*/ 106955 h 201631"/>
                <a:gd name="connsiteX15" fmla="*/ 200637 w 206500"/>
                <a:gd name="connsiteY15" fmla="*/ 106955 h 201631"/>
                <a:gd name="connsiteX16" fmla="*/ 206839 w 206500"/>
                <a:gd name="connsiteY16" fmla="*/ 100900 h 20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6500" h="201631">
                  <a:moveTo>
                    <a:pt x="206839" y="100900"/>
                  </a:moveTo>
                  <a:cubicBezTo>
                    <a:pt x="206839" y="97569"/>
                    <a:pt x="204048" y="94845"/>
                    <a:pt x="200637" y="94845"/>
                  </a:cubicBezTo>
                  <a:lnTo>
                    <a:pt x="109789" y="94845"/>
                  </a:lnTo>
                  <a:lnTo>
                    <a:pt x="109789" y="6139"/>
                  </a:lnTo>
                  <a:cubicBezTo>
                    <a:pt x="109789" y="2809"/>
                    <a:pt x="106999" y="84"/>
                    <a:pt x="103588" y="84"/>
                  </a:cubicBezTo>
                  <a:cubicBezTo>
                    <a:pt x="100177" y="84"/>
                    <a:pt x="97387" y="2809"/>
                    <a:pt x="97387" y="6139"/>
                  </a:cubicBezTo>
                  <a:lnTo>
                    <a:pt x="97387" y="94845"/>
                  </a:lnTo>
                  <a:lnTo>
                    <a:pt x="6539" y="94845"/>
                  </a:lnTo>
                  <a:cubicBezTo>
                    <a:pt x="3128" y="94845"/>
                    <a:pt x="338" y="97569"/>
                    <a:pt x="338" y="100900"/>
                  </a:cubicBezTo>
                  <a:cubicBezTo>
                    <a:pt x="338" y="104230"/>
                    <a:pt x="3128" y="106955"/>
                    <a:pt x="6539" y="106955"/>
                  </a:cubicBezTo>
                  <a:lnTo>
                    <a:pt x="97387" y="106955"/>
                  </a:lnTo>
                  <a:lnTo>
                    <a:pt x="97387" y="195660"/>
                  </a:lnTo>
                  <a:cubicBezTo>
                    <a:pt x="97387" y="198990"/>
                    <a:pt x="100177" y="201715"/>
                    <a:pt x="103588" y="201715"/>
                  </a:cubicBezTo>
                  <a:cubicBezTo>
                    <a:pt x="106999" y="201715"/>
                    <a:pt x="109789" y="198990"/>
                    <a:pt x="109789" y="195660"/>
                  </a:cubicBezTo>
                  <a:lnTo>
                    <a:pt x="109789" y="106955"/>
                  </a:lnTo>
                  <a:lnTo>
                    <a:pt x="200637" y="106955"/>
                  </a:lnTo>
                  <a:cubicBezTo>
                    <a:pt x="204048" y="106955"/>
                    <a:pt x="206839" y="104230"/>
                    <a:pt x="206839" y="100900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55" name="Figura a mano libera: forma 154">
              <a:extLst>
                <a:ext uri="{FF2B5EF4-FFF2-40B4-BE49-F238E27FC236}">
                  <a16:creationId xmlns:a16="http://schemas.microsoft.com/office/drawing/2014/main" id="{A38606EA-2AA5-9D77-BFE1-7AA3F7360F75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11577060" y="8614837"/>
              <a:ext cx="70073" cy="302749"/>
            </a:xfrm>
            <a:custGeom>
              <a:avLst/>
              <a:gdLst>
                <a:gd name="connsiteX0" fmla="*/ 70420 w 70073"/>
                <a:gd name="connsiteY0" fmla="*/ 296779 h 302749"/>
                <a:gd name="connsiteX1" fmla="*/ 70110 w 70073"/>
                <a:gd name="connsiteY1" fmla="*/ 294659 h 302749"/>
                <a:gd name="connsiteX2" fmla="*/ 13059 w 70073"/>
                <a:gd name="connsiteY2" fmla="*/ 151459 h 302749"/>
                <a:gd name="connsiteX3" fmla="*/ 70110 w 70073"/>
                <a:gd name="connsiteY3" fmla="*/ 8258 h 302749"/>
                <a:gd name="connsiteX4" fmla="*/ 70420 w 70073"/>
                <a:gd name="connsiteY4" fmla="*/ 6139 h 302749"/>
                <a:gd name="connsiteX5" fmla="*/ 64219 w 70073"/>
                <a:gd name="connsiteY5" fmla="*/ 84 h 302749"/>
                <a:gd name="connsiteX6" fmla="*/ 58328 w 70073"/>
                <a:gd name="connsiteY6" fmla="*/ 4020 h 302749"/>
                <a:gd name="connsiteX7" fmla="*/ 657 w 70073"/>
                <a:gd name="connsiteY7" fmla="*/ 149339 h 302749"/>
                <a:gd name="connsiteX8" fmla="*/ 346 w 70073"/>
                <a:gd name="connsiteY8" fmla="*/ 151459 h 302749"/>
                <a:gd name="connsiteX9" fmla="*/ 657 w 70073"/>
                <a:gd name="connsiteY9" fmla="*/ 153578 h 302749"/>
                <a:gd name="connsiteX10" fmla="*/ 58328 w 70073"/>
                <a:gd name="connsiteY10" fmla="*/ 298898 h 302749"/>
                <a:gd name="connsiteX11" fmla="*/ 64219 w 70073"/>
                <a:gd name="connsiteY11" fmla="*/ 302834 h 302749"/>
                <a:gd name="connsiteX12" fmla="*/ 70420 w 70073"/>
                <a:gd name="connsiteY12" fmla="*/ 296779 h 30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073" h="302749">
                  <a:moveTo>
                    <a:pt x="70420" y="296779"/>
                  </a:moveTo>
                  <a:cubicBezTo>
                    <a:pt x="70420" y="295870"/>
                    <a:pt x="70420" y="295265"/>
                    <a:pt x="70110" y="294659"/>
                  </a:cubicBezTo>
                  <a:lnTo>
                    <a:pt x="13059" y="151459"/>
                  </a:lnTo>
                  <a:lnTo>
                    <a:pt x="70110" y="8258"/>
                  </a:lnTo>
                  <a:cubicBezTo>
                    <a:pt x="70420" y="7653"/>
                    <a:pt x="70420" y="7047"/>
                    <a:pt x="70420" y="6139"/>
                  </a:cubicBezTo>
                  <a:cubicBezTo>
                    <a:pt x="70420" y="2809"/>
                    <a:pt x="67630" y="84"/>
                    <a:pt x="64219" y="84"/>
                  </a:cubicBezTo>
                  <a:cubicBezTo>
                    <a:pt x="61739" y="84"/>
                    <a:pt x="59258" y="1598"/>
                    <a:pt x="58328" y="4020"/>
                  </a:cubicBezTo>
                  <a:lnTo>
                    <a:pt x="657" y="149339"/>
                  </a:lnTo>
                  <a:cubicBezTo>
                    <a:pt x="346" y="149945"/>
                    <a:pt x="346" y="150550"/>
                    <a:pt x="346" y="151459"/>
                  </a:cubicBezTo>
                  <a:cubicBezTo>
                    <a:pt x="346" y="152367"/>
                    <a:pt x="346" y="152972"/>
                    <a:pt x="657" y="153578"/>
                  </a:cubicBezTo>
                  <a:lnTo>
                    <a:pt x="58328" y="298898"/>
                  </a:lnTo>
                  <a:cubicBezTo>
                    <a:pt x="59258" y="301320"/>
                    <a:pt x="61739" y="302834"/>
                    <a:pt x="64219" y="302834"/>
                  </a:cubicBezTo>
                  <a:cubicBezTo>
                    <a:pt x="67630" y="302834"/>
                    <a:pt x="70420" y="300109"/>
                    <a:pt x="70420" y="296779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56" name="Figura a mano libera: forma 155">
              <a:extLst>
                <a:ext uri="{FF2B5EF4-FFF2-40B4-BE49-F238E27FC236}">
                  <a16:creationId xmlns:a16="http://schemas.microsoft.com/office/drawing/2014/main" id="{3B4D4F33-1897-ECE8-084E-73D8F965C3A6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11672559" y="8708093"/>
              <a:ext cx="168053" cy="137145"/>
            </a:xfrm>
            <a:custGeom>
              <a:avLst/>
              <a:gdLst>
                <a:gd name="connsiteX0" fmla="*/ 168404 w 168053"/>
                <a:gd name="connsiteY0" fmla="*/ 90606 h 137145"/>
                <a:gd name="connsiteX1" fmla="*/ 164683 w 168053"/>
                <a:gd name="connsiteY1" fmla="*/ 87579 h 137145"/>
                <a:gd name="connsiteX2" fmla="*/ 160032 w 168053"/>
                <a:gd name="connsiteY2" fmla="*/ 93028 h 137145"/>
                <a:gd name="connsiteX3" fmla="*/ 128406 w 168053"/>
                <a:gd name="connsiteY3" fmla="*/ 130569 h 137145"/>
                <a:gd name="connsiteX4" fmla="*/ 120964 w 168053"/>
                <a:gd name="connsiteY4" fmla="*/ 120578 h 137145"/>
                <a:gd name="connsiteX5" fmla="*/ 126546 w 168053"/>
                <a:gd name="connsiteY5" fmla="*/ 99083 h 137145"/>
                <a:gd name="connsiteX6" fmla="*/ 145459 w 168053"/>
                <a:gd name="connsiteY6" fmla="*/ 32478 h 137145"/>
                <a:gd name="connsiteX7" fmla="*/ 109802 w 168053"/>
                <a:gd name="connsiteY7" fmla="*/ 84 h 137145"/>
                <a:gd name="connsiteX8" fmla="*/ 61433 w 168053"/>
                <a:gd name="connsiteY8" fmla="*/ 26423 h 137145"/>
                <a:gd name="connsiteX9" fmla="*/ 32907 w 168053"/>
                <a:gd name="connsiteY9" fmla="*/ 84 h 137145"/>
                <a:gd name="connsiteX10" fmla="*/ 9652 w 168053"/>
                <a:gd name="connsiteY10" fmla="*/ 17341 h 137145"/>
                <a:gd name="connsiteX11" fmla="*/ 351 w 168053"/>
                <a:gd name="connsiteY11" fmla="*/ 46708 h 137145"/>
                <a:gd name="connsiteX12" fmla="*/ 4071 w 168053"/>
                <a:gd name="connsiteY12" fmla="*/ 49735 h 137145"/>
                <a:gd name="connsiteX13" fmla="*/ 9342 w 168053"/>
                <a:gd name="connsiteY13" fmla="*/ 42772 h 137145"/>
                <a:gd name="connsiteX14" fmla="*/ 31977 w 168053"/>
                <a:gd name="connsiteY14" fmla="*/ 6745 h 137145"/>
                <a:gd name="connsiteX15" fmla="*/ 41589 w 168053"/>
                <a:gd name="connsiteY15" fmla="*/ 20671 h 137145"/>
                <a:gd name="connsiteX16" fmla="*/ 36628 w 168053"/>
                <a:gd name="connsiteY16" fmla="*/ 46102 h 137145"/>
                <a:gd name="connsiteX17" fmla="*/ 18644 w 168053"/>
                <a:gd name="connsiteY17" fmla="*/ 116037 h 137145"/>
                <a:gd name="connsiteX18" fmla="*/ 15854 w 168053"/>
                <a:gd name="connsiteY18" fmla="*/ 129055 h 137145"/>
                <a:gd name="connsiteX19" fmla="*/ 24845 w 168053"/>
                <a:gd name="connsiteY19" fmla="*/ 137230 h 137145"/>
                <a:gd name="connsiteX20" fmla="*/ 36318 w 168053"/>
                <a:gd name="connsiteY20" fmla="*/ 128753 h 137145"/>
                <a:gd name="connsiteX21" fmla="*/ 42209 w 168053"/>
                <a:gd name="connsiteY21" fmla="*/ 106349 h 137145"/>
                <a:gd name="connsiteX22" fmla="*/ 49030 w 168053"/>
                <a:gd name="connsiteY22" fmla="*/ 79102 h 137145"/>
                <a:gd name="connsiteX23" fmla="*/ 54301 w 168053"/>
                <a:gd name="connsiteY23" fmla="*/ 58817 h 137145"/>
                <a:gd name="connsiteX24" fmla="*/ 58332 w 168053"/>
                <a:gd name="connsiteY24" fmla="*/ 43680 h 137145"/>
                <a:gd name="connsiteX25" fmla="*/ 108872 w 168053"/>
                <a:gd name="connsiteY25" fmla="*/ 6745 h 137145"/>
                <a:gd name="connsiteX26" fmla="*/ 125615 w 168053"/>
                <a:gd name="connsiteY26" fmla="*/ 27937 h 137145"/>
                <a:gd name="connsiteX27" fmla="*/ 105461 w 168053"/>
                <a:gd name="connsiteY27" fmla="*/ 98478 h 137145"/>
                <a:gd name="connsiteX28" fmla="*/ 102361 w 168053"/>
                <a:gd name="connsiteY28" fmla="*/ 112404 h 137145"/>
                <a:gd name="connsiteX29" fmla="*/ 127786 w 168053"/>
                <a:gd name="connsiteY29" fmla="*/ 137230 h 137145"/>
                <a:gd name="connsiteX30" fmla="*/ 168404 w 168053"/>
                <a:gd name="connsiteY30" fmla="*/ 90606 h 13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68053" h="137145">
                  <a:moveTo>
                    <a:pt x="168404" y="90606"/>
                  </a:moveTo>
                  <a:cubicBezTo>
                    <a:pt x="168404" y="87579"/>
                    <a:pt x="165613" y="87579"/>
                    <a:pt x="164683" y="87579"/>
                  </a:cubicBezTo>
                  <a:cubicBezTo>
                    <a:pt x="161583" y="87579"/>
                    <a:pt x="161583" y="88487"/>
                    <a:pt x="160032" y="93028"/>
                  </a:cubicBezTo>
                  <a:cubicBezTo>
                    <a:pt x="153831" y="113615"/>
                    <a:pt x="143599" y="130569"/>
                    <a:pt x="128406" y="130569"/>
                  </a:cubicBezTo>
                  <a:cubicBezTo>
                    <a:pt x="123135" y="130569"/>
                    <a:pt x="120964" y="127542"/>
                    <a:pt x="120964" y="120578"/>
                  </a:cubicBezTo>
                  <a:cubicBezTo>
                    <a:pt x="120964" y="113010"/>
                    <a:pt x="123755" y="105744"/>
                    <a:pt x="126546" y="99083"/>
                  </a:cubicBezTo>
                  <a:cubicBezTo>
                    <a:pt x="132437" y="83037"/>
                    <a:pt x="145459" y="49735"/>
                    <a:pt x="145459" y="32478"/>
                  </a:cubicBezTo>
                  <a:cubicBezTo>
                    <a:pt x="145459" y="12194"/>
                    <a:pt x="132127" y="84"/>
                    <a:pt x="109802" y="84"/>
                  </a:cubicBezTo>
                  <a:cubicBezTo>
                    <a:pt x="81897" y="84"/>
                    <a:pt x="66704" y="19460"/>
                    <a:pt x="61433" y="26423"/>
                  </a:cubicBezTo>
                  <a:cubicBezTo>
                    <a:pt x="59882" y="9469"/>
                    <a:pt x="47170" y="84"/>
                    <a:pt x="32907" y="84"/>
                  </a:cubicBezTo>
                  <a:cubicBezTo>
                    <a:pt x="18644" y="84"/>
                    <a:pt x="12753" y="11891"/>
                    <a:pt x="9652" y="17341"/>
                  </a:cubicBezTo>
                  <a:cubicBezTo>
                    <a:pt x="4691" y="27634"/>
                    <a:pt x="351" y="45496"/>
                    <a:pt x="351" y="46708"/>
                  </a:cubicBezTo>
                  <a:cubicBezTo>
                    <a:pt x="351" y="49735"/>
                    <a:pt x="4071" y="49735"/>
                    <a:pt x="4071" y="49735"/>
                  </a:cubicBezTo>
                  <a:cubicBezTo>
                    <a:pt x="7172" y="49735"/>
                    <a:pt x="7482" y="49432"/>
                    <a:pt x="9342" y="42772"/>
                  </a:cubicBezTo>
                  <a:cubicBezTo>
                    <a:pt x="14613" y="21277"/>
                    <a:pt x="20815" y="6745"/>
                    <a:pt x="31977" y="6745"/>
                  </a:cubicBezTo>
                  <a:cubicBezTo>
                    <a:pt x="38178" y="6745"/>
                    <a:pt x="41589" y="10680"/>
                    <a:pt x="41589" y="20671"/>
                  </a:cubicBezTo>
                  <a:cubicBezTo>
                    <a:pt x="41589" y="27029"/>
                    <a:pt x="40659" y="30359"/>
                    <a:pt x="36628" y="46102"/>
                  </a:cubicBezTo>
                  <a:lnTo>
                    <a:pt x="18644" y="116037"/>
                  </a:lnTo>
                  <a:cubicBezTo>
                    <a:pt x="17714" y="120578"/>
                    <a:pt x="15854" y="127542"/>
                    <a:pt x="15854" y="129055"/>
                  </a:cubicBezTo>
                  <a:cubicBezTo>
                    <a:pt x="15854" y="134505"/>
                    <a:pt x="20195" y="137230"/>
                    <a:pt x="24845" y="137230"/>
                  </a:cubicBezTo>
                  <a:cubicBezTo>
                    <a:pt x="28566" y="137230"/>
                    <a:pt x="34147" y="134808"/>
                    <a:pt x="36318" y="128753"/>
                  </a:cubicBezTo>
                  <a:cubicBezTo>
                    <a:pt x="36628" y="128147"/>
                    <a:pt x="40349" y="113918"/>
                    <a:pt x="42209" y="106349"/>
                  </a:cubicBezTo>
                  <a:lnTo>
                    <a:pt x="49030" y="79102"/>
                  </a:lnTo>
                  <a:cubicBezTo>
                    <a:pt x="50891" y="72441"/>
                    <a:pt x="52751" y="65781"/>
                    <a:pt x="54301" y="58817"/>
                  </a:cubicBezTo>
                  <a:lnTo>
                    <a:pt x="58332" y="43680"/>
                  </a:lnTo>
                  <a:cubicBezTo>
                    <a:pt x="62983" y="34295"/>
                    <a:pt x="79416" y="6745"/>
                    <a:pt x="108872" y="6745"/>
                  </a:cubicBezTo>
                  <a:cubicBezTo>
                    <a:pt x="122825" y="6745"/>
                    <a:pt x="125615" y="17946"/>
                    <a:pt x="125615" y="27937"/>
                  </a:cubicBezTo>
                  <a:cubicBezTo>
                    <a:pt x="125615" y="46708"/>
                    <a:pt x="110422" y="85459"/>
                    <a:pt x="105461" y="98478"/>
                  </a:cubicBezTo>
                  <a:cubicBezTo>
                    <a:pt x="102671" y="105441"/>
                    <a:pt x="102361" y="109074"/>
                    <a:pt x="102361" y="112404"/>
                  </a:cubicBezTo>
                  <a:cubicBezTo>
                    <a:pt x="102361" y="126633"/>
                    <a:pt x="113213" y="137230"/>
                    <a:pt x="127786" y="137230"/>
                  </a:cubicBezTo>
                  <a:cubicBezTo>
                    <a:pt x="156932" y="137230"/>
                    <a:pt x="168404" y="93028"/>
                    <a:pt x="168404" y="90606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57" name="Figura a mano libera: forma 156">
              <a:extLst>
                <a:ext uri="{FF2B5EF4-FFF2-40B4-BE49-F238E27FC236}">
                  <a16:creationId xmlns:a16="http://schemas.microsoft.com/office/drawing/2014/main" id="{EE8D83D1-E937-5FC9-1ECC-DCE74AD87BAA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11873262" y="8775977"/>
              <a:ext cx="79003" cy="140718"/>
            </a:xfrm>
            <a:custGeom>
              <a:avLst/>
              <a:gdLst>
                <a:gd name="connsiteX0" fmla="*/ 79359 w 79003"/>
                <a:gd name="connsiteY0" fmla="*/ 140805 h 140718"/>
                <a:gd name="connsiteX1" fmla="*/ 79359 w 79003"/>
                <a:gd name="connsiteY1" fmla="*/ 133176 h 140718"/>
                <a:gd name="connsiteX2" fmla="*/ 71112 w 79003"/>
                <a:gd name="connsiteY2" fmla="*/ 133176 h 140718"/>
                <a:gd name="connsiteX3" fmla="*/ 49407 w 79003"/>
                <a:gd name="connsiteY3" fmla="*/ 123427 h 140718"/>
                <a:gd name="connsiteX4" fmla="*/ 49407 w 79003"/>
                <a:gd name="connsiteY4" fmla="*/ 6021 h 140718"/>
                <a:gd name="connsiteX5" fmla="*/ 42896 w 79003"/>
                <a:gd name="connsiteY5" fmla="*/ 87 h 140718"/>
                <a:gd name="connsiteX6" fmla="*/ 356 w 79003"/>
                <a:gd name="connsiteY6" fmla="*/ 13650 h 140718"/>
                <a:gd name="connsiteX7" fmla="*/ 356 w 79003"/>
                <a:gd name="connsiteY7" fmla="*/ 21280 h 140718"/>
                <a:gd name="connsiteX8" fmla="*/ 31827 w 79003"/>
                <a:gd name="connsiteY8" fmla="*/ 15346 h 140718"/>
                <a:gd name="connsiteX9" fmla="*/ 31827 w 79003"/>
                <a:gd name="connsiteY9" fmla="*/ 123427 h 140718"/>
                <a:gd name="connsiteX10" fmla="*/ 10123 w 79003"/>
                <a:gd name="connsiteY10" fmla="*/ 133176 h 140718"/>
                <a:gd name="connsiteX11" fmla="*/ 1875 w 79003"/>
                <a:gd name="connsiteY11" fmla="*/ 133176 h 140718"/>
                <a:gd name="connsiteX12" fmla="*/ 1875 w 79003"/>
                <a:gd name="connsiteY12" fmla="*/ 140805 h 140718"/>
                <a:gd name="connsiteX13" fmla="*/ 40509 w 79003"/>
                <a:gd name="connsiteY13" fmla="*/ 139958 h 140718"/>
                <a:gd name="connsiteX14" fmla="*/ 79359 w 79003"/>
                <a:gd name="connsiteY14" fmla="*/ 140805 h 140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003" h="140718">
                  <a:moveTo>
                    <a:pt x="79359" y="140805"/>
                  </a:moveTo>
                  <a:lnTo>
                    <a:pt x="79359" y="133176"/>
                  </a:lnTo>
                  <a:lnTo>
                    <a:pt x="71112" y="133176"/>
                  </a:lnTo>
                  <a:cubicBezTo>
                    <a:pt x="49407" y="133176"/>
                    <a:pt x="49407" y="130421"/>
                    <a:pt x="49407" y="123427"/>
                  </a:cubicBezTo>
                  <a:lnTo>
                    <a:pt x="49407" y="6021"/>
                  </a:lnTo>
                  <a:cubicBezTo>
                    <a:pt x="49407" y="299"/>
                    <a:pt x="48973" y="87"/>
                    <a:pt x="42896" y="87"/>
                  </a:cubicBezTo>
                  <a:cubicBezTo>
                    <a:pt x="29005" y="13438"/>
                    <a:pt x="9254" y="13650"/>
                    <a:pt x="356" y="13650"/>
                  </a:cubicBezTo>
                  <a:lnTo>
                    <a:pt x="356" y="21280"/>
                  </a:lnTo>
                  <a:cubicBezTo>
                    <a:pt x="5565" y="21280"/>
                    <a:pt x="19890" y="21280"/>
                    <a:pt x="31827" y="15346"/>
                  </a:cubicBezTo>
                  <a:lnTo>
                    <a:pt x="31827" y="123427"/>
                  </a:lnTo>
                  <a:cubicBezTo>
                    <a:pt x="31827" y="130421"/>
                    <a:pt x="31827" y="133176"/>
                    <a:pt x="10123" y="133176"/>
                  </a:cubicBezTo>
                  <a:lnTo>
                    <a:pt x="1875" y="133176"/>
                  </a:lnTo>
                  <a:lnTo>
                    <a:pt x="1875" y="140805"/>
                  </a:lnTo>
                  <a:lnTo>
                    <a:pt x="40509" y="139958"/>
                  </a:lnTo>
                  <a:lnTo>
                    <a:pt x="79359" y="140805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58" name="Figura a mano libera: forma 157">
              <a:extLst>
                <a:ext uri="{FF2B5EF4-FFF2-40B4-BE49-F238E27FC236}">
                  <a16:creationId xmlns:a16="http://schemas.microsoft.com/office/drawing/2014/main" id="{48144DD6-1DD4-4161-982B-FCDBC901B66F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12071602" y="8615443"/>
              <a:ext cx="71624" cy="301538"/>
            </a:xfrm>
            <a:custGeom>
              <a:avLst/>
              <a:gdLst>
                <a:gd name="connsiteX0" fmla="*/ 71987 w 71624"/>
                <a:gd name="connsiteY0" fmla="*/ 298595 h 301538"/>
                <a:gd name="connsiteX1" fmla="*/ 70746 w 71624"/>
                <a:gd name="connsiteY1" fmla="*/ 296173 h 301538"/>
                <a:gd name="connsiteX2" fmla="*/ 17106 w 71624"/>
                <a:gd name="connsiteY2" fmla="*/ 163569 h 301538"/>
                <a:gd name="connsiteX3" fmla="*/ 17106 w 71624"/>
                <a:gd name="connsiteY3" fmla="*/ 138138 h 301538"/>
                <a:gd name="connsiteX4" fmla="*/ 70746 w 71624"/>
                <a:gd name="connsiteY4" fmla="*/ 5533 h 301538"/>
                <a:gd name="connsiteX5" fmla="*/ 71987 w 71624"/>
                <a:gd name="connsiteY5" fmla="*/ 3111 h 301538"/>
                <a:gd name="connsiteX6" fmla="*/ 68886 w 71624"/>
                <a:gd name="connsiteY6" fmla="*/ 84 h 301538"/>
                <a:gd name="connsiteX7" fmla="*/ 67026 w 71624"/>
                <a:gd name="connsiteY7" fmla="*/ 689 h 301538"/>
                <a:gd name="connsiteX8" fmla="*/ 362 w 71624"/>
                <a:gd name="connsiteY8" fmla="*/ 138138 h 301538"/>
                <a:gd name="connsiteX9" fmla="*/ 362 w 71624"/>
                <a:gd name="connsiteY9" fmla="*/ 163569 h 301538"/>
                <a:gd name="connsiteX10" fmla="*/ 67026 w 71624"/>
                <a:gd name="connsiteY10" fmla="*/ 301017 h 301538"/>
                <a:gd name="connsiteX11" fmla="*/ 68886 w 71624"/>
                <a:gd name="connsiteY11" fmla="*/ 301623 h 301538"/>
                <a:gd name="connsiteX12" fmla="*/ 71987 w 71624"/>
                <a:gd name="connsiteY12" fmla="*/ 298595 h 30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624" h="301538">
                  <a:moveTo>
                    <a:pt x="71987" y="298595"/>
                  </a:moveTo>
                  <a:cubicBezTo>
                    <a:pt x="71987" y="297687"/>
                    <a:pt x="71366" y="296779"/>
                    <a:pt x="70746" y="296173"/>
                  </a:cubicBezTo>
                  <a:cubicBezTo>
                    <a:pt x="38500" y="272559"/>
                    <a:pt x="17106" y="212009"/>
                    <a:pt x="17106" y="163569"/>
                  </a:cubicBezTo>
                  <a:lnTo>
                    <a:pt x="17106" y="138138"/>
                  </a:lnTo>
                  <a:cubicBezTo>
                    <a:pt x="17106" y="89698"/>
                    <a:pt x="38500" y="29148"/>
                    <a:pt x="70746" y="5533"/>
                  </a:cubicBezTo>
                  <a:cubicBezTo>
                    <a:pt x="71366" y="4928"/>
                    <a:pt x="71987" y="4020"/>
                    <a:pt x="71987" y="3111"/>
                  </a:cubicBezTo>
                  <a:cubicBezTo>
                    <a:pt x="71987" y="1598"/>
                    <a:pt x="70436" y="84"/>
                    <a:pt x="68886" y="84"/>
                  </a:cubicBezTo>
                  <a:cubicBezTo>
                    <a:pt x="68266" y="84"/>
                    <a:pt x="67646" y="387"/>
                    <a:pt x="67026" y="689"/>
                  </a:cubicBezTo>
                  <a:cubicBezTo>
                    <a:pt x="32919" y="25818"/>
                    <a:pt x="362" y="86368"/>
                    <a:pt x="362" y="138138"/>
                  </a:cubicBezTo>
                  <a:lnTo>
                    <a:pt x="362" y="163569"/>
                  </a:lnTo>
                  <a:cubicBezTo>
                    <a:pt x="362" y="215339"/>
                    <a:pt x="32919" y="275889"/>
                    <a:pt x="67026" y="301017"/>
                  </a:cubicBezTo>
                  <a:cubicBezTo>
                    <a:pt x="67646" y="301320"/>
                    <a:pt x="68266" y="301623"/>
                    <a:pt x="68886" y="301623"/>
                  </a:cubicBezTo>
                  <a:cubicBezTo>
                    <a:pt x="70436" y="301623"/>
                    <a:pt x="71987" y="300109"/>
                    <a:pt x="71987" y="298595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59" name="Figura a mano libera: forma 158">
              <a:extLst>
                <a:ext uri="{FF2B5EF4-FFF2-40B4-BE49-F238E27FC236}">
                  <a16:creationId xmlns:a16="http://schemas.microsoft.com/office/drawing/2014/main" id="{6745EA96-2D39-AFB4-796B-83F2711CEFEE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12168032" y="8652387"/>
              <a:ext cx="95188" cy="192851"/>
            </a:xfrm>
            <a:custGeom>
              <a:avLst/>
              <a:gdLst>
                <a:gd name="connsiteX0" fmla="*/ 95555 w 95188"/>
                <a:gd name="connsiteY0" fmla="*/ 62450 h 192851"/>
                <a:gd name="connsiteX1" fmla="*/ 86873 w 95188"/>
                <a:gd name="connsiteY1" fmla="*/ 59120 h 192851"/>
                <a:gd name="connsiteX2" fmla="*/ 59588 w 95188"/>
                <a:gd name="connsiteY2" fmla="*/ 59120 h 192851"/>
                <a:gd name="connsiteX3" fmla="*/ 72300 w 95188"/>
                <a:gd name="connsiteY3" fmla="*/ 8258 h 192851"/>
                <a:gd name="connsiteX4" fmla="*/ 63309 w 95188"/>
                <a:gd name="connsiteY4" fmla="*/ 84 h 192851"/>
                <a:gd name="connsiteX5" fmla="*/ 50906 w 95188"/>
                <a:gd name="connsiteY5" fmla="*/ 10983 h 192851"/>
                <a:gd name="connsiteX6" fmla="*/ 38814 w 95188"/>
                <a:gd name="connsiteY6" fmla="*/ 59120 h 192851"/>
                <a:gd name="connsiteX7" fmla="*/ 9668 w 95188"/>
                <a:gd name="connsiteY7" fmla="*/ 59120 h 192851"/>
                <a:gd name="connsiteX8" fmla="*/ 366 w 95188"/>
                <a:gd name="connsiteY8" fmla="*/ 64872 h 192851"/>
                <a:gd name="connsiteX9" fmla="*/ 9048 w 95188"/>
                <a:gd name="connsiteY9" fmla="*/ 68505 h 192851"/>
                <a:gd name="connsiteX10" fmla="*/ 36333 w 95188"/>
                <a:gd name="connsiteY10" fmla="*/ 68505 h 192851"/>
                <a:gd name="connsiteX11" fmla="*/ 12769 w 95188"/>
                <a:gd name="connsiteY11" fmla="*/ 165082 h 192851"/>
                <a:gd name="connsiteX12" fmla="*/ 41294 w 95188"/>
                <a:gd name="connsiteY12" fmla="*/ 192935 h 192851"/>
                <a:gd name="connsiteX13" fmla="*/ 90594 w 95188"/>
                <a:gd name="connsiteY13" fmla="*/ 146312 h 192851"/>
                <a:gd name="connsiteX14" fmla="*/ 86873 w 95188"/>
                <a:gd name="connsiteY14" fmla="*/ 143284 h 192851"/>
                <a:gd name="connsiteX15" fmla="*/ 82222 w 95188"/>
                <a:gd name="connsiteY15" fmla="*/ 147523 h 192851"/>
                <a:gd name="connsiteX16" fmla="*/ 41914 w 95188"/>
                <a:gd name="connsiteY16" fmla="*/ 186275 h 192851"/>
                <a:gd name="connsiteX17" fmla="*/ 32303 w 95188"/>
                <a:gd name="connsiteY17" fmla="*/ 172348 h 192851"/>
                <a:gd name="connsiteX18" fmla="*/ 34163 w 95188"/>
                <a:gd name="connsiteY18" fmla="*/ 157816 h 192851"/>
                <a:gd name="connsiteX19" fmla="*/ 57107 w 95188"/>
                <a:gd name="connsiteY19" fmla="*/ 68505 h 192851"/>
                <a:gd name="connsiteX20" fmla="*/ 86253 w 95188"/>
                <a:gd name="connsiteY20" fmla="*/ 68505 h 192851"/>
                <a:gd name="connsiteX21" fmla="*/ 95555 w 95188"/>
                <a:gd name="connsiteY21" fmla="*/ 62450 h 192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188" h="192851">
                  <a:moveTo>
                    <a:pt x="95555" y="62450"/>
                  </a:moveTo>
                  <a:cubicBezTo>
                    <a:pt x="95555" y="59120"/>
                    <a:pt x="92454" y="59120"/>
                    <a:pt x="86873" y="59120"/>
                  </a:cubicBezTo>
                  <a:lnTo>
                    <a:pt x="59588" y="59120"/>
                  </a:lnTo>
                  <a:cubicBezTo>
                    <a:pt x="70750" y="16130"/>
                    <a:pt x="72300" y="10075"/>
                    <a:pt x="72300" y="8258"/>
                  </a:cubicBezTo>
                  <a:cubicBezTo>
                    <a:pt x="72300" y="3111"/>
                    <a:pt x="68580" y="84"/>
                    <a:pt x="63309" y="84"/>
                  </a:cubicBezTo>
                  <a:cubicBezTo>
                    <a:pt x="62378" y="84"/>
                    <a:pt x="53697" y="387"/>
                    <a:pt x="50906" y="10983"/>
                  </a:cubicBezTo>
                  <a:lnTo>
                    <a:pt x="38814" y="59120"/>
                  </a:lnTo>
                  <a:lnTo>
                    <a:pt x="9668" y="59120"/>
                  </a:lnTo>
                  <a:cubicBezTo>
                    <a:pt x="3467" y="59120"/>
                    <a:pt x="366" y="59120"/>
                    <a:pt x="366" y="64872"/>
                  </a:cubicBezTo>
                  <a:cubicBezTo>
                    <a:pt x="366" y="68505"/>
                    <a:pt x="2847" y="68505"/>
                    <a:pt x="9048" y="68505"/>
                  </a:cubicBezTo>
                  <a:lnTo>
                    <a:pt x="36333" y="68505"/>
                  </a:lnTo>
                  <a:cubicBezTo>
                    <a:pt x="14009" y="154486"/>
                    <a:pt x="12769" y="159633"/>
                    <a:pt x="12769" y="165082"/>
                  </a:cubicBezTo>
                  <a:cubicBezTo>
                    <a:pt x="12769" y="181431"/>
                    <a:pt x="24551" y="192935"/>
                    <a:pt x="41294" y="192935"/>
                  </a:cubicBezTo>
                  <a:cubicBezTo>
                    <a:pt x="72921" y="192935"/>
                    <a:pt x="90594" y="148734"/>
                    <a:pt x="90594" y="146312"/>
                  </a:cubicBezTo>
                  <a:cubicBezTo>
                    <a:pt x="90594" y="143284"/>
                    <a:pt x="88114" y="143284"/>
                    <a:pt x="86873" y="143284"/>
                  </a:cubicBezTo>
                  <a:cubicBezTo>
                    <a:pt x="84083" y="143284"/>
                    <a:pt x="83773" y="144193"/>
                    <a:pt x="82222" y="147523"/>
                  </a:cubicBezTo>
                  <a:cubicBezTo>
                    <a:pt x="68890" y="179009"/>
                    <a:pt x="52457" y="186275"/>
                    <a:pt x="41914" y="186275"/>
                  </a:cubicBezTo>
                  <a:cubicBezTo>
                    <a:pt x="35403" y="186275"/>
                    <a:pt x="32303" y="182339"/>
                    <a:pt x="32303" y="172348"/>
                  </a:cubicBezTo>
                  <a:cubicBezTo>
                    <a:pt x="32303" y="165082"/>
                    <a:pt x="32923" y="162963"/>
                    <a:pt x="34163" y="157816"/>
                  </a:cubicBezTo>
                  <a:lnTo>
                    <a:pt x="57107" y="68505"/>
                  </a:lnTo>
                  <a:lnTo>
                    <a:pt x="86253" y="68505"/>
                  </a:lnTo>
                  <a:cubicBezTo>
                    <a:pt x="92454" y="68505"/>
                    <a:pt x="95555" y="68505"/>
                    <a:pt x="95555" y="62450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60" name="Figura a mano libera: forma 159">
              <a:extLst>
                <a:ext uri="{FF2B5EF4-FFF2-40B4-BE49-F238E27FC236}">
                  <a16:creationId xmlns:a16="http://schemas.microsoft.com/office/drawing/2014/main" id="{59B144CF-897F-D11E-6669-51E6E4ECB542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12290506" y="8615443"/>
              <a:ext cx="71624" cy="301538"/>
            </a:xfrm>
            <a:custGeom>
              <a:avLst/>
              <a:gdLst>
                <a:gd name="connsiteX0" fmla="*/ 71994 w 71624"/>
                <a:gd name="connsiteY0" fmla="*/ 163569 h 301538"/>
                <a:gd name="connsiteX1" fmla="*/ 71994 w 71624"/>
                <a:gd name="connsiteY1" fmla="*/ 138138 h 301538"/>
                <a:gd name="connsiteX2" fmla="*/ 5331 w 71624"/>
                <a:gd name="connsiteY2" fmla="*/ 689 h 301538"/>
                <a:gd name="connsiteX3" fmla="*/ 3470 w 71624"/>
                <a:gd name="connsiteY3" fmla="*/ 84 h 301538"/>
                <a:gd name="connsiteX4" fmla="*/ 370 w 71624"/>
                <a:gd name="connsiteY4" fmla="*/ 3111 h 301538"/>
                <a:gd name="connsiteX5" fmla="*/ 1610 w 71624"/>
                <a:gd name="connsiteY5" fmla="*/ 5533 h 301538"/>
                <a:gd name="connsiteX6" fmla="*/ 55251 w 71624"/>
                <a:gd name="connsiteY6" fmla="*/ 138138 h 301538"/>
                <a:gd name="connsiteX7" fmla="*/ 55251 w 71624"/>
                <a:gd name="connsiteY7" fmla="*/ 163569 h 301538"/>
                <a:gd name="connsiteX8" fmla="*/ 1610 w 71624"/>
                <a:gd name="connsiteY8" fmla="*/ 296173 h 301538"/>
                <a:gd name="connsiteX9" fmla="*/ 370 w 71624"/>
                <a:gd name="connsiteY9" fmla="*/ 298595 h 301538"/>
                <a:gd name="connsiteX10" fmla="*/ 3470 w 71624"/>
                <a:gd name="connsiteY10" fmla="*/ 301623 h 301538"/>
                <a:gd name="connsiteX11" fmla="*/ 5331 w 71624"/>
                <a:gd name="connsiteY11" fmla="*/ 301017 h 301538"/>
                <a:gd name="connsiteX12" fmla="*/ 71994 w 71624"/>
                <a:gd name="connsiteY12" fmla="*/ 163569 h 30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624" h="301538">
                  <a:moveTo>
                    <a:pt x="71994" y="163569"/>
                  </a:moveTo>
                  <a:lnTo>
                    <a:pt x="71994" y="138138"/>
                  </a:lnTo>
                  <a:cubicBezTo>
                    <a:pt x="71994" y="86368"/>
                    <a:pt x="39438" y="25818"/>
                    <a:pt x="5331" y="689"/>
                  </a:cubicBezTo>
                  <a:cubicBezTo>
                    <a:pt x="4711" y="387"/>
                    <a:pt x="4091" y="84"/>
                    <a:pt x="3470" y="84"/>
                  </a:cubicBezTo>
                  <a:cubicBezTo>
                    <a:pt x="1920" y="84"/>
                    <a:pt x="370" y="1598"/>
                    <a:pt x="370" y="3111"/>
                  </a:cubicBezTo>
                  <a:cubicBezTo>
                    <a:pt x="370" y="4020"/>
                    <a:pt x="990" y="4928"/>
                    <a:pt x="1610" y="5533"/>
                  </a:cubicBezTo>
                  <a:cubicBezTo>
                    <a:pt x="33856" y="29148"/>
                    <a:pt x="55251" y="89698"/>
                    <a:pt x="55251" y="138138"/>
                  </a:cubicBezTo>
                  <a:lnTo>
                    <a:pt x="55251" y="163569"/>
                  </a:lnTo>
                  <a:cubicBezTo>
                    <a:pt x="55251" y="212009"/>
                    <a:pt x="33856" y="272559"/>
                    <a:pt x="1610" y="296173"/>
                  </a:cubicBezTo>
                  <a:cubicBezTo>
                    <a:pt x="990" y="296779"/>
                    <a:pt x="370" y="297687"/>
                    <a:pt x="370" y="298595"/>
                  </a:cubicBezTo>
                  <a:cubicBezTo>
                    <a:pt x="370" y="300109"/>
                    <a:pt x="1920" y="301623"/>
                    <a:pt x="3470" y="301623"/>
                  </a:cubicBezTo>
                  <a:cubicBezTo>
                    <a:pt x="4091" y="301623"/>
                    <a:pt x="4711" y="301320"/>
                    <a:pt x="5331" y="301017"/>
                  </a:cubicBezTo>
                  <a:cubicBezTo>
                    <a:pt x="39438" y="275889"/>
                    <a:pt x="71994" y="215339"/>
                    <a:pt x="71994" y="163569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61" name="Figura a mano libera: forma 160">
              <a:extLst>
                <a:ext uri="{FF2B5EF4-FFF2-40B4-BE49-F238E27FC236}">
                  <a16:creationId xmlns:a16="http://schemas.microsoft.com/office/drawing/2014/main" id="{4C68CFEB-A9B4-3E56-3A25-DF1BB90CA5D0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12454119" y="8708093"/>
              <a:ext cx="168053" cy="137145"/>
            </a:xfrm>
            <a:custGeom>
              <a:avLst/>
              <a:gdLst>
                <a:gd name="connsiteX0" fmla="*/ 168429 w 168053"/>
                <a:gd name="connsiteY0" fmla="*/ 90606 h 137145"/>
                <a:gd name="connsiteX1" fmla="*/ 164708 w 168053"/>
                <a:gd name="connsiteY1" fmla="*/ 87579 h 137145"/>
                <a:gd name="connsiteX2" fmla="*/ 160057 w 168053"/>
                <a:gd name="connsiteY2" fmla="*/ 93028 h 137145"/>
                <a:gd name="connsiteX3" fmla="*/ 128431 w 168053"/>
                <a:gd name="connsiteY3" fmla="*/ 130569 h 137145"/>
                <a:gd name="connsiteX4" fmla="*/ 120990 w 168053"/>
                <a:gd name="connsiteY4" fmla="*/ 120578 h 137145"/>
                <a:gd name="connsiteX5" fmla="*/ 126571 w 168053"/>
                <a:gd name="connsiteY5" fmla="*/ 99083 h 137145"/>
                <a:gd name="connsiteX6" fmla="*/ 145484 w 168053"/>
                <a:gd name="connsiteY6" fmla="*/ 32478 h 137145"/>
                <a:gd name="connsiteX7" fmla="*/ 109827 w 168053"/>
                <a:gd name="connsiteY7" fmla="*/ 84 h 137145"/>
                <a:gd name="connsiteX8" fmla="*/ 61458 w 168053"/>
                <a:gd name="connsiteY8" fmla="*/ 26423 h 137145"/>
                <a:gd name="connsiteX9" fmla="*/ 32932 w 168053"/>
                <a:gd name="connsiteY9" fmla="*/ 84 h 137145"/>
                <a:gd name="connsiteX10" fmla="*/ 9678 w 168053"/>
                <a:gd name="connsiteY10" fmla="*/ 17341 h 137145"/>
                <a:gd name="connsiteX11" fmla="*/ 376 w 168053"/>
                <a:gd name="connsiteY11" fmla="*/ 46708 h 137145"/>
                <a:gd name="connsiteX12" fmla="*/ 4096 w 168053"/>
                <a:gd name="connsiteY12" fmla="*/ 49735 h 137145"/>
                <a:gd name="connsiteX13" fmla="*/ 9367 w 168053"/>
                <a:gd name="connsiteY13" fmla="*/ 42772 h 137145"/>
                <a:gd name="connsiteX14" fmla="*/ 32002 w 168053"/>
                <a:gd name="connsiteY14" fmla="*/ 6745 h 137145"/>
                <a:gd name="connsiteX15" fmla="*/ 41614 w 168053"/>
                <a:gd name="connsiteY15" fmla="*/ 20671 h 137145"/>
                <a:gd name="connsiteX16" fmla="*/ 36653 w 168053"/>
                <a:gd name="connsiteY16" fmla="*/ 46102 h 137145"/>
                <a:gd name="connsiteX17" fmla="*/ 18669 w 168053"/>
                <a:gd name="connsiteY17" fmla="*/ 116037 h 137145"/>
                <a:gd name="connsiteX18" fmla="*/ 15879 w 168053"/>
                <a:gd name="connsiteY18" fmla="*/ 129055 h 137145"/>
                <a:gd name="connsiteX19" fmla="*/ 24871 w 168053"/>
                <a:gd name="connsiteY19" fmla="*/ 137230 h 137145"/>
                <a:gd name="connsiteX20" fmla="*/ 36343 w 168053"/>
                <a:gd name="connsiteY20" fmla="*/ 128753 h 137145"/>
                <a:gd name="connsiteX21" fmla="*/ 42234 w 168053"/>
                <a:gd name="connsiteY21" fmla="*/ 106349 h 137145"/>
                <a:gd name="connsiteX22" fmla="*/ 49055 w 168053"/>
                <a:gd name="connsiteY22" fmla="*/ 79102 h 137145"/>
                <a:gd name="connsiteX23" fmla="*/ 54326 w 168053"/>
                <a:gd name="connsiteY23" fmla="*/ 58817 h 137145"/>
                <a:gd name="connsiteX24" fmla="*/ 58357 w 168053"/>
                <a:gd name="connsiteY24" fmla="*/ 43680 h 137145"/>
                <a:gd name="connsiteX25" fmla="*/ 108897 w 168053"/>
                <a:gd name="connsiteY25" fmla="*/ 6745 h 137145"/>
                <a:gd name="connsiteX26" fmla="*/ 125640 w 168053"/>
                <a:gd name="connsiteY26" fmla="*/ 27937 h 137145"/>
                <a:gd name="connsiteX27" fmla="*/ 105486 w 168053"/>
                <a:gd name="connsiteY27" fmla="*/ 98478 h 137145"/>
                <a:gd name="connsiteX28" fmla="*/ 102386 w 168053"/>
                <a:gd name="connsiteY28" fmla="*/ 112404 h 137145"/>
                <a:gd name="connsiteX29" fmla="*/ 127811 w 168053"/>
                <a:gd name="connsiteY29" fmla="*/ 137230 h 137145"/>
                <a:gd name="connsiteX30" fmla="*/ 168429 w 168053"/>
                <a:gd name="connsiteY30" fmla="*/ 90606 h 13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68053" h="137145">
                  <a:moveTo>
                    <a:pt x="168429" y="90606"/>
                  </a:moveTo>
                  <a:cubicBezTo>
                    <a:pt x="168429" y="87579"/>
                    <a:pt x="165638" y="87579"/>
                    <a:pt x="164708" y="87579"/>
                  </a:cubicBezTo>
                  <a:cubicBezTo>
                    <a:pt x="161608" y="87579"/>
                    <a:pt x="161608" y="88487"/>
                    <a:pt x="160057" y="93028"/>
                  </a:cubicBezTo>
                  <a:cubicBezTo>
                    <a:pt x="153856" y="113615"/>
                    <a:pt x="143624" y="130569"/>
                    <a:pt x="128431" y="130569"/>
                  </a:cubicBezTo>
                  <a:cubicBezTo>
                    <a:pt x="123160" y="130569"/>
                    <a:pt x="120990" y="127542"/>
                    <a:pt x="120990" y="120578"/>
                  </a:cubicBezTo>
                  <a:cubicBezTo>
                    <a:pt x="120990" y="113010"/>
                    <a:pt x="123780" y="105744"/>
                    <a:pt x="126571" y="99083"/>
                  </a:cubicBezTo>
                  <a:cubicBezTo>
                    <a:pt x="132462" y="83037"/>
                    <a:pt x="145484" y="49735"/>
                    <a:pt x="145484" y="32478"/>
                  </a:cubicBezTo>
                  <a:cubicBezTo>
                    <a:pt x="145484" y="12194"/>
                    <a:pt x="132152" y="84"/>
                    <a:pt x="109827" y="84"/>
                  </a:cubicBezTo>
                  <a:cubicBezTo>
                    <a:pt x="81922" y="84"/>
                    <a:pt x="66729" y="19460"/>
                    <a:pt x="61458" y="26423"/>
                  </a:cubicBezTo>
                  <a:cubicBezTo>
                    <a:pt x="59907" y="9469"/>
                    <a:pt x="47195" y="84"/>
                    <a:pt x="32932" y="84"/>
                  </a:cubicBezTo>
                  <a:cubicBezTo>
                    <a:pt x="18669" y="84"/>
                    <a:pt x="12778" y="11891"/>
                    <a:pt x="9678" y="17341"/>
                  </a:cubicBezTo>
                  <a:cubicBezTo>
                    <a:pt x="4717" y="27634"/>
                    <a:pt x="376" y="45496"/>
                    <a:pt x="376" y="46708"/>
                  </a:cubicBezTo>
                  <a:cubicBezTo>
                    <a:pt x="376" y="49735"/>
                    <a:pt x="4096" y="49735"/>
                    <a:pt x="4096" y="49735"/>
                  </a:cubicBezTo>
                  <a:cubicBezTo>
                    <a:pt x="7197" y="49735"/>
                    <a:pt x="7507" y="49432"/>
                    <a:pt x="9367" y="42772"/>
                  </a:cubicBezTo>
                  <a:cubicBezTo>
                    <a:pt x="14639" y="21277"/>
                    <a:pt x="20840" y="6745"/>
                    <a:pt x="32002" y="6745"/>
                  </a:cubicBezTo>
                  <a:cubicBezTo>
                    <a:pt x="38203" y="6745"/>
                    <a:pt x="41614" y="10680"/>
                    <a:pt x="41614" y="20671"/>
                  </a:cubicBezTo>
                  <a:cubicBezTo>
                    <a:pt x="41614" y="27029"/>
                    <a:pt x="40684" y="30359"/>
                    <a:pt x="36653" y="46102"/>
                  </a:cubicBezTo>
                  <a:lnTo>
                    <a:pt x="18669" y="116037"/>
                  </a:lnTo>
                  <a:cubicBezTo>
                    <a:pt x="17739" y="120578"/>
                    <a:pt x="15879" y="127542"/>
                    <a:pt x="15879" y="129055"/>
                  </a:cubicBezTo>
                  <a:cubicBezTo>
                    <a:pt x="15879" y="134505"/>
                    <a:pt x="20220" y="137230"/>
                    <a:pt x="24871" y="137230"/>
                  </a:cubicBezTo>
                  <a:cubicBezTo>
                    <a:pt x="28591" y="137230"/>
                    <a:pt x="34172" y="134808"/>
                    <a:pt x="36343" y="128753"/>
                  </a:cubicBezTo>
                  <a:cubicBezTo>
                    <a:pt x="36653" y="128147"/>
                    <a:pt x="40374" y="113918"/>
                    <a:pt x="42234" y="106349"/>
                  </a:cubicBezTo>
                  <a:lnTo>
                    <a:pt x="49055" y="79102"/>
                  </a:lnTo>
                  <a:cubicBezTo>
                    <a:pt x="50916" y="72441"/>
                    <a:pt x="52776" y="65781"/>
                    <a:pt x="54326" y="58817"/>
                  </a:cubicBezTo>
                  <a:lnTo>
                    <a:pt x="58357" y="43680"/>
                  </a:lnTo>
                  <a:cubicBezTo>
                    <a:pt x="63008" y="34295"/>
                    <a:pt x="79441" y="6745"/>
                    <a:pt x="108897" y="6745"/>
                  </a:cubicBezTo>
                  <a:cubicBezTo>
                    <a:pt x="122850" y="6745"/>
                    <a:pt x="125640" y="17946"/>
                    <a:pt x="125640" y="27937"/>
                  </a:cubicBezTo>
                  <a:cubicBezTo>
                    <a:pt x="125640" y="46708"/>
                    <a:pt x="110447" y="85459"/>
                    <a:pt x="105486" y="98478"/>
                  </a:cubicBezTo>
                  <a:cubicBezTo>
                    <a:pt x="102696" y="105441"/>
                    <a:pt x="102386" y="109074"/>
                    <a:pt x="102386" y="112404"/>
                  </a:cubicBezTo>
                  <a:cubicBezTo>
                    <a:pt x="102386" y="126633"/>
                    <a:pt x="113238" y="137230"/>
                    <a:pt x="127811" y="137230"/>
                  </a:cubicBezTo>
                  <a:cubicBezTo>
                    <a:pt x="156957" y="137230"/>
                    <a:pt x="168429" y="93028"/>
                    <a:pt x="168429" y="90606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62" name="Figura a mano libera: forma 161">
              <a:extLst>
                <a:ext uri="{FF2B5EF4-FFF2-40B4-BE49-F238E27FC236}">
                  <a16:creationId xmlns:a16="http://schemas.microsoft.com/office/drawing/2014/main" id="{FDA2FFCB-B76F-FE3A-3ED6-9699BE098B8D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12644838" y="8775977"/>
              <a:ext cx="95933" cy="140718"/>
            </a:xfrm>
            <a:custGeom>
              <a:avLst/>
              <a:gdLst>
                <a:gd name="connsiteX0" fmla="*/ 96314 w 95933"/>
                <a:gd name="connsiteY0" fmla="*/ 102235 h 140718"/>
                <a:gd name="connsiteX1" fmla="*/ 88934 w 95933"/>
                <a:gd name="connsiteY1" fmla="*/ 102235 h 140718"/>
                <a:gd name="connsiteX2" fmla="*/ 83291 w 95933"/>
                <a:gd name="connsiteY2" fmla="*/ 121520 h 140718"/>
                <a:gd name="connsiteX3" fmla="*/ 61804 w 95933"/>
                <a:gd name="connsiteY3" fmla="*/ 122792 h 140718"/>
                <a:gd name="connsiteX4" fmla="*/ 21868 w 95933"/>
                <a:gd name="connsiteY4" fmla="*/ 122792 h 140718"/>
                <a:gd name="connsiteX5" fmla="*/ 65277 w 95933"/>
                <a:gd name="connsiteY5" fmla="*/ 87188 h 140718"/>
                <a:gd name="connsiteX6" fmla="*/ 96314 w 95933"/>
                <a:gd name="connsiteY6" fmla="*/ 41412 h 140718"/>
                <a:gd name="connsiteX7" fmla="*/ 45526 w 95933"/>
                <a:gd name="connsiteY7" fmla="*/ 87 h 140718"/>
                <a:gd name="connsiteX8" fmla="*/ 381 w 95933"/>
                <a:gd name="connsiteY8" fmla="*/ 38022 h 140718"/>
                <a:gd name="connsiteX9" fmla="*/ 11884 w 95933"/>
                <a:gd name="connsiteY9" fmla="*/ 49889 h 140718"/>
                <a:gd name="connsiteX10" fmla="*/ 23387 w 95933"/>
                <a:gd name="connsiteY10" fmla="*/ 38657 h 140718"/>
                <a:gd name="connsiteX11" fmla="*/ 10582 w 95933"/>
                <a:gd name="connsiteY11" fmla="*/ 27425 h 140718"/>
                <a:gd name="connsiteX12" fmla="*/ 42270 w 95933"/>
                <a:gd name="connsiteY12" fmla="*/ 7716 h 140718"/>
                <a:gd name="connsiteX13" fmla="*/ 75261 w 95933"/>
                <a:gd name="connsiteY13" fmla="*/ 41412 h 140718"/>
                <a:gd name="connsiteX14" fmla="*/ 54859 w 95933"/>
                <a:gd name="connsiteY14" fmla="*/ 82102 h 140718"/>
                <a:gd name="connsiteX15" fmla="*/ 2551 w 95933"/>
                <a:gd name="connsiteY15" fmla="*/ 132540 h 140718"/>
                <a:gd name="connsiteX16" fmla="*/ 381 w 95933"/>
                <a:gd name="connsiteY16" fmla="*/ 140805 h 140718"/>
                <a:gd name="connsiteX17" fmla="*/ 89803 w 95933"/>
                <a:gd name="connsiteY17" fmla="*/ 140805 h 140718"/>
                <a:gd name="connsiteX18" fmla="*/ 96314 w 95933"/>
                <a:gd name="connsiteY18" fmla="*/ 102235 h 140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933" h="140718">
                  <a:moveTo>
                    <a:pt x="96314" y="102235"/>
                  </a:moveTo>
                  <a:lnTo>
                    <a:pt x="88934" y="102235"/>
                  </a:lnTo>
                  <a:cubicBezTo>
                    <a:pt x="88283" y="106897"/>
                    <a:pt x="86113" y="119401"/>
                    <a:pt x="83291" y="121520"/>
                  </a:cubicBezTo>
                  <a:cubicBezTo>
                    <a:pt x="81555" y="122792"/>
                    <a:pt x="64843" y="122792"/>
                    <a:pt x="61804" y="122792"/>
                  </a:cubicBezTo>
                  <a:lnTo>
                    <a:pt x="21868" y="122792"/>
                  </a:lnTo>
                  <a:cubicBezTo>
                    <a:pt x="44658" y="103083"/>
                    <a:pt x="52254" y="97149"/>
                    <a:pt x="65277" y="87188"/>
                  </a:cubicBezTo>
                  <a:cubicBezTo>
                    <a:pt x="81338" y="74685"/>
                    <a:pt x="96314" y="61545"/>
                    <a:pt x="96314" y="41412"/>
                  </a:cubicBezTo>
                  <a:cubicBezTo>
                    <a:pt x="96314" y="15770"/>
                    <a:pt x="73307" y="87"/>
                    <a:pt x="45526" y="87"/>
                  </a:cubicBezTo>
                  <a:cubicBezTo>
                    <a:pt x="18612" y="87"/>
                    <a:pt x="381" y="18525"/>
                    <a:pt x="381" y="38022"/>
                  </a:cubicBezTo>
                  <a:cubicBezTo>
                    <a:pt x="381" y="48830"/>
                    <a:pt x="9714" y="49889"/>
                    <a:pt x="11884" y="49889"/>
                  </a:cubicBezTo>
                  <a:cubicBezTo>
                    <a:pt x="17093" y="49889"/>
                    <a:pt x="23387" y="46287"/>
                    <a:pt x="23387" y="38657"/>
                  </a:cubicBezTo>
                  <a:cubicBezTo>
                    <a:pt x="23387" y="34843"/>
                    <a:pt x="21868" y="27425"/>
                    <a:pt x="10582" y="27425"/>
                  </a:cubicBezTo>
                  <a:cubicBezTo>
                    <a:pt x="17310" y="12379"/>
                    <a:pt x="32069" y="7716"/>
                    <a:pt x="42270" y="7716"/>
                  </a:cubicBezTo>
                  <a:cubicBezTo>
                    <a:pt x="63974" y="7716"/>
                    <a:pt x="75261" y="24247"/>
                    <a:pt x="75261" y="41412"/>
                  </a:cubicBezTo>
                  <a:cubicBezTo>
                    <a:pt x="75261" y="59850"/>
                    <a:pt x="61804" y="74473"/>
                    <a:pt x="54859" y="82102"/>
                  </a:cubicBezTo>
                  <a:lnTo>
                    <a:pt x="2551" y="132540"/>
                  </a:lnTo>
                  <a:cubicBezTo>
                    <a:pt x="381" y="134447"/>
                    <a:pt x="381" y="134871"/>
                    <a:pt x="381" y="140805"/>
                  </a:cubicBezTo>
                  <a:lnTo>
                    <a:pt x="89803" y="140805"/>
                  </a:lnTo>
                  <a:lnTo>
                    <a:pt x="96314" y="102235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63" name="Figura a mano libera: forma 162">
              <a:extLst>
                <a:ext uri="{FF2B5EF4-FFF2-40B4-BE49-F238E27FC236}">
                  <a16:creationId xmlns:a16="http://schemas.microsoft.com/office/drawing/2014/main" id="{11166391-D99C-90CD-ABD1-936DE5B6F67B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12853163" y="8615443"/>
              <a:ext cx="71624" cy="301538"/>
            </a:xfrm>
            <a:custGeom>
              <a:avLst/>
              <a:gdLst>
                <a:gd name="connsiteX0" fmla="*/ 72012 w 71624"/>
                <a:gd name="connsiteY0" fmla="*/ 298595 h 301538"/>
                <a:gd name="connsiteX1" fmla="*/ 70771 w 71624"/>
                <a:gd name="connsiteY1" fmla="*/ 296173 h 301538"/>
                <a:gd name="connsiteX2" fmla="*/ 17131 w 71624"/>
                <a:gd name="connsiteY2" fmla="*/ 163569 h 301538"/>
                <a:gd name="connsiteX3" fmla="*/ 17131 w 71624"/>
                <a:gd name="connsiteY3" fmla="*/ 138138 h 301538"/>
                <a:gd name="connsiteX4" fmla="*/ 70771 w 71624"/>
                <a:gd name="connsiteY4" fmla="*/ 5533 h 301538"/>
                <a:gd name="connsiteX5" fmla="*/ 72012 w 71624"/>
                <a:gd name="connsiteY5" fmla="*/ 3111 h 301538"/>
                <a:gd name="connsiteX6" fmla="*/ 68911 w 71624"/>
                <a:gd name="connsiteY6" fmla="*/ 84 h 301538"/>
                <a:gd name="connsiteX7" fmla="*/ 67051 w 71624"/>
                <a:gd name="connsiteY7" fmla="*/ 689 h 301538"/>
                <a:gd name="connsiteX8" fmla="*/ 388 w 71624"/>
                <a:gd name="connsiteY8" fmla="*/ 138138 h 301538"/>
                <a:gd name="connsiteX9" fmla="*/ 388 w 71624"/>
                <a:gd name="connsiteY9" fmla="*/ 163569 h 301538"/>
                <a:gd name="connsiteX10" fmla="*/ 67051 w 71624"/>
                <a:gd name="connsiteY10" fmla="*/ 301017 h 301538"/>
                <a:gd name="connsiteX11" fmla="*/ 68911 w 71624"/>
                <a:gd name="connsiteY11" fmla="*/ 301623 h 301538"/>
                <a:gd name="connsiteX12" fmla="*/ 72012 w 71624"/>
                <a:gd name="connsiteY12" fmla="*/ 298595 h 30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624" h="301538">
                  <a:moveTo>
                    <a:pt x="72012" y="298595"/>
                  </a:moveTo>
                  <a:cubicBezTo>
                    <a:pt x="72012" y="297687"/>
                    <a:pt x="71392" y="296779"/>
                    <a:pt x="70771" y="296173"/>
                  </a:cubicBezTo>
                  <a:cubicBezTo>
                    <a:pt x="38525" y="272559"/>
                    <a:pt x="17131" y="212009"/>
                    <a:pt x="17131" y="163569"/>
                  </a:cubicBezTo>
                  <a:lnTo>
                    <a:pt x="17131" y="138138"/>
                  </a:lnTo>
                  <a:cubicBezTo>
                    <a:pt x="17131" y="89698"/>
                    <a:pt x="38525" y="29148"/>
                    <a:pt x="70771" y="5533"/>
                  </a:cubicBezTo>
                  <a:cubicBezTo>
                    <a:pt x="71392" y="4928"/>
                    <a:pt x="72012" y="4020"/>
                    <a:pt x="72012" y="3111"/>
                  </a:cubicBezTo>
                  <a:cubicBezTo>
                    <a:pt x="72012" y="1598"/>
                    <a:pt x="70461" y="84"/>
                    <a:pt x="68911" y="84"/>
                  </a:cubicBezTo>
                  <a:cubicBezTo>
                    <a:pt x="68291" y="84"/>
                    <a:pt x="67671" y="387"/>
                    <a:pt x="67051" y="689"/>
                  </a:cubicBezTo>
                  <a:cubicBezTo>
                    <a:pt x="32944" y="25818"/>
                    <a:pt x="388" y="86368"/>
                    <a:pt x="388" y="138138"/>
                  </a:cubicBezTo>
                  <a:lnTo>
                    <a:pt x="388" y="163569"/>
                  </a:lnTo>
                  <a:cubicBezTo>
                    <a:pt x="388" y="215339"/>
                    <a:pt x="32944" y="275889"/>
                    <a:pt x="67051" y="301017"/>
                  </a:cubicBezTo>
                  <a:cubicBezTo>
                    <a:pt x="67671" y="301320"/>
                    <a:pt x="68291" y="301623"/>
                    <a:pt x="68911" y="301623"/>
                  </a:cubicBezTo>
                  <a:cubicBezTo>
                    <a:pt x="70461" y="301623"/>
                    <a:pt x="72012" y="300109"/>
                    <a:pt x="72012" y="298595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64" name="Figura a mano libera: forma 163">
              <a:extLst>
                <a:ext uri="{FF2B5EF4-FFF2-40B4-BE49-F238E27FC236}">
                  <a16:creationId xmlns:a16="http://schemas.microsoft.com/office/drawing/2014/main" id="{34443EB5-7A01-7708-F4F1-87424DE2D7D2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12949592" y="8652387"/>
              <a:ext cx="95188" cy="192851"/>
            </a:xfrm>
            <a:custGeom>
              <a:avLst/>
              <a:gdLst>
                <a:gd name="connsiteX0" fmla="*/ 95580 w 95188"/>
                <a:gd name="connsiteY0" fmla="*/ 62450 h 192851"/>
                <a:gd name="connsiteX1" fmla="*/ 86898 w 95188"/>
                <a:gd name="connsiteY1" fmla="*/ 59120 h 192851"/>
                <a:gd name="connsiteX2" fmla="*/ 59613 w 95188"/>
                <a:gd name="connsiteY2" fmla="*/ 59120 h 192851"/>
                <a:gd name="connsiteX3" fmla="*/ 72326 w 95188"/>
                <a:gd name="connsiteY3" fmla="*/ 8258 h 192851"/>
                <a:gd name="connsiteX4" fmla="*/ 63334 w 95188"/>
                <a:gd name="connsiteY4" fmla="*/ 84 h 192851"/>
                <a:gd name="connsiteX5" fmla="*/ 50931 w 95188"/>
                <a:gd name="connsiteY5" fmla="*/ 10983 h 192851"/>
                <a:gd name="connsiteX6" fmla="*/ 38839 w 95188"/>
                <a:gd name="connsiteY6" fmla="*/ 59120 h 192851"/>
                <a:gd name="connsiteX7" fmla="*/ 9693 w 95188"/>
                <a:gd name="connsiteY7" fmla="*/ 59120 h 192851"/>
                <a:gd name="connsiteX8" fmla="*/ 391 w 95188"/>
                <a:gd name="connsiteY8" fmla="*/ 64872 h 192851"/>
                <a:gd name="connsiteX9" fmla="*/ 9073 w 95188"/>
                <a:gd name="connsiteY9" fmla="*/ 68505 h 192851"/>
                <a:gd name="connsiteX10" fmla="*/ 36358 w 95188"/>
                <a:gd name="connsiteY10" fmla="*/ 68505 h 192851"/>
                <a:gd name="connsiteX11" fmla="*/ 12794 w 95188"/>
                <a:gd name="connsiteY11" fmla="*/ 165082 h 192851"/>
                <a:gd name="connsiteX12" fmla="*/ 41319 w 95188"/>
                <a:gd name="connsiteY12" fmla="*/ 192935 h 192851"/>
                <a:gd name="connsiteX13" fmla="*/ 90619 w 95188"/>
                <a:gd name="connsiteY13" fmla="*/ 146312 h 192851"/>
                <a:gd name="connsiteX14" fmla="*/ 86898 w 95188"/>
                <a:gd name="connsiteY14" fmla="*/ 143284 h 192851"/>
                <a:gd name="connsiteX15" fmla="*/ 82247 w 95188"/>
                <a:gd name="connsiteY15" fmla="*/ 147523 h 192851"/>
                <a:gd name="connsiteX16" fmla="*/ 41940 w 95188"/>
                <a:gd name="connsiteY16" fmla="*/ 186275 h 192851"/>
                <a:gd name="connsiteX17" fmla="*/ 32328 w 95188"/>
                <a:gd name="connsiteY17" fmla="*/ 172348 h 192851"/>
                <a:gd name="connsiteX18" fmla="*/ 34188 w 95188"/>
                <a:gd name="connsiteY18" fmla="*/ 157816 h 192851"/>
                <a:gd name="connsiteX19" fmla="*/ 57133 w 95188"/>
                <a:gd name="connsiteY19" fmla="*/ 68505 h 192851"/>
                <a:gd name="connsiteX20" fmla="*/ 86278 w 95188"/>
                <a:gd name="connsiteY20" fmla="*/ 68505 h 192851"/>
                <a:gd name="connsiteX21" fmla="*/ 95580 w 95188"/>
                <a:gd name="connsiteY21" fmla="*/ 62450 h 192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188" h="192851">
                  <a:moveTo>
                    <a:pt x="95580" y="62450"/>
                  </a:moveTo>
                  <a:cubicBezTo>
                    <a:pt x="95580" y="59120"/>
                    <a:pt x="92480" y="59120"/>
                    <a:pt x="86898" y="59120"/>
                  </a:cubicBezTo>
                  <a:lnTo>
                    <a:pt x="59613" y="59120"/>
                  </a:lnTo>
                  <a:cubicBezTo>
                    <a:pt x="70775" y="16130"/>
                    <a:pt x="72326" y="10075"/>
                    <a:pt x="72326" y="8258"/>
                  </a:cubicBezTo>
                  <a:cubicBezTo>
                    <a:pt x="72326" y="3111"/>
                    <a:pt x="68605" y="84"/>
                    <a:pt x="63334" y="84"/>
                  </a:cubicBezTo>
                  <a:cubicBezTo>
                    <a:pt x="62404" y="84"/>
                    <a:pt x="53722" y="387"/>
                    <a:pt x="50931" y="10983"/>
                  </a:cubicBezTo>
                  <a:lnTo>
                    <a:pt x="38839" y="59120"/>
                  </a:lnTo>
                  <a:lnTo>
                    <a:pt x="9693" y="59120"/>
                  </a:lnTo>
                  <a:cubicBezTo>
                    <a:pt x="3492" y="59120"/>
                    <a:pt x="391" y="59120"/>
                    <a:pt x="391" y="64872"/>
                  </a:cubicBezTo>
                  <a:cubicBezTo>
                    <a:pt x="391" y="68505"/>
                    <a:pt x="2872" y="68505"/>
                    <a:pt x="9073" y="68505"/>
                  </a:cubicBezTo>
                  <a:lnTo>
                    <a:pt x="36358" y="68505"/>
                  </a:lnTo>
                  <a:cubicBezTo>
                    <a:pt x="14034" y="154486"/>
                    <a:pt x="12794" y="159633"/>
                    <a:pt x="12794" y="165082"/>
                  </a:cubicBezTo>
                  <a:cubicBezTo>
                    <a:pt x="12794" y="181431"/>
                    <a:pt x="24576" y="192935"/>
                    <a:pt x="41319" y="192935"/>
                  </a:cubicBezTo>
                  <a:cubicBezTo>
                    <a:pt x="72946" y="192935"/>
                    <a:pt x="90619" y="148734"/>
                    <a:pt x="90619" y="146312"/>
                  </a:cubicBezTo>
                  <a:cubicBezTo>
                    <a:pt x="90619" y="143284"/>
                    <a:pt x="88139" y="143284"/>
                    <a:pt x="86898" y="143284"/>
                  </a:cubicBezTo>
                  <a:cubicBezTo>
                    <a:pt x="84108" y="143284"/>
                    <a:pt x="83798" y="144193"/>
                    <a:pt x="82247" y="147523"/>
                  </a:cubicBezTo>
                  <a:cubicBezTo>
                    <a:pt x="68915" y="179009"/>
                    <a:pt x="52482" y="186275"/>
                    <a:pt x="41940" y="186275"/>
                  </a:cubicBezTo>
                  <a:cubicBezTo>
                    <a:pt x="35428" y="186275"/>
                    <a:pt x="32328" y="182339"/>
                    <a:pt x="32328" y="172348"/>
                  </a:cubicBezTo>
                  <a:cubicBezTo>
                    <a:pt x="32328" y="165082"/>
                    <a:pt x="32948" y="162963"/>
                    <a:pt x="34188" y="157816"/>
                  </a:cubicBezTo>
                  <a:lnTo>
                    <a:pt x="57133" y="68505"/>
                  </a:lnTo>
                  <a:lnTo>
                    <a:pt x="86278" y="68505"/>
                  </a:lnTo>
                  <a:cubicBezTo>
                    <a:pt x="92480" y="68505"/>
                    <a:pt x="95580" y="68505"/>
                    <a:pt x="95580" y="62450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65" name="Figura a mano libera: forma 164">
              <a:extLst>
                <a:ext uri="{FF2B5EF4-FFF2-40B4-BE49-F238E27FC236}">
                  <a16:creationId xmlns:a16="http://schemas.microsoft.com/office/drawing/2014/main" id="{A54CC157-7338-09C8-E974-23891FDD2A94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13068934" y="8615651"/>
              <a:ext cx="59252" cy="96001"/>
            </a:xfrm>
            <a:custGeom>
              <a:avLst/>
              <a:gdLst>
                <a:gd name="connsiteX0" fmla="*/ 59647 w 59252"/>
                <a:gd name="connsiteY0" fmla="*/ 11313 h 96001"/>
                <a:gd name="connsiteX1" fmla="*/ 47927 w 59252"/>
                <a:gd name="connsiteY1" fmla="*/ 81 h 96001"/>
                <a:gd name="connsiteX2" fmla="*/ 37509 w 59252"/>
                <a:gd name="connsiteY2" fmla="*/ 6227 h 96001"/>
                <a:gd name="connsiteX3" fmla="*/ 394 w 59252"/>
                <a:gd name="connsiteY3" fmla="*/ 96083 h 96001"/>
                <a:gd name="connsiteX4" fmla="*/ 8642 w 59252"/>
                <a:gd name="connsiteY4" fmla="*/ 96083 h 96001"/>
                <a:gd name="connsiteX5" fmla="*/ 57911 w 59252"/>
                <a:gd name="connsiteY5" fmla="*/ 17247 h 96001"/>
                <a:gd name="connsiteX6" fmla="*/ 59647 w 59252"/>
                <a:gd name="connsiteY6" fmla="*/ 11313 h 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252" h="96001">
                  <a:moveTo>
                    <a:pt x="59647" y="11313"/>
                  </a:moveTo>
                  <a:cubicBezTo>
                    <a:pt x="59647" y="5167"/>
                    <a:pt x="54438" y="81"/>
                    <a:pt x="47927" y="81"/>
                  </a:cubicBezTo>
                  <a:cubicBezTo>
                    <a:pt x="43152" y="81"/>
                    <a:pt x="38811" y="3048"/>
                    <a:pt x="37509" y="6227"/>
                  </a:cubicBezTo>
                  <a:lnTo>
                    <a:pt x="394" y="96083"/>
                  </a:lnTo>
                  <a:lnTo>
                    <a:pt x="8642" y="96083"/>
                  </a:lnTo>
                  <a:lnTo>
                    <a:pt x="57911" y="17247"/>
                  </a:lnTo>
                  <a:cubicBezTo>
                    <a:pt x="58996" y="15552"/>
                    <a:pt x="59647" y="13432"/>
                    <a:pt x="59647" y="11313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66" name="Figura a mano libera: forma 165">
              <a:extLst>
                <a:ext uri="{FF2B5EF4-FFF2-40B4-BE49-F238E27FC236}">
                  <a16:creationId xmlns:a16="http://schemas.microsoft.com/office/drawing/2014/main" id="{88471539-231D-9E58-826A-DC136C246781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13175905" y="8615443"/>
              <a:ext cx="71624" cy="301538"/>
            </a:xfrm>
            <a:custGeom>
              <a:avLst/>
              <a:gdLst>
                <a:gd name="connsiteX0" fmla="*/ 72022 w 71624"/>
                <a:gd name="connsiteY0" fmla="*/ 163569 h 301538"/>
                <a:gd name="connsiteX1" fmla="*/ 72022 w 71624"/>
                <a:gd name="connsiteY1" fmla="*/ 138138 h 301538"/>
                <a:gd name="connsiteX2" fmla="*/ 5359 w 71624"/>
                <a:gd name="connsiteY2" fmla="*/ 689 h 301538"/>
                <a:gd name="connsiteX3" fmla="*/ 3499 w 71624"/>
                <a:gd name="connsiteY3" fmla="*/ 84 h 301538"/>
                <a:gd name="connsiteX4" fmla="*/ 398 w 71624"/>
                <a:gd name="connsiteY4" fmla="*/ 3111 h 301538"/>
                <a:gd name="connsiteX5" fmla="*/ 1639 w 71624"/>
                <a:gd name="connsiteY5" fmla="*/ 5533 h 301538"/>
                <a:gd name="connsiteX6" fmla="*/ 55279 w 71624"/>
                <a:gd name="connsiteY6" fmla="*/ 138138 h 301538"/>
                <a:gd name="connsiteX7" fmla="*/ 55279 w 71624"/>
                <a:gd name="connsiteY7" fmla="*/ 163569 h 301538"/>
                <a:gd name="connsiteX8" fmla="*/ 1639 w 71624"/>
                <a:gd name="connsiteY8" fmla="*/ 296173 h 301538"/>
                <a:gd name="connsiteX9" fmla="*/ 398 w 71624"/>
                <a:gd name="connsiteY9" fmla="*/ 298595 h 301538"/>
                <a:gd name="connsiteX10" fmla="*/ 3499 w 71624"/>
                <a:gd name="connsiteY10" fmla="*/ 301623 h 301538"/>
                <a:gd name="connsiteX11" fmla="*/ 5359 w 71624"/>
                <a:gd name="connsiteY11" fmla="*/ 301017 h 301538"/>
                <a:gd name="connsiteX12" fmla="*/ 72022 w 71624"/>
                <a:gd name="connsiteY12" fmla="*/ 163569 h 30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624" h="301538">
                  <a:moveTo>
                    <a:pt x="72022" y="163569"/>
                  </a:moveTo>
                  <a:lnTo>
                    <a:pt x="72022" y="138138"/>
                  </a:lnTo>
                  <a:cubicBezTo>
                    <a:pt x="72022" y="86368"/>
                    <a:pt x="39466" y="25818"/>
                    <a:pt x="5359" y="689"/>
                  </a:cubicBezTo>
                  <a:cubicBezTo>
                    <a:pt x="4739" y="387"/>
                    <a:pt x="4119" y="84"/>
                    <a:pt x="3499" y="84"/>
                  </a:cubicBezTo>
                  <a:cubicBezTo>
                    <a:pt x="1949" y="84"/>
                    <a:pt x="398" y="1598"/>
                    <a:pt x="398" y="3111"/>
                  </a:cubicBezTo>
                  <a:cubicBezTo>
                    <a:pt x="398" y="4020"/>
                    <a:pt x="1018" y="4928"/>
                    <a:pt x="1639" y="5533"/>
                  </a:cubicBezTo>
                  <a:cubicBezTo>
                    <a:pt x="33885" y="29148"/>
                    <a:pt x="55279" y="89698"/>
                    <a:pt x="55279" y="138138"/>
                  </a:cubicBezTo>
                  <a:lnTo>
                    <a:pt x="55279" y="163569"/>
                  </a:lnTo>
                  <a:cubicBezTo>
                    <a:pt x="55279" y="212009"/>
                    <a:pt x="33885" y="272559"/>
                    <a:pt x="1639" y="296173"/>
                  </a:cubicBezTo>
                  <a:cubicBezTo>
                    <a:pt x="1018" y="296779"/>
                    <a:pt x="398" y="297687"/>
                    <a:pt x="398" y="298595"/>
                  </a:cubicBezTo>
                  <a:cubicBezTo>
                    <a:pt x="398" y="300109"/>
                    <a:pt x="1949" y="301623"/>
                    <a:pt x="3499" y="301623"/>
                  </a:cubicBezTo>
                  <a:cubicBezTo>
                    <a:pt x="4119" y="301623"/>
                    <a:pt x="4739" y="301320"/>
                    <a:pt x="5359" y="301017"/>
                  </a:cubicBezTo>
                  <a:cubicBezTo>
                    <a:pt x="39466" y="275889"/>
                    <a:pt x="72022" y="215339"/>
                    <a:pt x="72022" y="163569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167" name="Figura a mano libera: forma 166">
              <a:extLst>
                <a:ext uri="{FF2B5EF4-FFF2-40B4-BE49-F238E27FC236}">
                  <a16:creationId xmlns:a16="http://schemas.microsoft.com/office/drawing/2014/main" id="{7623C176-3C68-21D2-F6C3-E6F642DD6B76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13295279" y="8614837"/>
              <a:ext cx="70073" cy="302749"/>
            </a:xfrm>
            <a:custGeom>
              <a:avLst/>
              <a:gdLst>
                <a:gd name="connsiteX0" fmla="*/ 70476 w 70073"/>
                <a:gd name="connsiteY0" fmla="*/ 151459 h 302749"/>
                <a:gd name="connsiteX1" fmla="*/ 70166 w 70073"/>
                <a:gd name="connsiteY1" fmla="*/ 149339 h 302749"/>
                <a:gd name="connsiteX2" fmla="*/ 12494 w 70073"/>
                <a:gd name="connsiteY2" fmla="*/ 4020 h 302749"/>
                <a:gd name="connsiteX3" fmla="*/ 6603 w 70073"/>
                <a:gd name="connsiteY3" fmla="*/ 84 h 302749"/>
                <a:gd name="connsiteX4" fmla="*/ 402 w 70073"/>
                <a:gd name="connsiteY4" fmla="*/ 6139 h 302749"/>
                <a:gd name="connsiteX5" fmla="*/ 712 w 70073"/>
                <a:gd name="connsiteY5" fmla="*/ 8258 h 302749"/>
                <a:gd name="connsiteX6" fmla="*/ 57763 w 70073"/>
                <a:gd name="connsiteY6" fmla="*/ 151459 h 302749"/>
                <a:gd name="connsiteX7" fmla="*/ 712 w 70073"/>
                <a:gd name="connsiteY7" fmla="*/ 294659 h 302749"/>
                <a:gd name="connsiteX8" fmla="*/ 402 w 70073"/>
                <a:gd name="connsiteY8" fmla="*/ 296779 h 302749"/>
                <a:gd name="connsiteX9" fmla="*/ 6603 w 70073"/>
                <a:gd name="connsiteY9" fmla="*/ 302834 h 302749"/>
                <a:gd name="connsiteX10" fmla="*/ 12494 w 70073"/>
                <a:gd name="connsiteY10" fmla="*/ 298898 h 302749"/>
                <a:gd name="connsiteX11" fmla="*/ 70166 w 70073"/>
                <a:gd name="connsiteY11" fmla="*/ 153578 h 302749"/>
                <a:gd name="connsiteX12" fmla="*/ 70476 w 70073"/>
                <a:gd name="connsiteY12" fmla="*/ 151459 h 30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073" h="302749">
                  <a:moveTo>
                    <a:pt x="70476" y="151459"/>
                  </a:moveTo>
                  <a:cubicBezTo>
                    <a:pt x="70476" y="150550"/>
                    <a:pt x="70476" y="149945"/>
                    <a:pt x="70166" y="149339"/>
                  </a:cubicBezTo>
                  <a:lnTo>
                    <a:pt x="12494" y="4020"/>
                  </a:lnTo>
                  <a:cubicBezTo>
                    <a:pt x="11564" y="1598"/>
                    <a:pt x="9084" y="84"/>
                    <a:pt x="6603" y="84"/>
                  </a:cubicBezTo>
                  <a:cubicBezTo>
                    <a:pt x="3193" y="84"/>
                    <a:pt x="402" y="2809"/>
                    <a:pt x="402" y="6139"/>
                  </a:cubicBezTo>
                  <a:cubicBezTo>
                    <a:pt x="402" y="7047"/>
                    <a:pt x="402" y="7653"/>
                    <a:pt x="712" y="8258"/>
                  </a:cubicBezTo>
                  <a:lnTo>
                    <a:pt x="57763" y="151459"/>
                  </a:lnTo>
                  <a:lnTo>
                    <a:pt x="712" y="294659"/>
                  </a:lnTo>
                  <a:cubicBezTo>
                    <a:pt x="402" y="295265"/>
                    <a:pt x="402" y="295870"/>
                    <a:pt x="402" y="296779"/>
                  </a:cubicBezTo>
                  <a:cubicBezTo>
                    <a:pt x="402" y="300109"/>
                    <a:pt x="3193" y="302834"/>
                    <a:pt x="6603" y="302834"/>
                  </a:cubicBezTo>
                  <a:cubicBezTo>
                    <a:pt x="9084" y="302834"/>
                    <a:pt x="11564" y="301320"/>
                    <a:pt x="12494" y="298898"/>
                  </a:cubicBezTo>
                  <a:lnTo>
                    <a:pt x="70166" y="153578"/>
                  </a:lnTo>
                  <a:cubicBezTo>
                    <a:pt x="70476" y="152972"/>
                    <a:pt x="70476" y="152367"/>
                    <a:pt x="70476" y="151459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57854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3181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3552A7-4508-91EA-C657-23BD18A9A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FF070710-E630-5E96-59D4-E6C6F7343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5967" y="894"/>
            <a:ext cx="5775740" cy="617038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FFFF00"/>
                </a:solidFill>
                <a:latin typeface="+mn-lt"/>
                <a:cs typeface="Calibri" panose="020F0502020204030204" pitchFamily="34" charset="0"/>
              </a:rPr>
              <a:t>Cosa si osserva</a:t>
            </a:r>
          </a:p>
        </p:txBody>
      </p:sp>
      <p:pic>
        <p:nvPicPr>
          <p:cNvPr id="5" name="Picture 2" descr="LIGOI&#10;">
            <a:extLst>
              <a:ext uri="{FF2B5EF4-FFF2-40B4-BE49-F238E27FC236}">
                <a16:creationId xmlns:a16="http://schemas.microsoft.com/office/drawing/2014/main" id="{544E79AA-BE09-A091-074D-4A9D7800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3606">
            <a:off x="389905" y="4021910"/>
            <a:ext cx="2793341" cy="18868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isultati immagini per virgo gravitational wave">
            <a:extLst>
              <a:ext uri="{FF2B5EF4-FFF2-40B4-BE49-F238E27FC236}">
                <a16:creationId xmlns:a16="http://schemas.microsoft.com/office/drawing/2014/main" id="{6DE8E9C8-FC43-130C-F261-A19106864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8858">
            <a:off x="3413861" y="4134073"/>
            <a:ext cx="2158600" cy="17871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A7B95CE-659A-88EF-2B44-483835444B07}"/>
              </a:ext>
            </a:extLst>
          </p:cNvPr>
          <p:cNvPicPr>
            <a:picLocks noChangeAspect="1"/>
          </p:cNvPicPr>
          <p:nvPr/>
        </p:nvPicPr>
        <p:blipFill>
          <a:blip r:embed="rId9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2">
                    <a14:imgEffect>
                      <a14:saturation sa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0465">
            <a:off x="-437045" y="1825156"/>
            <a:ext cx="4052478" cy="281428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159046-18A2-3E91-3346-FA9128709EB0}"/>
              </a:ext>
            </a:extLst>
          </p:cNvPr>
          <p:cNvPicPr>
            <a:picLocks noChangeAspect="1"/>
          </p:cNvPicPr>
          <p:nvPr/>
        </p:nvPicPr>
        <p:blipFill>
          <a:blip r:embed="rId9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2">
                    <a14:imgEffect>
                      <a14:saturation sa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84816">
            <a:off x="2705736" y="988183"/>
            <a:ext cx="3636229" cy="298024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C236630-3F97-6731-BF7C-6C3FF13E3303}"/>
              </a:ext>
            </a:extLst>
          </p:cNvPr>
          <p:cNvPicPr>
            <a:picLocks noChangeAspect="1"/>
          </p:cNvPicPr>
          <p:nvPr/>
        </p:nvPicPr>
        <p:blipFill>
          <a:blip r:embed="rId9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4265">
            <a:off x="4417853" y="2099383"/>
            <a:ext cx="3636229" cy="2980248"/>
          </a:xfrm>
          <a:prstGeom prst="rect">
            <a:avLst/>
          </a:prstGeom>
        </p:spPr>
      </p:pic>
      <p:sp>
        <p:nvSpPr>
          <p:cNvPr id="12" name="Ovale 11">
            <a:extLst>
              <a:ext uri="{FF2B5EF4-FFF2-40B4-BE49-F238E27FC236}">
                <a16:creationId xmlns:a16="http://schemas.microsoft.com/office/drawing/2014/main" id="{6BF6043B-4489-037F-42B2-7E107922C84D}"/>
              </a:ext>
            </a:extLst>
          </p:cNvPr>
          <p:cNvSpPr/>
          <p:nvPr/>
        </p:nvSpPr>
        <p:spPr>
          <a:xfrm>
            <a:off x="455613" y="308665"/>
            <a:ext cx="3429000" cy="8608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399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ira Sans Light"/>
                <a:ea typeface="+mn-ea"/>
                <a:cs typeface="+mn-cs"/>
              </a:rPr>
              <a:t>Non correlati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3669FF3F-5281-7FCF-E68F-16EE728B97BF}"/>
              </a:ext>
            </a:extLst>
          </p:cNvPr>
          <p:cNvCxnSpPr>
            <a:cxnSpLocks/>
            <a:stCxn id="12" idx="4"/>
          </p:cNvCxnSpPr>
          <p:nvPr/>
        </p:nvCxnSpPr>
        <p:spPr>
          <a:xfrm flipH="1">
            <a:off x="1564441" y="1169512"/>
            <a:ext cx="605672" cy="98955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879936B7-969A-7585-E9E3-81E75034371E}"/>
              </a:ext>
            </a:extLst>
          </p:cNvPr>
          <p:cNvCxnSpPr>
            <a:cxnSpLocks/>
          </p:cNvCxnSpPr>
          <p:nvPr/>
        </p:nvCxnSpPr>
        <p:spPr>
          <a:xfrm>
            <a:off x="2174830" y="1169512"/>
            <a:ext cx="3161415" cy="145920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EED69733-0051-F80B-84C0-9B244EB63E6F}"/>
              </a:ext>
            </a:extLst>
          </p:cNvPr>
          <p:cNvCxnSpPr>
            <a:cxnSpLocks/>
            <a:stCxn id="12" idx="4"/>
          </p:cNvCxnSpPr>
          <p:nvPr/>
        </p:nvCxnSpPr>
        <p:spPr>
          <a:xfrm>
            <a:off x="2170113" y="1169512"/>
            <a:ext cx="1487208" cy="147840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magine 20">
            <a:extLst>
              <a:ext uri="{FF2B5EF4-FFF2-40B4-BE49-F238E27FC236}">
                <a16:creationId xmlns:a16="http://schemas.microsoft.com/office/drawing/2014/main" id="{ADE12B98-4659-E40E-E75F-F2899F7262C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313" y="2491234"/>
            <a:ext cx="3627394" cy="404669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46685491-0A75-75D1-E207-AEC10D45541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314" y="3144073"/>
            <a:ext cx="3627394" cy="406300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E44F569D-C596-6C8B-EC66-FB8CFDEF494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226" y="1097685"/>
            <a:ext cx="4090569" cy="502179"/>
          </a:xfrm>
          <a:prstGeom prst="rect">
            <a:avLst/>
          </a:prstGeom>
        </p:spPr>
      </p:pic>
      <p:pic>
        <p:nvPicPr>
          <p:cNvPr id="32" name="Picture 15 1">
            <a:extLst>
              <a:ext uri="{FF2B5EF4-FFF2-40B4-BE49-F238E27FC236}">
                <a16:creationId xmlns:a16="http://schemas.microsoft.com/office/drawing/2014/main" id="{0471BAF7-EC9D-D1FD-EB0E-6C047F9FE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2042">
            <a:off x="5379538" y="4761619"/>
            <a:ext cx="879337" cy="1345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15 2">
            <a:extLst>
              <a:ext uri="{FF2B5EF4-FFF2-40B4-BE49-F238E27FC236}">
                <a16:creationId xmlns:a16="http://schemas.microsoft.com/office/drawing/2014/main" id="{C91FB447-BA9A-DF8B-98D6-E2DC22E0A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5136">
            <a:off x="2261976" y="4803903"/>
            <a:ext cx="879337" cy="1345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771F71C-94CB-7920-700A-DF84D6E083F2}"/>
              </a:ext>
            </a:extLst>
          </p:cNvPr>
          <p:cNvSpPr txBox="1"/>
          <p:nvPr/>
        </p:nvSpPr>
        <p:spPr>
          <a:xfrm>
            <a:off x="7358502" y="4546404"/>
            <a:ext cx="4316353" cy="830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399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ira Sans Light"/>
                <a:ea typeface="+mn-ea"/>
                <a:cs typeface="+mn-cs"/>
              </a:rPr>
              <a:t>Idea di base: correlare l’uscita di diversi rivelatori </a:t>
            </a:r>
          </a:p>
        </p:txBody>
      </p:sp>
      <p:grpSp>
        <p:nvGrpSpPr>
          <p:cNvPr id="174" name="Gruppo 173" descr="\documentclass[usenames,dvipsnames]{article}&#10;\usepackage{fontspec}  % for system fonts&#10;\usepackage{unicode-math} % for OpenType math&#10;\usepackage{cancel}&#10;% Set main text font&#10;\setmainfont{Fira Sans}   % requires Fira Sans installed&#10;\setsansfont{Fira Sans}   % optional&#10;\setmonofont{Fira Mono}   % optional&#10;\usepackage{amsmath}&#10;\pagestyle{empty}&#10;\usepackage[dvipsnames]{color}&#10;\color{yellow}&#10;\begin{document}&#10;\[&#10;\left&lt; S_1\left(t\right) S_2\left(t^\prime\right) \right&gt; =&#10;\left&lt; h_1\left(t\right) h_2\left(t^\prime\right) \right&gt;&#10;+\cancel{\left&lt; h_1\left(t\right) n_2\left(t^\prime\right) \right&gt;}&#10;+\cancel{\left&lt; n_1\left(t\right) h_2\left(t^\prime\right) \right&gt;}&#10;+\left&lt; n_1\left(t\right) n_2\left(t^\prime\right) \right&gt;&#10;\]&#10;&#10;\end{document}" title="IguanaTex Shape Display">
            <a:extLst>
              <a:ext uri="{FF2B5EF4-FFF2-40B4-BE49-F238E27FC236}">
                <a16:creationId xmlns:a16="http://schemas.microsoft.com/office/drawing/2014/main" id="{3FB32089-C442-D29C-3C6A-C17B27FF4F43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774700" y="6273800"/>
            <a:ext cx="10628906" cy="347717"/>
            <a:chOff x="2731187" y="8789856"/>
            <a:chExt cx="10628906" cy="347717"/>
          </a:xfrm>
        </p:grpSpPr>
        <p:sp>
          <p:nvSpPr>
            <p:cNvPr id="9" name="Figura a mano libera: forma 8">
              <a:extLst>
                <a:ext uri="{FF2B5EF4-FFF2-40B4-BE49-F238E27FC236}">
                  <a16:creationId xmlns:a16="http://schemas.microsoft.com/office/drawing/2014/main" id="{92744526-8617-92D3-2FEE-B33D577A026D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2731187" y="8800588"/>
              <a:ext cx="70073" cy="326038"/>
            </a:xfrm>
            <a:custGeom>
              <a:avLst/>
              <a:gdLst>
                <a:gd name="connsiteX0" fmla="*/ 70136 w 70073"/>
                <a:gd name="connsiteY0" fmla="*/ 319601 h 326038"/>
                <a:gd name="connsiteX1" fmla="*/ 69826 w 70073"/>
                <a:gd name="connsiteY1" fmla="*/ 317319 h 326038"/>
                <a:gd name="connsiteX2" fmla="*/ 12775 w 70073"/>
                <a:gd name="connsiteY2" fmla="*/ 163103 h 326038"/>
                <a:gd name="connsiteX3" fmla="*/ 69826 w 70073"/>
                <a:gd name="connsiteY3" fmla="*/ 8887 h 326038"/>
                <a:gd name="connsiteX4" fmla="*/ 70136 w 70073"/>
                <a:gd name="connsiteY4" fmla="*/ 6605 h 326038"/>
                <a:gd name="connsiteX5" fmla="*/ 63935 w 70073"/>
                <a:gd name="connsiteY5" fmla="*/ 84 h 326038"/>
                <a:gd name="connsiteX6" fmla="*/ 58044 w 70073"/>
                <a:gd name="connsiteY6" fmla="*/ 4322 h 326038"/>
                <a:gd name="connsiteX7" fmla="*/ 373 w 70073"/>
                <a:gd name="connsiteY7" fmla="*/ 160821 h 326038"/>
                <a:gd name="connsiteX8" fmla="*/ 62 w 70073"/>
                <a:gd name="connsiteY8" fmla="*/ 163103 h 326038"/>
                <a:gd name="connsiteX9" fmla="*/ 373 w 70073"/>
                <a:gd name="connsiteY9" fmla="*/ 165385 h 326038"/>
                <a:gd name="connsiteX10" fmla="*/ 58044 w 70073"/>
                <a:gd name="connsiteY10" fmla="*/ 321884 h 326038"/>
                <a:gd name="connsiteX11" fmla="*/ 63935 w 70073"/>
                <a:gd name="connsiteY11" fmla="*/ 326122 h 326038"/>
                <a:gd name="connsiteX12" fmla="*/ 70136 w 70073"/>
                <a:gd name="connsiteY12" fmla="*/ 319601 h 32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073" h="326038">
                  <a:moveTo>
                    <a:pt x="70136" y="319601"/>
                  </a:moveTo>
                  <a:cubicBezTo>
                    <a:pt x="70136" y="318623"/>
                    <a:pt x="70136" y="317971"/>
                    <a:pt x="69826" y="317319"/>
                  </a:cubicBezTo>
                  <a:lnTo>
                    <a:pt x="12775" y="163103"/>
                  </a:lnTo>
                  <a:lnTo>
                    <a:pt x="69826" y="8887"/>
                  </a:lnTo>
                  <a:cubicBezTo>
                    <a:pt x="70136" y="8235"/>
                    <a:pt x="70136" y="7583"/>
                    <a:pt x="70136" y="6605"/>
                  </a:cubicBezTo>
                  <a:cubicBezTo>
                    <a:pt x="70136" y="3018"/>
                    <a:pt x="67346" y="84"/>
                    <a:pt x="63935" y="84"/>
                  </a:cubicBezTo>
                  <a:cubicBezTo>
                    <a:pt x="61455" y="84"/>
                    <a:pt x="58974" y="1714"/>
                    <a:pt x="58044" y="4322"/>
                  </a:cubicBezTo>
                  <a:lnTo>
                    <a:pt x="373" y="160821"/>
                  </a:lnTo>
                  <a:cubicBezTo>
                    <a:pt x="62" y="161473"/>
                    <a:pt x="62" y="162125"/>
                    <a:pt x="62" y="163103"/>
                  </a:cubicBezTo>
                  <a:cubicBezTo>
                    <a:pt x="62" y="164081"/>
                    <a:pt x="62" y="164733"/>
                    <a:pt x="373" y="165385"/>
                  </a:cubicBezTo>
                  <a:lnTo>
                    <a:pt x="58044" y="321884"/>
                  </a:lnTo>
                  <a:cubicBezTo>
                    <a:pt x="58974" y="324492"/>
                    <a:pt x="61455" y="326122"/>
                    <a:pt x="63935" y="326122"/>
                  </a:cubicBezTo>
                  <a:cubicBezTo>
                    <a:pt x="67346" y="326122"/>
                    <a:pt x="70136" y="323188"/>
                    <a:pt x="70136" y="319601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B32F6531-F3E3-9F8F-633F-3DA0B72FF36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833818" y="8815269"/>
              <a:ext cx="183866" cy="237029"/>
            </a:xfrm>
            <a:custGeom>
              <a:avLst/>
              <a:gdLst>
                <a:gd name="connsiteX0" fmla="*/ 183933 w 183866"/>
                <a:gd name="connsiteY0" fmla="*/ 3344 h 237029"/>
                <a:gd name="connsiteX1" fmla="*/ 180522 w 183866"/>
                <a:gd name="connsiteY1" fmla="*/ 84 h 237029"/>
                <a:gd name="connsiteX2" fmla="*/ 174941 w 183866"/>
                <a:gd name="connsiteY2" fmla="*/ 4974 h 237029"/>
                <a:gd name="connsiteX3" fmla="*/ 160058 w 183866"/>
                <a:gd name="connsiteY3" fmla="*/ 23558 h 237029"/>
                <a:gd name="connsiteX4" fmla="*/ 115720 w 183866"/>
                <a:gd name="connsiteY4" fmla="*/ 84 h 237029"/>
                <a:gd name="connsiteX5" fmla="*/ 39134 w 183866"/>
                <a:gd name="connsiteY5" fmla="*/ 77029 h 237029"/>
                <a:gd name="connsiteX6" fmla="*/ 71381 w 183866"/>
                <a:gd name="connsiteY6" fmla="*/ 123326 h 237029"/>
                <a:gd name="connsiteX7" fmla="*/ 104557 w 183866"/>
                <a:gd name="connsiteY7" fmla="*/ 132455 h 237029"/>
                <a:gd name="connsiteX8" fmla="*/ 133083 w 183866"/>
                <a:gd name="connsiteY8" fmla="*/ 167015 h 237029"/>
                <a:gd name="connsiteX9" fmla="*/ 77272 w 183866"/>
                <a:gd name="connsiteY9" fmla="*/ 227006 h 237029"/>
                <a:gd name="connsiteX10" fmla="*/ 23011 w 183866"/>
                <a:gd name="connsiteY10" fmla="*/ 179405 h 237029"/>
                <a:gd name="connsiteX11" fmla="*/ 24872 w 183866"/>
                <a:gd name="connsiteY11" fmla="*/ 161799 h 237029"/>
                <a:gd name="connsiteX12" fmla="*/ 25492 w 183866"/>
                <a:gd name="connsiteY12" fmla="*/ 159516 h 237029"/>
                <a:gd name="connsiteX13" fmla="*/ 21771 w 183866"/>
                <a:gd name="connsiteY13" fmla="*/ 155930 h 237029"/>
                <a:gd name="connsiteX14" fmla="*/ 18670 w 183866"/>
                <a:gd name="connsiteY14" fmla="*/ 157234 h 237029"/>
                <a:gd name="connsiteX15" fmla="*/ 67 w 183866"/>
                <a:gd name="connsiteY15" fmla="*/ 233853 h 237029"/>
                <a:gd name="connsiteX16" fmla="*/ 3477 w 183866"/>
                <a:gd name="connsiteY16" fmla="*/ 237114 h 237029"/>
                <a:gd name="connsiteX17" fmla="*/ 9058 w 183866"/>
                <a:gd name="connsiteY17" fmla="*/ 232223 h 237029"/>
                <a:gd name="connsiteX18" fmla="*/ 24251 w 183866"/>
                <a:gd name="connsiteY18" fmla="*/ 213639 h 237029"/>
                <a:gd name="connsiteX19" fmla="*/ 76652 w 183866"/>
                <a:gd name="connsiteY19" fmla="*/ 237114 h 237029"/>
                <a:gd name="connsiteX20" fmla="*/ 155407 w 183866"/>
                <a:gd name="connsiteY20" fmla="*/ 153322 h 237029"/>
                <a:gd name="connsiteX21" fmla="*/ 140214 w 183866"/>
                <a:gd name="connsiteY21" fmla="*/ 115175 h 237029"/>
                <a:gd name="connsiteX22" fmla="*/ 100837 w 183866"/>
                <a:gd name="connsiteY22" fmla="*/ 98873 h 237029"/>
                <a:gd name="connsiteX23" fmla="*/ 80063 w 183866"/>
                <a:gd name="connsiteY23" fmla="*/ 93005 h 237029"/>
                <a:gd name="connsiteX24" fmla="*/ 61149 w 183866"/>
                <a:gd name="connsiteY24" fmla="*/ 63335 h 237029"/>
                <a:gd name="connsiteX25" fmla="*/ 115410 w 183866"/>
                <a:gd name="connsiteY25" fmla="*/ 9213 h 237029"/>
                <a:gd name="connsiteX26" fmla="*/ 160058 w 183866"/>
                <a:gd name="connsiteY26" fmla="*/ 59749 h 237029"/>
                <a:gd name="connsiteX27" fmla="*/ 158818 w 183866"/>
                <a:gd name="connsiteY27" fmla="*/ 78007 h 237029"/>
                <a:gd name="connsiteX28" fmla="*/ 162539 w 183866"/>
                <a:gd name="connsiteY28" fmla="*/ 81267 h 237029"/>
                <a:gd name="connsiteX29" fmla="*/ 167190 w 183866"/>
                <a:gd name="connsiteY29" fmla="*/ 74746 h 237029"/>
                <a:gd name="connsiteX30" fmla="*/ 183933 w 183866"/>
                <a:gd name="connsiteY30" fmla="*/ 3344 h 237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3866" h="237029">
                  <a:moveTo>
                    <a:pt x="183933" y="3344"/>
                  </a:moveTo>
                  <a:cubicBezTo>
                    <a:pt x="183933" y="2366"/>
                    <a:pt x="183313" y="84"/>
                    <a:pt x="180522" y="84"/>
                  </a:cubicBezTo>
                  <a:cubicBezTo>
                    <a:pt x="178972" y="84"/>
                    <a:pt x="178662" y="410"/>
                    <a:pt x="174941" y="4974"/>
                  </a:cubicBezTo>
                  <a:lnTo>
                    <a:pt x="160058" y="23558"/>
                  </a:lnTo>
                  <a:cubicBezTo>
                    <a:pt x="151997" y="8235"/>
                    <a:pt x="135874" y="84"/>
                    <a:pt x="115720" y="84"/>
                  </a:cubicBezTo>
                  <a:cubicBezTo>
                    <a:pt x="76342" y="84"/>
                    <a:pt x="39134" y="37578"/>
                    <a:pt x="39134" y="77029"/>
                  </a:cubicBezTo>
                  <a:cubicBezTo>
                    <a:pt x="39134" y="103438"/>
                    <a:pt x="55568" y="118436"/>
                    <a:pt x="71381" y="123326"/>
                  </a:cubicBezTo>
                  <a:lnTo>
                    <a:pt x="104557" y="132455"/>
                  </a:lnTo>
                  <a:cubicBezTo>
                    <a:pt x="116030" y="135390"/>
                    <a:pt x="133083" y="140280"/>
                    <a:pt x="133083" y="167015"/>
                  </a:cubicBezTo>
                  <a:cubicBezTo>
                    <a:pt x="133083" y="196359"/>
                    <a:pt x="107658" y="227006"/>
                    <a:pt x="77272" y="227006"/>
                  </a:cubicBezTo>
                  <a:cubicBezTo>
                    <a:pt x="57428" y="227006"/>
                    <a:pt x="23011" y="219833"/>
                    <a:pt x="23011" y="179405"/>
                  </a:cubicBezTo>
                  <a:cubicBezTo>
                    <a:pt x="23011" y="171580"/>
                    <a:pt x="24562" y="163755"/>
                    <a:pt x="24872" y="161799"/>
                  </a:cubicBezTo>
                  <a:cubicBezTo>
                    <a:pt x="25182" y="160494"/>
                    <a:pt x="25492" y="159516"/>
                    <a:pt x="25492" y="159516"/>
                  </a:cubicBezTo>
                  <a:cubicBezTo>
                    <a:pt x="25492" y="156256"/>
                    <a:pt x="23321" y="155930"/>
                    <a:pt x="21771" y="155930"/>
                  </a:cubicBezTo>
                  <a:cubicBezTo>
                    <a:pt x="20221" y="155930"/>
                    <a:pt x="19601" y="156256"/>
                    <a:pt x="18670" y="157234"/>
                  </a:cubicBezTo>
                  <a:cubicBezTo>
                    <a:pt x="17430" y="158538"/>
                    <a:pt x="67" y="232875"/>
                    <a:pt x="67" y="233853"/>
                  </a:cubicBezTo>
                  <a:cubicBezTo>
                    <a:pt x="67" y="235809"/>
                    <a:pt x="1617" y="237114"/>
                    <a:pt x="3477" y="237114"/>
                  </a:cubicBezTo>
                  <a:cubicBezTo>
                    <a:pt x="5028" y="237114"/>
                    <a:pt x="5338" y="236787"/>
                    <a:pt x="9058" y="232223"/>
                  </a:cubicBezTo>
                  <a:lnTo>
                    <a:pt x="24251" y="213639"/>
                  </a:lnTo>
                  <a:cubicBezTo>
                    <a:pt x="37584" y="232549"/>
                    <a:pt x="58668" y="237114"/>
                    <a:pt x="76652" y="237114"/>
                  </a:cubicBezTo>
                  <a:cubicBezTo>
                    <a:pt x="118820" y="237114"/>
                    <a:pt x="155407" y="193750"/>
                    <a:pt x="155407" y="153322"/>
                  </a:cubicBezTo>
                  <a:cubicBezTo>
                    <a:pt x="155407" y="130825"/>
                    <a:pt x="144865" y="119740"/>
                    <a:pt x="140214" y="115175"/>
                  </a:cubicBezTo>
                  <a:cubicBezTo>
                    <a:pt x="133083" y="107676"/>
                    <a:pt x="128432" y="106372"/>
                    <a:pt x="100837" y="98873"/>
                  </a:cubicBezTo>
                  <a:lnTo>
                    <a:pt x="80063" y="93005"/>
                  </a:lnTo>
                  <a:cubicBezTo>
                    <a:pt x="71691" y="90070"/>
                    <a:pt x="61149" y="80615"/>
                    <a:pt x="61149" y="63335"/>
                  </a:cubicBezTo>
                  <a:cubicBezTo>
                    <a:pt x="61149" y="36926"/>
                    <a:pt x="85954" y="9213"/>
                    <a:pt x="115410" y="9213"/>
                  </a:cubicBezTo>
                  <a:cubicBezTo>
                    <a:pt x="141145" y="9213"/>
                    <a:pt x="160058" y="23232"/>
                    <a:pt x="160058" y="59749"/>
                  </a:cubicBezTo>
                  <a:cubicBezTo>
                    <a:pt x="160058" y="70182"/>
                    <a:pt x="158818" y="76051"/>
                    <a:pt x="158818" y="78007"/>
                  </a:cubicBezTo>
                  <a:cubicBezTo>
                    <a:pt x="158818" y="78007"/>
                    <a:pt x="158818" y="81267"/>
                    <a:pt x="162539" y="81267"/>
                  </a:cubicBezTo>
                  <a:cubicBezTo>
                    <a:pt x="165639" y="81267"/>
                    <a:pt x="165950" y="80289"/>
                    <a:pt x="167190" y="74746"/>
                  </a:cubicBezTo>
                  <a:lnTo>
                    <a:pt x="183933" y="3344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6" name="Figura a mano libera: forma 15">
              <a:extLst>
                <a:ext uri="{FF2B5EF4-FFF2-40B4-BE49-F238E27FC236}">
                  <a16:creationId xmlns:a16="http://schemas.microsoft.com/office/drawing/2014/main" id="{219054FB-2CDD-47E2-6F82-3EC8530A43B7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3031420" y="8974123"/>
              <a:ext cx="79003" cy="151542"/>
            </a:xfrm>
            <a:custGeom>
              <a:avLst/>
              <a:gdLst>
                <a:gd name="connsiteX0" fmla="*/ 79075 w 79003"/>
                <a:gd name="connsiteY0" fmla="*/ 151630 h 151542"/>
                <a:gd name="connsiteX1" fmla="*/ 79075 w 79003"/>
                <a:gd name="connsiteY1" fmla="*/ 143414 h 151542"/>
                <a:gd name="connsiteX2" fmla="*/ 70828 w 79003"/>
                <a:gd name="connsiteY2" fmla="*/ 143414 h 151542"/>
                <a:gd name="connsiteX3" fmla="*/ 49123 w 79003"/>
                <a:gd name="connsiteY3" fmla="*/ 132915 h 151542"/>
                <a:gd name="connsiteX4" fmla="*/ 49123 w 79003"/>
                <a:gd name="connsiteY4" fmla="*/ 6477 h 151542"/>
                <a:gd name="connsiteX5" fmla="*/ 42612 w 79003"/>
                <a:gd name="connsiteY5" fmla="*/ 87 h 151542"/>
                <a:gd name="connsiteX6" fmla="*/ 72 w 79003"/>
                <a:gd name="connsiteY6" fmla="*/ 14694 h 151542"/>
                <a:gd name="connsiteX7" fmla="*/ 72 w 79003"/>
                <a:gd name="connsiteY7" fmla="*/ 22910 h 151542"/>
                <a:gd name="connsiteX8" fmla="*/ 31543 w 79003"/>
                <a:gd name="connsiteY8" fmla="*/ 16519 h 151542"/>
                <a:gd name="connsiteX9" fmla="*/ 31543 w 79003"/>
                <a:gd name="connsiteY9" fmla="*/ 132915 h 151542"/>
                <a:gd name="connsiteX10" fmla="*/ 9839 w 79003"/>
                <a:gd name="connsiteY10" fmla="*/ 143414 h 151542"/>
                <a:gd name="connsiteX11" fmla="*/ 1591 w 79003"/>
                <a:gd name="connsiteY11" fmla="*/ 143414 h 151542"/>
                <a:gd name="connsiteX12" fmla="*/ 1591 w 79003"/>
                <a:gd name="connsiteY12" fmla="*/ 151630 h 151542"/>
                <a:gd name="connsiteX13" fmla="*/ 40225 w 79003"/>
                <a:gd name="connsiteY13" fmla="*/ 150717 h 151542"/>
                <a:gd name="connsiteX14" fmla="*/ 79075 w 79003"/>
                <a:gd name="connsiteY14" fmla="*/ 151630 h 151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003" h="151542">
                  <a:moveTo>
                    <a:pt x="79075" y="151630"/>
                  </a:moveTo>
                  <a:lnTo>
                    <a:pt x="79075" y="143414"/>
                  </a:lnTo>
                  <a:lnTo>
                    <a:pt x="70828" y="143414"/>
                  </a:lnTo>
                  <a:cubicBezTo>
                    <a:pt x="49123" y="143414"/>
                    <a:pt x="49123" y="140447"/>
                    <a:pt x="49123" y="132915"/>
                  </a:cubicBezTo>
                  <a:lnTo>
                    <a:pt x="49123" y="6477"/>
                  </a:lnTo>
                  <a:cubicBezTo>
                    <a:pt x="49123" y="315"/>
                    <a:pt x="48689" y="87"/>
                    <a:pt x="42612" y="87"/>
                  </a:cubicBezTo>
                  <a:cubicBezTo>
                    <a:pt x="28721" y="14465"/>
                    <a:pt x="8971" y="14694"/>
                    <a:pt x="72" y="14694"/>
                  </a:cubicBezTo>
                  <a:lnTo>
                    <a:pt x="72" y="22910"/>
                  </a:lnTo>
                  <a:cubicBezTo>
                    <a:pt x="5281" y="22910"/>
                    <a:pt x="19606" y="22910"/>
                    <a:pt x="31543" y="16519"/>
                  </a:cubicBezTo>
                  <a:lnTo>
                    <a:pt x="31543" y="132915"/>
                  </a:lnTo>
                  <a:cubicBezTo>
                    <a:pt x="31543" y="140447"/>
                    <a:pt x="31543" y="143414"/>
                    <a:pt x="9839" y="143414"/>
                  </a:cubicBezTo>
                  <a:lnTo>
                    <a:pt x="1591" y="143414"/>
                  </a:lnTo>
                  <a:lnTo>
                    <a:pt x="1591" y="151630"/>
                  </a:lnTo>
                  <a:lnTo>
                    <a:pt x="40225" y="150717"/>
                  </a:lnTo>
                  <a:lnTo>
                    <a:pt x="79075" y="151630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8" name="Figura a mano libera: forma 17">
              <a:extLst>
                <a:ext uri="{FF2B5EF4-FFF2-40B4-BE49-F238E27FC236}">
                  <a16:creationId xmlns:a16="http://schemas.microsoft.com/office/drawing/2014/main" id="{4B06C310-5828-6C57-F02B-8F45C3B75F96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3229760" y="8801240"/>
              <a:ext cx="71624" cy="324734"/>
            </a:xfrm>
            <a:custGeom>
              <a:avLst/>
              <a:gdLst>
                <a:gd name="connsiteX0" fmla="*/ 71703 w 71624"/>
                <a:gd name="connsiteY0" fmla="*/ 321558 h 324734"/>
                <a:gd name="connsiteX1" fmla="*/ 70462 w 71624"/>
                <a:gd name="connsiteY1" fmla="*/ 318949 h 324734"/>
                <a:gd name="connsiteX2" fmla="*/ 16822 w 71624"/>
                <a:gd name="connsiteY2" fmla="*/ 176145 h 324734"/>
                <a:gd name="connsiteX3" fmla="*/ 16822 w 71624"/>
                <a:gd name="connsiteY3" fmla="*/ 148757 h 324734"/>
                <a:gd name="connsiteX4" fmla="*/ 70462 w 71624"/>
                <a:gd name="connsiteY4" fmla="*/ 5953 h 324734"/>
                <a:gd name="connsiteX5" fmla="*/ 71703 w 71624"/>
                <a:gd name="connsiteY5" fmla="*/ 3344 h 324734"/>
                <a:gd name="connsiteX6" fmla="*/ 68602 w 71624"/>
                <a:gd name="connsiteY6" fmla="*/ 84 h 324734"/>
                <a:gd name="connsiteX7" fmla="*/ 66742 w 71624"/>
                <a:gd name="connsiteY7" fmla="*/ 736 h 324734"/>
                <a:gd name="connsiteX8" fmla="*/ 79 w 71624"/>
                <a:gd name="connsiteY8" fmla="*/ 148757 h 324734"/>
                <a:gd name="connsiteX9" fmla="*/ 79 w 71624"/>
                <a:gd name="connsiteY9" fmla="*/ 176145 h 324734"/>
                <a:gd name="connsiteX10" fmla="*/ 66742 w 71624"/>
                <a:gd name="connsiteY10" fmla="*/ 324166 h 324734"/>
                <a:gd name="connsiteX11" fmla="*/ 68602 w 71624"/>
                <a:gd name="connsiteY11" fmla="*/ 324818 h 324734"/>
                <a:gd name="connsiteX12" fmla="*/ 71703 w 71624"/>
                <a:gd name="connsiteY12" fmla="*/ 321558 h 32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624" h="324734">
                  <a:moveTo>
                    <a:pt x="71703" y="321558"/>
                  </a:moveTo>
                  <a:cubicBezTo>
                    <a:pt x="71703" y="320580"/>
                    <a:pt x="71083" y="319601"/>
                    <a:pt x="70462" y="318949"/>
                  </a:cubicBezTo>
                  <a:cubicBezTo>
                    <a:pt x="38216" y="293518"/>
                    <a:pt x="16822" y="228311"/>
                    <a:pt x="16822" y="176145"/>
                  </a:cubicBezTo>
                  <a:lnTo>
                    <a:pt x="16822" y="148757"/>
                  </a:lnTo>
                  <a:cubicBezTo>
                    <a:pt x="16822" y="96591"/>
                    <a:pt x="38216" y="31384"/>
                    <a:pt x="70462" y="5953"/>
                  </a:cubicBezTo>
                  <a:cubicBezTo>
                    <a:pt x="71083" y="5301"/>
                    <a:pt x="71703" y="4322"/>
                    <a:pt x="71703" y="3344"/>
                  </a:cubicBezTo>
                  <a:cubicBezTo>
                    <a:pt x="71703" y="1714"/>
                    <a:pt x="70152" y="84"/>
                    <a:pt x="68602" y="84"/>
                  </a:cubicBezTo>
                  <a:cubicBezTo>
                    <a:pt x="67982" y="84"/>
                    <a:pt x="67362" y="410"/>
                    <a:pt x="66742" y="736"/>
                  </a:cubicBezTo>
                  <a:cubicBezTo>
                    <a:pt x="32635" y="27797"/>
                    <a:pt x="79" y="93005"/>
                    <a:pt x="79" y="148757"/>
                  </a:cubicBezTo>
                  <a:lnTo>
                    <a:pt x="79" y="176145"/>
                  </a:lnTo>
                  <a:cubicBezTo>
                    <a:pt x="79" y="231897"/>
                    <a:pt x="32635" y="297105"/>
                    <a:pt x="66742" y="324166"/>
                  </a:cubicBezTo>
                  <a:cubicBezTo>
                    <a:pt x="67362" y="324492"/>
                    <a:pt x="67982" y="324818"/>
                    <a:pt x="68602" y="324818"/>
                  </a:cubicBezTo>
                  <a:cubicBezTo>
                    <a:pt x="70152" y="324818"/>
                    <a:pt x="71703" y="323188"/>
                    <a:pt x="71703" y="321558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9" name="Figura a mano libera: forma 18">
              <a:extLst>
                <a:ext uri="{FF2B5EF4-FFF2-40B4-BE49-F238E27FC236}">
                  <a16:creationId xmlns:a16="http://schemas.microsoft.com/office/drawing/2014/main" id="{A4176539-B0C6-893E-FB1F-1B1652B32D7A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3326189" y="8841026"/>
              <a:ext cx="95188" cy="207686"/>
            </a:xfrm>
            <a:custGeom>
              <a:avLst/>
              <a:gdLst>
                <a:gd name="connsiteX0" fmla="*/ 95271 w 95188"/>
                <a:gd name="connsiteY0" fmla="*/ 67248 h 207686"/>
                <a:gd name="connsiteX1" fmla="*/ 86589 w 95188"/>
                <a:gd name="connsiteY1" fmla="*/ 63661 h 207686"/>
                <a:gd name="connsiteX2" fmla="*/ 59304 w 95188"/>
                <a:gd name="connsiteY2" fmla="*/ 63661 h 207686"/>
                <a:gd name="connsiteX3" fmla="*/ 72016 w 95188"/>
                <a:gd name="connsiteY3" fmla="*/ 8887 h 207686"/>
                <a:gd name="connsiteX4" fmla="*/ 63025 w 95188"/>
                <a:gd name="connsiteY4" fmla="*/ 84 h 207686"/>
                <a:gd name="connsiteX5" fmla="*/ 50622 w 95188"/>
                <a:gd name="connsiteY5" fmla="*/ 11821 h 207686"/>
                <a:gd name="connsiteX6" fmla="*/ 38530 w 95188"/>
                <a:gd name="connsiteY6" fmla="*/ 63661 h 207686"/>
                <a:gd name="connsiteX7" fmla="*/ 9384 w 95188"/>
                <a:gd name="connsiteY7" fmla="*/ 63661 h 207686"/>
                <a:gd name="connsiteX8" fmla="*/ 82 w 95188"/>
                <a:gd name="connsiteY8" fmla="*/ 69856 h 207686"/>
                <a:gd name="connsiteX9" fmla="*/ 8764 w 95188"/>
                <a:gd name="connsiteY9" fmla="*/ 73768 h 207686"/>
                <a:gd name="connsiteX10" fmla="*/ 36049 w 95188"/>
                <a:gd name="connsiteY10" fmla="*/ 73768 h 207686"/>
                <a:gd name="connsiteX11" fmla="*/ 12485 w 95188"/>
                <a:gd name="connsiteY11" fmla="*/ 177775 h 207686"/>
                <a:gd name="connsiteX12" fmla="*/ 41010 w 95188"/>
                <a:gd name="connsiteY12" fmla="*/ 207770 h 207686"/>
                <a:gd name="connsiteX13" fmla="*/ 90310 w 95188"/>
                <a:gd name="connsiteY13" fmla="*/ 157560 h 207686"/>
                <a:gd name="connsiteX14" fmla="*/ 86589 w 95188"/>
                <a:gd name="connsiteY14" fmla="*/ 154300 h 207686"/>
                <a:gd name="connsiteX15" fmla="*/ 81938 w 95188"/>
                <a:gd name="connsiteY15" fmla="*/ 158864 h 207686"/>
                <a:gd name="connsiteX16" fmla="*/ 41630 w 95188"/>
                <a:gd name="connsiteY16" fmla="*/ 200597 h 207686"/>
                <a:gd name="connsiteX17" fmla="*/ 32019 w 95188"/>
                <a:gd name="connsiteY17" fmla="*/ 185600 h 207686"/>
                <a:gd name="connsiteX18" fmla="*/ 33879 w 95188"/>
                <a:gd name="connsiteY18" fmla="*/ 169950 h 207686"/>
                <a:gd name="connsiteX19" fmla="*/ 56824 w 95188"/>
                <a:gd name="connsiteY19" fmla="*/ 73768 h 207686"/>
                <a:gd name="connsiteX20" fmla="*/ 85969 w 95188"/>
                <a:gd name="connsiteY20" fmla="*/ 73768 h 207686"/>
                <a:gd name="connsiteX21" fmla="*/ 95271 w 95188"/>
                <a:gd name="connsiteY21" fmla="*/ 67248 h 20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188" h="207686">
                  <a:moveTo>
                    <a:pt x="95271" y="67248"/>
                  </a:moveTo>
                  <a:cubicBezTo>
                    <a:pt x="95271" y="63661"/>
                    <a:pt x="92170" y="63661"/>
                    <a:pt x="86589" y="63661"/>
                  </a:cubicBezTo>
                  <a:lnTo>
                    <a:pt x="59304" y="63661"/>
                  </a:lnTo>
                  <a:cubicBezTo>
                    <a:pt x="70466" y="17364"/>
                    <a:pt x="72016" y="10843"/>
                    <a:pt x="72016" y="8887"/>
                  </a:cubicBezTo>
                  <a:cubicBezTo>
                    <a:pt x="72016" y="3344"/>
                    <a:pt x="68296" y="84"/>
                    <a:pt x="63025" y="84"/>
                  </a:cubicBezTo>
                  <a:cubicBezTo>
                    <a:pt x="62095" y="84"/>
                    <a:pt x="53413" y="410"/>
                    <a:pt x="50622" y="11821"/>
                  </a:cubicBezTo>
                  <a:lnTo>
                    <a:pt x="38530" y="63661"/>
                  </a:lnTo>
                  <a:lnTo>
                    <a:pt x="9384" y="63661"/>
                  </a:lnTo>
                  <a:cubicBezTo>
                    <a:pt x="3183" y="63661"/>
                    <a:pt x="82" y="63661"/>
                    <a:pt x="82" y="69856"/>
                  </a:cubicBezTo>
                  <a:cubicBezTo>
                    <a:pt x="82" y="73768"/>
                    <a:pt x="2563" y="73768"/>
                    <a:pt x="8764" y="73768"/>
                  </a:cubicBezTo>
                  <a:lnTo>
                    <a:pt x="36049" y="73768"/>
                  </a:lnTo>
                  <a:cubicBezTo>
                    <a:pt x="13725" y="166363"/>
                    <a:pt x="12485" y="171906"/>
                    <a:pt x="12485" y="177775"/>
                  </a:cubicBezTo>
                  <a:cubicBezTo>
                    <a:pt x="12485" y="195381"/>
                    <a:pt x="24267" y="207770"/>
                    <a:pt x="41010" y="207770"/>
                  </a:cubicBezTo>
                  <a:cubicBezTo>
                    <a:pt x="72637" y="207770"/>
                    <a:pt x="90310" y="160169"/>
                    <a:pt x="90310" y="157560"/>
                  </a:cubicBezTo>
                  <a:cubicBezTo>
                    <a:pt x="90310" y="154300"/>
                    <a:pt x="87830" y="154300"/>
                    <a:pt x="86589" y="154300"/>
                  </a:cubicBezTo>
                  <a:cubicBezTo>
                    <a:pt x="83799" y="154300"/>
                    <a:pt x="83489" y="155278"/>
                    <a:pt x="81938" y="158864"/>
                  </a:cubicBezTo>
                  <a:cubicBezTo>
                    <a:pt x="68606" y="192772"/>
                    <a:pt x="52173" y="200597"/>
                    <a:pt x="41630" y="200597"/>
                  </a:cubicBezTo>
                  <a:cubicBezTo>
                    <a:pt x="35119" y="200597"/>
                    <a:pt x="32019" y="196359"/>
                    <a:pt x="32019" y="185600"/>
                  </a:cubicBezTo>
                  <a:cubicBezTo>
                    <a:pt x="32019" y="177775"/>
                    <a:pt x="32639" y="175492"/>
                    <a:pt x="33879" y="169950"/>
                  </a:cubicBezTo>
                  <a:lnTo>
                    <a:pt x="56824" y="73768"/>
                  </a:lnTo>
                  <a:lnTo>
                    <a:pt x="85969" y="73768"/>
                  </a:lnTo>
                  <a:cubicBezTo>
                    <a:pt x="92170" y="73768"/>
                    <a:pt x="95271" y="73768"/>
                    <a:pt x="95271" y="67248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20" name="Figura a mano libera: forma 19">
              <a:extLst>
                <a:ext uri="{FF2B5EF4-FFF2-40B4-BE49-F238E27FC236}">
                  <a16:creationId xmlns:a16="http://schemas.microsoft.com/office/drawing/2014/main" id="{BC921C51-4784-831E-13F3-B64698946E8D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3448664" y="8801240"/>
              <a:ext cx="71624" cy="324734"/>
            </a:xfrm>
            <a:custGeom>
              <a:avLst/>
              <a:gdLst>
                <a:gd name="connsiteX0" fmla="*/ 71710 w 71624"/>
                <a:gd name="connsiteY0" fmla="*/ 176145 h 324734"/>
                <a:gd name="connsiteX1" fmla="*/ 71710 w 71624"/>
                <a:gd name="connsiteY1" fmla="*/ 148757 h 324734"/>
                <a:gd name="connsiteX2" fmla="*/ 5047 w 71624"/>
                <a:gd name="connsiteY2" fmla="*/ 736 h 324734"/>
                <a:gd name="connsiteX3" fmla="*/ 3187 w 71624"/>
                <a:gd name="connsiteY3" fmla="*/ 84 h 324734"/>
                <a:gd name="connsiteX4" fmla="*/ 86 w 71624"/>
                <a:gd name="connsiteY4" fmla="*/ 3344 h 324734"/>
                <a:gd name="connsiteX5" fmla="*/ 1326 w 71624"/>
                <a:gd name="connsiteY5" fmla="*/ 5953 h 324734"/>
                <a:gd name="connsiteX6" fmla="*/ 54967 w 71624"/>
                <a:gd name="connsiteY6" fmla="*/ 148757 h 324734"/>
                <a:gd name="connsiteX7" fmla="*/ 54967 w 71624"/>
                <a:gd name="connsiteY7" fmla="*/ 176145 h 324734"/>
                <a:gd name="connsiteX8" fmla="*/ 1326 w 71624"/>
                <a:gd name="connsiteY8" fmla="*/ 318949 h 324734"/>
                <a:gd name="connsiteX9" fmla="*/ 86 w 71624"/>
                <a:gd name="connsiteY9" fmla="*/ 321558 h 324734"/>
                <a:gd name="connsiteX10" fmla="*/ 3187 w 71624"/>
                <a:gd name="connsiteY10" fmla="*/ 324818 h 324734"/>
                <a:gd name="connsiteX11" fmla="*/ 5047 w 71624"/>
                <a:gd name="connsiteY11" fmla="*/ 324166 h 324734"/>
                <a:gd name="connsiteX12" fmla="*/ 71710 w 71624"/>
                <a:gd name="connsiteY12" fmla="*/ 176145 h 32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624" h="324734">
                  <a:moveTo>
                    <a:pt x="71710" y="176145"/>
                  </a:moveTo>
                  <a:lnTo>
                    <a:pt x="71710" y="148757"/>
                  </a:lnTo>
                  <a:cubicBezTo>
                    <a:pt x="71710" y="93005"/>
                    <a:pt x="39154" y="27797"/>
                    <a:pt x="5047" y="736"/>
                  </a:cubicBezTo>
                  <a:cubicBezTo>
                    <a:pt x="4427" y="410"/>
                    <a:pt x="3807" y="84"/>
                    <a:pt x="3187" y="84"/>
                  </a:cubicBezTo>
                  <a:cubicBezTo>
                    <a:pt x="1636" y="84"/>
                    <a:pt x="86" y="1714"/>
                    <a:pt x="86" y="3344"/>
                  </a:cubicBezTo>
                  <a:cubicBezTo>
                    <a:pt x="86" y="4322"/>
                    <a:pt x="706" y="5301"/>
                    <a:pt x="1326" y="5953"/>
                  </a:cubicBezTo>
                  <a:cubicBezTo>
                    <a:pt x="33573" y="31384"/>
                    <a:pt x="54967" y="96591"/>
                    <a:pt x="54967" y="148757"/>
                  </a:cubicBezTo>
                  <a:lnTo>
                    <a:pt x="54967" y="176145"/>
                  </a:lnTo>
                  <a:cubicBezTo>
                    <a:pt x="54967" y="228311"/>
                    <a:pt x="33573" y="293518"/>
                    <a:pt x="1326" y="318949"/>
                  </a:cubicBezTo>
                  <a:cubicBezTo>
                    <a:pt x="706" y="319601"/>
                    <a:pt x="86" y="320580"/>
                    <a:pt x="86" y="321558"/>
                  </a:cubicBezTo>
                  <a:cubicBezTo>
                    <a:pt x="86" y="323188"/>
                    <a:pt x="1636" y="324818"/>
                    <a:pt x="3187" y="324818"/>
                  </a:cubicBezTo>
                  <a:cubicBezTo>
                    <a:pt x="3807" y="324818"/>
                    <a:pt x="4427" y="324492"/>
                    <a:pt x="5047" y="324166"/>
                  </a:cubicBezTo>
                  <a:cubicBezTo>
                    <a:pt x="39154" y="297105"/>
                    <a:pt x="71710" y="231897"/>
                    <a:pt x="71710" y="176145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22" name="Figura a mano libera: forma 21">
              <a:extLst>
                <a:ext uri="{FF2B5EF4-FFF2-40B4-BE49-F238E27FC236}">
                  <a16:creationId xmlns:a16="http://schemas.microsoft.com/office/drawing/2014/main" id="{AF6E06BE-7EFF-4C15-7302-385FB4419F79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3619409" y="8815269"/>
              <a:ext cx="183866" cy="237029"/>
            </a:xfrm>
            <a:custGeom>
              <a:avLst/>
              <a:gdLst>
                <a:gd name="connsiteX0" fmla="*/ 183958 w 183866"/>
                <a:gd name="connsiteY0" fmla="*/ 3344 h 237029"/>
                <a:gd name="connsiteX1" fmla="*/ 180548 w 183866"/>
                <a:gd name="connsiteY1" fmla="*/ 84 h 237029"/>
                <a:gd name="connsiteX2" fmla="*/ 174967 w 183866"/>
                <a:gd name="connsiteY2" fmla="*/ 4974 h 237029"/>
                <a:gd name="connsiteX3" fmla="*/ 160084 w 183866"/>
                <a:gd name="connsiteY3" fmla="*/ 23558 h 237029"/>
                <a:gd name="connsiteX4" fmla="*/ 115745 w 183866"/>
                <a:gd name="connsiteY4" fmla="*/ 84 h 237029"/>
                <a:gd name="connsiteX5" fmla="*/ 39160 w 183866"/>
                <a:gd name="connsiteY5" fmla="*/ 77029 h 237029"/>
                <a:gd name="connsiteX6" fmla="*/ 71406 w 183866"/>
                <a:gd name="connsiteY6" fmla="*/ 123326 h 237029"/>
                <a:gd name="connsiteX7" fmla="*/ 104583 w 183866"/>
                <a:gd name="connsiteY7" fmla="*/ 132455 h 237029"/>
                <a:gd name="connsiteX8" fmla="*/ 133108 w 183866"/>
                <a:gd name="connsiteY8" fmla="*/ 167015 h 237029"/>
                <a:gd name="connsiteX9" fmla="*/ 77297 w 183866"/>
                <a:gd name="connsiteY9" fmla="*/ 227006 h 237029"/>
                <a:gd name="connsiteX10" fmla="*/ 23036 w 183866"/>
                <a:gd name="connsiteY10" fmla="*/ 179405 h 237029"/>
                <a:gd name="connsiteX11" fmla="*/ 24897 w 183866"/>
                <a:gd name="connsiteY11" fmla="*/ 161799 h 237029"/>
                <a:gd name="connsiteX12" fmla="*/ 25517 w 183866"/>
                <a:gd name="connsiteY12" fmla="*/ 159516 h 237029"/>
                <a:gd name="connsiteX13" fmla="*/ 21796 w 183866"/>
                <a:gd name="connsiteY13" fmla="*/ 155930 h 237029"/>
                <a:gd name="connsiteX14" fmla="*/ 18696 w 183866"/>
                <a:gd name="connsiteY14" fmla="*/ 157234 h 237029"/>
                <a:gd name="connsiteX15" fmla="*/ 92 w 183866"/>
                <a:gd name="connsiteY15" fmla="*/ 233853 h 237029"/>
                <a:gd name="connsiteX16" fmla="*/ 3503 w 183866"/>
                <a:gd name="connsiteY16" fmla="*/ 237114 h 237029"/>
                <a:gd name="connsiteX17" fmla="*/ 9084 w 183866"/>
                <a:gd name="connsiteY17" fmla="*/ 232223 h 237029"/>
                <a:gd name="connsiteX18" fmla="*/ 24277 w 183866"/>
                <a:gd name="connsiteY18" fmla="*/ 213639 h 237029"/>
                <a:gd name="connsiteX19" fmla="*/ 76677 w 183866"/>
                <a:gd name="connsiteY19" fmla="*/ 237114 h 237029"/>
                <a:gd name="connsiteX20" fmla="*/ 155433 w 183866"/>
                <a:gd name="connsiteY20" fmla="*/ 153322 h 237029"/>
                <a:gd name="connsiteX21" fmla="*/ 140240 w 183866"/>
                <a:gd name="connsiteY21" fmla="*/ 115175 h 237029"/>
                <a:gd name="connsiteX22" fmla="*/ 100862 w 183866"/>
                <a:gd name="connsiteY22" fmla="*/ 98873 h 237029"/>
                <a:gd name="connsiteX23" fmla="*/ 80088 w 183866"/>
                <a:gd name="connsiteY23" fmla="*/ 93005 h 237029"/>
                <a:gd name="connsiteX24" fmla="*/ 61174 w 183866"/>
                <a:gd name="connsiteY24" fmla="*/ 63335 h 237029"/>
                <a:gd name="connsiteX25" fmla="*/ 115435 w 183866"/>
                <a:gd name="connsiteY25" fmla="*/ 9213 h 237029"/>
                <a:gd name="connsiteX26" fmla="*/ 160084 w 183866"/>
                <a:gd name="connsiteY26" fmla="*/ 59749 h 237029"/>
                <a:gd name="connsiteX27" fmla="*/ 158843 w 183866"/>
                <a:gd name="connsiteY27" fmla="*/ 78007 h 237029"/>
                <a:gd name="connsiteX28" fmla="*/ 162564 w 183866"/>
                <a:gd name="connsiteY28" fmla="*/ 81267 h 237029"/>
                <a:gd name="connsiteX29" fmla="*/ 167215 w 183866"/>
                <a:gd name="connsiteY29" fmla="*/ 74746 h 237029"/>
                <a:gd name="connsiteX30" fmla="*/ 183958 w 183866"/>
                <a:gd name="connsiteY30" fmla="*/ 3344 h 237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3866" h="237029">
                  <a:moveTo>
                    <a:pt x="183958" y="3344"/>
                  </a:moveTo>
                  <a:cubicBezTo>
                    <a:pt x="183958" y="2366"/>
                    <a:pt x="183338" y="84"/>
                    <a:pt x="180548" y="84"/>
                  </a:cubicBezTo>
                  <a:cubicBezTo>
                    <a:pt x="178997" y="84"/>
                    <a:pt x="178687" y="410"/>
                    <a:pt x="174967" y="4974"/>
                  </a:cubicBezTo>
                  <a:lnTo>
                    <a:pt x="160084" y="23558"/>
                  </a:lnTo>
                  <a:cubicBezTo>
                    <a:pt x="152022" y="8235"/>
                    <a:pt x="135899" y="84"/>
                    <a:pt x="115745" y="84"/>
                  </a:cubicBezTo>
                  <a:cubicBezTo>
                    <a:pt x="76367" y="84"/>
                    <a:pt x="39160" y="37578"/>
                    <a:pt x="39160" y="77029"/>
                  </a:cubicBezTo>
                  <a:cubicBezTo>
                    <a:pt x="39160" y="103438"/>
                    <a:pt x="55593" y="118436"/>
                    <a:pt x="71406" y="123326"/>
                  </a:cubicBezTo>
                  <a:lnTo>
                    <a:pt x="104583" y="132455"/>
                  </a:lnTo>
                  <a:cubicBezTo>
                    <a:pt x="116055" y="135390"/>
                    <a:pt x="133108" y="140280"/>
                    <a:pt x="133108" y="167015"/>
                  </a:cubicBezTo>
                  <a:cubicBezTo>
                    <a:pt x="133108" y="196359"/>
                    <a:pt x="107683" y="227006"/>
                    <a:pt x="77297" y="227006"/>
                  </a:cubicBezTo>
                  <a:cubicBezTo>
                    <a:pt x="57453" y="227006"/>
                    <a:pt x="23036" y="219833"/>
                    <a:pt x="23036" y="179405"/>
                  </a:cubicBezTo>
                  <a:cubicBezTo>
                    <a:pt x="23036" y="171580"/>
                    <a:pt x="24587" y="163755"/>
                    <a:pt x="24897" y="161799"/>
                  </a:cubicBezTo>
                  <a:cubicBezTo>
                    <a:pt x="25207" y="160494"/>
                    <a:pt x="25517" y="159516"/>
                    <a:pt x="25517" y="159516"/>
                  </a:cubicBezTo>
                  <a:cubicBezTo>
                    <a:pt x="25517" y="156256"/>
                    <a:pt x="23347" y="155930"/>
                    <a:pt x="21796" y="155930"/>
                  </a:cubicBezTo>
                  <a:cubicBezTo>
                    <a:pt x="20246" y="155930"/>
                    <a:pt x="19626" y="156256"/>
                    <a:pt x="18696" y="157234"/>
                  </a:cubicBezTo>
                  <a:cubicBezTo>
                    <a:pt x="17455" y="158538"/>
                    <a:pt x="92" y="232875"/>
                    <a:pt x="92" y="233853"/>
                  </a:cubicBezTo>
                  <a:cubicBezTo>
                    <a:pt x="92" y="235809"/>
                    <a:pt x="1642" y="237114"/>
                    <a:pt x="3503" y="237114"/>
                  </a:cubicBezTo>
                  <a:cubicBezTo>
                    <a:pt x="5053" y="237114"/>
                    <a:pt x="5363" y="236787"/>
                    <a:pt x="9084" y="232223"/>
                  </a:cubicBezTo>
                  <a:lnTo>
                    <a:pt x="24277" y="213639"/>
                  </a:lnTo>
                  <a:cubicBezTo>
                    <a:pt x="37609" y="232549"/>
                    <a:pt x="58694" y="237114"/>
                    <a:pt x="76677" y="237114"/>
                  </a:cubicBezTo>
                  <a:cubicBezTo>
                    <a:pt x="118845" y="237114"/>
                    <a:pt x="155433" y="193750"/>
                    <a:pt x="155433" y="153322"/>
                  </a:cubicBezTo>
                  <a:cubicBezTo>
                    <a:pt x="155433" y="130825"/>
                    <a:pt x="144891" y="119740"/>
                    <a:pt x="140240" y="115175"/>
                  </a:cubicBezTo>
                  <a:cubicBezTo>
                    <a:pt x="133108" y="107676"/>
                    <a:pt x="128457" y="106372"/>
                    <a:pt x="100862" y="98873"/>
                  </a:cubicBezTo>
                  <a:lnTo>
                    <a:pt x="80088" y="93005"/>
                  </a:lnTo>
                  <a:cubicBezTo>
                    <a:pt x="71716" y="90070"/>
                    <a:pt x="61174" y="80615"/>
                    <a:pt x="61174" y="63335"/>
                  </a:cubicBezTo>
                  <a:cubicBezTo>
                    <a:pt x="61174" y="36926"/>
                    <a:pt x="85979" y="9213"/>
                    <a:pt x="115435" y="9213"/>
                  </a:cubicBezTo>
                  <a:cubicBezTo>
                    <a:pt x="141170" y="9213"/>
                    <a:pt x="160084" y="23232"/>
                    <a:pt x="160084" y="59749"/>
                  </a:cubicBezTo>
                  <a:cubicBezTo>
                    <a:pt x="160084" y="70182"/>
                    <a:pt x="158843" y="76051"/>
                    <a:pt x="158843" y="78007"/>
                  </a:cubicBezTo>
                  <a:cubicBezTo>
                    <a:pt x="158843" y="78007"/>
                    <a:pt x="158843" y="81267"/>
                    <a:pt x="162564" y="81267"/>
                  </a:cubicBezTo>
                  <a:cubicBezTo>
                    <a:pt x="165665" y="81267"/>
                    <a:pt x="165975" y="80289"/>
                    <a:pt x="167215" y="74746"/>
                  </a:cubicBezTo>
                  <a:lnTo>
                    <a:pt x="183958" y="3344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23" name="Figura a mano libera: forma 22">
              <a:extLst>
                <a:ext uri="{FF2B5EF4-FFF2-40B4-BE49-F238E27FC236}">
                  <a16:creationId xmlns:a16="http://schemas.microsoft.com/office/drawing/2014/main" id="{65B1B647-A6B3-F42D-9C61-0C2F0E96BDF6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3807027" y="8974123"/>
              <a:ext cx="95933" cy="151542"/>
            </a:xfrm>
            <a:custGeom>
              <a:avLst/>
              <a:gdLst>
                <a:gd name="connsiteX0" fmla="*/ 96030 w 95933"/>
                <a:gd name="connsiteY0" fmla="*/ 110092 h 151542"/>
                <a:gd name="connsiteX1" fmla="*/ 88651 w 95933"/>
                <a:gd name="connsiteY1" fmla="*/ 110092 h 151542"/>
                <a:gd name="connsiteX2" fmla="*/ 83007 w 95933"/>
                <a:gd name="connsiteY2" fmla="*/ 130861 h 151542"/>
                <a:gd name="connsiteX3" fmla="*/ 61520 w 95933"/>
                <a:gd name="connsiteY3" fmla="*/ 132230 h 151542"/>
                <a:gd name="connsiteX4" fmla="*/ 21584 w 95933"/>
                <a:gd name="connsiteY4" fmla="*/ 132230 h 151542"/>
                <a:gd name="connsiteX5" fmla="*/ 64993 w 95933"/>
                <a:gd name="connsiteY5" fmla="*/ 93888 h 151542"/>
                <a:gd name="connsiteX6" fmla="*/ 96030 w 95933"/>
                <a:gd name="connsiteY6" fmla="*/ 44591 h 151542"/>
                <a:gd name="connsiteX7" fmla="*/ 45242 w 95933"/>
                <a:gd name="connsiteY7" fmla="*/ 87 h 151542"/>
                <a:gd name="connsiteX8" fmla="*/ 97 w 95933"/>
                <a:gd name="connsiteY8" fmla="*/ 40940 h 151542"/>
                <a:gd name="connsiteX9" fmla="*/ 11600 w 95933"/>
                <a:gd name="connsiteY9" fmla="*/ 53720 h 151542"/>
                <a:gd name="connsiteX10" fmla="*/ 23104 w 95933"/>
                <a:gd name="connsiteY10" fmla="*/ 41624 h 151542"/>
                <a:gd name="connsiteX11" fmla="*/ 10298 w 95933"/>
                <a:gd name="connsiteY11" fmla="*/ 29528 h 151542"/>
                <a:gd name="connsiteX12" fmla="*/ 41986 w 95933"/>
                <a:gd name="connsiteY12" fmla="*/ 8303 h 151542"/>
                <a:gd name="connsiteX13" fmla="*/ 74977 w 95933"/>
                <a:gd name="connsiteY13" fmla="*/ 44591 h 151542"/>
                <a:gd name="connsiteX14" fmla="*/ 54575 w 95933"/>
                <a:gd name="connsiteY14" fmla="*/ 88411 h 151542"/>
                <a:gd name="connsiteX15" fmla="*/ 2267 w 95933"/>
                <a:gd name="connsiteY15" fmla="*/ 142729 h 151542"/>
                <a:gd name="connsiteX16" fmla="*/ 97 w 95933"/>
                <a:gd name="connsiteY16" fmla="*/ 151630 h 151542"/>
                <a:gd name="connsiteX17" fmla="*/ 89519 w 95933"/>
                <a:gd name="connsiteY17" fmla="*/ 151630 h 151542"/>
                <a:gd name="connsiteX18" fmla="*/ 96030 w 95933"/>
                <a:gd name="connsiteY18" fmla="*/ 110092 h 151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933" h="151542">
                  <a:moveTo>
                    <a:pt x="96030" y="110092"/>
                  </a:moveTo>
                  <a:lnTo>
                    <a:pt x="88651" y="110092"/>
                  </a:lnTo>
                  <a:cubicBezTo>
                    <a:pt x="87999" y="115113"/>
                    <a:pt x="85829" y="128579"/>
                    <a:pt x="83007" y="130861"/>
                  </a:cubicBezTo>
                  <a:cubicBezTo>
                    <a:pt x="81271" y="132230"/>
                    <a:pt x="64559" y="132230"/>
                    <a:pt x="61520" y="132230"/>
                  </a:cubicBezTo>
                  <a:lnTo>
                    <a:pt x="21584" y="132230"/>
                  </a:lnTo>
                  <a:cubicBezTo>
                    <a:pt x="44374" y="111005"/>
                    <a:pt x="51970" y="104615"/>
                    <a:pt x="64993" y="93888"/>
                  </a:cubicBezTo>
                  <a:cubicBezTo>
                    <a:pt x="81054" y="80423"/>
                    <a:pt x="96030" y="66273"/>
                    <a:pt x="96030" y="44591"/>
                  </a:cubicBezTo>
                  <a:cubicBezTo>
                    <a:pt x="96030" y="16976"/>
                    <a:pt x="73023" y="87"/>
                    <a:pt x="45242" y="87"/>
                  </a:cubicBezTo>
                  <a:cubicBezTo>
                    <a:pt x="18329" y="87"/>
                    <a:pt x="97" y="19943"/>
                    <a:pt x="97" y="40940"/>
                  </a:cubicBezTo>
                  <a:cubicBezTo>
                    <a:pt x="97" y="52579"/>
                    <a:pt x="9430" y="53720"/>
                    <a:pt x="11600" y="53720"/>
                  </a:cubicBezTo>
                  <a:cubicBezTo>
                    <a:pt x="16809" y="53720"/>
                    <a:pt x="23104" y="49841"/>
                    <a:pt x="23104" y="41624"/>
                  </a:cubicBezTo>
                  <a:cubicBezTo>
                    <a:pt x="23104" y="37516"/>
                    <a:pt x="21584" y="29528"/>
                    <a:pt x="10298" y="29528"/>
                  </a:cubicBezTo>
                  <a:cubicBezTo>
                    <a:pt x="17026" y="13324"/>
                    <a:pt x="31785" y="8303"/>
                    <a:pt x="41986" y="8303"/>
                  </a:cubicBezTo>
                  <a:cubicBezTo>
                    <a:pt x="63691" y="8303"/>
                    <a:pt x="74977" y="26105"/>
                    <a:pt x="74977" y="44591"/>
                  </a:cubicBezTo>
                  <a:cubicBezTo>
                    <a:pt x="74977" y="64447"/>
                    <a:pt x="61520" y="80195"/>
                    <a:pt x="54575" y="88411"/>
                  </a:cubicBezTo>
                  <a:lnTo>
                    <a:pt x="2267" y="142729"/>
                  </a:lnTo>
                  <a:cubicBezTo>
                    <a:pt x="97" y="144783"/>
                    <a:pt x="97" y="145239"/>
                    <a:pt x="97" y="151630"/>
                  </a:cubicBezTo>
                  <a:lnTo>
                    <a:pt x="89519" y="151630"/>
                  </a:lnTo>
                  <a:lnTo>
                    <a:pt x="96030" y="110092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25" name="Figura a mano libera: forma 24">
              <a:extLst>
                <a:ext uri="{FF2B5EF4-FFF2-40B4-BE49-F238E27FC236}">
                  <a16:creationId xmlns:a16="http://schemas.microsoft.com/office/drawing/2014/main" id="{EC5E6BF0-0FA9-397B-505D-354D8F91684B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4015351" y="8801240"/>
              <a:ext cx="71624" cy="324734"/>
            </a:xfrm>
            <a:custGeom>
              <a:avLst/>
              <a:gdLst>
                <a:gd name="connsiteX0" fmla="*/ 71728 w 71624"/>
                <a:gd name="connsiteY0" fmla="*/ 321558 h 324734"/>
                <a:gd name="connsiteX1" fmla="*/ 70488 w 71624"/>
                <a:gd name="connsiteY1" fmla="*/ 318949 h 324734"/>
                <a:gd name="connsiteX2" fmla="*/ 16847 w 71624"/>
                <a:gd name="connsiteY2" fmla="*/ 176145 h 324734"/>
                <a:gd name="connsiteX3" fmla="*/ 16847 w 71624"/>
                <a:gd name="connsiteY3" fmla="*/ 148757 h 324734"/>
                <a:gd name="connsiteX4" fmla="*/ 70488 w 71624"/>
                <a:gd name="connsiteY4" fmla="*/ 5953 h 324734"/>
                <a:gd name="connsiteX5" fmla="*/ 71728 w 71624"/>
                <a:gd name="connsiteY5" fmla="*/ 3344 h 324734"/>
                <a:gd name="connsiteX6" fmla="*/ 68627 w 71624"/>
                <a:gd name="connsiteY6" fmla="*/ 84 h 324734"/>
                <a:gd name="connsiteX7" fmla="*/ 66767 w 71624"/>
                <a:gd name="connsiteY7" fmla="*/ 736 h 324734"/>
                <a:gd name="connsiteX8" fmla="*/ 104 w 71624"/>
                <a:gd name="connsiteY8" fmla="*/ 148757 h 324734"/>
                <a:gd name="connsiteX9" fmla="*/ 104 w 71624"/>
                <a:gd name="connsiteY9" fmla="*/ 176145 h 324734"/>
                <a:gd name="connsiteX10" fmla="*/ 66767 w 71624"/>
                <a:gd name="connsiteY10" fmla="*/ 324166 h 324734"/>
                <a:gd name="connsiteX11" fmla="*/ 68627 w 71624"/>
                <a:gd name="connsiteY11" fmla="*/ 324818 h 324734"/>
                <a:gd name="connsiteX12" fmla="*/ 71728 w 71624"/>
                <a:gd name="connsiteY12" fmla="*/ 321558 h 32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624" h="324734">
                  <a:moveTo>
                    <a:pt x="71728" y="321558"/>
                  </a:moveTo>
                  <a:cubicBezTo>
                    <a:pt x="71728" y="320580"/>
                    <a:pt x="71108" y="319601"/>
                    <a:pt x="70488" y="318949"/>
                  </a:cubicBezTo>
                  <a:cubicBezTo>
                    <a:pt x="38241" y="293518"/>
                    <a:pt x="16847" y="228311"/>
                    <a:pt x="16847" y="176145"/>
                  </a:cubicBezTo>
                  <a:lnTo>
                    <a:pt x="16847" y="148757"/>
                  </a:lnTo>
                  <a:cubicBezTo>
                    <a:pt x="16847" y="96591"/>
                    <a:pt x="38241" y="31384"/>
                    <a:pt x="70488" y="5953"/>
                  </a:cubicBezTo>
                  <a:cubicBezTo>
                    <a:pt x="71108" y="5301"/>
                    <a:pt x="71728" y="4322"/>
                    <a:pt x="71728" y="3344"/>
                  </a:cubicBezTo>
                  <a:cubicBezTo>
                    <a:pt x="71728" y="1714"/>
                    <a:pt x="70178" y="84"/>
                    <a:pt x="68627" y="84"/>
                  </a:cubicBezTo>
                  <a:cubicBezTo>
                    <a:pt x="68007" y="84"/>
                    <a:pt x="67387" y="410"/>
                    <a:pt x="66767" y="736"/>
                  </a:cubicBezTo>
                  <a:cubicBezTo>
                    <a:pt x="32660" y="27797"/>
                    <a:pt x="104" y="93005"/>
                    <a:pt x="104" y="148757"/>
                  </a:cubicBezTo>
                  <a:lnTo>
                    <a:pt x="104" y="176145"/>
                  </a:lnTo>
                  <a:cubicBezTo>
                    <a:pt x="104" y="231897"/>
                    <a:pt x="32660" y="297105"/>
                    <a:pt x="66767" y="324166"/>
                  </a:cubicBezTo>
                  <a:cubicBezTo>
                    <a:pt x="67387" y="324492"/>
                    <a:pt x="68007" y="324818"/>
                    <a:pt x="68627" y="324818"/>
                  </a:cubicBezTo>
                  <a:cubicBezTo>
                    <a:pt x="70178" y="324818"/>
                    <a:pt x="71728" y="323188"/>
                    <a:pt x="71728" y="321558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26" name="Figura a mano libera: forma 25">
              <a:extLst>
                <a:ext uri="{FF2B5EF4-FFF2-40B4-BE49-F238E27FC236}">
                  <a16:creationId xmlns:a16="http://schemas.microsoft.com/office/drawing/2014/main" id="{52BC4184-FF13-9B61-3CE1-7D27A45B4D98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4111781" y="8841026"/>
              <a:ext cx="95188" cy="207686"/>
            </a:xfrm>
            <a:custGeom>
              <a:avLst/>
              <a:gdLst>
                <a:gd name="connsiteX0" fmla="*/ 95296 w 95188"/>
                <a:gd name="connsiteY0" fmla="*/ 67248 h 207686"/>
                <a:gd name="connsiteX1" fmla="*/ 86615 w 95188"/>
                <a:gd name="connsiteY1" fmla="*/ 63661 h 207686"/>
                <a:gd name="connsiteX2" fmla="*/ 59329 w 95188"/>
                <a:gd name="connsiteY2" fmla="*/ 63661 h 207686"/>
                <a:gd name="connsiteX3" fmla="*/ 72042 w 95188"/>
                <a:gd name="connsiteY3" fmla="*/ 8887 h 207686"/>
                <a:gd name="connsiteX4" fmla="*/ 63050 w 95188"/>
                <a:gd name="connsiteY4" fmla="*/ 84 h 207686"/>
                <a:gd name="connsiteX5" fmla="*/ 50648 w 95188"/>
                <a:gd name="connsiteY5" fmla="*/ 11821 h 207686"/>
                <a:gd name="connsiteX6" fmla="*/ 38555 w 95188"/>
                <a:gd name="connsiteY6" fmla="*/ 63661 h 207686"/>
                <a:gd name="connsiteX7" fmla="*/ 9409 w 95188"/>
                <a:gd name="connsiteY7" fmla="*/ 63661 h 207686"/>
                <a:gd name="connsiteX8" fmla="*/ 108 w 95188"/>
                <a:gd name="connsiteY8" fmla="*/ 69856 h 207686"/>
                <a:gd name="connsiteX9" fmla="*/ 8789 w 95188"/>
                <a:gd name="connsiteY9" fmla="*/ 73768 h 207686"/>
                <a:gd name="connsiteX10" fmla="*/ 36075 w 95188"/>
                <a:gd name="connsiteY10" fmla="*/ 73768 h 207686"/>
                <a:gd name="connsiteX11" fmla="*/ 12510 w 95188"/>
                <a:gd name="connsiteY11" fmla="*/ 177775 h 207686"/>
                <a:gd name="connsiteX12" fmla="*/ 41036 w 95188"/>
                <a:gd name="connsiteY12" fmla="*/ 207770 h 207686"/>
                <a:gd name="connsiteX13" fmla="*/ 90335 w 95188"/>
                <a:gd name="connsiteY13" fmla="*/ 157560 h 207686"/>
                <a:gd name="connsiteX14" fmla="*/ 86615 w 95188"/>
                <a:gd name="connsiteY14" fmla="*/ 154300 h 207686"/>
                <a:gd name="connsiteX15" fmla="*/ 81964 w 95188"/>
                <a:gd name="connsiteY15" fmla="*/ 158864 h 207686"/>
                <a:gd name="connsiteX16" fmla="*/ 41656 w 95188"/>
                <a:gd name="connsiteY16" fmla="*/ 200597 h 207686"/>
                <a:gd name="connsiteX17" fmla="*/ 32044 w 95188"/>
                <a:gd name="connsiteY17" fmla="*/ 185600 h 207686"/>
                <a:gd name="connsiteX18" fmla="*/ 33904 w 95188"/>
                <a:gd name="connsiteY18" fmla="*/ 169950 h 207686"/>
                <a:gd name="connsiteX19" fmla="*/ 56849 w 95188"/>
                <a:gd name="connsiteY19" fmla="*/ 73768 h 207686"/>
                <a:gd name="connsiteX20" fmla="*/ 85994 w 95188"/>
                <a:gd name="connsiteY20" fmla="*/ 73768 h 207686"/>
                <a:gd name="connsiteX21" fmla="*/ 95296 w 95188"/>
                <a:gd name="connsiteY21" fmla="*/ 67248 h 20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188" h="207686">
                  <a:moveTo>
                    <a:pt x="95296" y="67248"/>
                  </a:moveTo>
                  <a:cubicBezTo>
                    <a:pt x="95296" y="63661"/>
                    <a:pt x="92196" y="63661"/>
                    <a:pt x="86615" y="63661"/>
                  </a:cubicBezTo>
                  <a:lnTo>
                    <a:pt x="59329" y="63661"/>
                  </a:lnTo>
                  <a:cubicBezTo>
                    <a:pt x="70491" y="17364"/>
                    <a:pt x="72042" y="10843"/>
                    <a:pt x="72042" y="8887"/>
                  </a:cubicBezTo>
                  <a:cubicBezTo>
                    <a:pt x="72042" y="3344"/>
                    <a:pt x="68321" y="84"/>
                    <a:pt x="63050" y="84"/>
                  </a:cubicBezTo>
                  <a:cubicBezTo>
                    <a:pt x="62120" y="84"/>
                    <a:pt x="53438" y="410"/>
                    <a:pt x="50648" y="11821"/>
                  </a:cubicBezTo>
                  <a:lnTo>
                    <a:pt x="38555" y="63661"/>
                  </a:lnTo>
                  <a:lnTo>
                    <a:pt x="9409" y="63661"/>
                  </a:lnTo>
                  <a:cubicBezTo>
                    <a:pt x="3208" y="63661"/>
                    <a:pt x="108" y="63661"/>
                    <a:pt x="108" y="69856"/>
                  </a:cubicBezTo>
                  <a:cubicBezTo>
                    <a:pt x="108" y="73768"/>
                    <a:pt x="2588" y="73768"/>
                    <a:pt x="8789" y="73768"/>
                  </a:cubicBezTo>
                  <a:lnTo>
                    <a:pt x="36075" y="73768"/>
                  </a:lnTo>
                  <a:cubicBezTo>
                    <a:pt x="13750" y="166363"/>
                    <a:pt x="12510" y="171906"/>
                    <a:pt x="12510" y="177775"/>
                  </a:cubicBezTo>
                  <a:cubicBezTo>
                    <a:pt x="12510" y="195381"/>
                    <a:pt x="24292" y="207770"/>
                    <a:pt x="41036" y="207770"/>
                  </a:cubicBezTo>
                  <a:cubicBezTo>
                    <a:pt x="72662" y="207770"/>
                    <a:pt x="90335" y="160169"/>
                    <a:pt x="90335" y="157560"/>
                  </a:cubicBezTo>
                  <a:cubicBezTo>
                    <a:pt x="90335" y="154300"/>
                    <a:pt x="87855" y="154300"/>
                    <a:pt x="86615" y="154300"/>
                  </a:cubicBezTo>
                  <a:cubicBezTo>
                    <a:pt x="83824" y="154300"/>
                    <a:pt x="83514" y="155278"/>
                    <a:pt x="81964" y="158864"/>
                  </a:cubicBezTo>
                  <a:cubicBezTo>
                    <a:pt x="68631" y="192772"/>
                    <a:pt x="52198" y="200597"/>
                    <a:pt x="41656" y="200597"/>
                  </a:cubicBezTo>
                  <a:cubicBezTo>
                    <a:pt x="35144" y="200597"/>
                    <a:pt x="32044" y="196359"/>
                    <a:pt x="32044" y="185600"/>
                  </a:cubicBezTo>
                  <a:cubicBezTo>
                    <a:pt x="32044" y="177775"/>
                    <a:pt x="32664" y="175492"/>
                    <a:pt x="33904" y="169950"/>
                  </a:cubicBezTo>
                  <a:lnTo>
                    <a:pt x="56849" y="73768"/>
                  </a:lnTo>
                  <a:lnTo>
                    <a:pt x="85994" y="73768"/>
                  </a:lnTo>
                  <a:cubicBezTo>
                    <a:pt x="92196" y="73768"/>
                    <a:pt x="95296" y="73768"/>
                    <a:pt x="95296" y="67248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C5BB3169-5060-469B-A86B-19B8EBBB579C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4231123" y="8801464"/>
              <a:ext cx="59252" cy="103386"/>
            </a:xfrm>
            <a:custGeom>
              <a:avLst/>
              <a:gdLst>
                <a:gd name="connsiteX0" fmla="*/ 59363 w 59252"/>
                <a:gd name="connsiteY0" fmla="*/ 12177 h 103386"/>
                <a:gd name="connsiteX1" fmla="*/ 47643 w 59252"/>
                <a:gd name="connsiteY1" fmla="*/ 81 h 103386"/>
                <a:gd name="connsiteX2" fmla="*/ 37225 w 59252"/>
                <a:gd name="connsiteY2" fmla="*/ 6700 h 103386"/>
                <a:gd name="connsiteX3" fmla="*/ 111 w 59252"/>
                <a:gd name="connsiteY3" fmla="*/ 103468 h 103386"/>
                <a:gd name="connsiteX4" fmla="*/ 8358 w 59252"/>
                <a:gd name="connsiteY4" fmla="*/ 103468 h 103386"/>
                <a:gd name="connsiteX5" fmla="*/ 57627 w 59252"/>
                <a:gd name="connsiteY5" fmla="*/ 18567 h 103386"/>
                <a:gd name="connsiteX6" fmla="*/ 59363 w 59252"/>
                <a:gd name="connsiteY6" fmla="*/ 12177 h 103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252" h="103386">
                  <a:moveTo>
                    <a:pt x="59363" y="12177"/>
                  </a:moveTo>
                  <a:cubicBezTo>
                    <a:pt x="59363" y="5559"/>
                    <a:pt x="54154" y="81"/>
                    <a:pt x="47643" y="81"/>
                  </a:cubicBezTo>
                  <a:cubicBezTo>
                    <a:pt x="42868" y="81"/>
                    <a:pt x="38527" y="3276"/>
                    <a:pt x="37225" y="6700"/>
                  </a:cubicBezTo>
                  <a:lnTo>
                    <a:pt x="111" y="103468"/>
                  </a:lnTo>
                  <a:lnTo>
                    <a:pt x="8358" y="103468"/>
                  </a:lnTo>
                  <a:lnTo>
                    <a:pt x="57627" y="18567"/>
                  </a:lnTo>
                  <a:cubicBezTo>
                    <a:pt x="58712" y="16742"/>
                    <a:pt x="59363" y="14459"/>
                    <a:pt x="59363" y="12177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83AAC693-4AE8-6E31-14DE-78952FF35AF0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4338094" y="8801240"/>
              <a:ext cx="71624" cy="324734"/>
            </a:xfrm>
            <a:custGeom>
              <a:avLst/>
              <a:gdLst>
                <a:gd name="connsiteX0" fmla="*/ 71739 w 71624"/>
                <a:gd name="connsiteY0" fmla="*/ 176145 h 324734"/>
                <a:gd name="connsiteX1" fmla="*/ 71739 w 71624"/>
                <a:gd name="connsiteY1" fmla="*/ 148757 h 324734"/>
                <a:gd name="connsiteX2" fmla="*/ 5075 w 71624"/>
                <a:gd name="connsiteY2" fmla="*/ 736 h 324734"/>
                <a:gd name="connsiteX3" fmla="*/ 3215 w 71624"/>
                <a:gd name="connsiteY3" fmla="*/ 84 h 324734"/>
                <a:gd name="connsiteX4" fmla="*/ 114 w 71624"/>
                <a:gd name="connsiteY4" fmla="*/ 3344 h 324734"/>
                <a:gd name="connsiteX5" fmla="*/ 1355 w 71624"/>
                <a:gd name="connsiteY5" fmla="*/ 5953 h 324734"/>
                <a:gd name="connsiteX6" fmla="*/ 54995 w 71624"/>
                <a:gd name="connsiteY6" fmla="*/ 148757 h 324734"/>
                <a:gd name="connsiteX7" fmla="*/ 54995 w 71624"/>
                <a:gd name="connsiteY7" fmla="*/ 176145 h 324734"/>
                <a:gd name="connsiteX8" fmla="*/ 1355 w 71624"/>
                <a:gd name="connsiteY8" fmla="*/ 318949 h 324734"/>
                <a:gd name="connsiteX9" fmla="*/ 114 w 71624"/>
                <a:gd name="connsiteY9" fmla="*/ 321558 h 324734"/>
                <a:gd name="connsiteX10" fmla="*/ 3215 w 71624"/>
                <a:gd name="connsiteY10" fmla="*/ 324818 h 324734"/>
                <a:gd name="connsiteX11" fmla="*/ 5075 w 71624"/>
                <a:gd name="connsiteY11" fmla="*/ 324166 h 324734"/>
                <a:gd name="connsiteX12" fmla="*/ 71739 w 71624"/>
                <a:gd name="connsiteY12" fmla="*/ 176145 h 32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624" h="324734">
                  <a:moveTo>
                    <a:pt x="71739" y="176145"/>
                  </a:moveTo>
                  <a:lnTo>
                    <a:pt x="71739" y="148757"/>
                  </a:lnTo>
                  <a:cubicBezTo>
                    <a:pt x="71739" y="93005"/>
                    <a:pt x="39182" y="27797"/>
                    <a:pt x="5075" y="736"/>
                  </a:cubicBezTo>
                  <a:cubicBezTo>
                    <a:pt x="4455" y="410"/>
                    <a:pt x="3835" y="84"/>
                    <a:pt x="3215" y="84"/>
                  </a:cubicBezTo>
                  <a:cubicBezTo>
                    <a:pt x="1665" y="84"/>
                    <a:pt x="114" y="1714"/>
                    <a:pt x="114" y="3344"/>
                  </a:cubicBezTo>
                  <a:cubicBezTo>
                    <a:pt x="114" y="4322"/>
                    <a:pt x="735" y="5301"/>
                    <a:pt x="1355" y="5953"/>
                  </a:cubicBezTo>
                  <a:cubicBezTo>
                    <a:pt x="33601" y="31384"/>
                    <a:pt x="54995" y="96591"/>
                    <a:pt x="54995" y="148757"/>
                  </a:cubicBezTo>
                  <a:lnTo>
                    <a:pt x="54995" y="176145"/>
                  </a:lnTo>
                  <a:cubicBezTo>
                    <a:pt x="54995" y="228311"/>
                    <a:pt x="33601" y="293518"/>
                    <a:pt x="1355" y="318949"/>
                  </a:cubicBezTo>
                  <a:cubicBezTo>
                    <a:pt x="735" y="319601"/>
                    <a:pt x="114" y="320580"/>
                    <a:pt x="114" y="321558"/>
                  </a:cubicBezTo>
                  <a:cubicBezTo>
                    <a:pt x="114" y="323188"/>
                    <a:pt x="1665" y="324818"/>
                    <a:pt x="3215" y="324818"/>
                  </a:cubicBezTo>
                  <a:cubicBezTo>
                    <a:pt x="3835" y="324818"/>
                    <a:pt x="4455" y="324492"/>
                    <a:pt x="5075" y="324166"/>
                  </a:cubicBezTo>
                  <a:cubicBezTo>
                    <a:pt x="39182" y="297105"/>
                    <a:pt x="71739" y="231897"/>
                    <a:pt x="71739" y="176145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:a16="http://schemas.microsoft.com/office/drawing/2014/main" id="{103E99B8-1DFA-F8B3-82B0-1EB031B2B1C9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4457468" y="8800588"/>
              <a:ext cx="70073" cy="326038"/>
            </a:xfrm>
            <a:custGeom>
              <a:avLst/>
              <a:gdLst>
                <a:gd name="connsiteX0" fmla="*/ 70192 w 70073"/>
                <a:gd name="connsiteY0" fmla="*/ 163103 h 326038"/>
                <a:gd name="connsiteX1" fmla="*/ 69882 w 70073"/>
                <a:gd name="connsiteY1" fmla="*/ 160821 h 326038"/>
                <a:gd name="connsiteX2" fmla="*/ 12211 w 70073"/>
                <a:gd name="connsiteY2" fmla="*/ 4322 h 326038"/>
                <a:gd name="connsiteX3" fmla="*/ 6320 w 70073"/>
                <a:gd name="connsiteY3" fmla="*/ 84 h 326038"/>
                <a:gd name="connsiteX4" fmla="*/ 118 w 70073"/>
                <a:gd name="connsiteY4" fmla="*/ 6605 h 326038"/>
                <a:gd name="connsiteX5" fmla="*/ 428 w 70073"/>
                <a:gd name="connsiteY5" fmla="*/ 8887 h 326038"/>
                <a:gd name="connsiteX6" fmla="*/ 57480 w 70073"/>
                <a:gd name="connsiteY6" fmla="*/ 163103 h 326038"/>
                <a:gd name="connsiteX7" fmla="*/ 428 w 70073"/>
                <a:gd name="connsiteY7" fmla="*/ 317319 h 326038"/>
                <a:gd name="connsiteX8" fmla="*/ 118 w 70073"/>
                <a:gd name="connsiteY8" fmla="*/ 319601 h 326038"/>
                <a:gd name="connsiteX9" fmla="*/ 6320 w 70073"/>
                <a:gd name="connsiteY9" fmla="*/ 326122 h 326038"/>
                <a:gd name="connsiteX10" fmla="*/ 12211 w 70073"/>
                <a:gd name="connsiteY10" fmla="*/ 321884 h 326038"/>
                <a:gd name="connsiteX11" fmla="*/ 69882 w 70073"/>
                <a:gd name="connsiteY11" fmla="*/ 165385 h 326038"/>
                <a:gd name="connsiteX12" fmla="*/ 70192 w 70073"/>
                <a:gd name="connsiteY12" fmla="*/ 163103 h 32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073" h="326038">
                  <a:moveTo>
                    <a:pt x="70192" y="163103"/>
                  </a:moveTo>
                  <a:cubicBezTo>
                    <a:pt x="70192" y="162125"/>
                    <a:pt x="70192" y="161473"/>
                    <a:pt x="69882" y="160821"/>
                  </a:cubicBezTo>
                  <a:lnTo>
                    <a:pt x="12211" y="4322"/>
                  </a:lnTo>
                  <a:cubicBezTo>
                    <a:pt x="11280" y="1714"/>
                    <a:pt x="8800" y="84"/>
                    <a:pt x="6320" y="84"/>
                  </a:cubicBezTo>
                  <a:cubicBezTo>
                    <a:pt x="2909" y="84"/>
                    <a:pt x="118" y="3018"/>
                    <a:pt x="118" y="6605"/>
                  </a:cubicBezTo>
                  <a:cubicBezTo>
                    <a:pt x="118" y="7583"/>
                    <a:pt x="118" y="8235"/>
                    <a:pt x="428" y="8887"/>
                  </a:cubicBezTo>
                  <a:lnTo>
                    <a:pt x="57480" y="163103"/>
                  </a:lnTo>
                  <a:lnTo>
                    <a:pt x="428" y="317319"/>
                  </a:lnTo>
                  <a:cubicBezTo>
                    <a:pt x="118" y="317971"/>
                    <a:pt x="118" y="318623"/>
                    <a:pt x="118" y="319601"/>
                  </a:cubicBezTo>
                  <a:cubicBezTo>
                    <a:pt x="118" y="323188"/>
                    <a:pt x="2909" y="326122"/>
                    <a:pt x="6320" y="326122"/>
                  </a:cubicBezTo>
                  <a:cubicBezTo>
                    <a:pt x="8800" y="326122"/>
                    <a:pt x="11280" y="324492"/>
                    <a:pt x="12211" y="321884"/>
                  </a:cubicBezTo>
                  <a:lnTo>
                    <a:pt x="69882" y="165385"/>
                  </a:lnTo>
                  <a:cubicBezTo>
                    <a:pt x="70192" y="164733"/>
                    <a:pt x="70192" y="164081"/>
                    <a:pt x="70192" y="163103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C0FB1E21-5578-3728-04B1-EE175733B33A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4665148" y="8925470"/>
              <a:ext cx="206500" cy="76292"/>
            </a:xfrm>
            <a:custGeom>
              <a:avLst/>
              <a:gdLst>
                <a:gd name="connsiteX0" fmla="*/ 206626 w 206500"/>
                <a:gd name="connsiteY0" fmla="*/ 6605 h 76292"/>
                <a:gd name="connsiteX1" fmla="*/ 200425 w 206500"/>
                <a:gd name="connsiteY1" fmla="*/ 84 h 76292"/>
                <a:gd name="connsiteX2" fmla="*/ 6327 w 206500"/>
                <a:gd name="connsiteY2" fmla="*/ 84 h 76292"/>
                <a:gd name="connsiteX3" fmla="*/ 126 w 206500"/>
                <a:gd name="connsiteY3" fmla="*/ 6605 h 76292"/>
                <a:gd name="connsiteX4" fmla="*/ 6327 w 206500"/>
                <a:gd name="connsiteY4" fmla="*/ 13125 h 76292"/>
                <a:gd name="connsiteX5" fmla="*/ 200425 w 206500"/>
                <a:gd name="connsiteY5" fmla="*/ 13125 h 76292"/>
                <a:gd name="connsiteX6" fmla="*/ 206626 w 206500"/>
                <a:gd name="connsiteY6" fmla="*/ 6605 h 76292"/>
                <a:gd name="connsiteX7" fmla="*/ 206626 w 206500"/>
                <a:gd name="connsiteY7" fmla="*/ 69856 h 76292"/>
                <a:gd name="connsiteX8" fmla="*/ 200425 w 206500"/>
                <a:gd name="connsiteY8" fmla="*/ 63335 h 76292"/>
                <a:gd name="connsiteX9" fmla="*/ 6327 w 206500"/>
                <a:gd name="connsiteY9" fmla="*/ 63335 h 76292"/>
                <a:gd name="connsiteX10" fmla="*/ 126 w 206500"/>
                <a:gd name="connsiteY10" fmla="*/ 69856 h 76292"/>
                <a:gd name="connsiteX11" fmla="*/ 6327 w 206500"/>
                <a:gd name="connsiteY11" fmla="*/ 76377 h 76292"/>
                <a:gd name="connsiteX12" fmla="*/ 200425 w 206500"/>
                <a:gd name="connsiteY12" fmla="*/ 76377 h 76292"/>
                <a:gd name="connsiteX13" fmla="*/ 206626 w 206500"/>
                <a:gd name="connsiteY13" fmla="*/ 69856 h 76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6500" h="76292">
                  <a:moveTo>
                    <a:pt x="206626" y="6605"/>
                  </a:moveTo>
                  <a:cubicBezTo>
                    <a:pt x="206626" y="3018"/>
                    <a:pt x="203836" y="84"/>
                    <a:pt x="200425" y="84"/>
                  </a:cubicBezTo>
                  <a:lnTo>
                    <a:pt x="6327" y="84"/>
                  </a:lnTo>
                  <a:cubicBezTo>
                    <a:pt x="2916" y="84"/>
                    <a:pt x="126" y="3018"/>
                    <a:pt x="126" y="6605"/>
                  </a:cubicBezTo>
                  <a:cubicBezTo>
                    <a:pt x="126" y="10191"/>
                    <a:pt x="2916" y="13125"/>
                    <a:pt x="6327" y="13125"/>
                  </a:cubicBezTo>
                  <a:lnTo>
                    <a:pt x="200425" y="13125"/>
                  </a:lnTo>
                  <a:cubicBezTo>
                    <a:pt x="203836" y="13125"/>
                    <a:pt x="206626" y="10191"/>
                    <a:pt x="206626" y="6605"/>
                  </a:cubicBezTo>
                  <a:close/>
                  <a:moveTo>
                    <a:pt x="206626" y="69856"/>
                  </a:moveTo>
                  <a:cubicBezTo>
                    <a:pt x="206626" y="66270"/>
                    <a:pt x="203836" y="63335"/>
                    <a:pt x="200425" y="63335"/>
                  </a:cubicBezTo>
                  <a:lnTo>
                    <a:pt x="6327" y="63335"/>
                  </a:lnTo>
                  <a:cubicBezTo>
                    <a:pt x="2916" y="63335"/>
                    <a:pt x="126" y="66270"/>
                    <a:pt x="126" y="69856"/>
                  </a:cubicBezTo>
                  <a:cubicBezTo>
                    <a:pt x="126" y="73443"/>
                    <a:pt x="2916" y="76377"/>
                    <a:pt x="6327" y="76377"/>
                  </a:cubicBezTo>
                  <a:lnTo>
                    <a:pt x="200425" y="76377"/>
                  </a:lnTo>
                  <a:cubicBezTo>
                    <a:pt x="203836" y="76377"/>
                    <a:pt x="206626" y="73443"/>
                    <a:pt x="206626" y="69856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35" name="Figura a mano libera: forma 34">
              <a:extLst>
                <a:ext uri="{FF2B5EF4-FFF2-40B4-BE49-F238E27FC236}">
                  <a16:creationId xmlns:a16="http://schemas.microsoft.com/office/drawing/2014/main" id="{49430CE5-BE47-3E07-FB94-39DB5FBC7656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5009254" y="8800588"/>
              <a:ext cx="70073" cy="326038"/>
            </a:xfrm>
            <a:custGeom>
              <a:avLst/>
              <a:gdLst>
                <a:gd name="connsiteX0" fmla="*/ 70210 w 70073"/>
                <a:gd name="connsiteY0" fmla="*/ 319601 h 326038"/>
                <a:gd name="connsiteX1" fmla="*/ 69899 w 70073"/>
                <a:gd name="connsiteY1" fmla="*/ 317319 h 326038"/>
                <a:gd name="connsiteX2" fmla="*/ 12848 w 70073"/>
                <a:gd name="connsiteY2" fmla="*/ 163103 h 326038"/>
                <a:gd name="connsiteX3" fmla="*/ 69899 w 70073"/>
                <a:gd name="connsiteY3" fmla="*/ 8887 h 326038"/>
                <a:gd name="connsiteX4" fmla="*/ 70210 w 70073"/>
                <a:gd name="connsiteY4" fmla="*/ 6605 h 326038"/>
                <a:gd name="connsiteX5" fmla="*/ 64008 w 70073"/>
                <a:gd name="connsiteY5" fmla="*/ 84 h 326038"/>
                <a:gd name="connsiteX6" fmla="*/ 58117 w 70073"/>
                <a:gd name="connsiteY6" fmla="*/ 4322 h 326038"/>
                <a:gd name="connsiteX7" fmla="*/ 446 w 70073"/>
                <a:gd name="connsiteY7" fmla="*/ 160821 h 326038"/>
                <a:gd name="connsiteX8" fmla="*/ 136 w 70073"/>
                <a:gd name="connsiteY8" fmla="*/ 163103 h 326038"/>
                <a:gd name="connsiteX9" fmla="*/ 446 w 70073"/>
                <a:gd name="connsiteY9" fmla="*/ 165385 h 326038"/>
                <a:gd name="connsiteX10" fmla="*/ 58117 w 70073"/>
                <a:gd name="connsiteY10" fmla="*/ 321884 h 326038"/>
                <a:gd name="connsiteX11" fmla="*/ 64008 w 70073"/>
                <a:gd name="connsiteY11" fmla="*/ 326122 h 326038"/>
                <a:gd name="connsiteX12" fmla="*/ 70210 w 70073"/>
                <a:gd name="connsiteY12" fmla="*/ 319601 h 32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073" h="326038">
                  <a:moveTo>
                    <a:pt x="70210" y="319601"/>
                  </a:moveTo>
                  <a:cubicBezTo>
                    <a:pt x="70210" y="318623"/>
                    <a:pt x="70210" y="317971"/>
                    <a:pt x="69899" y="317319"/>
                  </a:cubicBezTo>
                  <a:lnTo>
                    <a:pt x="12848" y="163103"/>
                  </a:lnTo>
                  <a:lnTo>
                    <a:pt x="69899" y="8887"/>
                  </a:lnTo>
                  <a:cubicBezTo>
                    <a:pt x="70210" y="8235"/>
                    <a:pt x="70210" y="7583"/>
                    <a:pt x="70210" y="6605"/>
                  </a:cubicBezTo>
                  <a:cubicBezTo>
                    <a:pt x="70210" y="3018"/>
                    <a:pt x="67419" y="84"/>
                    <a:pt x="64008" y="84"/>
                  </a:cubicBezTo>
                  <a:cubicBezTo>
                    <a:pt x="61528" y="84"/>
                    <a:pt x="59047" y="1714"/>
                    <a:pt x="58117" y="4322"/>
                  </a:cubicBezTo>
                  <a:lnTo>
                    <a:pt x="446" y="160821"/>
                  </a:lnTo>
                  <a:cubicBezTo>
                    <a:pt x="136" y="161473"/>
                    <a:pt x="136" y="162125"/>
                    <a:pt x="136" y="163103"/>
                  </a:cubicBezTo>
                  <a:cubicBezTo>
                    <a:pt x="136" y="164081"/>
                    <a:pt x="136" y="164733"/>
                    <a:pt x="446" y="165385"/>
                  </a:cubicBezTo>
                  <a:lnTo>
                    <a:pt x="58117" y="321884"/>
                  </a:lnTo>
                  <a:cubicBezTo>
                    <a:pt x="59047" y="324492"/>
                    <a:pt x="61528" y="326122"/>
                    <a:pt x="64008" y="326122"/>
                  </a:cubicBezTo>
                  <a:cubicBezTo>
                    <a:pt x="67419" y="326122"/>
                    <a:pt x="70210" y="323188"/>
                    <a:pt x="70210" y="319601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36" name="Figura a mano libera: forma 35">
              <a:extLst>
                <a:ext uri="{FF2B5EF4-FFF2-40B4-BE49-F238E27FC236}">
                  <a16:creationId xmlns:a16="http://schemas.microsoft.com/office/drawing/2014/main" id="{6F7AAF9B-6B96-707B-42CF-37F62BAEB673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112815" y="8818855"/>
              <a:ext cx="152240" cy="229856"/>
            </a:xfrm>
            <a:custGeom>
              <a:avLst/>
              <a:gdLst>
                <a:gd name="connsiteX0" fmla="*/ 152380 w 152240"/>
                <a:gd name="connsiteY0" fmla="*/ 179731 h 229856"/>
                <a:gd name="connsiteX1" fmla="*/ 148659 w 152240"/>
                <a:gd name="connsiteY1" fmla="*/ 176470 h 229856"/>
                <a:gd name="connsiteX2" fmla="*/ 144008 w 152240"/>
                <a:gd name="connsiteY2" fmla="*/ 182339 h 229856"/>
                <a:gd name="connsiteX3" fmla="*/ 112382 w 152240"/>
                <a:gd name="connsiteY3" fmla="*/ 222768 h 229856"/>
                <a:gd name="connsiteX4" fmla="*/ 104940 w 152240"/>
                <a:gd name="connsiteY4" fmla="*/ 212009 h 229856"/>
                <a:gd name="connsiteX5" fmla="*/ 110522 w 152240"/>
                <a:gd name="connsiteY5" fmla="*/ 188860 h 229856"/>
                <a:gd name="connsiteX6" fmla="*/ 129435 w 152240"/>
                <a:gd name="connsiteY6" fmla="*/ 117131 h 229856"/>
                <a:gd name="connsiteX7" fmla="*/ 93778 w 152240"/>
                <a:gd name="connsiteY7" fmla="*/ 82245 h 229856"/>
                <a:gd name="connsiteX8" fmla="*/ 47889 w 152240"/>
                <a:gd name="connsiteY8" fmla="*/ 107350 h 229856"/>
                <a:gd name="connsiteX9" fmla="*/ 72074 w 152240"/>
                <a:gd name="connsiteY9" fmla="*/ 3670 h 229856"/>
                <a:gd name="connsiteX10" fmla="*/ 68043 w 152240"/>
                <a:gd name="connsiteY10" fmla="*/ 84 h 229856"/>
                <a:gd name="connsiteX11" fmla="*/ 30216 w 152240"/>
                <a:gd name="connsiteY11" fmla="*/ 3344 h 229856"/>
                <a:gd name="connsiteX12" fmla="*/ 24325 w 152240"/>
                <a:gd name="connsiteY12" fmla="*/ 9865 h 229856"/>
                <a:gd name="connsiteX13" fmla="*/ 31766 w 152240"/>
                <a:gd name="connsiteY13" fmla="*/ 13777 h 229856"/>
                <a:gd name="connsiteX14" fmla="*/ 47269 w 152240"/>
                <a:gd name="connsiteY14" fmla="*/ 19320 h 229856"/>
                <a:gd name="connsiteX15" fmla="*/ 46339 w 152240"/>
                <a:gd name="connsiteY15" fmla="*/ 25841 h 229856"/>
                <a:gd name="connsiteX16" fmla="*/ 1380 w 152240"/>
                <a:gd name="connsiteY16" fmla="*/ 213639 h 229856"/>
                <a:gd name="connsiteX17" fmla="*/ 140 w 152240"/>
                <a:gd name="connsiteY17" fmla="*/ 220812 h 229856"/>
                <a:gd name="connsiteX18" fmla="*/ 9131 w 152240"/>
                <a:gd name="connsiteY18" fmla="*/ 229941 h 229856"/>
                <a:gd name="connsiteX19" fmla="*/ 20604 w 152240"/>
                <a:gd name="connsiteY19" fmla="*/ 221464 h 229856"/>
                <a:gd name="connsiteX20" fmla="*/ 26495 w 152240"/>
                <a:gd name="connsiteY20" fmla="*/ 196685 h 229856"/>
                <a:gd name="connsiteX21" fmla="*/ 33316 w 152240"/>
                <a:gd name="connsiteY21" fmla="*/ 167341 h 229856"/>
                <a:gd name="connsiteX22" fmla="*/ 38587 w 152240"/>
                <a:gd name="connsiteY22" fmla="*/ 145497 h 229856"/>
                <a:gd name="connsiteX23" fmla="*/ 41998 w 152240"/>
                <a:gd name="connsiteY23" fmla="*/ 130825 h 229856"/>
                <a:gd name="connsiteX24" fmla="*/ 63082 w 152240"/>
                <a:gd name="connsiteY24" fmla="*/ 100829 h 229856"/>
                <a:gd name="connsiteX25" fmla="*/ 92848 w 152240"/>
                <a:gd name="connsiteY25" fmla="*/ 89418 h 229856"/>
                <a:gd name="connsiteX26" fmla="*/ 109591 w 152240"/>
                <a:gd name="connsiteY26" fmla="*/ 112241 h 229856"/>
                <a:gd name="connsiteX27" fmla="*/ 90368 w 152240"/>
                <a:gd name="connsiteY27" fmla="*/ 185273 h 229856"/>
                <a:gd name="connsiteX28" fmla="*/ 86337 w 152240"/>
                <a:gd name="connsiteY28" fmla="*/ 203206 h 229856"/>
                <a:gd name="connsiteX29" fmla="*/ 111762 w 152240"/>
                <a:gd name="connsiteY29" fmla="*/ 229941 h 229856"/>
                <a:gd name="connsiteX30" fmla="*/ 152380 w 152240"/>
                <a:gd name="connsiteY30" fmla="*/ 179731 h 229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52240" h="229856">
                  <a:moveTo>
                    <a:pt x="152380" y="179731"/>
                  </a:moveTo>
                  <a:cubicBezTo>
                    <a:pt x="152380" y="176470"/>
                    <a:pt x="149589" y="176470"/>
                    <a:pt x="148659" y="176470"/>
                  </a:cubicBezTo>
                  <a:cubicBezTo>
                    <a:pt x="145558" y="176470"/>
                    <a:pt x="145558" y="177449"/>
                    <a:pt x="144008" y="182339"/>
                  </a:cubicBezTo>
                  <a:cubicBezTo>
                    <a:pt x="139357" y="199619"/>
                    <a:pt x="129435" y="222768"/>
                    <a:pt x="112382" y="222768"/>
                  </a:cubicBezTo>
                  <a:cubicBezTo>
                    <a:pt x="107111" y="222768"/>
                    <a:pt x="104940" y="219507"/>
                    <a:pt x="104940" y="212009"/>
                  </a:cubicBezTo>
                  <a:cubicBezTo>
                    <a:pt x="104940" y="203858"/>
                    <a:pt x="107731" y="196033"/>
                    <a:pt x="110522" y="188860"/>
                  </a:cubicBezTo>
                  <a:cubicBezTo>
                    <a:pt x="115483" y="174840"/>
                    <a:pt x="129435" y="136042"/>
                    <a:pt x="129435" y="117131"/>
                  </a:cubicBezTo>
                  <a:cubicBezTo>
                    <a:pt x="129435" y="95939"/>
                    <a:pt x="117033" y="82245"/>
                    <a:pt x="93778" y="82245"/>
                  </a:cubicBezTo>
                  <a:cubicBezTo>
                    <a:pt x="74244" y="82245"/>
                    <a:pt x="59361" y="92352"/>
                    <a:pt x="47889" y="107350"/>
                  </a:cubicBezTo>
                  <a:lnTo>
                    <a:pt x="72074" y="3670"/>
                  </a:lnTo>
                  <a:cubicBezTo>
                    <a:pt x="72074" y="3670"/>
                    <a:pt x="72074" y="84"/>
                    <a:pt x="68043" y="84"/>
                  </a:cubicBezTo>
                  <a:cubicBezTo>
                    <a:pt x="60912" y="84"/>
                    <a:pt x="38277" y="2692"/>
                    <a:pt x="30216" y="3344"/>
                  </a:cubicBezTo>
                  <a:cubicBezTo>
                    <a:pt x="27735" y="3670"/>
                    <a:pt x="24325" y="3996"/>
                    <a:pt x="24325" y="9865"/>
                  </a:cubicBezTo>
                  <a:cubicBezTo>
                    <a:pt x="24325" y="13777"/>
                    <a:pt x="27115" y="13777"/>
                    <a:pt x="31766" y="13777"/>
                  </a:cubicBezTo>
                  <a:cubicBezTo>
                    <a:pt x="46649" y="13777"/>
                    <a:pt x="47269" y="16060"/>
                    <a:pt x="47269" y="19320"/>
                  </a:cubicBezTo>
                  <a:lnTo>
                    <a:pt x="46339" y="25841"/>
                  </a:lnTo>
                  <a:lnTo>
                    <a:pt x="1380" y="213639"/>
                  </a:lnTo>
                  <a:cubicBezTo>
                    <a:pt x="140" y="218203"/>
                    <a:pt x="140" y="218855"/>
                    <a:pt x="140" y="220812"/>
                  </a:cubicBezTo>
                  <a:cubicBezTo>
                    <a:pt x="140" y="228310"/>
                    <a:pt x="6341" y="229941"/>
                    <a:pt x="9131" y="229941"/>
                  </a:cubicBezTo>
                  <a:cubicBezTo>
                    <a:pt x="14092" y="229941"/>
                    <a:pt x="19053" y="226028"/>
                    <a:pt x="20604" y="221464"/>
                  </a:cubicBezTo>
                  <a:lnTo>
                    <a:pt x="26495" y="196685"/>
                  </a:lnTo>
                  <a:lnTo>
                    <a:pt x="33316" y="167341"/>
                  </a:lnTo>
                  <a:cubicBezTo>
                    <a:pt x="35177" y="160168"/>
                    <a:pt x="37037" y="152996"/>
                    <a:pt x="38587" y="145497"/>
                  </a:cubicBezTo>
                  <a:cubicBezTo>
                    <a:pt x="39207" y="143541"/>
                    <a:pt x="41688" y="132781"/>
                    <a:pt x="41998" y="130825"/>
                  </a:cubicBezTo>
                  <a:cubicBezTo>
                    <a:pt x="42928" y="127891"/>
                    <a:pt x="52540" y="109633"/>
                    <a:pt x="63082" y="100829"/>
                  </a:cubicBezTo>
                  <a:cubicBezTo>
                    <a:pt x="69904" y="95613"/>
                    <a:pt x="79515" y="89418"/>
                    <a:pt x="92848" y="89418"/>
                  </a:cubicBezTo>
                  <a:cubicBezTo>
                    <a:pt x="106181" y="89418"/>
                    <a:pt x="109591" y="100503"/>
                    <a:pt x="109591" y="112241"/>
                  </a:cubicBezTo>
                  <a:cubicBezTo>
                    <a:pt x="109591" y="129847"/>
                    <a:pt x="97809" y="165385"/>
                    <a:pt x="90368" y="185273"/>
                  </a:cubicBezTo>
                  <a:cubicBezTo>
                    <a:pt x="87887" y="192772"/>
                    <a:pt x="86337" y="196685"/>
                    <a:pt x="86337" y="203206"/>
                  </a:cubicBezTo>
                  <a:cubicBezTo>
                    <a:pt x="86337" y="218529"/>
                    <a:pt x="97189" y="229941"/>
                    <a:pt x="111762" y="229941"/>
                  </a:cubicBezTo>
                  <a:cubicBezTo>
                    <a:pt x="140908" y="229941"/>
                    <a:pt x="152380" y="182339"/>
                    <a:pt x="152380" y="179731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37" name="Figura a mano libera: forma 36">
              <a:extLst>
                <a:ext uri="{FF2B5EF4-FFF2-40B4-BE49-F238E27FC236}">
                  <a16:creationId xmlns:a16="http://schemas.microsoft.com/office/drawing/2014/main" id="{37E1B4B0-97EC-4EC5-F91C-E09133ADDB25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5298014" y="8974123"/>
              <a:ext cx="79003" cy="151542"/>
            </a:xfrm>
            <a:custGeom>
              <a:avLst/>
              <a:gdLst>
                <a:gd name="connsiteX0" fmla="*/ 79148 w 79003"/>
                <a:gd name="connsiteY0" fmla="*/ 151630 h 151542"/>
                <a:gd name="connsiteX1" fmla="*/ 79148 w 79003"/>
                <a:gd name="connsiteY1" fmla="*/ 143414 h 151542"/>
                <a:gd name="connsiteX2" fmla="*/ 70901 w 79003"/>
                <a:gd name="connsiteY2" fmla="*/ 143414 h 151542"/>
                <a:gd name="connsiteX3" fmla="*/ 49196 w 79003"/>
                <a:gd name="connsiteY3" fmla="*/ 132915 h 151542"/>
                <a:gd name="connsiteX4" fmla="*/ 49196 w 79003"/>
                <a:gd name="connsiteY4" fmla="*/ 6477 h 151542"/>
                <a:gd name="connsiteX5" fmla="*/ 42685 w 79003"/>
                <a:gd name="connsiteY5" fmla="*/ 87 h 151542"/>
                <a:gd name="connsiteX6" fmla="*/ 145 w 79003"/>
                <a:gd name="connsiteY6" fmla="*/ 14694 h 151542"/>
                <a:gd name="connsiteX7" fmla="*/ 145 w 79003"/>
                <a:gd name="connsiteY7" fmla="*/ 22910 h 151542"/>
                <a:gd name="connsiteX8" fmla="*/ 31616 w 79003"/>
                <a:gd name="connsiteY8" fmla="*/ 16519 h 151542"/>
                <a:gd name="connsiteX9" fmla="*/ 31616 w 79003"/>
                <a:gd name="connsiteY9" fmla="*/ 132915 h 151542"/>
                <a:gd name="connsiteX10" fmla="*/ 9912 w 79003"/>
                <a:gd name="connsiteY10" fmla="*/ 143414 h 151542"/>
                <a:gd name="connsiteX11" fmla="*/ 1664 w 79003"/>
                <a:gd name="connsiteY11" fmla="*/ 143414 h 151542"/>
                <a:gd name="connsiteX12" fmla="*/ 1664 w 79003"/>
                <a:gd name="connsiteY12" fmla="*/ 151630 h 151542"/>
                <a:gd name="connsiteX13" fmla="*/ 40298 w 79003"/>
                <a:gd name="connsiteY13" fmla="*/ 150717 h 151542"/>
                <a:gd name="connsiteX14" fmla="*/ 79148 w 79003"/>
                <a:gd name="connsiteY14" fmla="*/ 151630 h 151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003" h="151542">
                  <a:moveTo>
                    <a:pt x="79148" y="151630"/>
                  </a:moveTo>
                  <a:lnTo>
                    <a:pt x="79148" y="143414"/>
                  </a:lnTo>
                  <a:lnTo>
                    <a:pt x="70901" y="143414"/>
                  </a:lnTo>
                  <a:cubicBezTo>
                    <a:pt x="49196" y="143414"/>
                    <a:pt x="49196" y="140447"/>
                    <a:pt x="49196" y="132915"/>
                  </a:cubicBezTo>
                  <a:lnTo>
                    <a:pt x="49196" y="6477"/>
                  </a:lnTo>
                  <a:cubicBezTo>
                    <a:pt x="49196" y="315"/>
                    <a:pt x="48762" y="87"/>
                    <a:pt x="42685" y="87"/>
                  </a:cubicBezTo>
                  <a:cubicBezTo>
                    <a:pt x="28794" y="14465"/>
                    <a:pt x="9043" y="14694"/>
                    <a:pt x="145" y="14694"/>
                  </a:cubicBezTo>
                  <a:lnTo>
                    <a:pt x="145" y="22910"/>
                  </a:lnTo>
                  <a:cubicBezTo>
                    <a:pt x="5354" y="22910"/>
                    <a:pt x="19678" y="22910"/>
                    <a:pt x="31616" y="16519"/>
                  </a:cubicBezTo>
                  <a:lnTo>
                    <a:pt x="31616" y="132915"/>
                  </a:lnTo>
                  <a:cubicBezTo>
                    <a:pt x="31616" y="140447"/>
                    <a:pt x="31616" y="143414"/>
                    <a:pt x="9912" y="143414"/>
                  </a:cubicBezTo>
                  <a:lnTo>
                    <a:pt x="1664" y="143414"/>
                  </a:lnTo>
                  <a:lnTo>
                    <a:pt x="1664" y="151630"/>
                  </a:lnTo>
                  <a:lnTo>
                    <a:pt x="40298" y="150717"/>
                  </a:lnTo>
                  <a:lnTo>
                    <a:pt x="79148" y="151630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38" name="Figura a mano libera: forma 37">
              <a:extLst>
                <a:ext uri="{FF2B5EF4-FFF2-40B4-BE49-F238E27FC236}">
                  <a16:creationId xmlns:a16="http://schemas.microsoft.com/office/drawing/2014/main" id="{0F4FD4EC-3CFE-4373-D8D5-05B9CDAFB79A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5496355" y="8801240"/>
              <a:ext cx="71624" cy="324734"/>
            </a:xfrm>
            <a:custGeom>
              <a:avLst/>
              <a:gdLst>
                <a:gd name="connsiteX0" fmla="*/ 71776 w 71624"/>
                <a:gd name="connsiteY0" fmla="*/ 321558 h 324734"/>
                <a:gd name="connsiteX1" fmla="*/ 70535 w 71624"/>
                <a:gd name="connsiteY1" fmla="*/ 318949 h 324734"/>
                <a:gd name="connsiteX2" fmla="*/ 16895 w 71624"/>
                <a:gd name="connsiteY2" fmla="*/ 176145 h 324734"/>
                <a:gd name="connsiteX3" fmla="*/ 16895 w 71624"/>
                <a:gd name="connsiteY3" fmla="*/ 148757 h 324734"/>
                <a:gd name="connsiteX4" fmla="*/ 70535 w 71624"/>
                <a:gd name="connsiteY4" fmla="*/ 5953 h 324734"/>
                <a:gd name="connsiteX5" fmla="*/ 71776 w 71624"/>
                <a:gd name="connsiteY5" fmla="*/ 3344 h 324734"/>
                <a:gd name="connsiteX6" fmla="*/ 68675 w 71624"/>
                <a:gd name="connsiteY6" fmla="*/ 84 h 324734"/>
                <a:gd name="connsiteX7" fmla="*/ 66815 w 71624"/>
                <a:gd name="connsiteY7" fmla="*/ 736 h 324734"/>
                <a:gd name="connsiteX8" fmla="*/ 151 w 71624"/>
                <a:gd name="connsiteY8" fmla="*/ 148757 h 324734"/>
                <a:gd name="connsiteX9" fmla="*/ 151 w 71624"/>
                <a:gd name="connsiteY9" fmla="*/ 176145 h 324734"/>
                <a:gd name="connsiteX10" fmla="*/ 66815 w 71624"/>
                <a:gd name="connsiteY10" fmla="*/ 324166 h 324734"/>
                <a:gd name="connsiteX11" fmla="*/ 68675 w 71624"/>
                <a:gd name="connsiteY11" fmla="*/ 324818 h 324734"/>
                <a:gd name="connsiteX12" fmla="*/ 71776 w 71624"/>
                <a:gd name="connsiteY12" fmla="*/ 321558 h 32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624" h="324734">
                  <a:moveTo>
                    <a:pt x="71776" y="321558"/>
                  </a:moveTo>
                  <a:cubicBezTo>
                    <a:pt x="71776" y="320580"/>
                    <a:pt x="71155" y="319601"/>
                    <a:pt x="70535" y="318949"/>
                  </a:cubicBezTo>
                  <a:cubicBezTo>
                    <a:pt x="38289" y="293518"/>
                    <a:pt x="16895" y="228311"/>
                    <a:pt x="16895" y="176145"/>
                  </a:cubicBezTo>
                  <a:lnTo>
                    <a:pt x="16895" y="148757"/>
                  </a:lnTo>
                  <a:cubicBezTo>
                    <a:pt x="16895" y="96591"/>
                    <a:pt x="38289" y="31384"/>
                    <a:pt x="70535" y="5953"/>
                  </a:cubicBezTo>
                  <a:cubicBezTo>
                    <a:pt x="71155" y="5301"/>
                    <a:pt x="71776" y="4322"/>
                    <a:pt x="71776" y="3344"/>
                  </a:cubicBezTo>
                  <a:cubicBezTo>
                    <a:pt x="71776" y="1714"/>
                    <a:pt x="70225" y="84"/>
                    <a:pt x="68675" y="84"/>
                  </a:cubicBezTo>
                  <a:cubicBezTo>
                    <a:pt x="68055" y="84"/>
                    <a:pt x="67435" y="410"/>
                    <a:pt x="66815" y="736"/>
                  </a:cubicBezTo>
                  <a:cubicBezTo>
                    <a:pt x="32708" y="27797"/>
                    <a:pt x="151" y="93005"/>
                    <a:pt x="151" y="148757"/>
                  </a:cubicBezTo>
                  <a:lnTo>
                    <a:pt x="151" y="176145"/>
                  </a:lnTo>
                  <a:cubicBezTo>
                    <a:pt x="151" y="231897"/>
                    <a:pt x="32708" y="297105"/>
                    <a:pt x="66815" y="324166"/>
                  </a:cubicBezTo>
                  <a:cubicBezTo>
                    <a:pt x="67435" y="324492"/>
                    <a:pt x="68055" y="324818"/>
                    <a:pt x="68675" y="324818"/>
                  </a:cubicBezTo>
                  <a:cubicBezTo>
                    <a:pt x="70225" y="324818"/>
                    <a:pt x="71776" y="323188"/>
                    <a:pt x="71776" y="321558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39" name="Figura a mano libera: forma 38">
              <a:extLst>
                <a:ext uri="{FF2B5EF4-FFF2-40B4-BE49-F238E27FC236}">
                  <a16:creationId xmlns:a16="http://schemas.microsoft.com/office/drawing/2014/main" id="{CF998C77-2AA3-B202-18ED-8A82BD4BBEC3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592784" y="8841026"/>
              <a:ext cx="95188" cy="207686"/>
            </a:xfrm>
            <a:custGeom>
              <a:avLst/>
              <a:gdLst>
                <a:gd name="connsiteX0" fmla="*/ 95344 w 95188"/>
                <a:gd name="connsiteY0" fmla="*/ 67248 h 207686"/>
                <a:gd name="connsiteX1" fmla="*/ 86662 w 95188"/>
                <a:gd name="connsiteY1" fmla="*/ 63661 h 207686"/>
                <a:gd name="connsiteX2" fmla="*/ 59377 w 95188"/>
                <a:gd name="connsiteY2" fmla="*/ 63661 h 207686"/>
                <a:gd name="connsiteX3" fmla="*/ 72089 w 95188"/>
                <a:gd name="connsiteY3" fmla="*/ 8887 h 207686"/>
                <a:gd name="connsiteX4" fmla="*/ 63098 w 95188"/>
                <a:gd name="connsiteY4" fmla="*/ 84 h 207686"/>
                <a:gd name="connsiteX5" fmla="*/ 50695 w 95188"/>
                <a:gd name="connsiteY5" fmla="*/ 11821 h 207686"/>
                <a:gd name="connsiteX6" fmla="*/ 38603 w 95188"/>
                <a:gd name="connsiteY6" fmla="*/ 63661 h 207686"/>
                <a:gd name="connsiteX7" fmla="*/ 9457 w 95188"/>
                <a:gd name="connsiteY7" fmla="*/ 63661 h 207686"/>
                <a:gd name="connsiteX8" fmla="*/ 155 w 95188"/>
                <a:gd name="connsiteY8" fmla="*/ 69856 h 207686"/>
                <a:gd name="connsiteX9" fmla="*/ 8837 w 95188"/>
                <a:gd name="connsiteY9" fmla="*/ 73768 h 207686"/>
                <a:gd name="connsiteX10" fmla="*/ 36122 w 95188"/>
                <a:gd name="connsiteY10" fmla="*/ 73768 h 207686"/>
                <a:gd name="connsiteX11" fmla="*/ 12558 w 95188"/>
                <a:gd name="connsiteY11" fmla="*/ 177775 h 207686"/>
                <a:gd name="connsiteX12" fmla="*/ 41083 w 95188"/>
                <a:gd name="connsiteY12" fmla="*/ 207770 h 207686"/>
                <a:gd name="connsiteX13" fmla="*/ 90383 w 95188"/>
                <a:gd name="connsiteY13" fmla="*/ 157560 h 207686"/>
                <a:gd name="connsiteX14" fmla="*/ 86662 w 95188"/>
                <a:gd name="connsiteY14" fmla="*/ 154300 h 207686"/>
                <a:gd name="connsiteX15" fmla="*/ 82011 w 95188"/>
                <a:gd name="connsiteY15" fmla="*/ 158864 h 207686"/>
                <a:gd name="connsiteX16" fmla="*/ 41703 w 95188"/>
                <a:gd name="connsiteY16" fmla="*/ 200597 h 207686"/>
                <a:gd name="connsiteX17" fmla="*/ 32091 w 95188"/>
                <a:gd name="connsiteY17" fmla="*/ 185600 h 207686"/>
                <a:gd name="connsiteX18" fmla="*/ 33952 w 95188"/>
                <a:gd name="connsiteY18" fmla="*/ 169950 h 207686"/>
                <a:gd name="connsiteX19" fmla="*/ 56896 w 95188"/>
                <a:gd name="connsiteY19" fmla="*/ 73768 h 207686"/>
                <a:gd name="connsiteX20" fmla="*/ 86042 w 95188"/>
                <a:gd name="connsiteY20" fmla="*/ 73768 h 207686"/>
                <a:gd name="connsiteX21" fmla="*/ 95344 w 95188"/>
                <a:gd name="connsiteY21" fmla="*/ 67248 h 20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188" h="207686">
                  <a:moveTo>
                    <a:pt x="95344" y="67248"/>
                  </a:moveTo>
                  <a:cubicBezTo>
                    <a:pt x="95344" y="63661"/>
                    <a:pt x="92243" y="63661"/>
                    <a:pt x="86662" y="63661"/>
                  </a:cubicBezTo>
                  <a:lnTo>
                    <a:pt x="59377" y="63661"/>
                  </a:lnTo>
                  <a:cubicBezTo>
                    <a:pt x="70539" y="17364"/>
                    <a:pt x="72089" y="10843"/>
                    <a:pt x="72089" y="8887"/>
                  </a:cubicBezTo>
                  <a:cubicBezTo>
                    <a:pt x="72089" y="3344"/>
                    <a:pt x="68369" y="84"/>
                    <a:pt x="63098" y="84"/>
                  </a:cubicBezTo>
                  <a:cubicBezTo>
                    <a:pt x="62167" y="84"/>
                    <a:pt x="53486" y="410"/>
                    <a:pt x="50695" y="11821"/>
                  </a:cubicBezTo>
                  <a:lnTo>
                    <a:pt x="38603" y="63661"/>
                  </a:lnTo>
                  <a:lnTo>
                    <a:pt x="9457" y="63661"/>
                  </a:lnTo>
                  <a:cubicBezTo>
                    <a:pt x="3256" y="63661"/>
                    <a:pt x="155" y="63661"/>
                    <a:pt x="155" y="69856"/>
                  </a:cubicBezTo>
                  <a:cubicBezTo>
                    <a:pt x="155" y="73768"/>
                    <a:pt x="2636" y="73768"/>
                    <a:pt x="8837" y="73768"/>
                  </a:cubicBezTo>
                  <a:lnTo>
                    <a:pt x="36122" y="73768"/>
                  </a:lnTo>
                  <a:cubicBezTo>
                    <a:pt x="13798" y="166363"/>
                    <a:pt x="12558" y="171906"/>
                    <a:pt x="12558" y="177775"/>
                  </a:cubicBezTo>
                  <a:cubicBezTo>
                    <a:pt x="12558" y="195381"/>
                    <a:pt x="24340" y="207770"/>
                    <a:pt x="41083" y="207770"/>
                  </a:cubicBezTo>
                  <a:cubicBezTo>
                    <a:pt x="72709" y="207770"/>
                    <a:pt x="90383" y="160169"/>
                    <a:pt x="90383" y="157560"/>
                  </a:cubicBezTo>
                  <a:cubicBezTo>
                    <a:pt x="90383" y="154300"/>
                    <a:pt x="87902" y="154300"/>
                    <a:pt x="86662" y="154300"/>
                  </a:cubicBezTo>
                  <a:cubicBezTo>
                    <a:pt x="83872" y="154300"/>
                    <a:pt x="83562" y="155278"/>
                    <a:pt x="82011" y="158864"/>
                  </a:cubicBezTo>
                  <a:cubicBezTo>
                    <a:pt x="68679" y="192772"/>
                    <a:pt x="52245" y="200597"/>
                    <a:pt x="41703" y="200597"/>
                  </a:cubicBezTo>
                  <a:cubicBezTo>
                    <a:pt x="35192" y="200597"/>
                    <a:pt x="32091" y="196359"/>
                    <a:pt x="32091" y="185600"/>
                  </a:cubicBezTo>
                  <a:cubicBezTo>
                    <a:pt x="32091" y="177775"/>
                    <a:pt x="32712" y="175492"/>
                    <a:pt x="33952" y="169950"/>
                  </a:cubicBezTo>
                  <a:lnTo>
                    <a:pt x="56896" y="73768"/>
                  </a:lnTo>
                  <a:lnTo>
                    <a:pt x="86042" y="73768"/>
                  </a:lnTo>
                  <a:cubicBezTo>
                    <a:pt x="92243" y="73768"/>
                    <a:pt x="95344" y="73768"/>
                    <a:pt x="95344" y="67248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40" name="Figura a mano libera: forma 39">
              <a:extLst>
                <a:ext uri="{FF2B5EF4-FFF2-40B4-BE49-F238E27FC236}">
                  <a16:creationId xmlns:a16="http://schemas.microsoft.com/office/drawing/2014/main" id="{CCD198CA-FDB1-6735-6B22-C70D1972EDC4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715258" y="8801240"/>
              <a:ext cx="71624" cy="324734"/>
            </a:xfrm>
            <a:custGeom>
              <a:avLst/>
              <a:gdLst>
                <a:gd name="connsiteX0" fmla="*/ 71783 w 71624"/>
                <a:gd name="connsiteY0" fmla="*/ 176145 h 324734"/>
                <a:gd name="connsiteX1" fmla="*/ 71783 w 71624"/>
                <a:gd name="connsiteY1" fmla="*/ 148757 h 324734"/>
                <a:gd name="connsiteX2" fmla="*/ 5120 w 71624"/>
                <a:gd name="connsiteY2" fmla="*/ 736 h 324734"/>
                <a:gd name="connsiteX3" fmla="*/ 3259 w 71624"/>
                <a:gd name="connsiteY3" fmla="*/ 84 h 324734"/>
                <a:gd name="connsiteX4" fmla="*/ 159 w 71624"/>
                <a:gd name="connsiteY4" fmla="*/ 3344 h 324734"/>
                <a:gd name="connsiteX5" fmla="*/ 1399 w 71624"/>
                <a:gd name="connsiteY5" fmla="*/ 5953 h 324734"/>
                <a:gd name="connsiteX6" fmla="*/ 55040 w 71624"/>
                <a:gd name="connsiteY6" fmla="*/ 148757 h 324734"/>
                <a:gd name="connsiteX7" fmla="*/ 55040 w 71624"/>
                <a:gd name="connsiteY7" fmla="*/ 176145 h 324734"/>
                <a:gd name="connsiteX8" fmla="*/ 1399 w 71624"/>
                <a:gd name="connsiteY8" fmla="*/ 318949 h 324734"/>
                <a:gd name="connsiteX9" fmla="*/ 159 w 71624"/>
                <a:gd name="connsiteY9" fmla="*/ 321558 h 324734"/>
                <a:gd name="connsiteX10" fmla="*/ 3259 w 71624"/>
                <a:gd name="connsiteY10" fmla="*/ 324818 h 324734"/>
                <a:gd name="connsiteX11" fmla="*/ 5120 w 71624"/>
                <a:gd name="connsiteY11" fmla="*/ 324166 h 324734"/>
                <a:gd name="connsiteX12" fmla="*/ 71783 w 71624"/>
                <a:gd name="connsiteY12" fmla="*/ 176145 h 32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624" h="324734">
                  <a:moveTo>
                    <a:pt x="71783" y="176145"/>
                  </a:moveTo>
                  <a:lnTo>
                    <a:pt x="71783" y="148757"/>
                  </a:lnTo>
                  <a:cubicBezTo>
                    <a:pt x="71783" y="93005"/>
                    <a:pt x="39226" y="27797"/>
                    <a:pt x="5120" y="736"/>
                  </a:cubicBezTo>
                  <a:cubicBezTo>
                    <a:pt x="4500" y="410"/>
                    <a:pt x="3879" y="84"/>
                    <a:pt x="3259" y="84"/>
                  </a:cubicBezTo>
                  <a:cubicBezTo>
                    <a:pt x="1709" y="84"/>
                    <a:pt x="159" y="1714"/>
                    <a:pt x="159" y="3344"/>
                  </a:cubicBezTo>
                  <a:cubicBezTo>
                    <a:pt x="159" y="4322"/>
                    <a:pt x="779" y="5301"/>
                    <a:pt x="1399" y="5953"/>
                  </a:cubicBezTo>
                  <a:cubicBezTo>
                    <a:pt x="33645" y="31384"/>
                    <a:pt x="55040" y="96591"/>
                    <a:pt x="55040" y="148757"/>
                  </a:cubicBezTo>
                  <a:lnTo>
                    <a:pt x="55040" y="176145"/>
                  </a:lnTo>
                  <a:cubicBezTo>
                    <a:pt x="55040" y="228311"/>
                    <a:pt x="33645" y="293518"/>
                    <a:pt x="1399" y="318949"/>
                  </a:cubicBezTo>
                  <a:cubicBezTo>
                    <a:pt x="779" y="319601"/>
                    <a:pt x="159" y="320580"/>
                    <a:pt x="159" y="321558"/>
                  </a:cubicBezTo>
                  <a:cubicBezTo>
                    <a:pt x="159" y="323188"/>
                    <a:pt x="1709" y="324818"/>
                    <a:pt x="3259" y="324818"/>
                  </a:cubicBezTo>
                  <a:cubicBezTo>
                    <a:pt x="3879" y="324818"/>
                    <a:pt x="4500" y="324492"/>
                    <a:pt x="5120" y="324166"/>
                  </a:cubicBezTo>
                  <a:cubicBezTo>
                    <a:pt x="39226" y="297105"/>
                    <a:pt x="71783" y="231897"/>
                    <a:pt x="71783" y="176145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41" name="Figura a mano libera: forma 40">
              <a:extLst>
                <a:ext uri="{FF2B5EF4-FFF2-40B4-BE49-F238E27FC236}">
                  <a16:creationId xmlns:a16="http://schemas.microsoft.com/office/drawing/2014/main" id="{94C1F450-7DD3-C7BF-3250-BF54818EBDBE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886933" y="8818855"/>
              <a:ext cx="152240" cy="229856"/>
            </a:xfrm>
            <a:custGeom>
              <a:avLst/>
              <a:gdLst>
                <a:gd name="connsiteX0" fmla="*/ 152405 w 152240"/>
                <a:gd name="connsiteY0" fmla="*/ 179731 h 229856"/>
                <a:gd name="connsiteX1" fmla="*/ 148684 w 152240"/>
                <a:gd name="connsiteY1" fmla="*/ 176470 h 229856"/>
                <a:gd name="connsiteX2" fmla="*/ 144033 w 152240"/>
                <a:gd name="connsiteY2" fmla="*/ 182339 h 229856"/>
                <a:gd name="connsiteX3" fmla="*/ 112407 w 152240"/>
                <a:gd name="connsiteY3" fmla="*/ 222768 h 229856"/>
                <a:gd name="connsiteX4" fmla="*/ 104965 w 152240"/>
                <a:gd name="connsiteY4" fmla="*/ 212009 h 229856"/>
                <a:gd name="connsiteX5" fmla="*/ 110546 w 152240"/>
                <a:gd name="connsiteY5" fmla="*/ 188860 h 229856"/>
                <a:gd name="connsiteX6" fmla="*/ 129460 w 152240"/>
                <a:gd name="connsiteY6" fmla="*/ 117131 h 229856"/>
                <a:gd name="connsiteX7" fmla="*/ 93803 w 152240"/>
                <a:gd name="connsiteY7" fmla="*/ 82245 h 229856"/>
                <a:gd name="connsiteX8" fmla="*/ 47914 w 152240"/>
                <a:gd name="connsiteY8" fmla="*/ 107350 h 229856"/>
                <a:gd name="connsiteX9" fmla="*/ 72099 w 152240"/>
                <a:gd name="connsiteY9" fmla="*/ 3670 h 229856"/>
                <a:gd name="connsiteX10" fmla="*/ 68068 w 152240"/>
                <a:gd name="connsiteY10" fmla="*/ 84 h 229856"/>
                <a:gd name="connsiteX11" fmla="*/ 30241 w 152240"/>
                <a:gd name="connsiteY11" fmla="*/ 3344 h 229856"/>
                <a:gd name="connsiteX12" fmla="*/ 24349 w 152240"/>
                <a:gd name="connsiteY12" fmla="*/ 9865 h 229856"/>
                <a:gd name="connsiteX13" fmla="*/ 31791 w 152240"/>
                <a:gd name="connsiteY13" fmla="*/ 13777 h 229856"/>
                <a:gd name="connsiteX14" fmla="*/ 47294 w 152240"/>
                <a:gd name="connsiteY14" fmla="*/ 19320 h 229856"/>
                <a:gd name="connsiteX15" fmla="*/ 46364 w 152240"/>
                <a:gd name="connsiteY15" fmla="*/ 25841 h 229856"/>
                <a:gd name="connsiteX16" fmla="*/ 1405 w 152240"/>
                <a:gd name="connsiteY16" fmla="*/ 213639 h 229856"/>
                <a:gd name="connsiteX17" fmla="*/ 165 w 152240"/>
                <a:gd name="connsiteY17" fmla="*/ 220812 h 229856"/>
                <a:gd name="connsiteX18" fmla="*/ 9156 w 152240"/>
                <a:gd name="connsiteY18" fmla="*/ 229941 h 229856"/>
                <a:gd name="connsiteX19" fmla="*/ 20629 w 152240"/>
                <a:gd name="connsiteY19" fmla="*/ 221464 h 229856"/>
                <a:gd name="connsiteX20" fmla="*/ 26520 w 152240"/>
                <a:gd name="connsiteY20" fmla="*/ 196685 h 229856"/>
                <a:gd name="connsiteX21" fmla="*/ 33341 w 152240"/>
                <a:gd name="connsiteY21" fmla="*/ 167341 h 229856"/>
                <a:gd name="connsiteX22" fmla="*/ 38612 w 152240"/>
                <a:gd name="connsiteY22" fmla="*/ 145497 h 229856"/>
                <a:gd name="connsiteX23" fmla="*/ 42023 w 152240"/>
                <a:gd name="connsiteY23" fmla="*/ 130825 h 229856"/>
                <a:gd name="connsiteX24" fmla="*/ 63107 w 152240"/>
                <a:gd name="connsiteY24" fmla="*/ 100829 h 229856"/>
                <a:gd name="connsiteX25" fmla="*/ 92873 w 152240"/>
                <a:gd name="connsiteY25" fmla="*/ 89418 h 229856"/>
                <a:gd name="connsiteX26" fmla="*/ 109616 w 152240"/>
                <a:gd name="connsiteY26" fmla="*/ 112241 h 229856"/>
                <a:gd name="connsiteX27" fmla="*/ 90392 w 152240"/>
                <a:gd name="connsiteY27" fmla="*/ 185273 h 229856"/>
                <a:gd name="connsiteX28" fmla="*/ 86362 w 152240"/>
                <a:gd name="connsiteY28" fmla="*/ 203206 h 229856"/>
                <a:gd name="connsiteX29" fmla="*/ 111787 w 152240"/>
                <a:gd name="connsiteY29" fmla="*/ 229941 h 229856"/>
                <a:gd name="connsiteX30" fmla="*/ 152405 w 152240"/>
                <a:gd name="connsiteY30" fmla="*/ 179731 h 229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52240" h="229856">
                  <a:moveTo>
                    <a:pt x="152405" y="179731"/>
                  </a:moveTo>
                  <a:cubicBezTo>
                    <a:pt x="152405" y="176470"/>
                    <a:pt x="149614" y="176470"/>
                    <a:pt x="148684" y="176470"/>
                  </a:cubicBezTo>
                  <a:cubicBezTo>
                    <a:pt x="145583" y="176470"/>
                    <a:pt x="145583" y="177449"/>
                    <a:pt x="144033" y="182339"/>
                  </a:cubicBezTo>
                  <a:cubicBezTo>
                    <a:pt x="139382" y="199619"/>
                    <a:pt x="129460" y="222768"/>
                    <a:pt x="112407" y="222768"/>
                  </a:cubicBezTo>
                  <a:cubicBezTo>
                    <a:pt x="107136" y="222768"/>
                    <a:pt x="104965" y="219507"/>
                    <a:pt x="104965" y="212009"/>
                  </a:cubicBezTo>
                  <a:cubicBezTo>
                    <a:pt x="104965" y="203858"/>
                    <a:pt x="107756" y="196033"/>
                    <a:pt x="110546" y="188860"/>
                  </a:cubicBezTo>
                  <a:cubicBezTo>
                    <a:pt x="115507" y="174840"/>
                    <a:pt x="129460" y="136042"/>
                    <a:pt x="129460" y="117131"/>
                  </a:cubicBezTo>
                  <a:cubicBezTo>
                    <a:pt x="129460" y="95939"/>
                    <a:pt x="117058" y="82245"/>
                    <a:pt x="93803" y="82245"/>
                  </a:cubicBezTo>
                  <a:cubicBezTo>
                    <a:pt x="74269" y="82245"/>
                    <a:pt x="59386" y="92352"/>
                    <a:pt x="47914" y="107350"/>
                  </a:cubicBezTo>
                  <a:lnTo>
                    <a:pt x="72099" y="3670"/>
                  </a:lnTo>
                  <a:cubicBezTo>
                    <a:pt x="72099" y="3670"/>
                    <a:pt x="72099" y="84"/>
                    <a:pt x="68068" y="84"/>
                  </a:cubicBezTo>
                  <a:cubicBezTo>
                    <a:pt x="60937" y="84"/>
                    <a:pt x="38302" y="2692"/>
                    <a:pt x="30241" y="3344"/>
                  </a:cubicBezTo>
                  <a:cubicBezTo>
                    <a:pt x="27760" y="3670"/>
                    <a:pt x="24349" y="3996"/>
                    <a:pt x="24349" y="9865"/>
                  </a:cubicBezTo>
                  <a:cubicBezTo>
                    <a:pt x="24349" y="13777"/>
                    <a:pt x="27140" y="13777"/>
                    <a:pt x="31791" y="13777"/>
                  </a:cubicBezTo>
                  <a:cubicBezTo>
                    <a:pt x="46674" y="13777"/>
                    <a:pt x="47294" y="16060"/>
                    <a:pt x="47294" y="19320"/>
                  </a:cubicBezTo>
                  <a:lnTo>
                    <a:pt x="46364" y="25841"/>
                  </a:lnTo>
                  <a:lnTo>
                    <a:pt x="1405" y="213639"/>
                  </a:lnTo>
                  <a:cubicBezTo>
                    <a:pt x="165" y="218203"/>
                    <a:pt x="165" y="218855"/>
                    <a:pt x="165" y="220812"/>
                  </a:cubicBezTo>
                  <a:cubicBezTo>
                    <a:pt x="165" y="228310"/>
                    <a:pt x="6366" y="229941"/>
                    <a:pt x="9156" y="229941"/>
                  </a:cubicBezTo>
                  <a:cubicBezTo>
                    <a:pt x="14117" y="229941"/>
                    <a:pt x="19078" y="226028"/>
                    <a:pt x="20629" y="221464"/>
                  </a:cubicBezTo>
                  <a:lnTo>
                    <a:pt x="26520" y="196685"/>
                  </a:lnTo>
                  <a:lnTo>
                    <a:pt x="33341" y="167341"/>
                  </a:lnTo>
                  <a:cubicBezTo>
                    <a:pt x="35202" y="160168"/>
                    <a:pt x="37062" y="152996"/>
                    <a:pt x="38612" y="145497"/>
                  </a:cubicBezTo>
                  <a:cubicBezTo>
                    <a:pt x="39232" y="143541"/>
                    <a:pt x="41713" y="132781"/>
                    <a:pt x="42023" y="130825"/>
                  </a:cubicBezTo>
                  <a:cubicBezTo>
                    <a:pt x="42953" y="127891"/>
                    <a:pt x="52565" y="109633"/>
                    <a:pt x="63107" y="100829"/>
                  </a:cubicBezTo>
                  <a:cubicBezTo>
                    <a:pt x="69928" y="95613"/>
                    <a:pt x="79540" y="89418"/>
                    <a:pt x="92873" y="89418"/>
                  </a:cubicBezTo>
                  <a:cubicBezTo>
                    <a:pt x="106206" y="89418"/>
                    <a:pt x="109616" y="100503"/>
                    <a:pt x="109616" y="112241"/>
                  </a:cubicBezTo>
                  <a:cubicBezTo>
                    <a:pt x="109616" y="129847"/>
                    <a:pt x="97834" y="165385"/>
                    <a:pt x="90392" y="185273"/>
                  </a:cubicBezTo>
                  <a:cubicBezTo>
                    <a:pt x="87912" y="192772"/>
                    <a:pt x="86362" y="196685"/>
                    <a:pt x="86362" y="203206"/>
                  </a:cubicBezTo>
                  <a:cubicBezTo>
                    <a:pt x="86362" y="218529"/>
                    <a:pt x="97214" y="229941"/>
                    <a:pt x="111787" y="229941"/>
                  </a:cubicBezTo>
                  <a:cubicBezTo>
                    <a:pt x="140932" y="229941"/>
                    <a:pt x="152405" y="182339"/>
                    <a:pt x="152405" y="179731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42" name="Figura a mano libera: forma 41">
              <a:extLst>
                <a:ext uri="{FF2B5EF4-FFF2-40B4-BE49-F238E27FC236}">
                  <a16:creationId xmlns:a16="http://schemas.microsoft.com/office/drawing/2014/main" id="{1DD90194-87A3-6A2B-7E77-FD2448D96DEC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6062149" y="8974123"/>
              <a:ext cx="95933" cy="151542"/>
            </a:xfrm>
            <a:custGeom>
              <a:avLst/>
              <a:gdLst>
                <a:gd name="connsiteX0" fmla="*/ 96102 w 95933"/>
                <a:gd name="connsiteY0" fmla="*/ 110092 h 151542"/>
                <a:gd name="connsiteX1" fmla="*/ 88723 w 95933"/>
                <a:gd name="connsiteY1" fmla="*/ 110092 h 151542"/>
                <a:gd name="connsiteX2" fmla="*/ 83080 w 95933"/>
                <a:gd name="connsiteY2" fmla="*/ 130861 h 151542"/>
                <a:gd name="connsiteX3" fmla="*/ 61593 w 95933"/>
                <a:gd name="connsiteY3" fmla="*/ 132230 h 151542"/>
                <a:gd name="connsiteX4" fmla="*/ 21657 w 95933"/>
                <a:gd name="connsiteY4" fmla="*/ 132230 h 151542"/>
                <a:gd name="connsiteX5" fmla="*/ 65065 w 95933"/>
                <a:gd name="connsiteY5" fmla="*/ 93888 h 151542"/>
                <a:gd name="connsiteX6" fmla="*/ 96102 w 95933"/>
                <a:gd name="connsiteY6" fmla="*/ 44591 h 151542"/>
                <a:gd name="connsiteX7" fmla="*/ 45314 w 95933"/>
                <a:gd name="connsiteY7" fmla="*/ 87 h 151542"/>
                <a:gd name="connsiteX8" fmla="*/ 169 w 95933"/>
                <a:gd name="connsiteY8" fmla="*/ 40940 h 151542"/>
                <a:gd name="connsiteX9" fmla="*/ 11673 w 95933"/>
                <a:gd name="connsiteY9" fmla="*/ 53720 h 151542"/>
                <a:gd name="connsiteX10" fmla="*/ 23176 w 95933"/>
                <a:gd name="connsiteY10" fmla="*/ 41624 h 151542"/>
                <a:gd name="connsiteX11" fmla="*/ 10370 w 95933"/>
                <a:gd name="connsiteY11" fmla="*/ 29528 h 151542"/>
                <a:gd name="connsiteX12" fmla="*/ 42059 w 95933"/>
                <a:gd name="connsiteY12" fmla="*/ 8303 h 151542"/>
                <a:gd name="connsiteX13" fmla="*/ 75049 w 95933"/>
                <a:gd name="connsiteY13" fmla="*/ 44591 h 151542"/>
                <a:gd name="connsiteX14" fmla="*/ 54647 w 95933"/>
                <a:gd name="connsiteY14" fmla="*/ 88411 h 151542"/>
                <a:gd name="connsiteX15" fmla="*/ 2340 w 95933"/>
                <a:gd name="connsiteY15" fmla="*/ 142729 h 151542"/>
                <a:gd name="connsiteX16" fmla="*/ 169 w 95933"/>
                <a:gd name="connsiteY16" fmla="*/ 151630 h 151542"/>
                <a:gd name="connsiteX17" fmla="*/ 89591 w 95933"/>
                <a:gd name="connsiteY17" fmla="*/ 151630 h 151542"/>
                <a:gd name="connsiteX18" fmla="*/ 96102 w 95933"/>
                <a:gd name="connsiteY18" fmla="*/ 110092 h 151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933" h="151542">
                  <a:moveTo>
                    <a:pt x="96102" y="110092"/>
                  </a:moveTo>
                  <a:lnTo>
                    <a:pt x="88723" y="110092"/>
                  </a:lnTo>
                  <a:cubicBezTo>
                    <a:pt x="88072" y="115113"/>
                    <a:pt x="85901" y="128579"/>
                    <a:pt x="83080" y="130861"/>
                  </a:cubicBezTo>
                  <a:cubicBezTo>
                    <a:pt x="81344" y="132230"/>
                    <a:pt x="64631" y="132230"/>
                    <a:pt x="61593" y="132230"/>
                  </a:cubicBezTo>
                  <a:lnTo>
                    <a:pt x="21657" y="132230"/>
                  </a:lnTo>
                  <a:cubicBezTo>
                    <a:pt x="44446" y="111005"/>
                    <a:pt x="52043" y="104615"/>
                    <a:pt x="65065" y="93888"/>
                  </a:cubicBezTo>
                  <a:cubicBezTo>
                    <a:pt x="81127" y="80423"/>
                    <a:pt x="96102" y="66273"/>
                    <a:pt x="96102" y="44591"/>
                  </a:cubicBezTo>
                  <a:cubicBezTo>
                    <a:pt x="96102" y="16976"/>
                    <a:pt x="73096" y="87"/>
                    <a:pt x="45314" y="87"/>
                  </a:cubicBezTo>
                  <a:cubicBezTo>
                    <a:pt x="18401" y="87"/>
                    <a:pt x="169" y="19943"/>
                    <a:pt x="169" y="40940"/>
                  </a:cubicBezTo>
                  <a:cubicBezTo>
                    <a:pt x="169" y="52579"/>
                    <a:pt x="9502" y="53720"/>
                    <a:pt x="11673" y="53720"/>
                  </a:cubicBezTo>
                  <a:cubicBezTo>
                    <a:pt x="16882" y="53720"/>
                    <a:pt x="23176" y="49841"/>
                    <a:pt x="23176" y="41624"/>
                  </a:cubicBezTo>
                  <a:cubicBezTo>
                    <a:pt x="23176" y="37516"/>
                    <a:pt x="21657" y="29528"/>
                    <a:pt x="10370" y="29528"/>
                  </a:cubicBezTo>
                  <a:cubicBezTo>
                    <a:pt x="17099" y="13324"/>
                    <a:pt x="31858" y="8303"/>
                    <a:pt x="42059" y="8303"/>
                  </a:cubicBezTo>
                  <a:cubicBezTo>
                    <a:pt x="63763" y="8303"/>
                    <a:pt x="75049" y="26105"/>
                    <a:pt x="75049" y="44591"/>
                  </a:cubicBezTo>
                  <a:cubicBezTo>
                    <a:pt x="75049" y="64447"/>
                    <a:pt x="61593" y="80195"/>
                    <a:pt x="54647" y="88411"/>
                  </a:cubicBezTo>
                  <a:lnTo>
                    <a:pt x="2340" y="142729"/>
                  </a:lnTo>
                  <a:cubicBezTo>
                    <a:pt x="169" y="144783"/>
                    <a:pt x="169" y="145239"/>
                    <a:pt x="169" y="151630"/>
                  </a:cubicBezTo>
                  <a:lnTo>
                    <a:pt x="89591" y="151630"/>
                  </a:lnTo>
                  <a:lnTo>
                    <a:pt x="96102" y="110092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43" name="Figura a mano libera: forma 42">
              <a:extLst>
                <a:ext uri="{FF2B5EF4-FFF2-40B4-BE49-F238E27FC236}">
                  <a16:creationId xmlns:a16="http://schemas.microsoft.com/office/drawing/2014/main" id="{A31D40DB-509F-42D5-A920-C697B352EF76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270473" y="8801240"/>
              <a:ext cx="71624" cy="324734"/>
            </a:xfrm>
            <a:custGeom>
              <a:avLst/>
              <a:gdLst>
                <a:gd name="connsiteX0" fmla="*/ 71800 w 71624"/>
                <a:gd name="connsiteY0" fmla="*/ 321558 h 324734"/>
                <a:gd name="connsiteX1" fmla="*/ 70560 w 71624"/>
                <a:gd name="connsiteY1" fmla="*/ 318949 h 324734"/>
                <a:gd name="connsiteX2" fmla="*/ 16920 w 71624"/>
                <a:gd name="connsiteY2" fmla="*/ 176145 h 324734"/>
                <a:gd name="connsiteX3" fmla="*/ 16920 w 71624"/>
                <a:gd name="connsiteY3" fmla="*/ 148757 h 324734"/>
                <a:gd name="connsiteX4" fmla="*/ 70560 w 71624"/>
                <a:gd name="connsiteY4" fmla="*/ 5953 h 324734"/>
                <a:gd name="connsiteX5" fmla="*/ 71800 w 71624"/>
                <a:gd name="connsiteY5" fmla="*/ 3344 h 324734"/>
                <a:gd name="connsiteX6" fmla="*/ 68700 w 71624"/>
                <a:gd name="connsiteY6" fmla="*/ 84 h 324734"/>
                <a:gd name="connsiteX7" fmla="*/ 66839 w 71624"/>
                <a:gd name="connsiteY7" fmla="*/ 736 h 324734"/>
                <a:gd name="connsiteX8" fmla="*/ 176 w 71624"/>
                <a:gd name="connsiteY8" fmla="*/ 148757 h 324734"/>
                <a:gd name="connsiteX9" fmla="*/ 176 w 71624"/>
                <a:gd name="connsiteY9" fmla="*/ 176145 h 324734"/>
                <a:gd name="connsiteX10" fmla="*/ 66839 w 71624"/>
                <a:gd name="connsiteY10" fmla="*/ 324166 h 324734"/>
                <a:gd name="connsiteX11" fmla="*/ 68700 w 71624"/>
                <a:gd name="connsiteY11" fmla="*/ 324818 h 324734"/>
                <a:gd name="connsiteX12" fmla="*/ 71800 w 71624"/>
                <a:gd name="connsiteY12" fmla="*/ 321558 h 32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624" h="324734">
                  <a:moveTo>
                    <a:pt x="71800" y="321558"/>
                  </a:moveTo>
                  <a:cubicBezTo>
                    <a:pt x="71800" y="320580"/>
                    <a:pt x="71180" y="319601"/>
                    <a:pt x="70560" y="318949"/>
                  </a:cubicBezTo>
                  <a:cubicBezTo>
                    <a:pt x="38314" y="293518"/>
                    <a:pt x="16920" y="228311"/>
                    <a:pt x="16920" y="176145"/>
                  </a:cubicBezTo>
                  <a:lnTo>
                    <a:pt x="16920" y="148757"/>
                  </a:lnTo>
                  <a:cubicBezTo>
                    <a:pt x="16920" y="96591"/>
                    <a:pt x="38314" y="31384"/>
                    <a:pt x="70560" y="5953"/>
                  </a:cubicBezTo>
                  <a:cubicBezTo>
                    <a:pt x="71180" y="5301"/>
                    <a:pt x="71800" y="4322"/>
                    <a:pt x="71800" y="3344"/>
                  </a:cubicBezTo>
                  <a:cubicBezTo>
                    <a:pt x="71800" y="1714"/>
                    <a:pt x="70250" y="84"/>
                    <a:pt x="68700" y="84"/>
                  </a:cubicBezTo>
                  <a:cubicBezTo>
                    <a:pt x="68080" y="84"/>
                    <a:pt x="67460" y="410"/>
                    <a:pt x="66839" y="736"/>
                  </a:cubicBezTo>
                  <a:cubicBezTo>
                    <a:pt x="32733" y="27797"/>
                    <a:pt x="176" y="93005"/>
                    <a:pt x="176" y="148757"/>
                  </a:cubicBezTo>
                  <a:lnTo>
                    <a:pt x="176" y="176145"/>
                  </a:lnTo>
                  <a:cubicBezTo>
                    <a:pt x="176" y="231897"/>
                    <a:pt x="32733" y="297105"/>
                    <a:pt x="66839" y="324166"/>
                  </a:cubicBezTo>
                  <a:cubicBezTo>
                    <a:pt x="67460" y="324492"/>
                    <a:pt x="68080" y="324818"/>
                    <a:pt x="68700" y="324818"/>
                  </a:cubicBezTo>
                  <a:cubicBezTo>
                    <a:pt x="70250" y="324818"/>
                    <a:pt x="71800" y="323188"/>
                    <a:pt x="71800" y="321558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44" name="Figura a mano libera: forma 43">
              <a:extLst>
                <a:ext uri="{FF2B5EF4-FFF2-40B4-BE49-F238E27FC236}">
                  <a16:creationId xmlns:a16="http://schemas.microsoft.com/office/drawing/2014/main" id="{49D59EDC-7F2D-2B5A-1F5C-5B14CC21833A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6366902" y="8841026"/>
              <a:ext cx="95188" cy="207686"/>
            </a:xfrm>
            <a:custGeom>
              <a:avLst/>
              <a:gdLst>
                <a:gd name="connsiteX0" fmla="*/ 95369 w 95188"/>
                <a:gd name="connsiteY0" fmla="*/ 67248 h 207686"/>
                <a:gd name="connsiteX1" fmla="*/ 86687 w 95188"/>
                <a:gd name="connsiteY1" fmla="*/ 63661 h 207686"/>
                <a:gd name="connsiteX2" fmla="*/ 59402 w 95188"/>
                <a:gd name="connsiteY2" fmla="*/ 63661 h 207686"/>
                <a:gd name="connsiteX3" fmla="*/ 72114 w 95188"/>
                <a:gd name="connsiteY3" fmla="*/ 8887 h 207686"/>
                <a:gd name="connsiteX4" fmla="*/ 63122 w 95188"/>
                <a:gd name="connsiteY4" fmla="*/ 84 h 207686"/>
                <a:gd name="connsiteX5" fmla="*/ 50720 w 95188"/>
                <a:gd name="connsiteY5" fmla="*/ 11821 h 207686"/>
                <a:gd name="connsiteX6" fmla="*/ 38628 w 95188"/>
                <a:gd name="connsiteY6" fmla="*/ 63661 h 207686"/>
                <a:gd name="connsiteX7" fmla="*/ 9482 w 95188"/>
                <a:gd name="connsiteY7" fmla="*/ 63661 h 207686"/>
                <a:gd name="connsiteX8" fmla="*/ 180 w 95188"/>
                <a:gd name="connsiteY8" fmla="*/ 69856 h 207686"/>
                <a:gd name="connsiteX9" fmla="*/ 8862 w 95188"/>
                <a:gd name="connsiteY9" fmla="*/ 73768 h 207686"/>
                <a:gd name="connsiteX10" fmla="*/ 36147 w 95188"/>
                <a:gd name="connsiteY10" fmla="*/ 73768 h 207686"/>
                <a:gd name="connsiteX11" fmla="*/ 12582 w 95188"/>
                <a:gd name="connsiteY11" fmla="*/ 177775 h 207686"/>
                <a:gd name="connsiteX12" fmla="*/ 41108 w 95188"/>
                <a:gd name="connsiteY12" fmla="*/ 207770 h 207686"/>
                <a:gd name="connsiteX13" fmla="*/ 90408 w 95188"/>
                <a:gd name="connsiteY13" fmla="*/ 157560 h 207686"/>
                <a:gd name="connsiteX14" fmla="*/ 86687 w 95188"/>
                <a:gd name="connsiteY14" fmla="*/ 154300 h 207686"/>
                <a:gd name="connsiteX15" fmla="*/ 82036 w 95188"/>
                <a:gd name="connsiteY15" fmla="*/ 158864 h 207686"/>
                <a:gd name="connsiteX16" fmla="*/ 41728 w 95188"/>
                <a:gd name="connsiteY16" fmla="*/ 200597 h 207686"/>
                <a:gd name="connsiteX17" fmla="*/ 32116 w 95188"/>
                <a:gd name="connsiteY17" fmla="*/ 185600 h 207686"/>
                <a:gd name="connsiteX18" fmla="*/ 33977 w 95188"/>
                <a:gd name="connsiteY18" fmla="*/ 169950 h 207686"/>
                <a:gd name="connsiteX19" fmla="*/ 56921 w 95188"/>
                <a:gd name="connsiteY19" fmla="*/ 73768 h 207686"/>
                <a:gd name="connsiteX20" fmla="*/ 86067 w 95188"/>
                <a:gd name="connsiteY20" fmla="*/ 73768 h 207686"/>
                <a:gd name="connsiteX21" fmla="*/ 95369 w 95188"/>
                <a:gd name="connsiteY21" fmla="*/ 67248 h 20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188" h="207686">
                  <a:moveTo>
                    <a:pt x="95369" y="67248"/>
                  </a:moveTo>
                  <a:cubicBezTo>
                    <a:pt x="95369" y="63661"/>
                    <a:pt x="92268" y="63661"/>
                    <a:pt x="86687" y="63661"/>
                  </a:cubicBezTo>
                  <a:lnTo>
                    <a:pt x="59402" y="63661"/>
                  </a:lnTo>
                  <a:cubicBezTo>
                    <a:pt x="70564" y="17364"/>
                    <a:pt x="72114" y="10843"/>
                    <a:pt x="72114" y="8887"/>
                  </a:cubicBezTo>
                  <a:cubicBezTo>
                    <a:pt x="72114" y="3344"/>
                    <a:pt x="68393" y="84"/>
                    <a:pt x="63122" y="84"/>
                  </a:cubicBezTo>
                  <a:cubicBezTo>
                    <a:pt x="62192" y="84"/>
                    <a:pt x="53510" y="410"/>
                    <a:pt x="50720" y="11821"/>
                  </a:cubicBezTo>
                  <a:lnTo>
                    <a:pt x="38628" y="63661"/>
                  </a:lnTo>
                  <a:lnTo>
                    <a:pt x="9482" y="63661"/>
                  </a:lnTo>
                  <a:cubicBezTo>
                    <a:pt x="3281" y="63661"/>
                    <a:pt x="180" y="63661"/>
                    <a:pt x="180" y="69856"/>
                  </a:cubicBezTo>
                  <a:cubicBezTo>
                    <a:pt x="180" y="73768"/>
                    <a:pt x="2660" y="73768"/>
                    <a:pt x="8862" y="73768"/>
                  </a:cubicBezTo>
                  <a:lnTo>
                    <a:pt x="36147" y="73768"/>
                  </a:lnTo>
                  <a:cubicBezTo>
                    <a:pt x="13823" y="166363"/>
                    <a:pt x="12582" y="171906"/>
                    <a:pt x="12582" y="177775"/>
                  </a:cubicBezTo>
                  <a:cubicBezTo>
                    <a:pt x="12582" y="195381"/>
                    <a:pt x="24365" y="207770"/>
                    <a:pt x="41108" y="207770"/>
                  </a:cubicBezTo>
                  <a:cubicBezTo>
                    <a:pt x="72734" y="207770"/>
                    <a:pt x="90408" y="160169"/>
                    <a:pt x="90408" y="157560"/>
                  </a:cubicBezTo>
                  <a:cubicBezTo>
                    <a:pt x="90408" y="154300"/>
                    <a:pt x="87927" y="154300"/>
                    <a:pt x="86687" y="154300"/>
                  </a:cubicBezTo>
                  <a:cubicBezTo>
                    <a:pt x="83897" y="154300"/>
                    <a:pt x="83586" y="155278"/>
                    <a:pt x="82036" y="158864"/>
                  </a:cubicBezTo>
                  <a:cubicBezTo>
                    <a:pt x="68704" y="192772"/>
                    <a:pt x="52270" y="200597"/>
                    <a:pt x="41728" y="200597"/>
                  </a:cubicBezTo>
                  <a:cubicBezTo>
                    <a:pt x="35217" y="200597"/>
                    <a:pt x="32116" y="196359"/>
                    <a:pt x="32116" y="185600"/>
                  </a:cubicBezTo>
                  <a:cubicBezTo>
                    <a:pt x="32116" y="177775"/>
                    <a:pt x="32736" y="175492"/>
                    <a:pt x="33977" y="169950"/>
                  </a:cubicBezTo>
                  <a:lnTo>
                    <a:pt x="56921" y="73768"/>
                  </a:lnTo>
                  <a:lnTo>
                    <a:pt x="86067" y="73768"/>
                  </a:lnTo>
                  <a:cubicBezTo>
                    <a:pt x="92268" y="73768"/>
                    <a:pt x="95369" y="73768"/>
                    <a:pt x="95369" y="67248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45" name="Figura a mano libera: forma 44">
              <a:extLst>
                <a:ext uri="{FF2B5EF4-FFF2-40B4-BE49-F238E27FC236}">
                  <a16:creationId xmlns:a16="http://schemas.microsoft.com/office/drawing/2014/main" id="{126CC89A-7B5C-118E-13E1-184ED201B5DB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486245" y="8801464"/>
              <a:ext cx="59252" cy="103386"/>
            </a:xfrm>
            <a:custGeom>
              <a:avLst/>
              <a:gdLst>
                <a:gd name="connsiteX0" fmla="*/ 59436 w 59252"/>
                <a:gd name="connsiteY0" fmla="*/ 12177 h 103386"/>
                <a:gd name="connsiteX1" fmla="*/ 47715 w 59252"/>
                <a:gd name="connsiteY1" fmla="*/ 81 h 103386"/>
                <a:gd name="connsiteX2" fmla="*/ 37297 w 59252"/>
                <a:gd name="connsiteY2" fmla="*/ 6700 h 103386"/>
                <a:gd name="connsiteX3" fmla="*/ 183 w 59252"/>
                <a:gd name="connsiteY3" fmla="*/ 103468 h 103386"/>
                <a:gd name="connsiteX4" fmla="*/ 8431 w 59252"/>
                <a:gd name="connsiteY4" fmla="*/ 103468 h 103386"/>
                <a:gd name="connsiteX5" fmla="*/ 57699 w 59252"/>
                <a:gd name="connsiteY5" fmla="*/ 18567 h 103386"/>
                <a:gd name="connsiteX6" fmla="*/ 59436 w 59252"/>
                <a:gd name="connsiteY6" fmla="*/ 12177 h 103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252" h="103386">
                  <a:moveTo>
                    <a:pt x="59436" y="12177"/>
                  </a:moveTo>
                  <a:cubicBezTo>
                    <a:pt x="59436" y="5559"/>
                    <a:pt x="54227" y="81"/>
                    <a:pt x="47715" y="81"/>
                  </a:cubicBezTo>
                  <a:cubicBezTo>
                    <a:pt x="42941" y="81"/>
                    <a:pt x="38600" y="3276"/>
                    <a:pt x="37297" y="6700"/>
                  </a:cubicBezTo>
                  <a:lnTo>
                    <a:pt x="183" y="103468"/>
                  </a:lnTo>
                  <a:lnTo>
                    <a:pt x="8431" y="103468"/>
                  </a:lnTo>
                  <a:lnTo>
                    <a:pt x="57699" y="18567"/>
                  </a:lnTo>
                  <a:cubicBezTo>
                    <a:pt x="58785" y="16742"/>
                    <a:pt x="59436" y="14459"/>
                    <a:pt x="59436" y="12177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46" name="Figura a mano libera: forma 45">
              <a:extLst>
                <a:ext uri="{FF2B5EF4-FFF2-40B4-BE49-F238E27FC236}">
                  <a16:creationId xmlns:a16="http://schemas.microsoft.com/office/drawing/2014/main" id="{9EF38415-28BA-2D14-B2D9-D15A47170F91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593216" y="8801240"/>
              <a:ext cx="71624" cy="324734"/>
            </a:xfrm>
            <a:custGeom>
              <a:avLst/>
              <a:gdLst>
                <a:gd name="connsiteX0" fmla="*/ 71811 w 71624"/>
                <a:gd name="connsiteY0" fmla="*/ 176145 h 324734"/>
                <a:gd name="connsiteX1" fmla="*/ 71811 w 71624"/>
                <a:gd name="connsiteY1" fmla="*/ 148757 h 324734"/>
                <a:gd name="connsiteX2" fmla="*/ 5148 w 71624"/>
                <a:gd name="connsiteY2" fmla="*/ 736 h 324734"/>
                <a:gd name="connsiteX3" fmla="*/ 3288 w 71624"/>
                <a:gd name="connsiteY3" fmla="*/ 84 h 324734"/>
                <a:gd name="connsiteX4" fmla="*/ 187 w 71624"/>
                <a:gd name="connsiteY4" fmla="*/ 3344 h 324734"/>
                <a:gd name="connsiteX5" fmla="*/ 1427 w 71624"/>
                <a:gd name="connsiteY5" fmla="*/ 5953 h 324734"/>
                <a:gd name="connsiteX6" fmla="*/ 55068 w 71624"/>
                <a:gd name="connsiteY6" fmla="*/ 148757 h 324734"/>
                <a:gd name="connsiteX7" fmla="*/ 55068 w 71624"/>
                <a:gd name="connsiteY7" fmla="*/ 176145 h 324734"/>
                <a:gd name="connsiteX8" fmla="*/ 1427 w 71624"/>
                <a:gd name="connsiteY8" fmla="*/ 318949 h 324734"/>
                <a:gd name="connsiteX9" fmla="*/ 187 w 71624"/>
                <a:gd name="connsiteY9" fmla="*/ 321558 h 324734"/>
                <a:gd name="connsiteX10" fmla="*/ 3288 w 71624"/>
                <a:gd name="connsiteY10" fmla="*/ 324818 h 324734"/>
                <a:gd name="connsiteX11" fmla="*/ 5148 w 71624"/>
                <a:gd name="connsiteY11" fmla="*/ 324166 h 324734"/>
                <a:gd name="connsiteX12" fmla="*/ 71811 w 71624"/>
                <a:gd name="connsiteY12" fmla="*/ 176145 h 32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624" h="324734">
                  <a:moveTo>
                    <a:pt x="71811" y="176145"/>
                  </a:moveTo>
                  <a:lnTo>
                    <a:pt x="71811" y="148757"/>
                  </a:lnTo>
                  <a:cubicBezTo>
                    <a:pt x="71811" y="93005"/>
                    <a:pt x="39255" y="27797"/>
                    <a:pt x="5148" y="736"/>
                  </a:cubicBezTo>
                  <a:cubicBezTo>
                    <a:pt x="4528" y="410"/>
                    <a:pt x="3908" y="84"/>
                    <a:pt x="3288" y="84"/>
                  </a:cubicBezTo>
                  <a:cubicBezTo>
                    <a:pt x="1737" y="84"/>
                    <a:pt x="187" y="1714"/>
                    <a:pt x="187" y="3344"/>
                  </a:cubicBezTo>
                  <a:cubicBezTo>
                    <a:pt x="187" y="4322"/>
                    <a:pt x="807" y="5301"/>
                    <a:pt x="1427" y="5953"/>
                  </a:cubicBezTo>
                  <a:cubicBezTo>
                    <a:pt x="33674" y="31384"/>
                    <a:pt x="55068" y="96591"/>
                    <a:pt x="55068" y="148757"/>
                  </a:cubicBezTo>
                  <a:lnTo>
                    <a:pt x="55068" y="176145"/>
                  </a:lnTo>
                  <a:cubicBezTo>
                    <a:pt x="55068" y="228311"/>
                    <a:pt x="33674" y="293518"/>
                    <a:pt x="1427" y="318949"/>
                  </a:cubicBezTo>
                  <a:cubicBezTo>
                    <a:pt x="807" y="319601"/>
                    <a:pt x="187" y="320580"/>
                    <a:pt x="187" y="321558"/>
                  </a:cubicBezTo>
                  <a:cubicBezTo>
                    <a:pt x="187" y="323188"/>
                    <a:pt x="1737" y="324818"/>
                    <a:pt x="3288" y="324818"/>
                  </a:cubicBezTo>
                  <a:cubicBezTo>
                    <a:pt x="3908" y="324818"/>
                    <a:pt x="4528" y="324492"/>
                    <a:pt x="5148" y="324166"/>
                  </a:cubicBezTo>
                  <a:cubicBezTo>
                    <a:pt x="39255" y="297105"/>
                    <a:pt x="71811" y="231897"/>
                    <a:pt x="71811" y="176145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47" name="Figura a mano libera: forma 46">
              <a:extLst>
                <a:ext uri="{FF2B5EF4-FFF2-40B4-BE49-F238E27FC236}">
                  <a16:creationId xmlns:a16="http://schemas.microsoft.com/office/drawing/2014/main" id="{0D0D6BA4-21F9-A023-D8BD-4233EB4BB0DA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6712590" y="8800588"/>
              <a:ext cx="70073" cy="326038"/>
            </a:xfrm>
            <a:custGeom>
              <a:avLst/>
              <a:gdLst>
                <a:gd name="connsiteX0" fmla="*/ 70265 w 70073"/>
                <a:gd name="connsiteY0" fmla="*/ 163103 h 326038"/>
                <a:gd name="connsiteX1" fmla="*/ 69955 w 70073"/>
                <a:gd name="connsiteY1" fmla="*/ 160821 h 326038"/>
                <a:gd name="connsiteX2" fmla="*/ 12283 w 70073"/>
                <a:gd name="connsiteY2" fmla="*/ 4322 h 326038"/>
                <a:gd name="connsiteX3" fmla="*/ 6392 w 70073"/>
                <a:gd name="connsiteY3" fmla="*/ 84 h 326038"/>
                <a:gd name="connsiteX4" fmla="*/ 191 w 70073"/>
                <a:gd name="connsiteY4" fmla="*/ 6605 h 326038"/>
                <a:gd name="connsiteX5" fmla="*/ 501 w 70073"/>
                <a:gd name="connsiteY5" fmla="*/ 8887 h 326038"/>
                <a:gd name="connsiteX6" fmla="*/ 57552 w 70073"/>
                <a:gd name="connsiteY6" fmla="*/ 163103 h 326038"/>
                <a:gd name="connsiteX7" fmla="*/ 501 w 70073"/>
                <a:gd name="connsiteY7" fmla="*/ 317319 h 326038"/>
                <a:gd name="connsiteX8" fmla="*/ 191 w 70073"/>
                <a:gd name="connsiteY8" fmla="*/ 319601 h 326038"/>
                <a:gd name="connsiteX9" fmla="*/ 6392 w 70073"/>
                <a:gd name="connsiteY9" fmla="*/ 326122 h 326038"/>
                <a:gd name="connsiteX10" fmla="*/ 12283 w 70073"/>
                <a:gd name="connsiteY10" fmla="*/ 321884 h 326038"/>
                <a:gd name="connsiteX11" fmla="*/ 69955 w 70073"/>
                <a:gd name="connsiteY11" fmla="*/ 165385 h 326038"/>
                <a:gd name="connsiteX12" fmla="*/ 70265 w 70073"/>
                <a:gd name="connsiteY12" fmla="*/ 163103 h 32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073" h="326038">
                  <a:moveTo>
                    <a:pt x="70265" y="163103"/>
                  </a:moveTo>
                  <a:cubicBezTo>
                    <a:pt x="70265" y="162125"/>
                    <a:pt x="70265" y="161473"/>
                    <a:pt x="69955" y="160821"/>
                  </a:cubicBezTo>
                  <a:lnTo>
                    <a:pt x="12283" y="4322"/>
                  </a:lnTo>
                  <a:cubicBezTo>
                    <a:pt x="11353" y="1714"/>
                    <a:pt x="8872" y="84"/>
                    <a:pt x="6392" y="84"/>
                  </a:cubicBezTo>
                  <a:cubicBezTo>
                    <a:pt x="2981" y="84"/>
                    <a:pt x="191" y="3018"/>
                    <a:pt x="191" y="6605"/>
                  </a:cubicBezTo>
                  <a:cubicBezTo>
                    <a:pt x="191" y="7583"/>
                    <a:pt x="191" y="8235"/>
                    <a:pt x="501" y="8887"/>
                  </a:cubicBezTo>
                  <a:lnTo>
                    <a:pt x="57552" y="163103"/>
                  </a:lnTo>
                  <a:lnTo>
                    <a:pt x="501" y="317319"/>
                  </a:lnTo>
                  <a:cubicBezTo>
                    <a:pt x="191" y="317971"/>
                    <a:pt x="191" y="318623"/>
                    <a:pt x="191" y="319601"/>
                  </a:cubicBezTo>
                  <a:cubicBezTo>
                    <a:pt x="191" y="323188"/>
                    <a:pt x="2981" y="326122"/>
                    <a:pt x="6392" y="326122"/>
                  </a:cubicBezTo>
                  <a:cubicBezTo>
                    <a:pt x="8872" y="326122"/>
                    <a:pt x="11353" y="324492"/>
                    <a:pt x="12283" y="321884"/>
                  </a:cubicBezTo>
                  <a:lnTo>
                    <a:pt x="69955" y="165385"/>
                  </a:lnTo>
                  <a:cubicBezTo>
                    <a:pt x="70265" y="164733"/>
                    <a:pt x="70265" y="164081"/>
                    <a:pt x="70265" y="163103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48" name="Figura a mano libera: forma 47">
              <a:extLst>
                <a:ext uri="{FF2B5EF4-FFF2-40B4-BE49-F238E27FC236}">
                  <a16:creationId xmlns:a16="http://schemas.microsoft.com/office/drawing/2014/main" id="{322E411B-772C-76F0-63EC-6FF8C98C930F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6883986" y="8855045"/>
              <a:ext cx="206500" cy="217141"/>
            </a:xfrm>
            <a:custGeom>
              <a:avLst/>
              <a:gdLst>
                <a:gd name="connsiteX0" fmla="*/ 206698 w 206500"/>
                <a:gd name="connsiteY0" fmla="*/ 108655 h 217141"/>
                <a:gd name="connsiteX1" fmla="*/ 200497 w 206500"/>
                <a:gd name="connsiteY1" fmla="*/ 102134 h 217141"/>
                <a:gd name="connsiteX2" fmla="*/ 109649 w 206500"/>
                <a:gd name="connsiteY2" fmla="*/ 102134 h 217141"/>
                <a:gd name="connsiteX3" fmla="*/ 109649 w 206500"/>
                <a:gd name="connsiteY3" fmla="*/ 6605 h 217141"/>
                <a:gd name="connsiteX4" fmla="*/ 103447 w 206500"/>
                <a:gd name="connsiteY4" fmla="*/ 84 h 217141"/>
                <a:gd name="connsiteX5" fmla="*/ 97246 w 206500"/>
                <a:gd name="connsiteY5" fmla="*/ 6605 h 217141"/>
                <a:gd name="connsiteX6" fmla="*/ 97246 w 206500"/>
                <a:gd name="connsiteY6" fmla="*/ 102134 h 217141"/>
                <a:gd name="connsiteX7" fmla="*/ 6398 w 206500"/>
                <a:gd name="connsiteY7" fmla="*/ 102134 h 217141"/>
                <a:gd name="connsiteX8" fmla="*/ 197 w 206500"/>
                <a:gd name="connsiteY8" fmla="*/ 108655 h 217141"/>
                <a:gd name="connsiteX9" fmla="*/ 6398 w 206500"/>
                <a:gd name="connsiteY9" fmla="*/ 115175 h 217141"/>
                <a:gd name="connsiteX10" fmla="*/ 97246 w 206500"/>
                <a:gd name="connsiteY10" fmla="*/ 115175 h 217141"/>
                <a:gd name="connsiteX11" fmla="*/ 97246 w 206500"/>
                <a:gd name="connsiteY11" fmla="*/ 210705 h 217141"/>
                <a:gd name="connsiteX12" fmla="*/ 103447 w 206500"/>
                <a:gd name="connsiteY12" fmla="*/ 217225 h 217141"/>
                <a:gd name="connsiteX13" fmla="*/ 109649 w 206500"/>
                <a:gd name="connsiteY13" fmla="*/ 210705 h 217141"/>
                <a:gd name="connsiteX14" fmla="*/ 109649 w 206500"/>
                <a:gd name="connsiteY14" fmla="*/ 115175 h 217141"/>
                <a:gd name="connsiteX15" fmla="*/ 200497 w 206500"/>
                <a:gd name="connsiteY15" fmla="*/ 115175 h 217141"/>
                <a:gd name="connsiteX16" fmla="*/ 206698 w 206500"/>
                <a:gd name="connsiteY16" fmla="*/ 108655 h 217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6500" h="217141">
                  <a:moveTo>
                    <a:pt x="206698" y="108655"/>
                  </a:moveTo>
                  <a:cubicBezTo>
                    <a:pt x="206698" y="105068"/>
                    <a:pt x="203907" y="102134"/>
                    <a:pt x="200497" y="102134"/>
                  </a:cubicBezTo>
                  <a:lnTo>
                    <a:pt x="109649" y="102134"/>
                  </a:lnTo>
                  <a:lnTo>
                    <a:pt x="109649" y="6605"/>
                  </a:lnTo>
                  <a:cubicBezTo>
                    <a:pt x="109649" y="3018"/>
                    <a:pt x="106858" y="84"/>
                    <a:pt x="103447" y="84"/>
                  </a:cubicBezTo>
                  <a:cubicBezTo>
                    <a:pt x="100037" y="84"/>
                    <a:pt x="97246" y="3018"/>
                    <a:pt x="97246" y="6605"/>
                  </a:cubicBezTo>
                  <a:lnTo>
                    <a:pt x="97246" y="102134"/>
                  </a:lnTo>
                  <a:lnTo>
                    <a:pt x="6398" y="102134"/>
                  </a:lnTo>
                  <a:cubicBezTo>
                    <a:pt x="2987" y="102134"/>
                    <a:pt x="197" y="105068"/>
                    <a:pt x="197" y="108655"/>
                  </a:cubicBezTo>
                  <a:cubicBezTo>
                    <a:pt x="197" y="112241"/>
                    <a:pt x="2987" y="115175"/>
                    <a:pt x="6398" y="115175"/>
                  </a:cubicBezTo>
                  <a:lnTo>
                    <a:pt x="97246" y="115175"/>
                  </a:lnTo>
                  <a:lnTo>
                    <a:pt x="97246" y="210705"/>
                  </a:lnTo>
                  <a:cubicBezTo>
                    <a:pt x="97246" y="214291"/>
                    <a:pt x="100037" y="217225"/>
                    <a:pt x="103447" y="217225"/>
                  </a:cubicBezTo>
                  <a:cubicBezTo>
                    <a:pt x="106858" y="217225"/>
                    <a:pt x="109649" y="214291"/>
                    <a:pt x="109649" y="210705"/>
                  </a:cubicBezTo>
                  <a:lnTo>
                    <a:pt x="109649" y="115175"/>
                  </a:lnTo>
                  <a:lnTo>
                    <a:pt x="200497" y="115175"/>
                  </a:lnTo>
                  <a:cubicBezTo>
                    <a:pt x="203907" y="115175"/>
                    <a:pt x="206698" y="112241"/>
                    <a:pt x="206698" y="108655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49" name="Figura a mano libera: forma 48">
              <a:extLst>
                <a:ext uri="{FF2B5EF4-FFF2-40B4-BE49-F238E27FC236}">
                  <a16:creationId xmlns:a16="http://schemas.microsoft.com/office/drawing/2014/main" id="{8F2E5307-AC0E-70A0-2D31-EC27FA13A058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120495" y="9070410"/>
              <a:ext cx="322463" cy="67163"/>
            </a:xfrm>
            <a:custGeom>
              <a:avLst/>
              <a:gdLst>
                <a:gd name="connsiteX0" fmla="*/ 317397 w 322463"/>
                <a:gd name="connsiteY0" fmla="*/ 13129 h 67163"/>
                <a:gd name="connsiteX1" fmla="*/ 322668 w 322463"/>
                <a:gd name="connsiteY1" fmla="*/ 6608 h 67163"/>
                <a:gd name="connsiteX2" fmla="*/ 316467 w 322463"/>
                <a:gd name="connsiteY2" fmla="*/ 87 h 67163"/>
                <a:gd name="connsiteX3" fmla="*/ 315227 w 322463"/>
                <a:gd name="connsiteY3" fmla="*/ 87 h 67163"/>
                <a:gd name="connsiteX4" fmla="*/ 5475 w 322463"/>
                <a:gd name="connsiteY4" fmla="*/ 54536 h 67163"/>
                <a:gd name="connsiteX5" fmla="*/ 204 w 322463"/>
                <a:gd name="connsiteY5" fmla="*/ 60730 h 67163"/>
                <a:gd name="connsiteX6" fmla="*/ 6405 w 322463"/>
                <a:gd name="connsiteY6" fmla="*/ 67251 h 67163"/>
                <a:gd name="connsiteX7" fmla="*/ 7336 w 322463"/>
                <a:gd name="connsiteY7" fmla="*/ 66925 h 67163"/>
                <a:gd name="connsiteX8" fmla="*/ 317397 w 322463"/>
                <a:gd name="connsiteY8" fmla="*/ 13129 h 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463" h="67163">
                  <a:moveTo>
                    <a:pt x="317397" y="13129"/>
                  </a:moveTo>
                  <a:cubicBezTo>
                    <a:pt x="320188" y="12477"/>
                    <a:pt x="322668" y="9868"/>
                    <a:pt x="322668" y="6608"/>
                  </a:cubicBezTo>
                  <a:cubicBezTo>
                    <a:pt x="322668" y="3022"/>
                    <a:pt x="319877" y="87"/>
                    <a:pt x="316467" y="87"/>
                  </a:cubicBezTo>
                  <a:lnTo>
                    <a:pt x="315227" y="87"/>
                  </a:lnTo>
                  <a:lnTo>
                    <a:pt x="5475" y="54536"/>
                  </a:lnTo>
                  <a:cubicBezTo>
                    <a:pt x="2685" y="54862"/>
                    <a:pt x="204" y="57796"/>
                    <a:pt x="204" y="60730"/>
                  </a:cubicBezTo>
                  <a:cubicBezTo>
                    <a:pt x="204" y="64317"/>
                    <a:pt x="2995" y="67251"/>
                    <a:pt x="6405" y="67251"/>
                  </a:cubicBezTo>
                  <a:cubicBezTo>
                    <a:pt x="6715" y="67251"/>
                    <a:pt x="7025" y="66925"/>
                    <a:pt x="7336" y="66925"/>
                  </a:cubicBezTo>
                  <a:lnTo>
                    <a:pt x="317397" y="13129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50" name="Figura a mano libera: forma 49">
              <a:extLst>
                <a:ext uri="{FF2B5EF4-FFF2-40B4-BE49-F238E27FC236}">
                  <a16:creationId xmlns:a16="http://schemas.microsoft.com/office/drawing/2014/main" id="{AF8E55D9-085B-D4CB-196B-63D442F64E5C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430556" y="9016071"/>
              <a:ext cx="322463" cy="67163"/>
            </a:xfrm>
            <a:custGeom>
              <a:avLst/>
              <a:gdLst>
                <a:gd name="connsiteX0" fmla="*/ 317407 w 322463"/>
                <a:gd name="connsiteY0" fmla="*/ 13127 h 67163"/>
                <a:gd name="connsiteX1" fmla="*/ 322678 w 322463"/>
                <a:gd name="connsiteY1" fmla="*/ 6606 h 67163"/>
                <a:gd name="connsiteX2" fmla="*/ 316477 w 322463"/>
                <a:gd name="connsiteY2" fmla="*/ 86 h 67163"/>
                <a:gd name="connsiteX3" fmla="*/ 315237 w 322463"/>
                <a:gd name="connsiteY3" fmla="*/ 86 h 67163"/>
                <a:gd name="connsiteX4" fmla="*/ 5485 w 322463"/>
                <a:gd name="connsiteY4" fmla="*/ 54534 h 67163"/>
                <a:gd name="connsiteX5" fmla="*/ 214 w 322463"/>
                <a:gd name="connsiteY5" fmla="*/ 60729 h 67163"/>
                <a:gd name="connsiteX6" fmla="*/ 6415 w 322463"/>
                <a:gd name="connsiteY6" fmla="*/ 67250 h 67163"/>
                <a:gd name="connsiteX7" fmla="*/ 7345 w 322463"/>
                <a:gd name="connsiteY7" fmla="*/ 66924 h 67163"/>
                <a:gd name="connsiteX8" fmla="*/ 317407 w 322463"/>
                <a:gd name="connsiteY8" fmla="*/ 13127 h 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463" h="67163">
                  <a:moveTo>
                    <a:pt x="317407" y="13127"/>
                  </a:moveTo>
                  <a:cubicBezTo>
                    <a:pt x="320198" y="12475"/>
                    <a:pt x="322678" y="9867"/>
                    <a:pt x="322678" y="6606"/>
                  </a:cubicBezTo>
                  <a:cubicBezTo>
                    <a:pt x="322678" y="3020"/>
                    <a:pt x="319887" y="86"/>
                    <a:pt x="316477" y="86"/>
                  </a:cubicBezTo>
                  <a:lnTo>
                    <a:pt x="315237" y="86"/>
                  </a:lnTo>
                  <a:lnTo>
                    <a:pt x="5485" y="54534"/>
                  </a:lnTo>
                  <a:cubicBezTo>
                    <a:pt x="2695" y="54860"/>
                    <a:pt x="214" y="57794"/>
                    <a:pt x="214" y="60729"/>
                  </a:cubicBezTo>
                  <a:cubicBezTo>
                    <a:pt x="214" y="64315"/>
                    <a:pt x="3005" y="67250"/>
                    <a:pt x="6415" y="67250"/>
                  </a:cubicBezTo>
                  <a:cubicBezTo>
                    <a:pt x="6725" y="67250"/>
                    <a:pt x="7035" y="66924"/>
                    <a:pt x="7345" y="66924"/>
                  </a:cubicBezTo>
                  <a:lnTo>
                    <a:pt x="317407" y="13127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51" name="Figura a mano libera: forma 50">
              <a:extLst>
                <a:ext uri="{FF2B5EF4-FFF2-40B4-BE49-F238E27FC236}">
                  <a16:creationId xmlns:a16="http://schemas.microsoft.com/office/drawing/2014/main" id="{D18713C5-0389-026B-CE14-198D0DBFC859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7740618" y="8961731"/>
              <a:ext cx="322463" cy="67163"/>
            </a:xfrm>
            <a:custGeom>
              <a:avLst/>
              <a:gdLst>
                <a:gd name="connsiteX0" fmla="*/ 317417 w 322463"/>
                <a:gd name="connsiteY0" fmla="*/ 13126 h 67163"/>
                <a:gd name="connsiteX1" fmla="*/ 322688 w 322463"/>
                <a:gd name="connsiteY1" fmla="*/ 6605 h 67163"/>
                <a:gd name="connsiteX2" fmla="*/ 316487 w 322463"/>
                <a:gd name="connsiteY2" fmla="*/ 84 h 67163"/>
                <a:gd name="connsiteX3" fmla="*/ 315246 w 322463"/>
                <a:gd name="connsiteY3" fmla="*/ 84 h 67163"/>
                <a:gd name="connsiteX4" fmla="*/ 5495 w 322463"/>
                <a:gd name="connsiteY4" fmla="*/ 54532 h 67163"/>
                <a:gd name="connsiteX5" fmla="*/ 224 w 322463"/>
                <a:gd name="connsiteY5" fmla="*/ 60727 h 67163"/>
                <a:gd name="connsiteX6" fmla="*/ 6425 w 322463"/>
                <a:gd name="connsiteY6" fmla="*/ 67248 h 67163"/>
                <a:gd name="connsiteX7" fmla="*/ 7355 w 322463"/>
                <a:gd name="connsiteY7" fmla="*/ 66922 h 67163"/>
                <a:gd name="connsiteX8" fmla="*/ 317417 w 322463"/>
                <a:gd name="connsiteY8" fmla="*/ 13126 h 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463" h="67163">
                  <a:moveTo>
                    <a:pt x="317417" y="13126"/>
                  </a:moveTo>
                  <a:cubicBezTo>
                    <a:pt x="320207" y="12473"/>
                    <a:pt x="322688" y="9865"/>
                    <a:pt x="322688" y="6605"/>
                  </a:cubicBezTo>
                  <a:cubicBezTo>
                    <a:pt x="322688" y="3018"/>
                    <a:pt x="319897" y="84"/>
                    <a:pt x="316487" y="84"/>
                  </a:cubicBezTo>
                  <a:lnTo>
                    <a:pt x="315246" y="84"/>
                  </a:lnTo>
                  <a:lnTo>
                    <a:pt x="5495" y="54532"/>
                  </a:lnTo>
                  <a:cubicBezTo>
                    <a:pt x="2705" y="54858"/>
                    <a:pt x="224" y="57793"/>
                    <a:pt x="224" y="60727"/>
                  </a:cubicBezTo>
                  <a:cubicBezTo>
                    <a:pt x="224" y="64314"/>
                    <a:pt x="3015" y="67248"/>
                    <a:pt x="6425" y="67248"/>
                  </a:cubicBezTo>
                  <a:cubicBezTo>
                    <a:pt x="6735" y="67248"/>
                    <a:pt x="7045" y="66922"/>
                    <a:pt x="7355" y="66922"/>
                  </a:cubicBezTo>
                  <a:lnTo>
                    <a:pt x="317417" y="13126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52" name="Figura a mano libera: forma 51">
              <a:extLst>
                <a:ext uri="{FF2B5EF4-FFF2-40B4-BE49-F238E27FC236}">
                  <a16:creationId xmlns:a16="http://schemas.microsoft.com/office/drawing/2014/main" id="{6446AE2C-0EFB-800E-3D8B-2E487255D151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050679" y="8907392"/>
              <a:ext cx="322463" cy="67163"/>
            </a:xfrm>
            <a:custGeom>
              <a:avLst/>
              <a:gdLst>
                <a:gd name="connsiteX0" fmla="*/ 317427 w 322463"/>
                <a:gd name="connsiteY0" fmla="*/ 13124 h 67163"/>
                <a:gd name="connsiteX1" fmla="*/ 322698 w 322463"/>
                <a:gd name="connsiteY1" fmla="*/ 6603 h 67163"/>
                <a:gd name="connsiteX2" fmla="*/ 316497 w 322463"/>
                <a:gd name="connsiteY2" fmla="*/ 82 h 67163"/>
                <a:gd name="connsiteX3" fmla="*/ 315256 w 322463"/>
                <a:gd name="connsiteY3" fmla="*/ 82 h 67163"/>
                <a:gd name="connsiteX4" fmla="*/ 5505 w 322463"/>
                <a:gd name="connsiteY4" fmla="*/ 54531 h 67163"/>
                <a:gd name="connsiteX5" fmla="*/ 234 w 322463"/>
                <a:gd name="connsiteY5" fmla="*/ 60725 h 67163"/>
                <a:gd name="connsiteX6" fmla="*/ 6435 w 322463"/>
                <a:gd name="connsiteY6" fmla="*/ 67246 h 67163"/>
                <a:gd name="connsiteX7" fmla="*/ 7365 w 322463"/>
                <a:gd name="connsiteY7" fmla="*/ 66920 h 67163"/>
                <a:gd name="connsiteX8" fmla="*/ 317427 w 322463"/>
                <a:gd name="connsiteY8" fmla="*/ 13124 h 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463" h="67163">
                  <a:moveTo>
                    <a:pt x="317427" y="13124"/>
                  </a:moveTo>
                  <a:cubicBezTo>
                    <a:pt x="320217" y="12472"/>
                    <a:pt x="322698" y="9863"/>
                    <a:pt x="322698" y="6603"/>
                  </a:cubicBezTo>
                  <a:cubicBezTo>
                    <a:pt x="322698" y="3017"/>
                    <a:pt x="319907" y="82"/>
                    <a:pt x="316497" y="82"/>
                  </a:cubicBezTo>
                  <a:lnTo>
                    <a:pt x="315256" y="82"/>
                  </a:lnTo>
                  <a:lnTo>
                    <a:pt x="5505" y="54531"/>
                  </a:lnTo>
                  <a:cubicBezTo>
                    <a:pt x="2714" y="54857"/>
                    <a:pt x="234" y="57791"/>
                    <a:pt x="234" y="60725"/>
                  </a:cubicBezTo>
                  <a:cubicBezTo>
                    <a:pt x="234" y="64312"/>
                    <a:pt x="3025" y="67246"/>
                    <a:pt x="6435" y="67246"/>
                  </a:cubicBezTo>
                  <a:cubicBezTo>
                    <a:pt x="6745" y="67246"/>
                    <a:pt x="7055" y="66920"/>
                    <a:pt x="7365" y="66920"/>
                  </a:cubicBezTo>
                  <a:lnTo>
                    <a:pt x="317427" y="13124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53" name="Figura a mano libera: forma 52">
              <a:extLst>
                <a:ext uri="{FF2B5EF4-FFF2-40B4-BE49-F238E27FC236}">
                  <a16:creationId xmlns:a16="http://schemas.microsoft.com/office/drawing/2014/main" id="{51BBBE7E-D374-A28D-D390-03380B9FFF88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360741" y="8853053"/>
              <a:ext cx="322463" cy="67163"/>
            </a:xfrm>
            <a:custGeom>
              <a:avLst/>
              <a:gdLst>
                <a:gd name="connsiteX0" fmla="*/ 317437 w 322463"/>
                <a:gd name="connsiteY0" fmla="*/ 13122 h 67163"/>
                <a:gd name="connsiteX1" fmla="*/ 322708 w 322463"/>
                <a:gd name="connsiteY1" fmla="*/ 6601 h 67163"/>
                <a:gd name="connsiteX2" fmla="*/ 316507 w 322463"/>
                <a:gd name="connsiteY2" fmla="*/ 81 h 67163"/>
                <a:gd name="connsiteX3" fmla="*/ 315266 w 322463"/>
                <a:gd name="connsiteY3" fmla="*/ 81 h 67163"/>
                <a:gd name="connsiteX4" fmla="*/ 5515 w 322463"/>
                <a:gd name="connsiteY4" fmla="*/ 54529 h 67163"/>
                <a:gd name="connsiteX5" fmla="*/ 244 w 322463"/>
                <a:gd name="connsiteY5" fmla="*/ 60724 h 67163"/>
                <a:gd name="connsiteX6" fmla="*/ 6445 w 322463"/>
                <a:gd name="connsiteY6" fmla="*/ 67245 h 67163"/>
                <a:gd name="connsiteX7" fmla="*/ 7375 w 322463"/>
                <a:gd name="connsiteY7" fmla="*/ 66919 h 67163"/>
                <a:gd name="connsiteX8" fmla="*/ 317437 w 322463"/>
                <a:gd name="connsiteY8" fmla="*/ 13122 h 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463" h="67163">
                  <a:moveTo>
                    <a:pt x="317437" y="13122"/>
                  </a:moveTo>
                  <a:cubicBezTo>
                    <a:pt x="320227" y="12470"/>
                    <a:pt x="322708" y="9862"/>
                    <a:pt x="322708" y="6601"/>
                  </a:cubicBezTo>
                  <a:cubicBezTo>
                    <a:pt x="322708" y="3015"/>
                    <a:pt x="319917" y="81"/>
                    <a:pt x="316507" y="81"/>
                  </a:cubicBezTo>
                  <a:lnTo>
                    <a:pt x="315266" y="81"/>
                  </a:lnTo>
                  <a:lnTo>
                    <a:pt x="5515" y="54529"/>
                  </a:lnTo>
                  <a:cubicBezTo>
                    <a:pt x="2724" y="54855"/>
                    <a:pt x="244" y="57789"/>
                    <a:pt x="244" y="60724"/>
                  </a:cubicBezTo>
                  <a:cubicBezTo>
                    <a:pt x="244" y="64310"/>
                    <a:pt x="3035" y="67245"/>
                    <a:pt x="6445" y="67245"/>
                  </a:cubicBezTo>
                  <a:cubicBezTo>
                    <a:pt x="6755" y="67245"/>
                    <a:pt x="7065" y="66919"/>
                    <a:pt x="7375" y="66919"/>
                  </a:cubicBezTo>
                  <a:lnTo>
                    <a:pt x="317437" y="13122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54" name="Figura a mano libera: forma 53">
              <a:extLst>
                <a:ext uri="{FF2B5EF4-FFF2-40B4-BE49-F238E27FC236}">
                  <a16:creationId xmlns:a16="http://schemas.microsoft.com/office/drawing/2014/main" id="{1EDB2A18-8403-ABE7-7826-E5D35FBABCF2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8670802" y="8798713"/>
              <a:ext cx="322463" cy="67163"/>
            </a:xfrm>
            <a:custGeom>
              <a:avLst/>
              <a:gdLst>
                <a:gd name="connsiteX0" fmla="*/ 317447 w 322463"/>
                <a:gd name="connsiteY0" fmla="*/ 13121 h 67163"/>
                <a:gd name="connsiteX1" fmla="*/ 322718 w 322463"/>
                <a:gd name="connsiteY1" fmla="*/ 6600 h 67163"/>
                <a:gd name="connsiteX2" fmla="*/ 316517 w 322463"/>
                <a:gd name="connsiteY2" fmla="*/ 79 h 67163"/>
                <a:gd name="connsiteX3" fmla="*/ 315276 w 322463"/>
                <a:gd name="connsiteY3" fmla="*/ 79 h 67163"/>
                <a:gd name="connsiteX4" fmla="*/ 5525 w 322463"/>
                <a:gd name="connsiteY4" fmla="*/ 54527 h 67163"/>
                <a:gd name="connsiteX5" fmla="*/ 254 w 322463"/>
                <a:gd name="connsiteY5" fmla="*/ 60722 h 67163"/>
                <a:gd name="connsiteX6" fmla="*/ 6455 w 322463"/>
                <a:gd name="connsiteY6" fmla="*/ 67243 h 67163"/>
                <a:gd name="connsiteX7" fmla="*/ 7385 w 322463"/>
                <a:gd name="connsiteY7" fmla="*/ 66917 h 67163"/>
                <a:gd name="connsiteX8" fmla="*/ 317447 w 322463"/>
                <a:gd name="connsiteY8" fmla="*/ 13121 h 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463" h="67163">
                  <a:moveTo>
                    <a:pt x="317447" y="13121"/>
                  </a:moveTo>
                  <a:cubicBezTo>
                    <a:pt x="320237" y="12468"/>
                    <a:pt x="322718" y="9860"/>
                    <a:pt x="322718" y="6600"/>
                  </a:cubicBezTo>
                  <a:cubicBezTo>
                    <a:pt x="322718" y="3013"/>
                    <a:pt x="319927" y="79"/>
                    <a:pt x="316517" y="79"/>
                  </a:cubicBezTo>
                  <a:lnTo>
                    <a:pt x="315276" y="79"/>
                  </a:lnTo>
                  <a:lnTo>
                    <a:pt x="5525" y="54527"/>
                  </a:lnTo>
                  <a:cubicBezTo>
                    <a:pt x="2734" y="54853"/>
                    <a:pt x="254" y="57788"/>
                    <a:pt x="254" y="60722"/>
                  </a:cubicBezTo>
                  <a:cubicBezTo>
                    <a:pt x="254" y="64309"/>
                    <a:pt x="3044" y="67243"/>
                    <a:pt x="6455" y="67243"/>
                  </a:cubicBezTo>
                  <a:cubicBezTo>
                    <a:pt x="6765" y="67243"/>
                    <a:pt x="7075" y="66917"/>
                    <a:pt x="7385" y="66917"/>
                  </a:cubicBezTo>
                  <a:lnTo>
                    <a:pt x="317447" y="13121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55" name="Figura a mano libera: forma 54">
              <a:extLst>
                <a:ext uri="{FF2B5EF4-FFF2-40B4-BE49-F238E27FC236}">
                  <a16:creationId xmlns:a16="http://schemas.microsoft.com/office/drawing/2014/main" id="{C6F6E92D-6955-682F-3C85-8A7DB9E4E7D6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8721510" y="8789856"/>
              <a:ext cx="322463" cy="67163"/>
            </a:xfrm>
            <a:custGeom>
              <a:avLst/>
              <a:gdLst>
                <a:gd name="connsiteX0" fmla="*/ 317448 w 322463"/>
                <a:gd name="connsiteY0" fmla="*/ 13120 h 67163"/>
                <a:gd name="connsiteX1" fmla="*/ 322719 w 322463"/>
                <a:gd name="connsiteY1" fmla="*/ 6600 h 67163"/>
                <a:gd name="connsiteX2" fmla="*/ 316518 w 322463"/>
                <a:gd name="connsiteY2" fmla="*/ 79 h 67163"/>
                <a:gd name="connsiteX3" fmla="*/ 315278 w 322463"/>
                <a:gd name="connsiteY3" fmla="*/ 79 h 67163"/>
                <a:gd name="connsiteX4" fmla="*/ 5527 w 322463"/>
                <a:gd name="connsiteY4" fmla="*/ 54527 h 67163"/>
                <a:gd name="connsiteX5" fmla="*/ 256 w 322463"/>
                <a:gd name="connsiteY5" fmla="*/ 60722 h 67163"/>
                <a:gd name="connsiteX6" fmla="*/ 6457 w 322463"/>
                <a:gd name="connsiteY6" fmla="*/ 67243 h 67163"/>
                <a:gd name="connsiteX7" fmla="*/ 7387 w 322463"/>
                <a:gd name="connsiteY7" fmla="*/ 66917 h 67163"/>
                <a:gd name="connsiteX8" fmla="*/ 317448 w 322463"/>
                <a:gd name="connsiteY8" fmla="*/ 13120 h 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463" h="67163">
                  <a:moveTo>
                    <a:pt x="317448" y="13120"/>
                  </a:moveTo>
                  <a:cubicBezTo>
                    <a:pt x="320239" y="12468"/>
                    <a:pt x="322719" y="9860"/>
                    <a:pt x="322719" y="6600"/>
                  </a:cubicBezTo>
                  <a:cubicBezTo>
                    <a:pt x="322719" y="3013"/>
                    <a:pt x="319929" y="79"/>
                    <a:pt x="316518" y="79"/>
                  </a:cubicBezTo>
                  <a:lnTo>
                    <a:pt x="315278" y="79"/>
                  </a:lnTo>
                  <a:lnTo>
                    <a:pt x="5527" y="54527"/>
                  </a:lnTo>
                  <a:cubicBezTo>
                    <a:pt x="2736" y="54853"/>
                    <a:pt x="256" y="57788"/>
                    <a:pt x="256" y="60722"/>
                  </a:cubicBezTo>
                  <a:cubicBezTo>
                    <a:pt x="256" y="64308"/>
                    <a:pt x="3046" y="67243"/>
                    <a:pt x="6457" y="67243"/>
                  </a:cubicBezTo>
                  <a:cubicBezTo>
                    <a:pt x="6767" y="67243"/>
                    <a:pt x="7077" y="66917"/>
                    <a:pt x="7387" y="66917"/>
                  </a:cubicBezTo>
                  <a:lnTo>
                    <a:pt x="317448" y="13120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56" name="Figura a mano libera: forma 55">
              <a:extLst>
                <a:ext uri="{FF2B5EF4-FFF2-40B4-BE49-F238E27FC236}">
                  <a16:creationId xmlns:a16="http://schemas.microsoft.com/office/drawing/2014/main" id="{C7D7AEF4-FFFE-5E22-9D51-3C9B68EA5686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7191809" y="8800588"/>
              <a:ext cx="70073" cy="326038"/>
            </a:xfrm>
            <a:custGeom>
              <a:avLst/>
              <a:gdLst>
                <a:gd name="connsiteX0" fmla="*/ 70280 w 70073"/>
                <a:gd name="connsiteY0" fmla="*/ 319601 h 326038"/>
                <a:gd name="connsiteX1" fmla="*/ 69970 w 70073"/>
                <a:gd name="connsiteY1" fmla="*/ 317319 h 326038"/>
                <a:gd name="connsiteX2" fmla="*/ 12918 w 70073"/>
                <a:gd name="connsiteY2" fmla="*/ 163103 h 326038"/>
                <a:gd name="connsiteX3" fmla="*/ 69970 w 70073"/>
                <a:gd name="connsiteY3" fmla="*/ 8887 h 326038"/>
                <a:gd name="connsiteX4" fmla="*/ 70280 w 70073"/>
                <a:gd name="connsiteY4" fmla="*/ 6605 h 326038"/>
                <a:gd name="connsiteX5" fmla="*/ 64078 w 70073"/>
                <a:gd name="connsiteY5" fmla="*/ 84 h 326038"/>
                <a:gd name="connsiteX6" fmla="*/ 58187 w 70073"/>
                <a:gd name="connsiteY6" fmla="*/ 4322 h 326038"/>
                <a:gd name="connsiteX7" fmla="*/ 516 w 70073"/>
                <a:gd name="connsiteY7" fmla="*/ 160821 h 326038"/>
                <a:gd name="connsiteX8" fmla="*/ 206 w 70073"/>
                <a:gd name="connsiteY8" fmla="*/ 163103 h 326038"/>
                <a:gd name="connsiteX9" fmla="*/ 516 w 70073"/>
                <a:gd name="connsiteY9" fmla="*/ 165385 h 326038"/>
                <a:gd name="connsiteX10" fmla="*/ 58187 w 70073"/>
                <a:gd name="connsiteY10" fmla="*/ 321884 h 326038"/>
                <a:gd name="connsiteX11" fmla="*/ 64078 w 70073"/>
                <a:gd name="connsiteY11" fmla="*/ 326122 h 326038"/>
                <a:gd name="connsiteX12" fmla="*/ 70280 w 70073"/>
                <a:gd name="connsiteY12" fmla="*/ 319601 h 32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073" h="326038">
                  <a:moveTo>
                    <a:pt x="70280" y="319601"/>
                  </a:moveTo>
                  <a:cubicBezTo>
                    <a:pt x="70280" y="318623"/>
                    <a:pt x="70280" y="317971"/>
                    <a:pt x="69970" y="317319"/>
                  </a:cubicBezTo>
                  <a:lnTo>
                    <a:pt x="12918" y="163103"/>
                  </a:lnTo>
                  <a:lnTo>
                    <a:pt x="69970" y="8887"/>
                  </a:lnTo>
                  <a:cubicBezTo>
                    <a:pt x="70280" y="8235"/>
                    <a:pt x="70280" y="7583"/>
                    <a:pt x="70280" y="6605"/>
                  </a:cubicBezTo>
                  <a:cubicBezTo>
                    <a:pt x="70280" y="3018"/>
                    <a:pt x="67489" y="84"/>
                    <a:pt x="64078" y="84"/>
                  </a:cubicBezTo>
                  <a:cubicBezTo>
                    <a:pt x="61598" y="84"/>
                    <a:pt x="59117" y="1714"/>
                    <a:pt x="58187" y="4322"/>
                  </a:cubicBezTo>
                  <a:lnTo>
                    <a:pt x="516" y="160821"/>
                  </a:lnTo>
                  <a:cubicBezTo>
                    <a:pt x="206" y="161473"/>
                    <a:pt x="206" y="162125"/>
                    <a:pt x="206" y="163103"/>
                  </a:cubicBezTo>
                  <a:cubicBezTo>
                    <a:pt x="206" y="164081"/>
                    <a:pt x="206" y="164733"/>
                    <a:pt x="516" y="165385"/>
                  </a:cubicBezTo>
                  <a:lnTo>
                    <a:pt x="58187" y="321884"/>
                  </a:lnTo>
                  <a:cubicBezTo>
                    <a:pt x="59117" y="324492"/>
                    <a:pt x="61598" y="326122"/>
                    <a:pt x="64078" y="326122"/>
                  </a:cubicBezTo>
                  <a:cubicBezTo>
                    <a:pt x="67489" y="326122"/>
                    <a:pt x="70280" y="323188"/>
                    <a:pt x="70280" y="319601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57" name="Figura a mano libera: forma 56">
              <a:extLst>
                <a:ext uri="{FF2B5EF4-FFF2-40B4-BE49-F238E27FC236}">
                  <a16:creationId xmlns:a16="http://schemas.microsoft.com/office/drawing/2014/main" id="{D7E85A8B-ACEB-D1B2-4CC9-C2F07B856FC5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7295370" y="8818855"/>
              <a:ext cx="152240" cy="229856"/>
            </a:xfrm>
            <a:custGeom>
              <a:avLst/>
              <a:gdLst>
                <a:gd name="connsiteX0" fmla="*/ 152450 w 152240"/>
                <a:gd name="connsiteY0" fmla="*/ 179731 h 229856"/>
                <a:gd name="connsiteX1" fmla="*/ 148729 w 152240"/>
                <a:gd name="connsiteY1" fmla="*/ 176470 h 229856"/>
                <a:gd name="connsiteX2" fmla="*/ 144078 w 152240"/>
                <a:gd name="connsiteY2" fmla="*/ 182339 h 229856"/>
                <a:gd name="connsiteX3" fmla="*/ 112452 w 152240"/>
                <a:gd name="connsiteY3" fmla="*/ 222768 h 229856"/>
                <a:gd name="connsiteX4" fmla="*/ 105011 w 152240"/>
                <a:gd name="connsiteY4" fmla="*/ 212009 h 229856"/>
                <a:gd name="connsiteX5" fmla="*/ 110592 w 152240"/>
                <a:gd name="connsiteY5" fmla="*/ 188860 h 229856"/>
                <a:gd name="connsiteX6" fmla="*/ 129505 w 152240"/>
                <a:gd name="connsiteY6" fmla="*/ 117131 h 229856"/>
                <a:gd name="connsiteX7" fmla="*/ 93848 w 152240"/>
                <a:gd name="connsiteY7" fmla="*/ 82245 h 229856"/>
                <a:gd name="connsiteX8" fmla="*/ 47959 w 152240"/>
                <a:gd name="connsiteY8" fmla="*/ 107350 h 229856"/>
                <a:gd name="connsiteX9" fmla="*/ 72144 w 152240"/>
                <a:gd name="connsiteY9" fmla="*/ 3670 h 229856"/>
                <a:gd name="connsiteX10" fmla="*/ 68113 w 152240"/>
                <a:gd name="connsiteY10" fmla="*/ 84 h 229856"/>
                <a:gd name="connsiteX11" fmla="*/ 30286 w 152240"/>
                <a:gd name="connsiteY11" fmla="*/ 3344 h 229856"/>
                <a:gd name="connsiteX12" fmla="*/ 24395 w 152240"/>
                <a:gd name="connsiteY12" fmla="*/ 9865 h 229856"/>
                <a:gd name="connsiteX13" fmla="*/ 31836 w 152240"/>
                <a:gd name="connsiteY13" fmla="*/ 13777 h 229856"/>
                <a:gd name="connsiteX14" fmla="*/ 47339 w 152240"/>
                <a:gd name="connsiteY14" fmla="*/ 19320 h 229856"/>
                <a:gd name="connsiteX15" fmla="*/ 46409 w 152240"/>
                <a:gd name="connsiteY15" fmla="*/ 25841 h 229856"/>
                <a:gd name="connsiteX16" fmla="*/ 1450 w 152240"/>
                <a:gd name="connsiteY16" fmla="*/ 213639 h 229856"/>
                <a:gd name="connsiteX17" fmla="*/ 210 w 152240"/>
                <a:gd name="connsiteY17" fmla="*/ 220812 h 229856"/>
                <a:gd name="connsiteX18" fmla="*/ 9202 w 152240"/>
                <a:gd name="connsiteY18" fmla="*/ 229941 h 229856"/>
                <a:gd name="connsiteX19" fmla="*/ 20674 w 152240"/>
                <a:gd name="connsiteY19" fmla="*/ 221464 h 229856"/>
                <a:gd name="connsiteX20" fmla="*/ 26565 w 152240"/>
                <a:gd name="connsiteY20" fmla="*/ 196685 h 229856"/>
                <a:gd name="connsiteX21" fmla="*/ 33386 w 152240"/>
                <a:gd name="connsiteY21" fmla="*/ 167341 h 229856"/>
                <a:gd name="connsiteX22" fmla="*/ 38657 w 152240"/>
                <a:gd name="connsiteY22" fmla="*/ 145497 h 229856"/>
                <a:gd name="connsiteX23" fmla="*/ 42068 w 152240"/>
                <a:gd name="connsiteY23" fmla="*/ 130825 h 229856"/>
                <a:gd name="connsiteX24" fmla="*/ 63152 w 152240"/>
                <a:gd name="connsiteY24" fmla="*/ 100829 h 229856"/>
                <a:gd name="connsiteX25" fmla="*/ 92918 w 152240"/>
                <a:gd name="connsiteY25" fmla="*/ 89418 h 229856"/>
                <a:gd name="connsiteX26" fmla="*/ 109662 w 152240"/>
                <a:gd name="connsiteY26" fmla="*/ 112241 h 229856"/>
                <a:gd name="connsiteX27" fmla="*/ 90438 w 152240"/>
                <a:gd name="connsiteY27" fmla="*/ 185273 h 229856"/>
                <a:gd name="connsiteX28" fmla="*/ 86407 w 152240"/>
                <a:gd name="connsiteY28" fmla="*/ 203206 h 229856"/>
                <a:gd name="connsiteX29" fmla="*/ 111832 w 152240"/>
                <a:gd name="connsiteY29" fmla="*/ 229941 h 229856"/>
                <a:gd name="connsiteX30" fmla="*/ 152450 w 152240"/>
                <a:gd name="connsiteY30" fmla="*/ 179731 h 229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52240" h="229856">
                  <a:moveTo>
                    <a:pt x="152450" y="179731"/>
                  </a:moveTo>
                  <a:cubicBezTo>
                    <a:pt x="152450" y="176470"/>
                    <a:pt x="149659" y="176470"/>
                    <a:pt x="148729" y="176470"/>
                  </a:cubicBezTo>
                  <a:cubicBezTo>
                    <a:pt x="145629" y="176470"/>
                    <a:pt x="145629" y="177449"/>
                    <a:pt x="144078" y="182339"/>
                  </a:cubicBezTo>
                  <a:cubicBezTo>
                    <a:pt x="139427" y="199619"/>
                    <a:pt x="129505" y="222768"/>
                    <a:pt x="112452" y="222768"/>
                  </a:cubicBezTo>
                  <a:cubicBezTo>
                    <a:pt x="107181" y="222768"/>
                    <a:pt x="105011" y="219507"/>
                    <a:pt x="105011" y="212009"/>
                  </a:cubicBezTo>
                  <a:cubicBezTo>
                    <a:pt x="105011" y="203858"/>
                    <a:pt x="107801" y="196033"/>
                    <a:pt x="110592" y="188860"/>
                  </a:cubicBezTo>
                  <a:cubicBezTo>
                    <a:pt x="115553" y="174840"/>
                    <a:pt x="129505" y="136042"/>
                    <a:pt x="129505" y="117131"/>
                  </a:cubicBezTo>
                  <a:cubicBezTo>
                    <a:pt x="129505" y="95939"/>
                    <a:pt x="117103" y="82245"/>
                    <a:pt x="93848" y="82245"/>
                  </a:cubicBezTo>
                  <a:cubicBezTo>
                    <a:pt x="74315" y="82245"/>
                    <a:pt x="59432" y="92352"/>
                    <a:pt x="47959" y="107350"/>
                  </a:cubicBezTo>
                  <a:lnTo>
                    <a:pt x="72144" y="3670"/>
                  </a:lnTo>
                  <a:cubicBezTo>
                    <a:pt x="72144" y="3670"/>
                    <a:pt x="72144" y="84"/>
                    <a:pt x="68113" y="84"/>
                  </a:cubicBezTo>
                  <a:cubicBezTo>
                    <a:pt x="60982" y="84"/>
                    <a:pt x="38347" y="2692"/>
                    <a:pt x="30286" y="3344"/>
                  </a:cubicBezTo>
                  <a:cubicBezTo>
                    <a:pt x="27805" y="3670"/>
                    <a:pt x="24395" y="3996"/>
                    <a:pt x="24395" y="9865"/>
                  </a:cubicBezTo>
                  <a:cubicBezTo>
                    <a:pt x="24395" y="13777"/>
                    <a:pt x="27185" y="13777"/>
                    <a:pt x="31836" y="13777"/>
                  </a:cubicBezTo>
                  <a:cubicBezTo>
                    <a:pt x="46719" y="13777"/>
                    <a:pt x="47339" y="16060"/>
                    <a:pt x="47339" y="19320"/>
                  </a:cubicBezTo>
                  <a:lnTo>
                    <a:pt x="46409" y="25841"/>
                  </a:lnTo>
                  <a:lnTo>
                    <a:pt x="1450" y="213639"/>
                  </a:lnTo>
                  <a:cubicBezTo>
                    <a:pt x="210" y="218203"/>
                    <a:pt x="210" y="218855"/>
                    <a:pt x="210" y="220812"/>
                  </a:cubicBezTo>
                  <a:cubicBezTo>
                    <a:pt x="210" y="228310"/>
                    <a:pt x="6411" y="229941"/>
                    <a:pt x="9202" y="229941"/>
                  </a:cubicBezTo>
                  <a:cubicBezTo>
                    <a:pt x="14163" y="229941"/>
                    <a:pt x="19124" y="226028"/>
                    <a:pt x="20674" y="221464"/>
                  </a:cubicBezTo>
                  <a:lnTo>
                    <a:pt x="26565" y="196685"/>
                  </a:lnTo>
                  <a:lnTo>
                    <a:pt x="33386" y="167341"/>
                  </a:lnTo>
                  <a:cubicBezTo>
                    <a:pt x="35247" y="160168"/>
                    <a:pt x="37107" y="152996"/>
                    <a:pt x="38657" y="145497"/>
                  </a:cubicBezTo>
                  <a:cubicBezTo>
                    <a:pt x="39278" y="143541"/>
                    <a:pt x="41758" y="132781"/>
                    <a:pt x="42068" y="130825"/>
                  </a:cubicBezTo>
                  <a:cubicBezTo>
                    <a:pt x="42998" y="127891"/>
                    <a:pt x="52610" y="109633"/>
                    <a:pt x="63152" y="100829"/>
                  </a:cubicBezTo>
                  <a:cubicBezTo>
                    <a:pt x="69974" y="95613"/>
                    <a:pt x="79586" y="89418"/>
                    <a:pt x="92918" y="89418"/>
                  </a:cubicBezTo>
                  <a:cubicBezTo>
                    <a:pt x="106251" y="89418"/>
                    <a:pt x="109662" y="100503"/>
                    <a:pt x="109662" y="112241"/>
                  </a:cubicBezTo>
                  <a:cubicBezTo>
                    <a:pt x="109662" y="129847"/>
                    <a:pt x="97879" y="165385"/>
                    <a:pt x="90438" y="185273"/>
                  </a:cubicBezTo>
                  <a:cubicBezTo>
                    <a:pt x="87957" y="192772"/>
                    <a:pt x="86407" y="196685"/>
                    <a:pt x="86407" y="203206"/>
                  </a:cubicBezTo>
                  <a:cubicBezTo>
                    <a:pt x="86407" y="218529"/>
                    <a:pt x="97259" y="229941"/>
                    <a:pt x="111832" y="229941"/>
                  </a:cubicBezTo>
                  <a:cubicBezTo>
                    <a:pt x="140978" y="229941"/>
                    <a:pt x="152450" y="182339"/>
                    <a:pt x="152450" y="179731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58" name="Figura a mano libera: forma 57">
              <a:extLst>
                <a:ext uri="{FF2B5EF4-FFF2-40B4-BE49-F238E27FC236}">
                  <a16:creationId xmlns:a16="http://schemas.microsoft.com/office/drawing/2014/main" id="{64460397-CFC2-A0B4-C9F4-CA2BE18DD4E7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7480569" y="8974123"/>
              <a:ext cx="79003" cy="151542"/>
            </a:xfrm>
            <a:custGeom>
              <a:avLst/>
              <a:gdLst>
                <a:gd name="connsiteX0" fmla="*/ 79218 w 79003"/>
                <a:gd name="connsiteY0" fmla="*/ 151630 h 151542"/>
                <a:gd name="connsiteX1" fmla="*/ 79218 w 79003"/>
                <a:gd name="connsiteY1" fmla="*/ 143414 h 151542"/>
                <a:gd name="connsiteX2" fmla="*/ 70971 w 79003"/>
                <a:gd name="connsiteY2" fmla="*/ 143414 h 151542"/>
                <a:gd name="connsiteX3" fmla="*/ 49266 w 79003"/>
                <a:gd name="connsiteY3" fmla="*/ 132915 h 151542"/>
                <a:gd name="connsiteX4" fmla="*/ 49266 w 79003"/>
                <a:gd name="connsiteY4" fmla="*/ 6477 h 151542"/>
                <a:gd name="connsiteX5" fmla="*/ 42755 w 79003"/>
                <a:gd name="connsiteY5" fmla="*/ 87 h 151542"/>
                <a:gd name="connsiteX6" fmla="*/ 215 w 79003"/>
                <a:gd name="connsiteY6" fmla="*/ 14694 h 151542"/>
                <a:gd name="connsiteX7" fmla="*/ 215 w 79003"/>
                <a:gd name="connsiteY7" fmla="*/ 22910 h 151542"/>
                <a:gd name="connsiteX8" fmla="*/ 31686 w 79003"/>
                <a:gd name="connsiteY8" fmla="*/ 16519 h 151542"/>
                <a:gd name="connsiteX9" fmla="*/ 31686 w 79003"/>
                <a:gd name="connsiteY9" fmla="*/ 132915 h 151542"/>
                <a:gd name="connsiteX10" fmla="*/ 9982 w 79003"/>
                <a:gd name="connsiteY10" fmla="*/ 143414 h 151542"/>
                <a:gd name="connsiteX11" fmla="*/ 1734 w 79003"/>
                <a:gd name="connsiteY11" fmla="*/ 143414 h 151542"/>
                <a:gd name="connsiteX12" fmla="*/ 1734 w 79003"/>
                <a:gd name="connsiteY12" fmla="*/ 151630 h 151542"/>
                <a:gd name="connsiteX13" fmla="*/ 40368 w 79003"/>
                <a:gd name="connsiteY13" fmla="*/ 150717 h 151542"/>
                <a:gd name="connsiteX14" fmla="*/ 79218 w 79003"/>
                <a:gd name="connsiteY14" fmla="*/ 151630 h 151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003" h="151542">
                  <a:moveTo>
                    <a:pt x="79218" y="151630"/>
                  </a:moveTo>
                  <a:lnTo>
                    <a:pt x="79218" y="143414"/>
                  </a:lnTo>
                  <a:lnTo>
                    <a:pt x="70971" y="143414"/>
                  </a:lnTo>
                  <a:cubicBezTo>
                    <a:pt x="49266" y="143414"/>
                    <a:pt x="49266" y="140447"/>
                    <a:pt x="49266" y="132915"/>
                  </a:cubicBezTo>
                  <a:lnTo>
                    <a:pt x="49266" y="6477"/>
                  </a:lnTo>
                  <a:cubicBezTo>
                    <a:pt x="49266" y="315"/>
                    <a:pt x="48832" y="87"/>
                    <a:pt x="42755" y="87"/>
                  </a:cubicBezTo>
                  <a:cubicBezTo>
                    <a:pt x="28864" y="14465"/>
                    <a:pt x="9113" y="14694"/>
                    <a:pt x="215" y="14694"/>
                  </a:cubicBezTo>
                  <a:lnTo>
                    <a:pt x="215" y="22910"/>
                  </a:lnTo>
                  <a:cubicBezTo>
                    <a:pt x="5424" y="22910"/>
                    <a:pt x="19749" y="22910"/>
                    <a:pt x="31686" y="16519"/>
                  </a:cubicBezTo>
                  <a:lnTo>
                    <a:pt x="31686" y="132915"/>
                  </a:lnTo>
                  <a:cubicBezTo>
                    <a:pt x="31686" y="140447"/>
                    <a:pt x="31686" y="143414"/>
                    <a:pt x="9982" y="143414"/>
                  </a:cubicBezTo>
                  <a:lnTo>
                    <a:pt x="1734" y="143414"/>
                  </a:lnTo>
                  <a:lnTo>
                    <a:pt x="1734" y="151630"/>
                  </a:lnTo>
                  <a:lnTo>
                    <a:pt x="40368" y="150717"/>
                  </a:lnTo>
                  <a:lnTo>
                    <a:pt x="79218" y="151630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59" name="Figura a mano libera: forma 58">
              <a:extLst>
                <a:ext uri="{FF2B5EF4-FFF2-40B4-BE49-F238E27FC236}">
                  <a16:creationId xmlns:a16="http://schemas.microsoft.com/office/drawing/2014/main" id="{C8F94FB6-0D55-3478-22A4-9FCA1211C1F2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7678910" y="8801240"/>
              <a:ext cx="71624" cy="324734"/>
            </a:xfrm>
            <a:custGeom>
              <a:avLst/>
              <a:gdLst>
                <a:gd name="connsiteX0" fmla="*/ 71846 w 71624"/>
                <a:gd name="connsiteY0" fmla="*/ 321558 h 324734"/>
                <a:gd name="connsiteX1" fmla="*/ 70605 w 71624"/>
                <a:gd name="connsiteY1" fmla="*/ 318949 h 324734"/>
                <a:gd name="connsiteX2" fmla="*/ 16965 w 71624"/>
                <a:gd name="connsiteY2" fmla="*/ 176145 h 324734"/>
                <a:gd name="connsiteX3" fmla="*/ 16965 w 71624"/>
                <a:gd name="connsiteY3" fmla="*/ 148757 h 324734"/>
                <a:gd name="connsiteX4" fmla="*/ 70605 w 71624"/>
                <a:gd name="connsiteY4" fmla="*/ 5953 h 324734"/>
                <a:gd name="connsiteX5" fmla="*/ 71846 w 71624"/>
                <a:gd name="connsiteY5" fmla="*/ 3344 h 324734"/>
                <a:gd name="connsiteX6" fmla="*/ 68745 w 71624"/>
                <a:gd name="connsiteY6" fmla="*/ 84 h 324734"/>
                <a:gd name="connsiteX7" fmla="*/ 66885 w 71624"/>
                <a:gd name="connsiteY7" fmla="*/ 736 h 324734"/>
                <a:gd name="connsiteX8" fmla="*/ 221 w 71624"/>
                <a:gd name="connsiteY8" fmla="*/ 148757 h 324734"/>
                <a:gd name="connsiteX9" fmla="*/ 221 w 71624"/>
                <a:gd name="connsiteY9" fmla="*/ 176145 h 324734"/>
                <a:gd name="connsiteX10" fmla="*/ 66885 w 71624"/>
                <a:gd name="connsiteY10" fmla="*/ 324166 h 324734"/>
                <a:gd name="connsiteX11" fmla="*/ 68745 w 71624"/>
                <a:gd name="connsiteY11" fmla="*/ 324818 h 324734"/>
                <a:gd name="connsiteX12" fmla="*/ 71846 w 71624"/>
                <a:gd name="connsiteY12" fmla="*/ 321558 h 32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624" h="324734">
                  <a:moveTo>
                    <a:pt x="71846" y="321558"/>
                  </a:moveTo>
                  <a:cubicBezTo>
                    <a:pt x="71846" y="320580"/>
                    <a:pt x="71226" y="319601"/>
                    <a:pt x="70605" y="318949"/>
                  </a:cubicBezTo>
                  <a:cubicBezTo>
                    <a:pt x="38359" y="293518"/>
                    <a:pt x="16965" y="228311"/>
                    <a:pt x="16965" y="176145"/>
                  </a:cubicBezTo>
                  <a:lnTo>
                    <a:pt x="16965" y="148757"/>
                  </a:lnTo>
                  <a:cubicBezTo>
                    <a:pt x="16965" y="96591"/>
                    <a:pt x="38359" y="31384"/>
                    <a:pt x="70605" y="5953"/>
                  </a:cubicBezTo>
                  <a:cubicBezTo>
                    <a:pt x="71226" y="5301"/>
                    <a:pt x="71846" y="4322"/>
                    <a:pt x="71846" y="3344"/>
                  </a:cubicBezTo>
                  <a:cubicBezTo>
                    <a:pt x="71846" y="1714"/>
                    <a:pt x="70295" y="84"/>
                    <a:pt x="68745" y="84"/>
                  </a:cubicBezTo>
                  <a:cubicBezTo>
                    <a:pt x="68125" y="84"/>
                    <a:pt x="67505" y="410"/>
                    <a:pt x="66885" y="736"/>
                  </a:cubicBezTo>
                  <a:cubicBezTo>
                    <a:pt x="32778" y="27797"/>
                    <a:pt x="221" y="93005"/>
                    <a:pt x="221" y="148757"/>
                  </a:cubicBezTo>
                  <a:lnTo>
                    <a:pt x="221" y="176145"/>
                  </a:lnTo>
                  <a:cubicBezTo>
                    <a:pt x="221" y="231897"/>
                    <a:pt x="32778" y="297105"/>
                    <a:pt x="66885" y="324166"/>
                  </a:cubicBezTo>
                  <a:cubicBezTo>
                    <a:pt x="67505" y="324492"/>
                    <a:pt x="68125" y="324818"/>
                    <a:pt x="68745" y="324818"/>
                  </a:cubicBezTo>
                  <a:cubicBezTo>
                    <a:pt x="70295" y="324818"/>
                    <a:pt x="71846" y="323188"/>
                    <a:pt x="71846" y="321558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60" name="Figura a mano libera: forma 59">
              <a:extLst>
                <a:ext uri="{FF2B5EF4-FFF2-40B4-BE49-F238E27FC236}">
                  <a16:creationId xmlns:a16="http://schemas.microsoft.com/office/drawing/2014/main" id="{6363204C-359D-7466-3E23-B72D899403A7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7775339" y="8841026"/>
              <a:ext cx="95188" cy="207686"/>
            </a:xfrm>
            <a:custGeom>
              <a:avLst/>
              <a:gdLst>
                <a:gd name="connsiteX0" fmla="*/ 95414 w 95188"/>
                <a:gd name="connsiteY0" fmla="*/ 67248 h 207686"/>
                <a:gd name="connsiteX1" fmla="*/ 86732 w 95188"/>
                <a:gd name="connsiteY1" fmla="*/ 63661 h 207686"/>
                <a:gd name="connsiteX2" fmla="*/ 59447 w 95188"/>
                <a:gd name="connsiteY2" fmla="*/ 63661 h 207686"/>
                <a:gd name="connsiteX3" fmla="*/ 72159 w 95188"/>
                <a:gd name="connsiteY3" fmla="*/ 8887 h 207686"/>
                <a:gd name="connsiteX4" fmla="*/ 63168 w 95188"/>
                <a:gd name="connsiteY4" fmla="*/ 84 h 207686"/>
                <a:gd name="connsiteX5" fmla="*/ 50765 w 95188"/>
                <a:gd name="connsiteY5" fmla="*/ 11821 h 207686"/>
                <a:gd name="connsiteX6" fmla="*/ 38673 w 95188"/>
                <a:gd name="connsiteY6" fmla="*/ 63661 h 207686"/>
                <a:gd name="connsiteX7" fmla="*/ 9527 w 95188"/>
                <a:gd name="connsiteY7" fmla="*/ 63661 h 207686"/>
                <a:gd name="connsiteX8" fmla="*/ 225 w 95188"/>
                <a:gd name="connsiteY8" fmla="*/ 69856 h 207686"/>
                <a:gd name="connsiteX9" fmla="*/ 8907 w 95188"/>
                <a:gd name="connsiteY9" fmla="*/ 73768 h 207686"/>
                <a:gd name="connsiteX10" fmla="*/ 36192 w 95188"/>
                <a:gd name="connsiteY10" fmla="*/ 73768 h 207686"/>
                <a:gd name="connsiteX11" fmla="*/ 12628 w 95188"/>
                <a:gd name="connsiteY11" fmla="*/ 177775 h 207686"/>
                <a:gd name="connsiteX12" fmla="*/ 41153 w 95188"/>
                <a:gd name="connsiteY12" fmla="*/ 207770 h 207686"/>
                <a:gd name="connsiteX13" fmla="*/ 90453 w 95188"/>
                <a:gd name="connsiteY13" fmla="*/ 157560 h 207686"/>
                <a:gd name="connsiteX14" fmla="*/ 86732 w 95188"/>
                <a:gd name="connsiteY14" fmla="*/ 154300 h 207686"/>
                <a:gd name="connsiteX15" fmla="*/ 82081 w 95188"/>
                <a:gd name="connsiteY15" fmla="*/ 158864 h 207686"/>
                <a:gd name="connsiteX16" fmla="*/ 41773 w 95188"/>
                <a:gd name="connsiteY16" fmla="*/ 200597 h 207686"/>
                <a:gd name="connsiteX17" fmla="*/ 32162 w 95188"/>
                <a:gd name="connsiteY17" fmla="*/ 185600 h 207686"/>
                <a:gd name="connsiteX18" fmla="*/ 34022 w 95188"/>
                <a:gd name="connsiteY18" fmla="*/ 169950 h 207686"/>
                <a:gd name="connsiteX19" fmla="*/ 56966 w 95188"/>
                <a:gd name="connsiteY19" fmla="*/ 73768 h 207686"/>
                <a:gd name="connsiteX20" fmla="*/ 86112 w 95188"/>
                <a:gd name="connsiteY20" fmla="*/ 73768 h 207686"/>
                <a:gd name="connsiteX21" fmla="*/ 95414 w 95188"/>
                <a:gd name="connsiteY21" fmla="*/ 67248 h 20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188" h="207686">
                  <a:moveTo>
                    <a:pt x="95414" y="67248"/>
                  </a:moveTo>
                  <a:cubicBezTo>
                    <a:pt x="95414" y="63661"/>
                    <a:pt x="92313" y="63661"/>
                    <a:pt x="86732" y="63661"/>
                  </a:cubicBezTo>
                  <a:lnTo>
                    <a:pt x="59447" y="63661"/>
                  </a:lnTo>
                  <a:cubicBezTo>
                    <a:pt x="70609" y="17364"/>
                    <a:pt x="72159" y="10843"/>
                    <a:pt x="72159" y="8887"/>
                  </a:cubicBezTo>
                  <a:cubicBezTo>
                    <a:pt x="72159" y="3344"/>
                    <a:pt x="68439" y="84"/>
                    <a:pt x="63168" y="84"/>
                  </a:cubicBezTo>
                  <a:cubicBezTo>
                    <a:pt x="62237" y="84"/>
                    <a:pt x="53556" y="410"/>
                    <a:pt x="50765" y="11821"/>
                  </a:cubicBezTo>
                  <a:lnTo>
                    <a:pt x="38673" y="63661"/>
                  </a:lnTo>
                  <a:lnTo>
                    <a:pt x="9527" y="63661"/>
                  </a:lnTo>
                  <a:cubicBezTo>
                    <a:pt x="3326" y="63661"/>
                    <a:pt x="225" y="63661"/>
                    <a:pt x="225" y="69856"/>
                  </a:cubicBezTo>
                  <a:cubicBezTo>
                    <a:pt x="225" y="73768"/>
                    <a:pt x="2706" y="73768"/>
                    <a:pt x="8907" y="73768"/>
                  </a:cubicBezTo>
                  <a:lnTo>
                    <a:pt x="36192" y="73768"/>
                  </a:lnTo>
                  <a:cubicBezTo>
                    <a:pt x="13868" y="166363"/>
                    <a:pt x="12628" y="171906"/>
                    <a:pt x="12628" y="177775"/>
                  </a:cubicBezTo>
                  <a:cubicBezTo>
                    <a:pt x="12628" y="195381"/>
                    <a:pt x="24410" y="207770"/>
                    <a:pt x="41153" y="207770"/>
                  </a:cubicBezTo>
                  <a:cubicBezTo>
                    <a:pt x="72780" y="207770"/>
                    <a:pt x="90453" y="160169"/>
                    <a:pt x="90453" y="157560"/>
                  </a:cubicBezTo>
                  <a:cubicBezTo>
                    <a:pt x="90453" y="154300"/>
                    <a:pt x="87973" y="154300"/>
                    <a:pt x="86732" y="154300"/>
                  </a:cubicBezTo>
                  <a:cubicBezTo>
                    <a:pt x="83942" y="154300"/>
                    <a:pt x="83632" y="155278"/>
                    <a:pt x="82081" y="158864"/>
                  </a:cubicBezTo>
                  <a:cubicBezTo>
                    <a:pt x="68749" y="192772"/>
                    <a:pt x="52316" y="200597"/>
                    <a:pt x="41773" y="200597"/>
                  </a:cubicBezTo>
                  <a:cubicBezTo>
                    <a:pt x="35262" y="200597"/>
                    <a:pt x="32162" y="196359"/>
                    <a:pt x="32162" y="185600"/>
                  </a:cubicBezTo>
                  <a:cubicBezTo>
                    <a:pt x="32162" y="177775"/>
                    <a:pt x="32782" y="175492"/>
                    <a:pt x="34022" y="169950"/>
                  </a:cubicBezTo>
                  <a:lnTo>
                    <a:pt x="56966" y="73768"/>
                  </a:lnTo>
                  <a:lnTo>
                    <a:pt x="86112" y="73768"/>
                  </a:lnTo>
                  <a:cubicBezTo>
                    <a:pt x="92313" y="73768"/>
                    <a:pt x="95414" y="73768"/>
                    <a:pt x="95414" y="67248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61" name="Figura a mano libera: forma 60">
              <a:extLst>
                <a:ext uri="{FF2B5EF4-FFF2-40B4-BE49-F238E27FC236}">
                  <a16:creationId xmlns:a16="http://schemas.microsoft.com/office/drawing/2014/main" id="{DA294151-75D0-B194-27CC-0CA7795A62FA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7897813" y="8801240"/>
              <a:ext cx="71624" cy="324734"/>
            </a:xfrm>
            <a:custGeom>
              <a:avLst/>
              <a:gdLst>
                <a:gd name="connsiteX0" fmla="*/ 71853 w 71624"/>
                <a:gd name="connsiteY0" fmla="*/ 176145 h 324734"/>
                <a:gd name="connsiteX1" fmla="*/ 71853 w 71624"/>
                <a:gd name="connsiteY1" fmla="*/ 148757 h 324734"/>
                <a:gd name="connsiteX2" fmla="*/ 5190 w 71624"/>
                <a:gd name="connsiteY2" fmla="*/ 736 h 324734"/>
                <a:gd name="connsiteX3" fmla="*/ 3329 w 71624"/>
                <a:gd name="connsiteY3" fmla="*/ 84 h 324734"/>
                <a:gd name="connsiteX4" fmla="*/ 229 w 71624"/>
                <a:gd name="connsiteY4" fmla="*/ 3344 h 324734"/>
                <a:gd name="connsiteX5" fmla="*/ 1469 w 71624"/>
                <a:gd name="connsiteY5" fmla="*/ 5953 h 324734"/>
                <a:gd name="connsiteX6" fmla="*/ 55110 w 71624"/>
                <a:gd name="connsiteY6" fmla="*/ 148757 h 324734"/>
                <a:gd name="connsiteX7" fmla="*/ 55110 w 71624"/>
                <a:gd name="connsiteY7" fmla="*/ 176145 h 324734"/>
                <a:gd name="connsiteX8" fmla="*/ 1469 w 71624"/>
                <a:gd name="connsiteY8" fmla="*/ 318949 h 324734"/>
                <a:gd name="connsiteX9" fmla="*/ 229 w 71624"/>
                <a:gd name="connsiteY9" fmla="*/ 321558 h 324734"/>
                <a:gd name="connsiteX10" fmla="*/ 3329 w 71624"/>
                <a:gd name="connsiteY10" fmla="*/ 324818 h 324734"/>
                <a:gd name="connsiteX11" fmla="*/ 5190 w 71624"/>
                <a:gd name="connsiteY11" fmla="*/ 324166 h 324734"/>
                <a:gd name="connsiteX12" fmla="*/ 71853 w 71624"/>
                <a:gd name="connsiteY12" fmla="*/ 176145 h 32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624" h="324734">
                  <a:moveTo>
                    <a:pt x="71853" y="176145"/>
                  </a:moveTo>
                  <a:lnTo>
                    <a:pt x="71853" y="148757"/>
                  </a:lnTo>
                  <a:cubicBezTo>
                    <a:pt x="71853" y="93005"/>
                    <a:pt x="39297" y="27797"/>
                    <a:pt x="5190" y="736"/>
                  </a:cubicBezTo>
                  <a:cubicBezTo>
                    <a:pt x="4570" y="410"/>
                    <a:pt x="3950" y="84"/>
                    <a:pt x="3329" y="84"/>
                  </a:cubicBezTo>
                  <a:cubicBezTo>
                    <a:pt x="1779" y="84"/>
                    <a:pt x="229" y="1714"/>
                    <a:pt x="229" y="3344"/>
                  </a:cubicBezTo>
                  <a:cubicBezTo>
                    <a:pt x="229" y="4322"/>
                    <a:pt x="849" y="5301"/>
                    <a:pt x="1469" y="5953"/>
                  </a:cubicBezTo>
                  <a:cubicBezTo>
                    <a:pt x="33715" y="31384"/>
                    <a:pt x="55110" y="96591"/>
                    <a:pt x="55110" y="148757"/>
                  </a:cubicBezTo>
                  <a:lnTo>
                    <a:pt x="55110" y="176145"/>
                  </a:lnTo>
                  <a:cubicBezTo>
                    <a:pt x="55110" y="228311"/>
                    <a:pt x="33715" y="293518"/>
                    <a:pt x="1469" y="318949"/>
                  </a:cubicBezTo>
                  <a:cubicBezTo>
                    <a:pt x="849" y="319601"/>
                    <a:pt x="229" y="320580"/>
                    <a:pt x="229" y="321558"/>
                  </a:cubicBezTo>
                  <a:cubicBezTo>
                    <a:pt x="229" y="323188"/>
                    <a:pt x="1779" y="324818"/>
                    <a:pt x="3329" y="324818"/>
                  </a:cubicBezTo>
                  <a:cubicBezTo>
                    <a:pt x="3950" y="324818"/>
                    <a:pt x="4570" y="324492"/>
                    <a:pt x="5190" y="324166"/>
                  </a:cubicBezTo>
                  <a:cubicBezTo>
                    <a:pt x="39297" y="297105"/>
                    <a:pt x="71853" y="231897"/>
                    <a:pt x="71853" y="176145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62" name="Figura a mano libera: forma 61">
              <a:extLst>
                <a:ext uri="{FF2B5EF4-FFF2-40B4-BE49-F238E27FC236}">
                  <a16:creationId xmlns:a16="http://schemas.microsoft.com/office/drawing/2014/main" id="{853A181F-46FB-047B-0761-21613F207EBC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8061426" y="8901017"/>
              <a:ext cx="168053" cy="147695"/>
            </a:xfrm>
            <a:custGeom>
              <a:avLst/>
              <a:gdLst>
                <a:gd name="connsiteX0" fmla="*/ 168288 w 168053"/>
                <a:gd name="connsiteY0" fmla="*/ 97570 h 147695"/>
                <a:gd name="connsiteX1" fmla="*/ 164567 w 168053"/>
                <a:gd name="connsiteY1" fmla="*/ 94309 h 147695"/>
                <a:gd name="connsiteX2" fmla="*/ 159916 w 168053"/>
                <a:gd name="connsiteY2" fmla="*/ 100178 h 147695"/>
                <a:gd name="connsiteX3" fmla="*/ 128290 w 168053"/>
                <a:gd name="connsiteY3" fmla="*/ 140607 h 147695"/>
                <a:gd name="connsiteX4" fmla="*/ 120849 w 168053"/>
                <a:gd name="connsiteY4" fmla="*/ 129847 h 147695"/>
                <a:gd name="connsiteX5" fmla="*/ 126430 w 168053"/>
                <a:gd name="connsiteY5" fmla="*/ 106699 h 147695"/>
                <a:gd name="connsiteX6" fmla="*/ 145343 w 168053"/>
                <a:gd name="connsiteY6" fmla="*/ 34970 h 147695"/>
                <a:gd name="connsiteX7" fmla="*/ 109686 w 168053"/>
                <a:gd name="connsiteY7" fmla="*/ 84 h 147695"/>
                <a:gd name="connsiteX8" fmla="*/ 61317 w 168053"/>
                <a:gd name="connsiteY8" fmla="*/ 28449 h 147695"/>
                <a:gd name="connsiteX9" fmla="*/ 32791 w 168053"/>
                <a:gd name="connsiteY9" fmla="*/ 84 h 147695"/>
                <a:gd name="connsiteX10" fmla="*/ 9537 w 168053"/>
                <a:gd name="connsiteY10" fmla="*/ 18668 h 147695"/>
                <a:gd name="connsiteX11" fmla="*/ 235 w 168053"/>
                <a:gd name="connsiteY11" fmla="*/ 50294 h 147695"/>
                <a:gd name="connsiteX12" fmla="*/ 3955 w 168053"/>
                <a:gd name="connsiteY12" fmla="*/ 53554 h 147695"/>
                <a:gd name="connsiteX13" fmla="*/ 9226 w 168053"/>
                <a:gd name="connsiteY13" fmla="*/ 46055 h 147695"/>
                <a:gd name="connsiteX14" fmla="*/ 31861 w 168053"/>
                <a:gd name="connsiteY14" fmla="*/ 7257 h 147695"/>
                <a:gd name="connsiteX15" fmla="*/ 41473 w 168053"/>
                <a:gd name="connsiteY15" fmla="*/ 22255 h 147695"/>
                <a:gd name="connsiteX16" fmla="*/ 36512 w 168053"/>
                <a:gd name="connsiteY16" fmla="*/ 49642 h 147695"/>
                <a:gd name="connsiteX17" fmla="*/ 18528 w 168053"/>
                <a:gd name="connsiteY17" fmla="*/ 124957 h 147695"/>
                <a:gd name="connsiteX18" fmla="*/ 15738 w 168053"/>
                <a:gd name="connsiteY18" fmla="*/ 138976 h 147695"/>
                <a:gd name="connsiteX19" fmla="*/ 24730 w 168053"/>
                <a:gd name="connsiteY19" fmla="*/ 147779 h 147695"/>
                <a:gd name="connsiteX20" fmla="*/ 36202 w 168053"/>
                <a:gd name="connsiteY20" fmla="*/ 138650 h 147695"/>
                <a:gd name="connsiteX21" fmla="*/ 42093 w 168053"/>
                <a:gd name="connsiteY21" fmla="*/ 114523 h 147695"/>
                <a:gd name="connsiteX22" fmla="*/ 48914 w 168053"/>
                <a:gd name="connsiteY22" fmla="*/ 85180 h 147695"/>
                <a:gd name="connsiteX23" fmla="*/ 54185 w 168053"/>
                <a:gd name="connsiteY23" fmla="*/ 63335 h 147695"/>
                <a:gd name="connsiteX24" fmla="*/ 58216 w 168053"/>
                <a:gd name="connsiteY24" fmla="*/ 47034 h 147695"/>
                <a:gd name="connsiteX25" fmla="*/ 108756 w 168053"/>
                <a:gd name="connsiteY25" fmla="*/ 7257 h 147695"/>
                <a:gd name="connsiteX26" fmla="*/ 125500 w 168053"/>
                <a:gd name="connsiteY26" fmla="*/ 30080 h 147695"/>
                <a:gd name="connsiteX27" fmla="*/ 105346 w 168053"/>
                <a:gd name="connsiteY27" fmla="*/ 106046 h 147695"/>
                <a:gd name="connsiteX28" fmla="*/ 102245 w 168053"/>
                <a:gd name="connsiteY28" fmla="*/ 121044 h 147695"/>
                <a:gd name="connsiteX29" fmla="*/ 127670 w 168053"/>
                <a:gd name="connsiteY29" fmla="*/ 147779 h 147695"/>
                <a:gd name="connsiteX30" fmla="*/ 168288 w 168053"/>
                <a:gd name="connsiteY30" fmla="*/ 97570 h 14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68053" h="147695">
                  <a:moveTo>
                    <a:pt x="168288" y="97570"/>
                  </a:moveTo>
                  <a:cubicBezTo>
                    <a:pt x="168288" y="94309"/>
                    <a:pt x="165497" y="94309"/>
                    <a:pt x="164567" y="94309"/>
                  </a:cubicBezTo>
                  <a:cubicBezTo>
                    <a:pt x="161467" y="94309"/>
                    <a:pt x="161467" y="95287"/>
                    <a:pt x="159916" y="100178"/>
                  </a:cubicBezTo>
                  <a:cubicBezTo>
                    <a:pt x="153715" y="122348"/>
                    <a:pt x="143483" y="140607"/>
                    <a:pt x="128290" y="140607"/>
                  </a:cubicBezTo>
                  <a:cubicBezTo>
                    <a:pt x="123019" y="140607"/>
                    <a:pt x="120849" y="137346"/>
                    <a:pt x="120849" y="129847"/>
                  </a:cubicBezTo>
                  <a:cubicBezTo>
                    <a:pt x="120849" y="121696"/>
                    <a:pt x="123639" y="113871"/>
                    <a:pt x="126430" y="106699"/>
                  </a:cubicBezTo>
                  <a:cubicBezTo>
                    <a:pt x="132321" y="89419"/>
                    <a:pt x="145343" y="53554"/>
                    <a:pt x="145343" y="34970"/>
                  </a:cubicBezTo>
                  <a:cubicBezTo>
                    <a:pt x="145343" y="13126"/>
                    <a:pt x="132011" y="84"/>
                    <a:pt x="109686" y="84"/>
                  </a:cubicBezTo>
                  <a:cubicBezTo>
                    <a:pt x="81781" y="84"/>
                    <a:pt x="66588" y="20950"/>
                    <a:pt x="61317" y="28449"/>
                  </a:cubicBezTo>
                  <a:cubicBezTo>
                    <a:pt x="59766" y="10191"/>
                    <a:pt x="47054" y="84"/>
                    <a:pt x="32791" y="84"/>
                  </a:cubicBezTo>
                  <a:cubicBezTo>
                    <a:pt x="18528" y="84"/>
                    <a:pt x="12637" y="12800"/>
                    <a:pt x="9537" y="18668"/>
                  </a:cubicBezTo>
                  <a:cubicBezTo>
                    <a:pt x="4576" y="29754"/>
                    <a:pt x="235" y="48990"/>
                    <a:pt x="235" y="50294"/>
                  </a:cubicBezTo>
                  <a:cubicBezTo>
                    <a:pt x="235" y="53554"/>
                    <a:pt x="3955" y="53554"/>
                    <a:pt x="3955" y="53554"/>
                  </a:cubicBezTo>
                  <a:cubicBezTo>
                    <a:pt x="7056" y="53554"/>
                    <a:pt x="7366" y="53228"/>
                    <a:pt x="9226" y="46055"/>
                  </a:cubicBezTo>
                  <a:cubicBezTo>
                    <a:pt x="14498" y="22907"/>
                    <a:pt x="20699" y="7257"/>
                    <a:pt x="31861" y="7257"/>
                  </a:cubicBezTo>
                  <a:cubicBezTo>
                    <a:pt x="38062" y="7257"/>
                    <a:pt x="41473" y="11495"/>
                    <a:pt x="41473" y="22255"/>
                  </a:cubicBezTo>
                  <a:cubicBezTo>
                    <a:pt x="41473" y="29101"/>
                    <a:pt x="40543" y="32688"/>
                    <a:pt x="36512" y="49642"/>
                  </a:cubicBezTo>
                  <a:lnTo>
                    <a:pt x="18528" y="124957"/>
                  </a:lnTo>
                  <a:cubicBezTo>
                    <a:pt x="17598" y="129847"/>
                    <a:pt x="15738" y="137346"/>
                    <a:pt x="15738" y="138976"/>
                  </a:cubicBezTo>
                  <a:cubicBezTo>
                    <a:pt x="15738" y="144845"/>
                    <a:pt x="20079" y="147779"/>
                    <a:pt x="24730" y="147779"/>
                  </a:cubicBezTo>
                  <a:cubicBezTo>
                    <a:pt x="28450" y="147779"/>
                    <a:pt x="34031" y="145171"/>
                    <a:pt x="36202" y="138650"/>
                  </a:cubicBezTo>
                  <a:cubicBezTo>
                    <a:pt x="36512" y="137998"/>
                    <a:pt x="40233" y="122674"/>
                    <a:pt x="42093" y="114523"/>
                  </a:cubicBezTo>
                  <a:lnTo>
                    <a:pt x="48914" y="85180"/>
                  </a:lnTo>
                  <a:cubicBezTo>
                    <a:pt x="50775" y="78007"/>
                    <a:pt x="52635" y="70834"/>
                    <a:pt x="54185" y="63335"/>
                  </a:cubicBezTo>
                  <a:lnTo>
                    <a:pt x="58216" y="47034"/>
                  </a:lnTo>
                  <a:cubicBezTo>
                    <a:pt x="62867" y="36926"/>
                    <a:pt x="79300" y="7257"/>
                    <a:pt x="108756" y="7257"/>
                  </a:cubicBezTo>
                  <a:cubicBezTo>
                    <a:pt x="122709" y="7257"/>
                    <a:pt x="125500" y="19320"/>
                    <a:pt x="125500" y="30080"/>
                  </a:cubicBezTo>
                  <a:cubicBezTo>
                    <a:pt x="125500" y="50294"/>
                    <a:pt x="110307" y="92027"/>
                    <a:pt x="105346" y="106046"/>
                  </a:cubicBezTo>
                  <a:cubicBezTo>
                    <a:pt x="102555" y="113545"/>
                    <a:pt x="102245" y="117458"/>
                    <a:pt x="102245" y="121044"/>
                  </a:cubicBezTo>
                  <a:cubicBezTo>
                    <a:pt x="102245" y="136368"/>
                    <a:pt x="113097" y="147779"/>
                    <a:pt x="127670" y="147779"/>
                  </a:cubicBezTo>
                  <a:cubicBezTo>
                    <a:pt x="156816" y="147779"/>
                    <a:pt x="168288" y="100178"/>
                    <a:pt x="168288" y="97570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63" name="Figura a mano libera: forma 62">
              <a:extLst>
                <a:ext uri="{FF2B5EF4-FFF2-40B4-BE49-F238E27FC236}">
                  <a16:creationId xmlns:a16="http://schemas.microsoft.com/office/drawing/2014/main" id="{26B7F30F-11C7-0A95-7E25-932B7E6C8DD5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8252145" y="8974123"/>
              <a:ext cx="95933" cy="151542"/>
            </a:xfrm>
            <a:custGeom>
              <a:avLst/>
              <a:gdLst>
                <a:gd name="connsiteX0" fmla="*/ 96173 w 95933"/>
                <a:gd name="connsiteY0" fmla="*/ 110092 h 151542"/>
                <a:gd name="connsiteX1" fmla="*/ 88793 w 95933"/>
                <a:gd name="connsiteY1" fmla="*/ 110092 h 151542"/>
                <a:gd name="connsiteX2" fmla="*/ 83150 w 95933"/>
                <a:gd name="connsiteY2" fmla="*/ 130861 h 151542"/>
                <a:gd name="connsiteX3" fmla="*/ 61663 w 95933"/>
                <a:gd name="connsiteY3" fmla="*/ 132230 h 151542"/>
                <a:gd name="connsiteX4" fmla="*/ 21727 w 95933"/>
                <a:gd name="connsiteY4" fmla="*/ 132230 h 151542"/>
                <a:gd name="connsiteX5" fmla="*/ 65136 w 95933"/>
                <a:gd name="connsiteY5" fmla="*/ 93888 h 151542"/>
                <a:gd name="connsiteX6" fmla="*/ 96173 w 95933"/>
                <a:gd name="connsiteY6" fmla="*/ 44591 h 151542"/>
                <a:gd name="connsiteX7" fmla="*/ 45385 w 95933"/>
                <a:gd name="connsiteY7" fmla="*/ 87 h 151542"/>
                <a:gd name="connsiteX8" fmla="*/ 240 w 95933"/>
                <a:gd name="connsiteY8" fmla="*/ 40940 h 151542"/>
                <a:gd name="connsiteX9" fmla="*/ 11743 w 95933"/>
                <a:gd name="connsiteY9" fmla="*/ 53720 h 151542"/>
                <a:gd name="connsiteX10" fmla="*/ 23246 w 95933"/>
                <a:gd name="connsiteY10" fmla="*/ 41624 h 151542"/>
                <a:gd name="connsiteX11" fmla="*/ 10441 w 95933"/>
                <a:gd name="connsiteY11" fmla="*/ 29528 h 151542"/>
                <a:gd name="connsiteX12" fmla="*/ 42129 w 95933"/>
                <a:gd name="connsiteY12" fmla="*/ 8303 h 151542"/>
                <a:gd name="connsiteX13" fmla="*/ 75120 w 95933"/>
                <a:gd name="connsiteY13" fmla="*/ 44591 h 151542"/>
                <a:gd name="connsiteX14" fmla="*/ 54718 w 95933"/>
                <a:gd name="connsiteY14" fmla="*/ 88411 h 151542"/>
                <a:gd name="connsiteX15" fmla="*/ 2410 w 95933"/>
                <a:gd name="connsiteY15" fmla="*/ 142729 h 151542"/>
                <a:gd name="connsiteX16" fmla="*/ 240 w 95933"/>
                <a:gd name="connsiteY16" fmla="*/ 151630 h 151542"/>
                <a:gd name="connsiteX17" fmla="*/ 89662 w 95933"/>
                <a:gd name="connsiteY17" fmla="*/ 151630 h 151542"/>
                <a:gd name="connsiteX18" fmla="*/ 96173 w 95933"/>
                <a:gd name="connsiteY18" fmla="*/ 110092 h 151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933" h="151542">
                  <a:moveTo>
                    <a:pt x="96173" y="110092"/>
                  </a:moveTo>
                  <a:lnTo>
                    <a:pt x="88793" y="110092"/>
                  </a:lnTo>
                  <a:cubicBezTo>
                    <a:pt x="88142" y="115113"/>
                    <a:pt x="85972" y="128579"/>
                    <a:pt x="83150" y="130861"/>
                  </a:cubicBezTo>
                  <a:cubicBezTo>
                    <a:pt x="81414" y="132230"/>
                    <a:pt x="64702" y="132230"/>
                    <a:pt x="61663" y="132230"/>
                  </a:cubicBezTo>
                  <a:lnTo>
                    <a:pt x="21727" y="132230"/>
                  </a:lnTo>
                  <a:cubicBezTo>
                    <a:pt x="44517" y="111005"/>
                    <a:pt x="52113" y="104615"/>
                    <a:pt x="65136" y="93888"/>
                  </a:cubicBezTo>
                  <a:cubicBezTo>
                    <a:pt x="81197" y="80423"/>
                    <a:pt x="96173" y="66273"/>
                    <a:pt x="96173" y="44591"/>
                  </a:cubicBezTo>
                  <a:cubicBezTo>
                    <a:pt x="96173" y="16976"/>
                    <a:pt x="73166" y="87"/>
                    <a:pt x="45385" y="87"/>
                  </a:cubicBezTo>
                  <a:cubicBezTo>
                    <a:pt x="18471" y="87"/>
                    <a:pt x="240" y="19943"/>
                    <a:pt x="240" y="40940"/>
                  </a:cubicBezTo>
                  <a:cubicBezTo>
                    <a:pt x="240" y="52579"/>
                    <a:pt x="9573" y="53720"/>
                    <a:pt x="11743" y="53720"/>
                  </a:cubicBezTo>
                  <a:cubicBezTo>
                    <a:pt x="16952" y="53720"/>
                    <a:pt x="23246" y="49841"/>
                    <a:pt x="23246" y="41624"/>
                  </a:cubicBezTo>
                  <a:cubicBezTo>
                    <a:pt x="23246" y="37516"/>
                    <a:pt x="21727" y="29528"/>
                    <a:pt x="10441" y="29528"/>
                  </a:cubicBezTo>
                  <a:cubicBezTo>
                    <a:pt x="17169" y="13324"/>
                    <a:pt x="31928" y="8303"/>
                    <a:pt x="42129" y="8303"/>
                  </a:cubicBezTo>
                  <a:cubicBezTo>
                    <a:pt x="63833" y="8303"/>
                    <a:pt x="75120" y="26105"/>
                    <a:pt x="75120" y="44591"/>
                  </a:cubicBezTo>
                  <a:cubicBezTo>
                    <a:pt x="75120" y="64447"/>
                    <a:pt x="61663" y="80195"/>
                    <a:pt x="54718" y="88411"/>
                  </a:cubicBezTo>
                  <a:lnTo>
                    <a:pt x="2410" y="142729"/>
                  </a:lnTo>
                  <a:cubicBezTo>
                    <a:pt x="240" y="144783"/>
                    <a:pt x="240" y="145239"/>
                    <a:pt x="240" y="151630"/>
                  </a:cubicBezTo>
                  <a:lnTo>
                    <a:pt x="89662" y="151630"/>
                  </a:lnTo>
                  <a:lnTo>
                    <a:pt x="96173" y="110092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64" name="Figura a mano libera: forma 63">
              <a:extLst>
                <a:ext uri="{FF2B5EF4-FFF2-40B4-BE49-F238E27FC236}">
                  <a16:creationId xmlns:a16="http://schemas.microsoft.com/office/drawing/2014/main" id="{EE5DD96A-F85F-373D-76E1-D9F9146037C4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8460470" y="8801240"/>
              <a:ext cx="71624" cy="324734"/>
            </a:xfrm>
            <a:custGeom>
              <a:avLst/>
              <a:gdLst>
                <a:gd name="connsiteX0" fmla="*/ 71871 w 71624"/>
                <a:gd name="connsiteY0" fmla="*/ 321558 h 324734"/>
                <a:gd name="connsiteX1" fmla="*/ 70631 w 71624"/>
                <a:gd name="connsiteY1" fmla="*/ 318949 h 324734"/>
                <a:gd name="connsiteX2" fmla="*/ 16990 w 71624"/>
                <a:gd name="connsiteY2" fmla="*/ 176145 h 324734"/>
                <a:gd name="connsiteX3" fmla="*/ 16990 w 71624"/>
                <a:gd name="connsiteY3" fmla="*/ 148757 h 324734"/>
                <a:gd name="connsiteX4" fmla="*/ 70631 w 71624"/>
                <a:gd name="connsiteY4" fmla="*/ 5953 h 324734"/>
                <a:gd name="connsiteX5" fmla="*/ 71871 w 71624"/>
                <a:gd name="connsiteY5" fmla="*/ 3344 h 324734"/>
                <a:gd name="connsiteX6" fmla="*/ 68770 w 71624"/>
                <a:gd name="connsiteY6" fmla="*/ 84 h 324734"/>
                <a:gd name="connsiteX7" fmla="*/ 66910 w 71624"/>
                <a:gd name="connsiteY7" fmla="*/ 736 h 324734"/>
                <a:gd name="connsiteX8" fmla="*/ 247 w 71624"/>
                <a:gd name="connsiteY8" fmla="*/ 148757 h 324734"/>
                <a:gd name="connsiteX9" fmla="*/ 247 w 71624"/>
                <a:gd name="connsiteY9" fmla="*/ 176145 h 324734"/>
                <a:gd name="connsiteX10" fmla="*/ 66910 w 71624"/>
                <a:gd name="connsiteY10" fmla="*/ 324166 h 324734"/>
                <a:gd name="connsiteX11" fmla="*/ 68770 w 71624"/>
                <a:gd name="connsiteY11" fmla="*/ 324818 h 324734"/>
                <a:gd name="connsiteX12" fmla="*/ 71871 w 71624"/>
                <a:gd name="connsiteY12" fmla="*/ 321558 h 32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624" h="324734">
                  <a:moveTo>
                    <a:pt x="71871" y="321558"/>
                  </a:moveTo>
                  <a:cubicBezTo>
                    <a:pt x="71871" y="320580"/>
                    <a:pt x="71251" y="319601"/>
                    <a:pt x="70631" y="318949"/>
                  </a:cubicBezTo>
                  <a:cubicBezTo>
                    <a:pt x="38384" y="293518"/>
                    <a:pt x="16990" y="228311"/>
                    <a:pt x="16990" y="176145"/>
                  </a:cubicBezTo>
                  <a:lnTo>
                    <a:pt x="16990" y="148757"/>
                  </a:lnTo>
                  <a:cubicBezTo>
                    <a:pt x="16990" y="96591"/>
                    <a:pt x="38384" y="31384"/>
                    <a:pt x="70631" y="5953"/>
                  </a:cubicBezTo>
                  <a:cubicBezTo>
                    <a:pt x="71251" y="5301"/>
                    <a:pt x="71871" y="4322"/>
                    <a:pt x="71871" y="3344"/>
                  </a:cubicBezTo>
                  <a:cubicBezTo>
                    <a:pt x="71871" y="1714"/>
                    <a:pt x="70320" y="84"/>
                    <a:pt x="68770" y="84"/>
                  </a:cubicBezTo>
                  <a:cubicBezTo>
                    <a:pt x="68150" y="84"/>
                    <a:pt x="67530" y="410"/>
                    <a:pt x="66910" y="736"/>
                  </a:cubicBezTo>
                  <a:cubicBezTo>
                    <a:pt x="32803" y="27797"/>
                    <a:pt x="247" y="93005"/>
                    <a:pt x="247" y="148757"/>
                  </a:cubicBezTo>
                  <a:lnTo>
                    <a:pt x="247" y="176145"/>
                  </a:lnTo>
                  <a:cubicBezTo>
                    <a:pt x="247" y="231897"/>
                    <a:pt x="32803" y="297105"/>
                    <a:pt x="66910" y="324166"/>
                  </a:cubicBezTo>
                  <a:cubicBezTo>
                    <a:pt x="67530" y="324492"/>
                    <a:pt x="68150" y="324818"/>
                    <a:pt x="68770" y="324818"/>
                  </a:cubicBezTo>
                  <a:cubicBezTo>
                    <a:pt x="70320" y="324818"/>
                    <a:pt x="71871" y="323188"/>
                    <a:pt x="71871" y="321558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65" name="Figura a mano libera: forma 64">
              <a:extLst>
                <a:ext uri="{FF2B5EF4-FFF2-40B4-BE49-F238E27FC236}">
                  <a16:creationId xmlns:a16="http://schemas.microsoft.com/office/drawing/2014/main" id="{CB552D80-3C5D-20F8-5D61-D5C802E4947B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8556899" y="8841026"/>
              <a:ext cx="95188" cy="207686"/>
            </a:xfrm>
            <a:custGeom>
              <a:avLst/>
              <a:gdLst>
                <a:gd name="connsiteX0" fmla="*/ 95439 w 95188"/>
                <a:gd name="connsiteY0" fmla="*/ 67248 h 207686"/>
                <a:gd name="connsiteX1" fmla="*/ 86757 w 95188"/>
                <a:gd name="connsiteY1" fmla="*/ 63661 h 207686"/>
                <a:gd name="connsiteX2" fmla="*/ 59472 w 95188"/>
                <a:gd name="connsiteY2" fmla="*/ 63661 h 207686"/>
                <a:gd name="connsiteX3" fmla="*/ 72185 w 95188"/>
                <a:gd name="connsiteY3" fmla="*/ 8887 h 207686"/>
                <a:gd name="connsiteX4" fmla="*/ 63193 w 95188"/>
                <a:gd name="connsiteY4" fmla="*/ 84 h 207686"/>
                <a:gd name="connsiteX5" fmla="*/ 50790 w 95188"/>
                <a:gd name="connsiteY5" fmla="*/ 11821 h 207686"/>
                <a:gd name="connsiteX6" fmla="*/ 38698 w 95188"/>
                <a:gd name="connsiteY6" fmla="*/ 63661 h 207686"/>
                <a:gd name="connsiteX7" fmla="*/ 9552 w 95188"/>
                <a:gd name="connsiteY7" fmla="*/ 63661 h 207686"/>
                <a:gd name="connsiteX8" fmla="*/ 250 w 95188"/>
                <a:gd name="connsiteY8" fmla="*/ 69856 h 207686"/>
                <a:gd name="connsiteX9" fmla="*/ 8932 w 95188"/>
                <a:gd name="connsiteY9" fmla="*/ 73768 h 207686"/>
                <a:gd name="connsiteX10" fmla="*/ 36217 w 95188"/>
                <a:gd name="connsiteY10" fmla="*/ 73768 h 207686"/>
                <a:gd name="connsiteX11" fmla="*/ 12653 w 95188"/>
                <a:gd name="connsiteY11" fmla="*/ 177775 h 207686"/>
                <a:gd name="connsiteX12" fmla="*/ 41178 w 95188"/>
                <a:gd name="connsiteY12" fmla="*/ 207770 h 207686"/>
                <a:gd name="connsiteX13" fmla="*/ 90478 w 95188"/>
                <a:gd name="connsiteY13" fmla="*/ 157560 h 207686"/>
                <a:gd name="connsiteX14" fmla="*/ 86757 w 95188"/>
                <a:gd name="connsiteY14" fmla="*/ 154300 h 207686"/>
                <a:gd name="connsiteX15" fmla="*/ 82107 w 95188"/>
                <a:gd name="connsiteY15" fmla="*/ 158864 h 207686"/>
                <a:gd name="connsiteX16" fmla="*/ 41799 w 95188"/>
                <a:gd name="connsiteY16" fmla="*/ 200597 h 207686"/>
                <a:gd name="connsiteX17" fmla="*/ 32187 w 95188"/>
                <a:gd name="connsiteY17" fmla="*/ 185600 h 207686"/>
                <a:gd name="connsiteX18" fmla="*/ 34047 w 95188"/>
                <a:gd name="connsiteY18" fmla="*/ 169950 h 207686"/>
                <a:gd name="connsiteX19" fmla="*/ 56992 w 95188"/>
                <a:gd name="connsiteY19" fmla="*/ 73768 h 207686"/>
                <a:gd name="connsiteX20" fmla="*/ 86137 w 95188"/>
                <a:gd name="connsiteY20" fmla="*/ 73768 h 207686"/>
                <a:gd name="connsiteX21" fmla="*/ 95439 w 95188"/>
                <a:gd name="connsiteY21" fmla="*/ 67248 h 20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188" h="207686">
                  <a:moveTo>
                    <a:pt x="95439" y="67248"/>
                  </a:moveTo>
                  <a:cubicBezTo>
                    <a:pt x="95439" y="63661"/>
                    <a:pt x="92339" y="63661"/>
                    <a:pt x="86757" y="63661"/>
                  </a:cubicBezTo>
                  <a:lnTo>
                    <a:pt x="59472" y="63661"/>
                  </a:lnTo>
                  <a:cubicBezTo>
                    <a:pt x="70634" y="17364"/>
                    <a:pt x="72185" y="10843"/>
                    <a:pt x="72185" y="8887"/>
                  </a:cubicBezTo>
                  <a:cubicBezTo>
                    <a:pt x="72185" y="3344"/>
                    <a:pt x="68464" y="84"/>
                    <a:pt x="63193" y="84"/>
                  </a:cubicBezTo>
                  <a:cubicBezTo>
                    <a:pt x="62263" y="84"/>
                    <a:pt x="53581" y="410"/>
                    <a:pt x="50790" y="11821"/>
                  </a:cubicBezTo>
                  <a:lnTo>
                    <a:pt x="38698" y="63661"/>
                  </a:lnTo>
                  <a:lnTo>
                    <a:pt x="9552" y="63661"/>
                  </a:lnTo>
                  <a:cubicBezTo>
                    <a:pt x="3351" y="63661"/>
                    <a:pt x="250" y="63661"/>
                    <a:pt x="250" y="69856"/>
                  </a:cubicBezTo>
                  <a:cubicBezTo>
                    <a:pt x="250" y="73768"/>
                    <a:pt x="2731" y="73768"/>
                    <a:pt x="8932" y="73768"/>
                  </a:cubicBezTo>
                  <a:lnTo>
                    <a:pt x="36217" y="73768"/>
                  </a:lnTo>
                  <a:cubicBezTo>
                    <a:pt x="13893" y="166363"/>
                    <a:pt x="12653" y="171906"/>
                    <a:pt x="12653" y="177775"/>
                  </a:cubicBezTo>
                  <a:cubicBezTo>
                    <a:pt x="12653" y="195381"/>
                    <a:pt x="24435" y="207770"/>
                    <a:pt x="41178" y="207770"/>
                  </a:cubicBezTo>
                  <a:cubicBezTo>
                    <a:pt x="72805" y="207770"/>
                    <a:pt x="90478" y="160169"/>
                    <a:pt x="90478" y="157560"/>
                  </a:cubicBezTo>
                  <a:cubicBezTo>
                    <a:pt x="90478" y="154300"/>
                    <a:pt x="87998" y="154300"/>
                    <a:pt x="86757" y="154300"/>
                  </a:cubicBezTo>
                  <a:cubicBezTo>
                    <a:pt x="83967" y="154300"/>
                    <a:pt x="83657" y="155278"/>
                    <a:pt x="82107" y="158864"/>
                  </a:cubicBezTo>
                  <a:cubicBezTo>
                    <a:pt x="68774" y="192772"/>
                    <a:pt x="52341" y="200597"/>
                    <a:pt x="41799" y="200597"/>
                  </a:cubicBezTo>
                  <a:cubicBezTo>
                    <a:pt x="35287" y="200597"/>
                    <a:pt x="32187" y="196359"/>
                    <a:pt x="32187" y="185600"/>
                  </a:cubicBezTo>
                  <a:cubicBezTo>
                    <a:pt x="32187" y="177775"/>
                    <a:pt x="32807" y="175492"/>
                    <a:pt x="34047" y="169950"/>
                  </a:cubicBezTo>
                  <a:lnTo>
                    <a:pt x="56992" y="73768"/>
                  </a:lnTo>
                  <a:lnTo>
                    <a:pt x="86137" y="73768"/>
                  </a:lnTo>
                  <a:cubicBezTo>
                    <a:pt x="92339" y="73768"/>
                    <a:pt x="95439" y="73768"/>
                    <a:pt x="95439" y="67248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66" name="Figura a mano libera: forma 65">
              <a:extLst>
                <a:ext uri="{FF2B5EF4-FFF2-40B4-BE49-F238E27FC236}">
                  <a16:creationId xmlns:a16="http://schemas.microsoft.com/office/drawing/2014/main" id="{116C3896-52CE-7E49-9FBA-64BC2DA07539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8676241" y="8801464"/>
              <a:ext cx="59252" cy="103386"/>
            </a:xfrm>
            <a:custGeom>
              <a:avLst/>
              <a:gdLst>
                <a:gd name="connsiteX0" fmla="*/ 59506 w 59252"/>
                <a:gd name="connsiteY0" fmla="*/ 12177 h 103386"/>
                <a:gd name="connsiteX1" fmla="*/ 47786 w 59252"/>
                <a:gd name="connsiteY1" fmla="*/ 81 h 103386"/>
                <a:gd name="connsiteX2" fmla="*/ 37368 w 59252"/>
                <a:gd name="connsiteY2" fmla="*/ 6700 h 103386"/>
                <a:gd name="connsiteX3" fmla="*/ 253 w 59252"/>
                <a:gd name="connsiteY3" fmla="*/ 103468 h 103386"/>
                <a:gd name="connsiteX4" fmla="*/ 8501 w 59252"/>
                <a:gd name="connsiteY4" fmla="*/ 103468 h 103386"/>
                <a:gd name="connsiteX5" fmla="*/ 57770 w 59252"/>
                <a:gd name="connsiteY5" fmla="*/ 18567 h 103386"/>
                <a:gd name="connsiteX6" fmla="*/ 59506 w 59252"/>
                <a:gd name="connsiteY6" fmla="*/ 12177 h 103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252" h="103386">
                  <a:moveTo>
                    <a:pt x="59506" y="12177"/>
                  </a:moveTo>
                  <a:cubicBezTo>
                    <a:pt x="59506" y="5559"/>
                    <a:pt x="54297" y="81"/>
                    <a:pt x="47786" y="81"/>
                  </a:cubicBezTo>
                  <a:cubicBezTo>
                    <a:pt x="43011" y="81"/>
                    <a:pt x="38670" y="3276"/>
                    <a:pt x="37368" y="6700"/>
                  </a:cubicBezTo>
                  <a:lnTo>
                    <a:pt x="253" y="103468"/>
                  </a:lnTo>
                  <a:lnTo>
                    <a:pt x="8501" y="103468"/>
                  </a:lnTo>
                  <a:lnTo>
                    <a:pt x="57770" y="18567"/>
                  </a:lnTo>
                  <a:cubicBezTo>
                    <a:pt x="58855" y="16742"/>
                    <a:pt x="59506" y="14459"/>
                    <a:pt x="59506" y="12177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67" name="Figura a mano libera: forma 66">
              <a:extLst>
                <a:ext uri="{FF2B5EF4-FFF2-40B4-BE49-F238E27FC236}">
                  <a16:creationId xmlns:a16="http://schemas.microsoft.com/office/drawing/2014/main" id="{D9EDADEF-FBC4-0EE4-724A-A9D715B61345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8783212" y="8801240"/>
              <a:ext cx="71624" cy="324734"/>
            </a:xfrm>
            <a:custGeom>
              <a:avLst/>
              <a:gdLst>
                <a:gd name="connsiteX0" fmla="*/ 71881 w 71624"/>
                <a:gd name="connsiteY0" fmla="*/ 176145 h 324734"/>
                <a:gd name="connsiteX1" fmla="*/ 71881 w 71624"/>
                <a:gd name="connsiteY1" fmla="*/ 148757 h 324734"/>
                <a:gd name="connsiteX2" fmla="*/ 5218 w 71624"/>
                <a:gd name="connsiteY2" fmla="*/ 736 h 324734"/>
                <a:gd name="connsiteX3" fmla="*/ 3358 w 71624"/>
                <a:gd name="connsiteY3" fmla="*/ 84 h 324734"/>
                <a:gd name="connsiteX4" fmla="*/ 257 w 71624"/>
                <a:gd name="connsiteY4" fmla="*/ 3344 h 324734"/>
                <a:gd name="connsiteX5" fmla="*/ 1498 w 71624"/>
                <a:gd name="connsiteY5" fmla="*/ 5953 h 324734"/>
                <a:gd name="connsiteX6" fmla="*/ 55138 w 71624"/>
                <a:gd name="connsiteY6" fmla="*/ 148757 h 324734"/>
                <a:gd name="connsiteX7" fmla="*/ 55138 w 71624"/>
                <a:gd name="connsiteY7" fmla="*/ 176145 h 324734"/>
                <a:gd name="connsiteX8" fmla="*/ 1498 w 71624"/>
                <a:gd name="connsiteY8" fmla="*/ 318949 h 324734"/>
                <a:gd name="connsiteX9" fmla="*/ 257 w 71624"/>
                <a:gd name="connsiteY9" fmla="*/ 321558 h 324734"/>
                <a:gd name="connsiteX10" fmla="*/ 3358 w 71624"/>
                <a:gd name="connsiteY10" fmla="*/ 324818 h 324734"/>
                <a:gd name="connsiteX11" fmla="*/ 5218 w 71624"/>
                <a:gd name="connsiteY11" fmla="*/ 324166 h 324734"/>
                <a:gd name="connsiteX12" fmla="*/ 71881 w 71624"/>
                <a:gd name="connsiteY12" fmla="*/ 176145 h 32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624" h="324734">
                  <a:moveTo>
                    <a:pt x="71881" y="176145"/>
                  </a:moveTo>
                  <a:lnTo>
                    <a:pt x="71881" y="148757"/>
                  </a:lnTo>
                  <a:cubicBezTo>
                    <a:pt x="71881" y="93005"/>
                    <a:pt x="39325" y="27797"/>
                    <a:pt x="5218" y="736"/>
                  </a:cubicBezTo>
                  <a:cubicBezTo>
                    <a:pt x="4598" y="410"/>
                    <a:pt x="3978" y="84"/>
                    <a:pt x="3358" y="84"/>
                  </a:cubicBezTo>
                  <a:cubicBezTo>
                    <a:pt x="1808" y="84"/>
                    <a:pt x="257" y="1714"/>
                    <a:pt x="257" y="3344"/>
                  </a:cubicBezTo>
                  <a:cubicBezTo>
                    <a:pt x="257" y="4322"/>
                    <a:pt x="877" y="5301"/>
                    <a:pt x="1498" y="5953"/>
                  </a:cubicBezTo>
                  <a:cubicBezTo>
                    <a:pt x="33744" y="31384"/>
                    <a:pt x="55138" y="96591"/>
                    <a:pt x="55138" y="148757"/>
                  </a:cubicBezTo>
                  <a:lnTo>
                    <a:pt x="55138" y="176145"/>
                  </a:lnTo>
                  <a:cubicBezTo>
                    <a:pt x="55138" y="228311"/>
                    <a:pt x="33744" y="293518"/>
                    <a:pt x="1498" y="318949"/>
                  </a:cubicBezTo>
                  <a:cubicBezTo>
                    <a:pt x="877" y="319601"/>
                    <a:pt x="257" y="320580"/>
                    <a:pt x="257" y="321558"/>
                  </a:cubicBezTo>
                  <a:cubicBezTo>
                    <a:pt x="257" y="323188"/>
                    <a:pt x="1808" y="324818"/>
                    <a:pt x="3358" y="324818"/>
                  </a:cubicBezTo>
                  <a:cubicBezTo>
                    <a:pt x="3978" y="324818"/>
                    <a:pt x="4598" y="324492"/>
                    <a:pt x="5218" y="324166"/>
                  </a:cubicBezTo>
                  <a:cubicBezTo>
                    <a:pt x="39325" y="297105"/>
                    <a:pt x="71881" y="231897"/>
                    <a:pt x="71881" y="176145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68" name="Figura a mano libera: forma 67">
              <a:extLst>
                <a:ext uri="{FF2B5EF4-FFF2-40B4-BE49-F238E27FC236}">
                  <a16:creationId xmlns:a16="http://schemas.microsoft.com/office/drawing/2014/main" id="{85DCCA03-0DED-C074-F55B-F89771E1C428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8902586" y="8800588"/>
              <a:ext cx="70073" cy="326038"/>
            </a:xfrm>
            <a:custGeom>
              <a:avLst/>
              <a:gdLst>
                <a:gd name="connsiteX0" fmla="*/ 70335 w 70073"/>
                <a:gd name="connsiteY0" fmla="*/ 163103 h 326038"/>
                <a:gd name="connsiteX1" fmla="*/ 70025 w 70073"/>
                <a:gd name="connsiteY1" fmla="*/ 160821 h 326038"/>
                <a:gd name="connsiteX2" fmla="*/ 12354 w 70073"/>
                <a:gd name="connsiteY2" fmla="*/ 4322 h 326038"/>
                <a:gd name="connsiteX3" fmla="*/ 6462 w 70073"/>
                <a:gd name="connsiteY3" fmla="*/ 84 h 326038"/>
                <a:gd name="connsiteX4" fmla="*/ 261 w 70073"/>
                <a:gd name="connsiteY4" fmla="*/ 6605 h 326038"/>
                <a:gd name="connsiteX5" fmla="*/ 571 w 70073"/>
                <a:gd name="connsiteY5" fmla="*/ 8887 h 326038"/>
                <a:gd name="connsiteX6" fmla="*/ 57622 w 70073"/>
                <a:gd name="connsiteY6" fmla="*/ 163103 h 326038"/>
                <a:gd name="connsiteX7" fmla="*/ 571 w 70073"/>
                <a:gd name="connsiteY7" fmla="*/ 317319 h 326038"/>
                <a:gd name="connsiteX8" fmla="*/ 261 w 70073"/>
                <a:gd name="connsiteY8" fmla="*/ 319601 h 326038"/>
                <a:gd name="connsiteX9" fmla="*/ 6462 w 70073"/>
                <a:gd name="connsiteY9" fmla="*/ 326122 h 326038"/>
                <a:gd name="connsiteX10" fmla="*/ 12354 w 70073"/>
                <a:gd name="connsiteY10" fmla="*/ 321884 h 326038"/>
                <a:gd name="connsiteX11" fmla="*/ 70025 w 70073"/>
                <a:gd name="connsiteY11" fmla="*/ 165385 h 326038"/>
                <a:gd name="connsiteX12" fmla="*/ 70335 w 70073"/>
                <a:gd name="connsiteY12" fmla="*/ 163103 h 32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073" h="326038">
                  <a:moveTo>
                    <a:pt x="70335" y="163103"/>
                  </a:moveTo>
                  <a:cubicBezTo>
                    <a:pt x="70335" y="162125"/>
                    <a:pt x="70335" y="161473"/>
                    <a:pt x="70025" y="160821"/>
                  </a:cubicBezTo>
                  <a:lnTo>
                    <a:pt x="12354" y="4322"/>
                  </a:lnTo>
                  <a:cubicBezTo>
                    <a:pt x="11423" y="1714"/>
                    <a:pt x="8943" y="84"/>
                    <a:pt x="6462" y="84"/>
                  </a:cubicBezTo>
                  <a:cubicBezTo>
                    <a:pt x="3052" y="84"/>
                    <a:pt x="261" y="3018"/>
                    <a:pt x="261" y="6605"/>
                  </a:cubicBezTo>
                  <a:cubicBezTo>
                    <a:pt x="261" y="7583"/>
                    <a:pt x="261" y="8235"/>
                    <a:pt x="571" y="8887"/>
                  </a:cubicBezTo>
                  <a:lnTo>
                    <a:pt x="57622" y="163103"/>
                  </a:lnTo>
                  <a:lnTo>
                    <a:pt x="571" y="317319"/>
                  </a:lnTo>
                  <a:cubicBezTo>
                    <a:pt x="261" y="317971"/>
                    <a:pt x="261" y="318623"/>
                    <a:pt x="261" y="319601"/>
                  </a:cubicBezTo>
                  <a:cubicBezTo>
                    <a:pt x="261" y="323188"/>
                    <a:pt x="3052" y="326122"/>
                    <a:pt x="6462" y="326122"/>
                  </a:cubicBezTo>
                  <a:cubicBezTo>
                    <a:pt x="8943" y="326122"/>
                    <a:pt x="11423" y="324492"/>
                    <a:pt x="12354" y="321884"/>
                  </a:cubicBezTo>
                  <a:lnTo>
                    <a:pt x="70025" y="165385"/>
                  </a:lnTo>
                  <a:cubicBezTo>
                    <a:pt x="70335" y="164733"/>
                    <a:pt x="70335" y="164081"/>
                    <a:pt x="70335" y="163103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69" name="Figura a mano libera: forma 68">
              <a:extLst>
                <a:ext uri="{FF2B5EF4-FFF2-40B4-BE49-F238E27FC236}">
                  <a16:creationId xmlns:a16="http://schemas.microsoft.com/office/drawing/2014/main" id="{CF569879-01CA-9EE5-214A-7D24AE260C99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9073982" y="8855045"/>
              <a:ext cx="206500" cy="217141"/>
            </a:xfrm>
            <a:custGeom>
              <a:avLst/>
              <a:gdLst>
                <a:gd name="connsiteX0" fmla="*/ 206768 w 206500"/>
                <a:gd name="connsiteY0" fmla="*/ 108655 h 217141"/>
                <a:gd name="connsiteX1" fmla="*/ 200567 w 206500"/>
                <a:gd name="connsiteY1" fmla="*/ 102134 h 217141"/>
                <a:gd name="connsiteX2" fmla="*/ 109719 w 206500"/>
                <a:gd name="connsiteY2" fmla="*/ 102134 h 217141"/>
                <a:gd name="connsiteX3" fmla="*/ 109719 w 206500"/>
                <a:gd name="connsiteY3" fmla="*/ 6605 h 217141"/>
                <a:gd name="connsiteX4" fmla="*/ 103518 w 206500"/>
                <a:gd name="connsiteY4" fmla="*/ 84 h 217141"/>
                <a:gd name="connsiteX5" fmla="*/ 97317 w 206500"/>
                <a:gd name="connsiteY5" fmla="*/ 6605 h 217141"/>
                <a:gd name="connsiteX6" fmla="*/ 97317 w 206500"/>
                <a:gd name="connsiteY6" fmla="*/ 102134 h 217141"/>
                <a:gd name="connsiteX7" fmla="*/ 6469 w 206500"/>
                <a:gd name="connsiteY7" fmla="*/ 102134 h 217141"/>
                <a:gd name="connsiteX8" fmla="*/ 267 w 206500"/>
                <a:gd name="connsiteY8" fmla="*/ 108655 h 217141"/>
                <a:gd name="connsiteX9" fmla="*/ 6469 w 206500"/>
                <a:gd name="connsiteY9" fmla="*/ 115175 h 217141"/>
                <a:gd name="connsiteX10" fmla="*/ 97317 w 206500"/>
                <a:gd name="connsiteY10" fmla="*/ 115175 h 217141"/>
                <a:gd name="connsiteX11" fmla="*/ 97317 w 206500"/>
                <a:gd name="connsiteY11" fmla="*/ 210705 h 217141"/>
                <a:gd name="connsiteX12" fmla="*/ 103518 w 206500"/>
                <a:gd name="connsiteY12" fmla="*/ 217225 h 217141"/>
                <a:gd name="connsiteX13" fmla="*/ 109719 w 206500"/>
                <a:gd name="connsiteY13" fmla="*/ 210705 h 217141"/>
                <a:gd name="connsiteX14" fmla="*/ 109719 w 206500"/>
                <a:gd name="connsiteY14" fmla="*/ 115175 h 217141"/>
                <a:gd name="connsiteX15" fmla="*/ 200567 w 206500"/>
                <a:gd name="connsiteY15" fmla="*/ 115175 h 217141"/>
                <a:gd name="connsiteX16" fmla="*/ 206768 w 206500"/>
                <a:gd name="connsiteY16" fmla="*/ 108655 h 217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6500" h="217141">
                  <a:moveTo>
                    <a:pt x="206768" y="108655"/>
                  </a:moveTo>
                  <a:cubicBezTo>
                    <a:pt x="206768" y="105068"/>
                    <a:pt x="203978" y="102134"/>
                    <a:pt x="200567" y="102134"/>
                  </a:cubicBezTo>
                  <a:lnTo>
                    <a:pt x="109719" y="102134"/>
                  </a:lnTo>
                  <a:lnTo>
                    <a:pt x="109719" y="6605"/>
                  </a:lnTo>
                  <a:cubicBezTo>
                    <a:pt x="109719" y="3018"/>
                    <a:pt x="106928" y="84"/>
                    <a:pt x="103518" y="84"/>
                  </a:cubicBezTo>
                  <a:cubicBezTo>
                    <a:pt x="100107" y="84"/>
                    <a:pt x="97317" y="3018"/>
                    <a:pt x="97317" y="6605"/>
                  </a:cubicBezTo>
                  <a:lnTo>
                    <a:pt x="97317" y="102134"/>
                  </a:lnTo>
                  <a:lnTo>
                    <a:pt x="6469" y="102134"/>
                  </a:lnTo>
                  <a:cubicBezTo>
                    <a:pt x="3058" y="102134"/>
                    <a:pt x="267" y="105068"/>
                    <a:pt x="267" y="108655"/>
                  </a:cubicBezTo>
                  <a:cubicBezTo>
                    <a:pt x="267" y="112241"/>
                    <a:pt x="3058" y="115175"/>
                    <a:pt x="6469" y="115175"/>
                  </a:cubicBezTo>
                  <a:lnTo>
                    <a:pt x="97317" y="115175"/>
                  </a:lnTo>
                  <a:lnTo>
                    <a:pt x="97317" y="210705"/>
                  </a:lnTo>
                  <a:cubicBezTo>
                    <a:pt x="97317" y="214291"/>
                    <a:pt x="100107" y="217225"/>
                    <a:pt x="103518" y="217225"/>
                  </a:cubicBezTo>
                  <a:cubicBezTo>
                    <a:pt x="106928" y="217225"/>
                    <a:pt x="109719" y="214291"/>
                    <a:pt x="109719" y="210705"/>
                  </a:cubicBezTo>
                  <a:lnTo>
                    <a:pt x="109719" y="115175"/>
                  </a:lnTo>
                  <a:lnTo>
                    <a:pt x="200567" y="115175"/>
                  </a:lnTo>
                  <a:cubicBezTo>
                    <a:pt x="203978" y="115175"/>
                    <a:pt x="206768" y="112241"/>
                    <a:pt x="206768" y="108655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70" name="Figura a mano libera: forma 69">
              <a:extLst>
                <a:ext uri="{FF2B5EF4-FFF2-40B4-BE49-F238E27FC236}">
                  <a16:creationId xmlns:a16="http://schemas.microsoft.com/office/drawing/2014/main" id="{7FCA3B3D-7E36-B0DB-6983-D82DB7C15AF9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9310491" y="9070410"/>
              <a:ext cx="322463" cy="67163"/>
            </a:xfrm>
            <a:custGeom>
              <a:avLst/>
              <a:gdLst>
                <a:gd name="connsiteX0" fmla="*/ 317467 w 322463"/>
                <a:gd name="connsiteY0" fmla="*/ 13129 h 67163"/>
                <a:gd name="connsiteX1" fmla="*/ 322738 w 322463"/>
                <a:gd name="connsiteY1" fmla="*/ 6608 h 67163"/>
                <a:gd name="connsiteX2" fmla="*/ 316537 w 322463"/>
                <a:gd name="connsiteY2" fmla="*/ 87 h 67163"/>
                <a:gd name="connsiteX3" fmla="*/ 315297 w 322463"/>
                <a:gd name="connsiteY3" fmla="*/ 87 h 67163"/>
                <a:gd name="connsiteX4" fmla="*/ 5546 w 322463"/>
                <a:gd name="connsiteY4" fmla="*/ 54536 h 67163"/>
                <a:gd name="connsiteX5" fmla="*/ 274 w 322463"/>
                <a:gd name="connsiteY5" fmla="*/ 60730 h 67163"/>
                <a:gd name="connsiteX6" fmla="*/ 6476 w 322463"/>
                <a:gd name="connsiteY6" fmla="*/ 67251 h 67163"/>
                <a:gd name="connsiteX7" fmla="*/ 7406 w 322463"/>
                <a:gd name="connsiteY7" fmla="*/ 66925 h 67163"/>
                <a:gd name="connsiteX8" fmla="*/ 317467 w 322463"/>
                <a:gd name="connsiteY8" fmla="*/ 13129 h 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463" h="67163">
                  <a:moveTo>
                    <a:pt x="317467" y="13129"/>
                  </a:moveTo>
                  <a:cubicBezTo>
                    <a:pt x="320258" y="12477"/>
                    <a:pt x="322738" y="9868"/>
                    <a:pt x="322738" y="6608"/>
                  </a:cubicBezTo>
                  <a:cubicBezTo>
                    <a:pt x="322738" y="3022"/>
                    <a:pt x="319948" y="87"/>
                    <a:pt x="316537" y="87"/>
                  </a:cubicBezTo>
                  <a:lnTo>
                    <a:pt x="315297" y="87"/>
                  </a:lnTo>
                  <a:lnTo>
                    <a:pt x="5546" y="54536"/>
                  </a:lnTo>
                  <a:cubicBezTo>
                    <a:pt x="2755" y="54862"/>
                    <a:pt x="274" y="57796"/>
                    <a:pt x="274" y="60730"/>
                  </a:cubicBezTo>
                  <a:cubicBezTo>
                    <a:pt x="274" y="64317"/>
                    <a:pt x="3065" y="67251"/>
                    <a:pt x="6476" y="67251"/>
                  </a:cubicBezTo>
                  <a:cubicBezTo>
                    <a:pt x="6786" y="67251"/>
                    <a:pt x="7096" y="66925"/>
                    <a:pt x="7406" y="66925"/>
                  </a:cubicBezTo>
                  <a:lnTo>
                    <a:pt x="317467" y="13129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71" name="Figura a mano libera: forma 70">
              <a:extLst>
                <a:ext uri="{FF2B5EF4-FFF2-40B4-BE49-F238E27FC236}">
                  <a16:creationId xmlns:a16="http://schemas.microsoft.com/office/drawing/2014/main" id="{3A6394D7-4A1F-6528-23EB-CEECA4DD2B91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9620552" y="9016071"/>
              <a:ext cx="322463" cy="67163"/>
            </a:xfrm>
            <a:custGeom>
              <a:avLst/>
              <a:gdLst>
                <a:gd name="connsiteX0" fmla="*/ 317477 w 322463"/>
                <a:gd name="connsiteY0" fmla="*/ 13127 h 67163"/>
                <a:gd name="connsiteX1" fmla="*/ 322748 w 322463"/>
                <a:gd name="connsiteY1" fmla="*/ 6606 h 67163"/>
                <a:gd name="connsiteX2" fmla="*/ 316547 w 322463"/>
                <a:gd name="connsiteY2" fmla="*/ 86 h 67163"/>
                <a:gd name="connsiteX3" fmla="*/ 315307 w 322463"/>
                <a:gd name="connsiteY3" fmla="*/ 86 h 67163"/>
                <a:gd name="connsiteX4" fmla="*/ 5555 w 322463"/>
                <a:gd name="connsiteY4" fmla="*/ 54534 h 67163"/>
                <a:gd name="connsiteX5" fmla="*/ 284 w 322463"/>
                <a:gd name="connsiteY5" fmla="*/ 60729 h 67163"/>
                <a:gd name="connsiteX6" fmla="*/ 6486 w 322463"/>
                <a:gd name="connsiteY6" fmla="*/ 67250 h 67163"/>
                <a:gd name="connsiteX7" fmla="*/ 7416 w 322463"/>
                <a:gd name="connsiteY7" fmla="*/ 66924 h 67163"/>
                <a:gd name="connsiteX8" fmla="*/ 317477 w 322463"/>
                <a:gd name="connsiteY8" fmla="*/ 13127 h 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463" h="67163">
                  <a:moveTo>
                    <a:pt x="317477" y="13127"/>
                  </a:moveTo>
                  <a:cubicBezTo>
                    <a:pt x="320268" y="12475"/>
                    <a:pt x="322748" y="9867"/>
                    <a:pt x="322748" y="6606"/>
                  </a:cubicBezTo>
                  <a:cubicBezTo>
                    <a:pt x="322748" y="3020"/>
                    <a:pt x="319958" y="86"/>
                    <a:pt x="316547" y="86"/>
                  </a:cubicBezTo>
                  <a:lnTo>
                    <a:pt x="315307" y="86"/>
                  </a:lnTo>
                  <a:lnTo>
                    <a:pt x="5555" y="54534"/>
                  </a:lnTo>
                  <a:cubicBezTo>
                    <a:pt x="2765" y="54860"/>
                    <a:pt x="284" y="57794"/>
                    <a:pt x="284" y="60729"/>
                  </a:cubicBezTo>
                  <a:cubicBezTo>
                    <a:pt x="284" y="64315"/>
                    <a:pt x="3075" y="67250"/>
                    <a:pt x="6486" y="67250"/>
                  </a:cubicBezTo>
                  <a:cubicBezTo>
                    <a:pt x="6796" y="67250"/>
                    <a:pt x="7106" y="66924"/>
                    <a:pt x="7416" y="66924"/>
                  </a:cubicBezTo>
                  <a:lnTo>
                    <a:pt x="317477" y="13127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72" name="Figura a mano libera: forma 71">
              <a:extLst>
                <a:ext uri="{FF2B5EF4-FFF2-40B4-BE49-F238E27FC236}">
                  <a16:creationId xmlns:a16="http://schemas.microsoft.com/office/drawing/2014/main" id="{82BA35E1-3BDD-EC91-86E9-9CE872968178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9930614" y="8961731"/>
              <a:ext cx="322463" cy="67163"/>
            </a:xfrm>
            <a:custGeom>
              <a:avLst/>
              <a:gdLst>
                <a:gd name="connsiteX0" fmla="*/ 317487 w 322463"/>
                <a:gd name="connsiteY0" fmla="*/ 13126 h 67163"/>
                <a:gd name="connsiteX1" fmla="*/ 322758 w 322463"/>
                <a:gd name="connsiteY1" fmla="*/ 6605 h 67163"/>
                <a:gd name="connsiteX2" fmla="*/ 316557 w 322463"/>
                <a:gd name="connsiteY2" fmla="*/ 84 h 67163"/>
                <a:gd name="connsiteX3" fmla="*/ 315317 w 322463"/>
                <a:gd name="connsiteY3" fmla="*/ 84 h 67163"/>
                <a:gd name="connsiteX4" fmla="*/ 5565 w 322463"/>
                <a:gd name="connsiteY4" fmla="*/ 54532 h 67163"/>
                <a:gd name="connsiteX5" fmla="*/ 294 w 322463"/>
                <a:gd name="connsiteY5" fmla="*/ 60727 h 67163"/>
                <a:gd name="connsiteX6" fmla="*/ 6496 w 322463"/>
                <a:gd name="connsiteY6" fmla="*/ 67248 h 67163"/>
                <a:gd name="connsiteX7" fmla="*/ 7426 w 322463"/>
                <a:gd name="connsiteY7" fmla="*/ 66922 h 67163"/>
                <a:gd name="connsiteX8" fmla="*/ 317487 w 322463"/>
                <a:gd name="connsiteY8" fmla="*/ 13126 h 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463" h="67163">
                  <a:moveTo>
                    <a:pt x="317487" y="13126"/>
                  </a:moveTo>
                  <a:cubicBezTo>
                    <a:pt x="320278" y="12473"/>
                    <a:pt x="322758" y="9865"/>
                    <a:pt x="322758" y="6605"/>
                  </a:cubicBezTo>
                  <a:cubicBezTo>
                    <a:pt x="322758" y="3018"/>
                    <a:pt x="319968" y="84"/>
                    <a:pt x="316557" y="84"/>
                  </a:cubicBezTo>
                  <a:lnTo>
                    <a:pt x="315317" y="84"/>
                  </a:lnTo>
                  <a:lnTo>
                    <a:pt x="5565" y="54532"/>
                  </a:lnTo>
                  <a:cubicBezTo>
                    <a:pt x="2775" y="54858"/>
                    <a:pt x="294" y="57793"/>
                    <a:pt x="294" y="60727"/>
                  </a:cubicBezTo>
                  <a:cubicBezTo>
                    <a:pt x="294" y="64314"/>
                    <a:pt x="3085" y="67248"/>
                    <a:pt x="6496" y="67248"/>
                  </a:cubicBezTo>
                  <a:cubicBezTo>
                    <a:pt x="6806" y="67248"/>
                    <a:pt x="7116" y="66922"/>
                    <a:pt x="7426" y="66922"/>
                  </a:cubicBezTo>
                  <a:lnTo>
                    <a:pt x="317487" y="13126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73" name="Figura a mano libera: forma 72">
              <a:extLst>
                <a:ext uri="{FF2B5EF4-FFF2-40B4-BE49-F238E27FC236}">
                  <a16:creationId xmlns:a16="http://schemas.microsoft.com/office/drawing/2014/main" id="{E5DF8446-C3BE-780A-C154-5E27CEA3749A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0240675" y="8907392"/>
              <a:ext cx="322463" cy="67163"/>
            </a:xfrm>
            <a:custGeom>
              <a:avLst/>
              <a:gdLst>
                <a:gd name="connsiteX0" fmla="*/ 317497 w 322463"/>
                <a:gd name="connsiteY0" fmla="*/ 13124 h 67163"/>
                <a:gd name="connsiteX1" fmla="*/ 322768 w 322463"/>
                <a:gd name="connsiteY1" fmla="*/ 6603 h 67163"/>
                <a:gd name="connsiteX2" fmla="*/ 316567 w 322463"/>
                <a:gd name="connsiteY2" fmla="*/ 82 h 67163"/>
                <a:gd name="connsiteX3" fmla="*/ 315327 w 322463"/>
                <a:gd name="connsiteY3" fmla="*/ 82 h 67163"/>
                <a:gd name="connsiteX4" fmla="*/ 5575 w 322463"/>
                <a:gd name="connsiteY4" fmla="*/ 54531 h 67163"/>
                <a:gd name="connsiteX5" fmla="*/ 304 w 322463"/>
                <a:gd name="connsiteY5" fmla="*/ 60725 h 67163"/>
                <a:gd name="connsiteX6" fmla="*/ 6506 w 322463"/>
                <a:gd name="connsiteY6" fmla="*/ 67246 h 67163"/>
                <a:gd name="connsiteX7" fmla="*/ 7436 w 322463"/>
                <a:gd name="connsiteY7" fmla="*/ 66920 h 67163"/>
                <a:gd name="connsiteX8" fmla="*/ 317497 w 322463"/>
                <a:gd name="connsiteY8" fmla="*/ 13124 h 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463" h="67163">
                  <a:moveTo>
                    <a:pt x="317497" y="13124"/>
                  </a:moveTo>
                  <a:cubicBezTo>
                    <a:pt x="320288" y="12472"/>
                    <a:pt x="322768" y="9863"/>
                    <a:pt x="322768" y="6603"/>
                  </a:cubicBezTo>
                  <a:cubicBezTo>
                    <a:pt x="322768" y="3017"/>
                    <a:pt x="319978" y="82"/>
                    <a:pt x="316567" y="82"/>
                  </a:cubicBezTo>
                  <a:lnTo>
                    <a:pt x="315327" y="82"/>
                  </a:lnTo>
                  <a:lnTo>
                    <a:pt x="5575" y="54531"/>
                  </a:lnTo>
                  <a:cubicBezTo>
                    <a:pt x="2785" y="54857"/>
                    <a:pt x="304" y="57791"/>
                    <a:pt x="304" y="60725"/>
                  </a:cubicBezTo>
                  <a:cubicBezTo>
                    <a:pt x="304" y="64312"/>
                    <a:pt x="3095" y="67246"/>
                    <a:pt x="6506" y="67246"/>
                  </a:cubicBezTo>
                  <a:cubicBezTo>
                    <a:pt x="6816" y="67246"/>
                    <a:pt x="7126" y="66920"/>
                    <a:pt x="7436" y="66920"/>
                  </a:cubicBezTo>
                  <a:lnTo>
                    <a:pt x="317497" y="13124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74" name="Figura a mano libera: forma 73">
              <a:extLst>
                <a:ext uri="{FF2B5EF4-FFF2-40B4-BE49-F238E27FC236}">
                  <a16:creationId xmlns:a16="http://schemas.microsoft.com/office/drawing/2014/main" id="{197CA267-F9B6-46C6-D12B-E4DEDA524D53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0550737" y="8853053"/>
              <a:ext cx="322463" cy="67163"/>
            </a:xfrm>
            <a:custGeom>
              <a:avLst/>
              <a:gdLst>
                <a:gd name="connsiteX0" fmla="*/ 317507 w 322463"/>
                <a:gd name="connsiteY0" fmla="*/ 13122 h 67163"/>
                <a:gd name="connsiteX1" fmla="*/ 322778 w 322463"/>
                <a:gd name="connsiteY1" fmla="*/ 6601 h 67163"/>
                <a:gd name="connsiteX2" fmla="*/ 316577 w 322463"/>
                <a:gd name="connsiteY2" fmla="*/ 81 h 67163"/>
                <a:gd name="connsiteX3" fmla="*/ 315337 w 322463"/>
                <a:gd name="connsiteY3" fmla="*/ 81 h 67163"/>
                <a:gd name="connsiteX4" fmla="*/ 5585 w 322463"/>
                <a:gd name="connsiteY4" fmla="*/ 54529 h 67163"/>
                <a:gd name="connsiteX5" fmla="*/ 314 w 322463"/>
                <a:gd name="connsiteY5" fmla="*/ 60724 h 67163"/>
                <a:gd name="connsiteX6" fmla="*/ 6516 w 322463"/>
                <a:gd name="connsiteY6" fmla="*/ 67245 h 67163"/>
                <a:gd name="connsiteX7" fmla="*/ 7446 w 322463"/>
                <a:gd name="connsiteY7" fmla="*/ 66919 h 67163"/>
                <a:gd name="connsiteX8" fmla="*/ 317507 w 322463"/>
                <a:gd name="connsiteY8" fmla="*/ 13122 h 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463" h="67163">
                  <a:moveTo>
                    <a:pt x="317507" y="13122"/>
                  </a:moveTo>
                  <a:cubicBezTo>
                    <a:pt x="320298" y="12470"/>
                    <a:pt x="322778" y="9862"/>
                    <a:pt x="322778" y="6601"/>
                  </a:cubicBezTo>
                  <a:cubicBezTo>
                    <a:pt x="322778" y="3015"/>
                    <a:pt x="319988" y="81"/>
                    <a:pt x="316577" y="81"/>
                  </a:cubicBezTo>
                  <a:lnTo>
                    <a:pt x="315337" y="81"/>
                  </a:lnTo>
                  <a:lnTo>
                    <a:pt x="5585" y="54529"/>
                  </a:lnTo>
                  <a:cubicBezTo>
                    <a:pt x="2795" y="54855"/>
                    <a:pt x="314" y="57789"/>
                    <a:pt x="314" y="60724"/>
                  </a:cubicBezTo>
                  <a:cubicBezTo>
                    <a:pt x="314" y="64310"/>
                    <a:pt x="3105" y="67245"/>
                    <a:pt x="6516" y="67245"/>
                  </a:cubicBezTo>
                  <a:cubicBezTo>
                    <a:pt x="6826" y="67245"/>
                    <a:pt x="7136" y="66919"/>
                    <a:pt x="7446" y="66919"/>
                  </a:cubicBezTo>
                  <a:lnTo>
                    <a:pt x="317507" y="13122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75" name="Figura a mano libera: forma 74">
              <a:extLst>
                <a:ext uri="{FF2B5EF4-FFF2-40B4-BE49-F238E27FC236}">
                  <a16:creationId xmlns:a16="http://schemas.microsoft.com/office/drawing/2014/main" id="{F92DD5DC-14AA-040B-F55C-74B6A5BA5A45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10860798" y="8798713"/>
              <a:ext cx="322463" cy="67163"/>
            </a:xfrm>
            <a:custGeom>
              <a:avLst/>
              <a:gdLst>
                <a:gd name="connsiteX0" fmla="*/ 317517 w 322463"/>
                <a:gd name="connsiteY0" fmla="*/ 13121 h 67163"/>
                <a:gd name="connsiteX1" fmla="*/ 322788 w 322463"/>
                <a:gd name="connsiteY1" fmla="*/ 6600 h 67163"/>
                <a:gd name="connsiteX2" fmla="*/ 316587 w 322463"/>
                <a:gd name="connsiteY2" fmla="*/ 79 h 67163"/>
                <a:gd name="connsiteX3" fmla="*/ 315347 w 322463"/>
                <a:gd name="connsiteY3" fmla="*/ 79 h 67163"/>
                <a:gd name="connsiteX4" fmla="*/ 5595 w 322463"/>
                <a:gd name="connsiteY4" fmla="*/ 54527 h 67163"/>
                <a:gd name="connsiteX5" fmla="*/ 324 w 322463"/>
                <a:gd name="connsiteY5" fmla="*/ 60722 h 67163"/>
                <a:gd name="connsiteX6" fmla="*/ 6526 w 322463"/>
                <a:gd name="connsiteY6" fmla="*/ 67243 h 67163"/>
                <a:gd name="connsiteX7" fmla="*/ 7456 w 322463"/>
                <a:gd name="connsiteY7" fmla="*/ 66917 h 67163"/>
                <a:gd name="connsiteX8" fmla="*/ 317517 w 322463"/>
                <a:gd name="connsiteY8" fmla="*/ 13121 h 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463" h="67163">
                  <a:moveTo>
                    <a:pt x="317517" y="13121"/>
                  </a:moveTo>
                  <a:cubicBezTo>
                    <a:pt x="320308" y="12468"/>
                    <a:pt x="322788" y="9860"/>
                    <a:pt x="322788" y="6600"/>
                  </a:cubicBezTo>
                  <a:cubicBezTo>
                    <a:pt x="322788" y="3013"/>
                    <a:pt x="319998" y="79"/>
                    <a:pt x="316587" y="79"/>
                  </a:cubicBezTo>
                  <a:lnTo>
                    <a:pt x="315347" y="79"/>
                  </a:lnTo>
                  <a:lnTo>
                    <a:pt x="5595" y="54527"/>
                  </a:lnTo>
                  <a:cubicBezTo>
                    <a:pt x="2805" y="54853"/>
                    <a:pt x="324" y="57788"/>
                    <a:pt x="324" y="60722"/>
                  </a:cubicBezTo>
                  <a:cubicBezTo>
                    <a:pt x="324" y="64309"/>
                    <a:pt x="3115" y="67243"/>
                    <a:pt x="6526" y="67243"/>
                  </a:cubicBezTo>
                  <a:cubicBezTo>
                    <a:pt x="6836" y="67243"/>
                    <a:pt x="7146" y="66917"/>
                    <a:pt x="7456" y="66917"/>
                  </a:cubicBezTo>
                  <a:lnTo>
                    <a:pt x="317517" y="13121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76" name="Figura a mano libera: forma 75">
              <a:extLst>
                <a:ext uri="{FF2B5EF4-FFF2-40B4-BE49-F238E27FC236}">
                  <a16:creationId xmlns:a16="http://schemas.microsoft.com/office/drawing/2014/main" id="{6FDCDD7B-1E7C-965E-DB44-529D42F51AA8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10911506" y="8789856"/>
              <a:ext cx="322463" cy="67163"/>
            </a:xfrm>
            <a:custGeom>
              <a:avLst/>
              <a:gdLst>
                <a:gd name="connsiteX0" fmla="*/ 317519 w 322463"/>
                <a:gd name="connsiteY0" fmla="*/ 13120 h 67163"/>
                <a:gd name="connsiteX1" fmla="*/ 322790 w 322463"/>
                <a:gd name="connsiteY1" fmla="*/ 6600 h 67163"/>
                <a:gd name="connsiteX2" fmla="*/ 316589 w 322463"/>
                <a:gd name="connsiteY2" fmla="*/ 79 h 67163"/>
                <a:gd name="connsiteX3" fmla="*/ 315348 w 322463"/>
                <a:gd name="connsiteY3" fmla="*/ 79 h 67163"/>
                <a:gd name="connsiteX4" fmla="*/ 5597 w 322463"/>
                <a:gd name="connsiteY4" fmla="*/ 54527 h 67163"/>
                <a:gd name="connsiteX5" fmla="*/ 326 w 322463"/>
                <a:gd name="connsiteY5" fmla="*/ 60722 h 67163"/>
                <a:gd name="connsiteX6" fmla="*/ 6527 w 322463"/>
                <a:gd name="connsiteY6" fmla="*/ 67243 h 67163"/>
                <a:gd name="connsiteX7" fmla="*/ 7457 w 322463"/>
                <a:gd name="connsiteY7" fmla="*/ 66917 h 67163"/>
                <a:gd name="connsiteX8" fmla="*/ 317519 w 322463"/>
                <a:gd name="connsiteY8" fmla="*/ 13120 h 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463" h="67163">
                  <a:moveTo>
                    <a:pt x="317519" y="13120"/>
                  </a:moveTo>
                  <a:cubicBezTo>
                    <a:pt x="320309" y="12468"/>
                    <a:pt x="322790" y="9860"/>
                    <a:pt x="322790" y="6600"/>
                  </a:cubicBezTo>
                  <a:cubicBezTo>
                    <a:pt x="322790" y="3013"/>
                    <a:pt x="319999" y="79"/>
                    <a:pt x="316589" y="79"/>
                  </a:cubicBezTo>
                  <a:lnTo>
                    <a:pt x="315348" y="79"/>
                  </a:lnTo>
                  <a:lnTo>
                    <a:pt x="5597" y="54527"/>
                  </a:lnTo>
                  <a:cubicBezTo>
                    <a:pt x="2806" y="54853"/>
                    <a:pt x="326" y="57788"/>
                    <a:pt x="326" y="60722"/>
                  </a:cubicBezTo>
                  <a:cubicBezTo>
                    <a:pt x="326" y="64308"/>
                    <a:pt x="3116" y="67243"/>
                    <a:pt x="6527" y="67243"/>
                  </a:cubicBezTo>
                  <a:cubicBezTo>
                    <a:pt x="6837" y="67243"/>
                    <a:pt x="7147" y="66917"/>
                    <a:pt x="7457" y="66917"/>
                  </a:cubicBezTo>
                  <a:lnTo>
                    <a:pt x="317519" y="13120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77" name="Figura a mano libera: forma 76">
              <a:extLst>
                <a:ext uri="{FF2B5EF4-FFF2-40B4-BE49-F238E27FC236}">
                  <a16:creationId xmlns:a16="http://schemas.microsoft.com/office/drawing/2014/main" id="{2162F32F-D372-CD82-C456-D108AC4DE3BB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9381805" y="8800588"/>
              <a:ext cx="70073" cy="326038"/>
            </a:xfrm>
            <a:custGeom>
              <a:avLst/>
              <a:gdLst>
                <a:gd name="connsiteX0" fmla="*/ 70350 w 70073"/>
                <a:gd name="connsiteY0" fmla="*/ 319601 h 326038"/>
                <a:gd name="connsiteX1" fmla="*/ 70040 w 70073"/>
                <a:gd name="connsiteY1" fmla="*/ 317319 h 326038"/>
                <a:gd name="connsiteX2" fmla="*/ 12989 w 70073"/>
                <a:gd name="connsiteY2" fmla="*/ 163103 h 326038"/>
                <a:gd name="connsiteX3" fmla="*/ 70040 w 70073"/>
                <a:gd name="connsiteY3" fmla="*/ 8887 h 326038"/>
                <a:gd name="connsiteX4" fmla="*/ 70350 w 70073"/>
                <a:gd name="connsiteY4" fmla="*/ 6605 h 326038"/>
                <a:gd name="connsiteX5" fmla="*/ 64149 w 70073"/>
                <a:gd name="connsiteY5" fmla="*/ 84 h 326038"/>
                <a:gd name="connsiteX6" fmla="*/ 58258 w 70073"/>
                <a:gd name="connsiteY6" fmla="*/ 4322 h 326038"/>
                <a:gd name="connsiteX7" fmla="*/ 586 w 70073"/>
                <a:gd name="connsiteY7" fmla="*/ 160821 h 326038"/>
                <a:gd name="connsiteX8" fmla="*/ 276 w 70073"/>
                <a:gd name="connsiteY8" fmla="*/ 163103 h 326038"/>
                <a:gd name="connsiteX9" fmla="*/ 586 w 70073"/>
                <a:gd name="connsiteY9" fmla="*/ 165385 h 326038"/>
                <a:gd name="connsiteX10" fmla="*/ 58258 w 70073"/>
                <a:gd name="connsiteY10" fmla="*/ 321884 h 326038"/>
                <a:gd name="connsiteX11" fmla="*/ 64149 w 70073"/>
                <a:gd name="connsiteY11" fmla="*/ 326122 h 326038"/>
                <a:gd name="connsiteX12" fmla="*/ 70350 w 70073"/>
                <a:gd name="connsiteY12" fmla="*/ 319601 h 32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073" h="326038">
                  <a:moveTo>
                    <a:pt x="70350" y="319601"/>
                  </a:moveTo>
                  <a:cubicBezTo>
                    <a:pt x="70350" y="318623"/>
                    <a:pt x="70350" y="317971"/>
                    <a:pt x="70040" y="317319"/>
                  </a:cubicBezTo>
                  <a:lnTo>
                    <a:pt x="12989" y="163103"/>
                  </a:lnTo>
                  <a:lnTo>
                    <a:pt x="70040" y="8887"/>
                  </a:lnTo>
                  <a:cubicBezTo>
                    <a:pt x="70350" y="8235"/>
                    <a:pt x="70350" y="7583"/>
                    <a:pt x="70350" y="6605"/>
                  </a:cubicBezTo>
                  <a:cubicBezTo>
                    <a:pt x="70350" y="3018"/>
                    <a:pt x="67559" y="84"/>
                    <a:pt x="64149" y="84"/>
                  </a:cubicBezTo>
                  <a:cubicBezTo>
                    <a:pt x="61668" y="84"/>
                    <a:pt x="59188" y="1714"/>
                    <a:pt x="58258" y="4322"/>
                  </a:cubicBezTo>
                  <a:lnTo>
                    <a:pt x="586" y="160821"/>
                  </a:lnTo>
                  <a:cubicBezTo>
                    <a:pt x="276" y="161473"/>
                    <a:pt x="276" y="162125"/>
                    <a:pt x="276" y="163103"/>
                  </a:cubicBezTo>
                  <a:cubicBezTo>
                    <a:pt x="276" y="164081"/>
                    <a:pt x="276" y="164733"/>
                    <a:pt x="586" y="165385"/>
                  </a:cubicBezTo>
                  <a:lnTo>
                    <a:pt x="58258" y="321884"/>
                  </a:lnTo>
                  <a:cubicBezTo>
                    <a:pt x="59188" y="324492"/>
                    <a:pt x="61668" y="326122"/>
                    <a:pt x="64149" y="326122"/>
                  </a:cubicBezTo>
                  <a:cubicBezTo>
                    <a:pt x="67559" y="326122"/>
                    <a:pt x="70350" y="323188"/>
                    <a:pt x="70350" y="319601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78" name="Figura a mano libera: forma 77">
              <a:extLst>
                <a:ext uri="{FF2B5EF4-FFF2-40B4-BE49-F238E27FC236}">
                  <a16:creationId xmlns:a16="http://schemas.microsoft.com/office/drawing/2014/main" id="{75684ABB-0277-583E-8F29-DE5378E119F5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9477304" y="8901017"/>
              <a:ext cx="168053" cy="147695"/>
            </a:xfrm>
            <a:custGeom>
              <a:avLst/>
              <a:gdLst>
                <a:gd name="connsiteX0" fmla="*/ 168333 w 168053"/>
                <a:gd name="connsiteY0" fmla="*/ 97570 h 147695"/>
                <a:gd name="connsiteX1" fmla="*/ 164613 w 168053"/>
                <a:gd name="connsiteY1" fmla="*/ 94309 h 147695"/>
                <a:gd name="connsiteX2" fmla="*/ 159962 w 168053"/>
                <a:gd name="connsiteY2" fmla="*/ 100178 h 147695"/>
                <a:gd name="connsiteX3" fmla="*/ 128336 w 168053"/>
                <a:gd name="connsiteY3" fmla="*/ 140607 h 147695"/>
                <a:gd name="connsiteX4" fmla="*/ 120894 w 168053"/>
                <a:gd name="connsiteY4" fmla="*/ 129847 h 147695"/>
                <a:gd name="connsiteX5" fmla="*/ 126475 w 168053"/>
                <a:gd name="connsiteY5" fmla="*/ 106699 h 147695"/>
                <a:gd name="connsiteX6" fmla="*/ 145389 w 168053"/>
                <a:gd name="connsiteY6" fmla="*/ 34970 h 147695"/>
                <a:gd name="connsiteX7" fmla="*/ 109732 w 168053"/>
                <a:gd name="connsiteY7" fmla="*/ 84 h 147695"/>
                <a:gd name="connsiteX8" fmla="*/ 61362 w 168053"/>
                <a:gd name="connsiteY8" fmla="*/ 28449 h 147695"/>
                <a:gd name="connsiteX9" fmla="*/ 32837 w 168053"/>
                <a:gd name="connsiteY9" fmla="*/ 84 h 147695"/>
                <a:gd name="connsiteX10" fmla="*/ 9582 w 168053"/>
                <a:gd name="connsiteY10" fmla="*/ 18668 h 147695"/>
                <a:gd name="connsiteX11" fmla="*/ 280 w 168053"/>
                <a:gd name="connsiteY11" fmla="*/ 50294 h 147695"/>
                <a:gd name="connsiteX12" fmla="*/ 4001 w 168053"/>
                <a:gd name="connsiteY12" fmla="*/ 53554 h 147695"/>
                <a:gd name="connsiteX13" fmla="*/ 9272 w 168053"/>
                <a:gd name="connsiteY13" fmla="*/ 46055 h 147695"/>
                <a:gd name="connsiteX14" fmla="*/ 31906 w 168053"/>
                <a:gd name="connsiteY14" fmla="*/ 7257 h 147695"/>
                <a:gd name="connsiteX15" fmla="*/ 41518 w 168053"/>
                <a:gd name="connsiteY15" fmla="*/ 22255 h 147695"/>
                <a:gd name="connsiteX16" fmla="*/ 36557 w 168053"/>
                <a:gd name="connsiteY16" fmla="*/ 49642 h 147695"/>
                <a:gd name="connsiteX17" fmla="*/ 18574 w 168053"/>
                <a:gd name="connsiteY17" fmla="*/ 124957 h 147695"/>
                <a:gd name="connsiteX18" fmla="*/ 15783 w 168053"/>
                <a:gd name="connsiteY18" fmla="*/ 138976 h 147695"/>
                <a:gd name="connsiteX19" fmla="*/ 24775 w 168053"/>
                <a:gd name="connsiteY19" fmla="*/ 147779 h 147695"/>
                <a:gd name="connsiteX20" fmla="*/ 36247 w 168053"/>
                <a:gd name="connsiteY20" fmla="*/ 138650 h 147695"/>
                <a:gd name="connsiteX21" fmla="*/ 42138 w 168053"/>
                <a:gd name="connsiteY21" fmla="*/ 114523 h 147695"/>
                <a:gd name="connsiteX22" fmla="*/ 48960 w 168053"/>
                <a:gd name="connsiteY22" fmla="*/ 85180 h 147695"/>
                <a:gd name="connsiteX23" fmla="*/ 54231 w 168053"/>
                <a:gd name="connsiteY23" fmla="*/ 63335 h 147695"/>
                <a:gd name="connsiteX24" fmla="*/ 58262 w 168053"/>
                <a:gd name="connsiteY24" fmla="*/ 47034 h 147695"/>
                <a:gd name="connsiteX25" fmla="*/ 108802 w 168053"/>
                <a:gd name="connsiteY25" fmla="*/ 7257 h 147695"/>
                <a:gd name="connsiteX26" fmla="*/ 125545 w 168053"/>
                <a:gd name="connsiteY26" fmla="*/ 30080 h 147695"/>
                <a:gd name="connsiteX27" fmla="*/ 105391 w 168053"/>
                <a:gd name="connsiteY27" fmla="*/ 106046 h 147695"/>
                <a:gd name="connsiteX28" fmla="*/ 102290 w 168053"/>
                <a:gd name="connsiteY28" fmla="*/ 121044 h 147695"/>
                <a:gd name="connsiteX29" fmla="*/ 127715 w 168053"/>
                <a:gd name="connsiteY29" fmla="*/ 147779 h 147695"/>
                <a:gd name="connsiteX30" fmla="*/ 168333 w 168053"/>
                <a:gd name="connsiteY30" fmla="*/ 97570 h 14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68053" h="147695">
                  <a:moveTo>
                    <a:pt x="168333" y="97570"/>
                  </a:moveTo>
                  <a:cubicBezTo>
                    <a:pt x="168333" y="94309"/>
                    <a:pt x="165543" y="94309"/>
                    <a:pt x="164613" y="94309"/>
                  </a:cubicBezTo>
                  <a:cubicBezTo>
                    <a:pt x="161512" y="94309"/>
                    <a:pt x="161512" y="95287"/>
                    <a:pt x="159962" y="100178"/>
                  </a:cubicBezTo>
                  <a:cubicBezTo>
                    <a:pt x="153761" y="122348"/>
                    <a:pt x="143529" y="140607"/>
                    <a:pt x="128336" y="140607"/>
                  </a:cubicBezTo>
                  <a:cubicBezTo>
                    <a:pt x="123065" y="140607"/>
                    <a:pt x="120894" y="137346"/>
                    <a:pt x="120894" y="129847"/>
                  </a:cubicBezTo>
                  <a:cubicBezTo>
                    <a:pt x="120894" y="121696"/>
                    <a:pt x="123685" y="113871"/>
                    <a:pt x="126475" y="106699"/>
                  </a:cubicBezTo>
                  <a:cubicBezTo>
                    <a:pt x="132366" y="89419"/>
                    <a:pt x="145389" y="53554"/>
                    <a:pt x="145389" y="34970"/>
                  </a:cubicBezTo>
                  <a:cubicBezTo>
                    <a:pt x="145389" y="13126"/>
                    <a:pt x="132056" y="84"/>
                    <a:pt x="109732" y="84"/>
                  </a:cubicBezTo>
                  <a:cubicBezTo>
                    <a:pt x="81826" y="84"/>
                    <a:pt x="66633" y="20950"/>
                    <a:pt x="61362" y="28449"/>
                  </a:cubicBezTo>
                  <a:cubicBezTo>
                    <a:pt x="59812" y="10191"/>
                    <a:pt x="47099" y="84"/>
                    <a:pt x="32837" y="84"/>
                  </a:cubicBezTo>
                  <a:cubicBezTo>
                    <a:pt x="18574" y="84"/>
                    <a:pt x="12683" y="12800"/>
                    <a:pt x="9582" y="18668"/>
                  </a:cubicBezTo>
                  <a:cubicBezTo>
                    <a:pt x="4621" y="29754"/>
                    <a:pt x="280" y="48990"/>
                    <a:pt x="280" y="50294"/>
                  </a:cubicBezTo>
                  <a:cubicBezTo>
                    <a:pt x="280" y="53554"/>
                    <a:pt x="4001" y="53554"/>
                    <a:pt x="4001" y="53554"/>
                  </a:cubicBezTo>
                  <a:cubicBezTo>
                    <a:pt x="7102" y="53554"/>
                    <a:pt x="7412" y="53228"/>
                    <a:pt x="9272" y="46055"/>
                  </a:cubicBezTo>
                  <a:cubicBezTo>
                    <a:pt x="14543" y="22907"/>
                    <a:pt x="20744" y="7257"/>
                    <a:pt x="31906" y="7257"/>
                  </a:cubicBezTo>
                  <a:cubicBezTo>
                    <a:pt x="38108" y="7257"/>
                    <a:pt x="41518" y="11495"/>
                    <a:pt x="41518" y="22255"/>
                  </a:cubicBezTo>
                  <a:cubicBezTo>
                    <a:pt x="41518" y="29101"/>
                    <a:pt x="40588" y="32688"/>
                    <a:pt x="36557" y="49642"/>
                  </a:cubicBezTo>
                  <a:lnTo>
                    <a:pt x="18574" y="124957"/>
                  </a:lnTo>
                  <a:cubicBezTo>
                    <a:pt x="17644" y="129847"/>
                    <a:pt x="15783" y="137346"/>
                    <a:pt x="15783" y="138976"/>
                  </a:cubicBezTo>
                  <a:cubicBezTo>
                    <a:pt x="15783" y="144845"/>
                    <a:pt x="20124" y="147779"/>
                    <a:pt x="24775" y="147779"/>
                  </a:cubicBezTo>
                  <a:cubicBezTo>
                    <a:pt x="28496" y="147779"/>
                    <a:pt x="34077" y="145171"/>
                    <a:pt x="36247" y="138650"/>
                  </a:cubicBezTo>
                  <a:cubicBezTo>
                    <a:pt x="36557" y="137998"/>
                    <a:pt x="40278" y="122674"/>
                    <a:pt x="42138" y="114523"/>
                  </a:cubicBezTo>
                  <a:lnTo>
                    <a:pt x="48960" y="85180"/>
                  </a:lnTo>
                  <a:cubicBezTo>
                    <a:pt x="50820" y="78007"/>
                    <a:pt x="52681" y="70834"/>
                    <a:pt x="54231" y="63335"/>
                  </a:cubicBezTo>
                  <a:lnTo>
                    <a:pt x="58262" y="47034"/>
                  </a:lnTo>
                  <a:cubicBezTo>
                    <a:pt x="62913" y="36926"/>
                    <a:pt x="79346" y="7257"/>
                    <a:pt x="108802" y="7257"/>
                  </a:cubicBezTo>
                  <a:cubicBezTo>
                    <a:pt x="122754" y="7257"/>
                    <a:pt x="125545" y="19320"/>
                    <a:pt x="125545" y="30080"/>
                  </a:cubicBezTo>
                  <a:cubicBezTo>
                    <a:pt x="125545" y="50294"/>
                    <a:pt x="110352" y="92027"/>
                    <a:pt x="105391" y="106046"/>
                  </a:cubicBezTo>
                  <a:cubicBezTo>
                    <a:pt x="102600" y="113545"/>
                    <a:pt x="102290" y="117458"/>
                    <a:pt x="102290" y="121044"/>
                  </a:cubicBezTo>
                  <a:cubicBezTo>
                    <a:pt x="102290" y="136368"/>
                    <a:pt x="113143" y="147779"/>
                    <a:pt x="127715" y="147779"/>
                  </a:cubicBezTo>
                  <a:cubicBezTo>
                    <a:pt x="156861" y="147779"/>
                    <a:pt x="168333" y="100178"/>
                    <a:pt x="168333" y="97570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79" name="Figura a mano libera: forma 78">
              <a:extLst>
                <a:ext uri="{FF2B5EF4-FFF2-40B4-BE49-F238E27FC236}">
                  <a16:creationId xmlns:a16="http://schemas.microsoft.com/office/drawing/2014/main" id="{68060B83-C4FA-30FA-1562-E76BD8D21DC8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9678007" y="8974123"/>
              <a:ext cx="79003" cy="151542"/>
            </a:xfrm>
            <a:custGeom>
              <a:avLst/>
              <a:gdLst>
                <a:gd name="connsiteX0" fmla="*/ 79289 w 79003"/>
                <a:gd name="connsiteY0" fmla="*/ 151630 h 151542"/>
                <a:gd name="connsiteX1" fmla="*/ 79289 w 79003"/>
                <a:gd name="connsiteY1" fmla="*/ 143414 h 151542"/>
                <a:gd name="connsiteX2" fmla="*/ 71041 w 79003"/>
                <a:gd name="connsiteY2" fmla="*/ 143414 h 151542"/>
                <a:gd name="connsiteX3" fmla="*/ 49337 w 79003"/>
                <a:gd name="connsiteY3" fmla="*/ 132915 h 151542"/>
                <a:gd name="connsiteX4" fmla="*/ 49337 w 79003"/>
                <a:gd name="connsiteY4" fmla="*/ 6477 h 151542"/>
                <a:gd name="connsiteX5" fmla="*/ 42826 w 79003"/>
                <a:gd name="connsiteY5" fmla="*/ 87 h 151542"/>
                <a:gd name="connsiteX6" fmla="*/ 285 w 79003"/>
                <a:gd name="connsiteY6" fmla="*/ 14694 h 151542"/>
                <a:gd name="connsiteX7" fmla="*/ 285 w 79003"/>
                <a:gd name="connsiteY7" fmla="*/ 22910 h 151542"/>
                <a:gd name="connsiteX8" fmla="*/ 31757 w 79003"/>
                <a:gd name="connsiteY8" fmla="*/ 16519 h 151542"/>
                <a:gd name="connsiteX9" fmla="*/ 31757 w 79003"/>
                <a:gd name="connsiteY9" fmla="*/ 132915 h 151542"/>
                <a:gd name="connsiteX10" fmla="*/ 10052 w 79003"/>
                <a:gd name="connsiteY10" fmla="*/ 143414 h 151542"/>
                <a:gd name="connsiteX11" fmla="*/ 1805 w 79003"/>
                <a:gd name="connsiteY11" fmla="*/ 143414 h 151542"/>
                <a:gd name="connsiteX12" fmla="*/ 1805 w 79003"/>
                <a:gd name="connsiteY12" fmla="*/ 151630 h 151542"/>
                <a:gd name="connsiteX13" fmla="*/ 40438 w 79003"/>
                <a:gd name="connsiteY13" fmla="*/ 150717 h 151542"/>
                <a:gd name="connsiteX14" fmla="*/ 79289 w 79003"/>
                <a:gd name="connsiteY14" fmla="*/ 151630 h 151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003" h="151542">
                  <a:moveTo>
                    <a:pt x="79289" y="151630"/>
                  </a:moveTo>
                  <a:lnTo>
                    <a:pt x="79289" y="143414"/>
                  </a:lnTo>
                  <a:lnTo>
                    <a:pt x="71041" y="143414"/>
                  </a:lnTo>
                  <a:cubicBezTo>
                    <a:pt x="49337" y="143414"/>
                    <a:pt x="49337" y="140447"/>
                    <a:pt x="49337" y="132915"/>
                  </a:cubicBezTo>
                  <a:lnTo>
                    <a:pt x="49337" y="6477"/>
                  </a:lnTo>
                  <a:cubicBezTo>
                    <a:pt x="49337" y="315"/>
                    <a:pt x="48903" y="87"/>
                    <a:pt x="42826" y="87"/>
                  </a:cubicBezTo>
                  <a:cubicBezTo>
                    <a:pt x="28935" y="14465"/>
                    <a:pt x="9184" y="14694"/>
                    <a:pt x="285" y="14694"/>
                  </a:cubicBezTo>
                  <a:lnTo>
                    <a:pt x="285" y="22910"/>
                  </a:lnTo>
                  <a:cubicBezTo>
                    <a:pt x="5494" y="22910"/>
                    <a:pt x="19819" y="22910"/>
                    <a:pt x="31757" y="16519"/>
                  </a:cubicBezTo>
                  <a:lnTo>
                    <a:pt x="31757" y="132915"/>
                  </a:lnTo>
                  <a:cubicBezTo>
                    <a:pt x="31757" y="140447"/>
                    <a:pt x="31757" y="143414"/>
                    <a:pt x="10052" y="143414"/>
                  </a:cubicBezTo>
                  <a:lnTo>
                    <a:pt x="1805" y="143414"/>
                  </a:lnTo>
                  <a:lnTo>
                    <a:pt x="1805" y="151630"/>
                  </a:lnTo>
                  <a:lnTo>
                    <a:pt x="40438" y="150717"/>
                  </a:lnTo>
                  <a:lnTo>
                    <a:pt x="79289" y="151630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80" name="Figura a mano libera: forma 79">
              <a:extLst>
                <a:ext uri="{FF2B5EF4-FFF2-40B4-BE49-F238E27FC236}">
                  <a16:creationId xmlns:a16="http://schemas.microsoft.com/office/drawing/2014/main" id="{69F7213D-B13A-A2FB-F4DC-AA8630005A57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9876347" y="8801240"/>
              <a:ext cx="71624" cy="324734"/>
            </a:xfrm>
            <a:custGeom>
              <a:avLst/>
              <a:gdLst>
                <a:gd name="connsiteX0" fmla="*/ 71916 w 71624"/>
                <a:gd name="connsiteY0" fmla="*/ 321558 h 324734"/>
                <a:gd name="connsiteX1" fmla="*/ 70676 w 71624"/>
                <a:gd name="connsiteY1" fmla="*/ 318949 h 324734"/>
                <a:gd name="connsiteX2" fmla="*/ 17035 w 71624"/>
                <a:gd name="connsiteY2" fmla="*/ 176145 h 324734"/>
                <a:gd name="connsiteX3" fmla="*/ 17035 w 71624"/>
                <a:gd name="connsiteY3" fmla="*/ 148757 h 324734"/>
                <a:gd name="connsiteX4" fmla="*/ 70676 w 71624"/>
                <a:gd name="connsiteY4" fmla="*/ 5953 h 324734"/>
                <a:gd name="connsiteX5" fmla="*/ 71916 w 71624"/>
                <a:gd name="connsiteY5" fmla="*/ 3344 h 324734"/>
                <a:gd name="connsiteX6" fmla="*/ 68816 w 71624"/>
                <a:gd name="connsiteY6" fmla="*/ 84 h 324734"/>
                <a:gd name="connsiteX7" fmla="*/ 66955 w 71624"/>
                <a:gd name="connsiteY7" fmla="*/ 736 h 324734"/>
                <a:gd name="connsiteX8" fmla="*/ 292 w 71624"/>
                <a:gd name="connsiteY8" fmla="*/ 148757 h 324734"/>
                <a:gd name="connsiteX9" fmla="*/ 292 w 71624"/>
                <a:gd name="connsiteY9" fmla="*/ 176145 h 324734"/>
                <a:gd name="connsiteX10" fmla="*/ 66955 w 71624"/>
                <a:gd name="connsiteY10" fmla="*/ 324166 h 324734"/>
                <a:gd name="connsiteX11" fmla="*/ 68816 w 71624"/>
                <a:gd name="connsiteY11" fmla="*/ 324818 h 324734"/>
                <a:gd name="connsiteX12" fmla="*/ 71916 w 71624"/>
                <a:gd name="connsiteY12" fmla="*/ 321558 h 32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624" h="324734">
                  <a:moveTo>
                    <a:pt x="71916" y="321558"/>
                  </a:moveTo>
                  <a:cubicBezTo>
                    <a:pt x="71916" y="320580"/>
                    <a:pt x="71296" y="319601"/>
                    <a:pt x="70676" y="318949"/>
                  </a:cubicBezTo>
                  <a:cubicBezTo>
                    <a:pt x="38430" y="293518"/>
                    <a:pt x="17035" y="228311"/>
                    <a:pt x="17035" y="176145"/>
                  </a:cubicBezTo>
                  <a:lnTo>
                    <a:pt x="17035" y="148757"/>
                  </a:lnTo>
                  <a:cubicBezTo>
                    <a:pt x="17035" y="96591"/>
                    <a:pt x="38430" y="31384"/>
                    <a:pt x="70676" y="5953"/>
                  </a:cubicBezTo>
                  <a:cubicBezTo>
                    <a:pt x="71296" y="5301"/>
                    <a:pt x="71916" y="4322"/>
                    <a:pt x="71916" y="3344"/>
                  </a:cubicBezTo>
                  <a:cubicBezTo>
                    <a:pt x="71916" y="1714"/>
                    <a:pt x="70366" y="84"/>
                    <a:pt x="68816" y="84"/>
                  </a:cubicBezTo>
                  <a:cubicBezTo>
                    <a:pt x="68195" y="84"/>
                    <a:pt x="67575" y="410"/>
                    <a:pt x="66955" y="736"/>
                  </a:cubicBezTo>
                  <a:cubicBezTo>
                    <a:pt x="32849" y="27797"/>
                    <a:pt x="292" y="93005"/>
                    <a:pt x="292" y="148757"/>
                  </a:cubicBezTo>
                  <a:lnTo>
                    <a:pt x="292" y="176145"/>
                  </a:lnTo>
                  <a:cubicBezTo>
                    <a:pt x="292" y="231897"/>
                    <a:pt x="32849" y="297105"/>
                    <a:pt x="66955" y="324166"/>
                  </a:cubicBezTo>
                  <a:cubicBezTo>
                    <a:pt x="67575" y="324492"/>
                    <a:pt x="68195" y="324818"/>
                    <a:pt x="68816" y="324818"/>
                  </a:cubicBezTo>
                  <a:cubicBezTo>
                    <a:pt x="70366" y="324818"/>
                    <a:pt x="71916" y="323188"/>
                    <a:pt x="71916" y="321558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81" name="Figura a mano libera: forma 80">
              <a:extLst>
                <a:ext uri="{FF2B5EF4-FFF2-40B4-BE49-F238E27FC236}">
                  <a16:creationId xmlns:a16="http://schemas.microsoft.com/office/drawing/2014/main" id="{99726BE5-E17E-1839-8F8B-FD8D04C46B82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9972776" y="8841026"/>
              <a:ext cx="95188" cy="207686"/>
            </a:xfrm>
            <a:custGeom>
              <a:avLst/>
              <a:gdLst>
                <a:gd name="connsiteX0" fmla="*/ 95485 w 95188"/>
                <a:gd name="connsiteY0" fmla="*/ 67248 h 207686"/>
                <a:gd name="connsiteX1" fmla="*/ 86803 w 95188"/>
                <a:gd name="connsiteY1" fmla="*/ 63661 h 207686"/>
                <a:gd name="connsiteX2" fmla="*/ 59518 w 95188"/>
                <a:gd name="connsiteY2" fmla="*/ 63661 h 207686"/>
                <a:gd name="connsiteX3" fmla="*/ 72230 w 95188"/>
                <a:gd name="connsiteY3" fmla="*/ 8887 h 207686"/>
                <a:gd name="connsiteX4" fmla="*/ 63238 w 95188"/>
                <a:gd name="connsiteY4" fmla="*/ 84 h 207686"/>
                <a:gd name="connsiteX5" fmla="*/ 50836 w 95188"/>
                <a:gd name="connsiteY5" fmla="*/ 11821 h 207686"/>
                <a:gd name="connsiteX6" fmla="*/ 38743 w 95188"/>
                <a:gd name="connsiteY6" fmla="*/ 63661 h 207686"/>
                <a:gd name="connsiteX7" fmla="*/ 9598 w 95188"/>
                <a:gd name="connsiteY7" fmla="*/ 63661 h 207686"/>
                <a:gd name="connsiteX8" fmla="*/ 296 w 95188"/>
                <a:gd name="connsiteY8" fmla="*/ 69856 h 207686"/>
                <a:gd name="connsiteX9" fmla="*/ 8978 w 95188"/>
                <a:gd name="connsiteY9" fmla="*/ 73768 h 207686"/>
                <a:gd name="connsiteX10" fmla="*/ 36263 w 95188"/>
                <a:gd name="connsiteY10" fmla="*/ 73768 h 207686"/>
                <a:gd name="connsiteX11" fmla="*/ 12698 w 95188"/>
                <a:gd name="connsiteY11" fmla="*/ 177775 h 207686"/>
                <a:gd name="connsiteX12" fmla="*/ 41224 w 95188"/>
                <a:gd name="connsiteY12" fmla="*/ 207770 h 207686"/>
                <a:gd name="connsiteX13" fmla="*/ 90524 w 95188"/>
                <a:gd name="connsiteY13" fmla="*/ 157560 h 207686"/>
                <a:gd name="connsiteX14" fmla="*/ 86803 w 95188"/>
                <a:gd name="connsiteY14" fmla="*/ 154300 h 207686"/>
                <a:gd name="connsiteX15" fmla="*/ 82152 w 95188"/>
                <a:gd name="connsiteY15" fmla="*/ 158864 h 207686"/>
                <a:gd name="connsiteX16" fmla="*/ 41844 w 95188"/>
                <a:gd name="connsiteY16" fmla="*/ 200597 h 207686"/>
                <a:gd name="connsiteX17" fmla="*/ 32232 w 95188"/>
                <a:gd name="connsiteY17" fmla="*/ 185600 h 207686"/>
                <a:gd name="connsiteX18" fmla="*/ 34093 w 95188"/>
                <a:gd name="connsiteY18" fmla="*/ 169950 h 207686"/>
                <a:gd name="connsiteX19" fmla="*/ 57037 w 95188"/>
                <a:gd name="connsiteY19" fmla="*/ 73768 h 207686"/>
                <a:gd name="connsiteX20" fmla="*/ 86183 w 95188"/>
                <a:gd name="connsiteY20" fmla="*/ 73768 h 207686"/>
                <a:gd name="connsiteX21" fmla="*/ 95485 w 95188"/>
                <a:gd name="connsiteY21" fmla="*/ 67248 h 20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188" h="207686">
                  <a:moveTo>
                    <a:pt x="95485" y="67248"/>
                  </a:moveTo>
                  <a:cubicBezTo>
                    <a:pt x="95485" y="63661"/>
                    <a:pt x="92384" y="63661"/>
                    <a:pt x="86803" y="63661"/>
                  </a:cubicBezTo>
                  <a:lnTo>
                    <a:pt x="59518" y="63661"/>
                  </a:lnTo>
                  <a:cubicBezTo>
                    <a:pt x="70680" y="17364"/>
                    <a:pt x="72230" y="10843"/>
                    <a:pt x="72230" y="8887"/>
                  </a:cubicBezTo>
                  <a:cubicBezTo>
                    <a:pt x="72230" y="3344"/>
                    <a:pt x="68509" y="84"/>
                    <a:pt x="63238" y="84"/>
                  </a:cubicBezTo>
                  <a:cubicBezTo>
                    <a:pt x="62308" y="84"/>
                    <a:pt x="53626" y="410"/>
                    <a:pt x="50836" y="11821"/>
                  </a:cubicBezTo>
                  <a:lnTo>
                    <a:pt x="38743" y="63661"/>
                  </a:lnTo>
                  <a:lnTo>
                    <a:pt x="9598" y="63661"/>
                  </a:lnTo>
                  <a:cubicBezTo>
                    <a:pt x="3396" y="63661"/>
                    <a:pt x="296" y="63661"/>
                    <a:pt x="296" y="69856"/>
                  </a:cubicBezTo>
                  <a:cubicBezTo>
                    <a:pt x="296" y="73768"/>
                    <a:pt x="2776" y="73768"/>
                    <a:pt x="8978" y="73768"/>
                  </a:cubicBezTo>
                  <a:lnTo>
                    <a:pt x="36263" y="73768"/>
                  </a:lnTo>
                  <a:cubicBezTo>
                    <a:pt x="13939" y="166363"/>
                    <a:pt x="12698" y="171906"/>
                    <a:pt x="12698" y="177775"/>
                  </a:cubicBezTo>
                  <a:cubicBezTo>
                    <a:pt x="12698" y="195381"/>
                    <a:pt x="24481" y="207770"/>
                    <a:pt x="41224" y="207770"/>
                  </a:cubicBezTo>
                  <a:cubicBezTo>
                    <a:pt x="72850" y="207770"/>
                    <a:pt x="90524" y="160169"/>
                    <a:pt x="90524" y="157560"/>
                  </a:cubicBezTo>
                  <a:cubicBezTo>
                    <a:pt x="90524" y="154300"/>
                    <a:pt x="88043" y="154300"/>
                    <a:pt x="86803" y="154300"/>
                  </a:cubicBezTo>
                  <a:cubicBezTo>
                    <a:pt x="84012" y="154300"/>
                    <a:pt x="83702" y="155278"/>
                    <a:pt x="82152" y="158864"/>
                  </a:cubicBezTo>
                  <a:cubicBezTo>
                    <a:pt x="68819" y="192772"/>
                    <a:pt x="52386" y="200597"/>
                    <a:pt x="41844" y="200597"/>
                  </a:cubicBezTo>
                  <a:cubicBezTo>
                    <a:pt x="35333" y="200597"/>
                    <a:pt x="32232" y="196359"/>
                    <a:pt x="32232" y="185600"/>
                  </a:cubicBezTo>
                  <a:cubicBezTo>
                    <a:pt x="32232" y="177775"/>
                    <a:pt x="32852" y="175492"/>
                    <a:pt x="34093" y="169950"/>
                  </a:cubicBezTo>
                  <a:lnTo>
                    <a:pt x="57037" y="73768"/>
                  </a:lnTo>
                  <a:lnTo>
                    <a:pt x="86183" y="73768"/>
                  </a:lnTo>
                  <a:cubicBezTo>
                    <a:pt x="92384" y="73768"/>
                    <a:pt x="95485" y="73768"/>
                    <a:pt x="95485" y="67248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82" name="Figura a mano libera: forma 81">
              <a:extLst>
                <a:ext uri="{FF2B5EF4-FFF2-40B4-BE49-F238E27FC236}">
                  <a16:creationId xmlns:a16="http://schemas.microsoft.com/office/drawing/2014/main" id="{B1457C27-8DB8-4CBC-6216-7AE4C1B6CC9C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10095250" y="8801240"/>
              <a:ext cx="71624" cy="324734"/>
            </a:xfrm>
            <a:custGeom>
              <a:avLst/>
              <a:gdLst>
                <a:gd name="connsiteX0" fmla="*/ 71924 w 71624"/>
                <a:gd name="connsiteY0" fmla="*/ 176145 h 324734"/>
                <a:gd name="connsiteX1" fmla="*/ 71924 w 71624"/>
                <a:gd name="connsiteY1" fmla="*/ 148757 h 324734"/>
                <a:gd name="connsiteX2" fmla="*/ 5260 w 71624"/>
                <a:gd name="connsiteY2" fmla="*/ 736 h 324734"/>
                <a:gd name="connsiteX3" fmla="*/ 3400 w 71624"/>
                <a:gd name="connsiteY3" fmla="*/ 84 h 324734"/>
                <a:gd name="connsiteX4" fmla="*/ 299 w 71624"/>
                <a:gd name="connsiteY4" fmla="*/ 3344 h 324734"/>
                <a:gd name="connsiteX5" fmla="*/ 1540 w 71624"/>
                <a:gd name="connsiteY5" fmla="*/ 5953 h 324734"/>
                <a:gd name="connsiteX6" fmla="*/ 55180 w 71624"/>
                <a:gd name="connsiteY6" fmla="*/ 148757 h 324734"/>
                <a:gd name="connsiteX7" fmla="*/ 55180 w 71624"/>
                <a:gd name="connsiteY7" fmla="*/ 176145 h 324734"/>
                <a:gd name="connsiteX8" fmla="*/ 1540 w 71624"/>
                <a:gd name="connsiteY8" fmla="*/ 318949 h 324734"/>
                <a:gd name="connsiteX9" fmla="*/ 299 w 71624"/>
                <a:gd name="connsiteY9" fmla="*/ 321558 h 324734"/>
                <a:gd name="connsiteX10" fmla="*/ 3400 w 71624"/>
                <a:gd name="connsiteY10" fmla="*/ 324818 h 324734"/>
                <a:gd name="connsiteX11" fmla="*/ 5260 w 71624"/>
                <a:gd name="connsiteY11" fmla="*/ 324166 h 324734"/>
                <a:gd name="connsiteX12" fmla="*/ 71924 w 71624"/>
                <a:gd name="connsiteY12" fmla="*/ 176145 h 32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624" h="324734">
                  <a:moveTo>
                    <a:pt x="71924" y="176145"/>
                  </a:moveTo>
                  <a:lnTo>
                    <a:pt x="71924" y="148757"/>
                  </a:lnTo>
                  <a:cubicBezTo>
                    <a:pt x="71924" y="93005"/>
                    <a:pt x="39367" y="27797"/>
                    <a:pt x="5260" y="736"/>
                  </a:cubicBezTo>
                  <a:cubicBezTo>
                    <a:pt x="4640" y="410"/>
                    <a:pt x="4020" y="84"/>
                    <a:pt x="3400" y="84"/>
                  </a:cubicBezTo>
                  <a:cubicBezTo>
                    <a:pt x="1850" y="84"/>
                    <a:pt x="299" y="1714"/>
                    <a:pt x="299" y="3344"/>
                  </a:cubicBezTo>
                  <a:cubicBezTo>
                    <a:pt x="299" y="4322"/>
                    <a:pt x="920" y="5301"/>
                    <a:pt x="1540" y="5953"/>
                  </a:cubicBezTo>
                  <a:cubicBezTo>
                    <a:pt x="33786" y="31384"/>
                    <a:pt x="55180" y="96591"/>
                    <a:pt x="55180" y="148757"/>
                  </a:cubicBezTo>
                  <a:lnTo>
                    <a:pt x="55180" y="176145"/>
                  </a:lnTo>
                  <a:cubicBezTo>
                    <a:pt x="55180" y="228311"/>
                    <a:pt x="33786" y="293518"/>
                    <a:pt x="1540" y="318949"/>
                  </a:cubicBezTo>
                  <a:cubicBezTo>
                    <a:pt x="920" y="319601"/>
                    <a:pt x="299" y="320580"/>
                    <a:pt x="299" y="321558"/>
                  </a:cubicBezTo>
                  <a:cubicBezTo>
                    <a:pt x="299" y="323188"/>
                    <a:pt x="1850" y="324818"/>
                    <a:pt x="3400" y="324818"/>
                  </a:cubicBezTo>
                  <a:cubicBezTo>
                    <a:pt x="4020" y="324818"/>
                    <a:pt x="4640" y="324492"/>
                    <a:pt x="5260" y="324166"/>
                  </a:cubicBezTo>
                  <a:cubicBezTo>
                    <a:pt x="39367" y="297105"/>
                    <a:pt x="71924" y="231897"/>
                    <a:pt x="71924" y="176145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83" name="Figura a mano libera: forma 82">
              <a:extLst>
                <a:ext uri="{FF2B5EF4-FFF2-40B4-BE49-F238E27FC236}">
                  <a16:creationId xmlns:a16="http://schemas.microsoft.com/office/drawing/2014/main" id="{CCEAF4AF-2D87-C88E-A814-A5F647955939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10266926" y="8818855"/>
              <a:ext cx="152240" cy="229856"/>
            </a:xfrm>
            <a:custGeom>
              <a:avLst/>
              <a:gdLst>
                <a:gd name="connsiteX0" fmla="*/ 152545 w 152240"/>
                <a:gd name="connsiteY0" fmla="*/ 179731 h 229856"/>
                <a:gd name="connsiteX1" fmla="*/ 148825 w 152240"/>
                <a:gd name="connsiteY1" fmla="*/ 176470 h 229856"/>
                <a:gd name="connsiteX2" fmla="*/ 144174 w 152240"/>
                <a:gd name="connsiteY2" fmla="*/ 182339 h 229856"/>
                <a:gd name="connsiteX3" fmla="*/ 112548 w 152240"/>
                <a:gd name="connsiteY3" fmla="*/ 222768 h 229856"/>
                <a:gd name="connsiteX4" fmla="*/ 105106 w 152240"/>
                <a:gd name="connsiteY4" fmla="*/ 212009 h 229856"/>
                <a:gd name="connsiteX5" fmla="*/ 110687 w 152240"/>
                <a:gd name="connsiteY5" fmla="*/ 188860 h 229856"/>
                <a:gd name="connsiteX6" fmla="*/ 129601 w 152240"/>
                <a:gd name="connsiteY6" fmla="*/ 117131 h 229856"/>
                <a:gd name="connsiteX7" fmla="*/ 93944 w 152240"/>
                <a:gd name="connsiteY7" fmla="*/ 82245 h 229856"/>
                <a:gd name="connsiteX8" fmla="*/ 48055 w 152240"/>
                <a:gd name="connsiteY8" fmla="*/ 107350 h 229856"/>
                <a:gd name="connsiteX9" fmla="*/ 72240 w 152240"/>
                <a:gd name="connsiteY9" fmla="*/ 3670 h 229856"/>
                <a:gd name="connsiteX10" fmla="*/ 68209 w 152240"/>
                <a:gd name="connsiteY10" fmla="*/ 84 h 229856"/>
                <a:gd name="connsiteX11" fmla="*/ 30381 w 152240"/>
                <a:gd name="connsiteY11" fmla="*/ 3344 h 229856"/>
                <a:gd name="connsiteX12" fmla="*/ 24490 w 152240"/>
                <a:gd name="connsiteY12" fmla="*/ 9865 h 229856"/>
                <a:gd name="connsiteX13" fmla="*/ 31932 w 152240"/>
                <a:gd name="connsiteY13" fmla="*/ 13777 h 229856"/>
                <a:gd name="connsiteX14" fmla="*/ 47435 w 152240"/>
                <a:gd name="connsiteY14" fmla="*/ 19320 h 229856"/>
                <a:gd name="connsiteX15" fmla="*/ 46504 w 152240"/>
                <a:gd name="connsiteY15" fmla="*/ 25841 h 229856"/>
                <a:gd name="connsiteX16" fmla="*/ 1546 w 152240"/>
                <a:gd name="connsiteY16" fmla="*/ 213639 h 229856"/>
                <a:gd name="connsiteX17" fmla="*/ 305 w 152240"/>
                <a:gd name="connsiteY17" fmla="*/ 220812 h 229856"/>
                <a:gd name="connsiteX18" fmla="*/ 9297 w 152240"/>
                <a:gd name="connsiteY18" fmla="*/ 229941 h 229856"/>
                <a:gd name="connsiteX19" fmla="*/ 20769 w 152240"/>
                <a:gd name="connsiteY19" fmla="*/ 221464 h 229856"/>
                <a:gd name="connsiteX20" fmla="*/ 26661 w 152240"/>
                <a:gd name="connsiteY20" fmla="*/ 196685 h 229856"/>
                <a:gd name="connsiteX21" fmla="*/ 33482 w 152240"/>
                <a:gd name="connsiteY21" fmla="*/ 167341 h 229856"/>
                <a:gd name="connsiteX22" fmla="*/ 38753 w 152240"/>
                <a:gd name="connsiteY22" fmla="*/ 145497 h 229856"/>
                <a:gd name="connsiteX23" fmla="*/ 42164 w 152240"/>
                <a:gd name="connsiteY23" fmla="*/ 130825 h 229856"/>
                <a:gd name="connsiteX24" fmla="*/ 63248 w 152240"/>
                <a:gd name="connsiteY24" fmla="*/ 100829 h 229856"/>
                <a:gd name="connsiteX25" fmla="*/ 93014 w 152240"/>
                <a:gd name="connsiteY25" fmla="*/ 89418 h 229856"/>
                <a:gd name="connsiteX26" fmla="*/ 109757 w 152240"/>
                <a:gd name="connsiteY26" fmla="*/ 112241 h 229856"/>
                <a:gd name="connsiteX27" fmla="*/ 90533 w 152240"/>
                <a:gd name="connsiteY27" fmla="*/ 185273 h 229856"/>
                <a:gd name="connsiteX28" fmla="*/ 86502 w 152240"/>
                <a:gd name="connsiteY28" fmla="*/ 203206 h 229856"/>
                <a:gd name="connsiteX29" fmla="*/ 111927 w 152240"/>
                <a:gd name="connsiteY29" fmla="*/ 229941 h 229856"/>
                <a:gd name="connsiteX30" fmla="*/ 152545 w 152240"/>
                <a:gd name="connsiteY30" fmla="*/ 179731 h 229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52240" h="229856">
                  <a:moveTo>
                    <a:pt x="152545" y="179731"/>
                  </a:moveTo>
                  <a:cubicBezTo>
                    <a:pt x="152545" y="176470"/>
                    <a:pt x="149755" y="176470"/>
                    <a:pt x="148825" y="176470"/>
                  </a:cubicBezTo>
                  <a:cubicBezTo>
                    <a:pt x="145724" y="176470"/>
                    <a:pt x="145724" y="177449"/>
                    <a:pt x="144174" y="182339"/>
                  </a:cubicBezTo>
                  <a:cubicBezTo>
                    <a:pt x="139523" y="199619"/>
                    <a:pt x="129601" y="222768"/>
                    <a:pt x="112548" y="222768"/>
                  </a:cubicBezTo>
                  <a:cubicBezTo>
                    <a:pt x="107276" y="222768"/>
                    <a:pt x="105106" y="219507"/>
                    <a:pt x="105106" y="212009"/>
                  </a:cubicBezTo>
                  <a:cubicBezTo>
                    <a:pt x="105106" y="203858"/>
                    <a:pt x="107897" y="196033"/>
                    <a:pt x="110687" y="188860"/>
                  </a:cubicBezTo>
                  <a:cubicBezTo>
                    <a:pt x="115648" y="174840"/>
                    <a:pt x="129601" y="136042"/>
                    <a:pt x="129601" y="117131"/>
                  </a:cubicBezTo>
                  <a:cubicBezTo>
                    <a:pt x="129601" y="95939"/>
                    <a:pt x="117198" y="82245"/>
                    <a:pt x="93944" y="82245"/>
                  </a:cubicBezTo>
                  <a:cubicBezTo>
                    <a:pt x="74410" y="82245"/>
                    <a:pt x="59527" y="92352"/>
                    <a:pt x="48055" y="107350"/>
                  </a:cubicBezTo>
                  <a:lnTo>
                    <a:pt x="72240" y="3670"/>
                  </a:lnTo>
                  <a:cubicBezTo>
                    <a:pt x="72240" y="3670"/>
                    <a:pt x="72240" y="84"/>
                    <a:pt x="68209" y="84"/>
                  </a:cubicBezTo>
                  <a:cubicBezTo>
                    <a:pt x="61077" y="84"/>
                    <a:pt x="38443" y="2692"/>
                    <a:pt x="30381" y="3344"/>
                  </a:cubicBezTo>
                  <a:cubicBezTo>
                    <a:pt x="27901" y="3670"/>
                    <a:pt x="24490" y="3996"/>
                    <a:pt x="24490" y="9865"/>
                  </a:cubicBezTo>
                  <a:cubicBezTo>
                    <a:pt x="24490" y="13777"/>
                    <a:pt x="27281" y="13777"/>
                    <a:pt x="31932" y="13777"/>
                  </a:cubicBezTo>
                  <a:cubicBezTo>
                    <a:pt x="46815" y="13777"/>
                    <a:pt x="47435" y="16060"/>
                    <a:pt x="47435" y="19320"/>
                  </a:cubicBezTo>
                  <a:lnTo>
                    <a:pt x="46504" y="25841"/>
                  </a:lnTo>
                  <a:lnTo>
                    <a:pt x="1546" y="213639"/>
                  </a:lnTo>
                  <a:cubicBezTo>
                    <a:pt x="305" y="218203"/>
                    <a:pt x="305" y="218855"/>
                    <a:pt x="305" y="220812"/>
                  </a:cubicBezTo>
                  <a:cubicBezTo>
                    <a:pt x="305" y="228310"/>
                    <a:pt x="6507" y="229941"/>
                    <a:pt x="9297" y="229941"/>
                  </a:cubicBezTo>
                  <a:cubicBezTo>
                    <a:pt x="14258" y="229941"/>
                    <a:pt x="19219" y="226028"/>
                    <a:pt x="20769" y="221464"/>
                  </a:cubicBezTo>
                  <a:lnTo>
                    <a:pt x="26661" y="196685"/>
                  </a:lnTo>
                  <a:lnTo>
                    <a:pt x="33482" y="167341"/>
                  </a:lnTo>
                  <a:cubicBezTo>
                    <a:pt x="35342" y="160168"/>
                    <a:pt x="37203" y="152996"/>
                    <a:pt x="38753" y="145497"/>
                  </a:cubicBezTo>
                  <a:cubicBezTo>
                    <a:pt x="39373" y="143541"/>
                    <a:pt x="41854" y="132781"/>
                    <a:pt x="42164" y="130825"/>
                  </a:cubicBezTo>
                  <a:cubicBezTo>
                    <a:pt x="43094" y="127891"/>
                    <a:pt x="52706" y="109633"/>
                    <a:pt x="63248" y="100829"/>
                  </a:cubicBezTo>
                  <a:cubicBezTo>
                    <a:pt x="70069" y="95613"/>
                    <a:pt x="79681" y="89418"/>
                    <a:pt x="93014" y="89418"/>
                  </a:cubicBezTo>
                  <a:cubicBezTo>
                    <a:pt x="106346" y="89418"/>
                    <a:pt x="109757" y="100503"/>
                    <a:pt x="109757" y="112241"/>
                  </a:cubicBezTo>
                  <a:cubicBezTo>
                    <a:pt x="109757" y="129847"/>
                    <a:pt x="97975" y="165385"/>
                    <a:pt x="90533" y="185273"/>
                  </a:cubicBezTo>
                  <a:cubicBezTo>
                    <a:pt x="88053" y="192772"/>
                    <a:pt x="86502" y="196685"/>
                    <a:pt x="86502" y="203206"/>
                  </a:cubicBezTo>
                  <a:cubicBezTo>
                    <a:pt x="86502" y="218529"/>
                    <a:pt x="97355" y="229941"/>
                    <a:pt x="111927" y="229941"/>
                  </a:cubicBezTo>
                  <a:cubicBezTo>
                    <a:pt x="141073" y="229941"/>
                    <a:pt x="152545" y="182339"/>
                    <a:pt x="152545" y="179731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84" name="Figura a mano libera: forma 83">
              <a:extLst>
                <a:ext uri="{FF2B5EF4-FFF2-40B4-BE49-F238E27FC236}">
                  <a16:creationId xmlns:a16="http://schemas.microsoft.com/office/drawing/2014/main" id="{33333A7E-A862-B295-7BEC-836A92B94B18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10442141" y="8974123"/>
              <a:ext cx="95933" cy="151542"/>
            </a:xfrm>
            <a:custGeom>
              <a:avLst/>
              <a:gdLst>
                <a:gd name="connsiteX0" fmla="*/ 96243 w 95933"/>
                <a:gd name="connsiteY0" fmla="*/ 110092 h 151542"/>
                <a:gd name="connsiteX1" fmla="*/ 88864 w 95933"/>
                <a:gd name="connsiteY1" fmla="*/ 110092 h 151542"/>
                <a:gd name="connsiteX2" fmla="*/ 83221 w 95933"/>
                <a:gd name="connsiteY2" fmla="*/ 130861 h 151542"/>
                <a:gd name="connsiteX3" fmla="*/ 61733 w 95933"/>
                <a:gd name="connsiteY3" fmla="*/ 132230 h 151542"/>
                <a:gd name="connsiteX4" fmla="*/ 21797 w 95933"/>
                <a:gd name="connsiteY4" fmla="*/ 132230 h 151542"/>
                <a:gd name="connsiteX5" fmla="*/ 65206 w 95933"/>
                <a:gd name="connsiteY5" fmla="*/ 93888 h 151542"/>
                <a:gd name="connsiteX6" fmla="*/ 96243 w 95933"/>
                <a:gd name="connsiteY6" fmla="*/ 44591 h 151542"/>
                <a:gd name="connsiteX7" fmla="*/ 45455 w 95933"/>
                <a:gd name="connsiteY7" fmla="*/ 87 h 151542"/>
                <a:gd name="connsiteX8" fmla="*/ 310 w 95933"/>
                <a:gd name="connsiteY8" fmla="*/ 40940 h 151542"/>
                <a:gd name="connsiteX9" fmla="*/ 11813 w 95933"/>
                <a:gd name="connsiteY9" fmla="*/ 53720 h 151542"/>
                <a:gd name="connsiteX10" fmla="*/ 23317 w 95933"/>
                <a:gd name="connsiteY10" fmla="*/ 41624 h 151542"/>
                <a:gd name="connsiteX11" fmla="*/ 10511 w 95933"/>
                <a:gd name="connsiteY11" fmla="*/ 29528 h 151542"/>
                <a:gd name="connsiteX12" fmla="*/ 42200 w 95933"/>
                <a:gd name="connsiteY12" fmla="*/ 8303 h 151542"/>
                <a:gd name="connsiteX13" fmla="*/ 75190 w 95933"/>
                <a:gd name="connsiteY13" fmla="*/ 44591 h 151542"/>
                <a:gd name="connsiteX14" fmla="*/ 54788 w 95933"/>
                <a:gd name="connsiteY14" fmla="*/ 88411 h 151542"/>
                <a:gd name="connsiteX15" fmla="*/ 2481 w 95933"/>
                <a:gd name="connsiteY15" fmla="*/ 142729 h 151542"/>
                <a:gd name="connsiteX16" fmla="*/ 310 w 95933"/>
                <a:gd name="connsiteY16" fmla="*/ 151630 h 151542"/>
                <a:gd name="connsiteX17" fmla="*/ 89732 w 95933"/>
                <a:gd name="connsiteY17" fmla="*/ 151630 h 151542"/>
                <a:gd name="connsiteX18" fmla="*/ 96243 w 95933"/>
                <a:gd name="connsiteY18" fmla="*/ 110092 h 151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933" h="151542">
                  <a:moveTo>
                    <a:pt x="96243" y="110092"/>
                  </a:moveTo>
                  <a:lnTo>
                    <a:pt x="88864" y="110092"/>
                  </a:lnTo>
                  <a:cubicBezTo>
                    <a:pt x="88213" y="115113"/>
                    <a:pt x="86042" y="128579"/>
                    <a:pt x="83221" y="130861"/>
                  </a:cubicBezTo>
                  <a:cubicBezTo>
                    <a:pt x="81484" y="132230"/>
                    <a:pt x="64772" y="132230"/>
                    <a:pt x="61733" y="132230"/>
                  </a:cubicBezTo>
                  <a:lnTo>
                    <a:pt x="21797" y="132230"/>
                  </a:lnTo>
                  <a:cubicBezTo>
                    <a:pt x="44587" y="111005"/>
                    <a:pt x="52183" y="104615"/>
                    <a:pt x="65206" y="93888"/>
                  </a:cubicBezTo>
                  <a:cubicBezTo>
                    <a:pt x="81267" y="80423"/>
                    <a:pt x="96243" y="66273"/>
                    <a:pt x="96243" y="44591"/>
                  </a:cubicBezTo>
                  <a:cubicBezTo>
                    <a:pt x="96243" y="16976"/>
                    <a:pt x="73237" y="87"/>
                    <a:pt x="45455" y="87"/>
                  </a:cubicBezTo>
                  <a:cubicBezTo>
                    <a:pt x="18542" y="87"/>
                    <a:pt x="310" y="19943"/>
                    <a:pt x="310" y="40940"/>
                  </a:cubicBezTo>
                  <a:cubicBezTo>
                    <a:pt x="310" y="52579"/>
                    <a:pt x="9643" y="53720"/>
                    <a:pt x="11813" y="53720"/>
                  </a:cubicBezTo>
                  <a:cubicBezTo>
                    <a:pt x="17023" y="53720"/>
                    <a:pt x="23317" y="49841"/>
                    <a:pt x="23317" y="41624"/>
                  </a:cubicBezTo>
                  <a:cubicBezTo>
                    <a:pt x="23317" y="37516"/>
                    <a:pt x="21797" y="29528"/>
                    <a:pt x="10511" y="29528"/>
                  </a:cubicBezTo>
                  <a:cubicBezTo>
                    <a:pt x="17240" y="13324"/>
                    <a:pt x="31998" y="8303"/>
                    <a:pt x="42200" y="8303"/>
                  </a:cubicBezTo>
                  <a:cubicBezTo>
                    <a:pt x="63904" y="8303"/>
                    <a:pt x="75190" y="26105"/>
                    <a:pt x="75190" y="44591"/>
                  </a:cubicBezTo>
                  <a:cubicBezTo>
                    <a:pt x="75190" y="64447"/>
                    <a:pt x="61733" y="80195"/>
                    <a:pt x="54788" y="88411"/>
                  </a:cubicBezTo>
                  <a:lnTo>
                    <a:pt x="2481" y="142729"/>
                  </a:lnTo>
                  <a:cubicBezTo>
                    <a:pt x="310" y="144783"/>
                    <a:pt x="310" y="145239"/>
                    <a:pt x="310" y="151630"/>
                  </a:cubicBezTo>
                  <a:lnTo>
                    <a:pt x="89732" y="151630"/>
                  </a:lnTo>
                  <a:lnTo>
                    <a:pt x="96243" y="110092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85" name="Figura a mano libera: forma 84">
              <a:extLst>
                <a:ext uri="{FF2B5EF4-FFF2-40B4-BE49-F238E27FC236}">
                  <a16:creationId xmlns:a16="http://schemas.microsoft.com/office/drawing/2014/main" id="{00096D53-D18F-0E90-916D-3407AD321144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10650466" y="8801240"/>
              <a:ext cx="71624" cy="324734"/>
            </a:xfrm>
            <a:custGeom>
              <a:avLst/>
              <a:gdLst>
                <a:gd name="connsiteX0" fmla="*/ 71941 w 71624"/>
                <a:gd name="connsiteY0" fmla="*/ 321558 h 324734"/>
                <a:gd name="connsiteX1" fmla="*/ 70701 w 71624"/>
                <a:gd name="connsiteY1" fmla="*/ 318949 h 324734"/>
                <a:gd name="connsiteX2" fmla="*/ 17060 w 71624"/>
                <a:gd name="connsiteY2" fmla="*/ 176145 h 324734"/>
                <a:gd name="connsiteX3" fmla="*/ 17060 w 71624"/>
                <a:gd name="connsiteY3" fmla="*/ 148757 h 324734"/>
                <a:gd name="connsiteX4" fmla="*/ 70701 w 71624"/>
                <a:gd name="connsiteY4" fmla="*/ 5953 h 324734"/>
                <a:gd name="connsiteX5" fmla="*/ 71941 w 71624"/>
                <a:gd name="connsiteY5" fmla="*/ 3344 h 324734"/>
                <a:gd name="connsiteX6" fmla="*/ 68841 w 71624"/>
                <a:gd name="connsiteY6" fmla="*/ 84 h 324734"/>
                <a:gd name="connsiteX7" fmla="*/ 66980 w 71624"/>
                <a:gd name="connsiteY7" fmla="*/ 736 h 324734"/>
                <a:gd name="connsiteX8" fmla="*/ 317 w 71624"/>
                <a:gd name="connsiteY8" fmla="*/ 148757 h 324734"/>
                <a:gd name="connsiteX9" fmla="*/ 317 w 71624"/>
                <a:gd name="connsiteY9" fmla="*/ 176145 h 324734"/>
                <a:gd name="connsiteX10" fmla="*/ 66980 w 71624"/>
                <a:gd name="connsiteY10" fmla="*/ 324166 h 324734"/>
                <a:gd name="connsiteX11" fmla="*/ 68841 w 71624"/>
                <a:gd name="connsiteY11" fmla="*/ 324818 h 324734"/>
                <a:gd name="connsiteX12" fmla="*/ 71941 w 71624"/>
                <a:gd name="connsiteY12" fmla="*/ 321558 h 32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624" h="324734">
                  <a:moveTo>
                    <a:pt x="71941" y="321558"/>
                  </a:moveTo>
                  <a:cubicBezTo>
                    <a:pt x="71941" y="320580"/>
                    <a:pt x="71321" y="319601"/>
                    <a:pt x="70701" y="318949"/>
                  </a:cubicBezTo>
                  <a:cubicBezTo>
                    <a:pt x="38454" y="293518"/>
                    <a:pt x="17060" y="228311"/>
                    <a:pt x="17060" y="176145"/>
                  </a:cubicBezTo>
                  <a:lnTo>
                    <a:pt x="17060" y="148757"/>
                  </a:lnTo>
                  <a:cubicBezTo>
                    <a:pt x="17060" y="96591"/>
                    <a:pt x="38454" y="31384"/>
                    <a:pt x="70701" y="5953"/>
                  </a:cubicBezTo>
                  <a:cubicBezTo>
                    <a:pt x="71321" y="5301"/>
                    <a:pt x="71941" y="4322"/>
                    <a:pt x="71941" y="3344"/>
                  </a:cubicBezTo>
                  <a:cubicBezTo>
                    <a:pt x="71941" y="1714"/>
                    <a:pt x="70391" y="84"/>
                    <a:pt x="68841" y="84"/>
                  </a:cubicBezTo>
                  <a:cubicBezTo>
                    <a:pt x="68220" y="84"/>
                    <a:pt x="67600" y="410"/>
                    <a:pt x="66980" y="736"/>
                  </a:cubicBezTo>
                  <a:cubicBezTo>
                    <a:pt x="32873" y="27797"/>
                    <a:pt x="317" y="93005"/>
                    <a:pt x="317" y="148757"/>
                  </a:cubicBezTo>
                  <a:lnTo>
                    <a:pt x="317" y="176145"/>
                  </a:lnTo>
                  <a:cubicBezTo>
                    <a:pt x="317" y="231897"/>
                    <a:pt x="32873" y="297105"/>
                    <a:pt x="66980" y="324166"/>
                  </a:cubicBezTo>
                  <a:cubicBezTo>
                    <a:pt x="67600" y="324492"/>
                    <a:pt x="68220" y="324818"/>
                    <a:pt x="68841" y="324818"/>
                  </a:cubicBezTo>
                  <a:cubicBezTo>
                    <a:pt x="70391" y="324818"/>
                    <a:pt x="71941" y="323188"/>
                    <a:pt x="71941" y="321558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86" name="Figura a mano libera: forma 85">
              <a:extLst>
                <a:ext uri="{FF2B5EF4-FFF2-40B4-BE49-F238E27FC236}">
                  <a16:creationId xmlns:a16="http://schemas.microsoft.com/office/drawing/2014/main" id="{6551445C-B617-683F-4FB9-FF7FD55C333A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10746895" y="8841026"/>
              <a:ext cx="95188" cy="207686"/>
            </a:xfrm>
            <a:custGeom>
              <a:avLst/>
              <a:gdLst>
                <a:gd name="connsiteX0" fmla="*/ 95510 w 95188"/>
                <a:gd name="connsiteY0" fmla="*/ 67248 h 207686"/>
                <a:gd name="connsiteX1" fmla="*/ 86828 w 95188"/>
                <a:gd name="connsiteY1" fmla="*/ 63661 h 207686"/>
                <a:gd name="connsiteX2" fmla="*/ 59542 w 95188"/>
                <a:gd name="connsiteY2" fmla="*/ 63661 h 207686"/>
                <a:gd name="connsiteX3" fmla="*/ 72255 w 95188"/>
                <a:gd name="connsiteY3" fmla="*/ 8887 h 207686"/>
                <a:gd name="connsiteX4" fmla="*/ 63263 w 95188"/>
                <a:gd name="connsiteY4" fmla="*/ 84 h 207686"/>
                <a:gd name="connsiteX5" fmla="*/ 50861 w 95188"/>
                <a:gd name="connsiteY5" fmla="*/ 11821 h 207686"/>
                <a:gd name="connsiteX6" fmla="*/ 38768 w 95188"/>
                <a:gd name="connsiteY6" fmla="*/ 63661 h 207686"/>
                <a:gd name="connsiteX7" fmla="*/ 9623 w 95188"/>
                <a:gd name="connsiteY7" fmla="*/ 63661 h 207686"/>
                <a:gd name="connsiteX8" fmla="*/ 321 w 95188"/>
                <a:gd name="connsiteY8" fmla="*/ 69856 h 207686"/>
                <a:gd name="connsiteX9" fmla="*/ 9002 w 95188"/>
                <a:gd name="connsiteY9" fmla="*/ 73768 h 207686"/>
                <a:gd name="connsiteX10" fmla="*/ 36288 w 95188"/>
                <a:gd name="connsiteY10" fmla="*/ 73768 h 207686"/>
                <a:gd name="connsiteX11" fmla="*/ 12723 w 95188"/>
                <a:gd name="connsiteY11" fmla="*/ 177775 h 207686"/>
                <a:gd name="connsiteX12" fmla="*/ 41249 w 95188"/>
                <a:gd name="connsiteY12" fmla="*/ 207770 h 207686"/>
                <a:gd name="connsiteX13" fmla="*/ 90549 w 95188"/>
                <a:gd name="connsiteY13" fmla="*/ 157560 h 207686"/>
                <a:gd name="connsiteX14" fmla="*/ 86828 w 95188"/>
                <a:gd name="connsiteY14" fmla="*/ 154300 h 207686"/>
                <a:gd name="connsiteX15" fmla="*/ 82177 w 95188"/>
                <a:gd name="connsiteY15" fmla="*/ 158864 h 207686"/>
                <a:gd name="connsiteX16" fmla="*/ 41869 w 95188"/>
                <a:gd name="connsiteY16" fmla="*/ 200597 h 207686"/>
                <a:gd name="connsiteX17" fmla="*/ 32257 w 95188"/>
                <a:gd name="connsiteY17" fmla="*/ 185600 h 207686"/>
                <a:gd name="connsiteX18" fmla="*/ 34117 w 95188"/>
                <a:gd name="connsiteY18" fmla="*/ 169950 h 207686"/>
                <a:gd name="connsiteX19" fmla="*/ 57062 w 95188"/>
                <a:gd name="connsiteY19" fmla="*/ 73768 h 207686"/>
                <a:gd name="connsiteX20" fmla="*/ 86208 w 95188"/>
                <a:gd name="connsiteY20" fmla="*/ 73768 h 207686"/>
                <a:gd name="connsiteX21" fmla="*/ 95510 w 95188"/>
                <a:gd name="connsiteY21" fmla="*/ 67248 h 20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188" h="207686">
                  <a:moveTo>
                    <a:pt x="95510" y="67248"/>
                  </a:moveTo>
                  <a:cubicBezTo>
                    <a:pt x="95510" y="63661"/>
                    <a:pt x="92409" y="63661"/>
                    <a:pt x="86828" y="63661"/>
                  </a:cubicBezTo>
                  <a:lnTo>
                    <a:pt x="59542" y="63661"/>
                  </a:lnTo>
                  <a:cubicBezTo>
                    <a:pt x="70705" y="17364"/>
                    <a:pt x="72255" y="10843"/>
                    <a:pt x="72255" y="8887"/>
                  </a:cubicBezTo>
                  <a:cubicBezTo>
                    <a:pt x="72255" y="3344"/>
                    <a:pt x="68534" y="84"/>
                    <a:pt x="63263" y="84"/>
                  </a:cubicBezTo>
                  <a:cubicBezTo>
                    <a:pt x="62333" y="84"/>
                    <a:pt x="53651" y="410"/>
                    <a:pt x="50861" y="11821"/>
                  </a:cubicBezTo>
                  <a:lnTo>
                    <a:pt x="38768" y="63661"/>
                  </a:lnTo>
                  <a:lnTo>
                    <a:pt x="9623" y="63661"/>
                  </a:lnTo>
                  <a:cubicBezTo>
                    <a:pt x="3421" y="63661"/>
                    <a:pt x="321" y="63661"/>
                    <a:pt x="321" y="69856"/>
                  </a:cubicBezTo>
                  <a:cubicBezTo>
                    <a:pt x="321" y="73768"/>
                    <a:pt x="2801" y="73768"/>
                    <a:pt x="9002" y="73768"/>
                  </a:cubicBezTo>
                  <a:lnTo>
                    <a:pt x="36288" y="73768"/>
                  </a:lnTo>
                  <a:cubicBezTo>
                    <a:pt x="13963" y="166363"/>
                    <a:pt x="12723" y="171906"/>
                    <a:pt x="12723" y="177775"/>
                  </a:cubicBezTo>
                  <a:cubicBezTo>
                    <a:pt x="12723" y="195381"/>
                    <a:pt x="24505" y="207770"/>
                    <a:pt x="41249" y="207770"/>
                  </a:cubicBezTo>
                  <a:cubicBezTo>
                    <a:pt x="72875" y="207770"/>
                    <a:pt x="90549" y="160169"/>
                    <a:pt x="90549" y="157560"/>
                  </a:cubicBezTo>
                  <a:cubicBezTo>
                    <a:pt x="90549" y="154300"/>
                    <a:pt x="88068" y="154300"/>
                    <a:pt x="86828" y="154300"/>
                  </a:cubicBezTo>
                  <a:cubicBezTo>
                    <a:pt x="84037" y="154300"/>
                    <a:pt x="83727" y="155278"/>
                    <a:pt x="82177" y="158864"/>
                  </a:cubicBezTo>
                  <a:cubicBezTo>
                    <a:pt x="68844" y="192772"/>
                    <a:pt x="52411" y="200597"/>
                    <a:pt x="41869" y="200597"/>
                  </a:cubicBezTo>
                  <a:cubicBezTo>
                    <a:pt x="35358" y="200597"/>
                    <a:pt x="32257" y="196359"/>
                    <a:pt x="32257" y="185600"/>
                  </a:cubicBezTo>
                  <a:cubicBezTo>
                    <a:pt x="32257" y="177775"/>
                    <a:pt x="32877" y="175492"/>
                    <a:pt x="34117" y="169950"/>
                  </a:cubicBezTo>
                  <a:lnTo>
                    <a:pt x="57062" y="73768"/>
                  </a:lnTo>
                  <a:lnTo>
                    <a:pt x="86208" y="73768"/>
                  </a:lnTo>
                  <a:cubicBezTo>
                    <a:pt x="92409" y="73768"/>
                    <a:pt x="95510" y="73768"/>
                    <a:pt x="95510" y="67248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87" name="Figura a mano libera: forma 86">
              <a:extLst>
                <a:ext uri="{FF2B5EF4-FFF2-40B4-BE49-F238E27FC236}">
                  <a16:creationId xmlns:a16="http://schemas.microsoft.com/office/drawing/2014/main" id="{EE45F1A5-44D0-23AB-7C4C-D3C6A61E3822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10866237" y="8801464"/>
              <a:ext cx="59252" cy="103386"/>
            </a:xfrm>
            <a:custGeom>
              <a:avLst/>
              <a:gdLst>
                <a:gd name="connsiteX0" fmla="*/ 59577 w 59252"/>
                <a:gd name="connsiteY0" fmla="*/ 12177 h 103386"/>
                <a:gd name="connsiteX1" fmla="*/ 47856 w 59252"/>
                <a:gd name="connsiteY1" fmla="*/ 81 h 103386"/>
                <a:gd name="connsiteX2" fmla="*/ 37438 w 59252"/>
                <a:gd name="connsiteY2" fmla="*/ 6700 h 103386"/>
                <a:gd name="connsiteX3" fmla="*/ 324 w 59252"/>
                <a:gd name="connsiteY3" fmla="*/ 103468 h 103386"/>
                <a:gd name="connsiteX4" fmla="*/ 8571 w 59252"/>
                <a:gd name="connsiteY4" fmla="*/ 103468 h 103386"/>
                <a:gd name="connsiteX5" fmla="*/ 57840 w 59252"/>
                <a:gd name="connsiteY5" fmla="*/ 18567 h 103386"/>
                <a:gd name="connsiteX6" fmla="*/ 59577 w 59252"/>
                <a:gd name="connsiteY6" fmla="*/ 12177 h 103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252" h="103386">
                  <a:moveTo>
                    <a:pt x="59577" y="12177"/>
                  </a:moveTo>
                  <a:cubicBezTo>
                    <a:pt x="59577" y="5559"/>
                    <a:pt x="54367" y="81"/>
                    <a:pt x="47856" y="81"/>
                  </a:cubicBezTo>
                  <a:cubicBezTo>
                    <a:pt x="43081" y="81"/>
                    <a:pt x="38740" y="3276"/>
                    <a:pt x="37438" y="6700"/>
                  </a:cubicBezTo>
                  <a:lnTo>
                    <a:pt x="324" y="103468"/>
                  </a:lnTo>
                  <a:lnTo>
                    <a:pt x="8571" y="103468"/>
                  </a:lnTo>
                  <a:lnTo>
                    <a:pt x="57840" y="18567"/>
                  </a:lnTo>
                  <a:cubicBezTo>
                    <a:pt x="58925" y="16742"/>
                    <a:pt x="59577" y="14459"/>
                    <a:pt x="59577" y="12177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88" name="Figura a mano libera: forma 87">
              <a:extLst>
                <a:ext uri="{FF2B5EF4-FFF2-40B4-BE49-F238E27FC236}">
                  <a16:creationId xmlns:a16="http://schemas.microsoft.com/office/drawing/2014/main" id="{35E4DE48-40BD-223C-E13C-B8A9A5199B21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10973208" y="8801240"/>
              <a:ext cx="71624" cy="324734"/>
            </a:xfrm>
            <a:custGeom>
              <a:avLst/>
              <a:gdLst>
                <a:gd name="connsiteX0" fmla="*/ 71952 w 71624"/>
                <a:gd name="connsiteY0" fmla="*/ 176145 h 324734"/>
                <a:gd name="connsiteX1" fmla="*/ 71952 w 71624"/>
                <a:gd name="connsiteY1" fmla="*/ 148757 h 324734"/>
                <a:gd name="connsiteX2" fmla="*/ 5289 w 71624"/>
                <a:gd name="connsiteY2" fmla="*/ 736 h 324734"/>
                <a:gd name="connsiteX3" fmla="*/ 3428 w 71624"/>
                <a:gd name="connsiteY3" fmla="*/ 84 h 324734"/>
                <a:gd name="connsiteX4" fmla="*/ 328 w 71624"/>
                <a:gd name="connsiteY4" fmla="*/ 3344 h 324734"/>
                <a:gd name="connsiteX5" fmla="*/ 1568 w 71624"/>
                <a:gd name="connsiteY5" fmla="*/ 5953 h 324734"/>
                <a:gd name="connsiteX6" fmla="*/ 55208 w 71624"/>
                <a:gd name="connsiteY6" fmla="*/ 148757 h 324734"/>
                <a:gd name="connsiteX7" fmla="*/ 55208 w 71624"/>
                <a:gd name="connsiteY7" fmla="*/ 176145 h 324734"/>
                <a:gd name="connsiteX8" fmla="*/ 1568 w 71624"/>
                <a:gd name="connsiteY8" fmla="*/ 318949 h 324734"/>
                <a:gd name="connsiteX9" fmla="*/ 328 w 71624"/>
                <a:gd name="connsiteY9" fmla="*/ 321558 h 324734"/>
                <a:gd name="connsiteX10" fmla="*/ 3428 w 71624"/>
                <a:gd name="connsiteY10" fmla="*/ 324818 h 324734"/>
                <a:gd name="connsiteX11" fmla="*/ 5289 w 71624"/>
                <a:gd name="connsiteY11" fmla="*/ 324166 h 324734"/>
                <a:gd name="connsiteX12" fmla="*/ 71952 w 71624"/>
                <a:gd name="connsiteY12" fmla="*/ 176145 h 32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624" h="324734">
                  <a:moveTo>
                    <a:pt x="71952" y="176145"/>
                  </a:moveTo>
                  <a:lnTo>
                    <a:pt x="71952" y="148757"/>
                  </a:lnTo>
                  <a:cubicBezTo>
                    <a:pt x="71952" y="93005"/>
                    <a:pt x="39395" y="27797"/>
                    <a:pt x="5289" y="736"/>
                  </a:cubicBezTo>
                  <a:cubicBezTo>
                    <a:pt x="4669" y="410"/>
                    <a:pt x="4048" y="84"/>
                    <a:pt x="3428" y="84"/>
                  </a:cubicBezTo>
                  <a:cubicBezTo>
                    <a:pt x="1878" y="84"/>
                    <a:pt x="328" y="1714"/>
                    <a:pt x="328" y="3344"/>
                  </a:cubicBezTo>
                  <a:cubicBezTo>
                    <a:pt x="328" y="4322"/>
                    <a:pt x="948" y="5301"/>
                    <a:pt x="1568" y="5953"/>
                  </a:cubicBezTo>
                  <a:cubicBezTo>
                    <a:pt x="33814" y="31384"/>
                    <a:pt x="55208" y="96591"/>
                    <a:pt x="55208" y="148757"/>
                  </a:cubicBezTo>
                  <a:lnTo>
                    <a:pt x="55208" y="176145"/>
                  </a:lnTo>
                  <a:cubicBezTo>
                    <a:pt x="55208" y="228311"/>
                    <a:pt x="33814" y="293518"/>
                    <a:pt x="1568" y="318949"/>
                  </a:cubicBezTo>
                  <a:cubicBezTo>
                    <a:pt x="948" y="319601"/>
                    <a:pt x="328" y="320580"/>
                    <a:pt x="328" y="321558"/>
                  </a:cubicBezTo>
                  <a:cubicBezTo>
                    <a:pt x="328" y="323188"/>
                    <a:pt x="1878" y="324818"/>
                    <a:pt x="3428" y="324818"/>
                  </a:cubicBezTo>
                  <a:cubicBezTo>
                    <a:pt x="4048" y="324818"/>
                    <a:pt x="4669" y="324492"/>
                    <a:pt x="5289" y="324166"/>
                  </a:cubicBezTo>
                  <a:cubicBezTo>
                    <a:pt x="39395" y="297105"/>
                    <a:pt x="71952" y="231897"/>
                    <a:pt x="71952" y="176145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89" name="Figura a mano libera: forma 88">
              <a:extLst>
                <a:ext uri="{FF2B5EF4-FFF2-40B4-BE49-F238E27FC236}">
                  <a16:creationId xmlns:a16="http://schemas.microsoft.com/office/drawing/2014/main" id="{661F7263-9AFD-BEA1-616C-1A90502B9C0F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11092582" y="8800588"/>
              <a:ext cx="70073" cy="326038"/>
            </a:xfrm>
            <a:custGeom>
              <a:avLst/>
              <a:gdLst>
                <a:gd name="connsiteX0" fmla="*/ 70405 w 70073"/>
                <a:gd name="connsiteY0" fmla="*/ 163103 h 326038"/>
                <a:gd name="connsiteX1" fmla="*/ 70095 w 70073"/>
                <a:gd name="connsiteY1" fmla="*/ 160821 h 326038"/>
                <a:gd name="connsiteX2" fmla="*/ 12424 w 70073"/>
                <a:gd name="connsiteY2" fmla="*/ 4322 h 326038"/>
                <a:gd name="connsiteX3" fmla="*/ 6533 w 70073"/>
                <a:gd name="connsiteY3" fmla="*/ 84 h 326038"/>
                <a:gd name="connsiteX4" fmla="*/ 331 w 70073"/>
                <a:gd name="connsiteY4" fmla="*/ 6605 h 326038"/>
                <a:gd name="connsiteX5" fmla="*/ 642 w 70073"/>
                <a:gd name="connsiteY5" fmla="*/ 8887 h 326038"/>
                <a:gd name="connsiteX6" fmla="*/ 57693 w 70073"/>
                <a:gd name="connsiteY6" fmla="*/ 163103 h 326038"/>
                <a:gd name="connsiteX7" fmla="*/ 642 w 70073"/>
                <a:gd name="connsiteY7" fmla="*/ 317319 h 326038"/>
                <a:gd name="connsiteX8" fmla="*/ 331 w 70073"/>
                <a:gd name="connsiteY8" fmla="*/ 319601 h 326038"/>
                <a:gd name="connsiteX9" fmla="*/ 6533 w 70073"/>
                <a:gd name="connsiteY9" fmla="*/ 326122 h 326038"/>
                <a:gd name="connsiteX10" fmla="*/ 12424 w 70073"/>
                <a:gd name="connsiteY10" fmla="*/ 321884 h 326038"/>
                <a:gd name="connsiteX11" fmla="*/ 70095 w 70073"/>
                <a:gd name="connsiteY11" fmla="*/ 165385 h 326038"/>
                <a:gd name="connsiteX12" fmla="*/ 70405 w 70073"/>
                <a:gd name="connsiteY12" fmla="*/ 163103 h 32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073" h="326038">
                  <a:moveTo>
                    <a:pt x="70405" y="163103"/>
                  </a:moveTo>
                  <a:cubicBezTo>
                    <a:pt x="70405" y="162125"/>
                    <a:pt x="70405" y="161473"/>
                    <a:pt x="70095" y="160821"/>
                  </a:cubicBezTo>
                  <a:lnTo>
                    <a:pt x="12424" y="4322"/>
                  </a:lnTo>
                  <a:cubicBezTo>
                    <a:pt x="11494" y="1714"/>
                    <a:pt x="9013" y="84"/>
                    <a:pt x="6533" y="84"/>
                  </a:cubicBezTo>
                  <a:cubicBezTo>
                    <a:pt x="3122" y="84"/>
                    <a:pt x="331" y="3018"/>
                    <a:pt x="331" y="6605"/>
                  </a:cubicBezTo>
                  <a:cubicBezTo>
                    <a:pt x="331" y="7583"/>
                    <a:pt x="331" y="8235"/>
                    <a:pt x="642" y="8887"/>
                  </a:cubicBezTo>
                  <a:lnTo>
                    <a:pt x="57693" y="163103"/>
                  </a:lnTo>
                  <a:lnTo>
                    <a:pt x="642" y="317319"/>
                  </a:lnTo>
                  <a:cubicBezTo>
                    <a:pt x="331" y="317971"/>
                    <a:pt x="331" y="318623"/>
                    <a:pt x="331" y="319601"/>
                  </a:cubicBezTo>
                  <a:cubicBezTo>
                    <a:pt x="331" y="323188"/>
                    <a:pt x="3122" y="326122"/>
                    <a:pt x="6533" y="326122"/>
                  </a:cubicBezTo>
                  <a:cubicBezTo>
                    <a:pt x="9013" y="326122"/>
                    <a:pt x="11494" y="324492"/>
                    <a:pt x="12424" y="321884"/>
                  </a:cubicBezTo>
                  <a:lnTo>
                    <a:pt x="70095" y="165385"/>
                  </a:lnTo>
                  <a:cubicBezTo>
                    <a:pt x="70405" y="164733"/>
                    <a:pt x="70405" y="164081"/>
                    <a:pt x="70405" y="163103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90" name="Figura a mano libera: forma 89">
              <a:extLst>
                <a:ext uri="{FF2B5EF4-FFF2-40B4-BE49-F238E27FC236}">
                  <a16:creationId xmlns:a16="http://schemas.microsoft.com/office/drawing/2014/main" id="{FB79F721-1377-A4C2-19D5-F512A3AA3494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11263978" y="8855045"/>
              <a:ext cx="206500" cy="217141"/>
            </a:xfrm>
            <a:custGeom>
              <a:avLst/>
              <a:gdLst>
                <a:gd name="connsiteX0" fmla="*/ 206839 w 206500"/>
                <a:gd name="connsiteY0" fmla="*/ 108655 h 217141"/>
                <a:gd name="connsiteX1" fmla="*/ 200637 w 206500"/>
                <a:gd name="connsiteY1" fmla="*/ 102134 h 217141"/>
                <a:gd name="connsiteX2" fmla="*/ 109789 w 206500"/>
                <a:gd name="connsiteY2" fmla="*/ 102134 h 217141"/>
                <a:gd name="connsiteX3" fmla="*/ 109789 w 206500"/>
                <a:gd name="connsiteY3" fmla="*/ 6605 h 217141"/>
                <a:gd name="connsiteX4" fmla="*/ 103588 w 206500"/>
                <a:gd name="connsiteY4" fmla="*/ 84 h 217141"/>
                <a:gd name="connsiteX5" fmla="*/ 97387 w 206500"/>
                <a:gd name="connsiteY5" fmla="*/ 6605 h 217141"/>
                <a:gd name="connsiteX6" fmla="*/ 97387 w 206500"/>
                <a:gd name="connsiteY6" fmla="*/ 102134 h 217141"/>
                <a:gd name="connsiteX7" fmla="*/ 6539 w 206500"/>
                <a:gd name="connsiteY7" fmla="*/ 102134 h 217141"/>
                <a:gd name="connsiteX8" fmla="*/ 338 w 206500"/>
                <a:gd name="connsiteY8" fmla="*/ 108655 h 217141"/>
                <a:gd name="connsiteX9" fmla="*/ 6539 w 206500"/>
                <a:gd name="connsiteY9" fmla="*/ 115175 h 217141"/>
                <a:gd name="connsiteX10" fmla="*/ 97387 w 206500"/>
                <a:gd name="connsiteY10" fmla="*/ 115175 h 217141"/>
                <a:gd name="connsiteX11" fmla="*/ 97387 w 206500"/>
                <a:gd name="connsiteY11" fmla="*/ 210705 h 217141"/>
                <a:gd name="connsiteX12" fmla="*/ 103588 w 206500"/>
                <a:gd name="connsiteY12" fmla="*/ 217225 h 217141"/>
                <a:gd name="connsiteX13" fmla="*/ 109789 w 206500"/>
                <a:gd name="connsiteY13" fmla="*/ 210705 h 217141"/>
                <a:gd name="connsiteX14" fmla="*/ 109789 w 206500"/>
                <a:gd name="connsiteY14" fmla="*/ 115175 h 217141"/>
                <a:gd name="connsiteX15" fmla="*/ 200637 w 206500"/>
                <a:gd name="connsiteY15" fmla="*/ 115175 h 217141"/>
                <a:gd name="connsiteX16" fmla="*/ 206839 w 206500"/>
                <a:gd name="connsiteY16" fmla="*/ 108655 h 217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6500" h="217141">
                  <a:moveTo>
                    <a:pt x="206839" y="108655"/>
                  </a:moveTo>
                  <a:cubicBezTo>
                    <a:pt x="206839" y="105068"/>
                    <a:pt x="204048" y="102134"/>
                    <a:pt x="200637" y="102134"/>
                  </a:cubicBezTo>
                  <a:lnTo>
                    <a:pt x="109789" y="102134"/>
                  </a:lnTo>
                  <a:lnTo>
                    <a:pt x="109789" y="6605"/>
                  </a:lnTo>
                  <a:cubicBezTo>
                    <a:pt x="109789" y="3018"/>
                    <a:pt x="106999" y="84"/>
                    <a:pt x="103588" y="84"/>
                  </a:cubicBezTo>
                  <a:cubicBezTo>
                    <a:pt x="100177" y="84"/>
                    <a:pt x="97387" y="3018"/>
                    <a:pt x="97387" y="6605"/>
                  </a:cubicBezTo>
                  <a:lnTo>
                    <a:pt x="97387" y="102134"/>
                  </a:lnTo>
                  <a:lnTo>
                    <a:pt x="6539" y="102134"/>
                  </a:lnTo>
                  <a:cubicBezTo>
                    <a:pt x="3128" y="102134"/>
                    <a:pt x="338" y="105068"/>
                    <a:pt x="338" y="108655"/>
                  </a:cubicBezTo>
                  <a:cubicBezTo>
                    <a:pt x="338" y="112241"/>
                    <a:pt x="3128" y="115175"/>
                    <a:pt x="6539" y="115175"/>
                  </a:cubicBezTo>
                  <a:lnTo>
                    <a:pt x="97387" y="115175"/>
                  </a:lnTo>
                  <a:lnTo>
                    <a:pt x="97387" y="210705"/>
                  </a:lnTo>
                  <a:cubicBezTo>
                    <a:pt x="97387" y="214291"/>
                    <a:pt x="100177" y="217225"/>
                    <a:pt x="103588" y="217225"/>
                  </a:cubicBezTo>
                  <a:cubicBezTo>
                    <a:pt x="106999" y="217225"/>
                    <a:pt x="109789" y="214291"/>
                    <a:pt x="109789" y="210705"/>
                  </a:cubicBezTo>
                  <a:lnTo>
                    <a:pt x="109789" y="115175"/>
                  </a:lnTo>
                  <a:lnTo>
                    <a:pt x="200637" y="115175"/>
                  </a:lnTo>
                  <a:cubicBezTo>
                    <a:pt x="204048" y="115175"/>
                    <a:pt x="206839" y="112241"/>
                    <a:pt x="206839" y="108655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91" name="Figura a mano libera: forma 90">
              <a:extLst>
                <a:ext uri="{FF2B5EF4-FFF2-40B4-BE49-F238E27FC236}">
                  <a16:creationId xmlns:a16="http://schemas.microsoft.com/office/drawing/2014/main" id="{92E276BE-2553-E8D5-6B9F-4D27B3DB5EF4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11571801" y="8800588"/>
              <a:ext cx="70073" cy="326038"/>
            </a:xfrm>
            <a:custGeom>
              <a:avLst/>
              <a:gdLst>
                <a:gd name="connsiteX0" fmla="*/ 70420 w 70073"/>
                <a:gd name="connsiteY0" fmla="*/ 319601 h 326038"/>
                <a:gd name="connsiteX1" fmla="*/ 70110 w 70073"/>
                <a:gd name="connsiteY1" fmla="*/ 317319 h 326038"/>
                <a:gd name="connsiteX2" fmla="*/ 13059 w 70073"/>
                <a:gd name="connsiteY2" fmla="*/ 163103 h 326038"/>
                <a:gd name="connsiteX3" fmla="*/ 70110 w 70073"/>
                <a:gd name="connsiteY3" fmla="*/ 8887 h 326038"/>
                <a:gd name="connsiteX4" fmla="*/ 70420 w 70073"/>
                <a:gd name="connsiteY4" fmla="*/ 6605 h 326038"/>
                <a:gd name="connsiteX5" fmla="*/ 64219 w 70073"/>
                <a:gd name="connsiteY5" fmla="*/ 84 h 326038"/>
                <a:gd name="connsiteX6" fmla="*/ 58328 w 70073"/>
                <a:gd name="connsiteY6" fmla="*/ 4322 h 326038"/>
                <a:gd name="connsiteX7" fmla="*/ 657 w 70073"/>
                <a:gd name="connsiteY7" fmla="*/ 160821 h 326038"/>
                <a:gd name="connsiteX8" fmla="*/ 346 w 70073"/>
                <a:gd name="connsiteY8" fmla="*/ 163103 h 326038"/>
                <a:gd name="connsiteX9" fmla="*/ 657 w 70073"/>
                <a:gd name="connsiteY9" fmla="*/ 165385 h 326038"/>
                <a:gd name="connsiteX10" fmla="*/ 58328 w 70073"/>
                <a:gd name="connsiteY10" fmla="*/ 321884 h 326038"/>
                <a:gd name="connsiteX11" fmla="*/ 64219 w 70073"/>
                <a:gd name="connsiteY11" fmla="*/ 326122 h 326038"/>
                <a:gd name="connsiteX12" fmla="*/ 70420 w 70073"/>
                <a:gd name="connsiteY12" fmla="*/ 319601 h 32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073" h="326038">
                  <a:moveTo>
                    <a:pt x="70420" y="319601"/>
                  </a:moveTo>
                  <a:cubicBezTo>
                    <a:pt x="70420" y="318623"/>
                    <a:pt x="70420" y="317971"/>
                    <a:pt x="70110" y="317319"/>
                  </a:cubicBezTo>
                  <a:lnTo>
                    <a:pt x="13059" y="163103"/>
                  </a:lnTo>
                  <a:lnTo>
                    <a:pt x="70110" y="8887"/>
                  </a:lnTo>
                  <a:cubicBezTo>
                    <a:pt x="70420" y="8235"/>
                    <a:pt x="70420" y="7583"/>
                    <a:pt x="70420" y="6605"/>
                  </a:cubicBezTo>
                  <a:cubicBezTo>
                    <a:pt x="70420" y="3018"/>
                    <a:pt x="67630" y="84"/>
                    <a:pt x="64219" y="84"/>
                  </a:cubicBezTo>
                  <a:cubicBezTo>
                    <a:pt x="61739" y="84"/>
                    <a:pt x="59258" y="1714"/>
                    <a:pt x="58328" y="4322"/>
                  </a:cubicBezTo>
                  <a:lnTo>
                    <a:pt x="657" y="160821"/>
                  </a:lnTo>
                  <a:cubicBezTo>
                    <a:pt x="346" y="161473"/>
                    <a:pt x="346" y="162125"/>
                    <a:pt x="346" y="163103"/>
                  </a:cubicBezTo>
                  <a:cubicBezTo>
                    <a:pt x="346" y="164081"/>
                    <a:pt x="346" y="164733"/>
                    <a:pt x="657" y="165385"/>
                  </a:cubicBezTo>
                  <a:lnTo>
                    <a:pt x="58328" y="321884"/>
                  </a:lnTo>
                  <a:cubicBezTo>
                    <a:pt x="59258" y="324492"/>
                    <a:pt x="61739" y="326122"/>
                    <a:pt x="64219" y="326122"/>
                  </a:cubicBezTo>
                  <a:cubicBezTo>
                    <a:pt x="67630" y="326122"/>
                    <a:pt x="70420" y="323188"/>
                    <a:pt x="70420" y="319601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92" name="Figura a mano libera: forma 91">
              <a:extLst>
                <a:ext uri="{FF2B5EF4-FFF2-40B4-BE49-F238E27FC236}">
                  <a16:creationId xmlns:a16="http://schemas.microsoft.com/office/drawing/2014/main" id="{D7E20B3D-B81E-E4AE-FD58-9AA949DFCF0D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11667300" y="8901017"/>
              <a:ext cx="168053" cy="147695"/>
            </a:xfrm>
            <a:custGeom>
              <a:avLst/>
              <a:gdLst>
                <a:gd name="connsiteX0" fmla="*/ 168404 w 168053"/>
                <a:gd name="connsiteY0" fmla="*/ 97570 h 147695"/>
                <a:gd name="connsiteX1" fmla="*/ 164683 w 168053"/>
                <a:gd name="connsiteY1" fmla="*/ 94309 h 147695"/>
                <a:gd name="connsiteX2" fmla="*/ 160032 w 168053"/>
                <a:gd name="connsiteY2" fmla="*/ 100178 h 147695"/>
                <a:gd name="connsiteX3" fmla="*/ 128406 w 168053"/>
                <a:gd name="connsiteY3" fmla="*/ 140607 h 147695"/>
                <a:gd name="connsiteX4" fmla="*/ 120964 w 168053"/>
                <a:gd name="connsiteY4" fmla="*/ 129847 h 147695"/>
                <a:gd name="connsiteX5" fmla="*/ 126546 w 168053"/>
                <a:gd name="connsiteY5" fmla="*/ 106699 h 147695"/>
                <a:gd name="connsiteX6" fmla="*/ 145459 w 168053"/>
                <a:gd name="connsiteY6" fmla="*/ 34970 h 147695"/>
                <a:gd name="connsiteX7" fmla="*/ 109802 w 168053"/>
                <a:gd name="connsiteY7" fmla="*/ 84 h 147695"/>
                <a:gd name="connsiteX8" fmla="*/ 61433 w 168053"/>
                <a:gd name="connsiteY8" fmla="*/ 28449 h 147695"/>
                <a:gd name="connsiteX9" fmla="*/ 32907 w 168053"/>
                <a:gd name="connsiteY9" fmla="*/ 84 h 147695"/>
                <a:gd name="connsiteX10" fmla="*/ 9652 w 168053"/>
                <a:gd name="connsiteY10" fmla="*/ 18668 h 147695"/>
                <a:gd name="connsiteX11" fmla="*/ 351 w 168053"/>
                <a:gd name="connsiteY11" fmla="*/ 50294 h 147695"/>
                <a:gd name="connsiteX12" fmla="*/ 4071 w 168053"/>
                <a:gd name="connsiteY12" fmla="*/ 53554 h 147695"/>
                <a:gd name="connsiteX13" fmla="*/ 9342 w 168053"/>
                <a:gd name="connsiteY13" fmla="*/ 46055 h 147695"/>
                <a:gd name="connsiteX14" fmla="*/ 31977 w 168053"/>
                <a:gd name="connsiteY14" fmla="*/ 7257 h 147695"/>
                <a:gd name="connsiteX15" fmla="*/ 41589 w 168053"/>
                <a:gd name="connsiteY15" fmla="*/ 22255 h 147695"/>
                <a:gd name="connsiteX16" fmla="*/ 36628 w 168053"/>
                <a:gd name="connsiteY16" fmla="*/ 49642 h 147695"/>
                <a:gd name="connsiteX17" fmla="*/ 18644 w 168053"/>
                <a:gd name="connsiteY17" fmla="*/ 124957 h 147695"/>
                <a:gd name="connsiteX18" fmla="*/ 15854 w 168053"/>
                <a:gd name="connsiteY18" fmla="*/ 138976 h 147695"/>
                <a:gd name="connsiteX19" fmla="*/ 24845 w 168053"/>
                <a:gd name="connsiteY19" fmla="*/ 147779 h 147695"/>
                <a:gd name="connsiteX20" fmla="*/ 36318 w 168053"/>
                <a:gd name="connsiteY20" fmla="*/ 138650 h 147695"/>
                <a:gd name="connsiteX21" fmla="*/ 42209 w 168053"/>
                <a:gd name="connsiteY21" fmla="*/ 114523 h 147695"/>
                <a:gd name="connsiteX22" fmla="*/ 49030 w 168053"/>
                <a:gd name="connsiteY22" fmla="*/ 85180 h 147695"/>
                <a:gd name="connsiteX23" fmla="*/ 54301 w 168053"/>
                <a:gd name="connsiteY23" fmla="*/ 63335 h 147695"/>
                <a:gd name="connsiteX24" fmla="*/ 58332 w 168053"/>
                <a:gd name="connsiteY24" fmla="*/ 47034 h 147695"/>
                <a:gd name="connsiteX25" fmla="*/ 108872 w 168053"/>
                <a:gd name="connsiteY25" fmla="*/ 7257 h 147695"/>
                <a:gd name="connsiteX26" fmla="*/ 125615 w 168053"/>
                <a:gd name="connsiteY26" fmla="*/ 30080 h 147695"/>
                <a:gd name="connsiteX27" fmla="*/ 105461 w 168053"/>
                <a:gd name="connsiteY27" fmla="*/ 106046 h 147695"/>
                <a:gd name="connsiteX28" fmla="*/ 102361 w 168053"/>
                <a:gd name="connsiteY28" fmla="*/ 121044 h 147695"/>
                <a:gd name="connsiteX29" fmla="*/ 127786 w 168053"/>
                <a:gd name="connsiteY29" fmla="*/ 147779 h 147695"/>
                <a:gd name="connsiteX30" fmla="*/ 168404 w 168053"/>
                <a:gd name="connsiteY30" fmla="*/ 97570 h 14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68053" h="147695">
                  <a:moveTo>
                    <a:pt x="168404" y="97570"/>
                  </a:moveTo>
                  <a:cubicBezTo>
                    <a:pt x="168404" y="94309"/>
                    <a:pt x="165613" y="94309"/>
                    <a:pt x="164683" y="94309"/>
                  </a:cubicBezTo>
                  <a:cubicBezTo>
                    <a:pt x="161583" y="94309"/>
                    <a:pt x="161583" y="95287"/>
                    <a:pt x="160032" y="100178"/>
                  </a:cubicBezTo>
                  <a:cubicBezTo>
                    <a:pt x="153831" y="122348"/>
                    <a:pt x="143599" y="140607"/>
                    <a:pt x="128406" y="140607"/>
                  </a:cubicBezTo>
                  <a:cubicBezTo>
                    <a:pt x="123135" y="140607"/>
                    <a:pt x="120964" y="137346"/>
                    <a:pt x="120964" y="129847"/>
                  </a:cubicBezTo>
                  <a:cubicBezTo>
                    <a:pt x="120964" y="121696"/>
                    <a:pt x="123755" y="113871"/>
                    <a:pt x="126546" y="106699"/>
                  </a:cubicBezTo>
                  <a:cubicBezTo>
                    <a:pt x="132437" y="89419"/>
                    <a:pt x="145459" y="53554"/>
                    <a:pt x="145459" y="34970"/>
                  </a:cubicBezTo>
                  <a:cubicBezTo>
                    <a:pt x="145459" y="13126"/>
                    <a:pt x="132127" y="84"/>
                    <a:pt x="109802" y="84"/>
                  </a:cubicBezTo>
                  <a:cubicBezTo>
                    <a:pt x="81897" y="84"/>
                    <a:pt x="66704" y="20950"/>
                    <a:pt x="61433" y="28449"/>
                  </a:cubicBezTo>
                  <a:cubicBezTo>
                    <a:pt x="59882" y="10191"/>
                    <a:pt x="47170" y="84"/>
                    <a:pt x="32907" y="84"/>
                  </a:cubicBezTo>
                  <a:cubicBezTo>
                    <a:pt x="18644" y="84"/>
                    <a:pt x="12753" y="12800"/>
                    <a:pt x="9652" y="18668"/>
                  </a:cubicBezTo>
                  <a:cubicBezTo>
                    <a:pt x="4691" y="29754"/>
                    <a:pt x="351" y="48990"/>
                    <a:pt x="351" y="50294"/>
                  </a:cubicBezTo>
                  <a:cubicBezTo>
                    <a:pt x="351" y="53554"/>
                    <a:pt x="4071" y="53554"/>
                    <a:pt x="4071" y="53554"/>
                  </a:cubicBezTo>
                  <a:cubicBezTo>
                    <a:pt x="7172" y="53554"/>
                    <a:pt x="7482" y="53228"/>
                    <a:pt x="9342" y="46055"/>
                  </a:cubicBezTo>
                  <a:cubicBezTo>
                    <a:pt x="14613" y="22907"/>
                    <a:pt x="20815" y="7257"/>
                    <a:pt x="31977" y="7257"/>
                  </a:cubicBezTo>
                  <a:cubicBezTo>
                    <a:pt x="38178" y="7257"/>
                    <a:pt x="41589" y="11495"/>
                    <a:pt x="41589" y="22255"/>
                  </a:cubicBezTo>
                  <a:cubicBezTo>
                    <a:pt x="41589" y="29101"/>
                    <a:pt x="40659" y="32688"/>
                    <a:pt x="36628" y="49642"/>
                  </a:cubicBezTo>
                  <a:lnTo>
                    <a:pt x="18644" y="124957"/>
                  </a:lnTo>
                  <a:cubicBezTo>
                    <a:pt x="17714" y="129847"/>
                    <a:pt x="15854" y="137346"/>
                    <a:pt x="15854" y="138976"/>
                  </a:cubicBezTo>
                  <a:cubicBezTo>
                    <a:pt x="15854" y="144845"/>
                    <a:pt x="20195" y="147779"/>
                    <a:pt x="24845" y="147779"/>
                  </a:cubicBezTo>
                  <a:cubicBezTo>
                    <a:pt x="28566" y="147779"/>
                    <a:pt x="34147" y="145171"/>
                    <a:pt x="36318" y="138650"/>
                  </a:cubicBezTo>
                  <a:cubicBezTo>
                    <a:pt x="36628" y="137998"/>
                    <a:pt x="40349" y="122674"/>
                    <a:pt x="42209" y="114523"/>
                  </a:cubicBezTo>
                  <a:lnTo>
                    <a:pt x="49030" y="85180"/>
                  </a:lnTo>
                  <a:cubicBezTo>
                    <a:pt x="50891" y="78007"/>
                    <a:pt x="52751" y="70834"/>
                    <a:pt x="54301" y="63335"/>
                  </a:cubicBezTo>
                  <a:lnTo>
                    <a:pt x="58332" y="47034"/>
                  </a:lnTo>
                  <a:cubicBezTo>
                    <a:pt x="62983" y="36926"/>
                    <a:pt x="79416" y="7257"/>
                    <a:pt x="108872" y="7257"/>
                  </a:cubicBezTo>
                  <a:cubicBezTo>
                    <a:pt x="122825" y="7257"/>
                    <a:pt x="125615" y="19320"/>
                    <a:pt x="125615" y="30080"/>
                  </a:cubicBezTo>
                  <a:cubicBezTo>
                    <a:pt x="125615" y="50294"/>
                    <a:pt x="110422" y="92027"/>
                    <a:pt x="105461" y="106046"/>
                  </a:cubicBezTo>
                  <a:cubicBezTo>
                    <a:pt x="102671" y="113545"/>
                    <a:pt x="102361" y="117458"/>
                    <a:pt x="102361" y="121044"/>
                  </a:cubicBezTo>
                  <a:cubicBezTo>
                    <a:pt x="102361" y="136368"/>
                    <a:pt x="113213" y="147779"/>
                    <a:pt x="127786" y="147779"/>
                  </a:cubicBezTo>
                  <a:cubicBezTo>
                    <a:pt x="156932" y="147779"/>
                    <a:pt x="168404" y="100178"/>
                    <a:pt x="168404" y="97570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93" name="Figura a mano libera: forma 92">
              <a:extLst>
                <a:ext uri="{FF2B5EF4-FFF2-40B4-BE49-F238E27FC236}">
                  <a16:creationId xmlns:a16="http://schemas.microsoft.com/office/drawing/2014/main" id="{84F6EF85-077A-961E-BD10-D77FB9C819C4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11868003" y="8974123"/>
              <a:ext cx="79003" cy="151542"/>
            </a:xfrm>
            <a:custGeom>
              <a:avLst/>
              <a:gdLst>
                <a:gd name="connsiteX0" fmla="*/ 79359 w 79003"/>
                <a:gd name="connsiteY0" fmla="*/ 151630 h 151542"/>
                <a:gd name="connsiteX1" fmla="*/ 79359 w 79003"/>
                <a:gd name="connsiteY1" fmla="*/ 143414 h 151542"/>
                <a:gd name="connsiteX2" fmla="*/ 71112 w 79003"/>
                <a:gd name="connsiteY2" fmla="*/ 143414 h 151542"/>
                <a:gd name="connsiteX3" fmla="*/ 49407 w 79003"/>
                <a:gd name="connsiteY3" fmla="*/ 132915 h 151542"/>
                <a:gd name="connsiteX4" fmla="*/ 49407 w 79003"/>
                <a:gd name="connsiteY4" fmla="*/ 6477 h 151542"/>
                <a:gd name="connsiteX5" fmla="*/ 42896 w 79003"/>
                <a:gd name="connsiteY5" fmla="*/ 87 h 151542"/>
                <a:gd name="connsiteX6" fmla="*/ 356 w 79003"/>
                <a:gd name="connsiteY6" fmla="*/ 14694 h 151542"/>
                <a:gd name="connsiteX7" fmla="*/ 356 w 79003"/>
                <a:gd name="connsiteY7" fmla="*/ 22910 h 151542"/>
                <a:gd name="connsiteX8" fmla="*/ 31827 w 79003"/>
                <a:gd name="connsiteY8" fmla="*/ 16519 h 151542"/>
                <a:gd name="connsiteX9" fmla="*/ 31827 w 79003"/>
                <a:gd name="connsiteY9" fmla="*/ 132915 h 151542"/>
                <a:gd name="connsiteX10" fmla="*/ 10123 w 79003"/>
                <a:gd name="connsiteY10" fmla="*/ 143414 h 151542"/>
                <a:gd name="connsiteX11" fmla="*/ 1875 w 79003"/>
                <a:gd name="connsiteY11" fmla="*/ 143414 h 151542"/>
                <a:gd name="connsiteX12" fmla="*/ 1875 w 79003"/>
                <a:gd name="connsiteY12" fmla="*/ 151630 h 151542"/>
                <a:gd name="connsiteX13" fmla="*/ 40509 w 79003"/>
                <a:gd name="connsiteY13" fmla="*/ 150717 h 151542"/>
                <a:gd name="connsiteX14" fmla="*/ 79359 w 79003"/>
                <a:gd name="connsiteY14" fmla="*/ 151630 h 151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003" h="151542">
                  <a:moveTo>
                    <a:pt x="79359" y="151630"/>
                  </a:moveTo>
                  <a:lnTo>
                    <a:pt x="79359" y="143414"/>
                  </a:lnTo>
                  <a:lnTo>
                    <a:pt x="71112" y="143414"/>
                  </a:lnTo>
                  <a:cubicBezTo>
                    <a:pt x="49407" y="143414"/>
                    <a:pt x="49407" y="140447"/>
                    <a:pt x="49407" y="132915"/>
                  </a:cubicBezTo>
                  <a:lnTo>
                    <a:pt x="49407" y="6477"/>
                  </a:lnTo>
                  <a:cubicBezTo>
                    <a:pt x="49407" y="315"/>
                    <a:pt x="48973" y="87"/>
                    <a:pt x="42896" y="87"/>
                  </a:cubicBezTo>
                  <a:cubicBezTo>
                    <a:pt x="29005" y="14465"/>
                    <a:pt x="9254" y="14694"/>
                    <a:pt x="356" y="14694"/>
                  </a:cubicBezTo>
                  <a:lnTo>
                    <a:pt x="356" y="22910"/>
                  </a:lnTo>
                  <a:cubicBezTo>
                    <a:pt x="5565" y="22910"/>
                    <a:pt x="19890" y="22910"/>
                    <a:pt x="31827" y="16519"/>
                  </a:cubicBezTo>
                  <a:lnTo>
                    <a:pt x="31827" y="132915"/>
                  </a:lnTo>
                  <a:cubicBezTo>
                    <a:pt x="31827" y="140447"/>
                    <a:pt x="31827" y="143414"/>
                    <a:pt x="10123" y="143414"/>
                  </a:cubicBezTo>
                  <a:lnTo>
                    <a:pt x="1875" y="143414"/>
                  </a:lnTo>
                  <a:lnTo>
                    <a:pt x="1875" y="151630"/>
                  </a:lnTo>
                  <a:lnTo>
                    <a:pt x="40509" y="150717"/>
                  </a:lnTo>
                  <a:lnTo>
                    <a:pt x="79359" y="151630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94" name="Figura a mano libera: forma 93">
              <a:extLst>
                <a:ext uri="{FF2B5EF4-FFF2-40B4-BE49-F238E27FC236}">
                  <a16:creationId xmlns:a16="http://schemas.microsoft.com/office/drawing/2014/main" id="{ED29205B-135C-AAC1-3F3A-20ADE81C583E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12066343" y="8801240"/>
              <a:ext cx="71624" cy="324734"/>
            </a:xfrm>
            <a:custGeom>
              <a:avLst/>
              <a:gdLst>
                <a:gd name="connsiteX0" fmla="*/ 71987 w 71624"/>
                <a:gd name="connsiteY0" fmla="*/ 321558 h 324734"/>
                <a:gd name="connsiteX1" fmla="*/ 70746 w 71624"/>
                <a:gd name="connsiteY1" fmla="*/ 318949 h 324734"/>
                <a:gd name="connsiteX2" fmla="*/ 17106 w 71624"/>
                <a:gd name="connsiteY2" fmla="*/ 176145 h 324734"/>
                <a:gd name="connsiteX3" fmla="*/ 17106 w 71624"/>
                <a:gd name="connsiteY3" fmla="*/ 148757 h 324734"/>
                <a:gd name="connsiteX4" fmla="*/ 70746 w 71624"/>
                <a:gd name="connsiteY4" fmla="*/ 5953 h 324734"/>
                <a:gd name="connsiteX5" fmla="*/ 71987 w 71624"/>
                <a:gd name="connsiteY5" fmla="*/ 3344 h 324734"/>
                <a:gd name="connsiteX6" fmla="*/ 68886 w 71624"/>
                <a:gd name="connsiteY6" fmla="*/ 84 h 324734"/>
                <a:gd name="connsiteX7" fmla="*/ 67026 w 71624"/>
                <a:gd name="connsiteY7" fmla="*/ 736 h 324734"/>
                <a:gd name="connsiteX8" fmla="*/ 362 w 71624"/>
                <a:gd name="connsiteY8" fmla="*/ 148757 h 324734"/>
                <a:gd name="connsiteX9" fmla="*/ 362 w 71624"/>
                <a:gd name="connsiteY9" fmla="*/ 176145 h 324734"/>
                <a:gd name="connsiteX10" fmla="*/ 67026 w 71624"/>
                <a:gd name="connsiteY10" fmla="*/ 324166 h 324734"/>
                <a:gd name="connsiteX11" fmla="*/ 68886 w 71624"/>
                <a:gd name="connsiteY11" fmla="*/ 324818 h 324734"/>
                <a:gd name="connsiteX12" fmla="*/ 71987 w 71624"/>
                <a:gd name="connsiteY12" fmla="*/ 321558 h 32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624" h="324734">
                  <a:moveTo>
                    <a:pt x="71987" y="321558"/>
                  </a:moveTo>
                  <a:cubicBezTo>
                    <a:pt x="71987" y="320580"/>
                    <a:pt x="71366" y="319601"/>
                    <a:pt x="70746" y="318949"/>
                  </a:cubicBezTo>
                  <a:cubicBezTo>
                    <a:pt x="38500" y="293518"/>
                    <a:pt x="17106" y="228311"/>
                    <a:pt x="17106" y="176145"/>
                  </a:cubicBezTo>
                  <a:lnTo>
                    <a:pt x="17106" y="148757"/>
                  </a:lnTo>
                  <a:cubicBezTo>
                    <a:pt x="17106" y="96591"/>
                    <a:pt x="38500" y="31384"/>
                    <a:pt x="70746" y="5953"/>
                  </a:cubicBezTo>
                  <a:cubicBezTo>
                    <a:pt x="71366" y="5301"/>
                    <a:pt x="71987" y="4322"/>
                    <a:pt x="71987" y="3344"/>
                  </a:cubicBezTo>
                  <a:cubicBezTo>
                    <a:pt x="71987" y="1714"/>
                    <a:pt x="70436" y="84"/>
                    <a:pt x="68886" y="84"/>
                  </a:cubicBezTo>
                  <a:cubicBezTo>
                    <a:pt x="68266" y="84"/>
                    <a:pt x="67646" y="410"/>
                    <a:pt x="67026" y="736"/>
                  </a:cubicBezTo>
                  <a:cubicBezTo>
                    <a:pt x="32919" y="27797"/>
                    <a:pt x="362" y="93005"/>
                    <a:pt x="362" y="148757"/>
                  </a:cubicBezTo>
                  <a:lnTo>
                    <a:pt x="362" y="176145"/>
                  </a:lnTo>
                  <a:cubicBezTo>
                    <a:pt x="362" y="231897"/>
                    <a:pt x="32919" y="297105"/>
                    <a:pt x="67026" y="324166"/>
                  </a:cubicBezTo>
                  <a:cubicBezTo>
                    <a:pt x="67646" y="324492"/>
                    <a:pt x="68266" y="324818"/>
                    <a:pt x="68886" y="324818"/>
                  </a:cubicBezTo>
                  <a:cubicBezTo>
                    <a:pt x="70436" y="324818"/>
                    <a:pt x="71987" y="323188"/>
                    <a:pt x="71987" y="321558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95" name="Figura a mano libera: forma 94">
              <a:extLst>
                <a:ext uri="{FF2B5EF4-FFF2-40B4-BE49-F238E27FC236}">
                  <a16:creationId xmlns:a16="http://schemas.microsoft.com/office/drawing/2014/main" id="{5A53C644-4757-81A8-68EB-1A1FC21C5410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12162773" y="8841026"/>
              <a:ext cx="95188" cy="207686"/>
            </a:xfrm>
            <a:custGeom>
              <a:avLst/>
              <a:gdLst>
                <a:gd name="connsiteX0" fmla="*/ 95555 w 95188"/>
                <a:gd name="connsiteY0" fmla="*/ 67248 h 207686"/>
                <a:gd name="connsiteX1" fmla="*/ 86873 w 95188"/>
                <a:gd name="connsiteY1" fmla="*/ 63661 h 207686"/>
                <a:gd name="connsiteX2" fmla="*/ 59588 w 95188"/>
                <a:gd name="connsiteY2" fmla="*/ 63661 h 207686"/>
                <a:gd name="connsiteX3" fmla="*/ 72300 w 95188"/>
                <a:gd name="connsiteY3" fmla="*/ 8887 h 207686"/>
                <a:gd name="connsiteX4" fmla="*/ 63309 w 95188"/>
                <a:gd name="connsiteY4" fmla="*/ 84 h 207686"/>
                <a:gd name="connsiteX5" fmla="*/ 50906 w 95188"/>
                <a:gd name="connsiteY5" fmla="*/ 11821 h 207686"/>
                <a:gd name="connsiteX6" fmla="*/ 38814 w 95188"/>
                <a:gd name="connsiteY6" fmla="*/ 63661 h 207686"/>
                <a:gd name="connsiteX7" fmla="*/ 9668 w 95188"/>
                <a:gd name="connsiteY7" fmla="*/ 63661 h 207686"/>
                <a:gd name="connsiteX8" fmla="*/ 366 w 95188"/>
                <a:gd name="connsiteY8" fmla="*/ 69856 h 207686"/>
                <a:gd name="connsiteX9" fmla="*/ 9048 w 95188"/>
                <a:gd name="connsiteY9" fmla="*/ 73768 h 207686"/>
                <a:gd name="connsiteX10" fmla="*/ 36333 w 95188"/>
                <a:gd name="connsiteY10" fmla="*/ 73768 h 207686"/>
                <a:gd name="connsiteX11" fmla="*/ 12769 w 95188"/>
                <a:gd name="connsiteY11" fmla="*/ 177775 h 207686"/>
                <a:gd name="connsiteX12" fmla="*/ 41294 w 95188"/>
                <a:gd name="connsiteY12" fmla="*/ 207770 h 207686"/>
                <a:gd name="connsiteX13" fmla="*/ 90594 w 95188"/>
                <a:gd name="connsiteY13" fmla="*/ 157560 h 207686"/>
                <a:gd name="connsiteX14" fmla="*/ 86873 w 95188"/>
                <a:gd name="connsiteY14" fmla="*/ 154300 h 207686"/>
                <a:gd name="connsiteX15" fmla="*/ 82222 w 95188"/>
                <a:gd name="connsiteY15" fmla="*/ 158864 h 207686"/>
                <a:gd name="connsiteX16" fmla="*/ 41914 w 95188"/>
                <a:gd name="connsiteY16" fmla="*/ 200597 h 207686"/>
                <a:gd name="connsiteX17" fmla="*/ 32303 w 95188"/>
                <a:gd name="connsiteY17" fmla="*/ 185600 h 207686"/>
                <a:gd name="connsiteX18" fmla="*/ 34163 w 95188"/>
                <a:gd name="connsiteY18" fmla="*/ 169950 h 207686"/>
                <a:gd name="connsiteX19" fmla="*/ 57107 w 95188"/>
                <a:gd name="connsiteY19" fmla="*/ 73768 h 207686"/>
                <a:gd name="connsiteX20" fmla="*/ 86253 w 95188"/>
                <a:gd name="connsiteY20" fmla="*/ 73768 h 207686"/>
                <a:gd name="connsiteX21" fmla="*/ 95555 w 95188"/>
                <a:gd name="connsiteY21" fmla="*/ 67248 h 20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188" h="207686">
                  <a:moveTo>
                    <a:pt x="95555" y="67248"/>
                  </a:moveTo>
                  <a:cubicBezTo>
                    <a:pt x="95555" y="63661"/>
                    <a:pt x="92454" y="63661"/>
                    <a:pt x="86873" y="63661"/>
                  </a:cubicBezTo>
                  <a:lnTo>
                    <a:pt x="59588" y="63661"/>
                  </a:lnTo>
                  <a:cubicBezTo>
                    <a:pt x="70750" y="17364"/>
                    <a:pt x="72300" y="10843"/>
                    <a:pt x="72300" y="8887"/>
                  </a:cubicBezTo>
                  <a:cubicBezTo>
                    <a:pt x="72300" y="3344"/>
                    <a:pt x="68580" y="84"/>
                    <a:pt x="63309" y="84"/>
                  </a:cubicBezTo>
                  <a:cubicBezTo>
                    <a:pt x="62378" y="84"/>
                    <a:pt x="53697" y="410"/>
                    <a:pt x="50906" y="11821"/>
                  </a:cubicBezTo>
                  <a:lnTo>
                    <a:pt x="38814" y="63661"/>
                  </a:lnTo>
                  <a:lnTo>
                    <a:pt x="9668" y="63661"/>
                  </a:lnTo>
                  <a:cubicBezTo>
                    <a:pt x="3467" y="63661"/>
                    <a:pt x="366" y="63661"/>
                    <a:pt x="366" y="69856"/>
                  </a:cubicBezTo>
                  <a:cubicBezTo>
                    <a:pt x="366" y="73768"/>
                    <a:pt x="2847" y="73768"/>
                    <a:pt x="9048" y="73768"/>
                  </a:cubicBezTo>
                  <a:lnTo>
                    <a:pt x="36333" y="73768"/>
                  </a:lnTo>
                  <a:cubicBezTo>
                    <a:pt x="14009" y="166363"/>
                    <a:pt x="12769" y="171906"/>
                    <a:pt x="12769" y="177775"/>
                  </a:cubicBezTo>
                  <a:cubicBezTo>
                    <a:pt x="12769" y="195381"/>
                    <a:pt x="24551" y="207770"/>
                    <a:pt x="41294" y="207770"/>
                  </a:cubicBezTo>
                  <a:cubicBezTo>
                    <a:pt x="72921" y="207770"/>
                    <a:pt x="90594" y="160169"/>
                    <a:pt x="90594" y="157560"/>
                  </a:cubicBezTo>
                  <a:cubicBezTo>
                    <a:pt x="90594" y="154300"/>
                    <a:pt x="88114" y="154300"/>
                    <a:pt x="86873" y="154300"/>
                  </a:cubicBezTo>
                  <a:cubicBezTo>
                    <a:pt x="84083" y="154300"/>
                    <a:pt x="83773" y="155278"/>
                    <a:pt x="82222" y="158864"/>
                  </a:cubicBezTo>
                  <a:cubicBezTo>
                    <a:pt x="68890" y="192772"/>
                    <a:pt x="52457" y="200597"/>
                    <a:pt x="41914" y="200597"/>
                  </a:cubicBezTo>
                  <a:cubicBezTo>
                    <a:pt x="35403" y="200597"/>
                    <a:pt x="32303" y="196359"/>
                    <a:pt x="32303" y="185600"/>
                  </a:cubicBezTo>
                  <a:cubicBezTo>
                    <a:pt x="32303" y="177775"/>
                    <a:pt x="32923" y="175492"/>
                    <a:pt x="34163" y="169950"/>
                  </a:cubicBezTo>
                  <a:lnTo>
                    <a:pt x="57107" y="73768"/>
                  </a:lnTo>
                  <a:lnTo>
                    <a:pt x="86253" y="73768"/>
                  </a:lnTo>
                  <a:cubicBezTo>
                    <a:pt x="92454" y="73768"/>
                    <a:pt x="95555" y="73768"/>
                    <a:pt x="95555" y="67248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96" name="Figura a mano libera: forma 95">
              <a:extLst>
                <a:ext uri="{FF2B5EF4-FFF2-40B4-BE49-F238E27FC236}">
                  <a16:creationId xmlns:a16="http://schemas.microsoft.com/office/drawing/2014/main" id="{20952632-484D-3329-9578-35FA301D3F5D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12285247" y="8801240"/>
              <a:ext cx="71624" cy="324734"/>
            </a:xfrm>
            <a:custGeom>
              <a:avLst/>
              <a:gdLst>
                <a:gd name="connsiteX0" fmla="*/ 71994 w 71624"/>
                <a:gd name="connsiteY0" fmla="*/ 176145 h 324734"/>
                <a:gd name="connsiteX1" fmla="*/ 71994 w 71624"/>
                <a:gd name="connsiteY1" fmla="*/ 148757 h 324734"/>
                <a:gd name="connsiteX2" fmla="*/ 5331 w 71624"/>
                <a:gd name="connsiteY2" fmla="*/ 736 h 324734"/>
                <a:gd name="connsiteX3" fmla="*/ 3470 w 71624"/>
                <a:gd name="connsiteY3" fmla="*/ 84 h 324734"/>
                <a:gd name="connsiteX4" fmla="*/ 370 w 71624"/>
                <a:gd name="connsiteY4" fmla="*/ 3344 h 324734"/>
                <a:gd name="connsiteX5" fmla="*/ 1610 w 71624"/>
                <a:gd name="connsiteY5" fmla="*/ 5953 h 324734"/>
                <a:gd name="connsiteX6" fmla="*/ 55251 w 71624"/>
                <a:gd name="connsiteY6" fmla="*/ 148757 h 324734"/>
                <a:gd name="connsiteX7" fmla="*/ 55251 w 71624"/>
                <a:gd name="connsiteY7" fmla="*/ 176145 h 324734"/>
                <a:gd name="connsiteX8" fmla="*/ 1610 w 71624"/>
                <a:gd name="connsiteY8" fmla="*/ 318949 h 324734"/>
                <a:gd name="connsiteX9" fmla="*/ 370 w 71624"/>
                <a:gd name="connsiteY9" fmla="*/ 321558 h 324734"/>
                <a:gd name="connsiteX10" fmla="*/ 3470 w 71624"/>
                <a:gd name="connsiteY10" fmla="*/ 324818 h 324734"/>
                <a:gd name="connsiteX11" fmla="*/ 5331 w 71624"/>
                <a:gd name="connsiteY11" fmla="*/ 324166 h 324734"/>
                <a:gd name="connsiteX12" fmla="*/ 71994 w 71624"/>
                <a:gd name="connsiteY12" fmla="*/ 176145 h 32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624" h="324734">
                  <a:moveTo>
                    <a:pt x="71994" y="176145"/>
                  </a:moveTo>
                  <a:lnTo>
                    <a:pt x="71994" y="148757"/>
                  </a:lnTo>
                  <a:cubicBezTo>
                    <a:pt x="71994" y="93005"/>
                    <a:pt x="39438" y="27797"/>
                    <a:pt x="5331" y="736"/>
                  </a:cubicBezTo>
                  <a:cubicBezTo>
                    <a:pt x="4711" y="410"/>
                    <a:pt x="4091" y="84"/>
                    <a:pt x="3470" y="84"/>
                  </a:cubicBezTo>
                  <a:cubicBezTo>
                    <a:pt x="1920" y="84"/>
                    <a:pt x="370" y="1714"/>
                    <a:pt x="370" y="3344"/>
                  </a:cubicBezTo>
                  <a:cubicBezTo>
                    <a:pt x="370" y="4322"/>
                    <a:pt x="990" y="5301"/>
                    <a:pt x="1610" y="5953"/>
                  </a:cubicBezTo>
                  <a:cubicBezTo>
                    <a:pt x="33856" y="31384"/>
                    <a:pt x="55251" y="96591"/>
                    <a:pt x="55251" y="148757"/>
                  </a:cubicBezTo>
                  <a:lnTo>
                    <a:pt x="55251" y="176145"/>
                  </a:lnTo>
                  <a:cubicBezTo>
                    <a:pt x="55251" y="228311"/>
                    <a:pt x="33856" y="293518"/>
                    <a:pt x="1610" y="318949"/>
                  </a:cubicBezTo>
                  <a:cubicBezTo>
                    <a:pt x="990" y="319601"/>
                    <a:pt x="370" y="320580"/>
                    <a:pt x="370" y="321558"/>
                  </a:cubicBezTo>
                  <a:cubicBezTo>
                    <a:pt x="370" y="323188"/>
                    <a:pt x="1920" y="324818"/>
                    <a:pt x="3470" y="324818"/>
                  </a:cubicBezTo>
                  <a:cubicBezTo>
                    <a:pt x="4091" y="324818"/>
                    <a:pt x="4711" y="324492"/>
                    <a:pt x="5331" y="324166"/>
                  </a:cubicBezTo>
                  <a:cubicBezTo>
                    <a:pt x="39438" y="297105"/>
                    <a:pt x="71994" y="231897"/>
                    <a:pt x="71994" y="176145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97" name="Figura a mano libera: forma 96">
              <a:extLst>
                <a:ext uri="{FF2B5EF4-FFF2-40B4-BE49-F238E27FC236}">
                  <a16:creationId xmlns:a16="http://schemas.microsoft.com/office/drawing/2014/main" id="{2CEFF91B-9D62-61D9-D08D-2739B2673DB7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12448860" y="8901017"/>
              <a:ext cx="168053" cy="147695"/>
            </a:xfrm>
            <a:custGeom>
              <a:avLst/>
              <a:gdLst>
                <a:gd name="connsiteX0" fmla="*/ 168429 w 168053"/>
                <a:gd name="connsiteY0" fmla="*/ 97570 h 147695"/>
                <a:gd name="connsiteX1" fmla="*/ 164708 w 168053"/>
                <a:gd name="connsiteY1" fmla="*/ 94309 h 147695"/>
                <a:gd name="connsiteX2" fmla="*/ 160057 w 168053"/>
                <a:gd name="connsiteY2" fmla="*/ 100178 h 147695"/>
                <a:gd name="connsiteX3" fmla="*/ 128431 w 168053"/>
                <a:gd name="connsiteY3" fmla="*/ 140607 h 147695"/>
                <a:gd name="connsiteX4" fmla="*/ 120990 w 168053"/>
                <a:gd name="connsiteY4" fmla="*/ 129847 h 147695"/>
                <a:gd name="connsiteX5" fmla="*/ 126571 w 168053"/>
                <a:gd name="connsiteY5" fmla="*/ 106699 h 147695"/>
                <a:gd name="connsiteX6" fmla="*/ 145484 w 168053"/>
                <a:gd name="connsiteY6" fmla="*/ 34970 h 147695"/>
                <a:gd name="connsiteX7" fmla="*/ 109827 w 168053"/>
                <a:gd name="connsiteY7" fmla="*/ 84 h 147695"/>
                <a:gd name="connsiteX8" fmla="*/ 61458 w 168053"/>
                <a:gd name="connsiteY8" fmla="*/ 28449 h 147695"/>
                <a:gd name="connsiteX9" fmla="*/ 32932 w 168053"/>
                <a:gd name="connsiteY9" fmla="*/ 84 h 147695"/>
                <a:gd name="connsiteX10" fmla="*/ 9678 w 168053"/>
                <a:gd name="connsiteY10" fmla="*/ 18668 h 147695"/>
                <a:gd name="connsiteX11" fmla="*/ 376 w 168053"/>
                <a:gd name="connsiteY11" fmla="*/ 50294 h 147695"/>
                <a:gd name="connsiteX12" fmla="*/ 4096 w 168053"/>
                <a:gd name="connsiteY12" fmla="*/ 53554 h 147695"/>
                <a:gd name="connsiteX13" fmla="*/ 9367 w 168053"/>
                <a:gd name="connsiteY13" fmla="*/ 46055 h 147695"/>
                <a:gd name="connsiteX14" fmla="*/ 32002 w 168053"/>
                <a:gd name="connsiteY14" fmla="*/ 7257 h 147695"/>
                <a:gd name="connsiteX15" fmla="*/ 41614 w 168053"/>
                <a:gd name="connsiteY15" fmla="*/ 22255 h 147695"/>
                <a:gd name="connsiteX16" fmla="*/ 36653 w 168053"/>
                <a:gd name="connsiteY16" fmla="*/ 49642 h 147695"/>
                <a:gd name="connsiteX17" fmla="*/ 18669 w 168053"/>
                <a:gd name="connsiteY17" fmla="*/ 124957 h 147695"/>
                <a:gd name="connsiteX18" fmla="*/ 15879 w 168053"/>
                <a:gd name="connsiteY18" fmla="*/ 138976 h 147695"/>
                <a:gd name="connsiteX19" fmla="*/ 24871 w 168053"/>
                <a:gd name="connsiteY19" fmla="*/ 147779 h 147695"/>
                <a:gd name="connsiteX20" fmla="*/ 36343 w 168053"/>
                <a:gd name="connsiteY20" fmla="*/ 138650 h 147695"/>
                <a:gd name="connsiteX21" fmla="*/ 42234 w 168053"/>
                <a:gd name="connsiteY21" fmla="*/ 114523 h 147695"/>
                <a:gd name="connsiteX22" fmla="*/ 49055 w 168053"/>
                <a:gd name="connsiteY22" fmla="*/ 85180 h 147695"/>
                <a:gd name="connsiteX23" fmla="*/ 54326 w 168053"/>
                <a:gd name="connsiteY23" fmla="*/ 63335 h 147695"/>
                <a:gd name="connsiteX24" fmla="*/ 58357 w 168053"/>
                <a:gd name="connsiteY24" fmla="*/ 47034 h 147695"/>
                <a:gd name="connsiteX25" fmla="*/ 108897 w 168053"/>
                <a:gd name="connsiteY25" fmla="*/ 7257 h 147695"/>
                <a:gd name="connsiteX26" fmla="*/ 125640 w 168053"/>
                <a:gd name="connsiteY26" fmla="*/ 30080 h 147695"/>
                <a:gd name="connsiteX27" fmla="*/ 105486 w 168053"/>
                <a:gd name="connsiteY27" fmla="*/ 106046 h 147695"/>
                <a:gd name="connsiteX28" fmla="*/ 102386 w 168053"/>
                <a:gd name="connsiteY28" fmla="*/ 121044 h 147695"/>
                <a:gd name="connsiteX29" fmla="*/ 127811 w 168053"/>
                <a:gd name="connsiteY29" fmla="*/ 147779 h 147695"/>
                <a:gd name="connsiteX30" fmla="*/ 168429 w 168053"/>
                <a:gd name="connsiteY30" fmla="*/ 97570 h 14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68053" h="147695">
                  <a:moveTo>
                    <a:pt x="168429" y="97570"/>
                  </a:moveTo>
                  <a:cubicBezTo>
                    <a:pt x="168429" y="94309"/>
                    <a:pt x="165638" y="94309"/>
                    <a:pt x="164708" y="94309"/>
                  </a:cubicBezTo>
                  <a:cubicBezTo>
                    <a:pt x="161608" y="94309"/>
                    <a:pt x="161608" y="95287"/>
                    <a:pt x="160057" y="100178"/>
                  </a:cubicBezTo>
                  <a:cubicBezTo>
                    <a:pt x="153856" y="122348"/>
                    <a:pt x="143624" y="140607"/>
                    <a:pt x="128431" y="140607"/>
                  </a:cubicBezTo>
                  <a:cubicBezTo>
                    <a:pt x="123160" y="140607"/>
                    <a:pt x="120990" y="137346"/>
                    <a:pt x="120990" y="129847"/>
                  </a:cubicBezTo>
                  <a:cubicBezTo>
                    <a:pt x="120990" y="121696"/>
                    <a:pt x="123780" y="113871"/>
                    <a:pt x="126571" y="106699"/>
                  </a:cubicBezTo>
                  <a:cubicBezTo>
                    <a:pt x="132462" y="89419"/>
                    <a:pt x="145484" y="53554"/>
                    <a:pt x="145484" y="34970"/>
                  </a:cubicBezTo>
                  <a:cubicBezTo>
                    <a:pt x="145484" y="13126"/>
                    <a:pt x="132152" y="84"/>
                    <a:pt x="109827" y="84"/>
                  </a:cubicBezTo>
                  <a:cubicBezTo>
                    <a:pt x="81922" y="84"/>
                    <a:pt x="66729" y="20950"/>
                    <a:pt x="61458" y="28449"/>
                  </a:cubicBezTo>
                  <a:cubicBezTo>
                    <a:pt x="59907" y="10191"/>
                    <a:pt x="47195" y="84"/>
                    <a:pt x="32932" y="84"/>
                  </a:cubicBezTo>
                  <a:cubicBezTo>
                    <a:pt x="18669" y="84"/>
                    <a:pt x="12778" y="12800"/>
                    <a:pt x="9678" y="18668"/>
                  </a:cubicBezTo>
                  <a:cubicBezTo>
                    <a:pt x="4717" y="29754"/>
                    <a:pt x="376" y="48990"/>
                    <a:pt x="376" y="50294"/>
                  </a:cubicBezTo>
                  <a:cubicBezTo>
                    <a:pt x="376" y="53554"/>
                    <a:pt x="4096" y="53554"/>
                    <a:pt x="4096" y="53554"/>
                  </a:cubicBezTo>
                  <a:cubicBezTo>
                    <a:pt x="7197" y="53554"/>
                    <a:pt x="7507" y="53228"/>
                    <a:pt x="9367" y="46055"/>
                  </a:cubicBezTo>
                  <a:cubicBezTo>
                    <a:pt x="14639" y="22907"/>
                    <a:pt x="20840" y="7257"/>
                    <a:pt x="32002" y="7257"/>
                  </a:cubicBezTo>
                  <a:cubicBezTo>
                    <a:pt x="38203" y="7257"/>
                    <a:pt x="41614" y="11495"/>
                    <a:pt x="41614" y="22255"/>
                  </a:cubicBezTo>
                  <a:cubicBezTo>
                    <a:pt x="41614" y="29101"/>
                    <a:pt x="40684" y="32688"/>
                    <a:pt x="36653" y="49642"/>
                  </a:cubicBezTo>
                  <a:lnTo>
                    <a:pt x="18669" y="124957"/>
                  </a:lnTo>
                  <a:cubicBezTo>
                    <a:pt x="17739" y="129847"/>
                    <a:pt x="15879" y="137346"/>
                    <a:pt x="15879" y="138976"/>
                  </a:cubicBezTo>
                  <a:cubicBezTo>
                    <a:pt x="15879" y="144845"/>
                    <a:pt x="20220" y="147779"/>
                    <a:pt x="24871" y="147779"/>
                  </a:cubicBezTo>
                  <a:cubicBezTo>
                    <a:pt x="28591" y="147779"/>
                    <a:pt x="34172" y="145171"/>
                    <a:pt x="36343" y="138650"/>
                  </a:cubicBezTo>
                  <a:cubicBezTo>
                    <a:pt x="36653" y="137998"/>
                    <a:pt x="40374" y="122674"/>
                    <a:pt x="42234" y="114523"/>
                  </a:cubicBezTo>
                  <a:lnTo>
                    <a:pt x="49055" y="85180"/>
                  </a:lnTo>
                  <a:cubicBezTo>
                    <a:pt x="50916" y="78007"/>
                    <a:pt x="52776" y="70834"/>
                    <a:pt x="54326" y="63335"/>
                  </a:cubicBezTo>
                  <a:lnTo>
                    <a:pt x="58357" y="47034"/>
                  </a:lnTo>
                  <a:cubicBezTo>
                    <a:pt x="63008" y="36926"/>
                    <a:pt x="79441" y="7257"/>
                    <a:pt x="108897" y="7257"/>
                  </a:cubicBezTo>
                  <a:cubicBezTo>
                    <a:pt x="122850" y="7257"/>
                    <a:pt x="125640" y="19320"/>
                    <a:pt x="125640" y="30080"/>
                  </a:cubicBezTo>
                  <a:cubicBezTo>
                    <a:pt x="125640" y="50294"/>
                    <a:pt x="110447" y="92027"/>
                    <a:pt x="105486" y="106046"/>
                  </a:cubicBezTo>
                  <a:cubicBezTo>
                    <a:pt x="102696" y="113545"/>
                    <a:pt x="102386" y="117458"/>
                    <a:pt x="102386" y="121044"/>
                  </a:cubicBezTo>
                  <a:cubicBezTo>
                    <a:pt x="102386" y="136368"/>
                    <a:pt x="113238" y="147779"/>
                    <a:pt x="127811" y="147779"/>
                  </a:cubicBezTo>
                  <a:cubicBezTo>
                    <a:pt x="156957" y="147779"/>
                    <a:pt x="168429" y="100178"/>
                    <a:pt x="168429" y="97570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98" name="Figura a mano libera: forma 97">
              <a:extLst>
                <a:ext uri="{FF2B5EF4-FFF2-40B4-BE49-F238E27FC236}">
                  <a16:creationId xmlns:a16="http://schemas.microsoft.com/office/drawing/2014/main" id="{B39619D2-E839-5494-6355-056860A13B55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12639579" y="8974123"/>
              <a:ext cx="95933" cy="151542"/>
            </a:xfrm>
            <a:custGeom>
              <a:avLst/>
              <a:gdLst>
                <a:gd name="connsiteX0" fmla="*/ 96314 w 95933"/>
                <a:gd name="connsiteY0" fmla="*/ 110092 h 151542"/>
                <a:gd name="connsiteX1" fmla="*/ 88934 w 95933"/>
                <a:gd name="connsiteY1" fmla="*/ 110092 h 151542"/>
                <a:gd name="connsiteX2" fmla="*/ 83291 w 95933"/>
                <a:gd name="connsiteY2" fmla="*/ 130861 h 151542"/>
                <a:gd name="connsiteX3" fmla="*/ 61804 w 95933"/>
                <a:gd name="connsiteY3" fmla="*/ 132230 h 151542"/>
                <a:gd name="connsiteX4" fmla="*/ 21868 w 95933"/>
                <a:gd name="connsiteY4" fmla="*/ 132230 h 151542"/>
                <a:gd name="connsiteX5" fmla="*/ 65277 w 95933"/>
                <a:gd name="connsiteY5" fmla="*/ 93888 h 151542"/>
                <a:gd name="connsiteX6" fmla="*/ 96314 w 95933"/>
                <a:gd name="connsiteY6" fmla="*/ 44591 h 151542"/>
                <a:gd name="connsiteX7" fmla="*/ 45526 w 95933"/>
                <a:gd name="connsiteY7" fmla="*/ 87 h 151542"/>
                <a:gd name="connsiteX8" fmla="*/ 381 w 95933"/>
                <a:gd name="connsiteY8" fmla="*/ 40940 h 151542"/>
                <a:gd name="connsiteX9" fmla="*/ 11884 w 95933"/>
                <a:gd name="connsiteY9" fmla="*/ 53720 h 151542"/>
                <a:gd name="connsiteX10" fmla="*/ 23387 w 95933"/>
                <a:gd name="connsiteY10" fmla="*/ 41624 h 151542"/>
                <a:gd name="connsiteX11" fmla="*/ 10582 w 95933"/>
                <a:gd name="connsiteY11" fmla="*/ 29528 h 151542"/>
                <a:gd name="connsiteX12" fmla="*/ 42270 w 95933"/>
                <a:gd name="connsiteY12" fmla="*/ 8303 h 151542"/>
                <a:gd name="connsiteX13" fmla="*/ 75261 w 95933"/>
                <a:gd name="connsiteY13" fmla="*/ 44591 h 151542"/>
                <a:gd name="connsiteX14" fmla="*/ 54859 w 95933"/>
                <a:gd name="connsiteY14" fmla="*/ 88411 h 151542"/>
                <a:gd name="connsiteX15" fmla="*/ 2551 w 95933"/>
                <a:gd name="connsiteY15" fmla="*/ 142729 h 151542"/>
                <a:gd name="connsiteX16" fmla="*/ 381 w 95933"/>
                <a:gd name="connsiteY16" fmla="*/ 151630 h 151542"/>
                <a:gd name="connsiteX17" fmla="*/ 89803 w 95933"/>
                <a:gd name="connsiteY17" fmla="*/ 151630 h 151542"/>
                <a:gd name="connsiteX18" fmla="*/ 96314 w 95933"/>
                <a:gd name="connsiteY18" fmla="*/ 110092 h 151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933" h="151542">
                  <a:moveTo>
                    <a:pt x="96314" y="110092"/>
                  </a:moveTo>
                  <a:lnTo>
                    <a:pt x="88934" y="110092"/>
                  </a:lnTo>
                  <a:cubicBezTo>
                    <a:pt x="88283" y="115113"/>
                    <a:pt x="86113" y="128579"/>
                    <a:pt x="83291" y="130861"/>
                  </a:cubicBezTo>
                  <a:cubicBezTo>
                    <a:pt x="81555" y="132230"/>
                    <a:pt x="64843" y="132230"/>
                    <a:pt x="61804" y="132230"/>
                  </a:cubicBezTo>
                  <a:lnTo>
                    <a:pt x="21868" y="132230"/>
                  </a:lnTo>
                  <a:cubicBezTo>
                    <a:pt x="44658" y="111005"/>
                    <a:pt x="52254" y="104615"/>
                    <a:pt x="65277" y="93888"/>
                  </a:cubicBezTo>
                  <a:cubicBezTo>
                    <a:pt x="81338" y="80423"/>
                    <a:pt x="96314" y="66273"/>
                    <a:pt x="96314" y="44591"/>
                  </a:cubicBezTo>
                  <a:cubicBezTo>
                    <a:pt x="96314" y="16976"/>
                    <a:pt x="73307" y="87"/>
                    <a:pt x="45526" y="87"/>
                  </a:cubicBezTo>
                  <a:cubicBezTo>
                    <a:pt x="18612" y="87"/>
                    <a:pt x="381" y="19943"/>
                    <a:pt x="381" y="40940"/>
                  </a:cubicBezTo>
                  <a:cubicBezTo>
                    <a:pt x="381" y="52579"/>
                    <a:pt x="9714" y="53720"/>
                    <a:pt x="11884" y="53720"/>
                  </a:cubicBezTo>
                  <a:cubicBezTo>
                    <a:pt x="17093" y="53720"/>
                    <a:pt x="23387" y="49841"/>
                    <a:pt x="23387" y="41624"/>
                  </a:cubicBezTo>
                  <a:cubicBezTo>
                    <a:pt x="23387" y="37516"/>
                    <a:pt x="21868" y="29528"/>
                    <a:pt x="10582" y="29528"/>
                  </a:cubicBezTo>
                  <a:cubicBezTo>
                    <a:pt x="17310" y="13324"/>
                    <a:pt x="32069" y="8303"/>
                    <a:pt x="42270" y="8303"/>
                  </a:cubicBezTo>
                  <a:cubicBezTo>
                    <a:pt x="63974" y="8303"/>
                    <a:pt x="75261" y="26105"/>
                    <a:pt x="75261" y="44591"/>
                  </a:cubicBezTo>
                  <a:cubicBezTo>
                    <a:pt x="75261" y="64447"/>
                    <a:pt x="61804" y="80195"/>
                    <a:pt x="54859" y="88411"/>
                  </a:cubicBezTo>
                  <a:lnTo>
                    <a:pt x="2551" y="142729"/>
                  </a:lnTo>
                  <a:cubicBezTo>
                    <a:pt x="381" y="144783"/>
                    <a:pt x="381" y="145239"/>
                    <a:pt x="381" y="151630"/>
                  </a:cubicBezTo>
                  <a:lnTo>
                    <a:pt x="89803" y="151630"/>
                  </a:lnTo>
                  <a:lnTo>
                    <a:pt x="96314" y="110092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69" name="Figura a mano libera: forma 168">
              <a:extLst>
                <a:ext uri="{FF2B5EF4-FFF2-40B4-BE49-F238E27FC236}">
                  <a16:creationId xmlns:a16="http://schemas.microsoft.com/office/drawing/2014/main" id="{11191982-F6DB-0708-B28D-4D92B1215BCE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12847904" y="8801240"/>
              <a:ext cx="71624" cy="324734"/>
            </a:xfrm>
            <a:custGeom>
              <a:avLst/>
              <a:gdLst>
                <a:gd name="connsiteX0" fmla="*/ 72012 w 71624"/>
                <a:gd name="connsiteY0" fmla="*/ 321558 h 324734"/>
                <a:gd name="connsiteX1" fmla="*/ 70771 w 71624"/>
                <a:gd name="connsiteY1" fmla="*/ 318949 h 324734"/>
                <a:gd name="connsiteX2" fmla="*/ 17131 w 71624"/>
                <a:gd name="connsiteY2" fmla="*/ 176145 h 324734"/>
                <a:gd name="connsiteX3" fmla="*/ 17131 w 71624"/>
                <a:gd name="connsiteY3" fmla="*/ 148757 h 324734"/>
                <a:gd name="connsiteX4" fmla="*/ 70771 w 71624"/>
                <a:gd name="connsiteY4" fmla="*/ 5953 h 324734"/>
                <a:gd name="connsiteX5" fmla="*/ 72012 w 71624"/>
                <a:gd name="connsiteY5" fmla="*/ 3344 h 324734"/>
                <a:gd name="connsiteX6" fmla="*/ 68911 w 71624"/>
                <a:gd name="connsiteY6" fmla="*/ 84 h 324734"/>
                <a:gd name="connsiteX7" fmla="*/ 67051 w 71624"/>
                <a:gd name="connsiteY7" fmla="*/ 736 h 324734"/>
                <a:gd name="connsiteX8" fmla="*/ 388 w 71624"/>
                <a:gd name="connsiteY8" fmla="*/ 148757 h 324734"/>
                <a:gd name="connsiteX9" fmla="*/ 388 w 71624"/>
                <a:gd name="connsiteY9" fmla="*/ 176145 h 324734"/>
                <a:gd name="connsiteX10" fmla="*/ 67051 w 71624"/>
                <a:gd name="connsiteY10" fmla="*/ 324166 h 324734"/>
                <a:gd name="connsiteX11" fmla="*/ 68911 w 71624"/>
                <a:gd name="connsiteY11" fmla="*/ 324818 h 324734"/>
                <a:gd name="connsiteX12" fmla="*/ 72012 w 71624"/>
                <a:gd name="connsiteY12" fmla="*/ 321558 h 32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624" h="324734">
                  <a:moveTo>
                    <a:pt x="72012" y="321558"/>
                  </a:moveTo>
                  <a:cubicBezTo>
                    <a:pt x="72012" y="320580"/>
                    <a:pt x="71392" y="319601"/>
                    <a:pt x="70771" y="318949"/>
                  </a:cubicBezTo>
                  <a:cubicBezTo>
                    <a:pt x="38525" y="293518"/>
                    <a:pt x="17131" y="228311"/>
                    <a:pt x="17131" y="176145"/>
                  </a:cubicBezTo>
                  <a:lnTo>
                    <a:pt x="17131" y="148757"/>
                  </a:lnTo>
                  <a:cubicBezTo>
                    <a:pt x="17131" y="96591"/>
                    <a:pt x="38525" y="31384"/>
                    <a:pt x="70771" y="5953"/>
                  </a:cubicBezTo>
                  <a:cubicBezTo>
                    <a:pt x="71392" y="5301"/>
                    <a:pt x="72012" y="4322"/>
                    <a:pt x="72012" y="3344"/>
                  </a:cubicBezTo>
                  <a:cubicBezTo>
                    <a:pt x="72012" y="1714"/>
                    <a:pt x="70461" y="84"/>
                    <a:pt x="68911" y="84"/>
                  </a:cubicBezTo>
                  <a:cubicBezTo>
                    <a:pt x="68291" y="84"/>
                    <a:pt x="67671" y="410"/>
                    <a:pt x="67051" y="736"/>
                  </a:cubicBezTo>
                  <a:cubicBezTo>
                    <a:pt x="32944" y="27797"/>
                    <a:pt x="388" y="93005"/>
                    <a:pt x="388" y="148757"/>
                  </a:cubicBezTo>
                  <a:lnTo>
                    <a:pt x="388" y="176145"/>
                  </a:lnTo>
                  <a:cubicBezTo>
                    <a:pt x="388" y="231897"/>
                    <a:pt x="32944" y="297105"/>
                    <a:pt x="67051" y="324166"/>
                  </a:cubicBezTo>
                  <a:cubicBezTo>
                    <a:pt x="67671" y="324492"/>
                    <a:pt x="68291" y="324818"/>
                    <a:pt x="68911" y="324818"/>
                  </a:cubicBezTo>
                  <a:cubicBezTo>
                    <a:pt x="70461" y="324818"/>
                    <a:pt x="72012" y="323188"/>
                    <a:pt x="72012" y="321558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70" name="Figura a mano libera: forma 169">
              <a:extLst>
                <a:ext uri="{FF2B5EF4-FFF2-40B4-BE49-F238E27FC236}">
                  <a16:creationId xmlns:a16="http://schemas.microsoft.com/office/drawing/2014/main" id="{6E6D3612-ED26-F39E-A9C3-EAAE0025F1F8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12944333" y="8841026"/>
              <a:ext cx="95188" cy="207686"/>
            </a:xfrm>
            <a:custGeom>
              <a:avLst/>
              <a:gdLst>
                <a:gd name="connsiteX0" fmla="*/ 95580 w 95188"/>
                <a:gd name="connsiteY0" fmla="*/ 67248 h 207686"/>
                <a:gd name="connsiteX1" fmla="*/ 86898 w 95188"/>
                <a:gd name="connsiteY1" fmla="*/ 63661 h 207686"/>
                <a:gd name="connsiteX2" fmla="*/ 59613 w 95188"/>
                <a:gd name="connsiteY2" fmla="*/ 63661 h 207686"/>
                <a:gd name="connsiteX3" fmla="*/ 72326 w 95188"/>
                <a:gd name="connsiteY3" fmla="*/ 8887 h 207686"/>
                <a:gd name="connsiteX4" fmla="*/ 63334 w 95188"/>
                <a:gd name="connsiteY4" fmla="*/ 84 h 207686"/>
                <a:gd name="connsiteX5" fmla="*/ 50931 w 95188"/>
                <a:gd name="connsiteY5" fmla="*/ 11821 h 207686"/>
                <a:gd name="connsiteX6" fmla="*/ 38839 w 95188"/>
                <a:gd name="connsiteY6" fmla="*/ 63661 h 207686"/>
                <a:gd name="connsiteX7" fmla="*/ 9693 w 95188"/>
                <a:gd name="connsiteY7" fmla="*/ 63661 h 207686"/>
                <a:gd name="connsiteX8" fmla="*/ 391 w 95188"/>
                <a:gd name="connsiteY8" fmla="*/ 69856 h 207686"/>
                <a:gd name="connsiteX9" fmla="*/ 9073 w 95188"/>
                <a:gd name="connsiteY9" fmla="*/ 73768 h 207686"/>
                <a:gd name="connsiteX10" fmla="*/ 36358 w 95188"/>
                <a:gd name="connsiteY10" fmla="*/ 73768 h 207686"/>
                <a:gd name="connsiteX11" fmla="*/ 12794 w 95188"/>
                <a:gd name="connsiteY11" fmla="*/ 177775 h 207686"/>
                <a:gd name="connsiteX12" fmla="*/ 41319 w 95188"/>
                <a:gd name="connsiteY12" fmla="*/ 207770 h 207686"/>
                <a:gd name="connsiteX13" fmla="*/ 90619 w 95188"/>
                <a:gd name="connsiteY13" fmla="*/ 157560 h 207686"/>
                <a:gd name="connsiteX14" fmla="*/ 86898 w 95188"/>
                <a:gd name="connsiteY14" fmla="*/ 154300 h 207686"/>
                <a:gd name="connsiteX15" fmla="*/ 82247 w 95188"/>
                <a:gd name="connsiteY15" fmla="*/ 158864 h 207686"/>
                <a:gd name="connsiteX16" fmla="*/ 41940 w 95188"/>
                <a:gd name="connsiteY16" fmla="*/ 200597 h 207686"/>
                <a:gd name="connsiteX17" fmla="*/ 32328 w 95188"/>
                <a:gd name="connsiteY17" fmla="*/ 185600 h 207686"/>
                <a:gd name="connsiteX18" fmla="*/ 34188 w 95188"/>
                <a:gd name="connsiteY18" fmla="*/ 169950 h 207686"/>
                <a:gd name="connsiteX19" fmla="*/ 57133 w 95188"/>
                <a:gd name="connsiteY19" fmla="*/ 73768 h 207686"/>
                <a:gd name="connsiteX20" fmla="*/ 86278 w 95188"/>
                <a:gd name="connsiteY20" fmla="*/ 73768 h 207686"/>
                <a:gd name="connsiteX21" fmla="*/ 95580 w 95188"/>
                <a:gd name="connsiteY21" fmla="*/ 67248 h 20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188" h="207686">
                  <a:moveTo>
                    <a:pt x="95580" y="67248"/>
                  </a:moveTo>
                  <a:cubicBezTo>
                    <a:pt x="95580" y="63661"/>
                    <a:pt x="92480" y="63661"/>
                    <a:pt x="86898" y="63661"/>
                  </a:cubicBezTo>
                  <a:lnTo>
                    <a:pt x="59613" y="63661"/>
                  </a:lnTo>
                  <a:cubicBezTo>
                    <a:pt x="70775" y="17364"/>
                    <a:pt x="72326" y="10843"/>
                    <a:pt x="72326" y="8887"/>
                  </a:cubicBezTo>
                  <a:cubicBezTo>
                    <a:pt x="72326" y="3344"/>
                    <a:pt x="68605" y="84"/>
                    <a:pt x="63334" y="84"/>
                  </a:cubicBezTo>
                  <a:cubicBezTo>
                    <a:pt x="62404" y="84"/>
                    <a:pt x="53722" y="410"/>
                    <a:pt x="50931" y="11821"/>
                  </a:cubicBezTo>
                  <a:lnTo>
                    <a:pt x="38839" y="63661"/>
                  </a:lnTo>
                  <a:lnTo>
                    <a:pt x="9693" y="63661"/>
                  </a:lnTo>
                  <a:cubicBezTo>
                    <a:pt x="3492" y="63661"/>
                    <a:pt x="391" y="63661"/>
                    <a:pt x="391" y="69856"/>
                  </a:cubicBezTo>
                  <a:cubicBezTo>
                    <a:pt x="391" y="73768"/>
                    <a:pt x="2872" y="73768"/>
                    <a:pt x="9073" y="73768"/>
                  </a:cubicBezTo>
                  <a:lnTo>
                    <a:pt x="36358" y="73768"/>
                  </a:lnTo>
                  <a:cubicBezTo>
                    <a:pt x="14034" y="166363"/>
                    <a:pt x="12794" y="171906"/>
                    <a:pt x="12794" y="177775"/>
                  </a:cubicBezTo>
                  <a:cubicBezTo>
                    <a:pt x="12794" y="195381"/>
                    <a:pt x="24576" y="207770"/>
                    <a:pt x="41319" y="207770"/>
                  </a:cubicBezTo>
                  <a:cubicBezTo>
                    <a:pt x="72946" y="207770"/>
                    <a:pt x="90619" y="160169"/>
                    <a:pt x="90619" y="157560"/>
                  </a:cubicBezTo>
                  <a:cubicBezTo>
                    <a:pt x="90619" y="154300"/>
                    <a:pt x="88139" y="154300"/>
                    <a:pt x="86898" y="154300"/>
                  </a:cubicBezTo>
                  <a:cubicBezTo>
                    <a:pt x="84108" y="154300"/>
                    <a:pt x="83798" y="155278"/>
                    <a:pt x="82247" y="158864"/>
                  </a:cubicBezTo>
                  <a:cubicBezTo>
                    <a:pt x="68915" y="192772"/>
                    <a:pt x="52482" y="200597"/>
                    <a:pt x="41940" y="200597"/>
                  </a:cubicBezTo>
                  <a:cubicBezTo>
                    <a:pt x="35428" y="200597"/>
                    <a:pt x="32328" y="196359"/>
                    <a:pt x="32328" y="185600"/>
                  </a:cubicBezTo>
                  <a:cubicBezTo>
                    <a:pt x="32328" y="177775"/>
                    <a:pt x="32948" y="175492"/>
                    <a:pt x="34188" y="169950"/>
                  </a:cubicBezTo>
                  <a:lnTo>
                    <a:pt x="57133" y="73768"/>
                  </a:lnTo>
                  <a:lnTo>
                    <a:pt x="86278" y="73768"/>
                  </a:lnTo>
                  <a:cubicBezTo>
                    <a:pt x="92480" y="73768"/>
                    <a:pt x="95580" y="73768"/>
                    <a:pt x="95580" y="67248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71" name="Figura a mano libera: forma 170">
              <a:extLst>
                <a:ext uri="{FF2B5EF4-FFF2-40B4-BE49-F238E27FC236}">
                  <a16:creationId xmlns:a16="http://schemas.microsoft.com/office/drawing/2014/main" id="{251DB6E6-1723-01C8-00C3-CE0F6CC10192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13063675" y="8801464"/>
              <a:ext cx="59252" cy="103386"/>
            </a:xfrm>
            <a:custGeom>
              <a:avLst/>
              <a:gdLst>
                <a:gd name="connsiteX0" fmla="*/ 59647 w 59252"/>
                <a:gd name="connsiteY0" fmla="*/ 12177 h 103386"/>
                <a:gd name="connsiteX1" fmla="*/ 47927 w 59252"/>
                <a:gd name="connsiteY1" fmla="*/ 81 h 103386"/>
                <a:gd name="connsiteX2" fmla="*/ 37509 w 59252"/>
                <a:gd name="connsiteY2" fmla="*/ 6700 h 103386"/>
                <a:gd name="connsiteX3" fmla="*/ 394 w 59252"/>
                <a:gd name="connsiteY3" fmla="*/ 103468 h 103386"/>
                <a:gd name="connsiteX4" fmla="*/ 8642 w 59252"/>
                <a:gd name="connsiteY4" fmla="*/ 103468 h 103386"/>
                <a:gd name="connsiteX5" fmla="*/ 57911 w 59252"/>
                <a:gd name="connsiteY5" fmla="*/ 18567 h 103386"/>
                <a:gd name="connsiteX6" fmla="*/ 59647 w 59252"/>
                <a:gd name="connsiteY6" fmla="*/ 12177 h 103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252" h="103386">
                  <a:moveTo>
                    <a:pt x="59647" y="12177"/>
                  </a:moveTo>
                  <a:cubicBezTo>
                    <a:pt x="59647" y="5559"/>
                    <a:pt x="54438" y="81"/>
                    <a:pt x="47927" y="81"/>
                  </a:cubicBezTo>
                  <a:cubicBezTo>
                    <a:pt x="43152" y="81"/>
                    <a:pt x="38811" y="3276"/>
                    <a:pt x="37509" y="6700"/>
                  </a:cubicBezTo>
                  <a:lnTo>
                    <a:pt x="394" y="103468"/>
                  </a:lnTo>
                  <a:lnTo>
                    <a:pt x="8642" y="103468"/>
                  </a:lnTo>
                  <a:lnTo>
                    <a:pt x="57911" y="18567"/>
                  </a:lnTo>
                  <a:cubicBezTo>
                    <a:pt x="58996" y="16742"/>
                    <a:pt x="59647" y="14459"/>
                    <a:pt x="59647" y="12177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72" name="Figura a mano libera: forma 171">
              <a:extLst>
                <a:ext uri="{FF2B5EF4-FFF2-40B4-BE49-F238E27FC236}">
                  <a16:creationId xmlns:a16="http://schemas.microsoft.com/office/drawing/2014/main" id="{41D9CBF3-4ACF-6AEF-1587-425024D89B71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13170646" y="8801240"/>
              <a:ext cx="71624" cy="324734"/>
            </a:xfrm>
            <a:custGeom>
              <a:avLst/>
              <a:gdLst>
                <a:gd name="connsiteX0" fmla="*/ 72022 w 71624"/>
                <a:gd name="connsiteY0" fmla="*/ 176145 h 324734"/>
                <a:gd name="connsiteX1" fmla="*/ 72022 w 71624"/>
                <a:gd name="connsiteY1" fmla="*/ 148757 h 324734"/>
                <a:gd name="connsiteX2" fmla="*/ 5359 w 71624"/>
                <a:gd name="connsiteY2" fmla="*/ 736 h 324734"/>
                <a:gd name="connsiteX3" fmla="*/ 3499 w 71624"/>
                <a:gd name="connsiteY3" fmla="*/ 84 h 324734"/>
                <a:gd name="connsiteX4" fmla="*/ 398 w 71624"/>
                <a:gd name="connsiteY4" fmla="*/ 3344 h 324734"/>
                <a:gd name="connsiteX5" fmla="*/ 1639 w 71624"/>
                <a:gd name="connsiteY5" fmla="*/ 5953 h 324734"/>
                <a:gd name="connsiteX6" fmla="*/ 55279 w 71624"/>
                <a:gd name="connsiteY6" fmla="*/ 148757 h 324734"/>
                <a:gd name="connsiteX7" fmla="*/ 55279 w 71624"/>
                <a:gd name="connsiteY7" fmla="*/ 176145 h 324734"/>
                <a:gd name="connsiteX8" fmla="*/ 1639 w 71624"/>
                <a:gd name="connsiteY8" fmla="*/ 318949 h 324734"/>
                <a:gd name="connsiteX9" fmla="*/ 398 w 71624"/>
                <a:gd name="connsiteY9" fmla="*/ 321558 h 324734"/>
                <a:gd name="connsiteX10" fmla="*/ 3499 w 71624"/>
                <a:gd name="connsiteY10" fmla="*/ 324818 h 324734"/>
                <a:gd name="connsiteX11" fmla="*/ 5359 w 71624"/>
                <a:gd name="connsiteY11" fmla="*/ 324166 h 324734"/>
                <a:gd name="connsiteX12" fmla="*/ 72022 w 71624"/>
                <a:gd name="connsiteY12" fmla="*/ 176145 h 32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624" h="324734">
                  <a:moveTo>
                    <a:pt x="72022" y="176145"/>
                  </a:moveTo>
                  <a:lnTo>
                    <a:pt x="72022" y="148757"/>
                  </a:lnTo>
                  <a:cubicBezTo>
                    <a:pt x="72022" y="93005"/>
                    <a:pt x="39466" y="27797"/>
                    <a:pt x="5359" y="736"/>
                  </a:cubicBezTo>
                  <a:cubicBezTo>
                    <a:pt x="4739" y="410"/>
                    <a:pt x="4119" y="84"/>
                    <a:pt x="3499" y="84"/>
                  </a:cubicBezTo>
                  <a:cubicBezTo>
                    <a:pt x="1949" y="84"/>
                    <a:pt x="398" y="1714"/>
                    <a:pt x="398" y="3344"/>
                  </a:cubicBezTo>
                  <a:cubicBezTo>
                    <a:pt x="398" y="4322"/>
                    <a:pt x="1018" y="5301"/>
                    <a:pt x="1639" y="5953"/>
                  </a:cubicBezTo>
                  <a:cubicBezTo>
                    <a:pt x="33885" y="31384"/>
                    <a:pt x="55279" y="96591"/>
                    <a:pt x="55279" y="148757"/>
                  </a:cubicBezTo>
                  <a:lnTo>
                    <a:pt x="55279" y="176145"/>
                  </a:lnTo>
                  <a:cubicBezTo>
                    <a:pt x="55279" y="228311"/>
                    <a:pt x="33885" y="293518"/>
                    <a:pt x="1639" y="318949"/>
                  </a:cubicBezTo>
                  <a:cubicBezTo>
                    <a:pt x="1018" y="319601"/>
                    <a:pt x="398" y="320580"/>
                    <a:pt x="398" y="321558"/>
                  </a:cubicBezTo>
                  <a:cubicBezTo>
                    <a:pt x="398" y="323188"/>
                    <a:pt x="1949" y="324818"/>
                    <a:pt x="3499" y="324818"/>
                  </a:cubicBezTo>
                  <a:cubicBezTo>
                    <a:pt x="4119" y="324818"/>
                    <a:pt x="4739" y="324492"/>
                    <a:pt x="5359" y="324166"/>
                  </a:cubicBezTo>
                  <a:cubicBezTo>
                    <a:pt x="39466" y="297105"/>
                    <a:pt x="72022" y="231897"/>
                    <a:pt x="72022" y="176145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73" name="Figura a mano libera: forma 172">
              <a:extLst>
                <a:ext uri="{FF2B5EF4-FFF2-40B4-BE49-F238E27FC236}">
                  <a16:creationId xmlns:a16="http://schemas.microsoft.com/office/drawing/2014/main" id="{75487319-6F5D-6D74-5F47-B3202A6136A9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13290020" y="8800588"/>
              <a:ext cx="70073" cy="326038"/>
            </a:xfrm>
            <a:custGeom>
              <a:avLst/>
              <a:gdLst>
                <a:gd name="connsiteX0" fmla="*/ 70476 w 70073"/>
                <a:gd name="connsiteY0" fmla="*/ 163103 h 326038"/>
                <a:gd name="connsiteX1" fmla="*/ 70166 w 70073"/>
                <a:gd name="connsiteY1" fmla="*/ 160821 h 326038"/>
                <a:gd name="connsiteX2" fmla="*/ 12494 w 70073"/>
                <a:gd name="connsiteY2" fmla="*/ 4322 h 326038"/>
                <a:gd name="connsiteX3" fmla="*/ 6603 w 70073"/>
                <a:gd name="connsiteY3" fmla="*/ 84 h 326038"/>
                <a:gd name="connsiteX4" fmla="*/ 402 w 70073"/>
                <a:gd name="connsiteY4" fmla="*/ 6605 h 326038"/>
                <a:gd name="connsiteX5" fmla="*/ 712 w 70073"/>
                <a:gd name="connsiteY5" fmla="*/ 8887 h 326038"/>
                <a:gd name="connsiteX6" fmla="*/ 57763 w 70073"/>
                <a:gd name="connsiteY6" fmla="*/ 163103 h 326038"/>
                <a:gd name="connsiteX7" fmla="*/ 712 w 70073"/>
                <a:gd name="connsiteY7" fmla="*/ 317319 h 326038"/>
                <a:gd name="connsiteX8" fmla="*/ 402 w 70073"/>
                <a:gd name="connsiteY8" fmla="*/ 319601 h 326038"/>
                <a:gd name="connsiteX9" fmla="*/ 6603 w 70073"/>
                <a:gd name="connsiteY9" fmla="*/ 326122 h 326038"/>
                <a:gd name="connsiteX10" fmla="*/ 12494 w 70073"/>
                <a:gd name="connsiteY10" fmla="*/ 321884 h 326038"/>
                <a:gd name="connsiteX11" fmla="*/ 70166 w 70073"/>
                <a:gd name="connsiteY11" fmla="*/ 165385 h 326038"/>
                <a:gd name="connsiteX12" fmla="*/ 70476 w 70073"/>
                <a:gd name="connsiteY12" fmla="*/ 163103 h 32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073" h="326038">
                  <a:moveTo>
                    <a:pt x="70476" y="163103"/>
                  </a:moveTo>
                  <a:cubicBezTo>
                    <a:pt x="70476" y="162125"/>
                    <a:pt x="70476" y="161473"/>
                    <a:pt x="70166" y="160821"/>
                  </a:cubicBezTo>
                  <a:lnTo>
                    <a:pt x="12494" y="4322"/>
                  </a:lnTo>
                  <a:cubicBezTo>
                    <a:pt x="11564" y="1714"/>
                    <a:pt x="9084" y="84"/>
                    <a:pt x="6603" y="84"/>
                  </a:cubicBezTo>
                  <a:cubicBezTo>
                    <a:pt x="3193" y="84"/>
                    <a:pt x="402" y="3018"/>
                    <a:pt x="402" y="6605"/>
                  </a:cubicBezTo>
                  <a:cubicBezTo>
                    <a:pt x="402" y="7583"/>
                    <a:pt x="402" y="8235"/>
                    <a:pt x="712" y="8887"/>
                  </a:cubicBezTo>
                  <a:lnTo>
                    <a:pt x="57763" y="163103"/>
                  </a:lnTo>
                  <a:lnTo>
                    <a:pt x="712" y="317319"/>
                  </a:lnTo>
                  <a:cubicBezTo>
                    <a:pt x="402" y="317971"/>
                    <a:pt x="402" y="318623"/>
                    <a:pt x="402" y="319601"/>
                  </a:cubicBezTo>
                  <a:cubicBezTo>
                    <a:pt x="402" y="323188"/>
                    <a:pt x="3193" y="326122"/>
                    <a:pt x="6603" y="326122"/>
                  </a:cubicBezTo>
                  <a:cubicBezTo>
                    <a:pt x="9084" y="326122"/>
                    <a:pt x="11564" y="324492"/>
                    <a:pt x="12494" y="321884"/>
                  </a:cubicBezTo>
                  <a:lnTo>
                    <a:pt x="70166" y="165385"/>
                  </a:lnTo>
                  <a:cubicBezTo>
                    <a:pt x="70476" y="164733"/>
                    <a:pt x="70476" y="164081"/>
                    <a:pt x="70476" y="163103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996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3181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97E8C9-5BB3-BFFB-150E-D2BACAFD6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6CB2721-EEF3-31AC-192E-3C1800CCE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5967" y="894"/>
            <a:ext cx="5775740" cy="617038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FFFF00"/>
                </a:solidFill>
                <a:latin typeface="+mn-lt"/>
                <a:cs typeface="Calibri" panose="020F0502020204030204" pitchFamily="34" charset="0"/>
              </a:rPr>
              <a:t>Cosa si osserva</a:t>
            </a:r>
          </a:p>
        </p:txBody>
      </p:sp>
      <p:pic>
        <p:nvPicPr>
          <p:cNvPr id="5" name="Picture 2" descr="LIGOI&#10;">
            <a:extLst>
              <a:ext uri="{FF2B5EF4-FFF2-40B4-BE49-F238E27FC236}">
                <a16:creationId xmlns:a16="http://schemas.microsoft.com/office/drawing/2014/main" id="{8A965808-FAA8-A4A3-7F05-C725A7FB9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3606">
            <a:off x="389905" y="4021910"/>
            <a:ext cx="2793341" cy="18868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isultati immagini per virgo gravitational wave">
            <a:extLst>
              <a:ext uri="{FF2B5EF4-FFF2-40B4-BE49-F238E27FC236}">
                <a16:creationId xmlns:a16="http://schemas.microsoft.com/office/drawing/2014/main" id="{B5E9515F-4A43-5D27-E2A3-B4D9D21EC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8858">
            <a:off x="3413861" y="4134073"/>
            <a:ext cx="2158600" cy="17871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635BA65-AD40-9DA4-4C62-FBA2D78215A4}"/>
              </a:ext>
            </a:extLst>
          </p:cNvPr>
          <p:cNvPicPr>
            <a:picLocks noChangeAspect="1"/>
          </p:cNvPicPr>
          <p:nvPr/>
        </p:nvPicPr>
        <p:blipFill>
          <a:blip r:embed="rId9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9">
                    <a14:imgEffect>
                      <a14:saturation sa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0465">
            <a:off x="-437045" y="1825156"/>
            <a:ext cx="4052478" cy="281428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17328E5-02F4-0F35-23FB-02949BEDCB3E}"/>
              </a:ext>
            </a:extLst>
          </p:cNvPr>
          <p:cNvPicPr>
            <a:picLocks noChangeAspect="1"/>
          </p:cNvPicPr>
          <p:nvPr/>
        </p:nvPicPr>
        <p:blipFill>
          <a:blip r:embed="rId10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9">
                    <a14:imgEffect>
                      <a14:saturation sa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84816">
            <a:off x="2705736" y="988183"/>
            <a:ext cx="3636229" cy="298024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5B1F97F-9FF1-6512-B258-F7D8F3F7502F}"/>
              </a:ext>
            </a:extLst>
          </p:cNvPr>
          <p:cNvPicPr>
            <a:picLocks noChangeAspect="1"/>
          </p:cNvPicPr>
          <p:nvPr/>
        </p:nvPicPr>
        <p:blipFill>
          <a:blip r:embed="rId10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4265">
            <a:off x="4417853" y="2099383"/>
            <a:ext cx="3636229" cy="2980248"/>
          </a:xfrm>
          <a:prstGeom prst="rect">
            <a:avLst/>
          </a:prstGeom>
        </p:spPr>
      </p:pic>
      <p:sp>
        <p:nvSpPr>
          <p:cNvPr id="12" name="Ovale 11">
            <a:extLst>
              <a:ext uri="{FF2B5EF4-FFF2-40B4-BE49-F238E27FC236}">
                <a16:creationId xmlns:a16="http://schemas.microsoft.com/office/drawing/2014/main" id="{81940E9F-1979-0E36-B8D7-F14D5E494812}"/>
              </a:ext>
            </a:extLst>
          </p:cNvPr>
          <p:cNvSpPr/>
          <p:nvPr/>
        </p:nvSpPr>
        <p:spPr>
          <a:xfrm>
            <a:off x="455613" y="308665"/>
            <a:ext cx="3429000" cy="8608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399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ira Sans Light"/>
                <a:ea typeface="+mn-ea"/>
                <a:cs typeface="+mn-cs"/>
              </a:rPr>
              <a:t>Non correlati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9ED38738-A697-5D0C-0581-C5FEE4A6CD36}"/>
              </a:ext>
            </a:extLst>
          </p:cNvPr>
          <p:cNvCxnSpPr>
            <a:cxnSpLocks/>
            <a:stCxn id="12" idx="4"/>
          </p:cNvCxnSpPr>
          <p:nvPr/>
        </p:nvCxnSpPr>
        <p:spPr>
          <a:xfrm flipH="1">
            <a:off x="1564441" y="1169512"/>
            <a:ext cx="605672" cy="98955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AC1998C9-2F15-3F97-8F0B-724E4AD70BF1}"/>
              </a:ext>
            </a:extLst>
          </p:cNvPr>
          <p:cNvCxnSpPr>
            <a:cxnSpLocks/>
          </p:cNvCxnSpPr>
          <p:nvPr/>
        </p:nvCxnSpPr>
        <p:spPr>
          <a:xfrm>
            <a:off x="2174830" y="1169512"/>
            <a:ext cx="3161415" cy="145920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2E3B36D0-29ED-BFF0-2754-189A9B2AC044}"/>
              </a:ext>
            </a:extLst>
          </p:cNvPr>
          <p:cNvCxnSpPr>
            <a:cxnSpLocks/>
            <a:stCxn id="12" idx="4"/>
          </p:cNvCxnSpPr>
          <p:nvPr/>
        </p:nvCxnSpPr>
        <p:spPr>
          <a:xfrm>
            <a:off x="2170113" y="1169512"/>
            <a:ext cx="1487208" cy="147840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magine 20">
            <a:extLst>
              <a:ext uri="{FF2B5EF4-FFF2-40B4-BE49-F238E27FC236}">
                <a16:creationId xmlns:a16="http://schemas.microsoft.com/office/drawing/2014/main" id="{98AB544A-42B9-6D5B-5B07-603AA9195B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313" y="2491234"/>
            <a:ext cx="3627394" cy="404669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219E88E8-1F68-3270-BBFD-1FD5792CFEB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314" y="3144073"/>
            <a:ext cx="3627394" cy="406300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600C6B4F-736C-4600-EF92-4B9193AB79D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226" y="1097685"/>
            <a:ext cx="4090569" cy="502179"/>
          </a:xfrm>
          <a:prstGeom prst="rect">
            <a:avLst/>
          </a:prstGeom>
        </p:spPr>
      </p:pic>
      <p:pic>
        <p:nvPicPr>
          <p:cNvPr id="32" name="Picture 15 1">
            <a:extLst>
              <a:ext uri="{FF2B5EF4-FFF2-40B4-BE49-F238E27FC236}">
                <a16:creationId xmlns:a16="http://schemas.microsoft.com/office/drawing/2014/main" id="{8439397A-34E5-53F6-AB4D-5F2CF4C8C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2042">
            <a:off x="5379538" y="4761619"/>
            <a:ext cx="879337" cy="1345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15 2">
            <a:extLst>
              <a:ext uri="{FF2B5EF4-FFF2-40B4-BE49-F238E27FC236}">
                <a16:creationId xmlns:a16="http://schemas.microsoft.com/office/drawing/2014/main" id="{1414F040-ABA8-1511-93C2-C5D4ABE16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5136">
            <a:off x="2261976" y="4803903"/>
            <a:ext cx="879337" cy="1345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FB0F5D1E-2B0F-1102-297D-8A847E266D45}"/>
              </a:ext>
            </a:extLst>
          </p:cNvPr>
          <p:cNvSpPr txBox="1"/>
          <p:nvPr/>
        </p:nvSpPr>
        <p:spPr>
          <a:xfrm>
            <a:off x="7358502" y="4546404"/>
            <a:ext cx="4316353" cy="830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399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ira Sans Light"/>
                <a:ea typeface="+mn-ea"/>
                <a:cs typeface="+mn-cs"/>
              </a:rPr>
              <a:t>Idea di base: correlare l’uscita di diversi rivelatori </a:t>
            </a:r>
          </a:p>
        </p:txBody>
      </p:sp>
      <p:grpSp>
        <p:nvGrpSpPr>
          <p:cNvPr id="195" name="Gruppo 194" descr="\documentclass[usenames,dvipsnames]{article}&#10;\usepackage{fontspec}  % for system fonts&#10;\usepackage{unicode-math} % for OpenType math&#10;\usepackage{cancel}&#10;% Set main text font&#10;\setmainfont{Fira Sans}   % requires Fira Sans installed&#10;\setsansfont{Fira Sans}   % optional&#10;\setmonofont{Fira Mono}   % optional&#10;\usepackage{amsmath}&#10;\pagestyle{empty}&#10;\usepackage[dvipsnames]{color}&#10;\color{yellow}&#10;\begin{document}&#10;\[&#10;\left&lt; S_1\left(t\right) S_2\left(t^\prime\right) \right&gt; =&#10;\left&lt; h_1\left(t\right) h_2\left(t^\prime\right) \right&gt;&#10;+\cancel{\left&lt; h_1\left(t\right) n_2\left(t^\prime\right) \right&gt;}&#10;+\cancel{\left&lt; n_1\left(t\right) h_2\left(t^\prime\right) \right&gt;}&#10;+\cancel{\left&lt; n_1\left(t\right) n_2\left(t^\prime\right) \right&gt;}&#10;\]&#10;&#10;\end{document}" title="IguanaTex Shape Display">
            <a:extLst>
              <a:ext uri="{FF2B5EF4-FFF2-40B4-BE49-F238E27FC236}">
                <a16:creationId xmlns:a16="http://schemas.microsoft.com/office/drawing/2014/main" id="{C2EF77F3-04F2-4ED0-FF6E-18388A1257A6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774700" y="6273800"/>
            <a:ext cx="10715795" cy="349021"/>
            <a:chOff x="2734035" y="8789204"/>
            <a:chExt cx="10715795" cy="349021"/>
          </a:xfrm>
        </p:grpSpPr>
        <p:sp>
          <p:nvSpPr>
            <p:cNvPr id="99" name="Figura a mano libera: forma 98">
              <a:extLst>
                <a:ext uri="{FF2B5EF4-FFF2-40B4-BE49-F238E27FC236}">
                  <a16:creationId xmlns:a16="http://schemas.microsoft.com/office/drawing/2014/main" id="{B92E10E1-EED4-D952-E8E4-7E1B617430DB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2734035" y="8800588"/>
              <a:ext cx="70175" cy="326038"/>
            </a:xfrm>
            <a:custGeom>
              <a:avLst/>
              <a:gdLst>
                <a:gd name="connsiteX0" fmla="*/ 70238 w 70175"/>
                <a:gd name="connsiteY0" fmla="*/ 319601 h 326038"/>
                <a:gd name="connsiteX1" fmla="*/ 69928 w 70175"/>
                <a:gd name="connsiteY1" fmla="*/ 317319 h 326038"/>
                <a:gd name="connsiteX2" fmla="*/ 12793 w 70175"/>
                <a:gd name="connsiteY2" fmla="*/ 163103 h 326038"/>
                <a:gd name="connsiteX3" fmla="*/ 69928 w 70175"/>
                <a:gd name="connsiteY3" fmla="*/ 8887 h 326038"/>
                <a:gd name="connsiteX4" fmla="*/ 70238 w 70175"/>
                <a:gd name="connsiteY4" fmla="*/ 6605 h 326038"/>
                <a:gd name="connsiteX5" fmla="*/ 64028 w 70175"/>
                <a:gd name="connsiteY5" fmla="*/ 84 h 326038"/>
                <a:gd name="connsiteX6" fmla="*/ 58128 w 70175"/>
                <a:gd name="connsiteY6" fmla="*/ 4322 h 326038"/>
                <a:gd name="connsiteX7" fmla="*/ 373 w 70175"/>
                <a:gd name="connsiteY7" fmla="*/ 160821 h 326038"/>
                <a:gd name="connsiteX8" fmla="*/ 62 w 70175"/>
                <a:gd name="connsiteY8" fmla="*/ 163103 h 326038"/>
                <a:gd name="connsiteX9" fmla="*/ 373 w 70175"/>
                <a:gd name="connsiteY9" fmla="*/ 165385 h 326038"/>
                <a:gd name="connsiteX10" fmla="*/ 58128 w 70175"/>
                <a:gd name="connsiteY10" fmla="*/ 321884 h 326038"/>
                <a:gd name="connsiteX11" fmla="*/ 64028 w 70175"/>
                <a:gd name="connsiteY11" fmla="*/ 326122 h 326038"/>
                <a:gd name="connsiteX12" fmla="*/ 70238 w 70175"/>
                <a:gd name="connsiteY12" fmla="*/ 319601 h 32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175" h="326038">
                  <a:moveTo>
                    <a:pt x="70238" y="319601"/>
                  </a:moveTo>
                  <a:cubicBezTo>
                    <a:pt x="70238" y="318623"/>
                    <a:pt x="70238" y="317971"/>
                    <a:pt x="69928" y="317319"/>
                  </a:cubicBezTo>
                  <a:lnTo>
                    <a:pt x="12793" y="163103"/>
                  </a:lnTo>
                  <a:lnTo>
                    <a:pt x="69928" y="8887"/>
                  </a:lnTo>
                  <a:cubicBezTo>
                    <a:pt x="70238" y="8235"/>
                    <a:pt x="70238" y="7583"/>
                    <a:pt x="70238" y="6605"/>
                  </a:cubicBezTo>
                  <a:cubicBezTo>
                    <a:pt x="70238" y="3018"/>
                    <a:pt x="67444" y="84"/>
                    <a:pt x="64028" y="84"/>
                  </a:cubicBezTo>
                  <a:cubicBezTo>
                    <a:pt x="61544" y="84"/>
                    <a:pt x="59060" y="1714"/>
                    <a:pt x="58128" y="4322"/>
                  </a:cubicBezTo>
                  <a:lnTo>
                    <a:pt x="373" y="160821"/>
                  </a:lnTo>
                  <a:cubicBezTo>
                    <a:pt x="62" y="161473"/>
                    <a:pt x="62" y="162125"/>
                    <a:pt x="62" y="163103"/>
                  </a:cubicBezTo>
                  <a:cubicBezTo>
                    <a:pt x="62" y="164081"/>
                    <a:pt x="62" y="164733"/>
                    <a:pt x="373" y="165385"/>
                  </a:cubicBezTo>
                  <a:lnTo>
                    <a:pt x="58128" y="321884"/>
                  </a:lnTo>
                  <a:cubicBezTo>
                    <a:pt x="59060" y="324492"/>
                    <a:pt x="61544" y="326122"/>
                    <a:pt x="64028" y="326122"/>
                  </a:cubicBezTo>
                  <a:cubicBezTo>
                    <a:pt x="67444" y="326122"/>
                    <a:pt x="70238" y="323188"/>
                    <a:pt x="70238" y="319601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00" name="Figura a mano libera: forma 99">
              <a:extLst>
                <a:ext uri="{FF2B5EF4-FFF2-40B4-BE49-F238E27FC236}">
                  <a16:creationId xmlns:a16="http://schemas.microsoft.com/office/drawing/2014/main" id="{BDA9C9C4-32D0-E4A2-149B-33903CD5FDD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836815" y="8815269"/>
              <a:ext cx="184134" cy="237029"/>
            </a:xfrm>
            <a:custGeom>
              <a:avLst/>
              <a:gdLst>
                <a:gd name="connsiteX0" fmla="*/ 184201 w 184134"/>
                <a:gd name="connsiteY0" fmla="*/ 3344 h 237029"/>
                <a:gd name="connsiteX1" fmla="*/ 180785 w 184134"/>
                <a:gd name="connsiteY1" fmla="*/ 84 h 237029"/>
                <a:gd name="connsiteX2" fmla="*/ 175196 w 184134"/>
                <a:gd name="connsiteY2" fmla="*/ 4974 h 237029"/>
                <a:gd name="connsiteX3" fmla="*/ 160291 w 184134"/>
                <a:gd name="connsiteY3" fmla="*/ 23558 h 237029"/>
                <a:gd name="connsiteX4" fmla="*/ 115888 w 184134"/>
                <a:gd name="connsiteY4" fmla="*/ 84 h 237029"/>
                <a:gd name="connsiteX5" fmla="*/ 39191 w 184134"/>
                <a:gd name="connsiteY5" fmla="*/ 77029 h 237029"/>
                <a:gd name="connsiteX6" fmla="*/ 71485 w 184134"/>
                <a:gd name="connsiteY6" fmla="*/ 123326 h 237029"/>
                <a:gd name="connsiteX7" fmla="*/ 104709 w 184134"/>
                <a:gd name="connsiteY7" fmla="*/ 132455 h 237029"/>
                <a:gd name="connsiteX8" fmla="*/ 133277 w 184134"/>
                <a:gd name="connsiteY8" fmla="*/ 167015 h 237029"/>
                <a:gd name="connsiteX9" fmla="*/ 77384 w 184134"/>
                <a:gd name="connsiteY9" fmla="*/ 227006 h 237029"/>
                <a:gd name="connsiteX10" fmla="*/ 23045 w 184134"/>
                <a:gd name="connsiteY10" fmla="*/ 179405 h 237029"/>
                <a:gd name="connsiteX11" fmla="*/ 24908 w 184134"/>
                <a:gd name="connsiteY11" fmla="*/ 161799 h 237029"/>
                <a:gd name="connsiteX12" fmla="*/ 25529 w 184134"/>
                <a:gd name="connsiteY12" fmla="*/ 159516 h 237029"/>
                <a:gd name="connsiteX13" fmla="*/ 21803 w 184134"/>
                <a:gd name="connsiteY13" fmla="*/ 155930 h 237029"/>
                <a:gd name="connsiteX14" fmla="*/ 18697 w 184134"/>
                <a:gd name="connsiteY14" fmla="*/ 157234 h 237029"/>
                <a:gd name="connsiteX15" fmla="*/ 67 w 184134"/>
                <a:gd name="connsiteY15" fmla="*/ 233853 h 237029"/>
                <a:gd name="connsiteX16" fmla="*/ 3482 w 184134"/>
                <a:gd name="connsiteY16" fmla="*/ 237114 h 237029"/>
                <a:gd name="connsiteX17" fmla="*/ 9072 w 184134"/>
                <a:gd name="connsiteY17" fmla="*/ 232223 h 237029"/>
                <a:gd name="connsiteX18" fmla="*/ 24287 w 184134"/>
                <a:gd name="connsiteY18" fmla="*/ 213639 h 237029"/>
                <a:gd name="connsiteX19" fmla="*/ 76763 w 184134"/>
                <a:gd name="connsiteY19" fmla="*/ 237114 h 237029"/>
                <a:gd name="connsiteX20" fmla="*/ 155634 w 184134"/>
                <a:gd name="connsiteY20" fmla="*/ 153322 h 237029"/>
                <a:gd name="connsiteX21" fmla="*/ 140418 w 184134"/>
                <a:gd name="connsiteY21" fmla="*/ 115175 h 237029"/>
                <a:gd name="connsiteX22" fmla="*/ 100983 w 184134"/>
                <a:gd name="connsiteY22" fmla="*/ 98873 h 237029"/>
                <a:gd name="connsiteX23" fmla="*/ 80179 w 184134"/>
                <a:gd name="connsiteY23" fmla="*/ 93005 h 237029"/>
                <a:gd name="connsiteX24" fmla="*/ 61238 w 184134"/>
                <a:gd name="connsiteY24" fmla="*/ 63335 h 237029"/>
                <a:gd name="connsiteX25" fmla="*/ 115577 w 184134"/>
                <a:gd name="connsiteY25" fmla="*/ 9213 h 237029"/>
                <a:gd name="connsiteX26" fmla="*/ 160291 w 184134"/>
                <a:gd name="connsiteY26" fmla="*/ 59749 h 237029"/>
                <a:gd name="connsiteX27" fmla="*/ 159049 w 184134"/>
                <a:gd name="connsiteY27" fmla="*/ 78007 h 237029"/>
                <a:gd name="connsiteX28" fmla="*/ 162775 w 184134"/>
                <a:gd name="connsiteY28" fmla="*/ 81267 h 237029"/>
                <a:gd name="connsiteX29" fmla="*/ 167433 w 184134"/>
                <a:gd name="connsiteY29" fmla="*/ 74746 h 237029"/>
                <a:gd name="connsiteX30" fmla="*/ 184201 w 184134"/>
                <a:gd name="connsiteY30" fmla="*/ 3344 h 237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4134" h="237029">
                  <a:moveTo>
                    <a:pt x="184201" y="3344"/>
                  </a:moveTo>
                  <a:cubicBezTo>
                    <a:pt x="184201" y="2366"/>
                    <a:pt x="183580" y="84"/>
                    <a:pt x="180785" y="84"/>
                  </a:cubicBezTo>
                  <a:cubicBezTo>
                    <a:pt x="179232" y="84"/>
                    <a:pt x="178922" y="410"/>
                    <a:pt x="175196" y="4974"/>
                  </a:cubicBezTo>
                  <a:lnTo>
                    <a:pt x="160291" y="23558"/>
                  </a:lnTo>
                  <a:cubicBezTo>
                    <a:pt x="152218" y="8235"/>
                    <a:pt x="136071" y="84"/>
                    <a:pt x="115888" y="84"/>
                  </a:cubicBezTo>
                  <a:cubicBezTo>
                    <a:pt x="76453" y="84"/>
                    <a:pt x="39191" y="37578"/>
                    <a:pt x="39191" y="77029"/>
                  </a:cubicBezTo>
                  <a:cubicBezTo>
                    <a:pt x="39191" y="103438"/>
                    <a:pt x="55648" y="118436"/>
                    <a:pt x="71485" y="123326"/>
                  </a:cubicBezTo>
                  <a:lnTo>
                    <a:pt x="104709" y="132455"/>
                  </a:lnTo>
                  <a:cubicBezTo>
                    <a:pt x="116198" y="135390"/>
                    <a:pt x="133277" y="140280"/>
                    <a:pt x="133277" y="167015"/>
                  </a:cubicBezTo>
                  <a:cubicBezTo>
                    <a:pt x="133277" y="196359"/>
                    <a:pt x="107815" y="227006"/>
                    <a:pt x="77384" y="227006"/>
                  </a:cubicBezTo>
                  <a:cubicBezTo>
                    <a:pt x="57512" y="227006"/>
                    <a:pt x="23045" y="219833"/>
                    <a:pt x="23045" y="179405"/>
                  </a:cubicBezTo>
                  <a:cubicBezTo>
                    <a:pt x="23045" y="171580"/>
                    <a:pt x="24597" y="163755"/>
                    <a:pt x="24908" y="161799"/>
                  </a:cubicBezTo>
                  <a:cubicBezTo>
                    <a:pt x="25218" y="160494"/>
                    <a:pt x="25529" y="159516"/>
                    <a:pt x="25529" y="159516"/>
                  </a:cubicBezTo>
                  <a:cubicBezTo>
                    <a:pt x="25529" y="156256"/>
                    <a:pt x="23355" y="155930"/>
                    <a:pt x="21803" y="155930"/>
                  </a:cubicBezTo>
                  <a:cubicBezTo>
                    <a:pt x="20250" y="155930"/>
                    <a:pt x="19629" y="156256"/>
                    <a:pt x="18697" y="157234"/>
                  </a:cubicBezTo>
                  <a:cubicBezTo>
                    <a:pt x="17455" y="158538"/>
                    <a:pt x="67" y="232875"/>
                    <a:pt x="67" y="233853"/>
                  </a:cubicBezTo>
                  <a:cubicBezTo>
                    <a:pt x="67" y="235809"/>
                    <a:pt x="1619" y="237114"/>
                    <a:pt x="3482" y="237114"/>
                  </a:cubicBezTo>
                  <a:cubicBezTo>
                    <a:pt x="5035" y="237114"/>
                    <a:pt x="5345" y="236787"/>
                    <a:pt x="9072" y="232223"/>
                  </a:cubicBezTo>
                  <a:lnTo>
                    <a:pt x="24287" y="213639"/>
                  </a:lnTo>
                  <a:cubicBezTo>
                    <a:pt x="37639" y="232549"/>
                    <a:pt x="58754" y="237114"/>
                    <a:pt x="76763" y="237114"/>
                  </a:cubicBezTo>
                  <a:cubicBezTo>
                    <a:pt x="118993" y="237114"/>
                    <a:pt x="155634" y="193750"/>
                    <a:pt x="155634" y="153322"/>
                  </a:cubicBezTo>
                  <a:cubicBezTo>
                    <a:pt x="155634" y="130825"/>
                    <a:pt x="145076" y="119740"/>
                    <a:pt x="140418" y="115175"/>
                  </a:cubicBezTo>
                  <a:cubicBezTo>
                    <a:pt x="133277" y="107676"/>
                    <a:pt x="128619" y="106372"/>
                    <a:pt x="100983" y="98873"/>
                  </a:cubicBezTo>
                  <a:lnTo>
                    <a:pt x="80179" y="93005"/>
                  </a:lnTo>
                  <a:cubicBezTo>
                    <a:pt x="71795" y="90070"/>
                    <a:pt x="61238" y="80615"/>
                    <a:pt x="61238" y="63335"/>
                  </a:cubicBezTo>
                  <a:cubicBezTo>
                    <a:pt x="61238" y="36926"/>
                    <a:pt x="86079" y="9213"/>
                    <a:pt x="115577" y="9213"/>
                  </a:cubicBezTo>
                  <a:cubicBezTo>
                    <a:pt x="141350" y="9213"/>
                    <a:pt x="160291" y="23232"/>
                    <a:pt x="160291" y="59749"/>
                  </a:cubicBezTo>
                  <a:cubicBezTo>
                    <a:pt x="160291" y="70182"/>
                    <a:pt x="159049" y="76051"/>
                    <a:pt x="159049" y="78007"/>
                  </a:cubicBezTo>
                  <a:cubicBezTo>
                    <a:pt x="159049" y="78007"/>
                    <a:pt x="159049" y="81267"/>
                    <a:pt x="162775" y="81267"/>
                  </a:cubicBezTo>
                  <a:cubicBezTo>
                    <a:pt x="165880" y="81267"/>
                    <a:pt x="166191" y="80289"/>
                    <a:pt x="167433" y="74746"/>
                  </a:cubicBezTo>
                  <a:lnTo>
                    <a:pt x="184201" y="3344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01" name="Figura a mano libera: forma 100">
              <a:extLst>
                <a:ext uri="{FF2B5EF4-FFF2-40B4-BE49-F238E27FC236}">
                  <a16:creationId xmlns:a16="http://schemas.microsoft.com/office/drawing/2014/main" id="{8F7E9542-7554-CAEC-5EBE-789AF8091C43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3034705" y="8974123"/>
              <a:ext cx="79118" cy="151542"/>
            </a:xfrm>
            <a:custGeom>
              <a:avLst/>
              <a:gdLst>
                <a:gd name="connsiteX0" fmla="*/ 79190 w 79118"/>
                <a:gd name="connsiteY0" fmla="*/ 151630 h 151542"/>
                <a:gd name="connsiteX1" fmla="*/ 79190 w 79118"/>
                <a:gd name="connsiteY1" fmla="*/ 143414 h 151542"/>
                <a:gd name="connsiteX2" fmla="*/ 70931 w 79118"/>
                <a:gd name="connsiteY2" fmla="*/ 143414 h 151542"/>
                <a:gd name="connsiteX3" fmla="*/ 49195 w 79118"/>
                <a:gd name="connsiteY3" fmla="*/ 132915 h 151542"/>
                <a:gd name="connsiteX4" fmla="*/ 49195 w 79118"/>
                <a:gd name="connsiteY4" fmla="*/ 6477 h 151542"/>
                <a:gd name="connsiteX5" fmla="*/ 42674 w 79118"/>
                <a:gd name="connsiteY5" fmla="*/ 87 h 151542"/>
                <a:gd name="connsiteX6" fmla="*/ 72 w 79118"/>
                <a:gd name="connsiteY6" fmla="*/ 14694 h 151542"/>
                <a:gd name="connsiteX7" fmla="*/ 72 w 79118"/>
                <a:gd name="connsiteY7" fmla="*/ 22910 h 151542"/>
                <a:gd name="connsiteX8" fmla="*/ 31589 w 79118"/>
                <a:gd name="connsiteY8" fmla="*/ 16519 h 151542"/>
                <a:gd name="connsiteX9" fmla="*/ 31589 w 79118"/>
                <a:gd name="connsiteY9" fmla="*/ 132915 h 151542"/>
                <a:gd name="connsiteX10" fmla="*/ 9853 w 79118"/>
                <a:gd name="connsiteY10" fmla="*/ 143414 h 151542"/>
                <a:gd name="connsiteX11" fmla="*/ 1593 w 79118"/>
                <a:gd name="connsiteY11" fmla="*/ 143414 h 151542"/>
                <a:gd name="connsiteX12" fmla="*/ 1593 w 79118"/>
                <a:gd name="connsiteY12" fmla="*/ 151630 h 151542"/>
                <a:gd name="connsiteX13" fmla="*/ 40283 w 79118"/>
                <a:gd name="connsiteY13" fmla="*/ 150717 h 151542"/>
                <a:gd name="connsiteX14" fmla="*/ 79190 w 79118"/>
                <a:gd name="connsiteY14" fmla="*/ 151630 h 151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118" h="151542">
                  <a:moveTo>
                    <a:pt x="79190" y="151630"/>
                  </a:moveTo>
                  <a:lnTo>
                    <a:pt x="79190" y="143414"/>
                  </a:lnTo>
                  <a:lnTo>
                    <a:pt x="70931" y="143414"/>
                  </a:lnTo>
                  <a:cubicBezTo>
                    <a:pt x="49195" y="143414"/>
                    <a:pt x="49195" y="140447"/>
                    <a:pt x="49195" y="132915"/>
                  </a:cubicBezTo>
                  <a:lnTo>
                    <a:pt x="49195" y="6477"/>
                  </a:lnTo>
                  <a:cubicBezTo>
                    <a:pt x="49195" y="315"/>
                    <a:pt x="48760" y="87"/>
                    <a:pt x="42674" y="87"/>
                  </a:cubicBezTo>
                  <a:cubicBezTo>
                    <a:pt x="28763" y="14465"/>
                    <a:pt x="8983" y="14694"/>
                    <a:pt x="72" y="14694"/>
                  </a:cubicBezTo>
                  <a:lnTo>
                    <a:pt x="72" y="22910"/>
                  </a:lnTo>
                  <a:cubicBezTo>
                    <a:pt x="5288" y="22910"/>
                    <a:pt x="19634" y="22910"/>
                    <a:pt x="31589" y="16519"/>
                  </a:cubicBezTo>
                  <a:lnTo>
                    <a:pt x="31589" y="132915"/>
                  </a:lnTo>
                  <a:cubicBezTo>
                    <a:pt x="31589" y="140447"/>
                    <a:pt x="31589" y="143414"/>
                    <a:pt x="9853" y="143414"/>
                  </a:cubicBezTo>
                  <a:lnTo>
                    <a:pt x="1593" y="143414"/>
                  </a:lnTo>
                  <a:lnTo>
                    <a:pt x="1593" y="151630"/>
                  </a:lnTo>
                  <a:lnTo>
                    <a:pt x="40283" y="150717"/>
                  </a:lnTo>
                  <a:lnTo>
                    <a:pt x="79190" y="151630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02" name="Figura a mano libera: forma 101">
              <a:extLst>
                <a:ext uri="{FF2B5EF4-FFF2-40B4-BE49-F238E27FC236}">
                  <a16:creationId xmlns:a16="http://schemas.microsoft.com/office/drawing/2014/main" id="{45584448-C459-E557-2D1D-C9FB63B9B412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3233334" y="8801240"/>
              <a:ext cx="71728" cy="324734"/>
            </a:xfrm>
            <a:custGeom>
              <a:avLst/>
              <a:gdLst>
                <a:gd name="connsiteX0" fmla="*/ 71807 w 71728"/>
                <a:gd name="connsiteY0" fmla="*/ 321558 h 324734"/>
                <a:gd name="connsiteX1" fmla="*/ 70565 w 71728"/>
                <a:gd name="connsiteY1" fmla="*/ 318949 h 324734"/>
                <a:gd name="connsiteX2" fmla="*/ 16846 w 71728"/>
                <a:gd name="connsiteY2" fmla="*/ 176145 h 324734"/>
                <a:gd name="connsiteX3" fmla="*/ 16846 w 71728"/>
                <a:gd name="connsiteY3" fmla="*/ 148757 h 324734"/>
                <a:gd name="connsiteX4" fmla="*/ 70565 w 71728"/>
                <a:gd name="connsiteY4" fmla="*/ 5953 h 324734"/>
                <a:gd name="connsiteX5" fmla="*/ 71807 w 71728"/>
                <a:gd name="connsiteY5" fmla="*/ 3344 h 324734"/>
                <a:gd name="connsiteX6" fmla="*/ 68702 w 71728"/>
                <a:gd name="connsiteY6" fmla="*/ 84 h 324734"/>
                <a:gd name="connsiteX7" fmla="*/ 66839 w 71728"/>
                <a:gd name="connsiteY7" fmla="*/ 736 h 324734"/>
                <a:gd name="connsiteX8" fmla="*/ 79 w 71728"/>
                <a:gd name="connsiteY8" fmla="*/ 148757 h 324734"/>
                <a:gd name="connsiteX9" fmla="*/ 79 w 71728"/>
                <a:gd name="connsiteY9" fmla="*/ 176145 h 324734"/>
                <a:gd name="connsiteX10" fmla="*/ 66839 w 71728"/>
                <a:gd name="connsiteY10" fmla="*/ 324166 h 324734"/>
                <a:gd name="connsiteX11" fmla="*/ 68702 w 71728"/>
                <a:gd name="connsiteY11" fmla="*/ 324818 h 324734"/>
                <a:gd name="connsiteX12" fmla="*/ 71807 w 71728"/>
                <a:gd name="connsiteY12" fmla="*/ 321558 h 32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728" h="324734">
                  <a:moveTo>
                    <a:pt x="71807" y="321558"/>
                  </a:moveTo>
                  <a:cubicBezTo>
                    <a:pt x="71807" y="320580"/>
                    <a:pt x="71186" y="319601"/>
                    <a:pt x="70565" y="318949"/>
                  </a:cubicBezTo>
                  <a:cubicBezTo>
                    <a:pt x="38272" y="293518"/>
                    <a:pt x="16846" y="228311"/>
                    <a:pt x="16846" y="176145"/>
                  </a:cubicBezTo>
                  <a:lnTo>
                    <a:pt x="16846" y="148757"/>
                  </a:lnTo>
                  <a:cubicBezTo>
                    <a:pt x="16846" y="96591"/>
                    <a:pt x="38272" y="31384"/>
                    <a:pt x="70565" y="5953"/>
                  </a:cubicBezTo>
                  <a:cubicBezTo>
                    <a:pt x="71186" y="5301"/>
                    <a:pt x="71807" y="4322"/>
                    <a:pt x="71807" y="3344"/>
                  </a:cubicBezTo>
                  <a:cubicBezTo>
                    <a:pt x="71807" y="1714"/>
                    <a:pt x="70254" y="84"/>
                    <a:pt x="68702" y="84"/>
                  </a:cubicBezTo>
                  <a:cubicBezTo>
                    <a:pt x="68081" y="84"/>
                    <a:pt x="67460" y="410"/>
                    <a:pt x="66839" y="736"/>
                  </a:cubicBezTo>
                  <a:cubicBezTo>
                    <a:pt x="32682" y="27797"/>
                    <a:pt x="79" y="93005"/>
                    <a:pt x="79" y="148757"/>
                  </a:cubicBezTo>
                  <a:lnTo>
                    <a:pt x="79" y="176145"/>
                  </a:lnTo>
                  <a:cubicBezTo>
                    <a:pt x="79" y="231897"/>
                    <a:pt x="32682" y="297105"/>
                    <a:pt x="66839" y="324166"/>
                  </a:cubicBezTo>
                  <a:cubicBezTo>
                    <a:pt x="67460" y="324492"/>
                    <a:pt x="68081" y="324818"/>
                    <a:pt x="68702" y="324818"/>
                  </a:cubicBezTo>
                  <a:cubicBezTo>
                    <a:pt x="70254" y="324818"/>
                    <a:pt x="71807" y="323188"/>
                    <a:pt x="71807" y="321558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03" name="Figura a mano libera: forma 102">
              <a:extLst>
                <a:ext uri="{FF2B5EF4-FFF2-40B4-BE49-F238E27FC236}">
                  <a16:creationId xmlns:a16="http://schemas.microsoft.com/office/drawing/2014/main" id="{C8AEF671-D1D6-4863-2C84-6E9B0B75E6FA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3329903" y="8841026"/>
              <a:ext cx="95327" cy="207686"/>
            </a:xfrm>
            <a:custGeom>
              <a:avLst/>
              <a:gdLst>
                <a:gd name="connsiteX0" fmla="*/ 95410 w 95327"/>
                <a:gd name="connsiteY0" fmla="*/ 67248 h 207686"/>
                <a:gd name="connsiteX1" fmla="*/ 86715 w 95327"/>
                <a:gd name="connsiteY1" fmla="*/ 63661 h 207686"/>
                <a:gd name="connsiteX2" fmla="*/ 59390 w 95327"/>
                <a:gd name="connsiteY2" fmla="*/ 63661 h 207686"/>
                <a:gd name="connsiteX3" fmla="*/ 72121 w 95327"/>
                <a:gd name="connsiteY3" fmla="*/ 8887 h 207686"/>
                <a:gd name="connsiteX4" fmla="*/ 63116 w 95327"/>
                <a:gd name="connsiteY4" fmla="*/ 84 h 207686"/>
                <a:gd name="connsiteX5" fmla="*/ 50696 w 95327"/>
                <a:gd name="connsiteY5" fmla="*/ 11821 h 207686"/>
                <a:gd name="connsiteX6" fmla="*/ 38586 w 95327"/>
                <a:gd name="connsiteY6" fmla="*/ 63661 h 207686"/>
                <a:gd name="connsiteX7" fmla="*/ 9398 w 95327"/>
                <a:gd name="connsiteY7" fmla="*/ 63661 h 207686"/>
                <a:gd name="connsiteX8" fmla="*/ 82 w 95327"/>
                <a:gd name="connsiteY8" fmla="*/ 69856 h 207686"/>
                <a:gd name="connsiteX9" fmla="*/ 8777 w 95327"/>
                <a:gd name="connsiteY9" fmla="*/ 73768 h 207686"/>
                <a:gd name="connsiteX10" fmla="*/ 36102 w 95327"/>
                <a:gd name="connsiteY10" fmla="*/ 73768 h 207686"/>
                <a:gd name="connsiteX11" fmla="*/ 12503 w 95327"/>
                <a:gd name="connsiteY11" fmla="*/ 177775 h 207686"/>
                <a:gd name="connsiteX12" fmla="*/ 41070 w 95327"/>
                <a:gd name="connsiteY12" fmla="*/ 207770 h 207686"/>
                <a:gd name="connsiteX13" fmla="*/ 90441 w 95327"/>
                <a:gd name="connsiteY13" fmla="*/ 157560 h 207686"/>
                <a:gd name="connsiteX14" fmla="*/ 86715 w 95327"/>
                <a:gd name="connsiteY14" fmla="*/ 154300 h 207686"/>
                <a:gd name="connsiteX15" fmla="*/ 82058 w 95327"/>
                <a:gd name="connsiteY15" fmla="*/ 158864 h 207686"/>
                <a:gd name="connsiteX16" fmla="*/ 41691 w 95327"/>
                <a:gd name="connsiteY16" fmla="*/ 200597 h 207686"/>
                <a:gd name="connsiteX17" fmla="*/ 32065 w 95327"/>
                <a:gd name="connsiteY17" fmla="*/ 185600 h 207686"/>
                <a:gd name="connsiteX18" fmla="*/ 33928 w 95327"/>
                <a:gd name="connsiteY18" fmla="*/ 169950 h 207686"/>
                <a:gd name="connsiteX19" fmla="*/ 56906 w 95327"/>
                <a:gd name="connsiteY19" fmla="*/ 73768 h 207686"/>
                <a:gd name="connsiteX20" fmla="*/ 86094 w 95327"/>
                <a:gd name="connsiteY20" fmla="*/ 73768 h 207686"/>
                <a:gd name="connsiteX21" fmla="*/ 95410 w 95327"/>
                <a:gd name="connsiteY21" fmla="*/ 67248 h 20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327" h="207686">
                  <a:moveTo>
                    <a:pt x="95410" y="67248"/>
                  </a:moveTo>
                  <a:cubicBezTo>
                    <a:pt x="95410" y="63661"/>
                    <a:pt x="92305" y="63661"/>
                    <a:pt x="86715" y="63661"/>
                  </a:cubicBezTo>
                  <a:lnTo>
                    <a:pt x="59390" y="63661"/>
                  </a:lnTo>
                  <a:cubicBezTo>
                    <a:pt x="70569" y="17364"/>
                    <a:pt x="72121" y="10843"/>
                    <a:pt x="72121" y="8887"/>
                  </a:cubicBezTo>
                  <a:cubicBezTo>
                    <a:pt x="72121" y="3344"/>
                    <a:pt x="68395" y="84"/>
                    <a:pt x="63116" y="84"/>
                  </a:cubicBezTo>
                  <a:cubicBezTo>
                    <a:pt x="62185" y="84"/>
                    <a:pt x="53490" y="410"/>
                    <a:pt x="50696" y="11821"/>
                  </a:cubicBezTo>
                  <a:lnTo>
                    <a:pt x="38586" y="63661"/>
                  </a:lnTo>
                  <a:lnTo>
                    <a:pt x="9398" y="63661"/>
                  </a:lnTo>
                  <a:cubicBezTo>
                    <a:pt x="3187" y="63661"/>
                    <a:pt x="82" y="63661"/>
                    <a:pt x="82" y="69856"/>
                  </a:cubicBezTo>
                  <a:cubicBezTo>
                    <a:pt x="82" y="73768"/>
                    <a:pt x="2566" y="73768"/>
                    <a:pt x="8777" y="73768"/>
                  </a:cubicBezTo>
                  <a:lnTo>
                    <a:pt x="36102" y="73768"/>
                  </a:lnTo>
                  <a:cubicBezTo>
                    <a:pt x="13745" y="166363"/>
                    <a:pt x="12503" y="171906"/>
                    <a:pt x="12503" y="177775"/>
                  </a:cubicBezTo>
                  <a:cubicBezTo>
                    <a:pt x="12503" y="195381"/>
                    <a:pt x="24302" y="207770"/>
                    <a:pt x="41070" y="207770"/>
                  </a:cubicBezTo>
                  <a:cubicBezTo>
                    <a:pt x="72742" y="207770"/>
                    <a:pt x="90441" y="160169"/>
                    <a:pt x="90441" y="157560"/>
                  </a:cubicBezTo>
                  <a:cubicBezTo>
                    <a:pt x="90441" y="154300"/>
                    <a:pt x="87957" y="154300"/>
                    <a:pt x="86715" y="154300"/>
                  </a:cubicBezTo>
                  <a:cubicBezTo>
                    <a:pt x="83921" y="154300"/>
                    <a:pt x="83610" y="155278"/>
                    <a:pt x="82058" y="158864"/>
                  </a:cubicBezTo>
                  <a:cubicBezTo>
                    <a:pt x="68706" y="192772"/>
                    <a:pt x="52248" y="200597"/>
                    <a:pt x="41691" y="200597"/>
                  </a:cubicBezTo>
                  <a:cubicBezTo>
                    <a:pt x="35170" y="200597"/>
                    <a:pt x="32065" y="196359"/>
                    <a:pt x="32065" y="185600"/>
                  </a:cubicBezTo>
                  <a:cubicBezTo>
                    <a:pt x="32065" y="177775"/>
                    <a:pt x="32686" y="175492"/>
                    <a:pt x="33928" y="169950"/>
                  </a:cubicBezTo>
                  <a:lnTo>
                    <a:pt x="56906" y="73768"/>
                  </a:lnTo>
                  <a:lnTo>
                    <a:pt x="86094" y="73768"/>
                  </a:lnTo>
                  <a:cubicBezTo>
                    <a:pt x="92305" y="73768"/>
                    <a:pt x="95410" y="73768"/>
                    <a:pt x="95410" y="67248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04" name="Figura a mano libera: forma 103">
              <a:extLst>
                <a:ext uri="{FF2B5EF4-FFF2-40B4-BE49-F238E27FC236}">
                  <a16:creationId xmlns:a16="http://schemas.microsoft.com/office/drawing/2014/main" id="{D9C8BA02-6F0B-2B63-AD05-CEB982BBB22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3452556" y="8801240"/>
              <a:ext cx="71728" cy="324734"/>
            </a:xfrm>
            <a:custGeom>
              <a:avLst/>
              <a:gdLst>
                <a:gd name="connsiteX0" fmla="*/ 71814 w 71728"/>
                <a:gd name="connsiteY0" fmla="*/ 176145 h 324734"/>
                <a:gd name="connsiteX1" fmla="*/ 71814 w 71728"/>
                <a:gd name="connsiteY1" fmla="*/ 148757 h 324734"/>
                <a:gd name="connsiteX2" fmla="*/ 5054 w 71728"/>
                <a:gd name="connsiteY2" fmla="*/ 736 h 324734"/>
                <a:gd name="connsiteX3" fmla="*/ 3191 w 71728"/>
                <a:gd name="connsiteY3" fmla="*/ 84 h 324734"/>
                <a:gd name="connsiteX4" fmla="*/ 86 w 71728"/>
                <a:gd name="connsiteY4" fmla="*/ 3344 h 324734"/>
                <a:gd name="connsiteX5" fmla="*/ 1328 w 71728"/>
                <a:gd name="connsiteY5" fmla="*/ 5953 h 324734"/>
                <a:gd name="connsiteX6" fmla="*/ 55047 w 71728"/>
                <a:gd name="connsiteY6" fmla="*/ 148757 h 324734"/>
                <a:gd name="connsiteX7" fmla="*/ 55047 w 71728"/>
                <a:gd name="connsiteY7" fmla="*/ 176145 h 324734"/>
                <a:gd name="connsiteX8" fmla="*/ 1328 w 71728"/>
                <a:gd name="connsiteY8" fmla="*/ 318949 h 324734"/>
                <a:gd name="connsiteX9" fmla="*/ 86 w 71728"/>
                <a:gd name="connsiteY9" fmla="*/ 321558 h 324734"/>
                <a:gd name="connsiteX10" fmla="*/ 3191 w 71728"/>
                <a:gd name="connsiteY10" fmla="*/ 324818 h 324734"/>
                <a:gd name="connsiteX11" fmla="*/ 5054 w 71728"/>
                <a:gd name="connsiteY11" fmla="*/ 324166 h 324734"/>
                <a:gd name="connsiteX12" fmla="*/ 71814 w 71728"/>
                <a:gd name="connsiteY12" fmla="*/ 176145 h 32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728" h="324734">
                  <a:moveTo>
                    <a:pt x="71814" y="176145"/>
                  </a:moveTo>
                  <a:lnTo>
                    <a:pt x="71814" y="148757"/>
                  </a:lnTo>
                  <a:cubicBezTo>
                    <a:pt x="71814" y="93005"/>
                    <a:pt x="39210" y="27797"/>
                    <a:pt x="5054" y="736"/>
                  </a:cubicBezTo>
                  <a:cubicBezTo>
                    <a:pt x="4433" y="410"/>
                    <a:pt x="3812" y="84"/>
                    <a:pt x="3191" y="84"/>
                  </a:cubicBezTo>
                  <a:cubicBezTo>
                    <a:pt x="1638" y="84"/>
                    <a:pt x="86" y="1714"/>
                    <a:pt x="86" y="3344"/>
                  </a:cubicBezTo>
                  <a:cubicBezTo>
                    <a:pt x="86" y="4322"/>
                    <a:pt x="707" y="5301"/>
                    <a:pt x="1328" y="5953"/>
                  </a:cubicBezTo>
                  <a:cubicBezTo>
                    <a:pt x="33621" y="31384"/>
                    <a:pt x="55047" y="96591"/>
                    <a:pt x="55047" y="148757"/>
                  </a:cubicBezTo>
                  <a:lnTo>
                    <a:pt x="55047" y="176145"/>
                  </a:lnTo>
                  <a:cubicBezTo>
                    <a:pt x="55047" y="228311"/>
                    <a:pt x="33621" y="293518"/>
                    <a:pt x="1328" y="318949"/>
                  </a:cubicBezTo>
                  <a:cubicBezTo>
                    <a:pt x="707" y="319601"/>
                    <a:pt x="86" y="320580"/>
                    <a:pt x="86" y="321558"/>
                  </a:cubicBezTo>
                  <a:cubicBezTo>
                    <a:pt x="86" y="323188"/>
                    <a:pt x="1638" y="324818"/>
                    <a:pt x="3191" y="324818"/>
                  </a:cubicBezTo>
                  <a:cubicBezTo>
                    <a:pt x="3812" y="324818"/>
                    <a:pt x="4433" y="324492"/>
                    <a:pt x="5054" y="324166"/>
                  </a:cubicBezTo>
                  <a:cubicBezTo>
                    <a:pt x="39210" y="297105"/>
                    <a:pt x="71814" y="231897"/>
                    <a:pt x="71814" y="176145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05" name="Figura a mano libera: forma 104">
              <a:extLst>
                <a:ext uri="{FF2B5EF4-FFF2-40B4-BE49-F238E27FC236}">
                  <a16:creationId xmlns:a16="http://schemas.microsoft.com/office/drawing/2014/main" id="{8A66C68A-9F55-C608-CBB0-25AB259CF5E9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3623549" y="8815269"/>
              <a:ext cx="184134" cy="237029"/>
            </a:xfrm>
            <a:custGeom>
              <a:avLst/>
              <a:gdLst>
                <a:gd name="connsiteX0" fmla="*/ 184226 w 184134"/>
                <a:gd name="connsiteY0" fmla="*/ 3344 h 237029"/>
                <a:gd name="connsiteX1" fmla="*/ 180810 w 184134"/>
                <a:gd name="connsiteY1" fmla="*/ 84 h 237029"/>
                <a:gd name="connsiteX2" fmla="*/ 175221 w 184134"/>
                <a:gd name="connsiteY2" fmla="*/ 4974 h 237029"/>
                <a:gd name="connsiteX3" fmla="*/ 160316 w 184134"/>
                <a:gd name="connsiteY3" fmla="*/ 23558 h 237029"/>
                <a:gd name="connsiteX4" fmla="*/ 115913 w 184134"/>
                <a:gd name="connsiteY4" fmla="*/ 84 h 237029"/>
                <a:gd name="connsiteX5" fmla="*/ 39217 w 184134"/>
                <a:gd name="connsiteY5" fmla="*/ 77029 h 237029"/>
                <a:gd name="connsiteX6" fmla="*/ 71510 w 184134"/>
                <a:gd name="connsiteY6" fmla="*/ 123326 h 237029"/>
                <a:gd name="connsiteX7" fmla="*/ 104735 w 184134"/>
                <a:gd name="connsiteY7" fmla="*/ 132455 h 237029"/>
                <a:gd name="connsiteX8" fmla="*/ 133302 w 184134"/>
                <a:gd name="connsiteY8" fmla="*/ 167015 h 237029"/>
                <a:gd name="connsiteX9" fmla="*/ 77410 w 184134"/>
                <a:gd name="connsiteY9" fmla="*/ 227006 h 237029"/>
                <a:gd name="connsiteX10" fmla="*/ 23070 w 184134"/>
                <a:gd name="connsiteY10" fmla="*/ 179405 h 237029"/>
                <a:gd name="connsiteX11" fmla="*/ 24933 w 184134"/>
                <a:gd name="connsiteY11" fmla="*/ 161799 h 237029"/>
                <a:gd name="connsiteX12" fmla="*/ 25554 w 184134"/>
                <a:gd name="connsiteY12" fmla="*/ 159516 h 237029"/>
                <a:gd name="connsiteX13" fmla="*/ 21828 w 184134"/>
                <a:gd name="connsiteY13" fmla="*/ 155930 h 237029"/>
                <a:gd name="connsiteX14" fmla="*/ 18723 w 184134"/>
                <a:gd name="connsiteY14" fmla="*/ 157234 h 237029"/>
                <a:gd name="connsiteX15" fmla="*/ 92 w 184134"/>
                <a:gd name="connsiteY15" fmla="*/ 233853 h 237029"/>
                <a:gd name="connsiteX16" fmla="*/ 3508 w 184134"/>
                <a:gd name="connsiteY16" fmla="*/ 237114 h 237029"/>
                <a:gd name="connsiteX17" fmla="*/ 9097 w 184134"/>
                <a:gd name="connsiteY17" fmla="*/ 232223 h 237029"/>
                <a:gd name="connsiteX18" fmla="*/ 24312 w 184134"/>
                <a:gd name="connsiteY18" fmla="*/ 213639 h 237029"/>
                <a:gd name="connsiteX19" fmla="*/ 76789 w 184134"/>
                <a:gd name="connsiteY19" fmla="*/ 237114 h 237029"/>
                <a:gd name="connsiteX20" fmla="*/ 155659 w 184134"/>
                <a:gd name="connsiteY20" fmla="*/ 153322 h 237029"/>
                <a:gd name="connsiteX21" fmla="*/ 140444 w 184134"/>
                <a:gd name="connsiteY21" fmla="*/ 115175 h 237029"/>
                <a:gd name="connsiteX22" fmla="*/ 101009 w 184134"/>
                <a:gd name="connsiteY22" fmla="*/ 98873 h 237029"/>
                <a:gd name="connsiteX23" fmla="*/ 80204 w 184134"/>
                <a:gd name="connsiteY23" fmla="*/ 93005 h 237029"/>
                <a:gd name="connsiteX24" fmla="*/ 61263 w 184134"/>
                <a:gd name="connsiteY24" fmla="*/ 63335 h 237029"/>
                <a:gd name="connsiteX25" fmla="*/ 115603 w 184134"/>
                <a:gd name="connsiteY25" fmla="*/ 9213 h 237029"/>
                <a:gd name="connsiteX26" fmla="*/ 160316 w 184134"/>
                <a:gd name="connsiteY26" fmla="*/ 59749 h 237029"/>
                <a:gd name="connsiteX27" fmla="*/ 159074 w 184134"/>
                <a:gd name="connsiteY27" fmla="*/ 78007 h 237029"/>
                <a:gd name="connsiteX28" fmla="*/ 162801 w 184134"/>
                <a:gd name="connsiteY28" fmla="*/ 81267 h 237029"/>
                <a:gd name="connsiteX29" fmla="*/ 167458 w 184134"/>
                <a:gd name="connsiteY29" fmla="*/ 74746 h 237029"/>
                <a:gd name="connsiteX30" fmla="*/ 184226 w 184134"/>
                <a:gd name="connsiteY30" fmla="*/ 3344 h 237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4134" h="237029">
                  <a:moveTo>
                    <a:pt x="184226" y="3344"/>
                  </a:moveTo>
                  <a:cubicBezTo>
                    <a:pt x="184226" y="2366"/>
                    <a:pt x="183605" y="84"/>
                    <a:pt x="180810" y="84"/>
                  </a:cubicBezTo>
                  <a:cubicBezTo>
                    <a:pt x="179258" y="84"/>
                    <a:pt x="178947" y="410"/>
                    <a:pt x="175221" y="4974"/>
                  </a:cubicBezTo>
                  <a:lnTo>
                    <a:pt x="160316" y="23558"/>
                  </a:lnTo>
                  <a:cubicBezTo>
                    <a:pt x="152243" y="8235"/>
                    <a:pt x="136097" y="84"/>
                    <a:pt x="115913" y="84"/>
                  </a:cubicBezTo>
                  <a:cubicBezTo>
                    <a:pt x="76478" y="84"/>
                    <a:pt x="39217" y="37578"/>
                    <a:pt x="39217" y="77029"/>
                  </a:cubicBezTo>
                  <a:cubicBezTo>
                    <a:pt x="39217" y="103438"/>
                    <a:pt x="55674" y="118436"/>
                    <a:pt x="71510" y="123326"/>
                  </a:cubicBezTo>
                  <a:lnTo>
                    <a:pt x="104735" y="132455"/>
                  </a:lnTo>
                  <a:cubicBezTo>
                    <a:pt x="116224" y="135390"/>
                    <a:pt x="133302" y="140280"/>
                    <a:pt x="133302" y="167015"/>
                  </a:cubicBezTo>
                  <a:cubicBezTo>
                    <a:pt x="133302" y="196359"/>
                    <a:pt x="107840" y="227006"/>
                    <a:pt x="77410" y="227006"/>
                  </a:cubicBezTo>
                  <a:cubicBezTo>
                    <a:pt x="57537" y="227006"/>
                    <a:pt x="23070" y="219833"/>
                    <a:pt x="23070" y="179405"/>
                  </a:cubicBezTo>
                  <a:cubicBezTo>
                    <a:pt x="23070" y="171580"/>
                    <a:pt x="24622" y="163755"/>
                    <a:pt x="24933" y="161799"/>
                  </a:cubicBezTo>
                  <a:cubicBezTo>
                    <a:pt x="25243" y="160494"/>
                    <a:pt x="25554" y="159516"/>
                    <a:pt x="25554" y="159516"/>
                  </a:cubicBezTo>
                  <a:cubicBezTo>
                    <a:pt x="25554" y="156256"/>
                    <a:pt x="23380" y="155930"/>
                    <a:pt x="21828" y="155930"/>
                  </a:cubicBezTo>
                  <a:cubicBezTo>
                    <a:pt x="20275" y="155930"/>
                    <a:pt x="19654" y="156256"/>
                    <a:pt x="18723" y="157234"/>
                  </a:cubicBezTo>
                  <a:cubicBezTo>
                    <a:pt x="17481" y="158538"/>
                    <a:pt x="92" y="232875"/>
                    <a:pt x="92" y="233853"/>
                  </a:cubicBezTo>
                  <a:cubicBezTo>
                    <a:pt x="92" y="235809"/>
                    <a:pt x="1644" y="237114"/>
                    <a:pt x="3508" y="237114"/>
                  </a:cubicBezTo>
                  <a:cubicBezTo>
                    <a:pt x="5060" y="237114"/>
                    <a:pt x="5371" y="236787"/>
                    <a:pt x="9097" y="232223"/>
                  </a:cubicBezTo>
                  <a:lnTo>
                    <a:pt x="24312" y="213639"/>
                  </a:lnTo>
                  <a:cubicBezTo>
                    <a:pt x="37664" y="232549"/>
                    <a:pt x="58779" y="237114"/>
                    <a:pt x="76789" y="237114"/>
                  </a:cubicBezTo>
                  <a:cubicBezTo>
                    <a:pt x="119018" y="237114"/>
                    <a:pt x="155659" y="193750"/>
                    <a:pt x="155659" y="153322"/>
                  </a:cubicBezTo>
                  <a:cubicBezTo>
                    <a:pt x="155659" y="130825"/>
                    <a:pt x="145101" y="119740"/>
                    <a:pt x="140444" y="115175"/>
                  </a:cubicBezTo>
                  <a:cubicBezTo>
                    <a:pt x="133302" y="107676"/>
                    <a:pt x="128644" y="106372"/>
                    <a:pt x="101009" y="98873"/>
                  </a:cubicBezTo>
                  <a:lnTo>
                    <a:pt x="80204" y="93005"/>
                  </a:lnTo>
                  <a:cubicBezTo>
                    <a:pt x="71820" y="90070"/>
                    <a:pt x="61263" y="80615"/>
                    <a:pt x="61263" y="63335"/>
                  </a:cubicBezTo>
                  <a:cubicBezTo>
                    <a:pt x="61263" y="36926"/>
                    <a:pt x="86104" y="9213"/>
                    <a:pt x="115603" y="9213"/>
                  </a:cubicBezTo>
                  <a:cubicBezTo>
                    <a:pt x="141375" y="9213"/>
                    <a:pt x="160316" y="23232"/>
                    <a:pt x="160316" y="59749"/>
                  </a:cubicBezTo>
                  <a:cubicBezTo>
                    <a:pt x="160316" y="70182"/>
                    <a:pt x="159074" y="76051"/>
                    <a:pt x="159074" y="78007"/>
                  </a:cubicBezTo>
                  <a:cubicBezTo>
                    <a:pt x="159074" y="78007"/>
                    <a:pt x="159074" y="81267"/>
                    <a:pt x="162801" y="81267"/>
                  </a:cubicBezTo>
                  <a:cubicBezTo>
                    <a:pt x="165906" y="81267"/>
                    <a:pt x="166216" y="80289"/>
                    <a:pt x="167458" y="74746"/>
                  </a:cubicBezTo>
                  <a:lnTo>
                    <a:pt x="184226" y="3344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06" name="Figura a mano libera: forma 105">
              <a:extLst>
                <a:ext uri="{FF2B5EF4-FFF2-40B4-BE49-F238E27FC236}">
                  <a16:creationId xmlns:a16="http://schemas.microsoft.com/office/drawing/2014/main" id="{BC6DE0EE-1CDE-AA1F-F675-08D750D79ECB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3811441" y="8974123"/>
              <a:ext cx="96072" cy="151542"/>
            </a:xfrm>
            <a:custGeom>
              <a:avLst/>
              <a:gdLst>
                <a:gd name="connsiteX0" fmla="*/ 96170 w 96072"/>
                <a:gd name="connsiteY0" fmla="*/ 110092 h 151542"/>
                <a:gd name="connsiteX1" fmla="*/ 88779 w 96072"/>
                <a:gd name="connsiteY1" fmla="*/ 110092 h 151542"/>
                <a:gd name="connsiteX2" fmla="*/ 83128 w 96072"/>
                <a:gd name="connsiteY2" fmla="*/ 130861 h 151542"/>
                <a:gd name="connsiteX3" fmla="*/ 61610 w 96072"/>
                <a:gd name="connsiteY3" fmla="*/ 132230 h 151542"/>
                <a:gd name="connsiteX4" fmla="*/ 21616 w 96072"/>
                <a:gd name="connsiteY4" fmla="*/ 132230 h 151542"/>
                <a:gd name="connsiteX5" fmla="*/ 65087 w 96072"/>
                <a:gd name="connsiteY5" fmla="*/ 93888 h 151542"/>
                <a:gd name="connsiteX6" fmla="*/ 96170 w 96072"/>
                <a:gd name="connsiteY6" fmla="*/ 44591 h 151542"/>
                <a:gd name="connsiteX7" fmla="*/ 45308 w 96072"/>
                <a:gd name="connsiteY7" fmla="*/ 87 h 151542"/>
                <a:gd name="connsiteX8" fmla="*/ 97 w 96072"/>
                <a:gd name="connsiteY8" fmla="*/ 40940 h 151542"/>
                <a:gd name="connsiteX9" fmla="*/ 11617 w 96072"/>
                <a:gd name="connsiteY9" fmla="*/ 53720 h 151542"/>
                <a:gd name="connsiteX10" fmla="*/ 23137 w 96072"/>
                <a:gd name="connsiteY10" fmla="*/ 41624 h 151542"/>
                <a:gd name="connsiteX11" fmla="*/ 10313 w 96072"/>
                <a:gd name="connsiteY11" fmla="*/ 29528 h 151542"/>
                <a:gd name="connsiteX12" fmla="*/ 42047 w 96072"/>
                <a:gd name="connsiteY12" fmla="*/ 8303 h 151542"/>
                <a:gd name="connsiteX13" fmla="*/ 75086 w 96072"/>
                <a:gd name="connsiteY13" fmla="*/ 44591 h 151542"/>
                <a:gd name="connsiteX14" fmla="*/ 54654 w 96072"/>
                <a:gd name="connsiteY14" fmla="*/ 88411 h 151542"/>
                <a:gd name="connsiteX15" fmla="*/ 2271 w 96072"/>
                <a:gd name="connsiteY15" fmla="*/ 142729 h 151542"/>
                <a:gd name="connsiteX16" fmla="*/ 97 w 96072"/>
                <a:gd name="connsiteY16" fmla="*/ 151630 h 151542"/>
                <a:gd name="connsiteX17" fmla="*/ 89649 w 96072"/>
                <a:gd name="connsiteY17" fmla="*/ 151630 h 151542"/>
                <a:gd name="connsiteX18" fmla="*/ 96170 w 96072"/>
                <a:gd name="connsiteY18" fmla="*/ 110092 h 151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6072" h="151542">
                  <a:moveTo>
                    <a:pt x="96170" y="110092"/>
                  </a:moveTo>
                  <a:lnTo>
                    <a:pt x="88779" y="110092"/>
                  </a:lnTo>
                  <a:cubicBezTo>
                    <a:pt x="88127" y="115113"/>
                    <a:pt x="85954" y="128579"/>
                    <a:pt x="83128" y="130861"/>
                  </a:cubicBezTo>
                  <a:cubicBezTo>
                    <a:pt x="81389" y="132230"/>
                    <a:pt x="64653" y="132230"/>
                    <a:pt x="61610" y="132230"/>
                  </a:cubicBezTo>
                  <a:lnTo>
                    <a:pt x="21616" y="132230"/>
                  </a:lnTo>
                  <a:cubicBezTo>
                    <a:pt x="44438" y="111005"/>
                    <a:pt x="52046" y="104615"/>
                    <a:pt x="65087" y="93888"/>
                  </a:cubicBezTo>
                  <a:cubicBezTo>
                    <a:pt x="81172" y="80423"/>
                    <a:pt x="96170" y="66273"/>
                    <a:pt x="96170" y="44591"/>
                  </a:cubicBezTo>
                  <a:cubicBezTo>
                    <a:pt x="96170" y="16976"/>
                    <a:pt x="73130" y="87"/>
                    <a:pt x="45308" y="87"/>
                  </a:cubicBezTo>
                  <a:cubicBezTo>
                    <a:pt x="18355" y="87"/>
                    <a:pt x="97" y="19943"/>
                    <a:pt x="97" y="40940"/>
                  </a:cubicBezTo>
                  <a:cubicBezTo>
                    <a:pt x="97" y="52579"/>
                    <a:pt x="9443" y="53720"/>
                    <a:pt x="11617" y="53720"/>
                  </a:cubicBezTo>
                  <a:cubicBezTo>
                    <a:pt x="16834" y="53720"/>
                    <a:pt x="23137" y="49841"/>
                    <a:pt x="23137" y="41624"/>
                  </a:cubicBezTo>
                  <a:cubicBezTo>
                    <a:pt x="23137" y="37516"/>
                    <a:pt x="21616" y="29528"/>
                    <a:pt x="10313" y="29528"/>
                  </a:cubicBezTo>
                  <a:cubicBezTo>
                    <a:pt x="17051" y="13324"/>
                    <a:pt x="31831" y="8303"/>
                    <a:pt x="42047" y="8303"/>
                  </a:cubicBezTo>
                  <a:cubicBezTo>
                    <a:pt x="63783" y="8303"/>
                    <a:pt x="75086" y="26105"/>
                    <a:pt x="75086" y="44591"/>
                  </a:cubicBezTo>
                  <a:cubicBezTo>
                    <a:pt x="75086" y="64447"/>
                    <a:pt x="61610" y="80195"/>
                    <a:pt x="54654" y="88411"/>
                  </a:cubicBezTo>
                  <a:lnTo>
                    <a:pt x="2271" y="142729"/>
                  </a:lnTo>
                  <a:cubicBezTo>
                    <a:pt x="97" y="144783"/>
                    <a:pt x="97" y="145239"/>
                    <a:pt x="97" y="151630"/>
                  </a:cubicBezTo>
                  <a:lnTo>
                    <a:pt x="89649" y="151630"/>
                  </a:lnTo>
                  <a:lnTo>
                    <a:pt x="96170" y="110092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07" name="Figura a mano libera: forma 106">
              <a:extLst>
                <a:ext uri="{FF2B5EF4-FFF2-40B4-BE49-F238E27FC236}">
                  <a16:creationId xmlns:a16="http://schemas.microsoft.com/office/drawing/2014/main" id="{8EB8C190-411A-6C95-3739-17E47D27E33F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4020068" y="8801240"/>
              <a:ext cx="71728" cy="324734"/>
            </a:xfrm>
            <a:custGeom>
              <a:avLst/>
              <a:gdLst>
                <a:gd name="connsiteX0" fmla="*/ 71832 w 71728"/>
                <a:gd name="connsiteY0" fmla="*/ 321558 h 324734"/>
                <a:gd name="connsiteX1" fmla="*/ 70590 w 71728"/>
                <a:gd name="connsiteY1" fmla="*/ 318949 h 324734"/>
                <a:gd name="connsiteX2" fmla="*/ 16871 w 71728"/>
                <a:gd name="connsiteY2" fmla="*/ 176145 h 324734"/>
                <a:gd name="connsiteX3" fmla="*/ 16871 w 71728"/>
                <a:gd name="connsiteY3" fmla="*/ 148757 h 324734"/>
                <a:gd name="connsiteX4" fmla="*/ 70590 w 71728"/>
                <a:gd name="connsiteY4" fmla="*/ 5953 h 324734"/>
                <a:gd name="connsiteX5" fmla="*/ 71832 w 71728"/>
                <a:gd name="connsiteY5" fmla="*/ 3344 h 324734"/>
                <a:gd name="connsiteX6" fmla="*/ 68727 w 71728"/>
                <a:gd name="connsiteY6" fmla="*/ 84 h 324734"/>
                <a:gd name="connsiteX7" fmla="*/ 66864 w 71728"/>
                <a:gd name="connsiteY7" fmla="*/ 736 h 324734"/>
                <a:gd name="connsiteX8" fmla="*/ 104 w 71728"/>
                <a:gd name="connsiteY8" fmla="*/ 148757 h 324734"/>
                <a:gd name="connsiteX9" fmla="*/ 104 w 71728"/>
                <a:gd name="connsiteY9" fmla="*/ 176145 h 324734"/>
                <a:gd name="connsiteX10" fmla="*/ 66864 w 71728"/>
                <a:gd name="connsiteY10" fmla="*/ 324166 h 324734"/>
                <a:gd name="connsiteX11" fmla="*/ 68727 w 71728"/>
                <a:gd name="connsiteY11" fmla="*/ 324818 h 324734"/>
                <a:gd name="connsiteX12" fmla="*/ 71832 w 71728"/>
                <a:gd name="connsiteY12" fmla="*/ 321558 h 32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728" h="324734">
                  <a:moveTo>
                    <a:pt x="71832" y="321558"/>
                  </a:moveTo>
                  <a:cubicBezTo>
                    <a:pt x="71832" y="320580"/>
                    <a:pt x="71211" y="319601"/>
                    <a:pt x="70590" y="318949"/>
                  </a:cubicBezTo>
                  <a:cubicBezTo>
                    <a:pt x="38297" y="293518"/>
                    <a:pt x="16871" y="228311"/>
                    <a:pt x="16871" y="176145"/>
                  </a:cubicBezTo>
                  <a:lnTo>
                    <a:pt x="16871" y="148757"/>
                  </a:lnTo>
                  <a:cubicBezTo>
                    <a:pt x="16871" y="96591"/>
                    <a:pt x="38297" y="31384"/>
                    <a:pt x="70590" y="5953"/>
                  </a:cubicBezTo>
                  <a:cubicBezTo>
                    <a:pt x="71211" y="5301"/>
                    <a:pt x="71832" y="4322"/>
                    <a:pt x="71832" y="3344"/>
                  </a:cubicBezTo>
                  <a:cubicBezTo>
                    <a:pt x="71832" y="1714"/>
                    <a:pt x="70280" y="84"/>
                    <a:pt x="68727" y="84"/>
                  </a:cubicBezTo>
                  <a:cubicBezTo>
                    <a:pt x="68106" y="84"/>
                    <a:pt x="67485" y="410"/>
                    <a:pt x="66864" y="736"/>
                  </a:cubicBezTo>
                  <a:cubicBezTo>
                    <a:pt x="32708" y="27797"/>
                    <a:pt x="104" y="93005"/>
                    <a:pt x="104" y="148757"/>
                  </a:cubicBezTo>
                  <a:lnTo>
                    <a:pt x="104" y="176145"/>
                  </a:lnTo>
                  <a:cubicBezTo>
                    <a:pt x="104" y="231897"/>
                    <a:pt x="32708" y="297105"/>
                    <a:pt x="66864" y="324166"/>
                  </a:cubicBezTo>
                  <a:cubicBezTo>
                    <a:pt x="67485" y="324492"/>
                    <a:pt x="68106" y="324818"/>
                    <a:pt x="68727" y="324818"/>
                  </a:cubicBezTo>
                  <a:cubicBezTo>
                    <a:pt x="70280" y="324818"/>
                    <a:pt x="71832" y="323188"/>
                    <a:pt x="71832" y="321558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08" name="Figura a mano libera: forma 107">
              <a:extLst>
                <a:ext uri="{FF2B5EF4-FFF2-40B4-BE49-F238E27FC236}">
                  <a16:creationId xmlns:a16="http://schemas.microsoft.com/office/drawing/2014/main" id="{FF58A325-8095-ECB2-5D01-917101136327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4116638" y="8841026"/>
              <a:ext cx="95327" cy="207686"/>
            </a:xfrm>
            <a:custGeom>
              <a:avLst/>
              <a:gdLst>
                <a:gd name="connsiteX0" fmla="*/ 95435 w 95327"/>
                <a:gd name="connsiteY0" fmla="*/ 67248 h 207686"/>
                <a:gd name="connsiteX1" fmla="*/ 86741 w 95327"/>
                <a:gd name="connsiteY1" fmla="*/ 63661 h 207686"/>
                <a:gd name="connsiteX2" fmla="*/ 59415 w 95327"/>
                <a:gd name="connsiteY2" fmla="*/ 63661 h 207686"/>
                <a:gd name="connsiteX3" fmla="*/ 72146 w 95327"/>
                <a:gd name="connsiteY3" fmla="*/ 8887 h 207686"/>
                <a:gd name="connsiteX4" fmla="*/ 63142 w 95327"/>
                <a:gd name="connsiteY4" fmla="*/ 84 h 207686"/>
                <a:gd name="connsiteX5" fmla="*/ 50721 w 95327"/>
                <a:gd name="connsiteY5" fmla="*/ 11821 h 207686"/>
                <a:gd name="connsiteX6" fmla="*/ 38611 w 95327"/>
                <a:gd name="connsiteY6" fmla="*/ 63661 h 207686"/>
                <a:gd name="connsiteX7" fmla="*/ 9423 w 95327"/>
                <a:gd name="connsiteY7" fmla="*/ 63661 h 207686"/>
                <a:gd name="connsiteX8" fmla="*/ 108 w 95327"/>
                <a:gd name="connsiteY8" fmla="*/ 69856 h 207686"/>
                <a:gd name="connsiteX9" fmla="*/ 8802 w 95327"/>
                <a:gd name="connsiteY9" fmla="*/ 73768 h 207686"/>
                <a:gd name="connsiteX10" fmla="*/ 36127 w 95327"/>
                <a:gd name="connsiteY10" fmla="*/ 73768 h 207686"/>
                <a:gd name="connsiteX11" fmla="*/ 12528 w 95327"/>
                <a:gd name="connsiteY11" fmla="*/ 177775 h 207686"/>
                <a:gd name="connsiteX12" fmla="*/ 41095 w 95327"/>
                <a:gd name="connsiteY12" fmla="*/ 207770 h 207686"/>
                <a:gd name="connsiteX13" fmla="*/ 90467 w 95327"/>
                <a:gd name="connsiteY13" fmla="*/ 157560 h 207686"/>
                <a:gd name="connsiteX14" fmla="*/ 86741 w 95327"/>
                <a:gd name="connsiteY14" fmla="*/ 154300 h 207686"/>
                <a:gd name="connsiteX15" fmla="*/ 82083 w 95327"/>
                <a:gd name="connsiteY15" fmla="*/ 158864 h 207686"/>
                <a:gd name="connsiteX16" fmla="*/ 41716 w 95327"/>
                <a:gd name="connsiteY16" fmla="*/ 200597 h 207686"/>
                <a:gd name="connsiteX17" fmla="*/ 32090 w 95327"/>
                <a:gd name="connsiteY17" fmla="*/ 185600 h 207686"/>
                <a:gd name="connsiteX18" fmla="*/ 33953 w 95327"/>
                <a:gd name="connsiteY18" fmla="*/ 169950 h 207686"/>
                <a:gd name="connsiteX19" fmla="*/ 56931 w 95327"/>
                <a:gd name="connsiteY19" fmla="*/ 73768 h 207686"/>
                <a:gd name="connsiteX20" fmla="*/ 86119 w 95327"/>
                <a:gd name="connsiteY20" fmla="*/ 73768 h 207686"/>
                <a:gd name="connsiteX21" fmla="*/ 95435 w 95327"/>
                <a:gd name="connsiteY21" fmla="*/ 67248 h 20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327" h="207686">
                  <a:moveTo>
                    <a:pt x="95435" y="67248"/>
                  </a:moveTo>
                  <a:cubicBezTo>
                    <a:pt x="95435" y="63661"/>
                    <a:pt x="92330" y="63661"/>
                    <a:pt x="86741" y="63661"/>
                  </a:cubicBezTo>
                  <a:lnTo>
                    <a:pt x="59415" y="63661"/>
                  </a:lnTo>
                  <a:cubicBezTo>
                    <a:pt x="70594" y="17364"/>
                    <a:pt x="72146" y="10843"/>
                    <a:pt x="72146" y="8887"/>
                  </a:cubicBezTo>
                  <a:cubicBezTo>
                    <a:pt x="72146" y="3344"/>
                    <a:pt x="68420" y="84"/>
                    <a:pt x="63142" y="84"/>
                  </a:cubicBezTo>
                  <a:cubicBezTo>
                    <a:pt x="62210" y="84"/>
                    <a:pt x="53516" y="410"/>
                    <a:pt x="50721" y="11821"/>
                  </a:cubicBezTo>
                  <a:lnTo>
                    <a:pt x="38611" y="63661"/>
                  </a:lnTo>
                  <a:lnTo>
                    <a:pt x="9423" y="63661"/>
                  </a:lnTo>
                  <a:cubicBezTo>
                    <a:pt x="3213" y="63661"/>
                    <a:pt x="108" y="63661"/>
                    <a:pt x="108" y="69856"/>
                  </a:cubicBezTo>
                  <a:cubicBezTo>
                    <a:pt x="108" y="73768"/>
                    <a:pt x="2592" y="73768"/>
                    <a:pt x="8802" y="73768"/>
                  </a:cubicBezTo>
                  <a:lnTo>
                    <a:pt x="36127" y="73768"/>
                  </a:lnTo>
                  <a:cubicBezTo>
                    <a:pt x="13770" y="166363"/>
                    <a:pt x="12528" y="171906"/>
                    <a:pt x="12528" y="177775"/>
                  </a:cubicBezTo>
                  <a:cubicBezTo>
                    <a:pt x="12528" y="195381"/>
                    <a:pt x="24328" y="207770"/>
                    <a:pt x="41095" y="207770"/>
                  </a:cubicBezTo>
                  <a:cubicBezTo>
                    <a:pt x="72767" y="207770"/>
                    <a:pt x="90467" y="160169"/>
                    <a:pt x="90467" y="157560"/>
                  </a:cubicBezTo>
                  <a:cubicBezTo>
                    <a:pt x="90467" y="154300"/>
                    <a:pt x="87983" y="154300"/>
                    <a:pt x="86741" y="154300"/>
                  </a:cubicBezTo>
                  <a:cubicBezTo>
                    <a:pt x="83946" y="154300"/>
                    <a:pt x="83635" y="155278"/>
                    <a:pt x="82083" y="158864"/>
                  </a:cubicBezTo>
                  <a:cubicBezTo>
                    <a:pt x="68731" y="192772"/>
                    <a:pt x="52274" y="200597"/>
                    <a:pt x="41716" y="200597"/>
                  </a:cubicBezTo>
                  <a:cubicBezTo>
                    <a:pt x="35195" y="200597"/>
                    <a:pt x="32090" y="196359"/>
                    <a:pt x="32090" y="185600"/>
                  </a:cubicBezTo>
                  <a:cubicBezTo>
                    <a:pt x="32090" y="177775"/>
                    <a:pt x="32711" y="175492"/>
                    <a:pt x="33953" y="169950"/>
                  </a:cubicBezTo>
                  <a:lnTo>
                    <a:pt x="56931" y="73768"/>
                  </a:lnTo>
                  <a:lnTo>
                    <a:pt x="86119" y="73768"/>
                  </a:lnTo>
                  <a:cubicBezTo>
                    <a:pt x="92330" y="73768"/>
                    <a:pt x="95435" y="73768"/>
                    <a:pt x="95435" y="67248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09" name="Figura a mano libera: forma 108">
              <a:extLst>
                <a:ext uri="{FF2B5EF4-FFF2-40B4-BE49-F238E27FC236}">
                  <a16:creationId xmlns:a16="http://schemas.microsoft.com/office/drawing/2014/main" id="{93675E5E-45F4-9476-DBE0-2D58B1236E67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4236154" y="8801464"/>
              <a:ext cx="59338" cy="103386"/>
            </a:xfrm>
            <a:custGeom>
              <a:avLst/>
              <a:gdLst>
                <a:gd name="connsiteX0" fmla="*/ 59450 w 59338"/>
                <a:gd name="connsiteY0" fmla="*/ 12177 h 103386"/>
                <a:gd name="connsiteX1" fmla="*/ 47712 w 59338"/>
                <a:gd name="connsiteY1" fmla="*/ 81 h 103386"/>
                <a:gd name="connsiteX2" fmla="*/ 37279 w 59338"/>
                <a:gd name="connsiteY2" fmla="*/ 6700 h 103386"/>
                <a:gd name="connsiteX3" fmla="*/ 111 w 59338"/>
                <a:gd name="connsiteY3" fmla="*/ 103468 h 103386"/>
                <a:gd name="connsiteX4" fmla="*/ 8370 w 59338"/>
                <a:gd name="connsiteY4" fmla="*/ 103468 h 103386"/>
                <a:gd name="connsiteX5" fmla="*/ 57711 w 59338"/>
                <a:gd name="connsiteY5" fmla="*/ 18567 h 103386"/>
                <a:gd name="connsiteX6" fmla="*/ 59450 w 59338"/>
                <a:gd name="connsiteY6" fmla="*/ 12177 h 103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338" h="103386">
                  <a:moveTo>
                    <a:pt x="59450" y="12177"/>
                  </a:moveTo>
                  <a:cubicBezTo>
                    <a:pt x="59450" y="5559"/>
                    <a:pt x="54233" y="81"/>
                    <a:pt x="47712" y="81"/>
                  </a:cubicBezTo>
                  <a:cubicBezTo>
                    <a:pt x="42930" y="81"/>
                    <a:pt x="38583" y="3276"/>
                    <a:pt x="37279" y="6700"/>
                  </a:cubicBezTo>
                  <a:lnTo>
                    <a:pt x="111" y="103468"/>
                  </a:lnTo>
                  <a:lnTo>
                    <a:pt x="8370" y="103468"/>
                  </a:lnTo>
                  <a:lnTo>
                    <a:pt x="57711" y="18567"/>
                  </a:lnTo>
                  <a:cubicBezTo>
                    <a:pt x="58798" y="16742"/>
                    <a:pt x="59450" y="14459"/>
                    <a:pt x="59450" y="12177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10" name="Figura a mano libera: forma 109">
              <a:extLst>
                <a:ext uri="{FF2B5EF4-FFF2-40B4-BE49-F238E27FC236}">
                  <a16:creationId xmlns:a16="http://schemas.microsoft.com/office/drawing/2014/main" id="{F4EF7ABD-F5E0-941F-4F1B-572EF6BC5DCB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4343281" y="8801240"/>
              <a:ext cx="71728" cy="324734"/>
            </a:xfrm>
            <a:custGeom>
              <a:avLst/>
              <a:gdLst>
                <a:gd name="connsiteX0" fmla="*/ 71843 w 71728"/>
                <a:gd name="connsiteY0" fmla="*/ 176145 h 324734"/>
                <a:gd name="connsiteX1" fmla="*/ 71843 w 71728"/>
                <a:gd name="connsiteY1" fmla="*/ 148757 h 324734"/>
                <a:gd name="connsiteX2" fmla="*/ 5083 w 71728"/>
                <a:gd name="connsiteY2" fmla="*/ 736 h 324734"/>
                <a:gd name="connsiteX3" fmla="*/ 3220 w 71728"/>
                <a:gd name="connsiteY3" fmla="*/ 84 h 324734"/>
                <a:gd name="connsiteX4" fmla="*/ 114 w 71728"/>
                <a:gd name="connsiteY4" fmla="*/ 3344 h 324734"/>
                <a:gd name="connsiteX5" fmla="*/ 1357 w 71728"/>
                <a:gd name="connsiteY5" fmla="*/ 5953 h 324734"/>
                <a:gd name="connsiteX6" fmla="*/ 55075 w 71728"/>
                <a:gd name="connsiteY6" fmla="*/ 148757 h 324734"/>
                <a:gd name="connsiteX7" fmla="*/ 55075 w 71728"/>
                <a:gd name="connsiteY7" fmla="*/ 176145 h 324734"/>
                <a:gd name="connsiteX8" fmla="*/ 1357 w 71728"/>
                <a:gd name="connsiteY8" fmla="*/ 318949 h 324734"/>
                <a:gd name="connsiteX9" fmla="*/ 114 w 71728"/>
                <a:gd name="connsiteY9" fmla="*/ 321558 h 324734"/>
                <a:gd name="connsiteX10" fmla="*/ 3220 w 71728"/>
                <a:gd name="connsiteY10" fmla="*/ 324818 h 324734"/>
                <a:gd name="connsiteX11" fmla="*/ 5083 w 71728"/>
                <a:gd name="connsiteY11" fmla="*/ 324166 h 324734"/>
                <a:gd name="connsiteX12" fmla="*/ 71843 w 71728"/>
                <a:gd name="connsiteY12" fmla="*/ 176145 h 32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728" h="324734">
                  <a:moveTo>
                    <a:pt x="71843" y="176145"/>
                  </a:moveTo>
                  <a:lnTo>
                    <a:pt x="71843" y="148757"/>
                  </a:lnTo>
                  <a:cubicBezTo>
                    <a:pt x="71843" y="93005"/>
                    <a:pt x="39239" y="27797"/>
                    <a:pt x="5083" y="736"/>
                  </a:cubicBezTo>
                  <a:cubicBezTo>
                    <a:pt x="4462" y="410"/>
                    <a:pt x="3841" y="84"/>
                    <a:pt x="3220" y="84"/>
                  </a:cubicBezTo>
                  <a:cubicBezTo>
                    <a:pt x="1667" y="84"/>
                    <a:pt x="114" y="1714"/>
                    <a:pt x="114" y="3344"/>
                  </a:cubicBezTo>
                  <a:cubicBezTo>
                    <a:pt x="114" y="4322"/>
                    <a:pt x="735" y="5301"/>
                    <a:pt x="1357" y="5953"/>
                  </a:cubicBezTo>
                  <a:cubicBezTo>
                    <a:pt x="33650" y="31384"/>
                    <a:pt x="55075" y="96591"/>
                    <a:pt x="55075" y="148757"/>
                  </a:cubicBezTo>
                  <a:lnTo>
                    <a:pt x="55075" y="176145"/>
                  </a:lnTo>
                  <a:cubicBezTo>
                    <a:pt x="55075" y="228311"/>
                    <a:pt x="33650" y="293518"/>
                    <a:pt x="1357" y="318949"/>
                  </a:cubicBezTo>
                  <a:cubicBezTo>
                    <a:pt x="735" y="319601"/>
                    <a:pt x="114" y="320580"/>
                    <a:pt x="114" y="321558"/>
                  </a:cubicBezTo>
                  <a:cubicBezTo>
                    <a:pt x="114" y="323188"/>
                    <a:pt x="1667" y="324818"/>
                    <a:pt x="3220" y="324818"/>
                  </a:cubicBezTo>
                  <a:cubicBezTo>
                    <a:pt x="3841" y="324818"/>
                    <a:pt x="4462" y="324492"/>
                    <a:pt x="5083" y="324166"/>
                  </a:cubicBezTo>
                  <a:cubicBezTo>
                    <a:pt x="39239" y="297105"/>
                    <a:pt x="71843" y="231897"/>
                    <a:pt x="71843" y="176145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11" name="Figura a mano libera: forma 110">
              <a:extLst>
                <a:ext uri="{FF2B5EF4-FFF2-40B4-BE49-F238E27FC236}">
                  <a16:creationId xmlns:a16="http://schemas.microsoft.com/office/drawing/2014/main" id="{28D22AFE-334E-517E-0695-A858222BF4CB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4462828" y="8800588"/>
              <a:ext cx="70175" cy="326038"/>
            </a:xfrm>
            <a:custGeom>
              <a:avLst/>
              <a:gdLst>
                <a:gd name="connsiteX0" fmla="*/ 70294 w 70175"/>
                <a:gd name="connsiteY0" fmla="*/ 163103 h 326038"/>
                <a:gd name="connsiteX1" fmla="*/ 69984 w 70175"/>
                <a:gd name="connsiteY1" fmla="*/ 160821 h 326038"/>
                <a:gd name="connsiteX2" fmla="*/ 12228 w 70175"/>
                <a:gd name="connsiteY2" fmla="*/ 4322 h 326038"/>
                <a:gd name="connsiteX3" fmla="*/ 6329 w 70175"/>
                <a:gd name="connsiteY3" fmla="*/ 84 h 326038"/>
                <a:gd name="connsiteX4" fmla="*/ 118 w 70175"/>
                <a:gd name="connsiteY4" fmla="*/ 6605 h 326038"/>
                <a:gd name="connsiteX5" fmla="*/ 429 w 70175"/>
                <a:gd name="connsiteY5" fmla="*/ 8887 h 326038"/>
                <a:gd name="connsiteX6" fmla="*/ 57563 w 70175"/>
                <a:gd name="connsiteY6" fmla="*/ 163103 h 326038"/>
                <a:gd name="connsiteX7" fmla="*/ 429 w 70175"/>
                <a:gd name="connsiteY7" fmla="*/ 317319 h 326038"/>
                <a:gd name="connsiteX8" fmla="*/ 118 w 70175"/>
                <a:gd name="connsiteY8" fmla="*/ 319601 h 326038"/>
                <a:gd name="connsiteX9" fmla="*/ 6329 w 70175"/>
                <a:gd name="connsiteY9" fmla="*/ 326122 h 326038"/>
                <a:gd name="connsiteX10" fmla="*/ 12228 w 70175"/>
                <a:gd name="connsiteY10" fmla="*/ 321884 h 326038"/>
                <a:gd name="connsiteX11" fmla="*/ 69984 w 70175"/>
                <a:gd name="connsiteY11" fmla="*/ 165385 h 326038"/>
                <a:gd name="connsiteX12" fmla="*/ 70294 w 70175"/>
                <a:gd name="connsiteY12" fmla="*/ 163103 h 32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175" h="326038">
                  <a:moveTo>
                    <a:pt x="70294" y="163103"/>
                  </a:moveTo>
                  <a:cubicBezTo>
                    <a:pt x="70294" y="162125"/>
                    <a:pt x="70294" y="161473"/>
                    <a:pt x="69984" y="160821"/>
                  </a:cubicBezTo>
                  <a:lnTo>
                    <a:pt x="12228" y="4322"/>
                  </a:lnTo>
                  <a:cubicBezTo>
                    <a:pt x="11297" y="1714"/>
                    <a:pt x="8813" y="84"/>
                    <a:pt x="6329" y="84"/>
                  </a:cubicBezTo>
                  <a:cubicBezTo>
                    <a:pt x="2913" y="84"/>
                    <a:pt x="118" y="3018"/>
                    <a:pt x="118" y="6605"/>
                  </a:cubicBezTo>
                  <a:cubicBezTo>
                    <a:pt x="118" y="7583"/>
                    <a:pt x="118" y="8235"/>
                    <a:pt x="429" y="8887"/>
                  </a:cubicBezTo>
                  <a:lnTo>
                    <a:pt x="57563" y="163103"/>
                  </a:lnTo>
                  <a:lnTo>
                    <a:pt x="429" y="317319"/>
                  </a:lnTo>
                  <a:cubicBezTo>
                    <a:pt x="118" y="317971"/>
                    <a:pt x="118" y="318623"/>
                    <a:pt x="118" y="319601"/>
                  </a:cubicBezTo>
                  <a:cubicBezTo>
                    <a:pt x="118" y="323188"/>
                    <a:pt x="2913" y="326122"/>
                    <a:pt x="6329" y="326122"/>
                  </a:cubicBezTo>
                  <a:cubicBezTo>
                    <a:pt x="8813" y="326122"/>
                    <a:pt x="11297" y="324492"/>
                    <a:pt x="12228" y="321884"/>
                  </a:cubicBezTo>
                  <a:lnTo>
                    <a:pt x="69984" y="165385"/>
                  </a:lnTo>
                  <a:cubicBezTo>
                    <a:pt x="70294" y="164733"/>
                    <a:pt x="70294" y="164081"/>
                    <a:pt x="70294" y="163103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12" name="Figura a mano libera: forma 111">
              <a:extLst>
                <a:ext uri="{FF2B5EF4-FFF2-40B4-BE49-F238E27FC236}">
                  <a16:creationId xmlns:a16="http://schemas.microsoft.com/office/drawing/2014/main" id="{3E0E7A33-8714-C6E1-35CA-56B731564BD6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4670810" y="8925470"/>
              <a:ext cx="206801" cy="76292"/>
            </a:xfrm>
            <a:custGeom>
              <a:avLst/>
              <a:gdLst>
                <a:gd name="connsiteX0" fmla="*/ 206927 w 206801"/>
                <a:gd name="connsiteY0" fmla="*/ 6605 h 76292"/>
                <a:gd name="connsiteX1" fmla="*/ 200717 w 206801"/>
                <a:gd name="connsiteY1" fmla="*/ 84 h 76292"/>
                <a:gd name="connsiteX2" fmla="*/ 6336 w 206801"/>
                <a:gd name="connsiteY2" fmla="*/ 84 h 76292"/>
                <a:gd name="connsiteX3" fmla="*/ 126 w 206801"/>
                <a:gd name="connsiteY3" fmla="*/ 6605 h 76292"/>
                <a:gd name="connsiteX4" fmla="*/ 6336 w 206801"/>
                <a:gd name="connsiteY4" fmla="*/ 13125 h 76292"/>
                <a:gd name="connsiteX5" fmla="*/ 200717 w 206801"/>
                <a:gd name="connsiteY5" fmla="*/ 13125 h 76292"/>
                <a:gd name="connsiteX6" fmla="*/ 206927 w 206801"/>
                <a:gd name="connsiteY6" fmla="*/ 6605 h 76292"/>
                <a:gd name="connsiteX7" fmla="*/ 206927 w 206801"/>
                <a:gd name="connsiteY7" fmla="*/ 69856 h 76292"/>
                <a:gd name="connsiteX8" fmla="*/ 200717 w 206801"/>
                <a:gd name="connsiteY8" fmla="*/ 63335 h 76292"/>
                <a:gd name="connsiteX9" fmla="*/ 6336 w 206801"/>
                <a:gd name="connsiteY9" fmla="*/ 63335 h 76292"/>
                <a:gd name="connsiteX10" fmla="*/ 126 w 206801"/>
                <a:gd name="connsiteY10" fmla="*/ 69856 h 76292"/>
                <a:gd name="connsiteX11" fmla="*/ 6336 w 206801"/>
                <a:gd name="connsiteY11" fmla="*/ 76377 h 76292"/>
                <a:gd name="connsiteX12" fmla="*/ 200717 w 206801"/>
                <a:gd name="connsiteY12" fmla="*/ 76377 h 76292"/>
                <a:gd name="connsiteX13" fmla="*/ 206927 w 206801"/>
                <a:gd name="connsiteY13" fmla="*/ 69856 h 76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6801" h="76292">
                  <a:moveTo>
                    <a:pt x="206927" y="6605"/>
                  </a:moveTo>
                  <a:cubicBezTo>
                    <a:pt x="206927" y="3018"/>
                    <a:pt x="204132" y="84"/>
                    <a:pt x="200717" y="84"/>
                  </a:cubicBezTo>
                  <a:lnTo>
                    <a:pt x="6336" y="84"/>
                  </a:lnTo>
                  <a:cubicBezTo>
                    <a:pt x="2920" y="84"/>
                    <a:pt x="126" y="3018"/>
                    <a:pt x="126" y="6605"/>
                  </a:cubicBezTo>
                  <a:cubicBezTo>
                    <a:pt x="126" y="10191"/>
                    <a:pt x="2920" y="13125"/>
                    <a:pt x="6336" y="13125"/>
                  </a:cubicBezTo>
                  <a:lnTo>
                    <a:pt x="200717" y="13125"/>
                  </a:lnTo>
                  <a:cubicBezTo>
                    <a:pt x="204132" y="13125"/>
                    <a:pt x="206927" y="10191"/>
                    <a:pt x="206927" y="6605"/>
                  </a:cubicBezTo>
                  <a:close/>
                  <a:moveTo>
                    <a:pt x="206927" y="69856"/>
                  </a:moveTo>
                  <a:cubicBezTo>
                    <a:pt x="206927" y="66270"/>
                    <a:pt x="204132" y="63335"/>
                    <a:pt x="200717" y="63335"/>
                  </a:cubicBezTo>
                  <a:lnTo>
                    <a:pt x="6336" y="63335"/>
                  </a:lnTo>
                  <a:cubicBezTo>
                    <a:pt x="2920" y="63335"/>
                    <a:pt x="126" y="66270"/>
                    <a:pt x="126" y="69856"/>
                  </a:cubicBezTo>
                  <a:cubicBezTo>
                    <a:pt x="126" y="73443"/>
                    <a:pt x="2920" y="76377"/>
                    <a:pt x="6336" y="76377"/>
                  </a:cubicBezTo>
                  <a:lnTo>
                    <a:pt x="200717" y="76377"/>
                  </a:lnTo>
                  <a:cubicBezTo>
                    <a:pt x="204132" y="76377"/>
                    <a:pt x="206927" y="73443"/>
                    <a:pt x="206927" y="69856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13" name="Figura a mano libera: forma 112">
              <a:extLst>
                <a:ext uri="{FF2B5EF4-FFF2-40B4-BE49-F238E27FC236}">
                  <a16:creationId xmlns:a16="http://schemas.microsoft.com/office/drawing/2014/main" id="{AABCC576-E1CF-BF36-872A-814E7DEE4335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5015418" y="8800588"/>
              <a:ext cx="70175" cy="326038"/>
            </a:xfrm>
            <a:custGeom>
              <a:avLst/>
              <a:gdLst>
                <a:gd name="connsiteX0" fmla="*/ 70312 w 70175"/>
                <a:gd name="connsiteY0" fmla="*/ 319601 h 326038"/>
                <a:gd name="connsiteX1" fmla="*/ 70001 w 70175"/>
                <a:gd name="connsiteY1" fmla="*/ 317319 h 326038"/>
                <a:gd name="connsiteX2" fmla="*/ 12867 w 70175"/>
                <a:gd name="connsiteY2" fmla="*/ 163103 h 326038"/>
                <a:gd name="connsiteX3" fmla="*/ 70001 w 70175"/>
                <a:gd name="connsiteY3" fmla="*/ 8887 h 326038"/>
                <a:gd name="connsiteX4" fmla="*/ 70312 w 70175"/>
                <a:gd name="connsiteY4" fmla="*/ 6605 h 326038"/>
                <a:gd name="connsiteX5" fmla="*/ 64101 w 70175"/>
                <a:gd name="connsiteY5" fmla="*/ 84 h 326038"/>
                <a:gd name="connsiteX6" fmla="*/ 58202 w 70175"/>
                <a:gd name="connsiteY6" fmla="*/ 4322 h 326038"/>
                <a:gd name="connsiteX7" fmla="*/ 446 w 70175"/>
                <a:gd name="connsiteY7" fmla="*/ 160821 h 326038"/>
                <a:gd name="connsiteX8" fmla="*/ 136 w 70175"/>
                <a:gd name="connsiteY8" fmla="*/ 163103 h 326038"/>
                <a:gd name="connsiteX9" fmla="*/ 446 w 70175"/>
                <a:gd name="connsiteY9" fmla="*/ 165385 h 326038"/>
                <a:gd name="connsiteX10" fmla="*/ 58202 w 70175"/>
                <a:gd name="connsiteY10" fmla="*/ 321884 h 326038"/>
                <a:gd name="connsiteX11" fmla="*/ 64101 w 70175"/>
                <a:gd name="connsiteY11" fmla="*/ 326122 h 326038"/>
                <a:gd name="connsiteX12" fmla="*/ 70312 w 70175"/>
                <a:gd name="connsiteY12" fmla="*/ 319601 h 32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175" h="326038">
                  <a:moveTo>
                    <a:pt x="70312" y="319601"/>
                  </a:moveTo>
                  <a:cubicBezTo>
                    <a:pt x="70312" y="318623"/>
                    <a:pt x="70312" y="317971"/>
                    <a:pt x="70001" y="317319"/>
                  </a:cubicBezTo>
                  <a:lnTo>
                    <a:pt x="12867" y="163103"/>
                  </a:lnTo>
                  <a:lnTo>
                    <a:pt x="70001" y="8887"/>
                  </a:lnTo>
                  <a:cubicBezTo>
                    <a:pt x="70312" y="8235"/>
                    <a:pt x="70312" y="7583"/>
                    <a:pt x="70312" y="6605"/>
                  </a:cubicBezTo>
                  <a:cubicBezTo>
                    <a:pt x="70312" y="3018"/>
                    <a:pt x="67517" y="84"/>
                    <a:pt x="64101" y="84"/>
                  </a:cubicBezTo>
                  <a:cubicBezTo>
                    <a:pt x="61617" y="84"/>
                    <a:pt x="59133" y="1714"/>
                    <a:pt x="58202" y="4322"/>
                  </a:cubicBezTo>
                  <a:lnTo>
                    <a:pt x="446" y="160821"/>
                  </a:lnTo>
                  <a:cubicBezTo>
                    <a:pt x="136" y="161473"/>
                    <a:pt x="136" y="162125"/>
                    <a:pt x="136" y="163103"/>
                  </a:cubicBezTo>
                  <a:cubicBezTo>
                    <a:pt x="136" y="164081"/>
                    <a:pt x="136" y="164733"/>
                    <a:pt x="446" y="165385"/>
                  </a:cubicBezTo>
                  <a:lnTo>
                    <a:pt x="58202" y="321884"/>
                  </a:lnTo>
                  <a:cubicBezTo>
                    <a:pt x="59133" y="324492"/>
                    <a:pt x="61617" y="326122"/>
                    <a:pt x="64101" y="326122"/>
                  </a:cubicBezTo>
                  <a:cubicBezTo>
                    <a:pt x="67517" y="326122"/>
                    <a:pt x="70312" y="323188"/>
                    <a:pt x="70312" y="319601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14" name="Figura a mano libera: forma 113">
              <a:extLst>
                <a:ext uri="{FF2B5EF4-FFF2-40B4-BE49-F238E27FC236}">
                  <a16:creationId xmlns:a16="http://schemas.microsoft.com/office/drawing/2014/main" id="{8E33EF61-24DC-0E4B-B0B0-D1FA72E4F713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119129" y="8818855"/>
              <a:ext cx="152461" cy="229856"/>
            </a:xfrm>
            <a:custGeom>
              <a:avLst/>
              <a:gdLst>
                <a:gd name="connsiteX0" fmla="*/ 152601 w 152461"/>
                <a:gd name="connsiteY0" fmla="*/ 179731 h 229856"/>
                <a:gd name="connsiteX1" fmla="*/ 148875 w 152461"/>
                <a:gd name="connsiteY1" fmla="*/ 176470 h 229856"/>
                <a:gd name="connsiteX2" fmla="*/ 144218 w 152461"/>
                <a:gd name="connsiteY2" fmla="*/ 182339 h 229856"/>
                <a:gd name="connsiteX3" fmla="*/ 112545 w 152461"/>
                <a:gd name="connsiteY3" fmla="*/ 222768 h 229856"/>
                <a:gd name="connsiteX4" fmla="*/ 105093 w 152461"/>
                <a:gd name="connsiteY4" fmla="*/ 212009 h 229856"/>
                <a:gd name="connsiteX5" fmla="*/ 110682 w 152461"/>
                <a:gd name="connsiteY5" fmla="*/ 188860 h 229856"/>
                <a:gd name="connsiteX6" fmla="*/ 129623 w 152461"/>
                <a:gd name="connsiteY6" fmla="*/ 117131 h 229856"/>
                <a:gd name="connsiteX7" fmla="*/ 93915 w 152461"/>
                <a:gd name="connsiteY7" fmla="*/ 82245 h 229856"/>
                <a:gd name="connsiteX8" fmla="*/ 47959 w 152461"/>
                <a:gd name="connsiteY8" fmla="*/ 107350 h 229856"/>
                <a:gd name="connsiteX9" fmla="*/ 72179 w 152461"/>
                <a:gd name="connsiteY9" fmla="*/ 3670 h 229856"/>
                <a:gd name="connsiteX10" fmla="*/ 68142 w 152461"/>
                <a:gd name="connsiteY10" fmla="*/ 84 h 229856"/>
                <a:gd name="connsiteX11" fmla="*/ 30259 w 152461"/>
                <a:gd name="connsiteY11" fmla="*/ 3344 h 229856"/>
                <a:gd name="connsiteX12" fmla="*/ 24360 w 152461"/>
                <a:gd name="connsiteY12" fmla="*/ 9865 h 229856"/>
                <a:gd name="connsiteX13" fmla="*/ 31812 w 152461"/>
                <a:gd name="connsiteY13" fmla="*/ 13777 h 229856"/>
                <a:gd name="connsiteX14" fmla="*/ 47338 w 152461"/>
                <a:gd name="connsiteY14" fmla="*/ 19320 h 229856"/>
                <a:gd name="connsiteX15" fmla="*/ 46406 w 152461"/>
                <a:gd name="connsiteY15" fmla="*/ 25841 h 229856"/>
                <a:gd name="connsiteX16" fmla="*/ 1382 w 152461"/>
                <a:gd name="connsiteY16" fmla="*/ 213639 h 229856"/>
                <a:gd name="connsiteX17" fmla="*/ 140 w 152461"/>
                <a:gd name="connsiteY17" fmla="*/ 220812 h 229856"/>
                <a:gd name="connsiteX18" fmla="*/ 9145 w 152461"/>
                <a:gd name="connsiteY18" fmla="*/ 229941 h 229856"/>
                <a:gd name="connsiteX19" fmla="*/ 20634 w 152461"/>
                <a:gd name="connsiteY19" fmla="*/ 221464 h 229856"/>
                <a:gd name="connsiteX20" fmla="*/ 26533 w 152461"/>
                <a:gd name="connsiteY20" fmla="*/ 196685 h 229856"/>
                <a:gd name="connsiteX21" fmla="*/ 33365 w 152461"/>
                <a:gd name="connsiteY21" fmla="*/ 167341 h 229856"/>
                <a:gd name="connsiteX22" fmla="*/ 38643 w 152461"/>
                <a:gd name="connsiteY22" fmla="*/ 145497 h 229856"/>
                <a:gd name="connsiteX23" fmla="*/ 42059 w 152461"/>
                <a:gd name="connsiteY23" fmla="*/ 130825 h 229856"/>
                <a:gd name="connsiteX24" fmla="*/ 63174 w 152461"/>
                <a:gd name="connsiteY24" fmla="*/ 100829 h 229856"/>
                <a:gd name="connsiteX25" fmla="*/ 92983 w 152461"/>
                <a:gd name="connsiteY25" fmla="*/ 89418 h 229856"/>
                <a:gd name="connsiteX26" fmla="*/ 109751 w 152461"/>
                <a:gd name="connsiteY26" fmla="*/ 112241 h 229856"/>
                <a:gd name="connsiteX27" fmla="*/ 90499 w 152461"/>
                <a:gd name="connsiteY27" fmla="*/ 185273 h 229856"/>
                <a:gd name="connsiteX28" fmla="*/ 86462 w 152461"/>
                <a:gd name="connsiteY28" fmla="*/ 203206 h 229856"/>
                <a:gd name="connsiteX29" fmla="*/ 111924 w 152461"/>
                <a:gd name="connsiteY29" fmla="*/ 229941 h 229856"/>
                <a:gd name="connsiteX30" fmla="*/ 152601 w 152461"/>
                <a:gd name="connsiteY30" fmla="*/ 179731 h 229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52461" h="229856">
                  <a:moveTo>
                    <a:pt x="152601" y="179731"/>
                  </a:moveTo>
                  <a:cubicBezTo>
                    <a:pt x="152601" y="176470"/>
                    <a:pt x="149807" y="176470"/>
                    <a:pt x="148875" y="176470"/>
                  </a:cubicBezTo>
                  <a:cubicBezTo>
                    <a:pt x="145770" y="176470"/>
                    <a:pt x="145770" y="177449"/>
                    <a:pt x="144218" y="182339"/>
                  </a:cubicBezTo>
                  <a:cubicBezTo>
                    <a:pt x="139560" y="199619"/>
                    <a:pt x="129623" y="222768"/>
                    <a:pt x="112545" y="222768"/>
                  </a:cubicBezTo>
                  <a:cubicBezTo>
                    <a:pt x="107267" y="222768"/>
                    <a:pt x="105093" y="219507"/>
                    <a:pt x="105093" y="212009"/>
                  </a:cubicBezTo>
                  <a:cubicBezTo>
                    <a:pt x="105093" y="203858"/>
                    <a:pt x="107888" y="196033"/>
                    <a:pt x="110682" y="188860"/>
                  </a:cubicBezTo>
                  <a:cubicBezTo>
                    <a:pt x="115650" y="174840"/>
                    <a:pt x="129623" y="136042"/>
                    <a:pt x="129623" y="117131"/>
                  </a:cubicBezTo>
                  <a:cubicBezTo>
                    <a:pt x="129623" y="95939"/>
                    <a:pt x="117203" y="82245"/>
                    <a:pt x="93915" y="82245"/>
                  </a:cubicBezTo>
                  <a:cubicBezTo>
                    <a:pt x="74352" y="82245"/>
                    <a:pt x="59448" y="92352"/>
                    <a:pt x="47959" y="107350"/>
                  </a:cubicBezTo>
                  <a:lnTo>
                    <a:pt x="72179" y="3670"/>
                  </a:lnTo>
                  <a:cubicBezTo>
                    <a:pt x="72179" y="3670"/>
                    <a:pt x="72179" y="84"/>
                    <a:pt x="68142" y="84"/>
                  </a:cubicBezTo>
                  <a:cubicBezTo>
                    <a:pt x="61000" y="84"/>
                    <a:pt x="38333" y="2692"/>
                    <a:pt x="30259" y="3344"/>
                  </a:cubicBezTo>
                  <a:cubicBezTo>
                    <a:pt x="27775" y="3670"/>
                    <a:pt x="24360" y="3996"/>
                    <a:pt x="24360" y="9865"/>
                  </a:cubicBezTo>
                  <a:cubicBezTo>
                    <a:pt x="24360" y="13777"/>
                    <a:pt x="27154" y="13777"/>
                    <a:pt x="31812" y="13777"/>
                  </a:cubicBezTo>
                  <a:cubicBezTo>
                    <a:pt x="46717" y="13777"/>
                    <a:pt x="47338" y="16060"/>
                    <a:pt x="47338" y="19320"/>
                  </a:cubicBezTo>
                  <a:lnTo>
                    <a:pt x="46406" y="25841"/>
                  </a:lnTo>
                  <a:lnTo>
                    <a:pt x="1382" y="213639"/>
                  </a:lnTo>
                  <a:cubicBezTo>
                    <a:pt x="140" y="218203"/>
                    <a:pt x="140" y="218855"/>
                    <a:pt x="140" y="220812"/>
                  </a:cubicBezTo>
                  <a:cubicBezTo>
                    <a:pt x="140" y="228310"/>
                    <a:pt x="6350" y="229941"/>
                    <a:pt x="9145" y="229941"/>
                  </a:cubicBezTo>
                  <a:cubicBezTo>
                    <a:pt x="14113" y="229941"/>
                    <a:pt x="19081" y="226028"/>
                    <a:pt x="20634" y="221464"/>
                  </a:cubicBezTo>
                  <a:lnTo>
                    <a:pt x="26533" y="196685"/>
                  </a:lnTo>
                  <a:lnTo>
                    <a:pt x="33365" y="167341"/>
                  </a:lnTo>
                  <a:cubicBezTo>
                    <a:pt x="35228" y="160168"/>
                    <a:pt x="37091" y="152996"/>
                    <a:pt x="38643" y="145497"/>
                  </a:cubicBezTo>
                  <a:cubicBezTo>
                    <a:pt x="39264" y="143541"/>
                    <a:pt x="41748" y="132781"/>
                    <a:pt x="42059" y="130825"/>
                  </a:cubicBezTo>
                  <a:cubicBezTo>
                    <a:pt x="42990" y="127891"/>
                    <a:pt x="52616" y="109633"/>
                    <a:pt x="63174" y="100829"/>
                  </a:cubicBezTo>
                  <a:cubicBezTo>
                    <a:pt x="70005" y="95613"/>
                    <a:pt x="79631" y="89418"/>
                    <a:pt x="92983" y="89418"/>
                  </a:cubicBezTo>
                  <a:cubicBezTo>
                    <a:pt x="106335" y="89418"/>
                    <a:pt x="109751" y="100503"/>
                    <a:pt x="109751" y="112241"/>
                  </a:cubicBezTo>
                  <a:cubicBezTo>
                    <a:pt x="109751" y="129847"/>
                    <a:pt x="97951" y="165385"/>
                    <a:pt x="90499" y="185273"/>
                  </a:cubicBezTo>
                  <a:cubicBezTo>
                    <a:pt x="88015" y="192772"/>
                    <a:pt x="86462" y="196685"/>
                    <a:pt x="86462" y="203206"/>
                  </a:cubicBezTo>
                  <a:cubicBezTo>
                    <a:pt x="86462" y="218529"/>
                    <a:pt x="97330" y="229941"/>
                    <a:pt x="111924" y="229941"/>
                  </a:cubicBezTo>
                  <a:cubicBezTo>
                    <a:pt x="141113" y="229941"/>
                    <a:pt x="152601" y="182339"/>
                    <a:pt x="152601" y="179731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15" name="Figura a mano libera: forma 114">
              <a:extLst>
                <a:ext uri="{FF2B5EF4-FFF2-40B4-BE49-F238E27FC236}">
                  <a16:creationId xmlns:a16="http://schemas.microsoft.com/office/drawing/2014/main" id="{C21F538B-44B4-3BD9-2F2B-E26023609EC8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5304598" y="8974123"/>
              <a:ext cx="79118" cy="151542"/>
            </a:xfrm>
            <a:custGeom>
              <a:avLst/>
              <a:gdLst>
                <a:gd name="connsiteX0" fmla="*/ 79263 w 79118"/>
                <a:gd name="connsiteY0" fmla="*/ 151630 h 151542"/>
                <a:gd name="connsiteX1" fmla="*/ 79263 w 79118"/>
                <a:gd name="connsiteY1" fmla="*/ 143414 h 151542"/>
                <a:gd name="connsiteX2" fmla="*/ 71004 w 79118"/>
                <a:gd name="connsiteY2" fmla="*/ 143414 h 151542"/>
                <a:gd name="connsiteX3" fmla="*/ 49268 w 79118"/>
                <a:gd name="connsiteY3" fmla="*/ 132915 h 151542"/>
                <a:gd name="connsiteX4" fmla="*/ 49268 w 79118"/>
                <a:gd name="connsiteY4" fmla="*/ 6477 h 151542"/>
                <a:gd name="connsiteX5" fmla="*/ 42747 w 79118"/>
                <a:gd name="connsiteY5" fmla="*/ 87 h 151542"/>
                <a:gd name="connsiteX6" fmla="*/ 145 w 79118"/>
                <a:gd name="connsiteY6" fmla="*/ 14694 h 151542"/>
                <a:gd name="connsiteX7" fmla="*/ 145 w 79118"/>
                <a:gd name="connsiteY7" fmla="*/ 22910 h 151542"/>
                <a:gd name="connsiteX8" fmla="*/ 31662 w 79118"/>
                <a:gd name="connsiteY8" fmla="*/ 16519 h 151542"/>
                <a:gd name="connsiteX9" fmla="*/ 31662 w 79118"/>
                <a:gd name="connsiteY9" fmla="*/ 132915 h 151542"/>
                <a:gd name="connsiteX10" fmla="*/ 9926 w 79118"/>
                <a:gd name="connsiteY10" fmla="*/ 143414 h 151542"/>
                <a:gd name="connsiteX11" fmla="*/ 1666 w 79118"/>
                <a:gd name="connsiteY11" fmla="*/ 143414 h 151542"/>
                <a:gd name="connsiteX12" fmla="*/ 1666 w 79118"/>
                <a:gd name="connsiteY12" fmla="*/ 151630 h 151542"/>
                <a:gd name="connsiteX13" fmla="*/ 40356 w 79118"/>
                <a:gd name="connsiteY13" fmla="*/ 150717 h 151542"/>
                <a:gd name="connsiteX14" fmla="*/ 79263 w 79118"/>
                <a:gd name="connsiteY14" fmla="*/ 151630 h 151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118" h="151542">
                  <a:moveTo>
                    <a:pt x="79263" y="151630"/>
                  </a:moveTo>
                  <a:lnTo>
                    <a:pt x="79263" y="143414"/>
                  </a:lnTo>
                  <a:lnTo>
                    <a:pt x="71004" y="143414"/>
                  </a:lnTo>
                  <a:cubicBezTo>
                    <a:pt x="49268" y="143414"/>
                    <a:pt x="49268" y="140447"/>
                    <a:pt x="49268" y="132915"/>
                  </a:cubicBezTo>
                  <a:lnTo>
                    <a:pt x="49268" y="6477"/>
                  </a:lnTo>
                  <a:cubicBezTo>
                    <a:pt x="49268" y="315"/>
                    <a:pt x="48833" y="87"/>
                    <a:pt x="42747" y="87"/>
                  </a:cubicBezTo>
                  <a:cubicBezTo>
                    <a:pt x="28836" y="14465"/>
                    <a:pt x="9056" y="14694"/>
                    <a:pt x="145" y="14694"/>
                  </a:cubicBezTo>
                  <a:lnTo>
                    <a:pt x="145" y="22910"/>
                  </a:lnTo>
                  <a:cubicBezTo>
                    <a:pt x="5361" y="22910"/>
                    <a:pt x="19707" y="22910"/>
                    <a:pt x="31662" y="16519"/>
                  </a:cubicBezTo>
                  <a:lnTo>
                    <a:pt x="31662" y="132915"/>
                  </a:lnTo>
                  <a:cubicBezTo>
                    <a:pt x="31662" y="140447"/>
                    <a:pt x="31662" y="143414"/>
                    <a:pt x="9926" y="143414"/>
                  </a:cubicBezTo>
                  <a:lnTo>
                    <a:pt x="1666" y="143414"/>
                  </a:lnTo>
                  <a:lnTo>
                    <a:pt x="1666" y="151630"/>
                  </a:lnTo>
                  <a:lnTo>
                    <a:pt x="40356" y="150717"/>
                  </a:lnTo>
                  <a:lnTo>
                    <a:pt x="79263" y="151630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16" name="Figura a mano libera: forma 115">
              <a:extLst>
                <a:ext uri="{FF2B5EF4-FFF2-40B4-BE49-F238E27FC236}">
                  <a16:creationId xmlns:a16="http://schemas.microsoft.com/office/drawing/2014/main" id="{BB484EE5-0A7B-E4E2-3327-AEC88C9239EC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5503227" y="8801240"/>
              <a:ext cx="71728" cy="324734"/>
            </a:xfrm>
            <a:custGeom>
              <a:avLst/>
              <a:gdLst>
                <a:gd name="connsiteX0" fmla="*/ 71880 w 71728"/>
                <a:gd name="connsiteY0" fmla="*/ 321558 h 324734"/>
                <a:gd name="connsiteX1" fmla="*/ 70638 w 71728"/>
                <a:gd name="connsiteY1" fmla="*/ 318949 h 324734"/>
                <a:gd name="connsiteX2" fmla="*/ 16919 w 71728"/>
                <a:gd name="connsiteY2" fmla="*/ 176145 h 324734"/>
                <a:gd name="connsiteX3" fmla="*/ 16919 w 71728"/>
                <a:gd name="connsiteY3" fmla="*/ 148757 h 324734"/>
                <a:gd name="connsiteX4" fmla="*/ 70638 w 71728"/>
                <a:gd name="connsiteY4" fmla="*/ 5953 h 324734"/>
                <a:gd name="connsiteX5" fmla="*/ 71880 w 71728"/>
                <a:gd name="connsiteY5" fmla="*/ 3344 h 324734"/>
                <a:gd name="connsiteX6" fmla="*/ 68775 w 71728"/>
                <a:gd name="connsiteY6" fmla="*/ 84 h 324734"/>
                <a:gd name="connsiteX7" fmla="*/ 66912 w 71728"/>
                <a:gd name="connsiteY7" fmla="*/ 736 h 324734"/>
                <a:gd name="connsiteX8" fmla="*/ 151 w 71728"/>
                <a:gd name="connsiteY8" fmla="*/ 148757 h 324734"/>
                <a:gd name="connsiteX9" fmla="*/ 151 w 71728"/>
                <a:gd name="connsiteY9" fmla="*/ 176145 h 324734"/>
                <a:gd name="connsiteX10" fmla="*/ 66912 w 71728"/>
                <a:gd name="connsiteY10" fmla="*/ 324166 h 324734"/>
                <a:gd name="connsiteX11" fmla="*/ 68775 w 71728"/>
                <a:gd name="connsiteY11" fmla="*/ 324818 h 324734"/>
                <a:gd name="connsiteX12" fmla="*/ 71880 w 71728"/>
                <a:gd name="connsiteY12" fmla="*/ 321558 h 32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728" h="324734">
                  <a:moveTo>
                    <a:pt x="71880" y="321558"/>
                  </a:moveTo>
                  <a:cubicBezTo>
                    <a:pt x="71880" y="320580"/>
                    <a:pt x="71259" y="319601"/>
                    <a:pt x="70638" y="318949"/>
                  </a:cubicBezTo>
                  <a:cubicBezTo>
                    <a:pt x="38344" y="293518"/>
                    <a:pt x="16919" y="228311"/>
                    <a:pt x="16919" y="176145"/>
                  </a:cubicBezTo>
                  <a:lnTo>
                    <a:pt x="16919" y="148757"/>
                  </a:lnTo>
                  <a:cubicBezTo>
                    <a:pt x="16919" y="96591"/>
                    <a:pt x="38344" y="31384"/>
                    <a:pt x="70638" y="5953"/>
                  </a:cubicBezTo>
                  <a:cubicBezTo>
                    <a:pt x="71259" y="5301"/>
                    <a:pt x="71880" y="4322"/>
                    <a:pt x="71880" y="3344"/>
                  </a:cubicBezTo>
                  <a:cubicBezTo>
                    <a:pt x="71880" y="1714"/>
                    <a:pt x="70327" y="84"/>
                    <a:pt x="68775" y="84"/>
                  </a:cubicBezTo>
                  <a:cubicBezTo>
                    <a:pt x="68154" y="84"/>
                    <a:pt x="67533" y="410"/>
                    <a:pt x="66912" y="736"/>
                  </a:cubicBezTo>
                  <a:cubicBezTo>
                    <a:pt x="32755" y="27797"/>
                    <a:pt x="151" y="93005"/>
                    <a:pt x="151" y="148757"/>
                  </a:cubicBezTo>
                  <a:lnTo>
                    <a:pt x="151" y="176145"/>
                  </a:lnTo>
                  <a:cubicBezTo>
                    <a:pt x="151" y="231897"/>
                    <a:pt x="32755" y="297105"/>
                    <a:pt x="66912" y="324166"/>
                  </a:cubicBezTo>
                  <a:cubicBezTo>
                    <a:pt x="67533" y="324492"/>
                    <a:pt x="68154" y="324818"/>
                    <a:pt x="68775" y="324818"/>
                  </a:cubicBezTo>
                  <a:cubicBezTo>
                    <a:pt x="70327" y="324818"/>
                    <a:pt x="71880" y="323188"/>
                    <a:pt x="71880" y="321558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17" name="Figura a mano libera: forma 116">
              <a:extLst>
                <a:ext uri="{FF2B5EF4-FFF2-40B4-BE49-F238E27FC236}">
                  <a16:creationId xmlns:a16="http://schemas.microsoft.com/office/drawing/2014/main" id="{A81B9476-DFBA-3E3D-DF10-0EAF4C89CF83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599797" y="8841026"/>
              <a:ext cx="95327" cy="207686"/>
            </a:xfrm>
            <a:custGeom>
              <a:avLst/>
              <a:gdLst>
                <a:gd name="connsiteX0" fmla="*/ 95482 w 95327"/>
                <a:gd name="connsiteY0" fmla="*/ 67248 h 207686"/>
                <a:gd name="connsiteX1" fmla="*/ 86788 w 95327"/>
                <a:gd name="connsiteY1" fmla="*/ 63661 h 207686"/>
                <a:gd name="connsiteX2" fmla="*/ 59463 w 95327"/>
                <a:gd name="connsiteY2" fmla="*/ 63661 h 207686"/>
                <a:gd name="connsiteX3" fmla="*/ 72194 w 95327"/>
                <a:gd name="connsiteY3" fmla="*/ 8887 h 207686"/>
                <a:gd name="connsiteX4" fmla="*/ 63189 w 95327"/>
                <a:gd name="connsiteY4" fmla="*/ 84 h 207686"/>
                <a:gd name="connsiteX5" fmla="*/ 50769 w 95327"/>
                <a:gd name="connsiteY5" fmla="*/ 11821 h 207686"/>
                <a:gd name="connsiteX6" fmla="*/ 38659 w 95327"/>
                <a:gd name="connsiteY6" fmla="*/ 63661 h 207686"/>
                <a:gd name="connsiteX7" fmla="*/ 9470 w 95327"/>
                <a:gd name="connsiteY7" fmla="*/ 63661 h 207686"/>
                <a:gd name="connsiteX8" fmla="*/ 155 w 95327"/>
                <a:gd name="connsiteY8" fmla="*/ 69856 h 207686"/>
                <a:gd name="connsiteX9" fmla="*/ 8849 w 95327"/>
                <a:gd name="connsiteY9" fmla="*/ 73768 h 207686"/>
                <a:gd name="connsiteX10" fmla="*/ 36175 w 95327"/>
                <a:gd name="connsiteY10" fmla="*/ 73768 h 207686"/>
                <a:gd name="connsiteX11" fmla="*/ 12576 w 95327"/>
                <a:gd name="connsiteY11" fmla="*/ 177775 h 207686"/>
                <a:gd name="connsiteX12" fmla="*/ 41143 w 95327"/>
                <a:gd name="connsiteY12" fmla="*/ 207770 h 207686"/>
                <a:gd name="connsiteX13" fmla="*/ 90514 w 95327"/>
                <a:gd name="connsiteY13" fmla="*/ 157560 h 207686"/>
                <a:gd name="connsiteX14" fmla="*/ 86788 w 95327"/>
                <a:gd name="connsiteY14" fmla="*/ 154300 h 207686"/>
                <a:gd name="connsiteX15" fmla="*/ 82130 w 95327"/>
                <a:gd name="connsiteY15" fmla="*/ 158864 h 207686"/>
                <a:gd name="connsiteX16" fmla="*/ 41764 w 95327"/>
                <a:gd name="connsiteY16" fmla="*/ 200597 h 207686"/>
                <a:gd name="connsiteX17" fmla="*/ 32138 w 95327"/>
                <a:gd name="connsiteY17" fmla="*/ 185600 h 207686"/>
                <a:gd name="connsiteX18" fmla="*/ 34001 w 95327"/>
                <a:gd name="connsiteY18" fmla="*/ 169950 h 207686"/>
                <a:gd name="connsiteX19" fmla="*/ 56979 w 95327"/>
                <a:gd name="connsiteY19" fmla="*/ 73768 h 207686"/>
                <a:gd name="connsiteX20" fmla="*/ 86167 w 95327"/>
                <a:gd name="connsiteY20" fmla="*/ 73768 h 207686"/>
                <a:gd name="connsiteX21" fmla="*/ 95482 w 95327"/>
                <a:gd name="connsiteY21" fmla="*/ 67248 h 20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327" h="207686">
                  <a:moveTo>
                    <a:pt x="95482" y="67248"/>
                  </a:moveTo>
                  <a:cubicBezTo>
                    <a:pt x="95482" y="63661"/>
                    <a:pt x="92377" y="63661"/>
                    <a:pt x="86788" y="63661"/>
                  </a:cubicBezTo>
                  <a:lnTo>
                    <a:pt x="59463" y="63661"/>
                  </a:lnTo>
                  <a:cubicBezTo>
                    <a:pt x="70641" y="17364"/>
                    <a:pt x="72194" y="10843"/>
                    <a:pt x="72194" y="8887"/>
                  </a:cubicBezTo>
                  <a:cubicBezTo>
                    <a:pt x="72194" y="3344"/>
                    <a:pt x="68468" y="84"/>
                    <a:pt x="63189" y="84"/>
                  </a:cubicBezTo>
                  <a:cubicBezTo>
                    <a:pt x="62258" y="84"/>
                    <a:pt x="53563" y="410"/>
                    <a:pt x="50769" y="11821"/>
                  </a:cubicBezTo>
                  <a:lnTo>
                    <a:pt x="38659" y="63661"/>
                  </a:lnTo>
                  <a:lnTo>
                    <a:pt x="9470" y="63661"/>
                  </a:lnTo>
                  <a:cubicBezTo>
                    <a:pt x="3260" y="63661"/>
                    <a:pt x="155" y="63661"/>
                    <a:pt x="155" y="69856"/>
                  </a:cubicBezTo>
                  <a:cubicBezTo>
                    <a:pt x="155" y="73768"/>
                    <a:pt x="2639" y="73768"/>
                    <a:pt x="8849" y="73768"/>
                  </a:cubicBezTo>
                  <a:lnTo>
                    <a:pt x="36175" y="73768"/>
                  </a:lnTo>
                  <a:cubicBezTo>
                    <a:pt x="13818" y="166363"/>
                    <a:pt x="12576" y="171906"/>
                    <a:pt x="12576" y="177775"/>
                  </a:cubicBezTo>
                  <a:cubicBezTo>
                    <a:pt x="12576" y="195381"/>
                    <a:pt x="24375" y="207770"/>
                    <a:pt x="41143" y="207770"/>
                  </a:cubicBezTo>
                  <a:cubicBezTo>
                    <a:pt x="72815" y="207770"/>
                    <a:pt x="90514" y="160169"/>
                    <a:pt x="90514" y="157560"/>
                  </a:cubicBezTo>
                  <a:cubicBezTo>
                    <a:pt x="90514" y="154300"/>
                    <a:pt x="88030" y="154300"/>
                    <a:pt x="86788" y="154300"/>
                  </a:cubicBezTo>
                  <a:cubicBezTo>
                    <a:pt x="83993" y="154300"/>
                    <a:pt x="83683" y="155278"/>
                    <a:pt x="82130" y="158864"/>
                  </a:cubicBezTo>
                  <a:cubicBezTo>
                    <a:pt x="68778" y="192772"/>
                    <a:pt x="52321" y="200597"/>
                    <a:pt x="41764" y="200597"/>
                  </a:cubicBezTo>
                  <a:cubicBezTo>
                    <a:pt x="35243" y="200597"/>
                    <a:pt x="32138" y="196359"/>
                    <a:pt x="32138" y="185600"/>
                  </a:cubicBezTo>
                  <a:cubicBezTo>
                    <a:pt x="32138" y="177775"/>
                    <a:pt x="32759" y="175492"/>
                    <a:pt x="34001" y="169950"/>
                  </a:cubicBezTo>
                  <a:lnTo>
                    <a:pt x="56979" y="73768"/>
                  </a:lnTo>
                  <a:lnTo>
                    <a:pt x="86167" y="73768"/>
                  </a:lnTo>
                  <a:cubicBezTo>
                    <a:pt x="92377" y="73768"/>
                    <a:pt x="95482" y="73768"/>
                    <a:pt x="95482" y="67248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18" name="Figura a mano libera: forma 117">
              <a:extLst>
                <a:ext uri="{FF2B5EF4-FFF2-40B4-BE49-F238E27FC236}">
                  <a16:creationId xmlns:a16="http://schemas.microsoft.com/office/drawing/2014/main" id="{57EFEB40-EFC9-CB3B-A30D-B311E6CC6A1E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722449" y="8801240"/>
              <a:ext cx="71728" cy="324734"/>
            </a:xfrm>
            <a:custGeom>
              <a:avLst/>
              <a:gdLst>
                <a:gd name="connsiteX0" fmla="*/ 71887 w 71728"/>
                <a:gd name="connsiteY0" fmla="*/ 176145 h 324734"/>
                <a:gd name="connsiteX1" fmla="*/ 71887 w 71728"/>
                <a:gd name="connsiteY1" fmla="*/ 148757 h 324734"/>
                <a:gd name="connsiteX2" fmla="*/ 5127 w 71728"/>
                <a:gd name="connsiteY2" fmla="*/ 736 h 324734"/>
                <a:gd name="connsiteX3" fmla="*/ 3264 w 71728"/>
                <a:gd name="connsiteY3" fmla="*/ 84 h 324734"/>
                <a:gd name="connsiteX4" fmla="*/ 159 w 71728"/>
                <a:gd name="connsiteY4" fmla="*/ 3344 h 324734"/>
                <a:gd name="connsiteX5" fmla="*/ 1401 w 71728"/>
                <a:gd name="connsiteY5" fmla="*/ 5953 h 324734"/>
                <a:gd name="connsiteX6" fmla="*/ 55119 w 71728"/>
                <a:gd name="connsiteY6" fmla="*/ 148757 h 324734"/>
                <a:gd name="connsiteX7" fmla="*/ 55119 w 71728"/>
                <a:gd name="connsiteY7" fmla="*/ 176145 h 324734"/>
                <a:gd name="connsiteX8" fmla="*/ 1401 w 71728"/>
                <a:gd name="connsiteY8" fmla="*/ 318949 h 324734"/>
                <a:gd name="connsiteX9" fmla="*/ 159 w 71728"/>
                <a:gd name="connsiteY9" fmla="*/ 321558 h 324734"/>
                <a:gd name="connsiteX10" fmla="*/ 3264 w 71728"/>
                <a:gd name="connsiteY10" fmla="*/ 324818 h 324734"/>
                <a:gd name="connsiteX11" fmla="*/ 5127 w 71728"/>
                <a:gd name="connsiteY11" fmla="*/ 324166 h 324734"/>
                <a:gd name="connsiteX12" fmla="*/ 71887 w 71728"/>
                <a:gd name="connsiteY12" fmla="*/ 176145 h 32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728" h="324734">
                  <a:moveTo>
                    <a:pt x="71887" y="176145"/>
                  </a:moveTo>
                  <a:lnTo>
                    <a:pt x="71887" y="148757"/>
                  </a:lnTo>
                  <a:cubicBezTo>
                    <a:pt x="71887" y="93005"/>
                    <a:pt x="39283" y="27797"/>
                    <a:pt x="5127" y="736"/>
                  </a:cubicBezTo>
                  <a:cubicBezTo>
                    <a:pt x="4506" y="410"/>
                    <a:pt x="3885" y="84"/>
                    <a:pt x="3264" y="84"/>
                  </a:cubicBezTo>
                  <a:cubicBezTo>
                    <a:pt x="1711" y="84"/>
                    <a:pt x="159" y="1714"/>
                    <a:pt x="159" y="3344"/>
                  </a:cubicBezTo>
                  <a:cubicBezTo>
                    <a:pt x="159" y="4322"/>
                    <a:pt x="780" y="5301"/>
                    <a:pt x="1401" y="5953"/>
                  </a:cubicBezTo>
                  <a:cubicBezTo>
                    <a:pt x="33694" y="31384"/>
                    <a:pt x="55119" y="96591"/>
                    <a:pt x="55119" y="148757"/>
                  </a:cubicBezTo>
                  <a:lnTo>
                    <a:pt x="55119" y="176145"/>
                  </a:lnTo>
                  <a:cubicBezTo>
                    <a:pt x="55119" y="228311"/>
                    <a:pt x="33694" y="293518"/>
                    <a:pt x="1401" y="318949"/>
                  </a:cubicBezTo>
                  <a:cubicBezTo>
                    <a:pt x="780" y="319601"/>
                    <a:pt x="159" y="320580"/>
                    <a:pt x="159" y="321558"/>
                  </a:cubicBezTo>
                  <a:cubicBezTo>
                    <a:pt x="159" y="323188"/>
                    <a:pt x="1711" y="324818"/>
                    <a:pt x="3264" y="324818"/>
                  </a:cubicBezTo>
                  <a:cubicBezTo>
                    <a:pt x="3885" y="324818"/>
                    <a:pt x="4506" y="324492"/>
                    <a:pt x="5127" y="324166"/>
                  </a:cubicBezTo>
                  <a:cubicBezTo>
                    <a:pt x="39283" y="297105"/>
                    <a:pt x="71887" y="231897"/>
                    <a:pt x="71887" y="176145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19" name="Figura a mano libera: forma 118">
              <a:extLst>
                <a:ext uri="{FF2B5EF4-FFF2-40B4-BE49-F238E27FC236}">
                  <a16:creationId xmlns:a16="http://schemas.microsoft.com/office/drawing/2014/main" id="{9DF9A1CA-3A56-401E-C43A-FB46F3EB90F5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894374" y="8818855"/>
              <a:ext cx="152461" cy="229856"/>
            </a:xfrm>
            <a:custGeom>
              <a:avLst/>
              <a:gdLst>
                <a:gd name="connsiteX0" fmla="*/ 152626 w 152461"/>
                <a:gd name="connsiteY0" fmla="*/ 179731 h 229856"/>
                <a:gd name="connsiteX1" fmla="*/ 148900 w 152461"/>
                <a:gd name="connsiteY1" fmla="*/ 176470 h 229856"/>
                <a:gd name="connsiteX2" fmla="*/ 144242 w 152461"/>
                <a:gd name="connsiteY2" fmla="*/ 182339 h 229856"/>
                <a:gd name="connsiteX3" fmla="*/ 112570 w 152461"/>
                <a:gd name="connsiteY3" fmla="*/ 222768 h 229856"/>
                <a:gd name="connsiteX4" fmla="*/ 105118 w 152461"/>
                <a:gd name="connsiteY4" fmla="*/ 212009 h 229856"/>
                <a:gd name="connsiteX5" fmla="*/ 110707 w 152461"/>
                <a:gd name="connsiteY5" fmla="*/ 188860 h 229856"/>
                <a:gd name="connsiteX6" fmla="*/ 129648 w 152461"/>
                <a:gd name="connsiteY6" fmla="*/ 117131 h 229856"/>
                <a:gd name="connsiteX7" fmla="*/ 93939 w 152461"/>
                <a:gd name="connsiteY7" fmla="*/ 82245 h 229856"/>
                <a:gd name="connsiteX8" fmla="*/ 47984 w 152461"/>
                <a:gd name="connsiteY8" fmla="*/ 107350 h 229856"/>
                <a:gd name="connsiteX9" fmla="*/ 72204 w 152461"/>
                <a:gd name="connsiteY9" fmla="*/ 3670 h 229856"/>
                <a:gd name="connsiteX10" fmla="*/ 68167 w 152461"/>
                <a:gd name="connsiteY10" fmla="*/ 84 h 229856"/>
                <a:gd name="connsiteX11" fmla="*/ 30284 w 152461"/>
                <a:gd name="connsiteY11" fmla="*/ 3344 h 229856"/>
                <a:gd name="connsiteX12" fmla="*/ 24385 w 152461"/>
                <a:gd name="connsiteY12" fmla="*/ 9865 h 229856"/>
                <a:gd name="connsiteX13" fmla="*/ 31837 w 152461"/>
                <a:gd name="connsiteY13" fmla="*/ 13777 h 229856"/>
                <a:gd name="connsiteX14" fmla="*/ 47363 w 152461"/>
                <a:gd name="connsiteY14" fmla="*/ 19320 h 229856"/>
                <a:gd name="connsiteX15" fmla="*/ 46431 w 152461"/>
                <a:gd name="connsiteY15" fmla="*/ 25841 h 229856"/>
                <a:gd name="connsiteX16" fmla="*/ 1407 w 152461"/>
                <a:gd name="connsiteY16" fmla="*/ 213639 h 229856"/>
                <a:gd name="connsiteX17" fmla="*/ 165 w 152461"/>
                <a:gd name="connsiteY17" fmla="*/ 220812 h 229856"/>
                <a:gd name="connsiteX18" fmla="*/ 9169 w 152461"/>
                <a:gd name="connsiteY18" fmla="*/ 229941 h 229856"/>
                <a:gd name="connsiteX19" fmla="*/ 20658 w 152461"/>
                <a:gd name="connsiteY19" fmla="*/ 221464 h 229856"/>
                <a:gd name="connsiteX20" fmla="*/ 26558 w 152461"/>
                <a:gd name="connsiteY20" fmla="*/ 196685 h 229856"/>
                <a:gd name="connsiteX21" fmla="*/ 33389 w 152461"/>
                <a:gd name="connsiteY21" fmla="*/ 167341 h 229856"/>
                <a:gd name="connsiteX22" fmla="*/ 38668 w 152461"/>
                <a:gd name="connsiteY22" fmla="*/ 145497 h 229856"/>
                <a:gd name="connsiteX23" fmla="*/ 42084 w 152461"/>
                <a:gd name="connsiteY23" fmla="*/ 130825 h 229856"/>
                <a:gd name="connsiteX24" fmla="*/ 63199 w 152461"/>
                <a:gd name="connsiteY24" fmla="*/ 100829 h 229856"/>
                <a:gd name="connsiteX25" fmla="*/ 93008 w 152461"/>
                <a:gd name="connsiteY25" fmla="*/ 89418 h 229856"/>
                <a:gd name="connsiteX26" fmla="*/ 109776 w 152461"/>
                <a:gd name="connsiteY26" fmla="*/ 112241 h 229856"/>
                <a:gd name="connsiteX27" fmla="*/ 90524 w 152461"/>
                <a:gd name="connsiteY27" fmla="*/ 185273 h 229856"/>
                <a:gd name="connsiteX28" fmla="*/ 86487 w 152461"/>
                <a:gd name="connsiteY28" fmla="*/ 203206 h 229856"/>
                <a:gd name="connsiteX29" fmla="*/ 111949 w 152461"/>
                <a:gd name="connsiteY29" fmla="*/ 229941 h 229856"/>
                <a:gd name="connsiteX30" fmla="*/ 152626 w 152461"/>
                <a:gd name="connsiteY30" fmla="*/ 179731 h 229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52461" h="229856">
                  <a:moveTo>
                    <a:pt x="152626" y="179731"/>
                  </a:moveTo>
                  <a:cubicBezTo>
                    <a:pt x="152626" y="176470"/>
                    <a:pt x="149832" y="176470"/>
                    <a:pt x="148900" y="176470"/>
                  </a:cubicBezTo>
                  <a:cubicBezTo>
                    <a:pt x="145795" y="176470"/>
                    <a:pt x="145795" y="177449"/>
                    <a:pt x="144242" y="182339"/>
                  </a:cubicBezTo>
                  <a:cubicBezTo>
                    <a:pt x="139585" y="199619"/>
                    <a:pt x="129648" y="222768"/>
                    <a:pt x="112570" y="222768"/>
                  </a:cubicBezTo>
                  <a:cubicBezTo>
                    <a:pt x="107291" y="222768"/>
                    <a:pt x="105118" y="219507"/>
                    <a:pt x="105118" y="212009"/>
                  </a:cubicBezTo>
                  <a:cubicBezTo>
                    <a:pt x="105118" y="203858"/>
                    <a:pt x="107913" y="196033"/>
                    <a:pt x="110707" y="188860"/>
                  </a:cubicBezTo>
                  <a:cubicBezTo>
                    <a:pt x="115675" y="174840"/>
                    <a:pt x="129648" y="136042"/>
                    <a:pt x="129648" y="117131"/>
                  </a:cubicBezTo>
                  <a:cubicBezTo>
                    <a:pt x="129648" y="95939"/>
                    <a:pt x="117228" y="82245"/>
                    <a:pt x="93939" y="82245"/>
                  </a:cubicBezTo>
                  <a:cubicBezTo>
                    <a:pt x="74377" y="82245"/>
                    <a:pt x="59473" y="92352"/>
                    <a:pt x="47984" y="107350"/>
                  </a:cubicBezTo>
                  <a:lnTo>
                    <a:pt x="72204" y="3670"/>
                  </a:lnTo>
                  <a:cubicBezTo>
                    <a:pt x="72204" y="3670"/>
                    <a:pt x="72204" y="84"/>
                    <a:pt x="68167" y="84"/>
                  </a:cubicBezTo>
                  <a:cubicBezTo>
                    <a:pt x="61025" y="84"/>
                    <a:pt x="38358" y="2692"/>
                    <a:pt x="30284" y="3344"/>
                  </a:cubicBezTo>
                  <a:cubicBezTo>
                    <a:pt x="27800" y="3670"/>
                    <a:pt x="24385" y="3996"/>
                    <a:pt x="24385" y="9865"/>
                  </a:cubicBezTo>
                  <a:cubicBezTo>
                    <a:pt x="24385" y="13777"/>
                    <a:pt x="27179" y="13777"/>
                    <a:pt x="31837" y="13777"/>
                  </a:cubicBezTo>
                  <a:cubicBezTo>
                    <a:pt x="46742" y="13777"/>
                    <a:pt x="47363" y="16060"/>
                    <a:pt x="47363" y="19320"/>
                  </a:cubicBezTo>
                  <a:lnTo>
                    <a:pt x="46431" y="25841"/>
                  </a:lnTo>
                  <a:lnTo>
                    <a:pt x="1407" y="213639"/>
                  </a:lnTo>
                  <a:cubicBezTo>
                    <a:pt x="165" y="218203"/>
                    <a:pt x="165" y="218855"/>
                    <a:pt x="165" y="220812"/>
                  </a:cubicBezTo>
                  <a:cubicBezTo>
                    <a:pt x="165" y="228310"/>
                    <a:pt x="6375" y="229941"/>
                    <a:pt x="9169" y="229941"/>
                  </a:cubicBezTo>
                  <a:cubicBezTo>
                    <a:pt x="14138" y="229941"/>
                    <a:pt x="19106" y="226028"/>
                    <a:pt x="20658" y="221464"/>
                  </a:cubicBezTo>
                  <a:lnTo>
                    <a:pt x="26558" y="196685"/>
                  </a:lnTo>
                  <a:lnTo>
                    <a:pt x="33389" y="167341"/>
                  </a:lnTo>
                  <a:cubicBezTo>
                    <a:pt x="35253" y="160168"/>
                    <a:pt x="37116" y="152996"/>
                    <a:pt x="38668" y="145497"/>
                  </a:cubicBezTo>
                  <a:cubicBezTo>
                    <a:pt x="39289" y="143541"/>
                    <a:pt x="41773" y="132781"/>
                    <a:pt x="42084" y="130825"/>
                  </a:cubicBezTo>
                  <a:cubicBezTo>
                    <a:pt x="43015" y="127891"/>
                    <a:pt x="52641" y="109633"/>
                    <a:pt x="63199" y="100829"/>
                  </a:cubicBezTo>
                  <a:cubicBezTo>
                    <a:pt x="70030" y="95613"/>
                    <a:pt x="79656" y="89418"/>
                    <a:pt x="93008" y="89418"/>
                  </a:cubicBezTo>
                  <a:cubicBezTo>
                    <a:pt x="106360" y="89418"/>
                    <a:pt x="109776" y="100503"/>
                    <a:pt x="109776" y="112241"/>
                  </a:cubicBezTo>
                  <a:cubicBezTo>
                    <a:pt x="109776" y="129847"/>
                    <a:pt x="97976" y="165385"/>
                    <a:pt x="90524" y="185273"/>
                  </a:cubicBezTo>
                  <a:cubicBezTo>
                    <a:pt x="88040" y="192772"/>
                    <a:pt x="86487" y="196685"/>
                    <a:pt x="86487" y="203206"/>
                  </a:cubicBezTo>
                  <a:cubicBezTo>
                    <a:pt x="86487" y="218529"/>
                    <a:pt x="97355" y="229941"/>
                    <a:pt x="111949" y="229941"/>
                  </a:cubicBezTo>
                  <a:cubicBezTo>
                    <a:pt x="141137" y="229941"/>
                    <a:pt x="152626" y="182339"/>
                    <a:pt x="152626" y="179731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20" name="Figura a mano libera: forma 119">
              <a:extLst>
                <a:ext uri="{FF2B5EF4-FFF2-40B4-BE49-F238E27FC236}">
                  <a16:creationId xmlns:a16="http://schemas.microsoft.com/office/drawing/2014/main" id="{DC524D29-3ABE-76EB-58E1-B3944DAAB5FE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6069845" y="8974123"/>
              <a:ext cx="96072" cy="151542"/>
            </a:xfrm>
            <a:custGeom>
              <a:avLst/>
              <a:gdLst>
                <a:gd name="connsiteX0" fmla="*/ 96242 w 96072"/>
                <a:gd name="connsiteY0" fmla="*/ 110092 h 151542"/>
                <a:gd name="connsiteX1" fmla="*/ 88852 w 96072"/>
                <a:gd name="connsiteY1" fmla="*/ 110092 h 151542"/>
                <a:gd name="connsiteX2" fmla="*/ 83201 w 96072"/>
                <a:gd name="connsiteY2" fmla="*/ 130861 h 151542"/>
                <a:gd name="connsiteX3" fmla="*/ 61682 w 96072"/>
                <a:gd name="connsiteY3" fmla="*/ 132230 h 151542"/>
                <a:gd name="connsiteX4" fmla="*/ 21688 w 96072"/>
                <a:gd name="connsiteY4" fmla="*/ 132230 h 151542"/>
                <a:gd name="connsiteX5" fmla="*/ 65160 w 96072"/>
                <a:gd name="connsiteY5" fmla="*/ 93888 h 151542"/>
                <a:gd name="connsiteX6" fmla="*/ 96242 w 96072"/>
                <a:gd name="connsiteY6" fmla="*/ 44591 h 151542"/>
                <a:gd name="connsiteX7" fmla="*/ 45380 w 96072"/>
                <a:gd name="connsiteY7" fmla="*/ 87 h 151542"/>
                <a:gd name="connsiteX8" fmla="*/ 169 w 96072"/>
                <a:gd name="connsiteY8" fmla="*/ 40940 h 151542"/>
                <a:gd name="connsiteX9" fmla="*/ 11689 w 96072"/>
                <a:gd name="connsiteY9" fmla="*/ 53720 h 151542"/>
                <a:gd name="connsiteX10" fmla="*/ 23210 w 96072"/>
                <a:gd name="connsiteY10" fmla="*/ 41624 h 151542"/>
                <a:gd name="connsiteX11" fmla="*/ 10385 w 96072"/>
                <a:gd name="connsiteY11" fmla="*/ 29528 h 151542"/>
                <a:gd name="connsiteX12" fmla="*/ 42120 w 96072"/>
                <a:gd name="connsiteY12" fmla="*/ 8303 h 151542"/>
                <a:gd name="connsiteX13" fmla="*/ 75158 w 96072"/>
                <a:gd name="connsiteY13" fmla="*/ 44591 h 151542"/>
                <a:gd name="connsiteX14" fmla="*/ 54727 w 96072"/>
                <a:gd name="connsiteY14" fmla="*/ 88411 h 151542"/>
                <a:gd name="connsiteX15" fmla="*/ 2343 w 96072"/>
                <a:gd name="connsiteY15" fmla="*/ 142729 h 151542"/>
                <a:gd name="connsiteX16" fmla="*/ 169 w 96072"/>
                <a:gd name="connsiteY16" fmla="*/ 151630 h 151542"/>
                <a:gd name="connsiteX17" fmla="*/ 89721 w 96072"/>
                <a:gd name="connsiteY17" fmla="*/ 151630 h 151542"/>
                <a:gd name="connsiteX18" fmla="*/ 96242 w 96072"/>
                <a:gd name="connsiteY18" fmla="*/ 110092 h 151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6072" h="151542">
                  <a:moveTo>
                    <a:pt x="96242" y="110092"/>
                  </a:moveTo>
                  <a:lnTo>
                    <a:pt x="88852" y="110092"/>
                  </a:lnTo>
                  <a:cubicBezTo>
                    <a:pt x="88200" y="115113"/>
                    <a:pt x="86026" y="128579"/>
                    <a:pt x="83201" y="130861"/>
                  </a:cubicBezTo>
                  <a:cubicBezTo>
                    <a:pt x="81462" y="132230"/>
                    <a:pt x="64725" y="132230"/>
                    <a:pt x="61682" y="132230"/>
                  </a:cubicBezTo>
                  <a:lnTo>
                    <a:pt x="21688" y="132230"/>
                  </a:lnTo>
                  <a:cubicBezTo>
                    <a:pt x="44511" y="111005"/>
                    <a:pt x="52118" y="104615"/>
                    <a:pt x="65160" y="93888"/>
                  </a:cubicBezTo>
                  <a:cubicBezTo>
                    <a:pt x="81244" y="80423"/>
                    <a:pt x="96242" y="66273"/>
                    <a:pt x="96242" y="44591"/>
                  </a:cubicBezTo>
                  <a:cubicBezTo>
                    <a:pt x="96242" y="16976"/>
                    <a:pt x="73202" y="87"/>
                    <a:pt x="45380" y="87"/>
                  </a:cubicBezTo>
                  <a:cubicBezTo>
                    <a:pt x="18428" y="87"/>
                    <a:pt x="169" y="19943"/>
                    <a:pt x="169" y="40940"/>
                  </a:cubicBezTo>
                  <a:cubicBezTo>
                    <a:pt x="169" y="52579"/>
                    <a:pt x="9516" y="53720"/>
                    <a:pt x="11689" y="53720"/>
                  </a:cubicBezTo>
                  <a:cubicBezTo>
                    <a:pt x="16906" y="53720"/>
                    <a:pt x="23210" y="49841"/>
                    <a:pt x="23210" y="41624"/>
                  </a:cubicBezTo>
                  <a:cubicBezTo>
                    <a:pt x="23210" y="37516"/>
                    <a:pt x="21688" y="29528"/>
                    <a:pt x="10385" y="29528"/>
                  </a:cubicBezTo>
                  <a:cubicBezTo>
                    <a:pt x="17123" y="13324"/>
                    <a:pt x="31904" y="8303"/>
                    <a:pt x="42120" y="8303"/>
                  </a:cubicBezTo>
                  <a:cubicBezTo>
                    <a:pt x="63856" y="8303"/>
                    <a:pt x="75158" y="26105"/>
                    <a:pt x="75158" y="44591"/>
                  </a:cubicBezTo>
                  <a:cubicBezTo>
                    <a:pt x="75158" y="64447"/>
                    <a:pt x="61682" y="80195"/>
                    <a:pt x="54727" y="88411"/>
                  </a:cubicBezTo>
                  <a:lnTo>
                    <a:pt x="2343" y="142729"/>
                  </a:lnTo>
                  <a:cubicBezTo>
                    <a:pt x="169" y="144783"/>
                    <a:pt x="169" y="145239"/>
                    <a:pt x="169" y="151630"/>
                  </a:cubicBezTo>
                  <a:lnTo>
                    <a:pt x="89721" y="151630"/>
                  </a:lnTo>
                  <a:lnTo>
                    <a:pt x="96242" y="110092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21" name="Figura a mano libera: forma 120">
              <a:extLst>
                <a:ext uri="{FF2B5EF4-FFF2-40B4-BE49-F238E27FC236}">
                  <a16:creationId xmlns:a16="http://schemas.microsoft.com/office/drawing/2014/main" id="{B5D29B79-B3DC-B57B-3BFE-3BC2123D11FF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278473" y="8801240"/>
              <a:ext cx="71728" cy="324734"/>
            </a:xfrm>
            <a:custGeom>
              <a:avLst/>
              <a:gdLst>
                <a:gd name="connsiteX0" fmla="*/ 71905 w 71728"/>
                <a:gd name="connsiteY0" fmla="*/ 321558 h 324734"/>
                <a:gd name="connsiteX1" fmla="*/ 70663 w 71728"/>
                <a:gd name="connsiteY1" fmla="*/ 318949 h 324734"/>
                <a:gd name="connsiteX2" fmla="*/ 16944 w 71728"/>
                <a:gd name="connsiteY2" fmla="*/ 176145 h 324734"/>
                <a:gd name="connsiteX3" fmla="*/ 16944 w 71728"/>
                <a:gd name="connsiteY3" fmla="*/ 148757 h 324734"/>
                <a:gd name="connsiteX4" fmla="*/ 70663 w 71728"/>
                <a:gd name="connsiteY4" fmla="*/ 5953 h 324734"/>
                <a:gd name="connsiteX5" fmla="*/ 71905 w 71728"/>
                <a:gd name="connsiteY5" fmla="*/ 3344 h 324734"/>
                <a:gd name="connsiteX6" fmla="*/ 68800 w 71728"/>
                <a:gd name="connsiteY6" fmla="*/ 84 h 324734"/>
                <a:gd name="connsiteX7" fmla="*/ 66936 w 71728"/>
                <a:gd name="connsiteY7" fmla="*/ 736 h 324734"/>
                <a:gd name="connsiteX8" fmla="*/ 176 w 71728"/>
                <a:gd name="connsiteY8" fmla="*/ 148757 h 324734"/>
                <a:gd name="connsiteX9" fmla="*/ 176 w 71728"/>
                <a:gd name="connsiteY9" fmla="*/ 176145 h 324734"/>
                <a:gd name="connsiteX10" fmla="*/ 66936 w 71728"/>
                <a:gd name="connsiteY10" fmla="*/ 324166 h 324734"/>
                <a:gd name="connsiteX11" fmla="*/ 68800 w 71728"/>
                <a:gd name="connsiteY11" fmla="*/ 324818 h 324734"/>
                <a:gd name="connsiteX12" fmla="*/ 71905 w 71728"/>
                <a:gd name="connsiteY12" fmla="*/ 321558 h 32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728" h="324734">
                  <a:moveTo>
                    <a:pt x="71905" y="321558"/>
                  </a:moveTo>
                  <a:cubicBezTo>
                    <a:pt x="71905" y="320580"/>
                    <a:pt x="71284" y="319601"/>
                    <a:pt x="70663" y="318949"/>
                  </a:cubicBezTo>
                  <a:cubicBezTo>
                    <a:pt x="38369" y="293518"/>
                    <a:pt x="16944" y="228311"/>
                    <a:pt x="16944" y="176145"/>
                  </a:cubicBezTo>
                  <a:lnTo>
                    <a:pt x="16944" y="148757"/>
                  </a:lnTo>
                  <a:cubicBezTo>
                    <a:pt x="16944" y="96591"/>
                    <a:pt x="38369" y="31384"/>
                    <a:pt x="70663" y="5953"/>
                  </a:cubicBezTo>
                  <a:cubicBezTo>
                    <a:pt x="71284" y="5301"/>
                    <a:pt x="71905" y="4322"/>
                    <a:pt x="71905" y="3344"/>
                  </a:cubicBezTo>
                  <a:cubicBezTo>
                    <a:pt x="71905" y="1714"/>
                    <a:pt x="70352" y="84"/>
                    <a:pt x="68800" y="84"/>
                  </a:cubicBezTo>
                  <a:cubicBezTo>
                    <a:pt x="68178" y="84"/>
                    <a:pt x="67557" y="410"/>
                    <a:pt x="66936" y="736"/>
                  </a:cubicBezTo>
                  <a:cubicBezTo>
                    <a:pt x="32780" y="27797"/>
                    <a:pt x="176" y="93005"/>
                    <a:pt x="176" y="148757"/>
                  </a:cubicBezTo>
                  <a:lnTo>
                    <a:pt x="176" y="176145"/>
                  </a:lnTo>
                  <a:cubicBezTo>
                    <a:pt x="176" y="231897"/>
                    <a:pt x="32780" y="297105"/>
                    <a:pt x="66936" y="324166"/>
                  </a:cubicBezTo>
                  <a:cubicBezTo>
                    <a:pt x="67557" y="324492"/>
                    <a:pt x="68178" y="324818"/>
                    <a:pt x="68800" y="324818"/>
                  </a:cubicBezTo>
                  <a:cubicBezTo>
                    <a:pt x="70352" y="324818"/>
                    <a:pt x="71905" y="323188"/>
                    <a:pt x="71905" y="321558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22" name="Figura a mano libera: forma 121">
              <a:extLst>
                <a:ext uri="{FF2B5EF4-FFF2-40B4-BE49-F238E27FC236}">
                  <a16:creationId xmlns:a16="http://schemas.microsoft.com/office/drawing/2014/main" id="{D4D1E847-FAB5-F27B-283F-0CAE5CE3833C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6375042" y="8841026"/>
              <a:ext cx="95327" cy="207686"/>
            </a:xfrm>
            <a:custGeom>
              <a:avLst/>
              <a:gdLst>
                <a:gd name="connsiteX0" fmla="*/ 95507 w 95327"/>
                <a:gd name="connsiteY0" fmla="*/ 67248 h 207686"/>
                <a:gd name="connsiteX1" fmla="*/ 86813 w 95327"/>
                <a:gd name="connsiteY1" fmla="*/ 63661 h 207686"/>
                <a:gd name="connsiteX2" fmla="*/ 59488 w 95327"/>
                <a:gd name="connsiteY2" fmla="*/ 63661 h 207686"/>
                <a:gd name="connsiteX3" fmla="*/ 72219 w 95327"/>
                <a:gd name="connsiteY3" fmla="*/ 8887 h 207686"/>
                <a:gd name="connsiteX4" fmla="*/ 63214 w 95327"/>
                <a:gd name="connsiteY4" fmla="*/ 84 h 207686"/>
                <a:gd name="connsiteX5" fmla="*/ 50794 w 95327"/>
                <a:gd name="connsiteY5" fmla="*/ 11821 h 207686"/>
                <a:gd name="connsiteX6" fmla="*/ 38684 w 95327"/>
                <a:gd name="connsiteY6" fmla="*/ 63661 h 207686"/>
                <a:gd name="connsiteX7" fmla="*/ 9495 w 95327"/>
                <a:gd name="connsiteY7" fmla="*/ 63661 h 207686"/>
                <a:gd name="connsiteX8" fmla="*/ 180 w 95327"/>
                <a:gd name="connsiteY8" fmla="*/ 69856 h 207686"/>
                <a:gd name="connsiteX9" fmla="*/ 8874 w 95327"/>
                <a:gd name="connsiteY9" fmla="*/ 73768 h 207686"/>
                <a:gd name="connsiteX10" fmla="*/ 36199 w 95327"/>
                <a:gd name="connsiteY10" fmla="*/ 73768 h 207686"/>
                <a:gd name="connsiteX11" fmla="*/ 12600 w 95327"/>
                <a:gd name="connsiteY11" fmla="*/ 177775 h 207686"/>
                <a:gd name="connsiteX12" fmla="*/ 41168 w 95327"/>
                <a:gd name="connsiteY12" fmla="*/ 207770 h 207686"/>
                <a:gd name="connsiteX13" fmla="*/ 90539 w 95327"/>
                <a:gd name="connsiteY13" fmla="*/ 157560 h 207686"/>
                <a:gd name="connsiteX14" fmla="*/ 86813 w 95327"/>
                <a:gd name="connsiteY14" fmla="*/ 154300 h 207686"/>
                <a:gd name="connsiteX15" fmla="*/ 82155 w 95327"/>
                <a:gd name="connsiteY15" fmla="*/ 158864 h 207686"/>
                <a:gd name="connsiteX16" fmla="*/ 41789 w 95327"/>
                <a:gd name="connsiteY16" fmla="*/ 200597 h 207686"/>
                <a:gd name="connsiteX17" fmla="*/ 32163 w 95327"/>
                <a:gd name="connsiteY17" fmla="*/ 185600 h 207686"/>
                <a:gd name="connsiteX18" fmla="*/ 34026 w 95327"/>
                <a:gd name="connsiteY18" fmla="*/ 169950 h 207686"/>
                <a:gd name="connsiteX19" fmla="*/ 57004 w 95327"/>
                <a:gd name="connsiteY19" fmla="*/ 73768 h 207686"/>
                <a:gd name="connsiteX20" fmla="*/ 86192 w 95327"/>
                <a:gd name="connsiteY20" fmla="*/ 73768 h 207686"/>
                <a:gd name="connsiteX21" fmla="*/ 95507 w 95327"/>
                <a:gd name="connsiteY21" fmla="*/ 67248 h 20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327" h="207686">
                  <a:moveTo>
                    <a:pt x="95507" y="67248"/>
                  </a:moveTo>
                  <a:cubicBezTo>
                    <a:pt x="95507" y="63661"/>
                    <a:pt x="92402" y="63661"/>
                    <a:pt x="86813" y="63661"/>
                  </a:cubicBezTo>
                  <a:lnTo>
                    <a:pt x="59488" y="63661"/>
                  </a:lnTo>
                  <a:cubicBezTo>
                    <a:pt x="70666" y="17364"/>
                    <a:pt x="72219" y="10843"/>
                    <a:pt x="72219" y="8887"/>
                  </a:cubicBezTo>
                  <a:cubicBezTo>
                    <a:pt x="72219" y="3344"/>
                    <a:pt x="68493" y="84"/>
                    <a:pt x="63214" y="84"/>
                  </a:cubicBezTo>
                  <a:cubicBezTo>
                    <a:pt x="62282" y="84"/>
                    <a:pt x="53588" y="410"/>
                    <a:pt x="50794" y="11821"/>
                  </a:cubicBezTo>
                  <a:lnTo>
                    <a:pt x="38684" y="63661"/>
                  </a:lnTo>
                  <a:lnTo>
                    <a:pt x="9495" y="63661"/>
                  </a:lnTo>
                  <a:cubicBezTo>
                    <a:pt x="3285" y="63661"/>
                    <a:pt x="180" y="63661"/>
                    <a:pt x="180" y="69856"/>
                  </a:cubicBezTo>
                  <a:cubicBezTo>
                    <a:pt x="180" y="73768"/>
                    <a:pt x="2664" y="73768"/>
                    <a:pt x="8874" y="73768"/>
                  </a:cubicBezTo>
                  <a:lnTo>
                    <a:pt x="36199" y="73768"/>
                  </a:lnTo>
                  <a:cubicBezTo>
                    <a:pt x="13843" y="166363"/>
                    <a:pt x="12600" y="171906"/>
                    <a:pt x="12600" y="177775"/>
                  </a:cubicBezTo>
                  <a:cubicBezTo>
                    <a:pt x="12600" y="195381"/>
                    <a:pt x="24400" y="207770"/>
                    <a:pt x="41168" y="207770"/>
                  </a:cubicBezTo>
                  <a:cubicBezTo>
                    <a:pt x="72840" y="207770"/>
                    <a:pt x="90539" y="160169"/>
                    <a:pt x="90539" y="157560"/>
                  </a:cubicBezTo>
                  <a:cubicBezTo>
                    <a:pt x="90539" y="154300"/>
                    <a:pt x="88055" y="154300"/>
                    <a:pt x="86813" y="154300"/>
                  </a:cubicBezTo>
                  <a:cubicBezTo>
                    <a:pt x="84018" y="154300"/>
                    <a:pt x="83708" y="155278"/>
                    <a:pt x="82155" y="158864"/>
                  </a:cubicBezTo>
                  <a:cubicBezTo>
                    <a:pt x="68803" y="192772"/>
                    <a:pt x="52346" y="200597"/>
                    <a:pt x="41789" y="200597"/>
                  </a:cubicBezTo>
                  <a:cubicBezTo>
                    <a:pt x="35268" y="200597"/>
                    <a:pt x="32163" y="196359"/>
                    <a:pt x="32163" y="185600"/>
                  </a:cubicBezTo>
                  <a:cubicBezTo>
                    <a:pt x="32163" y="177775"/>
                    <a:pt x="32784" y="175492"/>
                    <a:pt x="34026" y="169950"/>
                  </a:cubicBezTo>
                  <a:lnTo>
                    <a:pt x="57004" y="73768"/>
                  </a:lnTo>
                  <a:lnTo>
                    <a:pt x="86192" y="73768"/>
                  </a:lnTo>
                  <a:cubicBezTo>
                    <a:pt x="92402" y="73768"/>
                    <a:pt x="95507" y="73768"/>
                    <a:pt x="95507" y="67248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23" name="Figura a mano libera: forma 122">
              <a:extLst>
                <a:ext uri="{FF2B5EF4-FFF2-40B4-BE49-F238E27FC236}">
                  <a16:creationId xmlns:a16="http://schemas.microsoft.com/office/drawing/2014/main" id="{406BA792-851B-E758-F47F-CAD550B9CC9E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494558" y="8801464"/>
              <a:ext cx="59338" cy="103386"/>
            </a:xfrm>
            <a:custGeom>
              <a:avLst/>
              <a:gdLst>
                <a:gd name="connsiteX0" fmla="*/ 59522 w 59338"/>
                <a:gd name="connsiteY0" fmla="*/ 12177 h 103386"/>
                <a:gd name="connsiteX1" fmla="*/ 47785 w 59338"/>
                <a:gd name="connsiteY1" fmla="*/ 81 h 103386"/>
                <a:gd name="connsiteX2" fmla="*/ 37351 w 59338"/>
                <a:gd name="connsiteY2" fmla="*/ 6700 h 103386"/>
                <a:gd name="connsiteX3" fmla="*/ 183 w 59338"/>
                <a:gd name="connsiteY3" fmla="*/ 103468 h 103386"/>
                <a:gd name="connsiteX4" fmla="*/ 8443 w 59338"/>
                <a:gd name="connsiteY4" fmla="*/ 103468 h 103386"/>
                <a:gd name="connsiteX5" fmla="*/ 57783 w 59338"/>
                <a:gd name="connsiteY5" fmla="*/ 18567 h 103386"/>
                <a:gd name="connsiteX6" fmla="*/ 59522 w 59338"/>
                <a:gd name="connsiteY6" fmla="*/ 12177 h 103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338" h="103386">
                  <a:moveTo>
                    <a:pt x="59522" y="12177"/>
                  </a:moveTo>
                  <a:cubicBezTo>
                    <a:pt x="59522" y="5559"/>
                    <a:pt x="54305" y="81"/>
                    <a:pt x="47785" y="81"/>
                  </a:cubicBezTo>
                  <a:cubicBezTo>
                    <a:pt x="43003" y="81"/>
                    <a:pt x="38656" y="3276"/>
                    <a:pt x="37351" y="6700"/>
                  </a:cubicBezTo>
                  <a:lnTo>
                    <a:pt x="183" y="103468"/>
                  </a:lnTo>
                  <a:lnTo>
                    <a:pt x="8443" y="103468"/>
                  </a:lnTo>
                  <a:lnTo>
                    <a:pt x="57783" y="18567"/>
                  </a:lnTo>
                  <a:cubicBezTo>
                    <a:pt x="58870" y="16742"/>
                    <a:pt x="59522" y="14459"/>
                    <a:pt x="59522" y="12177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24" name="Figura a mano libera: forma 123">
              <a:extLst>
                <a:ext uri="{FF2B5EF4-FFF2-40B4-BE49-F238E27FC236}">
                  <a16:creationId xmlns:a16="http://schemas.microsoft.com/office/drawing/2014/main" id="{C0C8113E-DE41-A9F3-2E7C-3D33DD650E90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601685" y="8801240"/>
              <a:ext cx="71728" cy="324734"/>
            </a:xfrm>
            <a:custGeom>
              <a:avLst/>
              <a:gdLst>
                <a:gd name="connsiteX0" fmla="*/ 71915 w 71728"/>
                <a:gd name="connsiteY0" fmla="*/ 176145 h 324734"/>
                <a:gd name="connsiteX1" fmla="*/ 71915 w 71728"/>
                <a:gd name="connsiteY1" fmla="*/ 148757 h 324734"/>
                <a:gd name="connsiteX2" fmla="*/ 5155 w 71728"/>
                <a:gd name="connsiteY2" fmla="*/ 736 h 324734"/>
                <a:gd name="connsiteX3" fmla="*/ 3292 w 71728"/>
                <a:gd name="connsiteY3" fmla="*/ 84 h 324734"/>
                <a:gd name="connsiteX4" fmla="*/ 187 w 71728"/>
                <a:gd name="connsiteY4" fmla="*/ 3344 h 324734"/>
                <a:gd name="connsiteX5" fmla="*/ 1429 w 71728"/>
                <a:gd name="connsiteY5" fmla="*/ 5953 h 324734"/>
                <a:gd name="connsiteX6" fmla="*/ 55148 w 71728"/>
                <a:gd name="connsiteY6" fmla="*/ 148757 h 324734"/>
                <a:gd name="connsiteX7" fmla="*/ 55148 w 71728"/>
                <a:gd name="connsiteY7" fmla="*/ 176145 h 324734"/>
                <a:gd name="connsiteX8" fmla="*/ 1429 w 71728"/>
                <a:gd name="connsiteY8" fmla="*/ 318949 h 324734"/>
                <a:gd name="connsiteX9" fmla="*/ 187 w 71728"/>
                <a:gd name="connsiteY9" fmla="*/ 321558 h 324734"/>
                <a:gd name="connsiteX10" fmla="*/ 3292 w 71728"/>
                <a:gd name="connsiteY10" fmla="*/ 324818 h 324734"/>
                <a:gd name="connsiteX11" fmla="*/ 5155 w 71728"/>
                <a:gd name="connsiteY11" fmla="*/ 324166 h 324734"/>
                <a:gd name="connsiteX12" fmla="*/ 71915 w 71728"/>
                <a:gd name="connsiteY12" fmla="*/ 176145 h 32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728" h="324734">
                  <a:moveTo>
                    <a:pt x="71915" y="176145"/>
                  </a:moveTo>
                  <a:lnTo>
                    <a:pt x="71915" y="148757"/>
                  </a:lnTo>
                  <a:cubicBezTo>
                    <a:pt x="71915" y="93005"/>
                    <a:pt x="39312" y="27797"/>
                    <a:pt x="5155" y="736"/>
                  </a:cubicBezTo>
                  <a:cubicBezTo>
                    <a:pt x="4534" y="410"/>
                    <a:pt x="3913" y="84"/>
                    <a:pt x="3292" y="84"/>
                  </a:cubicBezTo>
                  <a:cubicBezTo>
                    <a:pt x="1740" y="84"/>
                    <a:pt x="187" y="1714"/>
                    <a:pt x="187" y="3344"/>
                  </a:cubicBezTo>
                  <a:cubicBezTo>
                    <a:pt x="187" y="4322"/>
                    <a:pt x="808" y="5301"/>
                    <a:pt x="1429" y="5953"/>
                  </a:cubicBezTo>
                  <a:cubicBezTo>
                    <a:pt x="33722" y="31384"/>
                    <a:pt x="55148" y="96591"/>
                    <a:pt x="55148" y="148757"/>
                  </a:cubicBezTo>
                  <a:lnTo>
                    <a:pt x="55148" y="176145"/>
                  </a:lnTo>
                  <a:cubicBezTo>
                    <a:pt x="55148" y="228311"/>
                    <a:pt x="33722" y="293518"/>
                    <a:pt x="1429" y="318949"/>
                  </a:cubicBezTo>
                  <a:cubicBezTo>
                    <a:pt x="808" y="319601"/>
                    <a:pt x="187" y="320580"/>
                    <a:pt x="187" y="321558"/>
                  </a:cubicBezTo>
                  <a:cubicBezTo>
                    <a:pt x="187" y="323188"/>
                    <a:pt x="1740" y="324818"/>
                    <a:pt x="3292" y="324818"/>
                  </a:cubicBezTo>
                  <a:cubicBezTo>
                    <a:pt x="3913" y="324818"/>
                    <a:pt x="4534" y="324492"/>
                    <a:pt x="5155" y="324166"/>
                  </a:cubicBezTo>
                  <a:cubicBezTo>
                    <a:pt x="39312" y="297105"/>
                    <a:pt x="71915" y="231897"/>
                    <a:pt x="71915" y="176145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25" name="Figura a mano libera: forma 124">
              <a:extLst>
                <a:ext uri="{FF2B5EF4-FFF2-40B4-BE49-F238E27FC236}">
                  <a16:creationId xmlns:a16="http://schemas.microsoft.com/office/drawing/2014/main" id="{A8696AA7-9E5F-0F55-628A-AC57AA580EAB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6721233" y="8800588"/>
              <a:ext cx="70175" cy="326038"/>
            </a:xfrm>
            <a:custGeom>
              <a:avLst/>
              <a:gdLst>
                <a:gd name="connsiteX0" fmla="*/ 70367 w 70175"/>
                <a:gd name="connsiteY0" fmla="*/ 163103 h 326038"/>
                <a:gd name="connsiteX1" fmla="*/ 70056 w 70175"/>
                <a:gd name="connsiteY1" fmla="*/ 160821 h 326038"/>
                <a:gd name="connsiteX2" fmla="*/ 12301 w 70175"/>
                <a:gd name="connsiteY2" fmla="*/ 4322 h 326038"/>
                <a:gd name="connsiteX3" fmla="*/ 6401 w 70175"/>
                <a:gd name="connsiteY3" fmla="*/ 84 h 326038"/>
                <a:gd name="connsiteX4" fmla="*/ 191 w 70175"/>
                <a:gd name="connsiteY4" fmla="*/ 6605 h 326038"/>
                <a:gd name="connsiteX5" fmla="*/ 501 w 70175"/>
                <a:gd name="connsiteY5" fmla="*/ 8887 h 326038"/>
                <a:gd name="connsiteX6" fmla="*/ 57636 w 70175"/>
                <a:gd name="connsiteY6" fmla="*/ 163103 h 326038"/>
                <a:gd name="connsiteX7" fmla="*/ 501 w 70175"/>
                <a:gd name="connsiteY7" fmla="*/ 317319 h 326038"/>
                <a:gd name="connsiteX8" fmla="*/ 191 w 70175"/>
                <a:gd name="connsiteY8" fmla="*/ 319601 h 326038"/>
                <a:gd name="connsiteX9" fmla="*/ 6401 w 70175"/>
                <a:gd name="connsiteY9" fmla="*/ 326122 h 326038"/>
                <a:gd name="connsiteX10" fmla="*/ 12301 w 70175"/>
                <a:gd name="connsiteY10" fmla="*/ 321884 h 326038"/>
                <a:gd name="connsiteX11" fmla="*/ 70056 w 70175"/>
                <a:gd name="connsiteY11" fmla="*/ 165385 h 326038"/>
                <a:gd name="connsiteX12" fmla="*/ 70367 w 70175"/>
                <a:gd name="connsiteY12" fmla="*/ 163103 h 32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175" h="326038">
                  <a:moveTo>
                    <a:pt x="70367" y="163103"/>
                  </a:moveTo>
                  <a:cubicBezTo>
                    <a:pt x="70367" y="162125"/>
                    <a:pt x="70367" y="161473"/>
                    <a:pt x="70056" y="160821"/>
                  </a:cubicBezTo>
                  <a:lnTo>
                    <a:pt x="12301" y="4322"/>
                  </a:lnTo>
                  <a:cubicBezTo>
                    <a:pt x="11369" y="1714"/>
                    <a:pt x="8885" y="84"/>
                    <a:pt x="6401" y="84"/>
                  </a:cubicBezTo>
                  <a:cubicBezTo>
                    <a:pt x="2985" y="84"/>
                    <a:pt x="191" y="3018"/>
                    <a:pt x="191" y="6605"/>
                  </a:cubicBezTo>
                  <a:cubicBezTo>
                    <a:pt x="191" y="7583"/>
                    <a:pt x="191" y="8235"/>
                    <a:pt x="501" y="8887"/>
                  </a:cubicBezTo>
                  <a:lnTo>
                    <a:pt x="57636" y="163103"/>
                  </a:lnTo>
                  <a:lnTo>
                    <a:pt x="501" y="317319"/>
                  </a:lnTo>
                  <a:cubicBezTo>
                    <a:pt x="191" y="317971"/>
                    <a:pt x="191" y="318623"/>
                    <a:pt x="191" y="319601"/>
                  </a:cubicBezTo>
                  <a:cubicBezTo>
                    <a:pt x="191" y="323188"/>
                    <a:pt x="2985" y="326122"/>
                    <a:pt x="6401" y="326122"/>
                  </a:cubicBezTo>
                  <a:cubicBezTo>
                    <a:pt x="8885" y="326122"/>
                    <a:pt x="11369" y="324492"/>
                    <a:pt x="12301" y="321884"/>
                  </a:cubicBezTo>
                  <a:lnTo>
                    <a:pt x="70056" y="165385"/>
                  </a:lnTo>
                  <a:cubicBezTo>
                    <a:pt x="70367" y="164733"/>
                    <a:pt x="70367" y="164081"/>
                    <a:pt x="70367" y="163103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26" name="Figura a mano libera: forma 125">
              <a:extLst>
                <a:ext uri="{FF2B5EF4-FFF2-40B4-BE49-F238E27FC236}">
                  <a16:creationId xmlns:a16="http://schemas.microsoft.com/office/drawing/2014/main" id="{A7BC074D-62BE-8761-EE8D-9E1949893402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6892878" y="8855045"/>
              <a:ext cx="206801" cy="217141"/>
            </a:xfrm>
            <a:custGeom>
              <a:avLst/>
              <a:gdLst>
                <a:gd name="connsiteX0" fmla="*/ 206998 w 206801"/>
                <a:gd name="connsiteY0" fmla="*/ 108655 h 217141"/>
                <a:gd name="connsiteX1" fmla="*/ 200788 w 206801"/>
                <a:gd name="connsiteY1" fmla="*/ 102134 h 217141"/>
                <a:gd name="connsiteX2" fmla="*/ 109808 w 206801"/>
                <a:gd name="connsiteY2" fmla="*/ 102134 h 217141"/>
                <a:gd name="connsiteX3" fmla="*/ 109808 w 206801"/>
                <a:gd name="connsiteY3" fmla="*/ 6605 h 217141"/>
                <a:gd name="connsiteX4" fmla="*/ 103598 w 206801"/>
                <a:gd name="connsiteY4" fmla="*/ 84 h 217141"/>
                <a:gd name="connsiteX5" fmla="*/ 97387 w 206801"/>
                <a:gd name="connsiteY5" fmla="*/ 6605 h 217141"/>
                <a:gd name="connsiteX6" fmla="*/ 97387 w 206801"/>
                <a:gd name="connsiteY6" fmla="*/ 102134 h 217141"/>
                <a:gd name="connsiteX7" fmla="*/ 6407 w 206801"/>
                <a:gd name="connsiteY7" fmla="*/ 102134 h 217141"/>
                <a:gd name="connsiteX8" fmla="*/ 197 w 206801"/>
                <a:gd name="connsiteY8" fmla="*/ 108655 h 217141"/>
                <a:gd name="connsiteX9" fmla="*/ 6407 w 206801"/>
                <a:gd name="connsiteY9" fmla="*/ 115175 h 217141"/>
                <a:gd name="connsiteX10" fmla="*/ 97387 w 206801"/>
                <a:gd name="connsiteY10" fmla="*/ 115175 h 217141"/>
                <a:gd name="connsiteX11" fmla="*/ 97387 w 206801"/>
                <a:gd name="connsiteY11" fmla="*/ 210705 h 217141"/>
                <a:gd name="connsiteX12" fmla="*/ 103598 w 206801"/>
                <a:gd name="connsiteY12" fmla="*/ 217225 h 217141"/>
                <a:gd name="connsiteX13" fmla="*/ 109808 w 206801"/>
                <a:gd name="connsiteY13" fmla="*/ 210705 h 217141"/>
                <a:gd name="connsiteX14" fmla="*/ 109808 w 206801"/>
                <a:gd name="connsiteY14" fmla="*/ 115175 h 217141"/>
                <a:gd name="connsiteX15" fmla="*/ 200788 w 206801"/>
                <a:gd name="connsiteY15" fmla="*/ 115175 h 217141"/>
                <a:gd name="connsiteX16" fmla="*/ 206998 w 206801"/>
                <a:gd name="connsiteY16" fmla="*/ 108655 h 217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6801" h="217141">
                  <a:moveTo>
                    <a:pt x="206998" y="108655"/>
                  </a:moveTo>
                  <a:cubicBezTo>
                    <a:pt x="206998" y="105068"/>
                    <a:pt x="204204" y="102134"/>
                    <a:pt x="200788" y="102134"/>
                  </a:cubicBezTo>
                  <a:lnTo>
                    <a:pt x="109808" y="102134"/>
                  </a:lnTo>
                  <a:lnTo>
                    <a:pt x="109808" y="6605"/>
                  </a:lnTo>
                  <a:cubicBezTo>
                    <a:pt x="109808" y="3018"/>
                    <a:pt x="107013" y="84"/>
                    <a:pt x="103598" y="84"/>
                  </a:cubicBezTo>
                  <a:cubicBezTo>
                    <a:pt x="100182" y="84"/>
                    <a:pt x="97387" y="3018"/>
                    <a:pt x="97387" y="6605"/>
                  </a:cubicBezTo>
                  <a:lnTo>
                    <a:pt x="97387" y="102134"/>
                  </a:lnTo>
                  <a:lnTo>
                    <a:pt x="6407" y="102134"/>
                  </a:lnTo>
                  <a:cubicBezTo>
                    <a:pt x="2992" y="102134"/>
                    <a:pt x="197" y="105068"/>
                    <a:pt x="197" y="108655"/>
                  </a:cubicBezTo>
                  <a:cubicBezTo>
                    <a:pt x="197" y="112241"/>
                    <a:pt x="2992" y="115175"/>
                    <a:pt x="6407" y="115175"/>
                  </a:cubicBezTo>
                  <a:lnTo>
                    <a:pt x="97387" y="115175"/>
                  </a:lnTo>
                  <a:lnTo>
                    <a:pt x="97387" y="210705"/>
                  </a:lnTo>
                  <a:cubicBezTo>
                    <a:pt x="97387" y="214291"/>
                    <a:pt x="100182" y="217225"/>
                    <a:pt x="103598" y="217225"/>
                  </a:cubicBezTo>
                  <a:cubicBezTo>
                    <a:pt x="107013" y="217225"/>
                    <a:pt x="109808" y="214291"/>
                    <a:pt x="109808" y="210705"/>
                  </a:cubicBezTo>
                  <a:lnTo>
                    <a:pt x="109808" y="115175"/>
                  </a:lnTo>
                  <a:lnTo>
                    <a:pt x="200788" y="115175"/>
                  </a:lnTo>
                  <a:cubicBezTo>
                    <a:pt x="204204" y="115175"/>
                    <a:pt x="206998" y="112241"/>
                    <a:pt x="206998" y="108655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27" name="Figura a mano libera: forma 126">
              <a:extLst>
                <a:ext uri="{FF2B5EF4-FFF2-40B4-BE49-F238E27FC236}">
                  <a16:creationId xmlns:a16="http://schemas.microsoft.com/office/drawing/2014/main" id="{B6EE8CFD-01F9-615B-AF70-07681C4CF815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129731" y="9070410"/>
              <a:ext cx="322933" cy="67163"/>
            </a:xfrm>
            <a:custGeom>
              <a:avLst/>
              <a:gdLst>
                <a:gd name="connsiteX0" fmla="*/ 317859 w 322933"/>
                <a:gd name="connsiteY0" fmla="*/ 13129 h 67163"/>
                <a:gd name="connsiteX1" fmla="*/ 323137 w 322933"/>
                <a:gd name="connsiteY1" fmla="*/ 6608 h 67163"/>
                <a:gd name="connsiteX2" fmla="*/ 316927 w 322933"/>
                <a:gd name="connsiteY2" fmla="*/ 87 h 67163"/>
                <a:gd name="connsiteX3" fmla="*/ 315685 w 322933"/>
                <a:gd name="connsiteY3" fmla="*/ 87 h 67163"/>
                <a:gd name="connsiteX4" fmla="*/ 5483 w 322933"/>
                <a:gd name="connsiteY4" fmla="*/ 54536 h 67163"/>
                <a:gd name="connsiteX5" fmla="*/ 204 w 322933"/>
                <a:gd name="connsiteY5" fmla="*/ 60730 h 67163"/>
                <a:gd name="connsiteX6" fmla="*/ 6414 w 322933"/>
                <a:gd name="connsiteY6" fmla="*/ 67251 h 67163"/>
                <a:gd name="connsiteX7" fmla="*/ 7346 w 322933"/>
                <a:gd name="connsiteY7" fmla="*/ 66925 h 67163"/>
                <a:gd name="connsiteX8" fmla="*/ 317859 w 322933"/>
                <a:gd name="connsiteY8" fmla="*/ 13129 h 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933" h="67163">
                  <a:moveTo>
                    <a:pt x="317859" y="13129"/>
                  </a:moveTo>
                  <a:cubicBezTo>
                    <a:pt x="320653" y="12477"/>
                    <a:pt x="323137" y="9868"/>
                    <a:pt x="323137" y="6608"/>
                  </a:cubicBezTo>
                  <a:cubicBezTo>
                    <a:pt x="323137" y="3022"/>
                    <a:pt x="320343" y="87"/>
                    <a:pt x="316927" y="87"/>
                  </a:cubicBezTo>
                  <a:lnTo>
                    <a:pt x="315685" y="87"/>
                  </a:lnTo>
                  <a:lnTo>
                    <a:pt x="5483" y="54536"/>
                  </a:lnTo>
                  <a:cubicBezTo>
                    <a:pt x="2688" y="54862"/>
                    <a:pt x="204" y="57796"/>
                    <a:pt x="204" y="60730"/>
                  </a:cubicBezTo>
                  <a:cubicBezTo>
                    <a:pt x="204" y="64317"/>
                    <a:pt x="2999" y="67251"/>
                    <a:pt x="6414" y="67251"/>
                  </a:cubicBezTo>
                  <a:cubicBezTo>
                    <a:pt x="6725" y="67251"/>
                    <a:pt x="7035" y="66925"/>
                    <a:pt x="7346" y="66925"/>
                  </a:cubicBezTo>
                  <a:lnTo>
                    <a:pt x="317859" y="13129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28" name="Figura a mano libera: forma 127">
              <a:extLst>
                <a:ext uri="{FF2B5EF4-FFF2-40B4-BE49-F238E27FC236}">
                  <a16:creationId xmlns:a16="http://schemas.microsoft.com/office/drawing/2014/main" id="{1A7D0E80-8E27-2385-5C1B-4B28CB9DC30D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440244" y="9016071"/>
              <a:ext cx="322933" cy="67163"/>
            </a:xfrm>
            <a:custGeom>
              <a:avLst/>
              <a:gdLst>
                <a:gd name="connsiteX0" fmla="*/ 317869 w 322933"/>
                <a:gd name="connsiteY0" fmla="*/ 13127 h 67163"/>
                <a:gd name="connsiteX1" fmla="*/ 323147 w 322933"/>
                <a:gd name="connsiteY1" fmla="*/ 6606 h 67163"/>
                <a:gd name="connsiteX2" fmla="*/ 316937 w 322933"/>
                <a:gd name="connsiteY2" fmla="*/ 86 h 67163"/>
                <a:gd name="connsiteX3" fmla="*/ 315695 w 322933"/>
                <a:gd name="connsiteY3" fmla="*/ 86 h 67163"/>
                <a:gd name="connsiteX4" fmla="*/ 5493 w 322933"/>
                <a:gd name="connsiteY4" fmla="*/ 54534 h 67163"/>
                <a:gd name="connsiteX5" fmla="*/ 214 w 322933"/>
                <a:gd name="connsiteY5" fmla="*/ 60729 h 67163"/>
                <a:gd name="connsiteX6" fmla="*/ 6424 w 322933"/>
                <a:gd name="connsiteY6" fmla="*/ 67250 h 67163"/>
                <a:gd name="connsiteX7" fmla="*/ 7356 w 322933"/>
                <a:gd name="connsiteY7" fmla="*/ 66924 h 67163"/>
                <a:gd name="connsiteX8" fmla="*/ 317869 w 322933"/>
                <a:gd name="connsiteY8" fmla="*/ 13127 h 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933" h="67163">
                  <a:moveTo>
                    <a:pt x="317869" y="13127"/>
                  </a:moveTo>
                  <a:cubicBezTo>
                    <a:pt x="320663" y="12475"/>
                    <a:pt x="323147" y="9867"/>
                    <a:pt x="323147" y="6606"/>
                  </a:cubicBezTo>
                  <a:cubicBezTo>
                    <a:pt x="323147" y="3020"/>
                    <a:pt x="320353" y="86"/>
                    <a:pt x="316937" y="86"/>
                  </a:cubicBezTo>
                  <a:lnTo>
                    <a:pt x="315695" y="86"/>
                  </a:lnTo>
                  <a:lnTo>
                    <a:pt x="5493" y="54534"/>
                  </a:lnTo>
                  <a:cubicBezTo>
                    <a:pt x="2698" y="54860"/>
                    <a:pt x="214" y="57794"/>
                    <a:pt x="214" y="60729"/>
                  </a:cubicBezTo>
                  <a:cubicBezTo>
                    <a:pt x="214" y="64315"/>
                    <a:pt x="3009" y="67250"/>
                    <a:pt x="6424" y="67250"/>
                  </a:cubicBezTo>
                  <a:cubicBezTo>
                    <a:pt x="6735" y="67250"/>
                    <a:pt x="7045" y="66924"/>
                    <a:pt x="7356" y="66924"/>
                  </a:cubicBezTo>
                  <a:lnTo>
                    <a:pt x="317869" y="13127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29" name="Figura a mano libera: forma 128">
              <a:extLst>
                <a:ext uri="{FF2B5EF4-FFF2-40B4-BE49-F238E27FC236}">
                  <a16:creationId xmlns:a16="http://schemas.microsoft.com/office/drawing/2014/main" id="{74A98D13-8237-94D4-699E-697732442A64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7750757" y="8961731"/>
              <a:ext cx="322933" cy="67163"/>
            </a:xfrm>
            <a:custGeom>
              <a:avLst/>
              <a:gdLst>
                <a:gd name="connsiteX0" fmla="*/ 317879 w 322933"/>
                <a:gd name="connsiteY0" fmla="*/ 13126 h 67163"/>
                <a:gd name="connsiteX1" fmla="*/ 323157 w 322933"/>
                <a:gd name="connsiteY1" fmla="*/ 6605 h 67163"/>
                <a:gd name="connsiteX2" fmla="*/ 316947 w 322933"/>
                <a:gd name="connsiteY2" fmla="*/ 84 h 67163"/>
                <a:gd name="connsiteX3" fmla="*/ 315705 w 322933"/>
                <a:gd name="connsiteY3" fmla="*/ 84 h 67163"/>
                <a:gd name="connsiteX4" fmla="*/ 5503 w 322933"/>
                <a:gd name="connsiteY4" fmla="*/ 54532 h 67163"/>
                <a:gd name="connsiteX5" fmla="*/ 224 w 322933"/>
                <a:gd name="connsiteY5" fmla="*/ 60727 h 67163"/>
                <a:gd name="connsiteX6" fmla="*/ 6434 w 322933"/>
                <a:gd name="connsiteY6" fmla="*/ 67248 h 67163"/>
                <a:gd name="connsiteX7" fmla="*/ 7366 w 322933"/>
                <a:gd name="connsiteY7" fmla="*/ 66922 h 67163"/>
                <a:gd name="connsiteX8" fmla="*/ 317879 w 322933"/>
                <a:gd name="connsiteY8" fmla="*/ 13126 h 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933" h="67163">
                  <a:moveTo>
                    <a:pt x="317879" y="13126"/>
                  </a:moveTo>
                  <a:cubicBezTo>
                    <a:pt x="320673" y="12473"/>
                    <a:pt x="323157" y="9865"/>
                    <a:pt x="323157" y="6605"/>
                  </a:cubicBezTo>
                  <a:cubicBezTo>
                    <a:pt x="323157" y="3018"/>
                    <a:pt x="320363" y="84"/>
                    <a:pt x="316947" y="84"/>
                  </a:cubicBezTo>
                  <a:lnTo>
                    <a:pt x="315705" y="84"/>
                  </a:lnTo>
                  <a:lnTo>
                    <a:pt x="5503" y="54532"/>
                  </a:lnTo>
                  <a:cubicBezTo>
                    <a:pt x="2708" y="54858"/>
                    <a:pt x="224" y="57793"/>
                    <a:pt x="224" y="60727"/>
                  </a:cubicBezTo>
                  <a:cubicBezTo>
                    <a:pt x="224" y="64314"/>
                    <a:pt x="3019" y="67248"/>
                    <a:pt x="6434" y="67248"/>
                  </a:cubicBezTo>
                  <a:cubicBezTo>
                    <a:pt x="6745" y="67248"/>
                    <a:pt x="7055" y="66922"/>
                    <a:pt x="7366" y="66922"/>
                  </a:cubicBezTo>
                  <a:lnTo>
                    <a:pt x="317879" y="13126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30" name="Figura a mano libera: forma 129">
              <a:extLst>
                <a:ext uri="{FF2B5EF4-FFF2-40B4-BE49-F238E27FC236}">
                  <a16:creationId xmlns:a16="http://schemas.microsoft.com/office/drawing/2014/main" id="{2262FAF9-9EF1-6906-ECA2-75F6D8921D98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061270" y="8907392"/>
              <a:ext cx="322933" cy="67163"/>
            </a:xfrm>
            <a:custGeom>
              <a:avLst/>
              <a:gdLst>
                <a:gd name="connsiteX0" fmla="*/ 317889 w 322933"/>
                <a:gd name="connsiteY0" fmla="*/ 13124 h 67163"/>
                <a:gd name="connsiteX1" fmla="*/ 323167 w 322933"/>
                <a:gd name="connsiteY1" fmla="*/ 6603 h 67163"/>
                <a:gd name="connsiteX2" fmla="*/ 316957 w 322933"/>
                <a:gd name="connsiteY2" fmla="*/ 82 h 67163"/>
                <a:gd name="connsiteX3" fmla="*/ 315715 w 322933"/>
                <a:gd name="connsiteY3" fmla="*/ 82 h 67163"/>
                <a:gd name="connsiteX4" fmla="*/ 5513 w 322933"/>
                <a:gd name="connsiteY4" fmla="*/ 54531 h 67163"/>
                <a:gd name="connsiteX5" fmla="*/ 234 w 322933"/>
                <a:gd name="connsiteY5" fmla="*/ 60725 h 67163"/>
                <a:gd name="connsiteX6" fmla="*/ 6444 w 322933"/>
                <a:gd name="connsiteY6" fmla="*/ 67246 h 67163"/>
                <a:gd name="connsiteX7" fmla="*/ 7376 w 322933"/>
                <a:gd name="connsiteY7" fmla="*/ 66920 h 67163"/>
                <a:gd name="connsiteX8" fmla="*/ 317889 w 322933"/>
                <a:gd name="connsiteY8" fmla="*/ 13124 h 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933" h="67163">
                  <a:moveTo>
                    <a:pt x="317889" y="13124"/>
                  </a:moveTo>
                  <a:cubicBezTo>
                    <a:pt x="320683" y="12472"/>
                    <a:pt x="323167" y="9863"/>
                    <a:pt x="323167" y="6603"/>
                  </a:cubicBezTo>
                  <a:cubicBezTo>
                    <a:pt x="323167" y="3017"/>
                    <a:pt x="320373" y="82"/>
                    <a:pt x="316957" y="82"/>
                  </a:cubicBezTo>
                  <a:lnTo>
                    <a:pt x="315715" y="82"/>
                  </a:lnTo>
                  <a:lnTo>
                    <a:pt x="5513" y="54531"/>
                  </a:lnTo>
                  <a:cubicBezTo>
                    <a:pt x="2718" y="54857"/>
                    <a:pt x="234" y="57791"/>
                    <a:pt x="234" y="60725"/>
                  </a:cubicBezTo>
                  <a:cubicBezTo>
                    <a:pt x="234" y="64312"/>
                    <a:pt x="3029" y="67246"/>
                    <a:pt x="6444" y="67246"/>
                  </a:cubicBezTo>
                  <a:cubicBezTo>
                    <a:pt x="6755" y="67246"/>
                    <a:pt x="7065" y="66920"/>
                    <a:pt x="7376" y="66920"/>
                  </a:cubicBezTo>
                  <a:lnTo>
                    <a:pt x="317889" y="13124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31" name="Figura a mano libera: forma 130">
              <a:extLst>
                <a:ext uri="{FF2B5EF4-FFF2-40B4-BE49-F238E27FC236}">
                  <a16:creationId xmlns:a16="http://schemas.microsoft.com/office/drawing/2014/main" id="{AFC767FF-0B83-8483-5AE5-7C89E77CEBAB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371783" y="8853053"/>
              <a:ext cx="322933" cy="67163"/>
            </a:xfrm>
            <a:custGeom>
              <a:avLst/>
              <a:gdLst>
                <a:gd name="connsiteX0" fmla="*/ 317899 w 322933"/>
                <a:gd name="connsiteY0" fmla="*/ 13122 h 67163"/>
                <a:gd name="connsiteX1" fmla="*/ 323177 w 322933"/>
                <a:gd name="connsiteY1" fmla="*/ 6601 h 67163"/>
                <a:gd name="connsiteX2" fmla="*/ 316967 w 322933"/>
                <a:gd name="connsiteY2" fmla="*/ 81 h 67163"/>
                <a:gd name="connsiteX3" fmla="*/ 315725 w 322933"/>
                <a:gd name="connsiteY3" fmla="*/ 81 h 67163"/>
                <a:gd name="connsiteX4" fmla="*/ 5523 w 322933"/>
                <a:gd name="connsiteY4" fmla="*/ 54529 h 67163"/>
                <a:gd name="connsiteX5" fmla="*/ 244 w 322933"/>
                <a:gd name="connsiteY5" fmla="*/ 60724 h 67163"/>
                <a:gd name="connsiteX6" fmla="*/ 6454 w 322933"/>
                <a:gd name="connsiteY6" fmla="*/ 67245 h 67163"/>
                <a:gd name="connsiteX7" fmla="*/ 7386 w 322933"/>
                <a:gd name="connsiteY7" fmla="*/ 66919 h 67163"/>
                <a:gd name="connsiteX8" fmla="*/ 317899 w 322933"/>
                <a:gd name="connsiteY8" fmla="*/ 13122 h 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933" h="67163">
                  <a:moveTo>
                    <a:pt x="317899" y="13122"/>
                  </a:moveTo>
                  <a:cubicBezTo>
                    <a:pt x="320693" y="12470"/>
                    <a:pt x="323177" y="9862"/>
                    <a:pt x="323177" y="6601"/>
                  </a:cubicBezTo>
                  <a:cubicBezTo>
                    <a:pt x="323177" y="3015"/>
                    <a:pt x="320383" y="81"/>
                    <a:pt x="316967" y="81"/>
                  </a:cubicBezTo>
                  <a:lnTo>
                    <a:pt x="315725" y="81"/>
                  </a:lnTo>
                  <a:lnTo>
                    <a:pt x="5523" y="54529"/>
                  </a:lnTo>
                  <a:cubicBezTo>
                    <a:pt x="2728" y="54855"/>
                    <a:pt x="244" y="57789"/>
                    <a:pt x="244" y="60724"/>
                  </a:cubicBezTo>
                  <a:cubicBezTo>
                    <a:pt x="244" y="64310"/>
                    <a:pt x="3039" y="67245"/>
                    <a:pt x="6454" y="67245"/>
                  </a:cubicBezTo>
                  <a:cubicBezTo>
                    <a:pt x="6765" y="67245"/>
                    <a:pt x="7075" y="66919"/>
                    <a:pt x="7386" y="66919"/>
                  </a:cubicBezTo>
                  <a:lnTo>
                    <a:pt x="317899" y="13122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32" name="Figura a mano libera: forma 131">
              <a:extLst>
                <a:ext uri="{FF2B5EF4-FFF2-40B4-BE49-F238E27FC236}">
                  <a16:creationId xmlns:a16="http://schemas.microsoft.com/office/drawing/2014/main" id="{CE560C74-0D7F-7CB0-769A-BC83FAB875BF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8682295" y="8798713"/>
              <a:ext cx="322933" cy="67163"/>
            </a:xfrm>
            <a:custGeom>
              <a:avLst/>
              <a:gdLst>
                <a:gd name="connsiteX0" fmla="*/ 317908 w 322933"/>
                <a:gd name="connsiteY0" fmla="*/ 13121 h 67163"/>
                <a:gd name="connsiteX1" fmla="*/ 323187 w 322933"/>
                <a:gd name="connsiteY1" fmla="*/ 6600 h 67163"/>
                <a:gd name="connsiteX2" fmla="*/ 316977 w 322933"/>
                <a:gd name="connsiteY2" fmla="*/ 79 h 67163"/>
                <a:gd name="connsiteX3" fmla="*/ 315735 w 322933"/>
                <a:gd name="connsiteY3" fmla="*/ 79 h 67163"/>
                <a:gd name="connsiteX4" fmla="*/ 5533 w 322933"/>
                <a:gd name="connsiteY4" fmla="*/ 54527 h 67163"/>
                <a:gd name="connsiteX5" fmla="*/ 254 w 322933"/>
                <a:gd name="connsiteY5" fmla="*/ 60722 h 67163"/>
                <a:gd name="connsiteX6" fmla="*/ 6464 w 322933"/>
                <a:gd name="connsiteY6" fmla="*/ 67243 h 67163"/>
                <a:gd name="connsiteX7" fmla="*/ 7396 w 322933"/>
                <a:gd name="connsiteY7" fmla="*/ 66917 h 67163"/>
                <a:gd name="connsiteX8" fmla="*/ 317908 w 322933"/>
                <a:gd name="connsiteY8" fmla="*/ 13121 h 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933" h="67163">
                  <a:moveTo>
                    <a:pt x="317908" y="13121"/>
                  </a:moveTo>
                  <a:cubicBezTo>
                    <a:pt x="320703" y="12468"/>
                    <a:pt x="323187" y="9860"/>
                    <a:pt x="323187" y="6600"/>
                  </a:cubicBezTo>
                  <a:cubicBezTo>
                    <a:pt x="323187" y="3013"/>
                    <a:pt x="320393" y="79"/>
                    <a:pt x="316977" y="79"/>
                  </a:cubicBezTo>
                  <a:lnTo>
                    <a:pt x="315735" y="79"/>
                  </a:lnTo>
                  <a:lnTo>
                    <a:pt x="5533" y="54527"/>
                  </a:lnTo>
                  <a:cubicBezTo>
                    <a:pt x="2738" y="54853"/>
                    <a:pt x="254" y="57788"/>
                    <a:pt x="254" y="60722"/>
                  </a:cubicBezTo>
                  <a:cubicBezTo>
                    <a:pt x="254" y="64309"/>
                    <a:pt x="3049" y="67243"/>
                    <a:pt x="6464" y="67243"/>
                  </a:cubicBezTo>
                  <a:cubicBezTo>
                    <a:pt x="6775" y="67243"/>
                    <a:pt x="7085" y="66917"/>
                    <a:pt x="7396" y="66917"/>
                  </a:cubicBezTo>
                  <a:lnTo>
                    <a:pt x="317908" y="13121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33" name="Figura a mano libera: forma 132">
              <a:extLst>
                <a:ext uri="{FF2B5EF4-FFF2-40B4-BE49-F238E27FC236}">
                  <a16:creationId xmlns:a16="http://schemas.microsoft.com/office/drawing/2014/main" id="{7E870CA9-7514-55B2-60FF-33AA849AD5D4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8733077" y="8789856"/>
              <a:ext cx="322933" cy="67163"/>
            </a:xfrm>
            <a:custGeom>
              <a:avLst/>
              <a:gdLst>
                <a:gd name="connsiteX0" fmla="*/ 317910 w 322933"/>
                <a:gd name="connsiteY0" fmla="*/ 13120 h 67163"/>
                <a:gd name="connsiteX1" fmla="*/ 323189 w 322933"/>
                <a:gd name="connsiteY1" fmla="*/ 6600 h 67163"/>
                <a:gd name="connsiteX2" fmla="*/ 316979 w 322933"/>
                <a:gd name="connsiteY2" fmla="*/ 79 h 67163"/>
                <a:gd name="connsiteX3" fmla="*/ 315737 w 322933"/>
                <a:gd name="connsiteY3" fmla="*/ 79 h 67163"/>
                <a:gd name="connsiteX4" fmla="*/ 5534 w 322933"/>
                <a:gd name="connsiteY4" fmla="*/ 54527 h 67163"/>
                <a:gd name="connsiteX5" fmla="*/ 256 w 322933"/>
                <a:gd name="connsiteY5" fmla="*/ 60722 h 67163"/>
                <a:gd name="connsiteX6" fmla="*/ 6466 w 322933"/>
                <a:gd name="connsiteY6" fmla="*/ 67243 h 67163"/>
                <a:gd name="connsiteX7" fmla="*/ 7397 w 322933"/>
                <a:gd name="connsiteY7" fmla="*/ 66917 h 67163"/>
                <a:gd name="connsiteX8" fmla="*/ 317910 w 322933"/>
                <a:gd name="connsiteY8" fmla="*/ 13120 h 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933" h="67163">
                  <a:moveTo>
                    <a:pt x="317910" y="13120"/>
                  </a:moveTo>
                  <a:cubicBezTo>
                    <a:pt x="320705" y="12468"/>
                    <a:pt x="323189" y="9860"/>
                    <a:pt x="323189" y="6600"/>
                  </a:cubicBezTo>
                  <a:cubicBezTo>
                    <a:pt x="323189" y="3013"/>
                    <a:pt x="320394" y="79"/>
                    <a:pt x="316979" y="79"/>
                  </a:cubicBezTo>
                  <a:lnTo>
                    <a:pt x="315737" y="79"/>
                  </a:lnTo>
                  <a:lnTo>
                    <a:pt x="5534" y="54527"/>
                  </a:lnTo>
                  <a:cubicBezTo>
                    <a:pt x="2740" y="54853"/>
                    <a:pt x="256" y="57788"/>
                    <a:pt x="256" y="60722"/>
                  </a:cubicBezTo>
                  <a:cubicBezTo>
                    <a:pt x="256" y="64308"/>
                    <a:pt x="3050" y="67243"/>
                    <a:pt x="6466" y="67243"/>
                  </a:cubicBezTo>
                  <a:cubicBezTo>
                    <a:pt x="6776" y="67243"/>
                    <a:pt x="7087" y="66917"/>
                    <a:pt x="7397" y="66917"/>
                  </a:cubicBezTo>
                  <a:lnTo>
                    <a:pt x="317910" y="13120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34" name="Figura a mano libera: forma 133">
              <a:extLst>
                <a:ext uri="{FF2B5EF4-FFF2-40B4-BE49-F238E27FC236}">
                  <a16:creationId xmlns:a16="http://schemas.microsoft.com/office/drawing/2014/main" id="{1F1DAEE5-EA20-91C4-F37B-EA0D6CCABFB6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7201149" y="8800588"/>
              <a:ext cx="70175" cy="326038"/>
            </a:xfrm>
            <a:custGeom>
              <a:avLst/>
              <a:gdLst>
                <a:gd name="connsiteX0" fmla="*/ 70382 w 70175"/>
                <a:gd name="connsiteY0" fmla="*/ 319601 h 326038"/>
                <a:gd name="connsiteX1" fmla="*/ 70071 w 70175"/>
                <a:gd name="connsiteY1" fmla="*/ 317319 h 326038"/>
                <a:gd name="connsiteX2" fmla="*/ 12937 w 70175"/>
                <a:gd name="connsiteY2" fmla="*/ 163103 h 326038"/>
                <a:gd name="connsiteX3" fmla="*/ 70071 w 70175"/>
                <a:gd name="connsiteY3" fmla="*/ 8887 h 326038"/>
                <a:gd name="connsiteX4" fmla="*/ 70382 w 70175"/>
                <a:gd name="connsiteY4" fmla="*/ 6605 h 326038"/>
                <a:gd name="connsiteX5" fmla="*/ 64171 w 70175"/>
                <a:gd name="connsiteY5" fmla="*/ 84 h 326038"/>
                <a:gd name="connsiteX6" fmla="*/ 58272 w 70175"/>
                <a:gd name="connsiteY6" fmla="*/ 4322 h 326038"/>
                <a:gd name="connsiteX7" fmla="*/ 516 w 70175"/>
                <a:gd name="connsiteY7" fmla="*/ 160821 h 326038"/>
                <a:gd name="connsiteX8" fmla="*/ 206 w 70175"/>
                <a:gd name="connsiteY8" fmla="*/ 163103 h 326038"/>
                <a:gd name="connsiteX9" fmla="*/ 516 w 70175"/>
                <a:gd name="connsiteY9" fmla="*/ 165385 h 326038"/>
                <a:gd name="connsiteX10" fmla="*/ 58272 w 70175"/>
                <a:gd name="connsiteY10" fmla="*/ 321884 h 326038"/>
                <a:gd name="connsiteX11" fmla="*/ 64171 w 70175"/>
                <a:gd name="connsiteY11" fmla="*/ 326122 h 326038"/>
                <a:gd name="connsiteX12" fmla="*/ 70382 w 70175"/>
                <a:gd name="connsiteY12" fmla="*/ 319601 h 32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175" h="326038">
                  <a:moveTo>
                    <a:pt x="70382" y="319601"/>
                  </a:moveTo>
                  <a:cubicBezTo>
                    <a:pt x="70382" y="318623"/>
                    <a:pt x="70382" y="317971"/>
                    <a:pt x="70071" y="317319"/>
                  </a:cubicBezTo>
                  <a:lnTo>
                    <a:pt x="12937" y="163103"/>
                  </a:lnTo>
                  <a:lnTo>
                    <a:pt x="70071" y="8887"/>
                  </a:lnTo>
                  <a:cubicBezTo>
                    <a:pt x="70382" y="8235"/>
                    <a:pt x="70382" y="7583"/>
                    <a:pt x="70382" y="6605"/>
                  </a:cubicBezTo>
                  <a:cubicBezTo>
                    <a:pt x="70382" y="3018"/>
                    <a:pt x="67587" y="84"/>
                    <a:pt x="64171" y="84"/>
                  </a:cubicBezTo>
                  <a:cubicBezTo>
                    <a:pt x="61687" y="84"/>
                    <a:pt x="59203" y="1714"/>
                    <a:pt x="58272" y="4322"/>
                  </a:cubicBezTo>
                  <a:lnTo>
                    <a:pt x="516" y="160821"/>
                  </a:lnTo>
                  <a:cubicBezTo>
                    <a:pt x="206" y="161473"/>
                    <a:pt x="206" y="162125"/>
                    <a:pt x="206" y="163103"/>
                  </a:cubicBezTo>
                  <a:cubicBezTo>
                    <a:pt x="206" y="164081"/>
                    <a:pt x="206" y="164733"/>
                    <a:pt x="516" y="165385"/>
                  </a:cubicBezTo>
                  <a:lnTo>
                    <a:pt x="58272" y="321884"/>
                  </a:lnTo>
                  <a:cubicBezTo>
                    <a:pt x="59203" y="324492"/>
                    <a:pt x="61687" y="326122"/>
                    <a:pt x="64171" y="326122"/>
                  </a:cubicBezTo>
                  <a:cubicBezTo>
                    <a:pt x="67587" y="326122"/>
                    <a:pt x="70382" y="323188"/>
                    <a:pt x="70382" y="319601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35" name="Figura a mano libera: forma 134">
              <a:extLst>
                <a:ext uri="{FF2B5EF4-FFF2-40B4-BE49-F238E27FC236}">
                  <a16:creationId xmlns:a16="http://schemas.microsoft.com/office/drawing/2014/main" id="{5C4158D8-7686-4C0D-61FE-85FAE13BD4EE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7304861" y="8818855"/>
              <a:ext cx="152461" cy="229856"/>
            </a:xfrm>
            <a:custGeom>
              <a:avLst/>
              <a:gdLst>
                <a:gd name="connsiteX0" fmla="*/ 152672 w 152461"/>
                <a:gd name="connsiteY0" fmla="*/ 179731 h 229856"/>
                <a:gd name="connsiteX1" fmla="*/ 148945 w 152461"/>
                <a:gd name="connsiteY1" fmla="*/ 176470 h 229856"/>
                <a:gd name="connsiteX2" fmla="*/ 144288 w 152461"/>
                <a:gd name="connsiteY2" fmla="*/ 182339 h 229856"/>
                <a:gd name="connsiteX3" fmla="*/ 112615 w 152461"/>
                <a:gd name="connsiteY3" fmla="*/ 222768 h 229856"/>
                <a:gd name="connsiteX4" fmla="*/ 105163 w 152461"/>
                <a:gd name="connsiteY4" fmla="*/ 212009 h 229856"/>
                <a:gd name="connsiteX5" fmla="*/ 110752 w 152461"/>
                <a:gd name="connsiteY5" fmla="*/ 188860 h 229856"/>
                <a:gd name="connsiteX6" fmla="*/ 129694 w 152461"/>
                <a:gd name="connsiteY6" fmla="*/ 117131 h 229856"/>
                <a:gd name="connsiteX7" fmla="*/ 93985 w 152461"/>
                <a:gd name="connsiteY7" fmla="*/ 82245 h 229856"/>
                <a:gd name="connsiteX8" fmla="*/ 48029 w 152461"/>
                <a:gd name="connsiteY8" fmla="*/ 107350 h 229856"/>
                <a:gd name="connsiteX9" fmla="*/ 72249 w 152461"/>
                <a:gd name="connsiteY9" fmla="*/ 3670 h 229856"/>
                <a:gd name="connsiteX10" fmla="*/ 68212 w 152461"/>
                <a:gd name="connsiteY10" fmla="*/ 84 h 229856"/>
                <a:gd name="connsiteX11" fmla="*/ 30330 w 152461"/>
                <a:gd name="connsiteY11" fmla="*/ 3344 h 229856"/>
                <a:gd name="connsiteX12" fmla="*/ 24430 w 152461"/>
                <a:gd name="connsiteY12" fmla="*/ 9865 h 229856"/>
                <a:gd name="connsiteX13" fmla="*/ 31882 w 152461"/>
                <a:gd name="connsiteY13" fmla="*/ 13777 h 229856"/>
                <a:gd name="connsiteX14" fmla="*/ 47408 w 152461"/>
                <a:gd name="connsiteY14" fmla="*/ 19320 h 229856"/>
                <a:gd name="connsiteX15" fmla="*/ 46476 w 152461"/>
                <a:gd name="connsiteY15" fmla="*/ 25841 h 229856"/>
                <a:gd name="connsiteX16" fmla="*/ 1452 w 152461"/>
                <a:gd name="connsiteY16" fmla="*/ 213639 h 229856"/>
                <a:gd name="connsiteX17" fmla="*/ 210 w 152461"/>
                <a:gd name="connsiteY17" fmla="*/ 220812 h 229856"/>
                <a:gd name="connsiteX18" fmla="*/ 9215 w 152461"/>
                <a:gd name="connsiteY18" fmla="*/ 229941 h 229856"/>
                <a:gd name="connsiteX19" fmla="*/ 20704 w 152461"/>
                <a:gd name="connsiteY19" fmla="*/ 221464 h 229856"/>
                <a:gd name="connsiteX20" fmla="*/ 26603 w 152461"/>
                <a:gd name="connsiteY20" fmla="*/ 196685 h 229856"/>
                <a:gd name="connsiteX21" fmla="*/ 33435 w 152461"/>
                <a:gd name="connsiteY21" fmla="*/ 167341 h 229856"/>
                <a:gd name="connsiteX22" fmla="*/ 38713 w 152461"/>
                <a:gd name="connsiteY22" fmla="*/ 145497 h 229856"/>
                <a:gd name="connsiteX23" fmla="*/ 42129 w 152461"/>
                <a:gd name="connsiteY23" fmla="*/ 130825 h 229856"/>
                <a:gd name="connsiteX24" fmla="*/ 63244 w 152461"/>
                <a:gd name="connsiteY24" fmla="*/ 100829 h 229856"/>
                <a:gd name="connsiteX25" fmla="*/ 93053 w 152461"/>
                <a:gd name="connsiteY25" fmla="*/ 89418 h 229856"/>
                <a:gd name="connsiteX26" fmla="*/ 109821 w 152461"/>
                <a:gd name="connsiteY26" fmla="*/ 112241 h 229856"/>
                <a:gd name="connsiteX27" fmla="*/ 90569 w 152461"/>
                <a:gd name="connsiteY27" fmla="*/ 185273 h 229856"/>
                <a:gd name="connsiteX28" fmla="*/ 86532 w 152461"/>
                <a:gd name="connsiteY28" fmla="*/ 203206 h 229856"/>
                <a:gd name="connsiteX29" fmla="*/ 111994 w 152461"/>
                <a:gd name="connsiteY29" fmla="*/ 229941 h 229856"/>
                <a:gd name="connsiteX30" fmla="*/ 152672 w 152461"/>
                <a:gd name="connsiteY30" fmla="*/ 179731 h 229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52461" h="229856">
                  <a:moveTo>
                    <a:pt x="152672" y="179731"/>
                  </a:moveTo>
                  <a:cubicBezTo>
                    <a:pt x="152672" y="176470"/>
                    <a:pt x="149877" y="176470"/>
                    <a:pt x="148945" y="176470"/>
                  </a:cubicBezTo>
                  <a:cubicBezTo>
                    <a:pt x="145840" y="176470"/>
                    <a:pt x="145840" y="177449"/>
                    <a:pt x="144288" y="182339"/>
                  </a:cubicBezTo>
                  <a:cubicBezTo>
                    <a:pt x="139630" y="199619"/>
                    <a:pt x="129694" y="222768"/>
                    <a:pt x="112615" y="222768"/>
                  </a:cubicBezTo>
                  <a:cubicBezTo>
                    <a:pt x="107337" y="222768"/>
                    <a:pt x="105163" y="219507"/>
                    <a:pt x="105163" y="212009"/>
                  </a:cubicBezTo>
                  <a:cubicBezTo>
                    <a:pt x="105163" y="203858"/>
                    <a:pt x="107958" y="196033"/>
                    <a:pt x="110752" y="188860"/>
                  </a:cubicBezTo>
                  <a:cubicBezTo>
                    <a:pt x="115721" y="174840"/>
                    <a:pt x="129694" y="136042"/>
                    <a:pt x="129694" y="117131"/>
                  </a:cubicBezTo>
                  <a:cubicBezTo>
                    <a:pt x="129694" y="95939"/>
                    <a:pt x="117273" y="82245"/>
                    <a:pt x="93985" y="82245"/>
                  </a:cubicBezTo>
                  <a:cubicBezTo>
                    <a:pt x="74422" y="82245"/>
                    <a:pt x="59518" y="92352"/>
                    <a:pt x="48029" y="107350"/>
                  </a:cubicBezTo>
                  <a:lnTo>
                    <a:pt x="72249" y="3670"/>
                  </a:lnTo>
                  <a:cubicBezTo>
                    <a:pt x="72249" y="3670"/>
                    <a:pt x="72249" y="84"/>
                    <a:pt x="68212" y="84"/>
                  </a:cubicBezTo>
                  <a:cubicBezTo>
                    <a:pt x="61070" y="84"/>
                    <a:pt x="38403" y="2692"/>
                    <a:pt x="30330" y="3344"/>
                  </a:cubicBezTo>
                  <a:cubicBezTo>
                    <a:pt x="27845" y="3670"/>
                    <a:pt x="24430" y="3996"/>
                    <a:pt x="24430" y="9865"/>
                  </a:cubicBezTo>
                  <a:cubicBezTo>
                    <a:pt x="24430" y="13777"/>
                    <a:pt x="27224" y="13777"/>
                    <a:pt x="31882" y="13777"/>
                  </a:cubicBezTo>
                  <a:cubicBezTo>
                    <a:pt x="46787" y="13777"/>
                    <a:pt x="47408" y="16060"/>
                    <a:pt x="47408" y="19320"/>
                  </a:cubicBezTo>
                  <a:lnTo>
                    <a:pt x="46476" y="25841"/>
                  </a:lnTo>
                  <a:lnTo>
                    <a:pt x="1452" y="213639"/>
                  </a:lnTo>
                  <a:cubicBezTo>
                    <a:pt x="210" y="218203"/>
                    <a:pt x="210" y="218855"/>
                    <a:pt x="210" y="220812"/>
                  </a:cubicBezTo>
                  <a:cubicBezTo>
                    <a:pt x="210" y="228310"/>
                    <a:pt x="6420" y="229941"/>
                    <a:pt x="9215" y="229941"/>
                  </a:cubicBezTo>
                  <a:cubicBezTo>
                    <a:pt x="14183" y="229941"/>
                    <a:pt x="19151" y="226028"/>
                    <a:pt x="20704" y="221464"/>
                  </a:cubicBezTo>
                  <a:lnTo>
                    <a:pt x="26603" y="196685"/>
                  </a:lnTo>
                  <a:lnTo>
                    <a:pt x="33435" y="167341"/>
                  </a:lnTo>
                  <a:cubicBezTo>
                    <a:pt x="35298" y="160168"/>
                    <a:pt x="37161" y="152996"/>
                    <a:pt x="38713" y="145497"/>
                  </a:cubicBezTo>
                  <a:cubicBezTo>
                    <a:pt x="39334" y="143541"/>
                    <a:pt x="41819" y="132781"/>
                    <a:pt x="42129" y="130825"/>
                  </a:cubicBezTo>
                  <a:cubicBezTo>
                    <a:pt x="43061" y="127891"/>
                    <a:pt x="52686" y="109633"/>
                    <a:pt x="63244" y="100829"/>
                  </a:cubicBezTo>
                  <a:cubicBezTo>
                    <a:pt x="70075" y="95613"/>
                    <a:pt x="79701" y="89418"/>
                    <a:pt x="93053" y="89418"/>
                  </a:cubicBezTo>
                  <a:cubicBezTo>
                    <a:pt x="106405" y="89418"/>
                    <a:pt x="109821" y="100503"/>
                    <a:pt x="109821" y="112241"/>
                  </a:cubicBezTo>
                  <a:cubicBezTo>
                    <a:pt x="109821" y="129847"/>
                    <a:pt x="98021" y="165385"/>
                    <a:pt x="90569" y="185273"/>
                  </a:cubicBezTo>
                  <a:cubicBezTo>
                    <a:pt x="88085" y="192772"/>
                    <a:pt x="86532" y="196685"/>
                    <a:pt x="86532" y="203206"/>
                  </a:cubicBezTo>
                  <a:cubicBezTo>
                    <a:pt x="86532" y="218529"/>
                    <a:pt x="97400" y="229941"/>
                    <a:pt x="111994" y="229941"/>
                  </a:cubicBezTo>
                  <a:cubicBezTo>
                    <a:pt x="141183" y="229941"/>
                    <a:pt x="152672" y="182339"/>
                    <a:pt x="152672" y="179731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36" name="Figura a mano libera: forma 135">
              <a:extLst>
                <a:ext uri="{FF2B5EF4-FFF2-40B4-BE49-F238E27FC236}">
                  <a16:creationId xmlns:a16="http://schemas.microsoft.com/office/drawing/2014/main" id="{1F8D919D-7335-25B0-70FF-8826C3EF890C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7490330" y="8974123"/>
              <a:ext cx="79118" cy="151542"/>
            </a:xfrm>
            <a:custGeom>
              <a:avLst/>
              <a:gdLst>
                <a:gd name="connsiteX0" fmla="*/ 79333 w 79118"/>
                <a:gd name="connsiteY0" fmla="*/ 151630 h 151542"/>
                <a:gd name="connsiteX1" fmla="*/ 79333 w 79118"/>
                <a:gd name="connsiteY1" fmla="*/ 143414 h 151542"/>
                <a:gd name="connsiteX2" fmla="*/ 71074 w 79118"/>
                <a:gd name="connsiteY2" fmla="*/ 143414 h 151542"/>
                <a:gd name="connsiteX3" fmla="*/ 49338 w 79118"/>
                <a:gd name="connsiteY3" fmla="*/ 132915 h 151542"/>
                <a:gd name="connsiteX4" fmla="*/ 49338 w 79118"/>
                <a:gd name="connsiteY4" fmla="*/ 6477 h 151542"/>
                <a:gd name="connsiteX5" fmla="*/ 42817 w 79118"/>
                <a:gd name="connsiteY5" fmla="*/ 87 h 151542"/>
                <a:gd name="connsiteX6" fmla="*/ 215 w 79118"/>
                <a:gd name="connsiteY6" fmla="*/ 14694 h 151542"/>
                <a:gd name="connsiteX7" fmla="*/ 215 w 79118"/>
                <a:gd name="connsiteY7" fmla="*/ 22910 h 151542"/>
                <a:gd name="connsiteX8" fmla="*/ 31732 w 79118"/>
                <a:gd name="connsiteY8" fmla="*/ 16519 h 151542"/>
                <a:gd name="connsiteX9" fmla="*/ 31732 w 79118"/>
                <a:gd name="connsiteY9" fmla="*/ 132915 h 151542"/>
                <a:gd name="connsiteX10" fmla="*/ 9996 w 79118"/>
                <a:gd name="connsiteY10" fmla="*/ 143414 h 151542"/>
                <a:gd name="connsiteX11" fmla="*/ 1736 w 79118"/>
                <a:gd name="connsiteY11" fmla="*/ 143414 h 151542"/>
                <a:gd name="connsiteX12" fmla="*/ 1736 w 79118"/>
                <a:gd name="connsiteY12" fmla="*/ 151630 h 151542"/>
                <a:gd name="connsiteX13" fmla="*/ 40426 w 79118"/>
                <a:gd name="connsiteY13" fmla="*/ 150717 h 151542"/>
                <a:gd name="connsiteX14" fmla="*/ 79333 w 79118"/>
                <a:gd name="connsiteY14" fmla="*/ 151630 h 151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118" h="151542">
                  <a:moveTo>
                    <a:pt x="79333" y="151630"/>
                  </a:moveTo>
                  <a:lnTo>
                    <a:pt x="79333" y="143414"/>
                  </a:lnTo>
                  <a:lnTo>
                    <a:pt x="71074" y="143414"/>
                  </a:lnTo>
                  <a:cubicBezTo>
                    <a:pt x="49338" y="143414"/>
                    <a:pt x="49338" y="140447"/>
                    <a:pt x="49338" y="132915"/>
                  </a:cubicBezTo>
                  <a:lnTo>
                    <a:pt x="49338" y="6477"/>
                  </a:lnTo>
                  <a:cubicBezTo>
                    <a:pt x="49338" y="315"/>
                    <a:pt x="48903" y="87"/>
                    <a:pt x="42817" y="87"/>
                  </a:cubicBezTo>
                  <a:cubicBezTo>
                    <a:pt x="28906" y="14465"/>
                    <a:pt x="9126" y="14694"/>
                    <a:pt x="215" y="14694"/>
                  </a:cubicBezTo>
                  <a:lnTo>
                    <a:pt x="215" y="22910"/>
                  </a:lnTo>
                  <a:cubicBezTo>
                    <a:pt x="5431" y="22910"/>
                    <a:pt x="19777" y="22910"/>
                    <a:pt x="31732" y="16519"/>
                  </a:cubicBezTo>
                  <a:lnTo>
                    <a:pt x="31732" y="132915"/>
                  </a:lnTo>
                  <a:cubicBezTo>
                    <a:pt x="31732" y="140447"/>
                    <a:pt x="31732" y="143414"/>
                    <a:pt x="9996" y="143414"/>
                  </a:cubicBezTo>
                  <a:lnTo>
                    <a:pt x="1736" y="143414"/>
                  </a:lnTo>
                  <a:lnTo>
                    <a:pt x="1736" y="151630"/>
                  </a:lnTo>
                  <a:lnTo>
                    <a:pt x="40426" y="150717"/>
                  </a:lnTo>
                  <a:lnTo>
                    <a:pt x="79333" y="151630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37" name="Figura a mano libera: forma 136">
              <a:extLst>
                <a:ext uri="{FF2B5EF4-FFF2-40B4-BE49-F238E27FC236}">
                  <a16:creationId xmlns:a16="http://schemas.microsoft.com/office/drawing/2014/main" id="{2D4D0949-60F6-E5B0-AE34-9039F450BC93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7688959" y="8801240"/>
              <a:ext cx="71728" cy="324734"/>
            </a:xfrm>
            <a:custGeom>
              <a:avLst/>
              <a:gdLst>
                <a:gd name="connsiteX0" fmla="*/ 71950 w 71728"/>
                <a:gd name="connsiteY0" fmla="*/ 321558 h 324734"/>
                <a:gd name="connsiteX1" fmla="*/ 70708 w 71728"/>
                <a:gd name="connsiteY1" fmla="*/ 318949 h 324734"/>
                <a:gd name="connsiteX2" fmla="*/ 16989 w 71728"/>
                <a:gd name="connsiteY2" fmla="*/ 176145 h 324734"/>
                <a:gd name="connsiteX3" fmla="*/ 16989 w 71728"/>
                <a:gd name="connsiteY3" fmla="*/ 148757 h 324734"/>
                <a:gd name="connsiteX4" fmla="*/ 70708 w 71728"/>
                <a:gd name="connsiteY4" fmla="*/ 5953 h 324734"/>
                <a:gd name="connsiteX5" fmla="*/ 71950 w 71728"/>
                <a:gd name="connsiteY5" fmla="*/ 3344 h 324734"/>
                <a:gd name="connsiteX6" fmla="*/ 68845 w 71728"/>
                <a:gd name="connsiteY6" fmla="*/ 84 h 324734"/>
                <a:gd name="connsiteX7" fmla="*/ 66982 w 71728"/>
                <a:gd name="connsiteY7" fmla="*/ 736 h 324734"/>
                <a:gd name="connsiteX8" fmla="*/ 221 w 71728"/>
                <a:gd name="connsiteY8" fmla="*/ 148757 h 324734"/>
                <a:gd name="connsiteX9" fmla="*/ 221 w 71728"/>
                <a:gd name="connsiteY9" fmla="*/ 176145 h 324734"/>
                <a:gd name="connsiteX10" fmla="*/ 66982 w 71728"/>
                <a:gd name="connsiteY10" fmla="*/ 324166 h 324734"/>
                <a:gd name="connsiteX11" fmla="*/ 68845 w 71728"/>
                <a:gd name="connsiteY11" fmla="*/ 324818 h 324734"/>
                <a:gd name="connsiteX12" fmla="*/ 71950 w 71728"/>
                <a:gd name="connsiteY12" fmla="*/ 321558 h 32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728" h="324734">
                  <a:moveTo>
                    <a:pt x="71950" y="321558"/>
                  </a:moveTo>
                  <a:cubicBezTo>
                    <a:pt x="71950" y="320580"/>
                    <a:pt x="71329" y="319601"/>
                    <a:pt x="70708" y="318949"/>
                  </a:cubicBezTo>
                  <a:cubicBezTo>
                    <a:pt x="38415" y="293518"/>
                    <a:pt x="16989" y="228311"/>
                    <a:pt x="16989" y="176145"/>
                  </a:cubicBezTo>
                  <a:lnTo>
                    <a:pt x="16989" y="148757"/>
                  </a:lnTo>
                  <a:cubicBezTo>
                    <a:pt x="16989" y="96591"/>
                    <a:pt x="38415" y="31384"/>
                    <a:pt x="70708" y="5953"/>
                  </a:cubicBezTo>
                  <a:cubicBezTo>
                    <a:pt x="71329" y="5301"/>
                    <a:pt x="71950" y="4322"/>
                    <a:pt x="71950" y="3344"/>
                  </a:cubicBezTo>
                  <a:cubicBezTo>
                    <a:pt x="71950" y="1714"/>
                    <a:pt x="70397" y="84"/>
                    <a:pt x="68845" y="84"/>
                  </a:cubicBezTo>
                  <a:cubicBezTo>
                    <a:pt x="68224" y="84"/>
                    <a:pt x="67603" y="410"/>
                    <a:pt x="66982" y="736"/>
                  </a:cubicBezTo>
                  <a:cubicBezTo>
                    <a:pt x="32825" y="27797"/>
                    <a:pt x="221" y="93005"/>
                    <a:pt x="221" y="148757"/>
                  </a:cubicBezTo>
                  <a:lnTo>
                    <a:pt x="221" y="176145"/>
                  </a:lnTo>
                  <a:cubicBezTo>
                    <a:pt x="221" y="231897"/>
                    <a:pt x="32825" y="297105"/>
                    <a:pt x="66982" y="324166"/>
                  </a:cubicBezTo>
                  <a:cubicBezTo>
                    <a:pt x="67603" y="324492"/>
                    <a:pt x="68224" y="324818"/>
                    <a:pt x="68845" y="324818"/>
                  </a:cubicBezTo>
                  <a:cubicBezTo>
                    <a:pt x="70397" y="324818"/>
                    <a:pt x="71950" y="323188"/>
                    <a:pt x="71950" y="321558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38" name="Figura a mano libera: forma 137">
              <a:extLst>
                <a:ext uri="{FF2B5EF4-FFF2-40B4-BE49-F238E27FC236}">
                  <a16:creationId xmlns:a16="http://schemas.microsoft.com/office/drawing/2014/main" id="{72F08A03-55FD-6FA1-31F2-6CE3D9A10548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7785528" y="8841026"/>
              <a:ext cx="95327" cy="207686"/>
            </a:xfrm>
            <a:custGeom>
              <a:avLst/>
              <a:gdLst>
                <a:gd name="connsiteX0" fmla="*/ 95553 w 95327"/>
                <a:gd name="connsiteY0" fmla="*/ 67248 h 207686"/>
                <a:gd name="connsiteX1" fmla="*/ 86858 w 95327"/>
                <a:gd name="connsiteY1" fmla="*/ 63661 h 207686"/>
                <a:gd name="connsiteX2" fmla="*/ 59533 w 95327"/>
                <a:gd name="connsiteY2" fmla="*/ 63661 h 207686"/>
                <a:gd name="connsiteX3" fmla="*/ 72264 w 95327"/>
                <a:gd name="connsiteY3" fmla="*/ 8887 h 207686"/>
                <a:gd name="connsiteX4" fmla="*/ 63259 w 95327"/>
                <a:gd name="connsiteY4" fmla="*/ 84 h 207686"/>
                <a:gd name="connsiteX5" fmla="*/ 50839 w 95327"/>
                <a:gd name="connsiteY5" fmla="*/ 11821 h 207686"/>
                <a:gd name="connsiteX6" fmla="*/ 38729 w 95327"/>
                <a:gd name="connsiteY6" fmla="*/ 63661 h 207686"/>
                <a:gd name="connsiteX7" fmla="*/ 9541 w 95327"/>
                <a:gd name="connsiteY7" fmla="*/ 63661 h 207686"/>
                <a:gd name="connsiteX8" fmla="*/ 225 w 95327"/>
                <a:gd name="connsiteY8" fmla="*/ 69856 h 207686"/>
                <a:gd name="connsiteX9" fmla="*/ 8920 w 95327"/>
                <a:gd name="connsiteY9" fmla="*/ 73768 h 207686"/>
                <a:gd name="connsiteX10" fmla="*/ 36245 w 95327"/>
                <a:gd name="connsiteY10" fmla="*/ 73768 h 207686"/>
                <a:gd name="connsiteX11" fmla="*/ 12646 w 95327"/>
                <a:gd name="connsiteY11" fmla="*/ 177775 h 207686"/>
                <a:gd name="connsiteX12" fmla="*/ 41213 w 95327"/>
                <a:gd name="connsiteY12" fmla="*/ 207770 h 207686"/>
                <a:gd name="connsiteX13" fmla="*/ 90584 w 95327"/>
                <a:gd name="connsiteY13" fmla="*/ 157560 h 207686"/>
                <a:gd name="connsiteX14" fmla="*/ 86858 w 95327"/>
                <a:gd name="connsiteY14" fmla="*/ 154300 h 207686"/>
                <a:gd name="connsiteX15" fmla="*/ 82201 w 95327"/>
                <a:gd name="connsiteY15" fmla="*/ 158864 h 207686"/>
                <a:gd name="connsiteX16" fmla="*/ 41834 w 95327"/>
                <a:gd name="connsiteY16" fmla="*/ 200597 h 207686"/>
                <a:gd name="connsiteX17" fmla="*/ 32208 w 95327"/>
                <a:gd name="connsiteY17" fmla="*/ 185600 h 207686"/>
                <a:gd name="connsiteX18" fmla="*/ 34071 w 95327"/>
                <a:gd name="connsiteY18" fmla="*/ 169950 h 207686"/>
                <a:gd name="connsiteX19" fmla="*/ 57049 w 95327"/>
                <a:gd name="connsiteY19" fmla="*/ 73768 h 207686"/>
                <a:gd name="connsiteX20" fmla="*/ 86237 w 95327"/>
                <a:gd name="connsiteY20" fmla="*/ 73768 h 207686"/>
                <a:gd name="connsiteX21" fmla="*/ 95553 w 95327"/>
                <a:gd name="connsiteY21" fmla="*/ 67248 h 20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327" h="207686">
                  <a:moveTo>
                    <a:pt x="95553" y="67248"/>
                  </a:moveTo>
                  <a:cubicBezTo>
                    <a:pt x="95553" y="63661"/>
                    <a:pt x="92447" y="63661"/>
                    <a:pt x="86858" y="63661"/>
                  </a:cubicBezTo>
                  <a:lnTo>
                    <a:pt x="59533" y="63661"/>
                  </a:lnTo>
                  <a:cubicBezTo>
                    <a:pt x="70712" y="17364"/>
                    <a:pt x="72264" y="10843"/>
                    <a:pt x="72264" y="8887"/>
                  </a:cubicBezTo>
                  <a:cubicBezTo>
                    <a:pt x="72264" y="3344"/>
                    <a:pt x="68538" y="84"/>
                    <a:pt x="63259" y="84"/>
                  </a:cubicBezTo>
                  <a:cubicBezTo>
                    <a:pt x="62328" y="84"/>
                    <a:pt x="53633" y="410"/>
                    <a:pt x="50839" y="11821"/>
                  </a:cubicBezTo>
                  <a:lnTo>
                    <a:pt x="38729" y="63661"/>
                  </a:lnTo>
                  <a:lnTo>
                    <a:pt x="9541" y="63661"/>
                  </a:lnTo>
                  <a:cubicBezTo>
                    <a:pt x="3330" y="63661"/>
                    <a:pt x="225" y="63661"/>
                    <a:pt x="225" y="69856"/>
                  </a:cubicBezTo>
                  <a:cubicBezTo>
                    <a:pt x="225" y="73768"/>
                    <a:pt x="2709" y="73768"/>
                    <a:pt x="8920" y="73768"/>
                  </a:cubicBezTo>
                  <a:lnTo>
                    <a:pt x="36245" y="73768"/>
                  </a:lnTo>
                  <a:cubicBezTo>
                    <a:pt x="13888" y="166363"/>
                    <a:pt x="12646" y="171906"/>
                    <a:pt x="12646" y="177775"/>
                  </a:cubicBezTo>
                  <a:cubicBezTo>
                    <a:pt x="12646" y="195381"/>
                    <a:pt x="24445" y="207770"/>
                    <a:pt x="41213" y="207770"/>
                  </a:cubicBezTo>
                  <a:cubicBezTo>
                    <a:pt x="72885" y="207770"/>
                    <a:pt x="90584" y="160169"/>
                    <a:pt x="90584" y="157560"/>
                  </a:cubicBezTo>
                  <a:cubicBezTo>
                    <a:pt x="90584" y="154300"/>
                    <a:pt x="88100" y="154300"/>
                    <a:pt x="86858" y="154300"/>
                  </a:cubicBezTo>
                  <a:cubicBezTo>
                    <a:pt x="84064" y="154300"/>
                    <a:pt x="83753" y="155278"/>
                    <a:pt x="82201" y="158864"/>
                  </a:cubicBezTo>
                  <a:cubicBezTo>
                    <a:pt x="68849" y="192772"/>
                    <a:pt x="52391" y="200597"/>
                    <a:pt x="41834" y="200597"/>
                  </a:cubicBezTo>
                  <a:cubicBezTo>
                    <a:pt x="35313" y="200597"/>
                    <a:pt x="32208" y="196359"/>
                    <a:pt x="32208" y="185600"/>
                  </a:cubicBezTo>
                  <a:cubicBezTo>
                    <a:pt x="32208" y="177775"/>
                    <a:pt x="32829" y="175492"/>
                    <a:pt x="34071" y="169950"/>
                  </a:cubicBezTo>
                  <a:lnTo>
                    <a:pt x="57049" y="73768"/>
                  </a:lnTo>
                  <a:lnTo>
                    <a:pt x="86237" y="73768"/>
                  </a:lnTo>
                  <a:cubicBezTo>
                    <a:pt x="92447" y="73768"/>
                    <a:pt x="95553" y="73768"/>
                    <a:pt x="95553" y="67248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39" name="Figura a mano libera: forma 138">
              <a:extLst>
                <a:ext uri="{FF2B5EF4-FFF2-40B4-BE49-F238E27FC236}">
                  <a16:creationId xmlns:a16="http://schemas.microsoft.com/office/drawing/2014/main" id="{9FF50E69-20B3-4ABC-99E6-5E19E1D2A76B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7908181" y="8801240"/>
              <a:ext cx="71728" cy="324734"/>
            </a:xfrm>
            <a:custGeom>
              <a:avLst/>
              <a:gdLst>
                <a:gd name="connsiteX0" fmla="*/ 71957 w 71728"/>
                <a:gd name="connsiteY0" fmla="*/ 176145 h 324734"/>
                <a:gd name="connsiteX1" fmla="*/ 71957 w 71728"/>
                <a:gd name="connsiteY1" fmla="*/ 148757 h 324734"/>
                <a:gd name="connsiteX2" fmla="*/ 5197 w 71728"/>
                <a:gd name="connsiteY2" fmla="*/ 736 h 324734"/>
                <a:gd name="connsiteX3" fmla="*/ 3334 w 71728"/>
                <a:gd name="connsiteY3" fmla="*/ 84 h 324734"/>
                <a:gd name="connsiteX4" fmla="*/ 229 w 71728"/>
                <a:gd name="connsiteY4" fmla="*/ 3344 h 324734"/>
                <a:gd name="connsiteX5" fmla="*/ 1471 w 71728"/>
                <a:gd name="connsiteY5" fmla="*/ 5953 h 324734"/>
                <a:gd name="connsiteX6" fmla="*/ 55190 w 71728"/>
                <a:gd name="connsiteY6" fmla="*/ 148757 h 324734"/>
                <a:gd name="connsiteX7" fmla="*/ 55190 w 71728"/>
                <a:gd name="connsiteY7" fmla="*/ 176145 h 324734"/>
                <a:gd name="connsiteX8" fmla="*/ 1471 w 71728"/>
                <a:gd name="connsiteY8" fmla="*/ 318949 h 324734"/>
                <a:gd name="connsiteX9" fmla="*/ 229 w 71728"/>
                <a:gd name="connsiteY9" fmla="*/ 321558 h 324734"/>
                <a:gd name="connsiteX10" fmla="*/ 3334 w 71728"/>
                <a:gd name="connsiteY10" fmla="*/ 324818 h 324734"/>
                <a:gd name="connsiteX11" fmla="*/ 5197 w 71728"/>
                <a:gd name="connsiteY11" fmla="*/ 324166 h 324734"/>
                <a:gd name="connsiteX12" fmla="*/ 71957 w 71728"/>
                <a:gd name="connsiteY12" fmla="*/ 176145 h 32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728" h="324734">
                  <a:moveTo>
                    <a:pt x="71957" y="176145"/>
                  </a:moveTo>
                  <a:lnTo>
                    <a:pt x="71957" y="148757"/>
                  </a:lnTo>
                  <a:cubicBezTo>
                    <a:pt x="71957" y="93005"/>
                    <a:pt x="39353" y="27797"/>
                    <a:pt x="5197" y="736"/>
                  </a:cubicBezTo>
                  <a:cubicBezTo>
                    <a:pt x="4576" y="410"/>
                    <a:pt x="3955" y="84"/>
                    <a:pt x="3334" y="84"/>
                  </a:cubicBezTo>
                  <a:cubicBezTo>
                    <a:pt x="1781" y="84"/>
                    <a:pt x="229" y="1714"/>
                    <a:pt x="229" y="3344"/>
                  </a:cubicBezTo>
                  <a:cubicBezTo>
                    <a:pt x="229" y="4322"/>
                    <a:pt x="850" y="5301"/>
                    <a:pt x="1471" y="5953"/>
                  </a:cubicBezTo>
                  <a:cubicBezTo>
                    <a:pt x="33764" y="31384"/>
                    <a:pt x="55190" y="96591"/>
                    <a:pt x="55190" y="148757"/>
                  </a:cubicBezTo>
                  <a:lnTo>
                    <a:pt x="55190" y="176145"/>
                  </a:lnTo>
                  <a:cubicBezTo>
                    <a:pt x="55190" y="228311"/>
                    <a:pt x="33764" y="293518"/>
                    <a:pt x="1471" y="318949"/>
                  </a:cubicBezTo>
                  <a:cubicBezTo>
                    <a:pt x="850" y="319601"/>
                    <a:pt x="229" y="320580"/>
                    <a:pt x="229" y="321558"/>
                  </a:cubicBezTo>
                  <a:cubicBezTo>
                    <a:pt x="229" y="323188"/>
                    <a:pt x="1781" y="324818"/>
                    <a:pt x="3334" y="324818"/>
                  </a:cubicBezTo>
                  <a:cubicBezTo>
                    <a:pt x="3955" y="324818"/>
                    <a:pt x="4576" y="324492"/>
                    <a:pt x="5197" y="324166"/>
                  </a:cubicBezTo>
                  <a:cubicBezTo>
                    <a:pt x="39353" y="297105"/>
                    <a:pt x="71957" y="231897"/>
                    <a:pt x="71957" y="176145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40" name="Figura a mano libera: forma 139">
              <a:extLst>
                <a:ext uri="{FF2B5EF4-FFF2-40B4-BE49-F238E27FC236}">
                  <a16:creationId xmlns:a16="http://schemas.microsoft.com/office/drawing/2014/main" id="{AA379D7F-7BCD-FEA0-6F9A-0AF261C6E84E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8072033" y="8901017"/>
              <a:ext cx="168297" cy="147695"/>
            </a:xfrm>
            <a:custGeom>
              <a:avLst/>
              <a:gdLst>
                <a:gd name="connsiteX0" fmla="*/ 168533 w 168297"/>
                <a:gd name="connsiteY0" fmla="*/ 97570 h 147695"/>
                <a:gd name="connsiteX1" fmla="*/ 164806 w 168297"/>
                <a:gd name="connsiteY1" fmla="*/ 94309 h 147695"/>
                <a:gd name="connsiteX2" fmla="*/ 160149 w 168297"/>
                <a:gd name="connsiteY2" fmla="*/ 100178 h 147695"/>
                <a:gd name="connsiteX3" fmla="*/ 128476 w 168297"/>
                <a:gd name="connsiteY3" fmla="*/ 140607 h 147695"/>
                <a:gd name="connsiteX4" fmla="*/ 121024 w 168297"/>
                <a:gd name="connsiteY4" fmla="*/ 129847 h 147695"/>
                <a:gd name="connsiteX5" fmla="*/ 126613 w 168297"/>
                <a:gd name="connsiteY5" fmla="*/ 106699 h 147695"/>
                <a:gd name="connsiteX6" fmla="*/ 145555 w 168297"/>
                <a:gd name="connsiteY6" fmla="*/ 34970 h 147695"/>
                <a:gd name="connsiteX7" fmla="*/ 109846 w 168297"/>
                <a:gd name="connsiteY7" fmla="*/ 84 h 147695"/>
                <a:gd name="connsiteX8" fmla="*/ 61406 w 168297"/>
                <a:gd name="connsiteY8" fmla="*/ 28449 h 147695"/>
                <a:gd name="connsiteX9" fmla="*/ 32839 w 168297"/>
                <a:gd name="connsiteY9" fmla="*/ 84 h 147695"/>
                <a:gd name="connsiteX10" fmla="*/ 9550 w 168297"/>
                <a:gd name="connsiteY10" fmla="*/ 18668 h 147695"/>
                <a:gd name="connsiteX11" fmla="*/ 235 w 168297"/>
                <a:gd name="connsiteY11" fmla="*/ 50294 h 147695"/>
                <a:gd name="connsiteX12" fmla="*/ 3961 w 168297"/>
                <a:gd name="connsiteY12" fmla="*/ 53554 h 147695"/>
                <a:gd name="connsiteX13" fmla="*/ 9240 w 168297"/>
                <a:gd name="connsiteY13" fmla="*/ 46055 h 147695"/>
                <a:gd name="connsiteX14" fmla="*/ 31907 w 168297"/>
                <a:gd name="connsiteY14" fmla="*/ 7257 h 147695"/>
                <a:gd name="connsiteX15" fmla="*/ 41533 w 168297"/>
                <a:gd name="connsiteY15" fmla="*/ 22255 h 147695"/>
                <a:gd name="connsiteX16" fmla="*/ 36565 w 168297"/>
                <a:gd name="connsiteY16" fmla="*/ 49642 h 147695"/>
                <a:gd name="connsiteX17" fmla="*/ 18555 w 168297"/>
                <a:gd name="connsiteY17" fmla="*/ 124957 h 147695"/>
                <a:gd name="connsiteX18" fmla="*/ 15760 w 168297"/>
                <a:gd name="connsiteY18" fmla="*/ 138976 h 147695"/>
                <a:gd name="connsiteX19" fmla="*/ 24765 w 168297"/>
                <a:gd name="connsiteY19" fmla="*/ 147779 h 147695"/>
                <a:gd name="connsiteX20" fmla="*/ 36254 w 168297"/>
                <a:gd name="connsiteY20" fmla="*/ 138650 h 147695"/>
                <a:gd name="connsiteX21" fmla="*/ 42154 w 168297"/>
                <a:gd name="connsiteY21" fmla="*/ 114523 h 147695"/>
                <a:gd name="connsiteX22" fmla="*/ 48985 w 168297"/>
                <a:gd name="connsiteY22" fmla="*/ 85180 h 147695"/>
                <a:gd name="connsiteX23" fmla="*/ 54264 w 168297"/>
                <a:gd name="connsiteY23" fmla="*/ 63335 h 147695"/>
                <a:gd name="connsiteX24" fmla="*/ 58301 w 168297"/>
                <a:gd name="connsiteY24" fmla="*/ 47034 h 147695"/>
                <a:gd name="connsiteX25" fmla="*/ 108914 w 168297"/>
                <a:gd name="connsiteY25" fmla="*/ 7257 h 147695"/>
                <a:gd name="connsiteX26" fmla="*/ 125682 w 168297"/>
                <a:gd name="connsiteY26" fmla="*/ 30080 h 147695"/>
                <a:gd name="connsiteX27" fmla="*/ 105499 w 168297"/>
                <a:gd name="connsiteY27" fmla="*/ 106046 h 147695"/>
                <a:gd name="connsiteX28" fmla="*/ 102393 w 168297"/>
                <a:gd name="connsiteY28" fmla="*/ 121044 h 147695"/>
                <a:gd name="connsiteX29" fmla="*/ 127855 w 168297"/>
                <a:gd name="connsiteY29" fmla="*/ 147779 h 147695"/>
                <a:gd name="connsiteX30" fmla="*/ 168533 w 168297"/>
                <a:gd name="connsiteY30" fmla="*/ 97570 h 14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68297" h="147695">
                  <a:moveTo>
                    <a:pt x="168533" y="97570"/>
                  </a:moveTo>
                  <a:cubicBezTo>
                    <a:pt x="168533" y="94309"/>
                    <a:pt x="165738" y="94309"/>
                    <a:pt x="164806" y="94309"/>
                  </a:cubicBezTo>
                  <a:cubicBezTo>
                    <a:pt x="161701" y="94309"/>
                    <a:pt x="161701" y="95287"/>
                    <a:pt x="160149" y="100178"/>
                  </a:cubicBezTo>
                  <a:cubicBezTo>
                    <a:pt x="153938" y="122348"/>
                    <a:pt x="143692" y="140607"/>
                    <a:pt x="128476" y="140607"/>
                  </a:cubicBezTo>
                  <a:cubicBezTo>
                    <a:pt x="123198" y="140607"/>
                    <a:pt x="121024" y="137346"/>
                    <a:pt x="121024" y="129847"/>
                  </a:cubicBezTo>
                  <a:cubicBezTo>
                    <a:pt x="121024" y="121696"/>
                    <a:pt x="123819" y="113871"/>
                    <a:pt x="126613" y="106699"/>
                  </a:cubicBezTo>
                  <a:cubicBezTo>
                    <a:pt x="132513" y="89419"/>
                    <a:pt x="145555" y="53554"/>
                    <a:pt x="145555" y="34970"/>
                  </a:cubicBezTo>
                  <a:cubicBezTo>
                    <a:pt x="145555" y="13126"/>
                    <a:pt x="132203" y="84"/>
                    <a:pt x="109846" y="84"/>
                  </a:cubicBezTo>
                  <a:cubicBezTo>
                    <a:pt x="81900" y="84"/>
                    <a:pt x="66684" y="20950"/>
                    <a:pt x="61406" y="28449"/>
                  </a:cubicBezTo>
                  <a:cubicBezTo>
                    <a:pt x="59853" y="10191"/>
                    <a:pt x="47122" y="84"/>
                    <a:pt x="32839" y="84"/>
                  </a:cubicBezTo>
                  <a:cubicBezTo>
                    <a:pt x="18555" y="84"/>
                    <a:pt x="12655" y="12800"/>
                    <a:pt x="9550" y="18668"/>
                  </a:cubicBezTo>
                  <a:cubicBezTo>
                    <a:pt x="4582" y="29754"/>
                    <a:pt x="235" y="48990"/>
                    <a:pt x="235" y="50294"/>
                  </a:cubicBezTo>
                  <a:cubicBezTo>
                    <a:pt x="235" y="53554"/>
                    <a:pt x="3961" y="53554"/>
                    <a:pt x="3961" y="53554"/>
                  </a:cubicBezTo>
                  <a:cubicBezTo>
                    <a:pt x="7066" y="53554"/>
                    <a:pt x="7377" y="53228"/>
                    <a:pt x="9240" y="46055"/>
                  </a:cubicBezTo>
                  <a:cubicBezTo>
                    <a:pt x="14518" y="22907"/>
                    <a:pt x="20729" y="7257"/>
                    <a:pt x="31907" y="7257"/>
                  </a:cubicBezTo>
                  <a:cubicBezTo>
                    <a:pt x="38117" y="7257"/>
                    <a:pt x="41533" y="11495"/>
                    <a:pt x="41533" y="22255"/>
                  </a:cubicBezTo>
                  <a:cubicBezTo>
                    <a:pt x="41533" y="29101"/>
                    <a:pt x="40601" y="32688"/>
                    <a:pt x="36565" y="49642"/>
                  </a:cubicBezTo>
                  <a:lnTo>
                    <a:pt x="18555" y="124957"/>
                  </a:lnTo>
                  <a:cubicBezTo>
                    <a:pt x="17623" y="129847"/>
                    <a:pt x="15760" y="137346"/>
                    <a:pt x="15760" y="138976"/>
                  </a:cubicBezTo>
                  <a:cubicBezTo>
                    <a:pt x="15760" y="144845"/>
                    <a:pt x="20108" y="147779"/>
                    <a:pt x="24765" y="147779"/>
                  </a:cubicBezTo>
                  <a:cubicBezTo>
                    <a:pt x="28491" y="147779"/>
                    <a:pt x="34081" y="145171"/>
                    <a:pt x="36254" y="138650"/>
                  </a:cubicBezTo>
                  <a:cubicBezTo>
                    <a:pt x="36565" y="137998"/>
                    <a:pt x="40291" y="122674"/>
                    <a:pt x="42154" y="114523"/>
                  </a:cubicBezTo>
                  <a:lnTo>
                    <a:pt x="48985" y="85180"/>
                  </a:lnTo>
                  <a:cubicBezTo>
                    <a:pt x="50848" y="78007"/>
                    <a:pt x="52711" y="70834"/>
                    <a:pt x="54264" y="63335"/>
                  </a:cubicBezTo>
                  <a:lnTo>
                    <a:pt x="58301" y="47034"/>
                  </a:lnTo>
                  <a:cubicBezTo>
                    <a:pt x="62958" y="36926"/>
                    <a:pt x="79415" y="7257"/>
                    <a:pt x="108914" y="7257"/>
                  </a:cubicBezTo>
                  <a:cubicBezTo>
                    <a:pt x="122887" y="7257"/>
                    <a:pt x="125682" y="19320"/>
                    <a:pt x="125682" y="30080"/>
                  </a:cubicBezTo>
                  <a:cubicBezTo>
                    <a:pt x="125682" y="50294"/>
                    <a:pt x="110467" y="92027"/>
                    <a:pt x="105499" y="106046"/>
                  </a:cubicBezTo>
                  <a:cubicBezTo>
                    <a:pt x="102704" y="113545"/>
                    <a:pt x="102393" y="117458"/>
                    <a:pt x="102393" y="121044"/>
                  </a:cubicBezTo>
                  <a:cubicBezTo>
                    <a:pt x="102393" y="136368"/>
                    <a:pt x="113261" y="147779"/>
                    <a:pt x="127855" y="147779"/>
                  </a:cubicBezTo>
                  <a:cubicBezTo>
                    <a:pt x="157044" y="147779"/>
                    <a:pt x="168533" y="100178"/>
                    <a:pt x="168533" y="97570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41" name="Figura a mano libera: forma 140">
              <a:extLst>
                <a:ext uri="{FF2B5EF4-FFF2-40B4-BE49-F238E27FC236}">
                  <a16:creationId xmlns:a16="http://schemas.microsoft.com/office/drawing/2014/main" id="{B1F95449-F143-D709-6BEB-493414035C7C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8263029" y="8974123"/>
              <a:ext cx="96072" cy="151542"/>
            </a:xfrm>
            <a:custGeom>
              <a:avLst/>
              <a:gdLst>
                <a:gd name="connsiteX0" fmla="*/ 96312 w 96072"/>
                <a:gd name="connsiteY0" fmla="*/ 110092 h 151542"/>
                <a:gd name="connsiteX1" fmla="*/ 88922 w 96072"/>
                <a:gd name="connsiteY1" fmla="*/ 110092 h 151542"/>
                <a:gd name="connsiteX2" fmla="*/ 83271 w 96072"/>
                <a:gd name="connsiteY2" fmla="*/ 130861 h 151542"/>
                <a:gd name="connsiteX3" fmla="*/ 61752 w 96072"/>
                <a:gd name="connsiteY3" fmla="*/ 132230 h 151542"/>
                <a:gd name="connsiteX4" fmla="*/ 21758 w 96072"/>
                <a:gd name="connsiteY4" fmla="*/ 132230 h 151542"/>
                <a:gd name="connsiteX5" fmla="*/ 65230 w 96072"/>
                <a:gd name="connsiteY5" fmla="*/ 93888 h 151542"/>
                <a:gd name="connsiteX6" fmla="*/ 96312 w 96072"/>
                <a:gd name="connsiteY6" fmla="*/ 44591 h 151542"/>
                <a:gd name="connsiteX7" fmla="*/ 45450 w 96072"/>
                <a:gd name="connsiteY7" fmla="*/ 87 h 151542"/>
                <a:gd name="connsiteX8" fmla="*/ 240 w 96072"/>
                <a:gd name="connsiteY8" fmla="*/ 40940 h 151542"/>
                <a:gd name="connsiteX9" fmla="*/ 11760 w 96072"/>
                <a:gd name="connsiteY9" fmla="*/ 53720 h 151542"/>
                <a:gd name="connsiteX10" fmla="*/ 23280 w 96072"/>
                <a:gd name="connsiteY10" fmla="*/ 41624 h 151542"/>
                <a:gd name="connsiteX11" fmla="*/ 10456 w 96072"/>
                <a:gd name="connsiteY11" fmla="*/ 29528 h 151542"/>
                <a:gd name="connsiteX12" fmla="*/ 42190 w 96072"/>
                <a:gd name="connsiteY12" fmla="*/ 8303 h 151542"/>
                <a:gd name="connsiteX13" fmla="*/ 75229 w 96072"/>
                <a:gd name="connsiteY13" fmla="*/ 44591 h 151542"/>
                <a:gd name="connsiteX14" fmla="*/ 54797 w 96072"/>
                <a:gd name="connsiteY14" fmla="*/ 88411 h 151542"/>
                <a:gd name="connsiteX15" fmla="*/ 2413 w 96072"/>
                <a:gd name="connsiteY15" fmla="*/ 142729 h 151542"/>
                <a:gd name="connsiteX16" fmla="*/ 240 w 96072"/>
                <a:gd name="connsiteY16" fmla="*/ 151630 h 151542"/>
                <a:gd name="connsiteX17" fmla="*/ 89792 w 96072"/>
                <a:gd name="connsiteY17" fmla="*/ 151630 h 151542"/>
                <a:gd name="connsiteX18" fmla="*/ 96312 w 96072"/>
                <a:gd name="connsiteY18" fmla="*/ 110092 h 151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6072" h="151542">
                  <a:moveTo>
                    <a:pt x="96312" y="110092"/>
                  </a:moveTo>
                  <a:lnTo>
                    <a:pt x="88922" y="110092"/>
                  </a:lnTo>
                  <a:cubicBezTo>
                    <a:pt x="88270" y="115113"/>
                    <a:pt x="86097" y="128579"/>
                    <a:pt x="83271" y="130861"/>
                  </a:cubicBezTo>
                  <a:cubicBezTo>
                    <a:pt x="81532" y="132230"/>
                    <a:pt x="64795" y="132230"/>
                    <a:pt x="61752" y="132230"/>
                  </a:cubicBezTo>
                  <a:lnTo>
                    <a:pt x="21758" y="132230"/>
                  </a:lnTo>
                  <a:cubicBezTo>
                    <a:pt x="44581" y="111005"/>
                    <a:pt x="52189" y="104615"/>
                    <a:pt x="65230" y="93888"/>
                  </a:cubicBezTo>
                  <a:cubicBezTo>
                    <a:pt x="81315" y="80423"/>
                    <a:pt x="96312" y="66273"/>
                    <a:pt x="96312" y="44591"/>
                  </a:cubicBezTo>
                  <a:cubicBezTo>
                    <a:pt x="96312" y="16976"/>
                    <a:pt x="73272" y="87"/>
                    <a:pt x="45450" y="87"/>
                  </a:cubicBezTo>
                  <a:cubicBezTo>
                    <a:pt x="18498" y="87"/>
                    <a:pt x="240" y="19943"/>
                    <a:pt x="240" y="40940"/>
                  </a:cubicBezTo>
                  <a:cubicBezTo>
                    <a:pt x="240" y="52579"/>
                    <a:pt x="9586" y="53720"/>
                    <a:pt x="11760" y="53720"/>
                  </a:cubicBezTo>
                  <a:cubicBezTo>
                    <a:pt x="16976" y="53720"/>
                    <a:pt x="23280" y="49841"/>
                    <a:pt x="23280" y="41624"/>
                  </a:cubicBezTo>
                  <a:cubicBezTo>
                    <a:pt x="23280" y="37516"/>
                    <a:pt x="21758" y="29528"/>
                    <a:pt x="10456" y="29528"/>
                  </a:cubicBezTo>
                  <a:cubicBezTo>
                    <a:pt x="17194" y="13324"/>
                    <a:pt x="31974" y="8303"/>
                    <a:pt x="42190" y="8303"/>
                  </a:cubicBezTo>
                  <a:cubicBezTo>
                    <a:pt x="63926" y="8303"/>
                    <a:pt x="75229" y="26105"/>
                    <a:pt x="75229" y="44591"/>
                  </a:cubicBezTo>
                  <a:cubicBezTo>
                    <a:pt x="75229" y="64447"/>
                    <a:pt x="61752" y="80195"/>
                    <a:pt x="54797" y="88411"/>
                  </a:cubicBezTo>
                  <a:lnTo>
                    <a:pt x="2413" y="142729"/>
                  </a:lnTo>
                  <a:cubicBezTo>
                    <a:pt x="240" y="144783"/>
                    <a:pt x="240" y="145239"/>
                    <a:pt x="240" y="151630"/>
                  </a:cubicBezTo>
                  <a:lnTo>
                    <a:pt x="89792" y="151630"/>
                  </a:lnTo>
                  <a:lnTo>
                    <a:pt x="96312" y="110092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42" name="Figura a mano libera: forma 141">
              <a:extLst>
                <a:ext uri="{FF2B5EF4-FFF2-40B4-BE49-F238E27FC236}">
                  <a16:creationId xmlns:a16="http://schemas.microsoft.com/office/drawing/2014/main" id="{9376AC5E-9AD7-54E6-8FFE-07D9BACEB6CC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8471657" y="8801240"/>
              <a:ext cx="71728" cy="324734"/>
            </a:xfrm>
            <a:custGeom>
              <a:avLst/>
              <a:gdLst>
                <a:gd name="connsiteX0" fmla="*/ 71975 w 71728"/>
                <a:gd name="connsiteY0" fmla="*/ 321558 h 324734"/>
                <a:gd name="connsiteX1" fmla="*/ 70733 w 71728"/>
                <a:gd name="connsiteY1" fmla="*/ 318949 h 324734"/>
                <a:gd name="connsiteX2" fmla="*/ 17014 w 71728"/>
                <a:gd name="connsiteY2" fmla="*/ 176145 h 324734"/>
                <a:gd name="connsiteX3" fmla="*/ 17014 w 71728"/>
                <a:gd name="connsiteY3" fmla="*/ 148757 h 324734"/>
                <a:gd name="connsiteX4" fmla="*/ 70733 w 71728"/>
                <a:gd name="connsiteY4" fmla="*/ 5953 h 324734"/>
                <a:gd name="connsiteX5" fmla="*/ 71975 w 71728"/>
                <a:gd name="connsiteY5" fmla="*/ 3344 h 324734"/>
                <a:gd name="connsiteX6" fmla="*/ 68870 w 71728"/>
                <a:gd name="connsiteY6" fmla="*/ 84 h 324734"/>
                <a:gd name="connsiteX7" fmla="*/ 67007 w 71728"/>
                <a:gd name="connsiteY7" fmla="*/ 736 h 324734"/>
                <a:gd name="connsiteX8" fmla="*/ 247 w 71728"/>
                <a:gd name="connsiteY8" fmla="*/ 148757 h 324734"/>
                <a:gd name="connsiteX9" fmla="*/ 247 w 71728"/>
                <a:gd name="connsiteY9" fmla="*/ 176145 h 324734"/>
                <a:gd name="connsiteX10" fmla="*/ 67007 w 71728"/>
                <a:gd name="connsiteY10" fmla="*/ 324166 h 324734"/>
                <a:gd name="connsiteX11" fmla="*/ 68870 w 71728"/>
                <a:gd name="connsiteY11" fmla="*/ 324818 h 324734"/>
                <a:gd name="connsiteX12" fmla="*/ 71975 w 71728"/>
                <a:gd name="connsiteY12" fmla="*/ 321558 h 32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728" h="324734">
                  <a:moveTo>
                    <a:pt x="71975" y="321558"/>
                  </a:moveTo>
                  <a:cubicBezTo>
                    <a:pt x="71975" y="320580"/>
                    <a:pt x="71354" y="319601"/>
                    <a:pt x="70733" y="318949"/>
                  </a:cubicBezTo>
                  <a:cubicBezTo>
                    <a:pt x="38440" y="293518"/>
                    <a:pt x="17014" y="228311"/>
                    <a:pt x="17014" y="176145"/>
                  </a:cubicBezTo>
                  <a:lnTo>
                    <a:pt x="17014" y="148757"/>
                  </a:lnTo>
                  <a:cubicBezTo>
                    <a:pt x="17014" y="96591"/>
                    <a:pt x="38440" y="31384"/>
                    <a:pt x="70733" y="5953"/>
                  </a:cubicBezTo>
                  <a:cubicBezTo>
                    <a:pt x="71354" y="5301"/>
                    <a:pt x="71975" y="4322"/>
                    <a:pt x="71975" y="3344"/>
                  </a:cubicBezTo>
                  <a:cubicBezTo>
                    <a:pt x="71975" y="1714"/>
                    <a:pt x="70422" y="84"/>
                    <a:pt x="68870" y="84"/>
                  </a:cubicBezTo>
                  <a:cubicBezTo>
                    <a:pt x="68249" y="84"/>
                    <a:pt x="67628" y="410"/>
                    <a:pt x="67007" y="736"/>
                  </a:cubicBezTo>
                  <a:cubicBezTo>
                    <a:pt x="32850" y="27797"/>
                    <a:pt x="247" y="93005"/>
                    <a:pt x="247" y="148757"/>
                  </a:cubicBezTo>
                  <a:lnTo>
                    <a:pt x="247" y="176145"/>
                  </a:lnTo>
                  <a:cubicBezTo>
                    <a:pt x="247" y="231897"/>
                    <a:pt x="32850" y="297105"/>
                    <a:pt x="67007" y="324166"/>
                  </a:cubicBezTo>
                  <a:cubicBezTo>
                    <a:pt x="67628" y="324492"/>
                    <a:pt x="68249" y="324818"/>
                    <a:pt x="68870" y="324818"/>
                  </a:cubicBezTo>
                  <a:cubicBezTo>
                    <a:pt x="70422" y="324818"/>
                    <a:pt x="71975" y="323188"/>
                    <a:pt x="71975" y="321558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43" name="Figura a mano libera: forma 142">
              <a:extLst>
                <a:ext uri="{FF2B5EF4-FFF2-40B4-BE49-F238E27FC236}">
                  <a16:creationId xmlns:a16="http://schemas.microsoft.com/office/drawing/2014/main" id="{FDEEBAC4-4E57-9F4C-226F-76EC32E9FACF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8568226" y="8841026"/>
              <a:ext cx="95327" cy="207686"/>
            </a:xfrm>
            <a:custGeom>
              <a:avLst/>
              <a:gdLst>
                <a:gd name="connsiteX0" fmla="*/ 95578 w 95327"/>
                <a:gd name="connsiteY0" fmla="*/ 67248 h 207686"/>
                <a:gd name="connsiteX1" fmla="*/ 86883 w 95327"/>
                <a:gd name="connsiteY1" fmla="*/ 63661 h 207686"/>
                <a:gd name="connsiteX2" fmla="*/ 59558 w 95327"/>
                <a:gd name="connsiteY2" fmla="*/ 63661 h 207686"/>
                <a:gd name="connsiteX3" fmla="*/ 72289 w 95327"/>
                <a:gd name="connsiteY3" fmla="*/ 8887 h 207686"/>
                <a:gd name="connsiteX4" fmla="*/ 63284 w 95327"/>
                <a:gd name="connsiteY4" fmla="*/ 84 h 207686"/>
                <a:gd name="connsiteX5" fmla="*/ 50864 w 95327"/>
                <a:gd name="connsiteY5" fmla="*/ 11821 h 207686"/>
                <a:gd name="connsiteX6" fmla="*/ 38754 w 95327"/>
                <a:gd name="connsiteY6" fmla="*/ 63661 h 207686"/>
                <a:gd name="connsiteX7" fmla="*/ 9566 w 95327"/>
                <a:gd name="connsiteY7" fmla="*/ 63661 h 207686"/>
                <a:gd name="connsiteX8" fmla="*/ 250 w 95327"/>
                <a:gd name="connsiteY8" fmla="*/ 69856 h 207686"/>
                <a:gd name="connsiteX9" fmla="*/ 8945 w 95327"/>
                <a:gd name="connsiteY9" fmla="*/ 73768 h 207686"/>
                <a:gd name="connsiteX10" fmla="*/ 36270 w 95327"/>
                <a:gd name="connsiteY10" fmla="*/ 73768 h 207686"/>
                <a:gd name="connsiteX11" fmla="*/ 12671 w 95327"/>
                <a:gd name="connsiteY11" fmla="*/ 177775 h 207686"/>
                <a:gd name="connsiteX12" fmla="*/ 41238 w 95327"/>
                <a:gd name="connsiteY12" fmla="*/ 207770 h 207686"/>
                <a:gd name="connsiteX13" fmla="*/ 90610 w 95327"/>
                <a:gd name="connsiteY13" fmla="*/ 157560 h 207686"/>
                <a:gd name="connsiteX14" fmla="*/ 86883 w 95327"/>
                <a:gd name="connsiteY14" fmla="*/ 154300 h 207686"/>
                <a:gd name="connsiteX15" fmla="*/ 82226 w 95327"/>
                <a:gd name="connsiteY15" fmla="*/ 158864 h 207686"/>
                <a:gd name="connsiteX16" fmla="*/ 41859 w 95327"/>
                <a:gd name="connsiteY16" fmla="*/ 200597 h 207686"/>
                <a:gd name="connsiteX17" fmla="*/ 32233 w 95327"/>
                <a:gd name="connsiteY17" fmla="*/ 185600 h 207686"/>
                <a:gd name="connsiteX18" fmla="*/ 34096 w 95327"/>
                <a:gd name="connsiteY18" fmla="*/ 169950 h 207686"/>
                <a:gd name="connsiteX19" fmla="*/ 57074 w 95327"/>
                <a:gd name="connsiteY19" fmla="*/ 73768 h 207686"/>
                <a:gd name="connsiteX20" fmla="*/ 86262 w 95327"/>
                <a:gd name="connsiteY20" fmla="*/ 73768 h 207686"/>
                <a:gd name="connsiteX21" fmla="*/ 95578 w 95327"/>
                <a:gd name="connsiteY21" fmla="*/ 67248 h 20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327" h="207686">
                  <a:moveTo>
                    <a:pt x="95578" y="67248"/>
                  </a:moveTo>
                  <a:cubicBezTo>
                    <a:pt x="95578" y="63661"/>
                    <a:pt x="92473" y="63661"/>
                    <a:pt x="86883" y="63661"/>
                  </a:cubicBezTo>
                  <a:lnTo>
                    <a:pt x="59558" y="63661"/>
                  </a:lnTo>
                  <a:cubicBezTo>
                    <a:pt x="70737" y="17364"/>
                    <a:pt x="72289" y="10843"/>
                    <a:pt x="72289" y="8887"/>
                  </a:cubicBezTo>
                  <a:cubicBezTo>
                    <a:pt x="72289" y="3344"/>
                    <a:pt x="68563" y="84"/>
                    <a:pt x="63284" y="84"/>
                  </a:cubicBezTo>
                  <a:cubicBezTo>
                    <a:pt x="62353" y="84"/>
                    <a:pt x="53658" y="410"/>
                    <a:pt x="50864" y="11821"/>
                  </a:cubicBezTo>
                  <a:lnTo>
                    <a:pt x="38754" y="63661"/>
                  </a:lnTo>
                  <a:lnTo>
                    <a:pt x="9566" y="63661"/>
                  </a:lnTo>
                  <a:cubicBezTo>
                    <a:pt x="3355" y="63661"/>
                    <a:pt x="250" y="63661"/>
                    <a:pt x="250" y="69856"/>
                  </a:cubicBezTo>
                  <a:cubicBezTo>
                    <a:pt x="250" y="73768"/>
                    <a:pt x="2734" y="73768"/>
                    <a:pt x="8945" y="73768"/>
                  </a:cubicBezTo>
                  <a:lnTo>
                    <a:pt x="36270" y="73768"/>
                  </a:lnTo>
                  <a:cubicBezTo>
                    <a:pt x="13913" y="166363"/>
                    <a:pt x="12671" y="171906"/>
                    <a:pt x="12671" y="177775"/>
                  </a:cubicBezTo>
                  <a:cubicBezTo>
                    <a:pt x="12671" y="195381"/>
                    <a:pt x="24470" y="207770"/>
                    <a:pt x="41238" y="207770"/>
                  </a:cubicBezTo>
                  <a:cubicBezTo>
                    <a:pt x="72910" y="207770"/>
                    <a:pt x="90610" y="160169"/>
                    <a:pt x="90610" y="157560"/>
                  </a:cubicBezTo>
                  <a:cubicBezTo>
                    <a:pt x="90610" y="154300"/>
                    <a:pt x="88125" y="154300"/>
                    <a:pt x="86883" y="154300"/>
                  </a:cubicBezTo>
                  <a:cubicBezTo>
                    <a:pt x="84089" y="154300"/>
                    <a:pt x="83778" y="155278"/>
                    <a:pt x="82226" y="158864"/>
                  </a:cubicBezTo>
                  <a:cubicBezTo>
                    <a:pt x="68874" y="192772"/>
                    <a:pt x="52416" y="200597"/>
                    <a:pt x="41859" y="200597"/>
                  </a:cubicBezTo>
                  <a:cubicBezTo>
                    <a:pt x="35338" y="200597"/>
                    <a:pt x="32233" y="196359"/>
                    <a:pt x="32233" y="185600"/>
                  </a:cubicBezTo>
                  <a:cubicBezTo>
                    <a:pt x="32233" y="177775"/>
                    <a:pt x="32854" y="175492"/>
                    <a:pt x="34096" y="169950"/>
                  </a:cubicBezTo>
                  <a:lnTo>
                    <a:pt x="57074" y="73768"/>
                  </a:lnTo>
                  <a:lnTo>
                    <a:pt x="86262" y="73768"/>
                  </a:lnTo>
                  <a:cubicBezTo>
                    <a:pt x="92473" y="73768"/>
                    <a:pt x="95578" y="73768"/>
                    <a:pt x="95578" y="67248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44" name="Figura a mano libera: forma 143">
              <a:extLst>
                <a:ext uri="{FF2B5EF4-FFF2-40B4-BE49-F238E27FC236}">
                  <a16:creationId xmlns:a16="http://schemas.microsoft.com/office/drawing/2014/main" id="{9DD3CA3B-5AEF-5894-EB01-BF30C28252B5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8687742" y="8801464"/>
              <a:ext cx="59338" cy="103386"/>
            </a:xfrm>
            <a:custGeom>
              <a:avLst/>
              <a:gdLst>
                <a:gd name="connsiteX0" fmla="*/ 59592 w 59338"/>
                <a:gd name="connsiteY0" fmla="*/ 12177 h 103386"/>
                <a:gd name="connsiteX1" fmla="*/ 47855 w 59338"/>
                <a:gd name="connsiteY1" fmla="*/ 81 h 103386"/>
                <a:gd name="connsiteX2" fmla="*/ 37422 w 59338"/>
                <a:gd name="connsiteY2" fmla="*/ 6700 h 103386"/>
                <a:gd name="connsiteX3" fmla="*/ 253 w 59338"/>
                <a:gd name="connsiteY3" fmla="*/ 103468 h 103386"/>
                <a:gd name="connsiteX4" fmla="*/ 8513 w 59338"/>
                <a:gd name="connsiteY4" fmla="*/ 103468 h 103386"/>
                <a:gd name="connsiteX5" fmla="*/ 57854 w 59338"/>
                <a:gd name="connsiteY5" fmla="*/ 18567 h 103386"/>
                <a:gd name="connsiteX6" fmla="*/ 59592 w 59338"/>
                <a:gd name="connsiteY6" fmla="*/ 12177 h 103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338" h="103386">
                  <a:moveTo>
                    <a:pt x="59592" y="12177"/>
                  </a:moveTo>
                  <a:cubicBezTo>
                    <a:pt x="59592" y="5559"/>
                    <a:pt x="54376" y="81"/>
                    <a:pt x="47855" y="81"/>
                  </a:cubicBezTo>
                  <a:cubicBezTo>
                    <a:pt x="43073" y="81"/>
                    <a:pt x="38726" y="3276"/>
                    <a:pt x="37422" y="6700"/>
                  </a:cubicBezTo>
                  <a:lnTo>
                    <a:pt x="253" y="103468"/>
                  </a:lnTo>
                  <a:lnTo>
                    <a:pt x="8513" y="103468"/>
                  </a:lnTo>
                  <a:lnTo>
                    <a:pt x="57854" y="18567"/>
                  </a:lnTo>
                  <a:cubicBezTo>
                    <a:pt x="58940" y="16742"/>
                    <a:pt x="59592" y="14459"/>
                    <a:pt x="59592" y="12177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45" name="Figura a mano libera: forma 144">
              <a:extLst>
                <a:ext uri="{FF2B5EF4-FFF2-40B4-BE49-F238E27FC236}">
                  <a16:creationId xmlns:a16="http://schemas.microsoft.com/office/drawing/2014/main" id="{AA1332BF-7B8F-A7BD-A28C-C610981E40C2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8794869" y="8801240"/>
              <a:ext cx="71728" cy="324734"/>
            </a:xfrm>
            <a:custGeom>
              <a:avLst/>
              <a:gdLst>
                <a:gd name="connsiteX0" fmla="*/ 71986 w 71728"/>
                <a:gd name="connsiteY0" fmla="*/ 176145 h 324734"/>
                <a:gd name="connsiteX1" fmla="*/ 71986 w 71728"/>
                <a:gd name="connsiteY1" fmla="*/ 148757 h 324734"/>
                <a:gd name="connsiteX2" fmla="*/ 5225 w 71728"/>
                <a:gd name="connsiteY2" fmla="*/ 736 h 324734"/>
                <a:gd name="connsiteX3" fmla="*/ 3362 w 71728"/>
                <a:gd name="connsiteY3" fmla="*/ 84 h 324734"/>
                <a:gd name="connsiteX4" fmla="*/ 257 w 71728"/>
                <a:gd name="connsiteY4" fmla="*/ 3344 h 324734"/>
                <a:gd name="connsiteX5" fmla="*/ 1499 w 71728"/>
                <a:gd name="connsiteY5" fmla="*/ 5953 h 324734"/>
                <a:gd name="connsiteX6" fmla="*/ 55218 w 71728"/>
                <a:gd name="connsiteY6" fmla="*/ 148757 h 324734"/>
                <a:gd name="connsiteX7" fmla="*/ 55218 w 71728"/>
                <a:gd name="connsiteY7" fmla="*/ 176145 h 324734"/>
                <a:gd name="connsiteX8" fmla="*/ 1499 w 71728"/>
                <a:gd name="connsiteY8" fmla="*/ 318949 h 324734"/>
                <a:gd name="connsiteX9" fmla="*/ 257 w 71728"/>
                <a:gd name="connsiteY9" fmla="*/ 321558 h 324734"/>
                <a:gd name="connsiteX10" fmla="*/ 3362 w 71728"/>
                <a:gd name="connsiteY10" fmla="*/ 324818 h 324734"/>
                <a:gd name="connsiteX11" fmla="*/ 5225 w 71728"/>
                <a:gd name="connsiteY11" fmla="*/ 324166 h 324734"/>
                <a:gd name="connsiteX12" fmla="*/ 71986 w 71728"/>
                <a:gd name="connsiteY12" fmla="*/ 176145 h 32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728" h="324734">
                  <a:moveTo>
                    <a:pt x="71986" y="176145"/>
                  </a:moveTo>
                  <a:lnTo>
                    <a:pt x="71986" y="148757"/>
                  </a:lnTo>
                  <a:cubicBezTo>
                    <a:pt x="71986" y="93005"/>
                    <a:pt x="39382" y="27797"/>
                    <a:pt x="5225" y="736"/>
                  </a:cubicBezTo>
                  <a:cubicBezTo>
                    <a:pt x="4604" y="410"/>
                    <a:pt x="3983" y="84"/>
                    <a:pt x="3362" y="84"/>
                  </a:cubicBezTo>
                  <a:cubicBezTo>
                    <a:pt x="1810" y="84"/>
                    <a:pt x="257" y="1714"/>
                    <a:pt x="257" y="3344"/>
                  </a:cubicBezTo>
                  <a:cubicBezTo>
                    <a:pt x="257" y="4322"/>
                    <a:pt x="878" y="5301"/>
                    <a:pt x="1499" y="5953"/>
                  </a:cubicBezTo>
                  <a:cubicBezTo>
                    <a:pt x="33793" y="31384"/>
                    <a:pt x="55218" y="96591"/>
                    <a:pt x="55218" y="148757"/>
                  </a:cubicBezTo>
                  <a:lnTo>
                    <a:pt x="55218" y="176145"/>
                  </a:lnTo>
                  <a:cubicBezTo>
                    <a:pt x="55218" y="228311"/>
                    <a:pt x="33793" y="293518"/>
                    <a:pt x="1499" y="318949"/>
                  </a:cubicBezTo>
                  <a:cubicBezTo>
                    <a:pt x="878" y="319601"/>
                    <a:pt x="257" y="320580"/>
                    <a:pt x="257" y="321558"/>
                  </a:cubicBezTo>
                  <a:cubicBezTo>
                    <a:pt x="257" y="323188"/>
                    <a:pt x="1810" y="324818"/>
                    <a:pt x="3362" y="324818"/>
                  </a:cubicBezTo>
                  <a:cubicBezTo>
                    <a:pt x="3983" y="324818"/>
                    <a:pt x="4604" y="324492"/>
                    <a:pt x="5225" y="324166"/>
                  </a:cubicBezTo>
                  <a:cubicBezTo>
                    <a:pt x="39382" y="297105"/>
                    <a:pt x="71986" y="231897"/>
                    <a:pt x="71986" y="176145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46" name="Figura a mano libera: forma 145">
              <a:extLst>
                <a:ext uri="{FF2B5EF4-FFF2-40B4-BE49-F238E27FC236}">
                  <a16:creationId xmlns:a16="http://schemas.microsoft.com/office/drawing/2014/main" id="{C777E3BE-DEDA-A88C-4BAE-02468529ECF7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8914417" y="8800588"/>
              <a:ext cx="70175" cy="326038"/>
            </a:xfrm>
            <a:custGeom>
              <a:avLst/>
              <a:gdLst>
                <a:gd name="connsiteX0" fmla="*/ 70437 w 70175"/>
                <a:gd name="connsiteY0" fmla="*/ 163103 h 326038"/>
                <a:gd name="connsiteX1" fmla="*/ 70126 w 70175"/>
                <a:gd name="connsiteY1" fmla="*/ 160821 h 326038"/>
                <a:gd name="connsiteX2" fmla="*/ 12371 w 70175"/>
                <a:gd name="connsiteY2" fmla="*/ 4322 h 326038"/>
                <a:gd name="connsiteX3" fmla="*/ 6471 w 70175"/>
                <a:gd name="connsiteY3" fmla="*/ 84 h 326038"/>
                <a:gd name="connsiteX4" fmla="*/ 261 w 70175"/>
                <a:gd name="connsiteY4" fmla="*/ 6605 h 326038"/>
                <a:gd name="connsiteX5" fmla="*/ 572 w 70175"/>
                <a:gd name="connsiteY5" fmla="*/ 8887 h 326038"/>
                <a:gd name="connsiteX6" fmla="*/ 57706 w 70175"/>
                <a:gd name="connsiteY6" fmla="*/ 163103 h 326038"/>
                <a:gd name="connsiteX7" fmla="*/ 572 w 70175"/>
                <a:gd name="connsiteY7" fmla="*/ 317319 h 326038"/>
                <a:gd name="connsiteX8" fmla="*/ 261 w 70175"/>
                <a:gd name="connsiteY8" fmla="*/ 319601 h 326038"/>
                <a:gd name="connsiteX9" fmla="*/ 6471 w 70175"/>
                <a:gd name="connsiteY9" fmla="*/ 326122 h 326038"/>
                <a:gd name="connsiteX10" fmla="*/ 12371 w 70175"/>
                <a:gd name="connsiteY10" fmla="*/ 321884 h 326038"/>
                <a:gd name="connsiteX11" fmla="*/ 70126 w 70175"/>
                <a:gd name="connsiteY11" fmla="*/ 165385 h 326038"/>
                <a:gd name="connsiteX12" fmla="*/ 70437 w 70175"/>
                <a:gd name="connsiteY12" fmla="*/ 163103 h 32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175" h="326038">
                  <a:moveTo>
                    <a:pt x="70437" y="163103"/>
                  </a:moveTo>
                  <a:cubicBezTo>
                    <a:pt x="70437" y="162125"/>
                    <a:pt x="70437" y="161473"/>
                    <a:pt x="70126" y="160821"/>
                  </a:cubicBezTo>
                  <a:lnTo>
                    <a:pt x="12371" y="4322"/>
                  </a:lnTo>
                  <a:cubicBezTo>
                    <a:pt x="11440" y="1714"/>
                    <a:pt x="8955" y="84"/>
                    <a:pt x="6471" y="84"/>
                  </a:cubicBezTo>
                  <a:cubicBezTo>
                    <a:pt x="3056" y="84"/>
                    <a:pt x="261" y="3018"/>
                    <a:pt x="261" y="6605"/>
                  </a:cubicBezTo>
                  <a:cubicBezTo>
                    <a:pt x="261" y="7583"/>
                    <a:pt x="261" y="8235"/>
                    <a:pt x="572" y="8887"/>
                  </a:cubicBezTo>
                  <a:lnTo>
                    <a:pt x="57706" y="163103"/>
                  </a:lnTo>
                  <a:lnTo>
                    <a:pt x="572" y="317319"/>
                  </a:lnTo>
                  <a:cubicBezTo>
                    <a:pt x="261" y="317971"/>
                    <a:pt x="261" y="318623"/>
                    <a:pt x="261" y="319601"/>
                  </a:cubicBezTo>
                  <a:cubicBezTo>
                    <a:pt x="261" y="323188"/>
                    <a:pt x="3056" y="326122"/>
                    <a:pt x="6471" y="326122"/>
                  </a:cubicBezTo>
                  <a:cubicBezTo>
                    <a:pt x="8955" y="326122"/>
                    <a:pt x="11440" y="324492"/>
                    <a:pt x="12371" y="321884"/>
                  </a:cubicBezTo>
                  <a:lnTo>
                    <a:pt x="70126" y="165385"/>
                  </a:lnTo>
                  <a:cubicBezTo>
                    <a:pt x="70437" y="164733"/>
                    <a:pt x="70437" y="164081"/>
                    <a:pt x="70437" y="163103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47" name="Figura a mano libera: forma 146">
              <a:extLst>
                <a:ext uri="{FF2B5EF4-FFF2-40B4-BE49-F238E27FC236}">
                  <a16:creationId xmlns:a16="http://schemas.microsoft.com/office/drawing/2014/main" id="{B3DD0D62-ED7C-0635-373E-EEBE1C95C446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9086062" y="8855045"/>
              <a:ext cx="206801" cy="217141"/>
            </a:xfrm>
            <a:custGeom>
              <a:avLst/>
              <a:gdLst>
                <a:gd name="connsiteX0" fmla="*/ 207069 w 206801"/>
                <a:gd name="connsiteY0" fmla="*/ 108655 h 217141"/>
                <a:gd name="connsiteX1" fmla="*/ 200858 w 206801"/>
                <a:gd name="connsiteY1" fmla="*/ 102134 h 217141"/>
                <a:gd name="connsiteX2" fmla="*/ 109878 w 206801"/>
                <a:gd name="connsiteY2" fmla="*/ 102134 h 217141"/>
                <a:gd name="connsiteX3" fmla="*/ 109878 w 206801"/>
                <a:gd name="connsiteY3" fmla="*/ 6605 h 217141"/>
                <a:gd name="connsiteX4" fmla="*/ 103668 w 206801"/>
                <a:gd name="connsiteY4" fmla="*/ 84 h 217141"/>
                <a:gd name="connsiteX5" fmla="*/ 97458 w 206801"/>
                <a:gd name="connsiteY5" fmla="*/ 6605 h 217141"/>
                <a:gd name="connsiteX6" fmla="*/ 97458 w 206801"/>
                <a:gd name="connsiteY6" fmla="*/ 102134 h 217141"/>
                <a:gd name="connsiteX7" fmla="*/ 6478 w 206801"/>
                <a:gd name="connsiteY7" fmla="*/ 102134 h 217141"/>
                <a:gd name="connsiteX8" fmla="*/ 267 w 206801"/>
                <a:gd name="connsiteY8" fmla="*/ 108655 h 217141"/>
                <a:gd name="connsiteX9" fmla="*/ 6478 w 206801"/>
                <a:gd name="connsiteY9" fmla="*/ 115175 h 217141"/>
                <a:gd name="connsiteX10" fmla="*/ 97458 w 206801"/>
                <a:gd name="connsiteY10" fmla="*/ 115175 h 217141"/>
                <a:gd name="connsiteX11" fmla="*/ 97458 w 206801"/>
                <a:gd name="connsiteY11" fmla="*/ 210705 h 217141"/>
                <a:gd name="connsiteX12" fmla="*/ 103668 w 206801"/>
                <a:gd name="connsiteY12" fmla="*/ 217225 h 217141"/>
                <a:gd name="connsiteX13" fmla="*/ 109878 w 206801"/>
                <a:gd name="connsiteY13" fmla="*/ 210705 h 217141"/>
                <a:gd name="connsiteX14" fmla="*/ 109878 w 206801"/>
                <a:gd name="connsiteY14" fmla="*/ 115175 h 217141"/>
                <a:gd name="connsiteX15" fmla="*/ 200858 w 206801"/>
                <a:gd name="connsiteY15" fmla="*/ 115175 h 217141"/>
                <a:gd name="connsiteX16" fmla="*/ 207069 w 206801"/>
                <a:gd name="connsiteY16" fmla="*/ 108655 h 217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6801" h="217141">
                  <a:moveTo>
                    <a:pt x="207069" y="108655"/>
                  </a:moveTo>
                  <a:cubicBezTo>
                    <a:pt x="207069" y="105068"/>
                    <a:pt x="204274" y="102134"/>
                    <a:pt x="200858" y="102134"/>
                  </a:cubicBezTo>
                  <a:lnTo>
                    <a:pt x="109878" y="102134"/>
                  </a:lnTo>
                  <a:lnTo>
                    <a:pt x="109878" y="6605"/>
                  </a:lnTo>
                  <a:cubicBezTo>
                    <a:pt x="109878" y="3018"/>
                    <a:pt x="107084" y="84"/>
                    <a:pt x="103668" y="84"/>
                  </a:cubicBezTo>
                  <a:cubicBezTo>
                    <a:pt x="100252" y="84"/>
                    <a:pt x="97458" y="3018"/>
                    <a:pt x="97458" y="6605"/>
                  </a:cubicBezTo>
                  <a:lnTo>
                    <a:pt x="97458" y="102134"/>
                  </a:lnTo>
                  <a:lnTo>
                    <a:pt x="6478" y="102134"/>
                  </a:lnTo>
                  <a:cubicBezTo>
                    <a:pt x="3062" y="102134"/>
                    <a:pt x="267" y="105068"/>
                    <a:pt x="267" y="108655"/>
                  </a:cubicBezTo>
                  <a:cubicBezTo>
                    <a:pt x="267" y="112241"/>
                    <a:pt x="3062" y="115175"/>
                    <a:pt x="6478" y="115175"/>
                  </a:cubicBezTo>
                  <a:lnTo>
                    <a:pt x="97458" y="115175"/>
                  </a:lnTo>
                  <a:lnTo>
                    <a:pt x="97458" y="210705"/>
                  </a:lnTo>
                  <a:cubicBezTo>
                    <a:pt x="97458" y="214291"/>
                    <a:pt x="100252" y="217225"/>
                    <a:pt x="103668" y="217225"/>
                  </a:cubicBezTo>
                  <a:cubicBezTo>
                    <a:pt x="107084" y="217225"/>
                    <a:pt x="109878" y="214291"/>
                    <a:pt x="109878" y="210705"/>
                  </a:cubicBezTo>
                  <a:lnTo>
                    <a:pt x="109878" y="115175"/>
                  </a:lnTo>
                  <a:lnTo>
                    <a:pt x="200858" y="115175"/>
                  </a:lnTo>
                  <a:cubicBezTo>
                    <a:pt x="204274" y="115175"/>
                    <a:pt x="207069" y="112241"/>
                    <a:pt x="207069" y="108655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48" name="Figura a mano libera: forma 147">
              <a:extLst>
                <a:ext uri="{FF2B5EF4-FFF2-40B4-BE49-F238E27FC236}">
                  <a16:creationId xmlns:a16="http://schemas.microsoft.com/office/drawing/2014/main" id="{EE8A8DFE-85AE-BDEB-DFD5-12D494B5AF46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9322915" y="9070410"/>
              <a:ext cx="322933" cy="67163"/>
            </a:xfrm>
            <a:custGeom>
              <a:avLst/>
              <a:gdLst>
                <a:gd name="connsiteX0" fmla="*/ 317929 w 322933"/>
                <a:gd name="connsiteY0" fmla="*/ 13129 h 67163"/>
                <a:gd name="connsiteX1" fmla="*/ 323208 w 322933"/>
                <a:gd name="connsiteY1" fmla="*/ 6608 h 67163"/>
                <a:gd name="connsiteX2" fmla="*/ 316997 w 322933"/>
                <a:gd name="connsiteY2" fmla="*/ 87 h 67163"/>
                <a:gd name="connsiteX3" fmla="*/ 315755 w 322933"/>
                <a:gd name="connsiteY3" fmla="*/ 87 h 67163"/>
                <a:gd name="connsiteX4" fmla="*/ 5553 w 322933"/>
                <a:gd name="connsiteY4" fmla="*/ 54536 h 67163"/>
                <a:gd name="connsiteX5" fmla="*/ 274 w 322933"/>
                <a:gd name="connsiteY5" fmla="*/ 60730 h 67163"/>
                <a:gd name="connsiteX6" fmla="*/ 6485 w 322933"/>
                <a:gd name="connsiteY6" fmla="*/ 67251 h 67163"/>
                <a:gd name="connsiteX7" fmla="*/ 7416 w 322933"/>
                <a:gd name="connsiteY7" fmla="*/ 66925 h 67163"/>
                <a:gd name="connsiteX8" fmla="*/ 317929 w 322933"/>
                <a:gd name="connsiteY8" fmla="*/ 13129 h 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933" h="67163">
                  <a:moveTo>
                    <a:pt x="317929" y="13129"/>
                  </a:moveTo>
                  <a:cubicBezTo>
                    <a:pt x="320724" y="12477"/>
                    <a:pt x="323208" y="9868"/>
                    <a:pt x="323208" y="6608"/>
                  </a:cubicBezTo>
                  <a:cubicBezTo>
                    <a:pt x="323208" y="3022"/>
                    <a:pt x="320413" y="87"/>
                    <a:pt x="316997" y="87"/>
                  </a:cubicBezTo>
                  <a:lnTo>
                    <a:pt x="315755" y="87"/>
                  </a:lnTo>
                  <a:lnTo>
                    <a:pt x="5553" y="54536"/>
                  </a:lnTo>
                  <a:cubicBezTo>
                    <a:pt x="2759" y="54862"/>
                    <a:pt x="274" y="57796"/>
                    <a:pt x="274" y="60730"/>
                  </a:cubicBezTo>
                  <a:cubicBezTo>
                    <a:pt x="274" y="64317"/>
                    <a:pt x="3069" y="67251"/>
                    <a:pt x="6485" y="67251"/>
                  </a:cubicBezTo>
                  <a:cubicBezTo>
                    <a:pt x="6795" y="67251"/>
                    <a:pt x="7106" y="66925"/>
                    <a:pt x="7416" y="66925"/>
                  </a:cubicBezTo>
                  <a:lnTo>
                    <a:pt x="317929" y="13129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49" name="Figura a mano libera: forma 148">
              <a:extLst>
                <a:ext uri="{FF2B5EF4-FFF2-40B4-BE49-F238E27FC236}">
                  <a16:creationId xmlns:a16="http://schemas.microsoft.com/office/drawing/2014/main" id="{5A763197-7207-C8B3-F274-71577D9E9DD9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9633428" y="9016071"/>
              <a:ext cx="322933" cy="67163"/>
            </a:xfrm>
            <a:custGeom>
              <a:avLst/>
              <a:gdLst>
                <a:gd name="connsiteX0" fmla="*/ 317939 w 322933"/>
                <a:gd name="connsiteY0" fmla="*/ 13127 h 67163"/>
                <a:gd name="connsiteX1" fmla="*/ 323218 w 322933"/>
                <a:gd name="connsiteY1" fmla="*/ 6606 h 67163"/>
                <a:gd name="connsiteX2" fmla="*/ 317007 w 322933"/>
                <a:gd name="connsiteY2" fmla="*/ 86 h 67163"/>
                <a:gd name="connsiteX3" fmla="*/ 315765 w 322933"/>
                <a:gd name="connsiteY3" fmla="*/ 86 h 67163"/>
                <a:gd name="connsiteX4" fmla="*/ 5563 w 322933"/>
                <a:gd name="connsiteY4" fmla="*/ 54534 h 67163"/>
                <a:gd name="connsiteX5" fmla="*/ 284 w 322933"/>
                <a:gd name="connsiteY5" fmla="*/ 60729 h 67163"/>
                <a:gd name="connsiteX6" fmla="*/ 6495 w 322933"/>
                <a:gd name="connsiteY6" fmla="*/ 67250 h 67163"/>
                <a:gd name="connsiteX7" fmla="*/ 7426 w 322933"/>
                <a:gd name="connsiteY7" fmla="*/ 66924 h 67163"/>
                <a:gd name="connsiteX8" fmla="*/ 317939 w 322933"/>
                <a:gd name="connsiteY8" fmla="*/ 13127 h 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933" h="67163">
                  <a:moveTo>
                    <a:pt x="317939" y="13127"/>
                  </a:moveTo>
                  <a:cubicBezTo>
                    <a:pt x="320734" y="12475"/>
                    <a:pt x="323218" y="9867"/>
                    <a:pt x="323218" y="6606"/>
                  </a:cubicBezTo>
                  <a:cubicBezTo>
                    <a:pt x="323218" y="3020"/>
                    <a:pt x="320423" y="86"/>
                    <a:pt x="317007" y="86"/>
                  </a:cubicBezTo>
                  <a:lnTo>
                    <a:pt x="315765" y="86"/>
                  </a:lnTo>
                  <a:lnTo>
                    <a:pt x="5563" y="54534"/>
                  </a:lnTo>
                  <a:cubicBezTo>
                    <a:pt x="2769" y="54860"/>
                    <a:pt x="284" y="57794"/>
                    <a:pt x="284" y="60729"/>
                  </a:cubicBezTo>
                  <a:cubicBezTo>
                    <a:pt x="284" y="64315"/>
                    <a:pt x="3079" y="67250"/>
                    <a:pt x="6495" y="67250"/>
                  </a:cubicBezTo>
                  <a:cubicBezTo>
                    <a:pt x="6805" y="67250"/>
                    <a:pt x="7116" y="66924"/>
                    <a:pt x="7426" y="66924"/>
                  </a:cubicBezTo>
                  <a:lnTo>
                    <a:pt x="317939" y="13127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50" name="Figura a mano libera: forma 149">
              <a:extLst>
                <a:ext uri="{FF2B5EF4-FFF2-40B4-BE49-F238E27FC236}">
                  <a16:creationId xmlns:a16="http://schemas.microsoft.com/office/drawing/2014/main" id="{0FBAB6F6-1B19-4852-5068-22230060613C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9943941" y="8961731"/>
              <a:ext cx="322933" cy="67163"/>
            </a:xfrm>
            <a:custGeom>
              <a:avLst/>
              <a:gdLst>
                <a:gd name="connsiteX0" fmla="*/ 317949 w 322933"/>
                <a:gd name="connsiteY0" fmla="*/ 13126 h 67163"/>
                <a:gd name="connsiteX1" fmla="*/ 323228 w 322933"/>
                <a:gd name="connsiteY1" fmla="*/ 6605 h 67163"/>
                <a:gd name="connsiteX2" fmla="*/ 317017 w 322933"/>
                <a:gd name="connsiteY2" fmla="*/ 84 h 67163"/>
                <a:gd name="connsiteX3" fmla="*/ 315775 w 322933"/>
                <a:gd name="connsiteY3" fmla="*/ 84 h 67163"/>
                <a:gd name="connsiteX4" fmla="*/ 5573 w 322933"/>
                <a:gd name="connsiteY4" fmla="*/ 54532 h 67163"/>
                <a:gd name="connsiteX5" fmla="*/ 294 w 322933"/>
                <a:gd name="connsiteY5" fmla="*/ 60727 h 67163"/>
                <a:gd name="connsiteX6" fmla="*/ 6505 w 322933"/>
                <a:gd name="connsiteY6" fmla="*/ 67248 h 67163"/>
                <a:gd name="connsiteX7" fmla="*/ 7436 w 322933"/>
                <a:gd name="connsiteY7" fmla="*/ 66922 h 67163"/>
                <a:gd name="connsiteX8" fmla="*/ 317949 w 322933"/>
                <a:gd name="connsiteY8" fmla="*/ 13126 h 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933" h="67163">
                  <a:moveTo>
                    <a:pt x="317949" y="13126"/>
                  </a:moveTo>
                  <a:cubicBezTo>
                    <a:pt x="320744" y="12473"/>
                    <a:pt x="323228" y="9865"/>
                    <a:pt x="323228" y="6605"/>
                  </a:cubicBezTo>
                  <a:cubicBezTo>
                    <a:pt x="323228" y="3018"/>
                    <a:pt x="320433" y="84"/>
                    <a:pt x="317017" y="84"/>
                  </a:cubicBezTo>
                  <a:lnTo>
                    <a:pt x="315775" y="84"/>
                  </a:lnTo>
                  <a:lnTo>
                    <a:pt x="5573" y="54532"/>
                  </a:lnTo>
                  <a:cubicBezTo>
                    <a:pt x="2778" y="54858"/>
                    <a:pt x="294" y="57793"/>
                    <a:pt x="294" y="60727"/>
                  </a:cubicBezTo>
                  <a:cubicBezTo>
                    <a:pt x="294" y="64314"/>
                    <a:pt x="3089" y="67248"/>
                    <a:pt x="6505" y="67248"/>
                  </a:cubicBezTo>
                  <a:cubicBezTo>
                    <a:pt x="6815" y="67248"/>
                    <a:pt x="7126" y="66922"/>
                    <a:pt x="7436" y="66922"/>
                  </a:cubicBezTo>
                  <a:lnTo>
                    <a:pt x="317949" y="13126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51" name="Figura a mano libera: forma 150">
              <a:extLst>
                <a:ext uri="{FF2B5EF4-FFF2-40B4-BE49-F238E27FC236}">
                  <a16:creationId xmlns:a16="http://schemas.microsoft.com/office/drawing/2014/main" id="{7FE6E4EB-B50B-AD34-02A4-279B72A84917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0254453" y="8907392"/>
              <a:ext cx="322933" cy="67163"/>
            </a:xfrm>
            <a:custGeom>
              <a:avLst/>
              <a:gdLst>
                <a:gd name="connsiteX0" fmla="*/ 317959 w 322933"/>
                <a:gd name="connsiteY0" fmla="*/ 13124 h 67163"/>
                <a:gd name="connsiteX1" fmla="*/ 323238 w 322933"/>
                <a:gd name="connsiteY1" fmla="*/ 6603 h 67163"/>
                <a:gd name="connsiteX2" fmla="*/ 317027 w 322933"/>
                <a:gd name="connsiteY2" fmla="*/ 82 h 67163"/>
                <a:gd name="connsiteX3" fmla="*/ 315785 w 322933"/>
                <a:gd name="connsiteY3" fmla="*/ 82 h 67163"/>
                <a:gd name="connsiteX4" fmla="*/ 5583 w 322933"/>
                <a:gd name="connsiteY4" fmla="*/ 54531 h 67163"/>
                <a:gd name="connsiteX5" fmla="*/ 304 w 322933"/>
                <a:gd name="connsiteY5" fmla="*/ 60725 h 67163"/>
                <a:gd name="connsiteX6" fmla="*/ 6515 w 322933"/>
                <a:gd name="connsiteY6" fmla="*/ 67246 h 67163"/>
                <a:gd name="connsiteX7" fmla="*/ 7446 w 322933"/>
                <a:gd name="connsiteY7" fmla="*/ 66920 h 67163"/>
                <a:gd name="connsiteX8" fmla="*/ 317959 w 322933"/>
                <a:gd name="connsiteY8" fmla="*/ 13124 h 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933" h="67163">
                  <a:moveTo>
                    <a:pt x="317959" y="13124"/>
                  </a:moveTo>
                  <a:cubicBezTo>
                    <a:pt x="320754" y="12472"/>
                    <a:pt x="323238" y="9863"/>
                    <a:pt x="323238" y="6603"/>
                  </a:cubicBezTo>
                  <a:cubicBezTo>
                    <a:pt x="323238" y="3017"/>
                    <a:pt x="320443" y="82"/>
                    <a:pt x="317027" y="82"/>
                  </a:cubicBezTo>
                  <a:lnTo>
                    <a:pt x="315785" y="82"/>
                  </a:lnTo>
                  <a:lnTo>
                    <a:pt x="5583" y="54531"/>
                  </a:lnTo>
                  <a:cubicBezTo>
                    <a:pt x="2788" y="54857"/>
                    <a:pt x="304" y="57791"/>
                    <a:pt x="304" y="60725"/>
                  </a:cubicBezTo>
                  <a:cubicBezTo>
                    <a:pt x="304" y="64312"/>
                    <a:pt x="3099" y="67246"/>
                    <a:pt x="6515" y="67246"/>
                  </a:cubicBezTo>
                  <a:cubicBezTo>
                    <a:pt x="6825" y="67246"/>
                    <a:pt x="7136" y="66920"/>
                    <a:pt x="7446" y="66920"/>
                  </a:cubicBezTo>
                  <a:lnTo>
                    <a:pt x="317959" y="13124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52" name="Figura a mano libera: forma 151">
              <a:extLst>
                <a:ext uri="{FF2B5EF4-FFF2-40B4-BE49-F238E27FC236}">
                  <a16:creationId xmlns:a16="http://schemas.microsoft.com/office/drawing/2014/main" id="{EF19F39C-E2D3-FFA6-1B1D-1896C07AA586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0564966" y="8853053"/>
              <a:ext cx="322933" cy="67163"/>
            </a:xfrm>
            <a:custGeom>
              <a:avLst/>
              <a:gdLst>
                <a:gd name="connsiteX0" fmla="*/ 317969 w 322933"/>
                <a:gd name="connsiteY0" fmla="*/ 13122 h 67163"/>
                <a:gd name="connsiteX1" fmla="*/ 323248 w 322933"/>
                <a:gd name="connsiteY1" fmla="*/ 6601 h 67163"/>
                <a:gd name="connsiteX2" fmla="*/ 317037 w 322933"/>
                <a:gd name="connsiteY2" fmla="*/ 81 h 67163"/>
                <a:gd name="connsiteX3" fmla="*/ 315795 w 322933"/>
                <a:gd name="connsiteY3" fmla="*/ 81 h 67163"/>
                <a:gd name="connsiteX4" fmla="*/ 5593 w 322933"/>
                <a:gd name="connsiteY4" fmla="*/ 54529 h 67163"/>
                <a:gd name="connsiteX5" fmla="*/ 314 w 322933"/>
                <a:gd name="connsiteY5" fmla="*/ 60724 h 67163"/>
                <a:gd name="connsiteX6" fmla="*/ 6525 w 322933"/>
                <a:gd name="connsiteY6" fmla="*/ 67245 h 67163"/>
                <a:gd name="connsiteX7" fmla="*/ 7456 w 322933"/>
                <a:gd name="connsiteY7" fmla="*/ 66919 h 67163"/>
                <a:gd name="connsiteX8" fmla="*/ 317969 w 322933"/>
                <a:gd name="connsiteY8" fmla="*/ 13122 h 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933" h="67163">
                  <a:moveTo>
                    <a:pt x="317969" y="13122"/>
                  </a:moveTo>
                  <a:cubicBezTo>
                    <a:pt x="320764" y="12470"/>
                    <a:pt x="323248" y="9862"/>
                    <a:pt x="323248" y="6601"/>
                  </a:cubicBezTo>
                  <a:cubicBezTo>
                    <a:pt x="323248" y="3015"/>
                    <a:pt x="320453" y="81"/>
                    <a:pt x="317037" y="81"/>
                  </a:cubicBezTo>
                  <a:lnTo>
                    <a:pt x="315795" y="81"/>
                  </a:lnTo>
                  <a:lnTo>
                    <a:pt x="5593" y="54529"/>
                  </a:lnTo>
                  <a:cubicBezTo>
                    <a:pt x="2798" y="54855"/>
                    <a:pt x="314" y="57789"/>
                    <a:pt x="314" y="60724"/>
                  </a:cubicBezTo>
                  <a:cubicBezTo>
                    <a:pt x="314" y="64310"/>
                    <a:pt x="3109" y="67245"/>
                    <a:pt x="6525" y="67245"/>
                  </a:cubicBezTo>
                  <a:cubicBezTo>
                    <a:pt x="6835" y="67245"/>
                    <a:pt x="7146" y="66919"/>
                    <a:pt x="7456" y="66919"/>
                  </a:cubicBezTo>
                  <a:lnTo>
                    <a:pt x="317969" y="13122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53" name="Figura a mano libera: forma 152">
              <a:extLst>
                <a:ext uri="{FF2B5EF4-FFF2-40B4-BE49-F238E27FC236}">
                  <a16:creationId xmlns:a16="http://schemas.microsoft.com/office/drawing/2014/main" id="{DB2DC34E-681D-EF0D-0B26-EA42C6CA468C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10875479" y="8798713"/>
              <a:ext cx="322933" cy="67163"/>
            </a:xfrm>
            <a:custGeom>
              <a:avLst/>
              <a:gdLst>
                <a:gd name="connsiteX0" fmla="*/ 317979 w 322933"/>
                <a:gd name="connsiteY0" fmla="*/ 13121 h 67163"/>
                <a:gd name="connsiteX1" fmla="*/ 323258 w 322933"/>
                <a:gd name="connsiteY1" fmla="*/ 6600 h 67163"/>
                <a:gd name="connsiteX2" fmla="*/ 317047 w 322933"/>
                <a:gd name="connsiteY2" fmla="*/ 79 h 67163"/>
                <a:gd name="connsiteX3" fmla="*/ 315805 w 322933"/>
                <a:gd name="connsiteY3" fmla="*/ 79 h 67163"/>
                <a:gd name="connsiteX4" fmla="*/ 5603 w 322933"/>
                <a:gd name="connsiteY4" fmla="*/ 54527 h 67163"/>
                <a:gd name="connsiteX5" fmla="*/ 324 w 322933"/>
                <a:gd name="connsiteY5" fmla="*/ 60722 h 67163"/>
                <a:gd name="connsiteX6" fmla="*/ 6535 w 322933"/>
                <a:gd name="connsiteY6" fmla="*/ 67243 h 67163"/>
                <a:gd name="connsiteX7" fmla="*/ 7466 w 322933"/>
                <a:gd name="connsiteY7" fmla="*/ 66917 h 67163"/>
                <a:gd name="connsiteX8" fmla="*/ 317979 w 322933"/>
                <a:gd name="connsiteY8" fmla="*/ 13121 h 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933" h="67163">
                  <a:moveTo>
                    <a:pt x="317979" y="13121"/>
                  </a:moveTo>
                  <a:cubicBezTo>
                    <a:pt x="320773" y="12468"/>
                    <a:pt x="323258" y="9860"/>
                    <a:pt x="323258" y="6600"/>
                  </a:cubicBezTo>
                  <a:cubicBezTo>
                    <a:pt x="323258" y="3013"/>
                    <a:pt x="320463" y="79"/>
                    <a:pt x="317047" y="79"/>
                  </a:cubicBezTo>
                  <a:lnTo>
                    <a:pt x="315805" y="79"/>
                  </a:lnTo>
                  <a:lnTo>
                    <a:pt x="5603" y="54527"/>
                  </a:lnTo>
                  <a:cubicBezTo>
                    <a:pt x="2808" y="54853"/>
                    <a:pt x="324" y="57788"/>
                    <a:pt x="324" y="60722"/>
                  </a:cubicBezTo>
                  <a:cubicBezTo>
                    <a:pt x="324" y="64309"/>
                    <a:pt x="3119" y="67243"/>
                    <a:pt x="6535" y="67243"/>
                  </a:cubicBezTo>
                  <a:cubicBezTo>
                    <a:pt x="6845" y="67243"/>
                    <a:pt x="7156" y="66917"/>
                    <a:pt x="7466" y="66917"/>
                  </a:cubicBezTo>
                  <a:lnTo>
                    <a:pt x="317979" y="13121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54" name="Figura a mano libera: forma 153">
              <a:extLst>
                <a:ext uri="{FF2B5EF4-FFF2-40B4-BE49-F238E27FC236}">
                  <a16:creationId xmlns:a16="http://schemas.microsoft.com/office/drawing/2014/main" id="{BD2173A9-0ED4-DB68-5D36-07CFDB33B5C8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10926261" y="8789856"/>
              <a:ext cx="322933" cy="67163"/>
            </a:xfrm>
            <a:custGeom>
              <a:avLst/>
              <a:gdLst>
                <a:gd name="connsiteX0" fmla="*/ 317980 w 322933"/>
                <a:gd name="connsiteY0" fmla="*/ 13120 h 67163"/>
                <a:gd name="connsiteX1" fmla="*/ 323259 w 322933"/>
                <a:gd name="connsiteY1" fmla="*/ 6600 h 67163"/>
                <a:gd name="connsiteX2" fmla="*/ 317049 w 322933"/>
                <a:gd name="connsiteY2" fmla="*/ 79 h 67163"/>
                <a:gd name="connsiteX3" fmla="*/ 315807 w 322933"/>
                <a:gd name="connsiteY3" fmla="*/ 79 h 67163"/>
                <a:gd name="connsiteX4" fmla="*/ 5605 w 322933"/>
                <a:gd name="connsiteY4" fmla="*/ 54527 h 67163"/>
                <a:gd name="connsiteX5" fmla="*/ 326 w 322933"/>
                <a:gd name="connsiteY5" fmla="*/ 60722 h 67163"/>
                <a:gd name="connsiteX6" fmla="*/ 6536 w 322933"/>
                <a:gd name="connsiteY6" fmla="*/ 67243 h 67163"/>
                <a:gd name="connsiteX7" fmla="*/ 7468 w 322933"/>
                <a:gd name="connsiteY7" fmla="*/ 66917 h 67163"/>
                <a:gd name="connsiteX8" fmla="*/ 317980 w 322933"/>
                <a:gd name="connsiteY8" fmla="*/ 13120 h 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933" h="67163">
                  <a:moveTo>
                    <a:pt x="317980" y="13120"/>
                  </a:moveTo>
                  <a:cubicBezTo>
                    <a:pt x="320775" y="12468"/>
                    <a:pt x="323259" y="9860"/>
                    <a:pt x="323259" y="6600"/>
                  </a:cubicBezTo>
                  <a:cubicBezTo>
                    <a:pt x="323259" y="3013"/>
                    <a:pt x="320465" y="79"/>
                    <a:pt x="317049" y="79"/>
                  </a:cubicBezTo>
                  <a:lnTo>
                    <a:pt x="315807" y="79"/>
                  </a:lnTo>
                  <a:lnTo>
                    <a:pt x="5605" y="54527"/>
                  </a:lnTo>
                  <a:cubicBezTo>
                    <a:pt x="2810" y="54853"/>
                    <a:pt x="326" y="57788"/>
                    <a:pt x="326" y="60722"/>
                  </a:cubicBezTo>
                  <a:cubicBezTo>
                    <a:pt x="326" y="64308"/>
                    <a:pt x="3121" y="67243"/>
                    <a:pt x="6536" y="67243"/>
                  </a:cubicBezTo>
                  <a:cubicBezTo>
                    <a:pt x="6847" y="67243"/>
                    <a:pt x="7157" y="66917"/>
                    <a:pt x="7468" y="66917"/>
                  </a:cubicBezTo>
                  <a:lnTo>
                    <a:pt x="317980" y="13120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55" name="Figura a mano libera: forma 154">
              <a:extLst>
                <a:ext uri="{FF2B5EF4-FFF2-40B4-BE49-F238E27FC236}">
                  <a16:creationId xmlns:a16="http://schemas.microsoft.com/office/drawing/2014/main" id="{CF932869-73EF-02A0-B745-4F6F8A9DACF2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9394333" y="8800588"/>
              <a:ext cx="70175" cy="326038"/>
            </a:xfrm>
            <a:custGeom>
              <a:avLst/>
              <a:gdLst>
                <a:gd name="connsiteX0" fmla="*/ 70452 w 70175"/>
                <a:gd name="connsiteY0" fmla="*/ 319601 h 326038"/>
                <a:gd name="connsiteX1" fmla="*/ 70141 w 70175"/>
                <a:gd name="connsiteY1" fmla="*/ 317319 h 326038"/>
                <a:gd name="connsiteX2" fmla="*/ 13007 w 70175"/>
                <a:gd name="connsiteY2" fmla="*/ 163103 h 326038"/>
                <a:gd name="connsiteX3" fmla="*/ 70141 w 70175"/>
                <a:gd name="connsiteY3" fmla="*/ 8887 h 326038"/>
                <a:gd name="connsiteX4" fmla="*/ 70452 w 70175"/>
                <a:gd name="connsiteY4" fmla="*/ 6605 h 326038"/>
                <a:gd name="connsiteX5" fmla="*/ 64242 w 70175"/>
                <a:gd name="connsiteY5" fmla="*/ 84 h 326038"/>
                <a:gd name="connsiteX6" fmla="*/ 58342 w 70175"/>
                <a:gd name="connsiteY6" fmla="*/ 4322 h 326038"/>
                <a:gd name="connsiteX7" fmla="*/ 587 w 70175"/>
                <a:gd name="connsiteY7" fmla="*/ 160821 h 326038"/>
                <a:gd name="connsiteX8" fmla="*/ 276 w 70175"/>
                <a:gd name="connsiteY8" fmla="*/ 163103 h 326038"/>
                <a:gd name="connsiteX9" fmla="*/ 587 w 70175"/>
                <a:gd name="connsiteY9" fmla="*/ 165385 h 326038"/>
                <a:gd name="connsiteX10" fmla="*/ 58342 w 70175"/>
                <a:gd name="connsiteY10" fmla="*/ 321884 h 326038"/>
                <a:gd name="connsiteX11" fmla="*/ 64242 w 70175"/>
                <a:gd name="connsiteY11" fmla="*/ 326122 h 326038"/>
                <a:gd name="connsiteX12" fmla="*/ 70452 w 70175"/>
                <a:gd name="connsiteY12" fmla="*/ 319601 h 32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175" h="326038">
                  <a:moveTo>
                    <a:pt x="70452" y="319601"/>
                  </a:moveTo>
                  <a:cubicBezTo>
                    <a:pt x="70452" y="318623"/>
                    <a:pt x="70452" y="317971"/>
                    <a:pt x="70141" y="317319"/>
                  </a:cubicBezTo>
                  <a:lnTo>
                    <a:pt x="13007" y="163103"/>
                  </a:lnTo>
                  <a:lnTo>
                    <a:pt x="70141" y="8887"/>
                  </a:lnTo>
                  <a:cubicBezTo>
                    <a:pt x="70452" y="8235"/>
                    <a:pt x="70452" y="7583"/>
                    <a:pt x="70452" y="6605"/>
                  </a:cubicBezTo>
                  <a:cubicBezTo>
                    <a:pt x="70452" y="3018"/>
                    <a:pt x="67657" y="84"/>
                    <a:pt x="64242" y="84"/>
                  </a:cubicBezTo>
                  <a:cubicBezTo>
                    <a:pt x="61758" y="84"/>
                    <a:pt x="59274" y="1714"/>
                    <a:pt x="58342" y="4322"/>
                  </a:cubicBezTo>
                  <a:lnTo>
                    <a:pt x="587" y="160821"/>
                  </a:lnTo>
                  <a:cubicBezTo>
                    <a:pt x="276" y="161473"/>
                    <a:pt x="276" y="162125"/>
                    <a:pt x="276" y="163103"/>
                  </a:cubicBezTo>
                  <a:cubicBezTo>
                    <a:pt x="276" y="164081"/>
                    <a:pt x="276" y="164733"/>
                    <a:pt x="587" y="165385"/>
                  </a:cubicBezTo>
                  <a:lnTo>
                    <a:pt x="58342" y="321884"/>
                  </a:lnTo>
                  <a:cubicBezTo>
                    <a:pt x="59274" y="324492"/>
                    <a:pt x="61758" y="326122"/>
                    <a:pt x="64242" y="326122"/>
                  </a:cubicBezTo>
                  <a:cubicBezTo>
                    <a:pt x="67657" y="326122"/>
                    <a:pt x="70452" y="323188"/>
                    <a:pt x="70452" y="319601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56" name="Figura a mano libera: forma 155">
              <a:extLst>
                <a:ext uri="{FF2B5EF4-FFF2-40B4-BE49-F238E27FC236}">
                  <a16:creationId xmlns:a16="http://schemas.microsoft.com/office/drawing/2014/main" id="{5415A5F3-9A45-DA09-C5B3-E69D017C53DE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9489971" y="8901017"/>
              <a:ext cx="168297" cy="147695"/>
            </a:xfrm>
            <a:custGeom>
              <a:avLst/>
              <a:gdLst>
                <a:gd name="connsiteX0" fmla="*/ 168578 w 168297"/>
                <a:gd name="connsiteY0" fmla="*/ 97570 h 147695"/>
                <a:gd name="connsiteX1" fmla="*/ 164852 w 168297"/>
                <a:gd name="connsiteY1" fmla="*/ 94309 h 147695"/>
                <a:gd name="connsiteX2" fmla="*/ 160194 w 168297"/>
                <a:gd name="connsiteY2" fmla="*/ 100178 h 147695"/>
                <a:gd name="connsiteX3" fmla="*/ 128522 w 168297"/>
                <a:gd name="connsiteY3" fmla="*/ 140607 h 147695"/>
                <a:gd name="connsiteX4" fmla="*/ 121070 w 168297"/>
                <a:gd name="connsiteY4" fmla="*/ 129847 h 147695"/>
                <a:gd name="connsiteX5" fmla="*/ 126659 w 168297"/>
                <a:gd name="connsiteY5" fmla="*/ 106699 h 147695"/>
                <a:gd name="connsiteX6" fmla="*/ 145600 w 168297"/>
                <a:gd name="connsiteY6" fmla="*/ 34970 h 147695"/>
                <a:gd name="connsiteX7" fmla="*/ 109891 w 168297"/>
                <a:gd name="connsiteY7" fmla="*/ 84 h 147695"/>
                <a:gd name="connsiteX8" fmla="*/ 61451 w 168297"/>
                <a:gd name="connsiteY8" fmla="*/ 28449 h 147695"/>
                <a:gd name="connsiteX9" fmla="*/ 32884 w 168297"/>
                <a:gd name="connsiteY9" fmla="*/ 84 h 147695"/>
                <a:gd name="connsiteX10" fmla="*/ 9596 w 168297"/>
                <a:gd name="connsiteY10" fmla="*/ 18668 h 147695"/>
                <a:gd name="connsiteX11" fmla="*/ 280 w 168297"/>
                <a:gd name="connsiteY11" fmla="*/ 50294 h 147695"/>
                <a:gd name="connsiteX12" fmla="*/ 4006 w 168297"/>
                <a:gd name="connsiteY12" fmla="*/ 53554 h 147695"/>
                <a:gd name="connsiteX13" fmla="*/ 9285 w 168297"/>
                <a:gd name="connsiteY13" fmla="*/ 46055 h 147695"/>
                <a:gd name="connsiteX14" fmla="*/ 31953 w 168297"/>
                <a:gd name="connsiteY14" fmla="*/ 7257 h 147695"/>
                <a:gd name="connsiteX15" fmla="*/ 41578 w 168297"/>
                <a:gd name="connsiteY15" fmla="*/ 22255 h 147695"/>
                <a:gd name="connsiteX16" fmla="*/ 36610 w 168297"/>
                <a:gd name="connsiteY16" fmla="*/ 49642 h 147695"/>
                <a:gd name="connsiteX17" fmla="*/ 18600 w 168297"/>
                <a:gd name="connsiteY17" fmla="*/ 124957 h 147695"/>
                <a:gd name="connsiteX18" fmla="*/ 15806 w 168297"/>
                <a:gd name="connsiteY18" fmla="*/ 138976 h 147695"/>
                <a:gd name="connsiteX19" fmla="*/ 24811 w 168297"/>
                <a:gd name="connsiteY19" fmla="*/ 147779 h 147695"/>
                <a:gd name="connsiteX20" fmla="*/ 36300 w 168297"/>
                <a:gd name="connsiteY20" fmla="*/ 138650 h 147695"/>
                <a:gd name="connsiteX21" fmla="*/ 42199 w 168297"/>
                <a:gd name="connsiteY21" fmla="*/ 114523 h 147695"/>
                <a:gd name="connsiteX22" fmla="*/ 49031 w 168297"/>
                <a:gd name="connsiteY22" fmla="*/ 85180 h 147695"/>
                <a:gd name="connsiteX23" fmla="*/ 54309 w 168297"/>
                <a:gd name="connsiteY23" fmla="*/ 63335 h 147695"/>
                <a:gd name="connsiteX24" fmla="*/ 58346 w 168297"/>
                <a:gd name="connsiteY24" fmla="*/ 47034 h 147695"/>
                <a:gd name="connsiteX25" fmla="*/ 108960 w 168297"/>
                <a:gd name="connsiteY25" fmla="*/ 7257 h 147695"/>
                <a:gd name="connsiteX26" fmla="*/ 125727 w 168297"/>
                <a:gd name="connsiteY26" fmla="*/ 30080 h 147695"/>
                <a:gd name="connsiteX27" fmla="*/ 105544 w 168297"/>
                <a:gd name="connsiteY27" fmla="*/ 106046 h 147695"/>
                <a:gd name="connsiteX28" fmla="*/ 102439 w 168297"/>
                <a:gd name="connsiteY28" fmla="*/ 121044 h 147695"/>
                <a:gd name="connsiteX29" fmla="*/ 127901 w 168297"/>
                <a:gd name="connsiteY29" fmla="*/ 147779 h 147695"/>
                <a:gd name="connsiteX30" fmla="*/ 168578 w 168297"/>
                <a:gd name="connsiteY30" fmla="*/ 97570 h 14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68297" h="147695">
                  <a:moveTo>
                    <a:pt x="168578" y="97570"/>
                  </a:moveTo>
                  <a:cubicBezTo>
                    <a:pt x="168578" y="94309"/>
                    <a:pt x="165783" y="94309"/>
                    <a:pt x="164852" y="94309"/>
                  </a:cubicBezTo>
                  <a:cubicBezTo>
                    <a:pt x="161747" y="94309"/>
                    <a:pt x="161747" y="95287"/>
                    <a:pt x="160194" y="100178"/>
                  </a:cubicBezTo>
                  <a:cubicBezTo>
                    <a:pt x="153984" y="122348"/>
                    <a:pt x="143737" y="140607"/>
                    <a:pt x="128522" y="140607"/>
                  </a:cubicBezTo>
                  <a:cubicBezTo>
                    <a:pt x="123243" y="140607"/>
                    <a:pt x="121070" y="137346"/>
                    <a:pt x="121070" y="129847"/>
                  </a:cubicBezTo>
                  <a:cubicBezTo>
                    <a:pt x="121070" y="121696"/>
                    <a:pt x="123864" y="113871"/>
                    <a:pt x="126659" y="106699"/>
                  </a:cubicBezTo>
                  <a:cubicBezTo>
                    <a:pt x="132559" y="89419"/>
                    <a:pt x="145600" y="53554"/>
                    <a:pt x="145600" y="34970"/>
                  </a:cubicBezTo>
                  <a:cubicBezTo>
                    <a:pt x="145600" y="13126"/>
                    <a:pt x="132248" y="84"/>
                    <a:pt x="109891" y="84"/>
                  </a:cubicBezTo>
                  <a:cubicBezTo>
                    <a:pt x="81945" y="84"/>
                    <a:pt x="66730" y="20950"/>
                    <a:pt x="61451" y="28449"/>
                  </a:cubicBezTo>
                  <a:cubicBezTo>
                    <a:pt x="59899" y="10191"/>
                    <a:pt x="47168" y="84"/>
                    <a:pt x="32884" y="84"/>
                  </a:cubicBezTo>
                  <a:cubicBezTo>
                    <a:pt x="18600" y="84"/>
                    <a:pt x="12701" y="12800"/>
                    <a:pt x="9596" y="18668"/>
                  </a:cubicBezTo>
                  <a:cubicBezTo>
                    <a:pt x="4627" y="29754"/>
                    <a:pt x="280" y="48990"/>
                    <a:pt x="280" y="50294"/>
                  </a:cubicBezTo>
                  <a:cubicBezTo>
                    <a:pt x="280" y="53554"/>
                    <a:pt x="4006" y="53554"/>
                    <a:pt x="4006" y="53554"/>
                  </a:cubicBezTo>
                  <a:cubicBezTo>
                    <a:pt x="7111" y="53554"/>
                    <a:pt x="7422" y="53228"/>
                    <a:pt x="9285" y="46055"/>
                  </a:cubicBezTo>
                  <a:cubicBezTo>
                    <a:pt x="14564" y="22907"/>
                    <a:pt x="20774" y="7257"/>
                    <a:pt x="31953" y="7257"/>
                  </a:cubicBezTo>
                  <a:cubicBezTo>
                    <a:pt x="38163" y="7257"/>
                    <a:pt x="41578" y="11495"/>
                    <a:pt x="41578" y="22255"/>
                  </a:cubicBezTo>
                  <a:cubicBezTo>
                    <a:pt x="41578" y="29101"/>
                    <a:pt x="40647" y="32688"/>
                    <a:pt x="36610" y="49642"/>
                  </a:cubicBezTo>
                  <a:lnTo>
                    <a:pt x="18600" y="124957"/>
                  </a:lnTo>
                  <a:cubicBezTo>
                    <a:pt x="17669" y="129847"/>
                    <a:pt x="15806" y="137346"/>
                    <a:pt x="15806" y="138976"/>
                  </a:cubicBezTo>
                  <a:cubicBezTo>
                    <a:pt x="15806" y="144845"/>
                    <a:pt x="20153" y="147779"/>
                    <a:pt x="24811" y="147779"/>
                  </a:cubicBezTo>
                  <a:cubicBezTo>
                    <a:pt x="28537" y="147779"/>
                    <a:pt x="34126" y="145171"/>
                    <a:pt x="36300" y="138650"/>
                  </a:cubicBezTo>
                  <a:cubicBezTo>
                    <a:pt x="36610" y="137998"/>
                    <a:pt x="40336" y="122674"/>
                    <a:pt x="42199" y="114523"/>
                  </a:cubicBezTo>
                  <a:lnTo>
                    <a:pt x="49031" y="85180"/>
                  </a:lnTo>
                  <a:cubicBezTo>
                    <a:pt x="50894" y="78007"/>
                    <a:pt x="52757" y="70834"/>
                    <a:pt x="54309" y="63335"/>
                  </a:cubicBezTo>
                  <a:lnTo>
                    <a:pt x="58346" y="47034"/>
                  </a:lnTo>
                  <a:cubicBezTo>
                    <a:pt x="63004" y="36926"/>
                    <a:pt x="79461" y="7257"/>
                    <a:pt x="108960" y="7257"/>
                  </a:cubicBezTo>
                  <a:cubicBezTo>
                    <a:pt x="122933" y="7257"/>
                    <a:pt x="125727" y="19320"/>
                    <a:pt x="125727" y="30080"/>
                  </a:cubicBezTo>
                  <a:cubicBezTo>
                    <a:pt x="125727" y="50294"/>
                    <a:pt x="110512" y="92027"/>
                    <a:pt x="105544" y="106046"/>
                  </a:cubicBezTo>
                  <a:cubicBezTo>
                    <a:pt x="102749" y="113545"/>
                    <a:pt x="102439" y="117458"/>
                    <a:pt x="102439" y="121044"/>
                  </a:cubicBezTo>
                  <a:cubicBezTo>
                    <a:pt x="102439" y="136368"/>
                    <a:pt x="113307" y="147779"/>
                    <a:pt x="127901" y="147779"/>
                  </a:cubicBezTo>
                  <a:cubicBezTo>
                    <a:pt x="157089" y="147779"/>
                    <a:pt x="168578" y="100178"/>
                    <a:pt x="168578" y="97570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57" name="Figura a mano libera: forma 156">
              <a:extLst>
                <a:ext uri="{FF2B5EF4-FFF2-40B4-BE49-F238E27FC236}">
                  <a16:creationId xmlns:a16="http://schemas.microsoft.com/office/drawing/2014/main" id="{94533A89-7E2B-B783-2067-E5C3286031FC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9690966" y="8974123"/>
              <a:ext cx="79118" cy="151542"/>
            </a:xfrm>
            <a:custGeom>
              <a:avLst/>
              <a:gdLst>
                <a:gd name="connsiteX0" fmla="*/ 79404 w 79118"/>
                <a:gd name="connsiteY0" fmla="*/ 151630 h 151542"/>
                <a:gd name="connsiteX1" fmla="*/ 79404 w 79118"/>
                <a:gd name="connsiteY1" fmla="*/ 143414 h 151542"/>
                <a:gd name="connsiteX2" fmla="*/ 71144 w 79118"/>
                <a:gd name="connsiteY2" fmla="*/ 143414 h 151542"/>
                <a:gd name="connsiteX3" fmla="*/ 49408 w 79118"/>
                <a:gd name="connsiteY3" fmla="*/ 132915 h 151542"/>
                <a:gd name="connsiteX4" fmla="*/ 49408 w 79118"/>
                <a:gd name="connsiteY4" fmla="*/ 6477 h 151542"/>
                <a:gd name="connsiteX5" fmla="*/ 42888 w 79118"/>
                <a:gd name="connsiteY5" fmla="*/ 87 h 151542"/>
                <a:gd name="connsiteX6" fmla="*/ 285 w 79118"/>
                <a:gd name="connsiteY6" fmla="*/ 14694 h 151542"/>
                <a:gd name="connsiteX7" fmla="*/ 285 w 79118"/>
                <a:gd name="connsiteY7" fmla="*/ 22910 h 151542"/>
                <a:gd name="connsiteX8" fmla="*/ 31802 w 79118"/>
                <a:gd name="connsiteY8" fmla="*/ 16519 h 151542"/>
                <a:gd name="connsiteX9" fmla="*/ 31802 w 79118"/>
                <a:gd name="connsiteY9" fmla="*/ 132915 h 151542"/>
                <a:gd name="connsiteX10" fmla="*/ 10066 w 79118"/>
                <a:gd name="connsiteY10" fmla="*/ 143414 h 151542"/>
                <a:gd name="connsiteX11" fmla="*/ 1807 w 79118"/>
                <a:gd name="connsiteY11" fmla="*/ 143414 h 151542"/>
                <a:gd name="connsiteX12" fmla="*/ 1807 w 79118"/>
                <a:gd name="connsiteY12" fmla="*/ 151630 h 151542"/>
                <a:gd name="connsiteX13" fmla="*/ 40497 w 79118"/>
                <a:gd name="connsiteY13" fmla="*/ 150717 h 151542"/>
                <a:gd name="connsiteX14" fmla="*/ 79404 w 79118"/>
                <a:gd name="connsiteY14" fmla="*/ 151630 h 151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118" h="151542">
                  <a:moveTo>
                    <a:pt x="79404" y="151630"/>
                  </a:moveTo>
                  <a:lnTo>
                    <a:pt x="79404" y="143414"/>
                  </a:lnTo>
                  <a:lnTo>
                    <a:pt x="71144" y="143414"/>
                  </a:lnTo>
                  <a:cubicBezTo>
                    <a:pt x="49408" y="143414"/>
                    <a:pt x="49408" y="140447"/>
                    <a:pt x="49408" y="132915"/>
                  </a:cubicBezTo>
                  <a:lnTo>
                    <a:pt x="49408" y="6477"/>
                  </a:lnTo>
                  <a:cubicBezTo>
                    <a:pt x="49408" y="315"/>
                    <a:pt x="48974" y="87"/>
                    <a:pt x="42888" y="87"/>
                  </a:cubicBezTo>
                  <a:cubicBezTo>
                    <a:pt x="28977" y="14465"/>
                    <a:pt x="9197" y="14694"/>
                    <a:pt x="285" y="14694"/>
                  </a:cubicBezTo>
                  <a:lnTo>
                    <a:pt x="285" y="22910"/>
                  </a:lnTo>
                  <a:cubicBezTo>
                    <a:pt x="5502" y="22910"/>
                    <a:pt x="19848" y="22910"/>
                    <a:pt x="31802" y="16519"/>
                  </a:cubicBezTo>
                  <a:lnTo>
                    <a:pt x="31802" y="132915"/>
                  </a:lnTo>
                  <a:cubicBezTo>
                    <a:pt x="31802" y="140447"/>
                    <a:pt x="31802" y="143414"/>
                    <a:pt x="10066" y="143414"/>
                  </a:cubicBezTo>
                  <a:lnTo>
                    <a:pt x="1807" y="143414"/>
                  </a:lnTo>
                  <a:lnTo>
                    <a:pt x="1807" y="151630"/>
                  </a:lnTo>
                  <a:lnTo>
                    <a:pt x="40497" y="150717"/>
                  </a:lnTo>
                  <a:lnTo>
                    <a:pt x="79404" y="151630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58" name="Figura a mano libera: forma 157">
              <a:extLst>
                <a:ext uri="{FF2B5EF4-FFF2-40B4-BE49-F238E27FC236}">
                  <a16:creationId xmlns:a16="http://schemas.microsoft.com/office/drawing/2014/main" id="{8556C529-997C-60E9-653B-BCB59EE6B2EF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9889595" y="8801240"/>
              <a:ext cx="71728" cy="324734"/>
            </a:xfrm>
            <a:custGeom>
              <a:avLst/>
              <a:gdLst>
                <a:gd name="connsiteX0" fmla="*/ 72021 w 71728"/>
                <a:gd name="connsiteY0" fmla="*/ 321558 h 324734"/>
                <a:gd name="connsiteX1" fmla="*/ 70778 w 71728"/>
                <a:gd name="connsiteY1" fmla="*/ 318949 h 324734"/>
                <a:gd name="connsiteX2" fmla="*/ 17060 w 71728"/>
                <a:gd name="connsiteY2" fmla="*/ 176145 h 324734"/>
                <a:gd name="connsiteX3" fmla="*/ 17060 w 71728"/>
                <a:gd name="connsiteY3" fmla="*/ 148757 h 324734"/>
                <a:gd name="connsiteX4" fmla="*/ 70778 w 71728"/>
                <a:gd name="connsiteY4" fmla="*/ 5953 h 324734"/>
                <a:gd name="connsiteX5" fmla="*/ 72021 w 71728"/>
                <a:gd name="connsiteY5" fmla="*/ 3344 h 324734"/>
                <a:gd name="connsiteX6" fmla="*/ 68915 w 71728"/>
                <a:gd name="connsiteY6" fmla="*/ 84 h 324734"/>
                <a:gd name="connsiteX7" fmla="*/ 67052 w 71728"/>
                <a:gd name="connsiteY7" fmla="*/ 736 h 324734"/>
                <a:gd name="connsiteX8" fmla="*/ 292 w 71728"/>
                <a:gd name="connsiteY8" fmla="*/ 148757 h 324734"/>
                <a:gd name="connsiteX9" fmla="*/ 292 w 71728"/>
                <a:gd name="connsiteY9" fmla="*/ 176145 h 324734"/>
                <a:gd name="connsiteX10" fmla="*/ 67052 w 71728"/>
                <a:gd name="connsiteY10" fmla="*/ 324166 h 324734"/>
                <a:gd name="connsiteX11" fmla="*/ 68915 w 71728"/>
                <a:gd name="connsiteY11" fmla="*/ 324818 h 324734"/>
                <a:gd name="connsiteX12" fmla="*/ 72021 w 71728"/>
                <a:gd name="connsiteY12" fmla="*/ 321558 h 32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728" h="324734">
                  <a:moveTo>
                    <a:pt x="72021" y="321558"/>
                  </a:moveTo>
                  <a:cubicBezTo>
                    <a:pt x="72021" y="320580"/>
                    <a:pt x="71399" y="319601"/>
                    <a:pt x="70778" y="318949"/>
                  </a:cubicBezTo>
                  <a:cubicBezTo>
                    <a:pt x="38485" y="293518"/>
                    <a:pt x="17060" y="228311"/>
                    <a:pt x="17060" y="176145"/>
                  </a:cubicBezTo>
                  <a:lnTo>
                    <a:pt x="17060" y="148757"/>
                  </a:lnTo>
                  <a:cubicBezTo>
                    <a:pt x="17060" y="96591"/>
                    <a:pt x="38485" y="31384"/>
                    <a:pt x="70778" y="5953"/>
                  </a:cubicBezTo>
                  <a:cubicBezTo>
                    <a:pt x="71399" y="5301"/>
                    <a:pt x="72021" y="4322"/>
                    <a:pt x="72021" y="3344"/>
                  </a:cubicBezTo>
                  <a:cubicBezTo>
                    <a:pt x="72021" y="1714"/>
                    <a:pt x="70468" y="84"/>
                    <a:pt x="68915" y="84"/>
                  </a:cubicBezTo>
                  <a:cubicBezTo>
                    <a:pt x="68294" y="84"/>
                    <a:pt x="67673" y="410"/>
                    <a:pt x="67052" y="736"/>
                  </a:cubicBezTo>
                  <a:cubicBezTo>
                    <a:pt x="32896" y="27797"/>
                    <a:pt x="292" y="93005"/>
                    <a:pt x="292" y="148757"/>
                  </a:cubicBezTo>
                  <a:lnTo>
                    <a:pt x="292" y="176145"/>
                  </a:lnTo>
                  <a:cubicBezTo>
                    <a:pt x="292" y="231897"/>
                    <a:pt x="32896" y="297105"/>
                    <a:pt x="67052" y="324166"/>
                  </a:cubicBezTo>
                  <a:cubicBezTo>
                    <a:pt x="67673" y="324492"/>
                    <a:pt x="68294" y="324818"/>
                    <a:pt x="68915" y="324818"/>
                  </a:cubicBezTo>
                  <a:cubicBezTo>
                    <a:pt x="70468" y="324818"/>
                    <a:pt x="72021" y="323188"/>
                    <a:pt x="72021" y="321558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59" name="Figura a mano libera: forma 158">
              <a:extLst>
                <a:ext uri="{FF2B5EF4-FFF2-40B4-BE49-F238E27FC236}">
                  <a16:creationId xmlns:a16="http://schemas.microsoft.com/office/drawing/2014/main" id="{804738C2-4D24-A257-4EED-034919EDA985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9986164" y="8841026"/>
              <a:ext cx="95327" cy="207686"/>
            </a:xfrm>
            <a:custGeom>
              <a:avLst/>
              <a:gdLst>
                <a:gd name="connsiteX0" fmla="*/ 95623 w 95327"/>
                <a:gd name="connsiteY0" fmla="*/ 67248 h 207686"/>
                <a:gd name="connsiteX1" fmla="*/ 86929 w 95327"/>
                <a:gd name="connsiteY1" fmla="*/ 63661 h 207686"/>
                <a:gd name="connsiteX2" fmla="*/ 59604 w 95327"/>
                <a:gd name="connsiteY2" fmla="*/ 63661 h 207686"/>
                <a:gd name="connsiteX3" fmla="*/ 72335 w 95327"/>
                <a:gd name="connsiteY3" fmla="*/ 8887 h 207686"/>
                <a:gd name="connsiteX4" fmla="*/ 63330 w 95327"/>
                <a:gd name="connsiteY4" fmla="*/ 84 h 207686"/>
                <a:gd name="connsiteX5" fmla="*/ 50909 w 95327"/>
                <a:gd name="connsiteY5" fmla="*/ 11821 h 207686"/>
                <a:gd name="connsiteX6" fmla="*/ 38799 w 95327"/>
                <a:gd name="connsiteY6" fmla="*/ 63661 h 207686"/>
                <a:gd name="connsiteX7" fmla="*/ 9611 w 95327"/>
                <a:gd name="connsiteY7" fmla="*/ 63661 h 207686"/>
                <a:gd name="connsiteX8" fmla="*/ 296 w 95327"/>
                <a:gd name="connsiteY8" fmla="*/ 69856 h 207686"/>
                <a:gd name="connsiteX9" fmla="*/ 8990 w 95327"/>
                <a:gd name="connsiteY9" fmla="*/ 73768 h 207686"/>
                <a:gd name="connsiteX10" fmla="*/ 36315 w 95327"/>
                <a:gd name="connsiteY10" fmla="*/ 73768 h 207686"/>
                <a:gd name="connsiteX11" fmla="*/ 12716 w 95327"/>
                <a:gd name="connsiteY11" fmla="*/ 177775 h 207686"/>
                <a:gd name="connsiteX12" fmla="*/ 41283 w 95327"/>
                <a:gd name="connsiteY12" fmla="*/ 207770 h 207686"/>
                <a:gd name="connsiteX13" fmla="*/ 90655 w 95327"/>
                <a:gd name="connsiteY13" fmla="*/ 157560 h 207686"/>
                <a:gd name="connsiteX14" fmla="*/ 86929 w 95327"/>
                <a:gd name="connsiteY14" fmla="*/ 154300 h 207686"/>
                <a:gd name="connsiteX15" fmla="*/ 82271 w 95327"/>
                <a:gd name="connsiteY15" fmla="*/ 158864 h 207686"/>
                <a:gd name="connsiteX16" fmla="*/ 41905 w 95327"/>
                <a:gd name="connsiteY16" fmla="*/ 200597 h 207686"/>
                <a:gd name="connsiteX17" fmla="*/ 32279 w 95327"/>
                <a:gd name="connsiteY17" fmla="*/ 185600 h 207686"/>
                <a:gd name="connsiteX18" fmla="*/ 34142 w 95327"/>
                <a:gd name="connsiteY18" fmla="*/ 169950 h 207686"/>
                <a:gd name="connsiteX19" fmla="*/ 57120 w 95327"/>
                <a:gd name="connsiteY19" fmla="*/ 73768 h 207686"/>
                <a:gd name="connsiteX20" fmla="*/ 86308 w 95327"/>
                <a:gd name="connsiteY20" fmla="*/ 73768 h 207686"/>
                <a:gd name="connsiteX21" fmla="*/ 95623 w 95327"/>
                <a:gd name="connsiteY21" fmla="*/ 67248 h 20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327" h="207686">
                  <a:moveTo>
                    <a:pt x="95623" y="67248"/>
                  </a:moveTo>
                  <a:cubicBezTo>
                    <a:pt x="95623" y="63661"/>
                    <a:pt x="92518" y="63661"/>
                    <a:pt x="86929" y="63661"/>
                  </a:cubicBezTo>
                  <a:lnTo>
                    <a:pt x="59604" y="63661"/>
                  </a:lnTo>
                  <a:cubicBezTo>
                    <a:pt x="70782" y="17364"/>
                    <a:pt x="72335" y="10843"/>
                    <a:pt x="72335" y="8887"/>
                  </a:cubicBezTo>
                  <a:cubicBezTo>
                    <a:pt x="72335" y="3344"/>
                    <a:pt x="68609" y="84"/>
                    <a:pt x="63330" y="84"/>
                  </a:cubicBezTo>
                  <a:cubicBezTo>
                    <a:pt x="62398" y="84"/>
                    <a:pt x="53704" y="410"/>
                    <a:pt x="50909" y="11821"/>
                  </a:cubicBezTo>
                  <a:lnTo>
                    <a:pt x="38799" y="63661"/>
                  </a:lnTo>
                  <a:lnTo>
                    <a:pt x="9611" y="63661"/>
                  </a:lnTo>
                  <a:cubicBezTo>
                    <a:pt x="3401" y="63661"/>
                    <a:pt x="296" y="63661"/>
                    <a:pt x="296" y="69856"/>
                  </a:cubicBezTo>
                  <a:cubicBezTo>
                    <a:pt x="296" y="73768"/>
                    <a:pt x="2780" y="73768"/>
                    <a:pt x="8990" y="73768"/>
                  </a:cubicBezTo>
                  <a:lnTo>
                    <a:pt x="36315" y="73768"/>
                  </a:lnTo>
                  <a:cubicBezTo>
                    <a:pt x="13958" y="166363"/>
                    <a:pt x="12716" y="171906"/>
                    <a:pt x="12716" y="177775"/>
                  </a:cubicBezTo>
                  <a:cubicBezTo>
                    <a:pt x="12716" y="195381"/>
                    <a:pt x="24516" y="207770"/>
                    <a:pt x="41283" y="207770"/>
                  </a:cubicBezTo>
                  <a:cubicBezTo>
                    <a:pt x="72956" y="207770"/>
                    <a:pt x="90655" y="160169"/>
                    <a:pt x="90655" y="157560"/>
                  </a:cubicBezTo>
                  <a:cubicBezTo>
                    <a:pt x="90655" y="154300"/>
                    <a:pt x="88171" y="154300"/>
                    <a:pt x="86929" y="154300"/>
                  </a:cubicBezTo>
                  <a:cubicBezTo>
                    <a:pt x="84134" y="154300"/>
                    <a:pt x="83824" y="155278"/>
                    <a:pt x="82271" y="158864"/>
                  </a:cubicBezTo>
                  <a:cubicBezTo>
                    <a:pt x="68919" y="192772"/>
                    <a:pt x="52462" y="200597"/>
                    <a:pt x="41905" y="200597"/>
                  </a:cubicBezTo>
                  <a:cubicBezTo>
                    <a:pt x="35384" y="200597"/>
                    <a:pt x="32279" y="196359"/>
                    <a:pt x="32279" y="185600"/>
                  </a:cubicBezTo>
                  <a:cubicBezTo>
                    <a:pt x="32279" y="177775"/>
                    <a:pt x="32900" y="175492"/>
                    <a:pt x="34142" y="169950"/>
                  </a:cubicBezTo>
                  <a:lnTo>
                    <a:pt x="57120" y="73768"/>
                  </a:lnTo>
                  <a:lnTo>
                    <a:pt x="86308" y="73768"/>
                  </a:lnTo>
                  <a:cubicBezTo>
                    <a:pt x="92518" y="73768"/>
                    <a:pt x="95623" y="73768"/>
                    <a:pt x="95623" y="67248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60" name="Figura a mano libera: forma 159">
              <a:extLst>
                <a:ext uri="{FF2B5EF4-FFF2-40B4-BE49-F238E27FC236}">
                  <a16:creationId xmlns:a16="http://schemas.microsoft.com/office/drawing/2014/main" id="{55ECF471-31F7-B315-F5D9-282CF527F266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10108817" y="8801240"/>
              <a:ext cx="71728" cy="324734"/>
            </a:xfrm>
            <a:custGeom>
              <a:avLst/>
              <a:gdLst>
                <a:gd name="connsiteX0" fmla="*/ 72028 w 71728"/>
                <a:gd name="connsiteY0" fmla="*/ 176145 h 324734"/>
                <a:gd name="connsiteX1" fmla="*/ 72028 w 71728"/>
                <a:gd name="connsiteY1" fmla="*/ 148757 h 324734"/>
                <a:gd name="connsiteX2" fmla="*/ 5268 w 71728"/>
                <a:gd name="connsiteY2" fmla="*/ 736 h 324734"/>
                <a:gd name="connsiteX3" fmla="*/ 3405 w 71728"/>
                <a:gd name="connsiteY3" fmla="*/ 84 h 324734"/>
                <a:gd name="connsiteX4" fmla="*/ 299 w 71728"/>
                <a:gd name="connsiteY4" fmla="*/ 3344 h 324734"/>
                <a:gd name="connsiteX5" fmla="*/ 1542 w 71728"/>
                <a:gd name="connsiteY5" fmla="*/ 5953 h 324734"/>
                <a:gd name="connsiteX6" fmla="*/ 55260 w 71728"/>
                <a:gd name="connsiteY6" fmla="*/ 148757 h 324734"/>
                <a:gd name="connsiteX7" fmla="*/ 55260 w 71728"/>
                <a:gd name="connsiteY7" fmla="*/ 176145 h 324734"/>
                <a:gd name="connsiteX8" fmla="*/ 1542 w 71728"/>
                <a:gd name="connsiteY8" fmla="*/ 318949 h 324734"/>
                <a:gd name="connsiteX9" fmla="*/ 299 w 71728"/>
                <a:gd name="connsiteY9" fmla="*/ 321558 h 324734"/>
                <a:gd name="connsiteX10" fmla="*/ 3405 w 71728"/>
                <a:gd name="connsiteY10" fmla="*/ 324818 h 324734"/>
                <a:gd name="connsiteX11" fmla="*/ 5268 w 71728"/>
                <a:gd name="connsiteY11" fmla="*/ 324166 h 324734"/>
                <a:gd name="connsiteX12" fmla="*/ 72028 w 71728"/>
                <a:gd name="connsiteY12" fmla="*/ 176145 h 32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728" h="324734">
                  <a:moveTo>
                    <a:pt x="72028" y="176145"/>
                  </a:moveTo>
                  <a:lnTo>
                    <a:pt x="72028" y="148757"/>
                  </a:lnTo>
                  <a:cubicBezTo>
                    <a:pt x="72028" y="93005"/>
                    <a:pt x="39424" y="27797"/>
                    <a:pt x="5268" y="736"/>
                  </a:cubicBezTo>
                  <a:cubicBezTo>
                    <a:pt x="4647" y="410"/>
                    <a:pt x="4026" y="84"/>
                    <a:pt x="3405" y="84"/>
                  </a:cubicBezTo>
                  <a:cubicBezTo>
                    <a:pt x="1852" y="84"/>
                    <a:pt x="299" y="1714"/>
                    <a:pt x="299" y="3344"/>
                  </a:cubicBezTo>
                  <a:cubicBezTo>
                    <a:pt x="299" y="4322"/>
                    <a:pt x="920" y="5301"/>
                    <a:pt x="1542" y="5953"/>
                  </a:cubicBezTo>
                  <a:cubicBezTo>
                    <a:pt x="33835" y="31384"/>
                    <a:pt x="55260" y="96591"/>
                    <a:pt x="55260" y="148757"/>
                  </a:cubicBezTo>
                  <a:lnTo>
                    <a:pt x="55260" y="176145"/>
                  </a:lnTo>
                  <a:cubicBezTo>
                    <a:pt x="55260" y="228311"/>
                    <a:pt x="33835" y="293518"/>
                    <a:pt x="1542" y="318949"/>
                  </a:cubicBezTo>
                  <a:cubicBezTo>
                    <a:pt x="920" y="319601"/>
                    <a:pt x="299" y="320580"/>
                    <a:pt x="299" y="321558"/>
                  </a:cubicBezTo>
                  <a:cubicBezTo>
                    <a:pt x="299" y="323188"/>
                    <a:pt x="1852" y="324818"/>
                    <a:pt x="3405" y="324818"/>
                  </a:cubicBezTo>
                  <a:cubicBezTo>
                    <a:pt x="4026" y="324818"/>
                    <a:pt x="4647" y="324492"/>
                    <a:pt x="5268" y="324166"/>
                  </a:cubicBezTo>
                  <a:cubicBezTo>
                    <a:pt x="39424" y="297105"/>
                    <a:pt x="72028" y="231897"/>
                    <a:pt x="72028" y="176145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61" name="Figura a mano libera: forma 160">
              <a:extLst>
                <a:ext uri="{FF2B5EF4-FFF2-40B4-BE49-F238E27FC236}">
                  <a16:creationId xmlns:a16="http://schemas.microsoft.com/office/drawing/2014/main" id="{475570B7-427F-21C5-C66B-61CFF3245332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10280742" y="8818855"/>
              <a:ext cx="152461" cy="229856"/>
            </a:xfrm>
            <a:custGeom>
              <a:avLst/>
              <a:gdLst>
                <a:gd name="connsiteX0" fmla="*/ 152767 w 152461"/>
                <a:gd name="connsiteY0" fmla="*/ 179731 h 229856"/>
                <a:gd name="connsiteX1" fmla="*/ 149041 w 152461"/>
                <a:gd name="connsiteY1" fmla="*/ 176470 h 229856"/>
                <a:gd name="connsiteX2" fmla="*/ 144383 w 152461"/>
                <a:gd name="connsiteY2" fmla="*/ 182339 h 229856"/>
                <a:gd name="connsiteX3" fmla="*/ 112711 w 152461"/>
                <a:gd name="connsiteY3" fmla="*/ 222768 h 229856"/>
                <a:gd name="connsiteX4" fmla="*/ 105259 w 152461"/>
                <a:gd name="connsiteY4" fmla="*/ 212009 h 229856"/>
                <a:gd name="connsiteX5" fmla="*/ 110848 w 152461"/>
                <a:gd name="connsiteY5" fmla="*/ 188860 h 229856"/>
                <a:gd name="connsiteX6" fmla="*/ 129789 w 152461"/>
                <a:gd name="connsiteY6" fmla="*/ 117131 h 229856"/>
                <a:gd name="connsiteX7" fmla="*/ 94080 w 152461"/>
                <a:gd name="connsiteY7" fmla="*/ 82245 h 229856"/>
                <a:gd name="connsiteX8" fmla="*/ 48124 w 152461"/>
                <a:gd name="connsiteY8" fmla="*/ 107350 h 229856"/>
                <a:gd name="connsiteX9" fmla="*/ 72344 w 152461"/>
                <a:gd name="connsiteY9" fmla="*/ 3670 h 229856"/>
                <a:gd name="connsiteX10" fmla="*/ 68308 w 152461"/>
                <a:gd name="connsiteY10" fmla="*/ 84 h 229856"/>
                <a:gd name="connsiteX11" fmla="*/ 30425 w 152461"/>
                <a:gd name="connsiteY11" fmla="*/ 3344 h 229856"/>
                <a:gd name="connsiteX12" fmla="*/ 24525 w 152461"/>
                <a:gd name="connsiteY12" fmla="*/ 9865 h 229856"/>
                <a:gd name="connsiteX13" fmla="*/ 31978 w 152461"/>
                <a:gd name="connsiteY13" fmla="*/ 13777 h 229856"/>
                <a:gd name="connsiteX14" fmla="*/ 47503 w 152461"/>
                <a:gd name="connsiteY14" fmla="*/ 19320 h 229856"/>
                <a:gd name="connsiteX15" fmla="*/ 46572 w 152461"/>
                <a:gd name="connsiteY15" fmla="*/ 25841 h 229856"/>
                <a:gd name="connsiteX16" fmla="*/ 1547 w 152461"/>
                <a:gd name="connsiteY16" fmla="*/ 213639 h 229856"/>
                <a:gd name="connsiteX17" fmla="*/ 305 w 152461"/>
                <a:gd name="connsiteY17" fmla="*/ 220812 h 229856"/>
                <a:gd name="connsiteX18" fmla="*/ 9310 w 152461"/>
                <a:gd name="connsiteY18" fmla="*/ 229941 h 229856"/>
                <a:gd name="connsiteX19" fmla="*/ 20799 w 152461"/>
                <a:gd name="connsiteY19" fmla="*/ 221464 h 229856"/>
                <a:gd name="connsiteX20" fmla="*/ 26699 w 152461"/>
                <a:gd name="connsiteY20" fmla="*/ 196685 h 229856"/>
                <a:gd name="connsiteX21" fmla="*/ 33530 w 152461"/>
                <a:gd name="connsiteY21" fmla="*/ 167341 h 229856"/>
                <a:gd name="connsiteX22" fmla="*/ 38809 w 152461"/>
                <a:gd name="connsiteY22" fmla="*/ 145497 h 229856"/>
                <a:gd name="connsiteX23" fmla="*/ 42225 w 152461"/>
                <a:gd name="connsiteY23" fmla="*/ 130825 h 229856"/>
                <a:gd name="connsiteX24" fmla="*/ 63339 w 152461"/>
                <a:gd name="connsiteY24" fmla="*/ 100829 h 229856"/>
                <a:gd name="connsiteX25" fmla="*/ 93149 w 152461"/>
                <a:gd name="connsiteY25" fmla="*/ 89418 h 229856"/>
                <a:gd name="connsiteX26" fmla="*/ 109916 w 152461"/>
                <a:gd name="connsiteY26" fmla="*/ 112241 h 229856"/>
                <a:gd name="connsiteX27" fmla="*/ 90665 w 152461"/>
                <a:gd name="connsiteY27" fmla="*/ 185273 h 229856"/>
                <a:gd name="connsiteX28" fmla="*/ 86628 w 152461"/>
                <a:gd name="connsiteY28" fmla="*/ 203206 h 229856"/>
                <a:gd name="connsiteX29" fmla="*/ 112090 w 152461"/>
                <a:gd name="connsiteY29" fmla="*/ 229941 h 229856"/>
                <a:gd name="connsiteX30" fmla="*/ 152767 w 152461"/>
                <a:gd name="connsiteY30" fmla="*/ 179731 h 229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52461" h="229856">
                  <a:moveTo>
                    <a:pt x="152767" y="179731"/>
                  </a:moveTo>
                  <a:cubicBezTo>
                    <a:pt x="152767" y="176470"/>
                    <a:pt x="149972" y="176470"/>
                    <a:pt x="149041" y="176470"/>
                  </a:cubicBezTo>
                  <a:cubicBezTo>
                    <a:pt x="145936" y="176470"/>
                    <a:pt x="145936" y="177449"/>
                    <a:pt x="144383" y="182339"/>
                  </a:cubicBezTo>
                  <a:cubicBezTo>
                    <a:pt x="139726" y="199619"/>
                    <a:pt x="129789" y="222768"/>
                    <a:pt x="112711" y="222768"/>
                  </a:cubicBezTo>
                  <a:cubicBezTo>
                    <a:pt x="107432" y="222768"/>
                    <a:pt x="105259" y="219507"/>
                    <a:pt x="105259" y="212009"/>
                  </a:cubicBezTo>
                  <a:cubicBezTo>
                    <a:pt x="105259" y="203858"/>
                    <a:pt x="108053" y="196033"/>
                    <a:pt x="110848" y="188860"/>
                  </a:cubicBezTo>
                  <a:cubicBezTo>
                    <a:pt x="115816" y="174840"/>
                    <a:pt x="129789" y="136042"/>
                    <a:pt x="129789" y="117131"/>
                  </a:cubicBezTo>
                  <a:cubicBezTo>
                    <a:pt x="129789" y="95939"/>
                    <a:pt x="117369" y="82245"/>
                    <a:pt x="94080" y="82245"/>
                  </a:cubicBezTo>
                  <a:cubicBezTo>
                    <a:pt x="74518" y="82245"/>
                    <a:pt x="59613" y="92352"/>
                    <a:pt x="48124" y="107350"/>
                  </a:cubicBezTo>
                  <a:lnTo>
                    <a:pt x="72344" y="3670"/>
                  </a:lnTo>
                  <a:cubicBezTo>
                    <a:pt x="72344" y="3670"/>
                    <a:pt x="72344" y="84"/>
                    <a:pt x="68308" y="84"/>
                  </a:cubicBezTo>
                  <a:cubicBezTo>
                    <a:pt x="61166" y="84"/>
                    <a:pt x="38498" y="2692"/>
                    <a:pt x="30425" y="3344"/>
                  </a:cubicBezTo>
                  <a:cubicBezTo>
                    <a:pt x="27941" y="3670"/>
                    <a:pt x="24525" y="3996"/>
                    <a:pt x="24525" y="9865"/>
                  </a:cubicBezTo>
                  <a:cubicBezTo>
                    <a:pt x="24525" y="13777"/>
                    <a:pt x="27320" y="13777"/>
                    <a:pt x="31978" y="13777"/>
                  </a:cubicBezTo>
                  <a:cubicBezTo>
                    <a:pt x="46882" y="13777"/>
                    <a:pt x="47503" y="16060"/>
                    <a:pt x="47503" y="19320"/>
                  </a:cubicBezTo>
                  <a:lnTo>
                    <a:pt x="46572" y="25841"/>
                  </a:lnTo>
                  <a:lnTo>
                    <a:pt x="1547" y="213639"/>
                  </a:lnTo>
                  <a:cubicBezTo>
                    <a:pt x="305" y="218203"/>
                    <a:pt x="305" y="218855"/>
                    <a:pt x="305" y="220812"/>
                  </a:cubicBezTo>
                  <a:cubicBezTo>
                    <a:pt x="305" y="228310"/>
                    <a:pt x="6516" y="229941"/>
                    <a:pt x="9310" y="229941"/>
                  </a:cubicBezTo>
                  <a:cubicBezTo>
                    <a:pt x="14278" y="229941"/>
                    <a:pt x="19247" y="226028"/>
                    <a:pt x="20799" y="221464"/>
                  </a:cubicBezTo>
                  <a:lnTo>
                    <a:pt x="26699" y="196685"/>
                  </a:lnTo>
                  <a:lnTo>
                    <a:pt x="33530" y="167341"/>
                  </a:lnTo>
                  <a:cubicBezTo>
                    <a:pt x="35393" y="160168"/>
                    <a:pt x="37256" y="152996"/>
                    <a:pt x="38809" y="145497"/>
                  </a:cubicBezTo>
                  <a:cubicBezTo>
                    <a:pt x="39430" y="143541"/>
                    <a:pt x="41914" y="132781"/>
                    <a:pt x="42225" y="130825"/>
                  </a:cubicBezTo>
                  <a:cubicBezTo>
                    <a:pt x="43156" y="127891"/>
                    <a:pt x="52782" y="109633"/>
                    <a:pt x="63339" y="100829"/>
                  </a:cubicBezTo>
                  <a:cubicBezTo>
                    <a:pt x="70171" y="95613"/>
                    <a:pt x="79797" y="89418"/>
                    <a:pt x="93149" y="89418"/>
                  </a:cubicBezTo>
                  <a:cubicBezTo>
                    <a:pt x="106501" y="89418"/>
                    <a:pt x="109916" y="100503"/>
                    <a:pt x="109916" y="112241"/>
                  </a:cubicBezTo>
                  <a:cubicBezTo>
                    <a:pt x="109916" y="129847"/>
                    <a:pt x="98117" y="165385"/>
                    <a:pt x="90665" y="185273"/>
                  </a:cubicBezTo>
                  <a:cubicBezTo>
                    <a:pt x="88180" y="192772"/>
                    <a:pt x="86628" y="196685"/>
                    <a:pt x="86628" y="203206"/>
                  </a:cubicBezTo>
                  <a:cubicBezTo>
                    <a:pt x="86628" y="218529"/>
                    <a:pt x="97496" y="229941"/>
                    <a:pt x="112090" y="229941"/>
                  </a:cubicBezTo>
                  <a:cubicBezTo>
                    <a:pt x="141278" y="229941"/>
                    <a:pt x="152767" y="182339"/>
                    <a:pt x="152767" y="179731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62" name="Figura a mano libera: forma 161">
              <a:extLst>
                <a:ext uri="{FF2B5EF4-FFF2-40B4-BE49-F238E27FC236}">
                  <a16:creationId xmlns:a16="http://schemas.microsoft.com/office/drawing/2014/main" id="{F12C9988-7F04-0A6D-E428-140816478168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10456212" y="8974123"/>
              <a:ext cx="96072" cy="151542"/>
            </a:xfrm>
            <a:custGeom>
              <a:avLst/>
              <a:gdLst>
                <a:gd name="connsiteX0" fmla="*/ 96383 w 96072"/>
                <a:gd name="connsiteY0" fmla="*/ 110092 h 151542"/>
                <a:gd name="connsiteX1" fmla="*/ 88993 w 96072"/>
                <a:gd name="connsiteY1" fmla="*/ 110092 h 151542"/>
                <a:gd name="connsiteX2" fmla="*/ 83341 w 96072"/>
                <a:gd name="connsiteY2" fmla="*/ 130861 h 151542"/>
                <a:gd name="connsiteX3" fmla="*/ 61823 w 96072"/>
                <a:gd name="connsiteY3" fmla="*/ 132230 h 151542"/>
                <a:gd name="connsiteX4" fmla="*/ 21829 w 96072"/>
                <a:gd name="connsiteY4" fmla="*/ 132230 h 151542"/>
                <a:gd name="connsiteX5" fmla="*/ 65301 w 96072"/>
                <a:gd name="connsiteY5" fmla="*/ 93888 h 151542"/>
                <a:gd name="connsiteX6" fmla="*/ 96383 w 96072"/>
                <a:gd name="connsiteY6" fmla="*/ 44591 h 151542"/>
                <a:gd name="connsiteX7" fmla="*/ 45521 w 96072"/>
                <a:gd name="connsiteY7" fmla="*/ 87 h 151542"/>
                <a:gd name="connsiteX8" fmla="*/ 310 w 96072"/>
                <a:gd name="connsiteY8" fmla="*/ 40940 h 151542"/>
                <a:gd name="connsiteX9" fmla="*/ 11830 w 96072"/>
                <a:gd name="connsiteY9" fmla="*/ 53720 h 151542"/>
                <a:gd name="connsiteX10" fmla="*/ 23350 w 96072"/>
                <a:gd name="connsiteY10" fmla="*/ 41624 h 151542"/>
                <a:gd name="connsiteX11" fmla="*/ 10526 w 96072"/>
                <a:gd name="connsiteY11" fmla="*/ 29528 h 151542"/>
                <a:gd name="connsiteX12" fmla="*/ 42260 w 96072"/>
                <a:gd name="connsiteY12" fmla="*/ 8303 h 151542"/>
                <a:gd name="connsiteX13" fmla="*/ 75299 w 96072"/>
                <a:gd name="connsiteY13" fmla="*/ 44591 h 151542"/>
                <a:gd name="connsiteX14" fmla="*/ 54867 w 96072"/>
                <a:gd name="connsiteY14" fmla="*/ 88411 h 151542"/>
                <a:gd name="connsiteX15" fmla="*/ 2484 w 96072"/>
                <a:gd name="connsiteY15" fmla="*/ 142729 h 151542"/>
                <a:gd name="connsiteX16" fmla="*/ 310 w 96072"/>
                <a:gd name="connsiteY16" fmla="*/ 151630 h 151542"/>
                <a:gd name="connsiteX17" fmla="*/ 89862 w 96072"/>
                <a:gd name="connsiteY17" fmla="*/ 151630 h 151542"/>
                <a:gd name="connsiteX18" fmla="*/ 96383 w 96072"/>
                <a:gd name="connsiteY18" fmla="*/ 110092 h 151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6072" h="151542">
                  <a:moveTo>
                    <a:pt x="96383" y="110092"/>
                  </a:moveTo>
                  <a:lnTo>
                    <a:pt x="88993" y="110092"/>
                  </a:lnTo>
                  <a:cubicBezTo>
                    <a:pt x="88341" y="115113"/>
                    <a:pt x="86167" y="128579"/>
                    <a:pt x="83341" y="130861"/>
                  </a:cubicBezTo>
                  <a:cubicBezTo>
                    <a:pt x="81602" y="132230"/>
                    <a:pt x="64866" y="132230"/>
                    <a:pt x="61823" y="132230"/>
                  </a:cubicBezTo>
                  <a:lnTo>
                    <a:pt x="21829" y="132230"/>
                  </a:lnTo>
                  <a:cubicBezTo>
                    <a:pt x="44651" y="111005"/>
                    <a:pt x="52259" y="104615"/>
                    <a:pt x="65301" y="93888"/>
                  </a:cubicBezTo>
                  <a:cubicBezTo>
                    <a:pt x="81385" y="80423"/>
                    <a:pt x="96383" y="66273"/>
                    <a:pt x="96383" y="44591"/>
                  </a:cubicBezTo>
                  <a:cubicBezTo>
                    <a:pt x="96383" y="16976"/>
                    <a:pt x="73343" y="87"/>
                    <a:pt x="45521" y="87"/>
                  </a:cubicBezTo>
                  <a:cubicBezTo>
                    <a:pt x="18568" y="87"/>
                    <a:pt x="310" y="19943"/>
                    <a:pt x="310" y="40940"/>
                  </a:cubicBezTo>
                  <a:cubicBezTo>
                    <a:pt x="310" y="52579"/>
                    <a:pt x="9657" y="53720"/>
                    <a:pt x="11830" y="53720"/>
                  </a:cubicBezTo>
                  <a:cubicBezTo>
                    <a:pt x="17047" y="53720"/>
                    <a:pt x="23350" y="49841"/>
                    <a:pt x="23350" y="41624"/>
                  </a:cubicBezTo>
                  <a:cubicBezTo>
                    <a:pt x="23350" y="37516"/>
                    <a:pt x="21829" y="29528"/>
                    <a:pt x="10526" y="29528"/>
                  </a:cubicBezTo>
                  <a:cubicBezTo>
                    <a:pt x="17264" y="13324"/>
                    <a:pt x="32045" y="8303"/>
                    <a:pt x="42260" y="8303"/>
                  </a:cubicBezTo>
                  <a:cubicBezTo>
                    <a:pt x="63996" y="8303"/>
                    <a:pt x="75299" y="26105"/>
                    <a:pt x="75299" y="44591"/>
                  </a:cubicBezTo>
                  <a:cubicBezTo>
                    <a:pt x="75299" y="64447"/>
                    <a:pt x="61823" y="80195"/>
                    <a:pt x="54867" y="88411"/>
                  </a:cubicBezTo>
                  <a:lnTo>
                    <a:pt x="2484" y="142729"/>
                  </a:lnTo>
                  <a:cubicBezTo>
                    <a:pt x="310" y="144783"/>
                    <a:pt x="310" y="145239"/>
                    <a:pt x="310" y="151630"/>
                  </a:cubicBezTo>
                  <a:lnTo>
                    <a:pt x="89862" y="151630"/>
                  </a:lnTo>
                  <a:lnTo>
                    <a:pt x="96383" y="110092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63" name="Figura a mano libera: forma 162">
              <a:extLst>
                <a:ext uri="{FF2B5EF4-FFF2-40B4-BE49-F238E27FC236}">
                  <a16:creationId xmlns:a16="http://schemas.microsoft.com/office/drawing/2014/main" id="{1090DD20-51D6-3E89-7247-7888CA104B1A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10664840" y="8801240"/>
              <a:ext cx="71728" cy="324734"/>
            </a:xfrm>
            <a:custGeom>
              <a:avLst/>
              <a:gdLst>
                <a:gd name="connsiteX0" fmla="*/ 72045 w 71728"/>
                <a:gd name="connsiteY0" fmla="*/ 321558 h 324734"/>
                <a:gd name="connsiteX1" fmla="*/ 70803 w 71728"/>
                <a:gd name="connsiteY1" fmla="*/ 318949 h 324734"/>
                <a:gd name="connsiteX2" fmla="*/ 17085 w 71728"/>
                <a:gd name="connsiteY2" fmla="*/ 176145 h 324734"/>
                <a:gd name="connsiteX3" fmla="*/ 17085 w 71728"/>
                <a:gd name="connsiteY3" fmla="*/ 148757 h 324734"/>
                <a:gd name="connsiteX4" fmla="*/ 70803 w 71728"/>
                <a:gd name="connsiteY4" fmla="*/ 5953 h 324734"/>
                <a:gd name="connsiteX5" fmla="*/ 72045 w 71728"/>
                <a:gd name="connsiteY5" fmla="*/ 3344 h 324734"/>
                <a:gd name="connsiteX6" fmla="*/ 68940 w 71728"/>
                <a:gd name="connsiteY6" fmla="*/ 84 h 324734"/>
                <a:gd name="connsiteX7" fmla="*/ 67077 w 71728"/>
                <a:gd name="connsiteY7" fmla="*/ 736 h 324734"/>
                <a:gd name="connsiteX8" fmla="*/ 317 w 71728"/>
                <a:gd name="connsiteY8" fmla="*/ 148757 h 324734"/>
                <a:gd name="connsiteX9" fmla="*/ 317 w 71728"/>
                <a:gd name="connsiteY9" fmla="*/ 176145 h 324734"/>
                <a:gd name="connsiteX10" fmla="*/ 67077 w 71728"/>
                <a:gd name="connsiteY10" fmla="*/ 324166 h 324734"/>
                <a:gd name="connsiteX11" fmla="*/ 68940 w 71728"/>
                <a:gd name="connsiteY11" fmla="*/ 324818 h 324734"/>
                <a:gd name="connsiteX12" fmla="*/ 72045 w 71728"/>
                <a:gd name="connsiteY12" fmla="*/ 321558 h 32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728" h="324734">
                  <a:moveTo>
                    <a:pt x="72045" y="321558"/>
                  </a:moveTo>
                  <a:cubicBezTo>
                    <a:pt x="72045" y="320580"/>
                    <a:pt x="71424" y="319601"/>
                    <a:pt x="70803" y="318949"/>
                  </a:cubicBezTo>
                  <a:cubicBezTo>
                    <a:pt x="38510" y="293518"/>
                    <a:pt x="17085" y="228311"/>
                    <a:pt x="17085" y="176145"/>
                  </a:cubicBezTo>
                  <a:lnTo>
                    <a:pt x="17085" y="148757"/>
                  </a:lnTo>
                  <a:cubicBezTo>
                    <a:pt x="17085" y="96591"/>
                    <a:pt x="38510" y="31384"/>
                    <a:pt x="70803" y="5953"/>
                  </a:cubicBezTo>
                  <a:cubicBezTo>
                    <a:pt x="71424" y="5301"/>
                    <a:pt x="72045" y="4322"/>
                    <a:pt x="72045" y="3344"/>
                  </a:cubicBezTo>
                  <a:cubicBezTo>
                    <a:pt x="72045" y="1714"/>
                    <a:pt x="70493" y="84"/>
                    <a:pt x="68940" y="84"/>
                  </a:cubicBezTo>
                  <a:cubicBezTo>
                    <a:pt x="68319" y="84"/>
                    <a:pt x="67698" y="410"/>
                    <a:pt x="67077" y="736"/>
                  </a:cubicBezTo>
                  <a:cubicBezTo>
                    <a:pt x="32921" y="27797"/>
                    <a:pt x="317" y="93005"/>
                    <a:pt x="317" y="148757"/>
                  </a:cubicBezTo>
                  <a:lnTo>
                    <a:pt x="317" y="176145"/>
                  </a:lnTo>
                  <a:cubicBezTo>
                    <a:pt x="317" y="231897"/>
                    <a:pt x="32921" y="297105"/>
                    <a:pt x="67077" y="324166"/>
                  </a:cubicBezTo>
                  <a:cubicBezTo>
                    <a:pt x="67698" y="324492"/>
                    <a:pt x="68319" y="324818"/>
                    <a:pt x="68940" y="324818"/>
                  </a:cubicBezTo>
                  <a:cubicBezTo>
                    <a:pt x="70493" y="324818"/>
                    <a:pt x="72045" y="323188"/>
                    <a:pt x="72045" y="321558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64" name="Figura a mano libera: forma 163">
              <a:extLst>
                <a:ext uri="{FF2B5EF4-FFF2-40B4-BE49-F238E27FC236}">
                  <a16:creationId xmlns:a16="http://schemas.microsoft.com/office/drawing/2014/main" id="{9670C66A-0E24-3418-E699-9357870E0CC4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10761410" y="8841026"/>
              <a:ext cx="95327" cy="207686"/>
            </a:xfrm>
            <a:custGeom>
              <a:avLst/>
              <a:gdLst>
                <a:gd name="connsiteX0" fmla="*/ 95648 w 95327"/>
                <a:gd name="connsiteY0" fmla="*/ 67248 h 207686"/>
                <a:gd name="connsiteX1" fmla="*/ 86954 w 95327"/>
                <a:gd name="connsiteY1" fmla="*/ 63661 h 207686"/>
                <a:gd name="connsiteX2" fmla="*/ 59629 w 95327"/>
                <a:gd name="connsiteY2" fmla="*/ 63661 h 207686"/>
                <a:gd name="connsiteX3" fmla="*/ 72360 w 95327"/>
                <a:gd name="connsiteY3" fmla="*/ 8887 h 207686"/>
                <a:gd name="connsiteX4" fmla="*/ 63355 w 95327"/>
                <a:gd name="connsiteY4" fmla="*/ 84 h 207686"/>
                <a:gd name="connsiteX5" fmla="*/ 50934 w 95327"/>
                <a:gd name="connsiteY5" fmla="*/ 11821 h 207686"/>
                <a:gd name="connsiteX6" fmla="*/ 38824 w 95327"/>
                <a:gd name="connsiteY6" fmla="*/ 63661 h 207686"/>
                <a:gd name="connsiteX7" fmla="*/ 9636 w 95327"/>
                <a:gd name="connsiteY7" fmla="*/ 63661 h 207686"/>
                <a:gd name="connsiteX8" fmla="*/ 321 w 95327"/>
                <a:gd name="connsiteY8" fmla="*/ 69856 h 207686"/>
                <a:gd name="connsiteX9" fmla="*/ 9015 w 95327"/>
                <a:gd name="connsiteY9" fmla="*/ 73768 h 207686"/>
                <a:gd name="connsiteX10" fmla="*/ 36340 w 95327"/>
                <a:gd name="connsiteY10" fmla="*/ 73768 h 207686"/>
                <a:gd name="connsiteX11" fmla="*/ 12741 w 95327"/>
                <a:gd name="connsiteY11" fmla="*/ 177775 h 207686"/>
                <a:gd name="connsiteX12" fmla="*/ 41308 w 95327"/>
                <a:gd name="connsiteY12" fmla="*/ 207770 h 207686"/>
                <a:gd name="connsiteX13" fmla="*/ 90680 w 95327"/>
                <a:gd name="connsiteY13" fmla="*/ 157560 h 207686"/>
                <a:gd name="connsiteX14" fmla="*/ 86954 w 95327"/>
                <a:gd name="connsiteY14" fmla="*/ 154300 h 207686"/>
                <a:gd name="connsiteX15" fmla="*/ 82296 w 95327"/>
                <a:gd name="connsiteY15" fmla="*/ 158864 h 207686"/>
                <a:gd name="connsiteX16" fmla="*/ 41929 w 95327"/>
                <a:gd name="connsiteY16" fmla="*/ 200597 h 207686"/>
                <a:gd name="connsiteX17" fmla="*/ 32304 w 95327"/>
                <a:gd name="connsiteY17" fmla="*/ 185600 h 207686"/>
                <a:gd name="connsiteX18" fmla="*/ 34167 w 95327"/>
                <a:gd name="connsiteY18" fmla="*/ 169950 h 207686"/>
                <a:gd name="connsiteX19" fmla="*/ 57145 w 95327"/>
                <a:gd name="connsiteY19" fmla="*/ 73768 h 207686"/>
                <a:gd name="connsiteX20" fmla="*/ 86333 w 95327"/>
                <a:gd name="connsiteY20" fmla="*/ 73768 h 207686"/>
                <a:gd name="connsiteX21" fmla="*/ 95648 w 95327"/>
                <a:gd name="connsiteY21" fmla="*/ 67248 h 20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327" h="207686">
                  <a:moveTo>
                    <a:pt x="95648" y="67248"/>
                  </a:moveTo>
                  <a:cubicBezTo>
                    <a:pt x="95648" y="63661"/>
                    <a:pt x="92543" y="63661"/>
                    <a:pt x="86954" y="63661"/>
                  </a:cubicBezTo>
                  <a:lnTo>
                    <a:pt x="59629" y="63661"/>
                  </a:lnTo>
                  <a:cubicBezTo>
                    <a:pt x="70807" y="17364"/>
                    <a:pt x="72360" y="10843"/>
                    <a:pt x="72360" y="8887"/>
                  </a:cubicBezTo>
                  <a:cubicBezTo>
                    <a:pt x="72360" y="3344"/>
                    <a:pt x="68633" y="84"/>
                    <a:pt x="63355" y="84"/>
                  </a:cubicBezTo>
                  <a:cubicBezTo>
                    <a:pt x="62423" y="84"/>
                    <a:pt x="53729" y="410"/>
                    <a:pt x="50934" y="11821"/>
                  </a:cubicBezTo>
                  <a:lnTo>
                    <a:pt x="38824" y="63661"/>
                  </a:lnTo>
                  <a:lnTo>
                    <a:pt x="9636" y="63661"/>
                  </a:lnTo>
                  <a:cubicBezTo>
                    <a:pt x="3426" y="63661"/>
                    <a:pt x="321" y="63661"/>
                    <a:pt x="321" y="69856"/>
                  </a:cubicBezTo>
                  <a:cubicBezTo>
                    <a:pt x="321" y="73768"/>
                    <a:pt x="2805" y="73768"/>
                    <a:pt x="9015" y="73768"/>
                  </a:cubicBezTo>
                  <a:lnTo>
                    <a:pt x="36340" y="73768"/>
                  </a:lnTo>
                  <a:cubicBezTo>
                    <a:pt x="13983" y="166363"/>
                    <a:pt x="12741" y="171906"/>
                    <a:pt x="12741" y="177775"/>
                  </a:cubicBezTo>
                  <a:cubicBezTo>
                    <a:pt x="12741" y="195381"/>
                    <a:pt x="24541" y="207770"/>
                    <a:pt x="41308" y="207770"/>
                  </a:cubicBezTo>
                  <a:cubicBezTo>
                    <a:pt x="72981" y="207770"/>
                    <a:pt x="90680" y="160169"/>
                    <a:pt x="90680" y="157560"/>
                  </a:cubicBezTo>
                  <a:cubicBezTo>
                    <a:pt x="90680" y="154300"/>
                    <a:pt x="88196" y="154300"/>
                    <a:pt x="86954" y="154300"/>
                  </a:cubicBezTo>
                  <a:cubicBezTo>
                    <a:pt x="84159" y="154300"/>
                    <a:pt x="83849" y="155278"/>
                    <a:pt x="82296" y="158864"/>
                  </a:cubicBezTo>
                  <a:cubicBezTo>
                    <a:pt x="68944" y="192772"/>
                    <a:pt x="52487" y="200597"/>
                    <a:pt x="41929" y="200597"/>
                  </a:cubicBezTo>
                  <a:cubicBezTo>
                    <a:pt x="35409" y="200597"/>
                    <a:pt x="32304" y="196359"/>
                    <a:pt x="32304" y="185600"/>
                  </a:cubicBezTo>
                  <a:cubicBezTo>
                    <a:pt x="32304" y="177775"/>
                    <a:pt x="32925" y="175492"/>
                    <a:pt x="34167" y="169950"/>
                  </a:cubicBezTo>
                  <a:lnTo>
                    <a:pt x="57145" y="73768"/>
                  </a:lnTo>
                  <a:lnTo>
                    <a:pt x="86333" y="73768"/>
                  </a:lnTo>
                  <a:cubicBezTo>
                    <a:pt x="92543" y="73768"/>
                    <a:pt x="95648" y="73768"/>
                    <a:pt x="95648" y="67248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65" name="Figura a mano libera: forma 164">
              <a:extLst>
                <a:ext uri="{FF2B5EF4-FFF2-40B4-BE49-F238E27FC236}">
                  <a16:creationId xmlns:a16="http://schemas.microsoft.com/office/drawing/2014/main" id="{3C26E26E-B7ED-B203-CF3E-BE42D9CD7980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10880926" y="8801464"/>
              <a:ext cx="59338" cy="103386"/>
            </a:xfrm>
            <a:custGeom>
              <a:avLst/>
              <a:gdLst>
                <a:gd name="connsiteX0" fmla="*/ 59663 w 59338"/>
                <a:gd name="connsiteY0" fmla="*/ 12177 h 103386"/>
                <a:gd name="connsiteX1" fmla="*/ 47925 w 59338"/>
                <a:gd name="connsiteY1" fmla="*/ 81 h 103386"/>
                <a:gd name="connsiteX2" fmla="*/ 37492 w 59338"/>
                <a:gd name="connsiteY2" fmla="*/ 6700 h 103386"/>
                <a:gd name="connsiteX3" fmla="*/ 324 w 59338"/>
                <a:gd name="connsiteY3" fmla="*/ 103468 h 103386"/>
                <a:gd name="connsiteX4" fmla="*/ 8583 w 59338"/>
                <a:gd name="connsiteY4" fmla="*/ 103468 h 103386"/>
                <a:gd name="connsiteX5" fmla="*/ 57924 w 59338"/>
                <a:gd name="connsiteY5" fmla="*/ 18567 h 103386"/>
                <a:gd name="connsiteX6" fmla="*/ 59663 w 59338"/>
                <a:gd name="connsiteY6" fmla="*/ 12177 h 103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338" h="103386">
                  <a:moveTo>
                    <a:pt x="59663" y="12177"/>
                  </a:moveTo>
                  <a:cubicBezTo>
                    <a:pt x="59663" y="5559"/>
                    <a:pt x="54446" y="81"/>
                    <a:pt x="47925" y="81"/>
                  </a:cubicBezTo>
                  <a:cubicBezTo>
                    <a:pt x="43143" y="81"/>
                    <a:pt x="38796" y="3276"/>
                    <a:pt x="37492" y="6700"/>
                  </a:cubicBezTo>
                  <a:lnTo>
                    <a:pt x="324" y="103468"/>
                  </a:lnTo>
                  <a:lnTo>
                    <a:pt x="8583" y="103468"/>
                  </a:lnTo>
                  <a:lnTo>
                    <a:pt x="57924" y="18567"/>
                  </a:lnTo>
                  <a:cubicBezTo>
                    <a:pt x="59011" y="16742"/>
                    <a:pt x="59663" y="14459"/>
                    <a:pt x="59663" y="12177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66" name="Figura a mano libera: forma 165">
              <a:extLst>
                <a:ext uri="{FF2B5EF4-FFF2-40B4-BE49-F238E27FC236}">
                  <a16:creationId xmlns:a16="http://schemas.microsoft.com/office/drawing/2014/main" id="{D5378D46-572C-B39C-39EC-62CA59699A15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10988053" y="8801240"/>
              <a:ext cx="71728" cy="324734"/>
            </a:xfrm>
            <a:custGeom>
              <a:avLst/>
              <a:gdLst>
                <a:gd name="connsiteX0" fmla="*/ 72056 w 71728"/>
                <a:gd name="connsiteY0" fmla="*/ 176145 h 324734"/>
                <a:gd name="connsiteX1" fmla="*/ 72056 w 71728"/>
                <a:gd name="connsiteY1" fmla="*/ 148757 h 324734"/>
                <a:gd name="connsiteX2" fmla="*/ 5296 w 71728"/>
                <a:gd name="connsiteY2" fmla="*/ 736 h 324734"/>
                <a:gd name="connsiteX3" fmla="*/ 3433 w 71728"/>
                <a:gd name="connsiteY3" fmla="*/ 84 h 324734"/>
                <a:gd name="connsiteX4" fmla="*/ 328 w 71728"/>
                <a:gd name="connsiteY4" fmla="*/ 3344 h 324734"/>
                <a:gd name="connsiteX5" fmla="*/ 1570 w 71728"/>
                <a:gd name="connsiteY5" fmla="*/ 5953 h 324734"/>
                <a:gd name="connsiteX6" fmla="*/ 55288 w 71728"/>
                <a:gd name="connsiteY6" fmla="*/ 148757 h 324734"/>
                <a:gd name="connsiteX7" fmla="*/ 55288 w 71728"/>
                <a:gd name="connsiteY7" fmla="*/ 176145 h 324734"/>
                <a:gd name="connsiteX8" fmla="*/ 1570 w 71728"/>
                <a:gd name="connsiteY8" fmla="*/ 318949 h 324734"/>
                <a:gd name="connsiteX9" fmla="*/ 328 w 71728"/>
                <a:gd name="connsiteY9" fmla="*/ 321558 h 324734"/>
                <a:gd name="connsiteX10" fmla="*/ 3433 w 71728"/>
                <a:gd name="connsiteY10" fmla="*/ 324818 h 324734"/>
                <a:gd name="connsiteX11" fmla="*/ 5296 w 71728"/>
                <a:gd name="connsiteY11" fmla="*/ 324166 h 324734"/>
                <a:gd name="connsiteX12" fmla="*/ 72056 w 71728"/>
                <a:gd name="connsiteY12" fmla="*/ 176145 h 32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728" h="324734">
                  <a:moveTo>
                    <a:pt x="72056" y="176145"/>
                  </a:moveTo>
                  <a:lnTo>
                    <a:pt x="72056" y="148757"/>
                  </a:lnTo>
                  <a:cubicBezTo>
                    <a:pt x="72056" y="93005"/>
                    <a:pt x="39452" y="27797"/>
                    <a:pt x="5296" y="736"/>
                  </a:cubicBezTo>
                  <a:cubicBezTo>
                    <a:pt x="4675" y="410"/>
                    <a:pt x="4054" y="84"/>
                    <a:pt x="3433" y="84"/>
                  </a:cubicBezTo>
                  <a:cubicBezTo>
                    <a:pt x="1880" y="84"/>
                    <a:pt x="328" y="1714"/>
                    <a:pt x="328" y="3344"/>
                  </a:cubicBezTo>
                  <a:cubicBezTo>
                    <a:pt x="328" y="4322"/>
                    <a:pt x="949" y="5301"/>
                    <a:pt x="1570" y="5953"/>
                  </a:cubicBezTo>
                  <a:cubicBezTo>
                    <a:pt x="33863" y="31384"/>
                    <a:pt x="55288" y="96591"/>
                    <a:pt x="55288" y="148757"/>
                  </a:cubicBezTo>
                  <a:lnTo>
                    <a:pt x="55288" y="176145"/>
                  </a:lnTo>
                  <a:cubicBezTo>
                    <a:pt x="55288" y="228311"/>
                    <a:pt x="33863" y="293518"/>
                    <a:pt x="1570" y="318949"/>
                  </a:cubicBezTo>
                  <a:cubicBezTo>
                    <a:pt x="949" y="319601"/>
                    <a:pt x="328" y="320580"/>
                    <a:pt x="328" y="321558"/>
                  </a:cubicBezTo>
                  <a:cubicBezTo>
                    <a:pt x="328" y="323188"/>
                    <a:pt x="1880" y="324818"/>
                    <a:pt x="3433" y="324818"/>
                  </a:cubicBezTo>
                  <a:cubicBezTo>
                    <a:pt x="4054" y="324818"/>
                    <a:pt x="4675" y="324492"/>
                    <a:pt x="5296" y="324166"/>
                  </a:cubicBezTo>
                  <a:cubicBezTo>
                    <a:pt x="39452" y="297105"/>
                    <a:pt x="72056" y="231897"/>
                    <a:pt x="72056" y="176145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67" name="Figura a mano libera: forma 166">
              <a:extLst>
                <a:ext uri="{FF2B5EF4-FFF2-40B4-BE49-F238E27FC236}">
                  <a16:creationId xmlns:a16="http://schemas.microsoft.com/office/drawing/2014/main" id="{FDFF9ED1-6317-F923-9399-271B3BD32571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11107600" y="8800588"/>
              <a:ext cx="70175" cy="326038"/>
            </a:xfrm>
            <a:custGeom>
              <a:avLst/>
              <a:gdLst>
                <a:gd name="connsiteX0" fmla="*/ 70507 w 70175"/>
                <a:gd name="connsiteY0" fmla="*/ 163103 h 326038"/>
                <a:gd name="connsiteX1" fmla="*/ 70197 w 70175"/>
                <a:gd name="connsiteY1" fmla="*/ 160821 h 326038"/>
                <a:gd name="connsiteX2" fmla="*/ 12441 w 70175"/>
                <a:gd name="connsiteY2" fmla="*/ 4322 h 326038"/>
                <a:gd name="connsiteX3" fmla="*/ 6542 w 70175"/>
                <a:gd name="connsiteY3" fmla="*/ 84 h 326038"/>
                <a:gd name="connsiteX4" fmla="*/ 331 w 70175"/>
                <a:gd name="connsiteY4" fmla="*/ 6605 h 326038"/>
                <a:gd name="connsiteX5" fmla="*/ 642 w 70175"/>
                <a:gd name="connsiteY5" fmla="*/ 8887 h 326038"/>
                <a:gd name="connsiteX6" fmla="*/ 57776 w 70175"/>
                <a:gd name="connsiteY6" fmla="*/ 163103 h 326038"/>
                <a:gd name="connsiteX7" fmla="*/ 642 w 70175"/>
                <a:gd name="connsiteY7" fmla="*/ 317319 h 326038"/>
                <a:gd name="connsiteX8" fmla="*/ 331 w 70175"/>
                <a:gd name="connsiteY8" fmla="*/ 319601 h 326038"/>
                <a:gd name="connsiteX9" fmla="*/ 6542 w 70175"/>
                <a:gd name="connsiteY9" fmla="*/ 326122 h 326038"/>
                <a:gd name="connsiteX10" fmla="*/ 12441 w 70175"/>
                <a:gd name="connsiteY10" fmla="*/ 321884 h 326038"/>
                <a:gd name="connsiteX11" fmla="*/ 70197 w 70175"/>
                <a:gd name="connsiteY11" fmla="*/ 165385 h 326038"/>
                <a:gd name="connsiteX12" fmla="*/ 70507 w 70175"/>
                <a:gd name="connsiteY12" fmla="*/ 163103 h 32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175" h="326038">
                  <a:moveTo>
                    <a:pt x="70507" y="163103"/>
                  </a:moveTo>
                  <a:cubicBezTo>
                    <a:pt x="70507" y="162125"/>
                    <a:pt x="70507" y="161473"/>
                    <a:pt x="70197" y="160821"/>
                  </a:cubicBezTo>
                  <a:lnTo>
                    <a:pt x="12441" y="4322"/>
                  </a:lnTo>
                  <a:cubicBezTo>
                    <a:pt x="11510" y="1714"/>
                    <a:pt x="9026" y="84"/>
                    <a:pt x="6542" y="84"/>
                  </a:cubicBezTo>
                  <a:cubicBezTo>
                    <a:pt x="3126" y="84"/>
                    <a:pt x="331" y="3018"/>
                    <a:pt x="331" y="6605"/>
                  </a:cubicBezTo>
                  <a:cubicBezTo>
                    <a:pt x="331" y="7583"/>
                    <a:pt x="331" y="8235"/>
                    <a:pt x="642" y="8887"/>
                  </a:cubicBezTo>
                  <a:lnTo>
                    <a:pt x="57776" y="163103"/>
                  </a:lnTo>
                  <a:lnTo>
                    <a:pt x="642" y="317319"/>
                  </a:lnTo>
                  <a:cubicBezTo>
                    <a:pt x="331" y="317971"/>
                    <a:pt x="331" y="318623"/>
                    <a:pt x="331" y="319601"/>
                  </a:cubicBezTo>
                  <a:cubicBezTo>
                    <a:pt x="331" y="323188"/>
                    <a:pt x="3126" y="326122"/>
                    <a:pt x="6542" y="326122"/>
                  </a:cubicBezTo>
                  <a:cubicBezTo>
                    <a:pt x="9026" y="326122"/>
                    <a:pt x="11510" y="324492"/>
                    <a:pt x="12441" y="321884"/>
                  </a:cubicBezTo>
                  <a:lnTo>
                    <a:pt x="70197" y="165385"/>
                  </a:lnTo>
                  <a:cubicBezTo>
                    <a:pt x="70507" y="164733"/>
                    <a:pt x="70507" y="164081"/>
                    <a:pt x="70507" y="163103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68" name="Figura a mano libera: forma 167">
              <a:extLst>
                <a:ext uri="{FF2B5EF4-FFF2-40B4-BE49-F238E27FC236}">
                  <a16:creationId xmlns:a16="http://schemas.microsoft.com/office/drawing/2014/main" id="{CA4C3708-899B-199A-5363-4FF951ACD55C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11279246" y="8855045"/>
              <a:ext cx="206801" cy="217141"/>
            </a:xfrm>
            <a:custGeom>
              <a:avLst/>
              <a:gdLst>
                <a:gd name="connsiteX0" fmla="*/ 207139 w 206801"/>
                <a:gd name="connsiteY0" fmla="*/ 108655 h 217141"/>
                <a:gd name="connsiteX1" fmla="*/ 200929 w 206801"/>
                <a:gd name="connsiteY1" fmla="*/ 102134 h 217141"/>
                <a:gd name="connsiteX2" fmla="*/ 109949 w 206801"/>
                <a:gd name="connsiteY2" fmla="*/ 102134 h 217141"/>
                <a:gd name="connsiteX3" fmla="*/ 109949 w 206801"/>
                <a:gd name="connsiteY3" fmla="*/ 6605 h 217141"/>
                <a:gd name="connsiteX4" fmla="*/ 103738 w 206801"/>
                <a:gd name="connsiteY4" fmla="*/ 84 h 217141"/>
                <a:gd name="connsiteX5" fmla="*/ 97528 w 206801"/>
                <a:gd name="connsiteY5" fmla="*/ 6605 h 217141"/>
                <a:gd name="connsiteX6" fmla="*/ 97528 w 206801"/>
                <a:gd name="connsiteY6" fmla="*/ 102134 h 217141"/>
                <a:gd name="connsiteX7" fmla="*/ 6548 w 206801"/>
                <a:gd name="connsiteY7" fmla="*/ 102134 h 217141"/>
                <a:gd name="connsiteX8" fmla="*/ 338 w 206801"/>
                <a:gd name="connsiteY8" fmla="*/ 108655 h 217141"/>
                <a:gd name="connsiteX9" fmla="*/ 6548 w 206801"/>
                <a:gd name="connsiteY9" fmla="*/ 115175 h 217141"/>
                <a:gd name="connsiteX10" fmla="*/ 97528 w 206801"/>
                <a:gd name="connsiteY10" fmla="*/ 115175 h 217141"/>
                <a:gd name="connsiteX11" fmla="*/ 97528 w 206801"/>
                <a:gd name="connsiteY11" fmla="*/ 210705 h 217141"/>
                <a:gd name="connsiteX12" fmla="*/ 103738 w 206801"/>
                <a:gd name="connsiteY12" fmla="*/ 217225 h 217141"/>
                <a:gd name="connsiteX13" fmla="*/ 109949 w 206801"/>
                <a:gd name="connsiteY13" fmla="*/ 210705 h 217141"/>
                <a:gd name="connsiteX14" fmla="*/ 109949 w 206801"/>
                <a:gd name="connsiteY14" fmla="*/ 115175 h 217141"/>
                <a:gd name="connsiteX15" fmla="*/ 200929 w 206801"/>
                <a:gd name="connsiteY15" fmla="*/ 115175 h 217141"/>
                <a:gd name="connsiteX16" fmla="*/ 207139 w 206801"/>
                <a:gd name="connsiteY16" fmla="*/ 108655 h 217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6801" h="217141">
                  <a:moveTo>
                    <a:pt x="207139" y="108655"/>
                  </a:moveTo>
                  <a:cubicBezTo>
                    <a:pt x="207139" y="105068"/>
                    <a:pt x="204345" y="102134"/>
                    <a:pt x="200929" y="102134"/>
                  </a:cubicBezTo>
                  <a:lnTo>
                    <a:pt x="109949" y="102134"/>
                  </a:lnTo>
                  <a:lnTo>
                    <a:pt x="109949" y="6605"/>
                  </a:lnTo>
                  <a:cubicBezTo>
                    <a:pt x="109949" y="3018"/>
                    <a:pt x="107154" y="84"/>
                    <a:pt x="103738" y="84"/>
                  </a:cubicBezTo>
                  <a:cubicBezTo>
                    <a:pt x="100323" y="84"/>
                    <a:pt x="97528" y="3018"/>
                    <a:pt x="97528" y="6605"/>
                  </a:cubicBezTo>
                  <a:lnTo>
                    <a:pt x="97528" y="102134"/>
                  </a:lnTo>
                  <a:lnTo>
                    <a:pt x="6548" y="102134"/>
                  </a:lnTo>
                  <a:cubicBezTo>
                    <a:pt x="3132" y="102134"/>
                    <a:pt x="338" y="105068"/>
                    <a:pt x="338" y="108655"/>
                  </a:cubicBezTo>
                  <a:cubicBezTo>
                    <a:pt x="338" y="112241"/>
                    <a:pt x="3132" y="115175"/>
                    <a:pt x="6548" y="115175"/>
                  </a:cubicBezTo>
                  <a:lnTo>
                    <a:pt x="97528" y="115175"/>
                  </a:lnTo>
                  <a:lnTo>
                    <a:pt x="97528" y="210705"/>
                  </a:lnTo>
                  <a:cubicBezTo>
                    <a:pt x="97528" y="214291"/>
                    <a:pt x="100323" y="217225"/>
                    <a:pt x="103738" y="217225"/>
                  </a:cubicBezTo>
                  <a:cubicBezTo>
                    <a:pt x="107154" y="217225"/>
                    <a:pt x="109949" y="214291"/>
                    <a:pt x="109949" y="210705"/>
                  </a:cubicBezTo>
                  <a:lnTo>
                    <a:pt x="109949" y="115175"/>
                  </a:lnTo>
                  <a:lnTo>
                    <a:pt x="200929" y="115175"/>
                  </a:lnTo>
                  <a:cubicBezTo>
                    <a:pt x="204345" y="115175"/>
                    <a:pt x="207139" y="112241"/>
                    <a:pt x="207139" y="108655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75" name="Figura a mano libera: forma 174">
              <a:extLst>
                <a:ext uri="{FF2B5EF4-FFF2-40B4-BE49-F238E27FC236}">
                  <a16:creationId xmlns:a16="http://schemas.microsoft.com/office/drawing/2014/main" id="{DF3FE0C7-63D7-2EBD-3FFF-80BFE784C014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11516099" y="9071062"/>
              <a:ext cx="322933" cy="67163"/>
            </a:xfrm>
            <a:custGeom>
              <a:avLst/>
              <a:gdLst>
                <a:gd name="connsiteX0" fmla="*/ 317999 w 322933"/>
                <a:gd name="connsiteY0" fmla="*/ 13129 h 67163"/>
                <a:gd name="connsiteX1" fmla="*/ 323278 w 322933"/>
                <a:gd name="connsiteY1" fmla="*/ 6608 h 67163"/>
                <a:gd name="connsiteX2" fmla="*/ 317068 w 322933"/>
                <a:gd name="connsiteY2" fmla="*/ 87 h 67163"/>
                <a:gd name="connsiteX3" fmla="*/ 315826 w 322933"/>
                <a:gd name="connsiteY3" fmla="*/ 87 h 67163"/>
                <a:gd name="connsiteX4" fmla="*/ 5624 w 322933"/>
                <a:gd name="connsiteY4" fmla="*/ 54536 h 67163"/>
                <a:gd name="connsiteX5" fmla="*/ 345 w 322933"/>
                <a:gd name="connsiteY5" fmla="*/ 60730 h 67163"/>
                <a:gd name="connsiteX6" fmla="*/ 6555 w 322933"/>
                <a:gd name="connsiteY6" fmla="*/ 67251 h 67163"/>
                <a:gd name="connsiteX7" fmla="*/ 7487 w 322933"/>
                <a:gd name="connsiteY7" fmla="*/ 66925 h 67163"/>
                <a:gd name="connsiteX8" fmla="*/ 317999 w 322933"/>
                <a:gd name="connsiteY8" fmla="*/ 13129 h 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933" h="67163">
                  <a:moveTo>
                    <a:pt x="317999" y="13129"/>
                  </a:moveTo>
                  <a:cubicBezTo>
                    <a:pt x="320794" y="12477"/>
                    <a:pt x="323278" y="9868"/>
                    <a:pt x="323278" y="6608"/>
                  </a:cubicBezTo>
                  <a:cubicBezTo>
                    <a:pt x="323278" y="3022"/>
                    <a:pt x="320484" y="87"/>
                    <a:pt x="317068" y="87"/>
                  </a:cubicBezTo>
                  <a:lnTo>
                    <a:pt x="315826" y="87"/>
                  </a:lnTo>
                  <a:lnTo>
                    <a:pt x="5624" y="54536"/>
                  </a:lnTo>
                  <a:cubicBezTo>
                    <a:pt x="2829" y="54862"/>
                    <a:pt x="345" y="57796"/>
                    <a:pt x="345" y="60730"/>
                  </a:cubicBezTo>
                  <a:cubicBezTo>
                    <a:pt x="345" y="64317"/>
                    <a:pt x="3139" y="67251"/>
                    <a:pt x="6555" y="67251"/>
                  </a:cubicBezTo>
                  <a:cubicBezTo>
                    <a:pt x="6866" y="67251"/>
                    <a:pt x="7176" y="66925"/>
                    <a:pt x="7487" y="66925"/>
                  </a:cubicBezTo>
                  <a:lnTo>
                    <a:pt x="317999" y="13129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76" name="Figura a mano libera: forma 175">
              <a:extLst>
                <a:ext uri="{FF2B5EF4-FFF2-40B4-BE49-F238E27FC236}">
                  <a16:creationId xmlns:a16="http://schemas.microsoft.com/office/drawing/2014/main" id="{9F758D45-29B2-3330-FA35-E5C64A51D0CE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11826612" y="9016723"/>
              <a:ext cx="322933" cy="67163"/>
            </a:xfrm>
            <a:custGeom>
              <a:avLst/>
              <a:gdLst>
                <a:gd name="connsiteX0" fmla="*/ 318009 w 322933"/>
                <a:gd name="connsiteY0" fmla="*/ 13127 h 67163"/>
                <a:gd name="connsiteX1" fmla="*/ 323288 w 322933"/>
                <a:gd name="connsiteY1" fmla="*/ 6606 h 67163"/>
                <a:gd name="connsiteX2" fmla="*/ 317078 w 322933"/>
                <a:gd name="connsiteY2" fmla="*/ 86 h 67163"/>
                <a:gd name="connsiteX3" fmla="*/ 315836 w 322933"/>
                <a:gd name="connsiteY3" fmla="*/ 86 h 67163"/>
                <a:gd name="connsiteX4" fmla="*/ 5634 w 322933"/>
                <a:gd name="connsiteY4" fmla="*/ 54534 h 67163"/>
                <a:gd name="connsiteX5" fmla="*/ 355 w 322933"/>
                <a:gd name="connsiteY5" fmla="*/ 60729 h 67163"/>
                <a:gd name="connsiteX6" fmla="*/ 6565 w 322933"/>
                <a:gd name="connsiteY6" fmla="*/ 67250 h 67163"/>
                <a:gd name="connsiteX7" fmla="*/ 7497 w 322933"/>
                <a:gd name="connsiteY7" fmla="*/ 66924 h 67163"/>
                <a:gd name="connsiteX8" fmla="*/ 318009 w 322933"/>
                <a:gd name="connsiteY8" fmla="*/ 13127 h 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933" h="67163">
                  <a:moveTo>
                    <a:pt x="318009" y="13127"/>
                  </a:moveTo>
                  <a:cubicBezTo>
                    <a:pt x="320804" y="12475"/>
                    <a:pt x="323288" y="9867"/>
                    <a:pt x="323288" y="6606"/>
                  </a:cubicBezTo>
                  <a:cubicBezTo>
                    <a:pt x="323288" y="3020"/>
                    <a:pt x="320493" y="86"/>
                    <a:pt x="317078" y="86"/>
                  </a:cubicBezTo>
                  <a:lnTo>
                    <a:pt x="315836" y="86"/>
                  </a:lnTo>
                  <a:lnTo>
                    <a:pt x="5634" y="54534"/>
                  </a:lnTo>
                  <a:cubicBezTo>
                    <a:pt x="2839" y="54860"/>
                    <a:pt x="355" y="57794"/>
                    <a:pt x="355" y="60729"/>
                  </a:cubicBezTo>
                  <a:cubicBezTo>
                    <a:pt x="355" y="64315"/>
                    <a:pt x="3149" y="67250"/>
                    <a:pt x="6565" y="67250"/>
                  </a:cubicBezTo>
                  <a:cubicBezTo>
                    <a:pt x="6876" y="67250"/>
                    <a:pt x="7186" y="66924"/>
                    <a:pt x="7497" y="66924"/>
                  </a:cubicBezTo>
                  <a:lnTo>
                    <a:pt x="318009" y="13127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77" name="Figura a mano libera: forma 176">
              <a:extLst>
                <a:ext uri="{FF2B5EF4-FFF2-40B4-BE49-F238E27FC236}">
                  <a16:creationId xmlns:a16="http://schemas.microsoft.com/office/drawing/2014/main" id="{4C4E3648-4888-B7EE-30AC-0FF73A67FE0C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12137125" y="8962384"/>
              <a:ext cx="322933" cy="67163"/>
            </a:xfrm>
            <a:custGeom>
              <a:avLst/>
              <a:gdLst>
                <a:gd name="connsiteX0" fmla="*/ 318019 w 322933"/>
                <a:gd name="connsiteY0" fmla="*/ 13126 h 67163"/>
                <a:gd name="connsiteX1" fmla="*/ 323298 w 322933"/>
                <a:gd name="connsiteY1" fmla="*/ 6605 h 67163"/>
                <a:gd name="connsiteX2" fmla="*/ 317088 w 322933"/>
                <a:gd name="connsiteY2" fmla="*/ 84 h 67163"/>
                <a:gd name="connsiteX3" fmla="*/ 315846 w 322933"/>
                <a:gd name="connsiteY3" fmla="*/ 84 h 67163"/>
                <a:gd name="connsiteX4" fmla="*/ 5643 w 322933"/>
                <a:gd name="connsiteY4" fmla="*/ 54532 h 67163"/>
                <a:gd name="connsiteX5" fmla="*/ 365 w 322933"/>
                <a:gd name="connsiteY5" fmla="*/ 60727 h 67163"/>
                <a:gd name="connsiteX6" fmla="*/ 6575 w 322933"/>
                <a:gd name="connsiteY6" fmla="*/ 67248 h 67163"/>
                <a:gd name="connsiteX7" fmla="*/ 7507 w 322933"/>
                <a:gd name="connsiteY7" fmla="*/ 66922 h 67163"/>
                <a:gd name="connsiteX8" fmla="*/ 318019 w 322933"/>
                <a:gd name="connsiteY8" fmla="*/ 13126 h 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933" h="67163">
                  <a:moveTo>
                    <a:pt x="318019" y="13126"/>
                  </a:moveTo>
                  <a:cubicBezTo>
                    <a:pt x="320814" y="12473"/>
                    <a:pt x="323298" y="9865"/>
                    <a:pt x="323298" y="6605"/>
                  </a:cubicBezTo>
                  <a:cubicBezTo>
                    <a:pt x="323298" y="3018"/>
                    <a:pt x="320503" y="84"/>
                    <a:pt x="317088" y="84"/>
                  </a:cubicBezTo>
                  <a:lnTo>
                    <a:pt x="315846" y="84"/>
                  </a:lnTo>
                  <a:lnTo>
                    <a:pt x="5643" y="54532"/>
                  </a:lnTo>
                  <a:cubicBezTo>
                    <a:pt x="2849" y="54858"/>
                    <a:pt x="365" y="57793"/>
                    <a:pt x="365" y="60727"/>
                  </a:cubicBezTo>
                  <a:cubicBezTo>
                    <a:pt x="365" y="64314"/>
                    <a:pt x="3159" y="67248"/>
                    <a:pt x="6575" y="67248"/>
                  </a:cubicBezTo>
                  <a:cubicBezTo>
                    <a:pt x="6886" y="67248"/>
                    <a:pt x="7196" y="66922"/>
                    <a:pt x="7507" y="66922"/>
                  </a:cubicBezTo>
                  <a:lnTo>
                    <a:pt x="318019" y="13126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78" name="Figura a mano libera: forma 177">
              <a:extLst>
                <a:ext uri="{FF2B5EF4-FFF2-40B4-BE49-F238E27FC236}">
                  <a16:creationId xmlns:a16="http://schemas.microsoft.com/office/drawing/2014/main" id="{A7C62F48-C3F1-FC40-F05F-2E521220127C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12447637" y="8908044"/>
              <a:ext cx="322933" cy="67163"/>
            </a:xfrm>
            <a:custGeom>
              <a:avLst/>
              <a:gdLst>
                <a:gd name="connsiteX0" fmla="*/ 318029 w 322933"/>
                <a:gd name="connsiteY0" fmla="*/ 13124 h 67163"/>
                <a:gd name="connsiteX1" fmla="*/ 323308 w 322933"/>
                <a:gd name="connsiteY1" fmla="*/ 6603 h 67163"/>
                <a:gd name="connsiteX2" fmla="*/ 317098 w 322933"/>
                <a:gd name="connsiteY2" fmla="*/ 82 h 67163"/>
                <a:gd name="connsiteX3" fmla="*/ 315856 w 322933"/>
                <a:gd name="connsiteY3" fmla="*/ 82 h 67163"/>
                <a:gd name="connsiteX4" fmla="*/ 5653 w 322933"/>
                <a:gd name="connsiteY4" fmla="*/ 54531 h 67163"/>
                <a:gd name="connsiteX5" fmla="*/ 375 w 322933"/>
                <a:gd name="connsiteY5" fmla="*/ 60725 h 67163"/>
                <a:gd name="connsiteX6" fmla="*/ 6585 w 322933"/>
                <a:gd name="connsiteY6" fmla="*/ 67246 h 67163"/>
                <a:gd name="connsiteX7" fmla="*/ 7517 w 322933"/>
                <a:gd name="connsiteY7" fmla="*/ 66920 h 67163"/>
                <a:gd name="connsiteX8" fmla="*/ 318029 w 322933"/>
                <a:gd name="connsiteY8" fmla="*/ 13124 h 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933" h="67163">
                  <a:moveTo>
                    <a:pt x="318029" y="13124"/>
                  </a:moveTo>
                  <a:cubicBezTo>
                    <a:pt x="320824" y="12472"/>
                    <a:pt x="323308" y="9863"/>
                    <a:pt x="323308" y="6603"/>
                  </a:cubicBezTo>
                  <a:cubicBezTo>
                    <a:pt x="323308" y="3017"/>
                    <a:pt x="320513" y="82"/>
                    <a:pt x="317098" y="82"/>
                  </a:cubicBezTo>
                  <a:lnTo>
                    <a:pt x="315856" y="82"/>
                  </a:lnTo>
                  <a:lnTo>
                    <a:pt x="5653" y="54531"/>
                  </a:lnTo>
                  <a:cubicBezTo>
                    <a:pt x="2859" y="54857"/>
                    <a:pt x="375" y="57791"/>
                    <a:pt x="375" y="60725"/>
                  </a:cubicBezTo>
                  <a:cubicBezTo>
                    <a:pt x="375" y="64312"/>
                    <a:pt x="3169" y="67246"/>
                    <a:pt x="6585" y="67246"/>
                  </a:cubicBezTo>
                  <a:cubicBezTo>
                    <a:pt x="6896" y="67246"/>
                    <a:pt x="7206" y="66920"/>
                    <a:pt x="7517" y="66920"/>
                  </a:cubicBezTo>
                  <a:lnTo>
                    <a:pt x="318029" y="13124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79" name="Figura a mano libera: forma 178">
              <a:extLst>
                <a:ext uri="{FF2B5EF4-FFF2-40B4-BE49-F238E27FC236}">
                  <a16:creationId xmlns:a16="http://schemas.microsoft.com/office/drawing/2014/main" id="{0BC3F3FF-811F-FA57-F90A-158E9376DCE1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12758150" y="8853705"/>
              <a:ext cx="322933" cy="67163"/>
            </a:xfrm>
            <a:custGeom>
              <a:avLst/>
              <a:gdLst>
                <a:gd name="connsiteX0" fmla="*/ 318039 w 322933"/>
                <a:gd name="connsiteY0" fmla="*/ 13122 h 67163"/>
                <a:gd name="connsiteX1" fmla="*/ 323318 w 322933"/>
                <a:gd name="connsiteY1" fmla="*/ 6601 h 67163"/>
                <a:gd name="connsiteX2" fmla="*/ 317108 w 322933"/>
                <a:gd name="connsiteY2" fmla="*/ 81 h 67163"/>
                <a:gd name="connsiteX3" fmla="*/ 315866 w 322933"/>
                <a:gd name="connsiteY3" fmla="*/ 81 h 67163"/>
                <a:gd name="connsiteX4" fmla="*/ 5663 w 322933"/>
                <a:gd name="connsiteY4" fmla="*/ 54529 h 67163"/>
                <a:gd name="connsiteX5" fmla="*/ 385 w 322933"/>
                <a:gd name="connsiteY5" fmla="*/ 60724 h 67163"/>
                <a:gd name="connsiteX6" fmla="*/ 6595 w 322933"/>
                <a:gd name="connsiteY6" fmla="*/ 67245 h 67163"/>
                <a:gd name="connsiteX7" fmla="*/ 7526 w 322933"/>
                <a:gd name="connsiteY7" fmla="*/ 66919 h 67163"/>
                <a:gd name="connsiteX8" fmla="*/ 318039 w 322933"/>
                <a:gd name="connsiteY8" fmla="*/ 13122 h 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933" h="67163">
                  <a:moveTo>
                    <a:pt x="318039" y="13122"/>
                  </a:moveTo>
                  <a:cubicBezTo>
                    <a:pt x="320834" y="12470"/>
                    <a:pt x="323318" y="9862"/>
                    <a:pt x="323318" y="6601"/>
                  </a:cubicBezTo>
                  <a:cubicBezTo>
                    <a:pt x="323318" y="3015"/>
                    <a:pt x="320523" y="81"/>
                    <a:pt x="317108" y="81"/>
                  </a:cubicBezTo>
                  <a:lnTo>
                    <a:pt x="315866" y="81"/>
                  </a:lnTo>
                  <a:lnTo>
                    <a:pt x="5663" y="54529"/>
                  </a:lnTo>
                  <a:cubicBezTo>
                    <a:pt x="2869" y="54855"/>
                    <a:pt x="385" y="57789"/>
                    <a:pt x="385" y="60724"/>
                  </a:cubicBezTo>
                  <a:cubicBezTo>
                    <a:pt x="385" y="64310"/>
                    <a:pt x="3179" y="67245"/>
                    <a:pt x="6595" y="67245"/>
                  </a:cubicBezTo>
                  <a:cubicBezTo>
                    <a:pt x="6905" y="67245"/>
                    <a:pt x="7216" y="66919"/>
                    <a:pt x="7526" y="66919"/>
                  </a:cubicBezTo>
                  <a:lnTo>
                    <a:pt x="318039" y="13122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80" name="Figura a mano libera: forma 179">
              <a:extLst>
                <a:ext uri="{FF2B5EF4-FFF2-40B4-BE49-F238E27FC236}">
                  <a16:creationId xmlns:a16="http://schemas.microsoft.com/office/drawing/2014/main" id="{4E0EB4D0-8257-B4D5-E484-C937FC6AE97C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13068663" y="8799365"/>
              <a:ext cx="322933" cy="67163"/>
            </a:xfrm>
            <a:custGeom>
              <a:avLst/>
              <a:gdLst>
                <a:gd name="connsiteX0" fmla="*/ 318049 w 322933"/>
                <a:gd name="connsiteY0" fmla="*/ 13121 h 67163"/>
                <a:gd name="connsiteX1" fmla="*/ 323328 w 322933"/>
                <a:gd name="connsiteY1" fmla="*/ 6600 h 67163"/>
                <a:gd name="connsiteX2" fmla="*/ 317118 w 322933"/>
                <a:gd name="connsiteY2" fmla="*/ 79 h 67163"/>
                <a:gd name="connsiteX3" fmla="*/ 315876 w 322933"/>
                <a:gd name="connsiteY3" fmla="*/ 79 h 67163"/>
                <a:gd name="connsiteX4" fmla="*/ 5673 w 322933"/>
                <a:gd name="connsiteY4" fmla="*/ 54527 h 67163"/>
                <a:gd name="connsiteX5" fmla="*/ 395 w 322933"/>
                <a:gd name="connsiteY5" fmla="*/ 60722 h 67163"/>
                <a:gd name="connsiteX6" fmla="*/ 6605 w 322933"/>
                <a:gd name="connsiteY6" fmla="*/ 67243 h 67163"/>
                <a:gd name="connsiteX7" fmla="*/ 7536 w 322933"/>
                <a:gd name="connsiteY7" fmla="*/ 66917 h 67163"/>
                <a:gd name="connsiteX8" fmla="*/ 318049 w 322933"/>
                <a:gd name="connsiteY8" fmla="*/ 13121 h 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933" h="67163">
                  <a:moveTo>
                    <a:pt x="318049" y="13121"/>
                  </a:moveTo>
                  <a:cubicBezTo>
                    <a:pt x="320844" y="12468"/>
                    <a:pt x="323328" y="9860"/>
                    <a:pt x="323328" y="6600"/>
                  </a:cubicBezTo>
                  <a:cubicBezTo>
                    <a:pt x="323328" y="3013"/>
                    <a:pt x="320533" y="79"/>
                    <a:pt x="317118" y="79"/>
                  </a:cubicBezTo>
                  <a:lnTo>
                    <a:pt x="315876" y="79"/>
                  </a:lnTo>
                  <a:lnTo>
                    <a:pt x="5673" y="54527"/>
                  </a:lnTo>
                  <a:cubicBezTo>
                    <a:pt x="2879" y="54853"/>
                    <a:pt x="395" y="57788"/>
                    <a:pt x="395" y="60722"/>
                  </a:cubicBezTo>
                  <a:cubicBezTo>
                    <a:pt x="395" y="64309"/>
                    <a:pt x="3189" y="67243"/>
                    <a:pt x="6605" y="67243"/>
                  </a:cubicBezTo>
                  <a:cubicBezTo>
                    <a:pt x="6915" y="67243"/>
                    <a:pt x="7226" y="66917"/>
                    <a:pt x="7536" y="66917"/>
                  </a:cubicBezTo>
                  <a:lnTo>
                    <a:pt x="318049" y="13121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81" name="Figura a mano libera: forma 180">
              <a:extLst>
                <a:ext uri="{FF2B5EF4-FFF2-40B4-BE49-F238E27FC236}">
                  <a16:creationId xmlns:a16="http://schemas.microsoft.com/office/drawing/2014/main" id="{425C0A17-2337-9535-EBBF-7631461C6C48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13126897" y="8789204"/>
              <a:ext cx="322933" cy="67163"/>
            </a:xfrm>
            <a:custGeom>
              <a:avLst/>
              <a:gdLst>
                <a:gd name="connsiteX0" fmla="*/ 318051 w 322933"/>
                <a:gd name="connsiteY0" fmla="*/ 13120 h 67163"/>
                <a:gd name="connsiteX1" fmla="*/ 323330 w 322933"/>
                <a:gd name="connsiteY1" fmla="*/ 6599 h 67163"/>
                <a:gd name="connsiteX2" fmla="*/ 317120 w 322933"/>
                <a:gd name="connsiteY2" fmla="*/ 79 h 67163"/>
                <a:gd name="connsiteX3" fmla="*/ 315878 w 322933"/>
                <a:gd name="connsiteY3" fmla="*/ 79 h 67163"/>
                <a:gd name="connsiteX4" fmla="*/ 5675 w 322933"/>
                <a:gd name="connsiteY4" fmla="*/ 54527 h 67163"/>
                <a:gd name="connsiteX5" fmla="*/ 397 w 322933"/>
                <a:gd name="connsiteY5" fmla="*/ 60722 h 67163"/>
                <a:gd name="connsiteX6" fmla="*/ 6607 w 322933"/>
                <a:gd name="connsiteY6" fmla="*/ 67243 h 67163"/>
                <a:gd name="connsiteX7" fmla="*/ 7538 w 322933"/>
                <a:gd name="connsiteY7" fmla="*/ 66917 h 67163"/>
                <a:gd name="connsiteX8" fmla="*/ 318051 w 322933"/>
                <a:gd name="connsiteY8" fmla="*/ 13120 h 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933" h="67163">
                  <a:moveTo>
                    <a:pt x="318051" y="13120"/>
                  </a:moveTo>
                  <a:cubicBezTo>
                    <a:pt x="320846" y="12468"/>
                    <a:pt x="323330" y="9860"/>
                    <a:pt x="323330" y="6599"/>
                  </a:cubicBezTo>
                  <a:cubicBezTo>
                    <a:pt x="323330" y="3013"/>
                    <a:pt x="320535" y="79"/>
                    <a:pt x="317120" y="79"/>
                  </a:cubicBezTo>
                  <a:lnTo>
                    <a:pt x="315878" y="79"/>
                  </a:lnTo>
                  <a:lnTo>
                    <a:pt x="5675" y="54527"/>
                  </a:lnTo>
                  <a:cubicBezTo>
                    <a:pt x="2881" y="54853"/>
                    <a:pt x="397" y="57787"/>
                    <a:pt x="397" y="60722"/>
                  </a:cubicBezTo>
                  <a:cubicBezTo>
                    <a:pt x="397" y="64308"/>
                    <a:pt x="3191" y="67243"/>
                    <a:pt x="6607" y="67243"/>
                  </a:cubicBezTo>
                  <a:cubicBezTo>
                    <a:pt x="6917" y="67243"/>
                    <a:pt x="7228" y="66917"/>
                    <a:pt x="7538" y="66917"/>
                  </a:cubicBezTo>
                  <a:lnTo>
                    <a:pt x="318051" y="13120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82" name="Figura a mano libera: forma 181">
              <a:extLst>
                <a:ext uri="{FF2B5EF4-FFF2-40B4-BE49-F238E27FC236}">
                  <a16:creationId xmlns:a16="http://schemas.microsoft.com/office/drawing/2014/main" id="{7870A4AD-026E-B15E-D864-24722E6500E3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11587517" y="8800588"/>
              <a:ext cx="70175" cy="326038"/>
            </a:xfrm>
            <a:custGeom>
              <a:avLst/>
              <a:gdLst>
                <a:gd name="connsiteX0" fmla="*/ 70522 w 70175"/>
                <a:gd name="connsiteY0" fmla="*/ 319601 h 326038"/>
                <a:gd name="connsiteX1" fmla="*/ 70212 w 70175"/>
                <a:gd name="connsiteY1" fmla="*/ 317319 h 326038"/>
                <a:gd name="connsiteX2" fmla="*/ 13078 w 70175"/>
                <a:gd name="connsiteY2" fmla="*/ 163103 h 326038"/>
                <a:gd name="connsiteX3" fmla="*/ 70212 w 70175"/>
                <a:gd name="connsiteY3" fmla="*/ 8887 h 326038"/>
                <a:gd name="connsiteX4" fmla="*/ 70522 w 70175"/>
                <a:gd name="connsiteY4" fmla="*/ 6605 h 326038"/>
                <a:gd name="connsiteX5" fmla="*/ 64312 w 70175"/>
                <a:gd name="connsiteY5" fmla="*/ 84 h 326038"/>
                <a:gd name="connsiteX6" fmla="*/ 58412 w 70175"/>
                <a:gd name="connsiteY6" fmla="*/ 4322 h 326038"/>
                <a:gd name="connsiteX7" fmla="*/ 657 w 70175"/>
                <a:gd name="connsiteY7" fmla="*/ 160821 h 326038"/>
                <a:gd name="connsiteX8" fmla="*/ 346 w 70175"/>
                <a:gd name="connsiteY8" fmla="*/ 163103 h 326038"/>
                <a:gd name="connsiteX9" fmla="*/ 657 w 70175"/>
                <a:gd name="connsiteY9" fmla="*/ 165385 h 326038"/>
                <a:gd name="connsiteX10" fmla="*/ 58412 w 70175"/>
                <a:gd name="connsiteY10" fmla="*/ 321884 h 326038"/>
                <a:gd name="connsiteX11" fmla="*/ 64312 w 70175"/>
                <a:gd name="connsiteY11" fmla="*/ 326122 h 326038"/>
                <a:gd name="connsiteX12" fmla="*/ 70522 w 70175"/>
                <a:gd name="connsiteY12" fmla="*/ 319601 h 32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175" h="326038">
                  <a:moveTo>
                    <a:pt x="70522" y="319601"/>
                  </a:moveTo>
                  <a:cubicBezTo>
                    <a:pt x="70522" y="318623"/>
                    <a:pt x="70522" y="317971"/>
                    <a:pt x="70212" y="317319"/>
                  </a:cubicBezTo>
                  <a:lnTo>
                    <a:pt x="13078" y="163103"/>
                  </a:lnTo>
                  <a:lnTo>
                    <a:pt x="70212" y="8887"/>
                  </a:lnTo>
                  <a:cubicBezTo>
                    <a:pt x="70522" y="8235"/>
                    <a:pt x="70522" y="7583"/>
                    <a:pt x="70522" y="6605"/>
                  </a:cubicBezTo>
                  <a:cubicBezTo>
                    <a:pt x="70522" y="3018"/>
                    <a:pt x="67728" y="84"/>
                    <a:pt x="64312" y="84"/>
                  </a:cubicBezTo>
                  <a:cubicBezTo>
                    <a:pt x="61828" y="84"/>
                    <a:pt x="59344" y="1714"/>
                    <a:pt x="58412" y="4322"/>
                  </a:cubicBezTo>
                  <a:lnTo>
                    <a:pt x="657" y="160821"/>
                  </a:lnTo>
                  <a:cubicBezTo>
                    <a:pt x="346" y="161473"/>
                    <a:pt x="346" y="162125"/>
                    <a:pt x="346" y="163103"/>
                  </a:cubicBezTo>
                  <a:cubicBezTo>
                    <a:pt x="346" y="164081"/>
                    <a:pt x="346" y="164733"/>
                    <a:pt x="657" y="165385"/>
                  </a:cubicBezTo>
                  <a:lnTo>
                    <a:pt x="58412" y="321884"/>
                  </a:lnTo>
                  <a:cubicBezTo>
                    <a:pt x="59344" y="324492"/>
                    <a:pt x="61828" y="326122"/>
                    <a:pt x="64312" y="326122"/>
                  </a:cubicBezTo>
                  <a:cubicBezTo>
                    <a:pt x="67728" y="326122"/>
                    <a:pt x="70522" y="323188"/>
                    <a:pt x="70522" y="319601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83" name="Figura a mano libera: forma 182">
              <a:extLst>
                <a:ext uri="{FF2B5EF4-FFF2-40B4-BE49-F238E27FC236}">
                  <a16:creationId xmlns:a16="http://schemas.microsoft.com/office/drawing/2014/main" id="{07875B7A-4473-64DC-7B30-2AAD35D0F682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11683155" y="8901017"/>
              <a:ext cx="168297" cy="147695"/>
            </a:xfrm>
            <a:custGeom>
              <a:avLst/>
              <a:gdLst>
                <a:gd name="connsiteX0" fmla="*/ 168648 w 168297"/>
                <a:gd name="connsiteY0" fmla="*/ 97570 h 147695"/>
                <a:gd name="connsiteX1" fmla="*/ 164922 w 168297"/>
                <a:gd name="connsiteY1" fmla="*/ 94309 h 147695"/>
                <a:gd name="connsiteX2" fmla="*/ 160265 w 168297"/>
                <a:gd name="connsiteY2" fmla="*/ 100178 h 147695"/>
                <a:gd name="connsiteX3" fmla="*/ 128592 w 168297"/>
                <a:gd name="connsiteY3" fmla="*/ 140607 h 147695"/>
                <a:gd name="connsiteX4" fmla="*/ 121140 w 168297"/>
                <a:gd name="connsiteY4" fmla="*/ 129847 h 147695"/>
                <a:gd name="connsiteX5" fmla="*/ 126729 w 168297"/>
                <a:gd name="connsiteY5" fmla="*/ 106699 h 147695"/>
                <a:gd name="connsiteX6" fmla="*/ 145670 w 168297"/>
                <a:gd name="connsiteY6" fmla="*/ 34970 h 147695"/>
                <a:gd name="connsiteX7" fmla="*/ 109962 w 168297"/>
                <a:gd name="connsiteY7" fmla="*/ 84 h 147695"/>
                <a:gd name="connsiteX8" fmla="*/ 61522 w 168297"/>
                <a:gd name="connsiteY8" fmla="*/ 28449 h 147695"/>
                <a:gd name="connsiteX9" fmla="*/ 32954 w 168297"/>
                <a:gd name="connsiteY9" fmla="*/ 84 h 147695"/>
                <a:gd name="connsiteX10" fmla="*/ 9666 w 168297"/>
                <a:gd name="connsiteY10" fmla="*/ 18668 h 147695"/>
                <a:gd name="connsiteX11" fmla="*/ 351 w 168297"/>
                <a:gd name="connsiteY11" fmla="*/ 50294 h 147695"/>
                <a:gd name="connsiteX12" fmla="*/ 4077 w 168297"/>
                <a:gd name="connsiteY12" fmla="*/ 53554 h 147695"/>
                <a:gd name="connsiteX13" fmla="*/ 9355 w 168297"/>
                <a:gd name="connsiteY13" fmla="*/ 46055 h 147695"/>
                <a:gd name="connsiteX14" fmla="*/ 32023 w 168297"/>
                <a:gd name="connsiteY14" fmla="*/ 7257 h 147695"/>
                <a:gd name="connsiteX15" fmla="*/ 41649 w 168297"/>
                <a:gd name="connsiteY15" fmla="*/ 22255 h 147695"/>
                <a:gd name="connsiteX16" fmla="*/ 36681 w 168297"/>
                <a:gd name="connsiteY16" fmla="*/ 49642 h 147695"/>
                <a:gd name="connsiteX17" fmla="*/ 18671 w 168297"/>
                <a:gd name="connsiteY17" fmla="*/ 124957 h 147695"/>
                <a:gd name="connsiteX18" fmla="*/ 15876 w 168297"/>
                <a:gd name="connsiteY18" fmla="*/ 138976 h 147695"/>
                <a:gd name="connsiteX19" fmla="*/ 24881 w 168297"/>
                <a:gd name="connsiteY19" fmla="*/ 147779 h 147695"/>
                <a:gd name="connsiteX20" fmla="*/ 36370 w 168297"/>
                <a:gd name="connsiteY20" fmla="*/ 138650 h 147695"/>
                <a:gd name="connsiteX21" fmla="*/ 42270 w 168297"/>
                <a:gd name="connsiteY21" fmla="*/ 114523 h 147695"/>
                <a:gd name="connsiteX22" fmla="*/ 49101 w 168297"/>
                <a:gd name="connsiteY22" fmla="*/ 85180 h 147695"/>
                <a:gd name="connsiteX23" fmla="*/ 54380 w 168297"/>
                <a:gd name="connsiteY23" fmla="*/ 63335 h 147695"/>
                <a:gd name="connsiteX24" fmla="*/ 58416 w 168297"/>
                <a:gd name="connsiteY24" fmla="*/ 47034 h 147695"/>
                <a:gd name="connsiteX25" fmla="*/ 109030 w 168297"/>
                <a:gd name="connsiteY25" fmla="*/ 7257 h 147695"/>
                <a:gd name="connsiteX26" fmla="*/ 125798 w 168297"/>
                <a:gd name="connsiteY26" fmla="*/ 30080 h 147695"/>
                <a:gd name="connsiteX27" fmla="*/ 105614 w 168297"/>
                <a:gd name="connsiteY27" fmla="*/ 106046 h 147695"/>
                <a:gd name="connsiteX28" fmla="*/ 102509 w 168297"/>
                <a:gd name="connsiteY28" fmla="*/ 121044 h 147695"/>
                <a:gd name="connsiteX29" fmla="*/ 127971 w 168297"/>
                <a:gd name="connsiteY29" fmla="*/ 147779 h 147695"/>
                <a:gd name="connsiteX30" fmla="*/ 168648 w 168297"/>
                <a:gd name="connsiteY30" fmla="*/ 97570 h 14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68297" h="147695">
                  <a:moveTo>
                    <a:pt x="168648" y="97570"/>
                  </a:moveTo>
                  <a:cubicBezTo>
                    <a:pt x="168648" y="94309"/>
                    <a:pt x="165854" y="94309"/>
                    <a:pt x="164922" y="94309"/>
                  </a:cubicBezTo>
                  <a:cubicBezTo>
                    <a:pt x="161817" y="94309"/>
                    <a:pt x="161817" y="95287"/>
                    <a:pt x="160265" y="100178"/>
                  </a:cubicBezTo>
                  <a:cubicBezTo>
                    <a:pt x="154054" y="122348"/>
                    <a:pt x="143807" y="140607"/>
                    <a:pt x="128592" y="140607"/>
                  </a:cubicBezTo>
                  <a:cubicBezTo>
                    <a:pt x="123314" y="140607"/>
                    <a:pt x="121140" y="137346"/>
                    <a:pt x="121140" y="129847"/>
                  </a:cubicBezTo>
                  <a:cubicBezTo>
                    <a:pt x="121140" y="121696"/>
                    <a:pt x="123935" y="113871"/>
                    <a:pt x="126729" y="106699"/>
                  </a:cubicBezTo>
                  <a:cubicBezTo>
                    <a:pt x="132629" y="89419"/>
                    <a:pt x="145670" y="53554"/>
                    <a:pt x="145670" y="34970"/>
                  </a:cubicBezTo>
                  <a:cubicBezTo>
                    <a:pt x="145670" y="13126"/>
                    <a:pt x="132318" y="84"/>
                    <a:pt x="109962" y="84"/>
                  </a:cubicBezTo>
                  <a:cubicBezTo>
                    <a:pt x="82015" y="84"/>
                    <a:pt x="66800" y="20950"/>
                    <a:pt x="61522" y="28449"/>
                  </a:cubicBezTo>
                  <a:cubicBezTo>
                    <a:pt x="59969" y="10191"/>
                    <a:pt x="47238" y="84"/>
                    <a:pt x="32954" y="84"/>
                  </a:cubicBezTo>
                  <a:cubicBezTo>
                    <a:pt x="18671" y="84"/>
                    <a:pt x="12771" y="12800"/>
                    <a:pt x="9666" y="18668"/>
                  </a:cubicBezTo>
                  <a:cubicBezTo>
                    <a:pt x="4698" y="29754"/>
                    <a:pt x="351" y="48990"/>
                    <a:pt x="351" y="50294"/>
                  </a:cubicBezTo>
                  <a:cubicBezTo>
                    <a:pt x="351" y="53554"/>
                    <a:pt x="4077" y="53554"/>
                    <a:pt x="4077" y="53554"/>
                  </a:cubicBezTo>
                  <a:cubicBezTo>
                    <a:pt x="7182" y="53554"/>
                    <a:pt x="7492" y="53228"/>
                    <a:pt x="9355" y="46055"/>
                  </a:cubicBezTo>
                  <a:cubicBezTo>
                    <a:pt x="14634" y="22907"/>
                    <a:pt x="20844" y="7257"/>
                    <a:pt x="32023" y="7257"/>
                  </a:cubicBezTo>
                  <a:cubicBezTo>
                    <a:pt x="38233" y="7257"/>
                    <a:pt x="41649" y="11495"/>
                    <a:pt x="41649" y="22255"/>
                  </a:cubicBezTo>
                  <a:cubicBezTo>
                    <a:pt x="41649" y="29101"/>
                    <a:pt x="40717" y="32688"/>
                    <a:pt x="36681" y="49642"/>
                  </a:cubicBezTo>
                  <a:lnTo>
                    <a:pt x="18671" y="124957"/>
                  </a:lnTo>
                  <a:cubicBezTo>
                    <a:pt x="17739" y="129847"/>
                    <a:pt x="15876" y="137346"/>
                    <a:pt x="15876" y="138976"/>
                  </a:cubicBezTo>
                  <a:cubicBezTo>
                    <a:pt x="15876" y="144845"/>
                    <a:pt x="20223" y="147779"/>
                    <a:pt x="24881" y="147779"/>
                  </a:cubicBezTo>
                  <a:cubicBezTo>
                    <a:pt x="28607" y="147779"/>
                    <a:pt x="34196" y="145171"/>
                    <a:pt x="36370" y="138650"/>
                  </a:cubicBezTo>
                  <a:cubicBezTo>
                    <a:pt x="36681" y="137998"/>
                    <a:pt x="40407" y="122674"/>
                    <a:pt x="42270" y="114523"/>
                  </a:cubicBezTo>
                  <a:lnTo>
                    <a:pt x="49101" y="85180"/>
                  </a:lnTo>
                  <a:cubicBezTo>
                    <a:pt x="50964" y="78007"/>
                    <a:pt x="52827" y="70834"/>
                    <a:pt x="54380" y="63335"/>
                  </a:cubicBezTo>
                  <a:lnTo>
                    <a:pt x="58416" y="47034"/>
                  </a:lnTo>
                  <a:cubicBezTo>
                    <a:pt x="63074" y="36926"/>
                    <a:pt x="79531" y="7257"/>
                    <a:pt x="109030" y="7257"/>
                  </a:cubicBezTo>
                  <a:cubicBezTo>
                    <a:pt x="123003" y="7257"/>
                    <a:pt x="125798" y="19320"/>
                    <a:pt x="125798" y="30080"/>
                  </a:cubicBezTo>
                  <a:cubicBezTo>
                    <a:pt x="125798" y="50294"/>
                    <a:pt x="110583" y="92027"/>
                    <a:pt x="105614" y="106046"/>
                  </a:cubicBezTo>
                  <a:cubicBezTo>
                    <a:pt x="102820" y="113545"/>
                    <a:pt x="102509" y="117458"/>
                    <a:pt x="102509" y="121044"/>
                  </a:cubicBezTo>
                  <a:cubicBezTo>
                    <a:pt x="102509" y="136368"/>
                    <a:pt x="113377" y="147779"/>
                    <a:pt x="127971" y="147779"/>
                  </a:cubicBezTo>
                  <a:cubicBezTo>
                    <a:pt x="157159" y="147779"/>
                    <a:pt x="168648" y="100178"/>
                    <a:pt x="168648" y="97570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84" name="Figura a mano libera: forma 183">
              <a:extLst>
                <a:ext uri="{FF2B5EF4-FFF2-40B4-BE49-F238E27FC236}">
                  <a16:creationId xmlns:a16="http://schemas.microsoft.com/office/drawing/2014/main" id="{14F1C20A-F5AF-3CA6-F2EB-C212BE55B72B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11884150" y="8974123"/>
              <a:ext cx="79118" cy="151542"/>
            </a:xfrm>
            <a:custGeom>
              <a:avLst/>
              <a:gdLst>
                <a:gd name="connsiteX0" fmla="*/ 79474 w 79118"/>
                <a:gd name="connsiteY0" fmla="*/ 151630 h 151542"/>
                <a:gd name="connsiteX1" fmla="*/ 79474 w 79118"/>
                <a:gd name="connsiteY1" fmla="*/ 143414 h 151542"/>
                <a:gd name="connsiteX2" fmla="*/ 71215 w 79118"/>
                <a:gd name="connsiteY2" fmla="*/ 143414 h 151542"/>
                <a:gd name="connsiteX3" fmla="*/ 49479 w 79118"/>
                <a:gd name="connsiteY3" fmla="*/ 132915 h 151542"/>
                <a:gd name="connsiteX4" fmla="*/ 49479 w 79118"/>
                <a:gd name="connsiteY4" fmla="*/ 6477 h 151542"/>
                <a:gd name="connsiteX5" fmla="*/ 42958 w 79118"/>
                <a:gd name="connsiteY5" fmla="*/ 87 h 151542"/>
                <a:gd name="connsiteX6" fmla="*/ 356 w 79118"/>
                <a:gd name="connsiteY6" fmla="*/ 14694 h 151542"/>
                <a:gd name="connsiteX7" fmla="*/ 356 w 79118"/>
                <a:gd name="connsiteY7" fmla="*/ 22910 h 151542"/>
                <a:gd name="connsiteX8" fmla="*/ 31873 w 79118"/>
                <a:gd name="connsiteY8" fmla="*/ 16519 h 151542"/>
                <a:gd name="connsiteX9" fmla="*/ 31873 w 79118"/>
                <a:gd name="connsiteY9" fmla="*/ 132915 h 151542"/>
                <a:gd name="connsiteX10" fmla="*/ 10137 w 79118"/>
                <a:gd name="connsiteY10" fmla="*/ 143414 h 151542"/>
                <a:gd name="connsiteX11" fmla="*/ 1877 w 79118"/>
                <a:gd name="connsiteY11" fmla="*/ 143414 h 151542"/>
                <a:gd name="connsiteX12" fmla="*/ 1877 w 79118"/>
                <a:gd name="connsiteY12" fmla="*/ 151630 h 151542"/>
                <a:gd name="connsiteX13" fmla="*/ 40567 w 79118"/>
                <a:gd name="connsiteY13" fmla="*/ 150717 h 151542"/>
                <a:gd name="connsiteX14" fmla="*/ 79474 w 79118"/>
                <a:gd name="connsiteY14" fmla="*/ 151630 h 151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118" h="151542">
                  <a:moveTo>
                    <a:pt x="79474" y="151630"/>
                  </a:moveTo>
                  <a:lnTo>
                    <a:pt x="79474" y="143414"/>
                  </a:lnTo>
                  <a:lnTo>
                    <a:pt x="71215" y="143414"/>
                  </a:lnTo>
                  <a:cubicBezTo>
                    <a:pt x="49479" y="143414"/>
                    <a:pt x="49479" y="140447"/>
                    <a:pt x="49479" y="132915"/>
                  </a:cubicBezTo>
                  <a:lnTo>
                    <a:pt x="49479" y="6477"/>
                  </a:lnTo>
                  <a:cubicBezTo>
                    <a:pt x="49479" y="315"/>
                    <a:pt x="49044" y="87"/>
                    <a:pt x="42958" y="87"/>
                  </a:cubicBezTo>
                  <a:cubicBezTo>
                    <a:pt x="29047" y="14465"/>
                    <a:pt x="9267" y="14694"/>
                    <a:pt x="356" y="14694"/>
                  </a:cubicBezTo>
                  <a:lnTo>
                    <a:pt x="356" y="22910"/>
                  </a:lnTo>
                  <a:cubicBezTo>
                    <a:pt x="5572" y="22910"/>
                    <a:pt x="19918" y="22910"/>
                    <a:pt x="31873" y="16519"/>
                  </a:cubicBezTo>
                  <a:lnTo>
                    <a:pt x="31873" y="132915"/>
                  </a:lnTo>
                  <a:cubicBezTo>
                    <a:pt x="31873" y="140447"/>
                    <a:pt x="31873" y="143414"/>
                    <a:pt x="10137" y="143414"/>
                  </a:cubicBezTo>
                  <a:lnTo>
                    <a:pt x="1877" y="143414"/>
                  </a:lnTo>
                  <a:lnTo>
                    <a:pt x="1877" y="151630"/>
                  </a:lnTo>
                  <a:lnTo>
                    <a:pt x="40567" y="150717"/>
                  </a:lnTo>
                  <a:lnTo>
                    <a:pt x="79474" y="151630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85" name="Figura a mano libera: forma 184">
              <a:extLst>
                <a:ext uri="{FF2B5EF4-FFF2-40B4-BE49-F238E27FC236}">
                  <a16:creationId xmlns:a16="http://schemas.microsoft.com/office/drawing/2014/main" id="{CE4AD81B-0CFC-56E4-9E63-791C6F0C9711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12082779" y="8801240"/>
              <a:ext cx="71728" cy="324734"/>
            </a:xfrm>
            <a:custGeom>
              <a:avLst/>
              <a:gdLst>
                <a:gd name="connsiteX0" fmla="*/ 72091 w 71728"/>
                <a:gd name="connsiteY0" fmla="*/ 321558 h 324734"/>
                <a:gd name="connsiteX1" fmla="*/ 70849 w 71728"/>
                <a:gd name="connsiteY1" fmla="*/ 318949 h 324734"/>
                <a:gd name="connsiteX2" fmla="*/ 17130 w 71728"/>
                <a:gd name="connsiteY2" fmla="*/ 176145 h 324734"/>
                <a:gd name="connsiteX3" fmla="*/ 17130 w 71728"/>
                <a:gd name="connsiteY3" fmla="*/ 148757 h 324734"/>
                <a:gd name="connsiteX4" fmla="*/ 70849 w 71728"/>
                <a:gd name="connsiteY4" fmla="*/ 5953 h 324734"/>
                <a:gd name="connsiteX5" fmla="*/ 72091 w 71728"/>
                <a:gd name="connsiteY5" fmla="*/ 3344 h 324734"/>
                <a:gd name="connsiteX6" fmla="*/ 68986 w 71728"/>
                <a:gd name="connsiteY6" fmla="*/ 84 h 324734"/>
                <a:gd name="connsiteX7" fmla="*/ 67123 w 71728"/>
                <a:gd name="connsiteY7" fmla="*/ 736 h 324734"/>
                <a:gd name="connsiteX8" fmla="*/ 362 w 71728"/>
                <a:gd name="connsiteY8" fmla="*/ 148757 h 324734"/>
                <a:gd name="connsiteX9" fmla="*/ 362 w 71728"/>
                <a:gd name="connsiteY9" fmla="*/ 176145 h 324734"/>
                <a:gd name="connsiteX10" fmla="*/ 67123 w 71728"/>
                <a:gd name="connsiteY10" fmla="*/ 324166 h 324734"/>
                <a:gd name="connsiteX11" fmla="*/ 68986 w 71728"/>
                <a:gd name="connsiteY11" fmla="*/ 324818 h 324734"/>
                <a:gd name="connsiteX12" fmla="*/ 72091 w 71728"/>
                <a:gd name="connsiteY12" fmla="*/ 321558 h 32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728" h="324734">
                  <a:moveTo>
                    <a:pt x="72091" y="321558"/>
                  </a:moveTo>
                  <a:cubicBezTo>
                    <a:pt x="72091" y="320580"/>
                    <a:pt x="71470" y="319601"/>
                    <a:pt x="70849" y="318949"/>
                  </a:cubicBezTo>
                  <a:cubicBezTo>
                    <a:pt x="38556" y="293518"/>
                    <a:pt x="17130" y="228311"/>
                    <a:pt x="17130" y="176145"/>
                  </a:cubicBezTo>
                  <a:lnTo>
                    <a:pt x="17130" y="148757"/>
                  </a:lnTo>
                  <a:cubicBezTo>
                    <a:pt x="17130" y="96591"/>
                    <a:pt x="38556" y="31384"/>
                    <a:pt x="70849" y="5953"/>
                  </a:cubicBezTo>
                  <a:cubicBezTo>
                    <a:pt x="71470" y="5301"/>
                    <a:pt x="72091" y="4322"/>
                    <a:pt x="72091" y="3344"/>
                  </a:cubicBezTo>
                  <a:cubicBezTo>
                    <a:pt x="72091" y="1714"/>
                    <a:pt x="70538" y="84"/>
                    <a:pt x="68986" y="84"/>
                  </a:cubicBezTo>
                  <a:cubicBezTo>
                    <a:pt x="68365" y="84"/>
                    <a:pt x="67744" y="410"/>
                    <a:pt x="67123" y="736"/>
                  </a:cubicBezTo>
                  <a:cubicBezTo>
                    <a:pt x="32966" y="27797"/>
                    <a:pt x="362" y="93005"/>
                    <a:pt x="362" y="148757"/>
                  </a:cubicBezTo>
                  <a:lnTo>
                    <a:pt x="362" y="176145"/>
                  </a:lnTo>
                  <a:cubicBezTo>
                    <a:pt x="362" y="231897"/>
                    <a:pt x="32966" y="297105"/>
                    <a:pt x="67123" y="324166"/>
                  </a:cubicBezTo>
                  <a:cubicBezTo>
                    <a:pt x="67744" y="324492"/>
                    <a:pt x="68365" y="324818"/>
                    <a:pt x="68986" y="324818"/>
                  </a:cubicBezTo>
                  <a:cubicBezTo>
                    <a:pt x="70538" y="324818"/>
                    <a:pt x="72091" y="323188"/>
                    <a:pt x="72091" y="321558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86" name="Figura a mano libera: forma 185">
              <a:extLst>
                <a:ext uri="{FF2B5EF4-FFF2-40B4-BE49-F238E27FC236}">
                  <a16:creationId xmlns:a16="http://schemas.microsoft.com/office/drawing/2014/main" id="{C97000DE-3DCD-5AF4-AD72-1894DDA3FAC7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12179348" y="8841026"/>
              <a:ext cx="95327" cy="207686"/>
            </a:xfrm>
            <a:custGeom>
              <a:avLst/>
              <a:gdLst>
                <a:gd name="connsiteX0" fmla="*/ 95694 w 95327"/>
                <a:gd name="connsiteY0" fmla="*/ 67248 h 207686"/>
                <a:gd name="connsiteX1" fmla="*/ 86999 w 95327"/>
                <a:gd name="connsiteY1" fmla="*/ 63661 h 207686"/>
                <a:gd name="connsiteX2" fmla="*/ 59674 w 95327"/>
                <a:gd name="connsiteY2" fmla="*/ 63661 h 207686"/>
                <a:gd name="connsiteX3" fmla="*/ 72405 w 95327"/>
                <a:gd name="connsiteY3" fmla="*/ 8887 h 207686"/>
                <a:gd name="connsiteX4" fmla="*/ 63400 w 95327"/>
                <a:gd name="connsiteY4" fmla="*/ 84 h 207686"/>
                <a:gd name="connsiteX5" fmla="*/ 50980 w 95327"/>
                <a:gd name="connsiteY5" fmla="*/ 11821 h 207686"/>
                <a:gd name="connsiteX6" fmla="*/ 38870 w 95327"/>
                <a:gd name="connsiteY6" fmla="*/ 63661 h 207686"/>
                <a:gd name="connsiteX7" fmla="*/ 9682 w 95327"/>
                <a:gd name="connsiteY7" fmla="*/ 63661 h 207686"/>
                <a:gd name="connsiteX8" fmla="*/ 366 w 95327"/>
                <a:gd name="connsiteY8" fmla="*/ 69856 h 207686"/>
                <a:gd name="connsiteX9" fmla="*/ 9061 w 95327"/>
                <a:gd name="connsiteY9" fmla="*/ 73768 h 207686"/>
                <a:gd name="connsiteX10" fmla="*/ 36386 w 95327"/>
                <a:gd name="connsiteY10" fmla="*/ 73768 h 207686"/>
                <a:gd name="connsiteX11" fmla="*/ 12787 w 95327"/>
                <a:gd name="connsiteY11" fmla="*/ 177775 h 207686"/>
                <a:gd name="connsiteX12" fmla="*/ 41354 w 95327"/>
                <a:gd name="connsiteY12" fmla="*/ 207770 h 207686"/>
                <a:gd name="connsiteX13" fmla="*/ 90725 w 95327"/>
                <a:gd name="connsiteY13" fmla="*/ 157560 h 207686"/>
                <a:gd name="connsiteX14" fmla="*/ 86999 w 95327"/>
                <a:gd name="connsiteY14" fmla="*/ 154300 h 207686"/>
                <a:gd name="connsiteX15" fmla="*/ 82342 w 95327"/>
                <a:gd name="connsiteY15" fmla="*/ 158864 h 207686"/>
                <a:gd name="connsiteX16" fmla="*/ 41975 w 95327"/>
                <a:gd name="connsiteY16" fmla="*/ 200597 h 207686"/>
                <a:gd name="connsiteX17" fmla="*/ 32349 w 95327"/>
                <a:gd name="connsiteY17" fmla="*/ 185600 h 207686"/>
                <a:gd name="connsiteX18" fmla="*/ 34212 w 95327"/>
                <a:gd name="connsiteY18" fmla="*/ 169950 h 207686"/>
                <a:gd name="connsiteX19" fmla="*/ 57190 w 95327"/>
                <a:gd name="connsiteY19" fmla="*/ 73768 h 207686"/>
                <a:gd name="connsiteX20" fmla="*/ 86378 w 95327"/>
                <a:gd name="connsiteY20" fmla="*/ 73768 h 207686"/>
                <a:gd name="connsiteX21" fmla="*/ 95694 w 95327"/>
                <a:gd name="connsiteY21" fmla="*/ 67248 h 20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327" h="207686">
                  <a:moveTo>
                    <a:pt x="95694" y="67248"/>
                  </a:moveTo>
                  <a:cubicBezTo>
                    <a:pt x="95694" y="63661"/>
                    <a:pt x="92588" y="63661"/>
                    <a:pt x="86999" y="63661"/>
                  </a:cubicBezTo>
                  <a:lnTo>
                    <a:pt x="59674" y="63661"/>
                  </a:lnTo>
                  <a:cubicBezTo>
                    <a:pt x="70853" y="17364"/>
                    <a:pt x="72405" y="10843"/>
                    <a:pt x="72405" y="8887"/>
                  </a:cubicBezTo>
                  <a:cubicBezTo>
                    <a:pt x="72405" y="3344"/>
                    <a:pt x="68679" y="84"/>
                    <a:pt x="63400" y="84"/>
                  </a:cubicBezTo>
                  <a:cubicBezTo>
                    <a:pt x="62469" y="84"/>
                    <a:pt x="53774" y="410"/>
                    <a:pt x="50980" y="11821"/>
                  </a:cubicBezTo>
                  <a:lnTo>
                    <a:pt x="38870" y="63661"/>
                  </a:lnTo>
                  <a:lnTo>
                    <a:pt x="9682" y="63661"/>
                  </a:lnTo>
                  <a:cubicBezTo>
                    <a:pt x="3471" y="63661"/>
                    <a:pt x="366" y="63661"/>
                    <a:pt x="366" y="69856"/>
                  </a:cubicBezTo>
                  <a:cubicBezTo>
                    <a:pt x="366" y="73768"/>
                    <a:pt x="2850" y="73768"/>
                    <a:pt x="9061" y="73768"/>
                  </a:cubicBezTo>
                  <a:lnTo>
                    <a:pt x="36386" y="73768"/>
                  </a:lnTo>
                  <a:cubicBezTo>
                    <a:pt x="14029" y="166363"/>
                    <a:pt x="12787" y="171906"/>
                    <a:pt x="12787" y="177775"/>
                  </a:cubicBezTo>
                  <a:cubicBezTo>
                    <a:pt x="12787" y="195381"/>
                    <a:pt x="24586" y="207770"/>
                    <a:pt x="41354" y="207770"/>
                  </a:cubicBezTo>
                  <a:cubicBezTo>
                    <a:pt x="73026" y="207770"/>
                    <a:pt x="90725" y="160169"/>
                    <a:pt x="90725" y="157560"/>
                  </a:cubicBezTo>
                  <a:cubicBezTo>
                    <a:pt x="90725" y="154300"/>
                    <a:pt x="88241" y="154300"/>
                    <a:pt x="86999" y="154300"/>
                  </a:cubicBezTo>
                  <a:cubicBezTo>
                    <a:pt x="84205" y="154300"/>
                    <a:pt x="83894" y="155278"/>
                    <a:pt x="82342" y="158864"/>
                  </a:cubicBezTo>
                  <a:cubicBezTo>
                    <a:pt x="68989" y="192772"/>
                    <a:pt x="52532" y="200597"/>
                    <a:pt x="41975" y="200597"/>
                  </a:cubicBezTo>
                  <a:cubicBezTo>
                    <a:pt x="35454" y="200597"/>
                    <a:pt x="32349" y="196359"/>
                    <a:pt x="32349" y="185600"/>
                  </a:cubicBezTo>
                  <a:cubicBezTo>
                    <a:pt x="32349" y="177775"/>
                    <a:pt x="32970" y="175492"/>
                    <a:pt x="34212" y="169950"/>
                  </a:cubicBezTo>
                  <a:lnTo>
                    <a:pt x="57190" y="73768"/>
                  </a:lnTo>
                  <a:lnTo>
                    <a:pt x="86378" y="73768"/>
                  </a:lnTo>
                  <a:cubicBezTo>
                    <a:pt x="92588" y="73768"/>
                    <a:pt x="95694" y="73768"/>
                    <a:pt x="95694" y="67248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87" name="Figura a mano libera: forma 186">
              <a:extLst>
                <a:ext uri="{FF2B5EF4-FFF2-40B4-BE49-F238E27FC236}">
                  <a16:creationId xmlns:a16="http://schemas.microsoft.com/office/drawing/2014/main" id="{E05F2214-41C9-3D34-5C84-3CAD8000FB8E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12302001" y="8801240"/>
              <a:ext cx="71728" cy="324734"/>
            </a:xfrm>
            <a:custGeom>
              <a:avLst/>
              <a:gdLst>
                <a:gd name="connsiteX0" fmla="*/ 72098 w 71728"/>
                <a:gd name="connsiteY0" fmla="*/ 176145 h 324734"/>
                <a:gd name="connsiteX1" fmla="*/ 72098 w 71728"/>
                <a:gd name="connsiteY1" fmla="*/ 148757 h 324734"/>
                <a:gd name="connsiteX2" fmla="*/ 5338 w 71728"/>
                <a:gd name="connsiteY2" fmla="*/ 736 h 324734"/>
                <a:gd name="connsiteX3" fmla="*/ 3475 w 71728"/>
                <a:gd name="connsiteY3" fmla="*/ 84 h 324734"/>
                <a:gd name="connsiteX4" fmla="*/ 370 w 71728"/>
                <a:gd name="connsiteY4" fmla="*/ 3344 h 324734"/>
                <a:gd name="connsiteX5" fmla="*/ 1612 w 71728"/>
                <a:gd name="connsiteY5" fmla="*/ 5953 h 324734"/>
                <a:gd name="connsiteX6" fmla="*/ 55331 w 71728"/>
                <a:gd name="connsiteY6" fmla="*/ 148757 h 324734"/>
                <a:gd name="connsiteX7" fmla="*/ 55331 w 71728"/>
                <a:gd name="connsiteY7" fmla="*/ 176145 h 324734"/>
                <a:gd name="connsiteX8" fmla="*/ 1612 w 71728"/>
                <a:gd name="connsiteY8" fmla="*/ 318949 h 324734"/>
                <a:gd name="connsiteX9" fmla="*/ 370 w 71728"/>
                <a:gd name="connsiteY9" fmla="*/ 321558 h 324734"/>
                <a:gd name="connsiteX10" fmla="*/ 3475 w 71728"/>
                <a:gd name="connsiteY10" fmla="*/ 324818 h 324734"/>
                <a:gd name="connsiteX11" fmla="*/ 5338 w 71728"/>
                <a:gd name="connsiteY11" fmla="*/ 324166 h 324734"/>
                <a:gd name="connsiteX12" fmla="*/ 72098 w 71728"/>
                <a:gd name="connsiteY12" fmla="*/ 176145 h 32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728" h="324734">
                  <a:moveTo>
                    <a:pt x="72098" y="176145"/>
                  </a:moveTo>
                  <a:lnTo>
                    <a:pt x="72098" y="148757"/>
                  </a:lnTo>
                  <a:cubicBezTo>
                    <a:pt x="72098" y="93005"/>
                    <a:pt x="39494" y="27797"/>
                    <a:pt x="5338" y="736"/>
                  </a:cubicBezTo>
                  <a:cubicBezTo>
                    <a:pt x="4717" y="410"/>
                    <a:pt x="4096" y="84"/>
                    <a:pt x="3475" y="84"/>
                  </a:cubicBezTo>
                  <a:cubicBezTo>
                    <a:pt x="1922" y="84"/>
                    <a:pt x="370" y="1714"/>
                    <a:pt x="370" y="3344"/>
                  </a:cubicBezTo>
                  <a:cubicBezTo>
                    <a:pt x="370" y="4322"/>
                    <a:pt x="991" y="5301"/>
                    <a:pt x="1612" y="5953"/>
                  </a:cubicBezTo>
                  <a:cubicBezTo>
                    <a:pt x="33905" y="31384"/>
                    <a:pt x="55331" y="96591"/>
                    <a:pt x="55331" y="148757"/>
                  </a:cubicBezTo>
                  <a:lnTo>
                    <a:pt x="55331" y="176145"/>
                  </a:lnTo>
                  <a:cubicBezTo>
                    <a:pt x="55331" y="228311"/>
                    <a:pt x="33905" y="293518"/>
                    <a:pt x="1612" y="318949"/>
                  </a:cubicBezTo>
                  <a:cubicBezTo>
                    <a:pt x="991" y="319601"/>
                    <a:pt x="370" y="320580"/>
                    <a:pt x="370" y="321558"/>
                  </a:cubicBezTo>
                  <a:cubicBezTo>
                    <a:pt x="370" y="323188"/>
                    <a:pt x="1922" y="324818"/>
                    <a:pt x="3475" y="324818"/>
                  </a:cubicBezTo>
                  <a:cubicBezTo>
                    <a:pt x="4096" y="324818"/>
                    <a:pt x="4717" y="324492"/>
                    <a:pt x="5338" y="324166"/>
                  </a:cubicBezTo>
                  <a:cubicBezTo>
                    <a:pt x="39494" y="297105"/>
                    <a:pt x="72098" y="231897"/>
                    <a:pt x="72098" y="176145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88" name="Figura a mano libera: forma 187">
              <a:extLst>
                <a:ext uri="{FF2B5EF4-FFF2-40B4-BE49-F238E27FC236}">
                  <a16:creationId xmlns:a16="http://schemas.microsoft.com/office/drawing/2014/main" id="{8ED3FC5B-84E4-B71C-7D08-518052704C5A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12465853" y="8901017"/>
              <a:ext cx="168297" cy="147695"/>
            </a:xfrm>
            <a:custGeom>
              <a:avLst/>
              <a:gdLst>
                <a:gd name="connsiteX0" fmla="*/ 168674 w 168297"/>
                <a:gd name="connsiteY0" fmla="*/ 97570 h 147695"/>
                <a:gd name="connsiteX1" fmla="*/ 164947 w 168297"/>
                <a:gd name="connsiteY1" fmla="*/ 94309 h 147695"/>
                <a:gd name="connsiteX2" fmla="*/ 160290 w 168297"/>
                <a:gd name="connsiteY2" fmla="*/ 100178 h 147695"/>
                <a:gd name="connsiteX3" fmla="*/ 128617 w 168297"/>
                <a:gd name="connsiteY3" fmla="*/ 140607 h 147695"/>
                <a:gd name="connsiteX4" fmla="*/ 121165 w 168297"/>
                <a:gd name="connsiteY4" fmla="*/ 129847 h 147695"/>
                <a:gd name="connsiteX5" fmla="*/ 126754 w 168297"/>
                <a:gd name="connsiteY5" fmla="*/ 106699 h 147695"/>
                <a:gd name="connsiteX6" fmla="*/ 145696 w 168297"/>
                <a:gd name="connsiteY6" fmla="*/ 34970 h 147695"/>
                <a:gd name="connsiteX7" fmla="*/ 109987 w 168297"/>
                <a:gd name="connsiteY7" fmla="*/ 84 h 147695"/>
                <a:gd name="connsiteX8" fmla="*/ 61547 w 168297"/>
                <a:gd name="connsiteY8" fmla="*/ 28449 h 147695"/>
                <a:gd name="connsiteX9" fmla="*/ 32980 w 168297"/>
                <a:gd name="connsiteY9" fmla="*/ 84 h 147695"/>
                <a:gd name="connsiteX10" fmla="*/ 9691 w 168297"/>
                <a:gd name="connsiteY10" fmla="*/ 18668 h 147695"/>
                <a:gd name="connsiteX11" fmla="*/ 376 w 168297"/>
                <a:gd name="connsiteY11" fmla="*/ 50294 h 147695"/>
                <a:gd name="connsiteX12" fmla="*/ 4102 w 168297"/>
                <a:gd name="connsiteY12" fmla="*/ 53554 h 147695"/>
                <a:gd name="connsiteX13" fmla="*/ 9381 w 168297"/>
                <a:gd name="connsiteY13" fmla="*/ 46055 h 147695"/>
                <a:gd name="connsiteX14" fmla="*/ 32048 w 168297"/>
                <a:gd name="connsiteY14" fmla="*/ 7257 h 147695"/>
                <a:gd name="connsiteX15" fmla="*/ 41674 w 168297"/>
                <a:gd name="connsiteY15" fmla="*/ 22255 h 147695"/>
                <a:gd name="connsiteX16" fmla="*/ 36706 w 168297"/>
                <a:gd name="connsiteY16" fmla="*/ 49642 h 147695"/>
                <a:gd name="connsiteX17" fmla="*/ 18696 w 168297"/>
                <a:gd name="connsiteY17" fmla="*/ 124957 h 147695"/>
                <a:gd name="connsiteX18" fmla="*/ 15901 w 168297"/>
                <a:gd name="connsiteY18" fmla="*/ 138976 h 147695"/>
                <a:gd name="connsiteX19" fmla="*/ 24906 w 168297"/>
                <a:gd name="connsiteY19" fmla="*/ 147779 h 147695"/>
                <a:gd name="connsiteX20" fmla="*/ 36395 w 168297"/>
                <a:gd name="connsiteY20" fmla="*/ 138650 h 147695"/>
                <a:gd name="connsiteX21" fmla="*/ 42295 w 168297"/>
                <a:gd name="connsiteY21" fmla="*/ 114523 h 147695"/>
                <a:gd name="connsiteX22" fmla="*/ 49126 w 168297"/>
                <a:gd name="connsiteY22" fmla="*/ 85180 h 147695"/>
                <a:gd name="connsiteX23" fmla="*/ 54405 w 168297"/>
                <a:gd name="connsiteY23" fmla="*/ 63335 h 147695"/>
                <a:gd name="connsiteX24" fmla="*/ 58442 w 168297"/>
                <a:gd name="connsiteY24" fmla="*/ 47034 h 147695"/>
                <a:gd name="connsiteX25" fmla="*/ 109055 w 168297"/>
                <a:gd name="connsiteY25" fmla="*/ 7257 h 147695"/>
                <a:gd name="connsiteX26" fmla="*/ 125823 w 168297"/>
                <a:gd name="connsiteY26" fmla="*/ 30080 h 147695"/>
                <a:gd name="connsiteX27" fmla="*/ 105639 w 168297"/>
                <a:gd name="connsiteY27" fmla="*/ 106046 h 147695"/>
                <a:gd name="connsiteX28" fmla="*/ 102534 w 168297"/>
                <a:gd name="connsiteY28" fmla="*/ 121044 h 147695"/>
                <a:gd name="connsiteX29" fmla="*/ 127996 w 168297"/>
                <a:gd name="connsiteY29" fmla="*/ 147779 h 147695"/>
                <a:gd name="connsiteX30" fmla="*/ 168674 w 168297"/>
                <a:gd name="connsiteY30" fmla="*/ 97570 h 14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68297" h="147695">
                  <a:moveTo>
                    <a:pt x="168674" y="97570"/>
                  </a:moveTo>
                  <a:cubicBezTo>
                    <a:pt x="168674" y="94309"/>
                    <a:pt x="165879" y="94309"/>
                    <a:pt x="164947" y="94309"/>
                  </a:cubicBezTo>
                  <a:cubicBezTo>
                    <a:pt x="161842" y="94309"/>
                    <a:pt x="161842" y="95287"/>
                    <a:pt x="160290" y="100178"/>
                  </a:cubicBezTo>
                  <a:cubicBezTo>
                    <a:pt x="154079" y="122348"/>
                    <a:pt x="143833" y="140607"/>
                    <a:pt x="128617" y="140607"/>
                  </a:cubicBezTo>
                  <a:cubicBezTo>
                    <a:pt x="123339" y="140607"/>
                    <a:pt x="121165" y="137346"/>
                    <a:pt x="121165" y="129847"/>
                  </a:cubicBezTo>
                  <a:cubicBezTo>
                    <a:pt x="121165" y="121696"/>
                    <a:pt x="123960" y="113871"/>
                    <a:pt x="126754" y="106699"/>
                  </a:cubicBezTo>
                  <a:cubicBezTo>
                    <a:pt x="132654" y="89419"/>
                    <a:pt x="145696" y="53554"/>
                    <a:pt x="145696" y="34970"/>
                  </a:cubicBezTo>
                  <a:cubicBezTo>
                    <a:pt x="145696" y="13126"/>
                    <a:pt x="132344" y="84"/>
                    <a:pt x="109987" y="84"/>
                  </a:cubicBezTo>
                  <a:cubicBezTo>
                    <a:pt x="82041" y="84"/>
                    <a:pt x="66825" y="20950"/>
                    <a:pt x="61547" y="28449"/>
                  </a:cubicBezTo>
                  <a:cubicBezTo>
                    <a:pt x="59994" y="10191"/>
                    <a:pt x="47263" y="84"/>
                    <a:pt x="32980" y="84"/>
                  </a:cubicBezTo>
                  <a:cubicBezTo>
                    <a:pt x="18696" y="84"/>
                    <a:pt x="12796" y="12800"/>
                    <a:pt x="9691" y="18668"/>
                  </a:cubicBezTo>
                  <a:cubicBezTo>
                    <a:pt x="4723" y="29754"/>
                    <a:pt x="376" y="48990"/>
                    <a:pt x="376" y="50294"/>
                  </a:cubicBezTo>
                  <a:cubicBezTo>
                    <a:pt x="376" y="53554"/>
                    <a:pt x="4102" y="53554"/>
                    <a:pt x="4102" y="53554"/>
                  </a:cubicBezTo>
                  <a:cubicBezTo>
                    <a:pt x="7207" y="53554"/>
                    <a:pt x="7517" y="53228"/>
                    <a:pt x="9381" y="46055"/>
                  </a:cubicBezTo>
                  <a:cubicBezTo>
                    <a:pt x="14659" y="22907"/>
                    <a:pt x="20870" y="7257"/>
                    <a:pt x="32048" y="7257"/>
                  </a:cubicBezTo>
                  <a:cubicBezTo>
                    <a:pt x="38258" y="7257"/>
                    <a:pt x="41674" y="11495"/>
                    <a:pt x="41674" y="22255"/>
                  </a:cubicBezTo>
                  <a:cubicBezTo>
                    <a:pt x="41674" y="29101"/>
                    <a:pt x="40742" y="32688"/>
                    <a:pt x="36706" y="49642"/>
                  </a:cubicBezTo>
                  <a:lnTo>
                    <a:pt x="18696" y="124957"/>
                  </a:lnTo>
                  <a:cubicBezTo>
                    <a:pt x="17764" y="129847"/>
                    <a:pt x="15901" y="137346"/>
                    <a:pt x="15901" y="138976"/>
                  </a:cubicBezTo>
                  <a:cubicBezTo>
                    <a:pt x="15901" y="144845"/>
                    <a:pt x="20249" y="147779"/>
                    <a:pt x="24906" y="147779"/>
                  </a:cubicBezTo>
                  <a:cubicBezTo>
                    <a:pt x="28632" y="147779"/>
                    <a:pt x="34222" y="145171"/>
                    <a:pt x="36395" y="138650"/>
                  </a:cubicBezTo>
                  <a:cubicBezTo>
                    <a:pt x="36706" y="137998"/>
                    <a:pt x="40432" y="122674"/>
                    <a:pt x="42295" y="114523"/>
                  </a:cubicBezTo>
                  <a:lnTo>
                    <a:pt x="49126" y="85180"/>
                  </a:lnTo>
                  <a:cubicBezTo>
                    <a:pt x="50989" y="78007"/>
                    <a:pt x="52852" y="70834"/>
                    <a:pt x="54405" y="63335"/>
                  </a:cubicBezTo>
                  <a:lnTo>
                    <a:pt x="58442" y="47034"/>
                  </a:lnTo>
                  <a:cubicBezTo>
                    <a:pt x="63099" y="36926"/>
                    <a:pt x="79556" y="7257"/>
                    <a:pt x="109055" y="7257"/>
                  </a:cubicBezTo>
                  <a:cubicBezTo>
                    <a:pt x="123028" y="7257"/>
                    <a:pt x="125823" y="19320"/>
                    <a:pt x="125823" y="30080"/>
                  </a:cubicBezTo>
                  <a:cubicBezTo>
                    <a:pt x="125823" y="50294"/>
                    <a:pt x="110608" y="92027"/>
                    <a:pt x="105639" y="106046"/>
                  </a:cubicBezTo>
                  <a:cubicBezTo>
                    <a:pt x="102845" y="113545"/>
                    <a:pt x="102534" y="117458"/>
                    <a:pt x="102534" y="121044"/>
                  </a:cubicBezTo>
                  <a:cubicBezTo>
                    <a:pt x="102534" y="136368"/>
                    <a:pt x="113402" y="147779"/>
                    <a:pt x="127996" y="147779"/>
                  </a:cubicBezTo>
                  <a:cubicBezTo>
                    <a:pt x="157185" y="147779"/>
                    <a:pt x="168674" y="100178"/>
                    <a:pt x="168674" y="97570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89" name="Figura a mano libera: forma 188">
              <a:extLst>
                <a:ext uri="{FF2B5EF4-FFF2-40B4-BE49-F238E27FC236}">
                  <a16:creationId xmlns:a16="http://schemas.microsoft.com/office/drawing/2014/main" id="{0D73FCE8-01A5-50AB-8F12-82F13734F419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12656849" y="8974123"/>
              <a:ext cx="96072" cy="151542"/>
            </a:xfrm>
            <a:custGeom>
              <a:avLst/>
              <a:gdLst>
                <a:gd name="connsiteX0" fmla="*/ 96453 w 96072"/>
                <a:gd name="connsiteY0" fmla="*/ 110092 h 151542"/>
                <a:gd name="connsiteX1" fmla="*/ 89063 w 96072"/>
                <a:gd name="connsiteY1" fmla="*/ 110092 h 151542"/>
                <a:gd name="connsiteX2" fmla="*/ 83412 w 96072"/>
                <a:gd name="connsiteY2" fmla="*/ 130861 h 151542"/>
                <a:gd name="connsiteX3" fmla="*/ 61893 w 96072"/>
                <a:gd name="connsiteY3" fmla="*/ 132230 h 151542"/>
                <a:gd name="connsiteX4" fmla="*/ 21899 w 96072"/>
                <a:gd name="connsiteY4" fmla="*/ 132230 h 151542"/>
                <a:gd name="connsiteX5" fmla="*/ 65371 w 96072"/>
                <a:gd name="connsiteY5" fmla="*/ 93888 h 151542"/>
                <a:gd name="connsiteX6" fmla="*/ 96453 w 96072"/>
                <a:gd name="connsiteY6" fmla="*/ 44591 h 151542"/>
                <a:gd name="connsiteX7" fmla="*/ 45591 w 96072"/>
                <a:gd name="connsiteY7" fmla="*/ 87 h 151542"/>
                <a:gd name="connsiteX8" fmla="*/ 381 w 96072"/>
                <a:gd name="connsiteY8" fmla="*/ 40940 h 151542"/>
                <a:gd name="connsiteX9" fmla="*/ 11901 w 96072"/>
                <a:gd name="connsiteY9" fmla="*/ 53720 h 151542"/>
                <a:gd name="connsiteX10" fmla="*/ 23421 w 96072"/>
                <a:gd name="connsiteY10" fmla="*/ 41624 h 151542"/>
                <a:gd name="connsiteX11" fmla="*/ 10597 w 96072"/>
                <a:gd name="connsiteY11" fmla="*/ 29528 h 151542"/>
                <a:gd name="connsiteX12" fmla="*/ 42331 w 96072"/>
                <a:gd name="connsiteY12" fmla="*/ 8303 h 151542"/>
                <a:gd name="connsiteX13" fmla="*/ 75370 w 96072"/>
                <a:gd name="connsiteY13" fmla="*/ 44591 h 151542"/>
                <a:gd name="connsiteX14" fmla="*/ 54938 w 96072"/>
                <a:gd name="connsiteY14" fmla="*/ 88411 h 151542"/>
                <a:gd name="connsiteX15" fmla="*/ 2554 w 96072"/>
                <a:gd name="connsiteY15" fmla="*/ 142729 h 151542"/>
                <a:gd name="connsiteX16" fmla="*/ 381 w 96072"/>
                <a:gd name="connsiteY16" fmla="*/ 151630 h 151542"/>
                <a:gd name="connsiteX17" fmla="*/ 89933 w 96072"/>
                <a:gd name="connsiteY17" fmla="*/ 151630 h 151542"/>
                <a:gd name="connsiteX18" fmla="*/ 96453 w 96072"/>
                <a:gd name="connsiteY18" fmla="*/ 110092 h 151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6072" h="151542">
                  <a:moveTo>
                    <a:pt x="96453" y="110092"/>
                  </a:moveTo>
                  <a:lnTo>
                    <a:pt x="89063" y="110092"/>
                  </a:lnTo>
                  <a:cubicBezTo>
                    <a:pt x="88411" y="115113"/>
                    <a:pt x="86238" y="128579"/>
                    <a:pt x="83412" y="130861"/>
                  </a:cubicBezTo>
                  <a:cubicBezTo>
                    <a:pt x="81673" y="132230"/>
                    <a:pt x="64936" y="132230"/>
                    <a:pt x="61893" y="132230"/>
                  </a:cubicBezTo>
                  <a:lnTo>
                    <a:pt x="21899" y="132230"/>
                  </a:lnTo>
                  <a:cubicBezTo>
                    <a:pt x="44722" y="111005"/>
                    <a:pt x="52330" y="104615"/>
                    <a:pt x="65371" y="93888"/>
                  </a:cubicBezTo>
                  <a:cubicBezTo>
                    <a:pt x="81456" y="80423"/>
                    <a:pt x="96453" y="66273"/>
                    <a:pt x="96453" y="44591"/>
                  </a:cubicBezTo>
                  <a:cubicBezTo>
                    <a:pt x="96453" y="16976"/>
                    <a:pt x="73413" y="87"/>
                    <a:pt x="45591" y="87"/>
                  </a:cubicBezTo>
                  <a:cubicBezTo>
                    <a:pt x="18639" y="87"/>
                    <a:pt x="381" y="19943"/>
                    <a:pt x="381" y="40940"/>
                  </a:cubicBezTo>
                  <a:cubicBezTo>
                    <a:pt x="381" y="52579"/>
                    <a:pt x="9727" y="53720"/>
                    <a:pt x="11901" y="53720"/>
                  </a:cubicBezTo>
                  <a:cubicBezTo>
                    <a:pt x="17117" y="53720"/>
                    <a:pt x="23421" y="49841"/>
                    <a:pt x="23421" y="41624"/>
                  </a:cubicBezTo>
                  <a:cubicBezTo>
                    <a:pt x="23421" y="37516"/>
                    <a:pt x="21899" y="29528"/>
                    <a:pt x="10597" y="29528"/>
                  </a:cubicBezTo>
                  <a:cubicBezTo>
                    <a:pt x="17335" y="13324"/>
                    <a:pt x="32115" y="8303"/>
                    <a:pt x="42331" y="8303"/>
                  </a:cubicBezTo>
                  <a:cubicBezTo>
                    <a:pt x="64067" y="8303"/>
                    <a:pt x="75370" y="26105"/>
                    <a:pt x="75370" y="44591"/>
                  </a:cubicBezTo>
                  <a:cubicBezTo>
                    <a:pt x="75370" y="64447"/>
                    <a:pt x="61893" y="80195"/>
                    <a:pt x="54938" y="88411"/>
                  </a:cubicBezTo>
                  <a:lnTo>
                    <a:pt x="2554" y="142729"/>
                  </a:lnTo>
                  <a:cubicBezTo>
                    <a:pt x="381" y="144783"/>
                    <a:pt x="381" y="145239"/>
                    <a:pt x="381" y="151630"/>
                  </a:cubicBezTo>
                  <a:lnTo>
                    <a:pt x="89933" y="151630"/>
                  </a:lnTo>
                  <a:lnTo>
                    <a:pt x="96453" y="110092"/>
                  </a:ln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90" name="Figura a mano libera: forma 189">
              <a:extLst>
                <a:ext uri="{FF2B5EF4-FFF2-40B4-BE49-F238E27FC236}">
                  <a16:creationId xmlns:a16="http://schemas.microsoft.com/office/drawing/2014/main" id="{0208C695-F954-65AA-6C9C-6106674AC81B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12865477" y="8801240"/>
              <a:ext cx="71728" cy="324734"/>
            </a:xfrm>
            <a:custGeom>
              <a:avLst/>
              <a:gdLst>
                <a:gd name="connsiteX0" fmla="*/ 72116 w 71728"/>
                <a:gd name="connsiteY0" fmla="*/ 321558 h 324734"/>
                <a:gd name="connsiteX1" fmla="*/ 70874 w 71728"/>
                <a:gd name="connsiteY1" fmla="*/ 318949 h 324734"/>
                <a:gd name="connsiteX2" fmla="*/ 17155 w 71728"/>
                <a:gd name="connsiteY2" fmla="*/ 176145 h 324734"/>
                <a:gd name="connsiteX3" fmla="*/ 17155 w 71728"/>
                <a:gd name="connsiteY3" fmla="*/ 148757 h 324734"/>
                <a:gd name="connsiteX4" fmla="*/ 70874 w 71728"/>
                <a:gd name="connsiteY4" fmla="*/ 5953 h 324734"/>
                <a:gd name="connsiteX5" fmla="*/ 72116 w 71728"/>
                <a:gd name="connsiteY5" fmla="*/ 3344 h 324734"/>
                <a:gd name="connsiteX6" fmla="*/ 69011 w 71728"/>
                <a:gd name="connsiteY6" fmla="*/ 84 h 324734"/>
                <a:gd name="connsiteX7" fmla="*/ 67148 w 71728"/>
                <a:gd name="connsiteY7" fmla="*/ 736 h 324734"/>
                <a:gd name="connsiteX8" fmla="*/ 388 w 71728"/>
                <a:gd name="connsiteY8" fmla="*/ 148757 h 324734"/>
                <a:gd name="connsiteX9" fmla="*/ 388 w 71728"/>
                <a:gd name="connsiteY9" fmla="*/ 176145 h 324734"/>
                <a:gd name="connsiteX10" fmla="*/ 67148 w 71728"/>
                <a:gd name="connsiteY10" fmla="*/ 324166 h 324734"/>
                <a:gd name="connsiteX11" fmla="*/ 69011 w 71728"/>
                <a:gd name="connsiteY11" fmla="*/ 324818 h 324734"/>
                <a:gd name="connsiteX12" fmla="*/ 72116 w 71728"/>
                <a:gd name="connsiteY12" fmla="*/ 321558 h 32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728" h="324734">
                  <a:moveTo>
                    <a:pt x="72116" y="321558"/>
                  </a:moveTo>
                  <a:cubicBezTo>
                    <a:pt x="72116" y="320580"/>
                    <a:pt x="71495" y="319601"/>
                    <a:pt x="70874" y="318949"/>
                  </a:cubicBezTo>
                  <a:cubicBezTo>
                    <a:pt x="38581" y="293518"/>
                    <a:pt x="17155" y="228311"/>
                    <a:pt x="17155" y="176145"/>
                  </a:cubicBezTo>
                  <a:lnTo>
                    <a:pt x="17155" y="148757"/>
                  </a:lnTo>
                  <a:cubicBezTo>
                    <a:pt x="17155" y="96591"/>
                    <a:pt x="38581" y="31384"/>
                    <a:pt x="70874" y="5953"/>
                  </a:cubicBezTo>
                  <a:cubicBezTo>
                    <a:pt x="71495" y="5301"/>
                    <a:pt x="72116" y="4322"/>
                    <a:pt x="72116" y="3344"/>
                  </a:cubicBezTo>
                  <a:cubicBezTo>
                    <a:pt x="72116" y="1714"/>
                    <a:pt x="70563" y="84"/>
                    <a:pt x="69011" y="84"/>
                  </a:cubicBezTo>
                  <a:cubicBezTo>
                    <a:pt x="68390" y="84"/>
                    <a:pt x="67769" y="410"/>
                    <a:pt x="67148" y="736"/>
                  </a:cubicBezTo>
                  <a:cubicBezTo>
                    <a:pt x="32991" y="27797"/>
                    <a:pt x="388" y="93005"/>
                    <a:pt x="388" y="148757"/>
                  </a:cubicBezTo>
                  <a:lnTo>
                    <a:pt x="388" y="176145"/>
                  </a:lnTo>
                  <a:cubicBezTo>
                    <a:pt x="388" y="231897"/>
                    <a:pt x="32991" y="297105"/>
                    <a:pt x="67148" y="324166"/>
                  </a:cubicBezTo>
                  <a:cubicBezTo>
                    <a:pt x="67769" y="324492"/>
                    <a:pt x="68390" y="324818"/>
                    <a:pt x="69011" y="324818"/>
                  </a:cubicBezTo>
                  <a:cubicBezTo>
                    <a:pt x="70563" y="324818"/>
                    <a:pt x="72116" y="323188"/>
                    <a:pt x="72116" y="321558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91" name="Figura a mano libera: forma 190">
              <a:extLst>
                <a:ext uri="{FF2B5EF4-FFF2-40B4-BE49-F238E27FC236}">
                  <a16:creationId xmlns:a16="http://schemas.microsoft.com/office/drawing/2014/main" id="{95CE53FA-A93E-0EF2-423D-13522DC3FFF6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12962046" y="8841026"/>
              <a:ext cx="95327" cy="207686"/>
            </a:xfrm>
            <a:custGeom>
              <a:avLst/>
              <a:gdLst>
                <a:gd name="connsiteX0" fmla="*/ 95719 w 95327"/>
                <a:gd name="connsiteY0" fmla="*/ 67248 h 207686"/>
                <a:gd name="connsiteX1" fmla="*/ 87024 w 95327"/>
                <a:gd name="connsiteY1" fmla="*/ 63661 h 207686"/>
                <a:gd name="connsiteX2" fmla="*/ 59699 w 95327"/>
                <a:gd name="connsiteY2" fmla="*/ 63661 h 207686"/>
                <a:gd name="connsiteX3" fmla="*/ 72430 w 95327"/>
                <a:gd name="connsiteY3" fmla="*/ 8887 h 207686"/>
                <a:gd name="connsiteX4" fmla="*/ 63425 w 95327"/>
                <a:gd name="connsiteY4" fmla="*/ 84 h 207686"/>
                <a:gd name="connsiteX5" fmla="*/ 51005 w 95327"/>
                <a:gd name="connsiteY5" fmla="*/ 11821 h 207686"/>
                <a:gd name="connsiteX6" fmla="*/ 38895 w 95327"/>
                <a:gd name="connsiteY6" fmla="*/ 63661 h 207686"/>
                <a:gd name="connsiteX7" fmla="*/ 9707 w 95327"/>
                <a:gd name="connsiteY7" fmla="*/ 63661 h 207686"/>
                <a:gd name="connsiteX8" fmla="*/ 391 w 95327"/>
                <a:gd name="connsiteY8" fmla="*/ 69856 h 207686"/>
                <a:gd name="connsiteX9" fmla="*/ 9086 w 95327"/>
                <a:gd name="connsiteY9" fmla="*/ 73768 h 207686"/>
                <a:gd name="connsiteX10" fmla="*/ 36411 w 95327"/>
                <a:gd name="connsiteY10" fmla="*/ 73768 h 207686"/>
                <a:gd name="connsiteX11" fmla="*/ 12812 w 95327"/>
                <a:gd name="connsiteY11" fmla="*/ 177775 h 207686"/>
                <a:gd name="connsiteX12" fmla="*/ 41379 w 95327"/>
                <a:gd name="connsiteY12" fmla="*/ 207770 h 207686"/>
                <a:gd name="connsiteX13" fmla="*/ 90750 w 95327"/>
                <a:gd name="connsiteY13" fmla="*/ 157560 h 207686"/>
                <a:gd name="connsiteX14" fmla="*/ 87024 w 95327"/>
                <a:gd name="connsiteY14" fmla="*/ 154300 h 207686"/>
                <a:gd name="connsiteX15" fmla="*/ 82367 w 95327"/>
                <a:gd name="connsiteY15" fmla="*/ 158864 h 207686"/>
                <a:gd name="connsiteX16" fmla="*/ 42000 w 95327"/>
                <a:gd name="connsiteY16" fmla="*/ 200597 h 207686"/>
                <a:gd name="connsiteX17" fmla="*/ 32374 w 95327"/>
                <a:gd name="connsiteY17" fmla="*/ 185600 h 207686"/>
                <a:gd name="connsiteX18" fmla="*/ 34237 w 95327"/>
                <a:gd name="connsiteY18" fmla="*/ 169950 h 207686"/>
                <a:gd name="connsiteX19" fmla="*/ 57215 w 95327"/>
                <a:gd name="connsiteY19" fmla="*/ 73768 h 207686"/>
                <a:gd name="connsiteX20" fmla="*/ 86403 w 95327"/>
                <a:gd name="connsiteY20" fmla="*/ 73768 h 207686"/>
                <a:gd name="connsiteX21" fmla="*/ 95719 w 95327"/>
                <a:gd name="connsiteY21" fmla="*/ 67248 h 20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327" h="207686">
                  <a:moveTo>
                    <a:pt x="95719" y="67248"/>
                  </a:moveTo>
                  <a:cubicBezTo>
                    <a:pt x="95719" y="63661"/>
                    <a:pt x="92614" y="63661"/>
                    <a:pt x="87024" y="63661"/>
                  </a:cubicBezTo>
                  <a:lnTo>
                    <a:pt x="59699" y="63661"/>
                  </a:lnTo>
                  <a:cubicBezTo>
                    <a:pt x="70878" y="17364"/>
                    <a:pt x="72430" y="10843"/>
                    <a:pt x="72430" y="8887"/>
                  </a:cubicBezTo>
                  <a:cubicBezTo>
                    <a:pt x="72430" y="3344"/>
                    <a:pt x="68704" y="84"/>
                    <a:pt x="63425" y="84"/>
                  </a:cubicBezTo>
                  <a:cubicBezTo>
                    <a:pt x="62494" y="84"/>
                    <a:pt x="53799" y="410"/>
                    <a:pt x="51005" y="11821"/>
                  </a:cubicBezTo>
                  <a:lnTo>
                    <a:pt x="38895" y="63661"/>
                  </a:lnTo>
                  <a:lnTo>
                    <a:pt x="9707" y="63661"/>
                  </a:lnTo>
                  <a:cubicBezTo>
                    <a:pt x="3496" y="63661"/>
                    <a:pt x="391" y="63661"/>
                    <a:pt x="391" y="69856"/>
                  </a:cubicBezTo>
                  <a:cubicBezTo>
                    <a:pt x="391" y="73768"/>
                    <a:pt x="2875" y="73768"/>
                    <a:pt x="9086" y="73768"/>
                  </a:cubicBezTo>
                  <a:lnTo>
                    <a:pt x="36411" y="73768"/>
                  </a:lnTo>
                  <a:cubicBezTo>
                    <a:pt x="14054" y="166363"/>
                    <a:pt x="12812" y="171906"/>
                    <a:pt x="12812" y="177775"/>
                  </a:cubicBezTo>
                  <a:cubicBezTo>
                    <a:pt x="12812" y="195381"/>
                    <a:pt x="24611" y="207770"/>
                    <a:pt x="41379" y="207770"/>
                  </a:cubicBezTo>
                  <a:cubicBezTo>
                    <a:pt x="73051" y="207770"/>
                    <a:pt x="90750" y="160169"/>
                    <a:pt x="90750" y="157560"/>
                  </a:cubicBezTo>
                  <a:cubicBezTo>
                    <a:pt x="90750" y="154300"/>
                    <a:pt x="88266" y="154300"/>
                    <a:pt x="87024" y="154300"/>
                  </a:cubicBezTo>
                  <a:cubicBezTo>
                    <a:pt x="84230" y="154300"/>
                    <a:pt x="83919" y="155278"/>
                    <a:pt x="82367" y="158864"/>
                  </a:cubicBezTo>
                  <a:cubicBezTo>
                    <a:pt x="69015" y="192772"/>
                    <a:pt x="52557" y="200597"/>
                    <a:pt x="42000" y="200597"/>
                  </a:cubicBezTo>
                  <a:cubicBezTo>
                    <a:pt x="35479" y="200597"/>
                    <a:pt x="32374" y="196359"/>
                    <a:pt x="32374" y="185600"/>
                  </a:cubicBezTo>
                  <a:cubicBezTo>
                    <a:pt x="32374" y="177775"/>
                    <a:pt x="32995" y="175492"/>
                    <a:pt x="34237" y="169950"/>
                  </a:cubicBezTo>
                  <a:lnTo>
                    <a:pt x="57215" y="73768"/>
                  </a:lnTo>
                  <a:lnTo>
                    <a:pt x="86403" y="73768"/>
                  </a:lnTo>
                  <a:cubicBezTo>
                    <a:pt x="92614" y="73768"/>
                    <a:pt x="95719" y="73768"/>
                    <a:pt x="95719" y="67248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92" name="Figura a mano libera: forma 191">
              <a:extLst>
                <a:ext uri="{FF2B5EF4-FFF2-40B4-BE49-F238E27FC236}">
                  <a16:creationId xmlns:a16="http://schemas.microsoft.com/office/drawing/2014/main" id="{B0E34B34-B8DB-B339-8484-4DF95674837B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13081563" y="8801464"/>
              <a:ext cx="59338" cy="103386"/>
            </a:xfrm>
            <a:custGeom>
              <a:avLst/>
              <a:gdLst>
                <a:gd name="connsiteX0" fmla="*/ 59733 w 59338"/>
                <a:gd name="connsiteY0" fmla="*/ 12177 h 103386"/>
                <a:gd name="connsiteX1" fmla="*/ 47996 w 59338"/>
                <a:gd name="connsiteY1" fmla="*/ 81 h 103386"/>
                <a:gd name="connsiteX2" fmla="*/ 37563 w 59338"/>
                <a:gd name="connsiteY2" fmla="*/ 6700 h 103386"/>
                <a:gd name="connsiteX3" fmla="*/ 394 w 59338"/>
                <a:gd name="connsiteY3" fmla="*/ 103468 h 103386"/>
                <a:gd name="connsiteX4" fmla="*/ 8654 w 59338"/>
                <a:gd name="connsiteY4" fmla="*/ 103468 h 103386"/>
                <a:gd name="connsiteX5" fmla="*/ 57995 w 59338"/>
                <a:gd name="connsiteY5" fmla="*/ 18567 h 103386"/>
                <a:gd name="connsiteX6" fmla="*/ 59733 w 59338"/>
                <a:gd name="connsiteY6" fmla="*/ 12177 h 103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338" h="103386">
                  <a:moveTo>
                    <a:pt x="59733" y="12177"/>
                  </a:moveTo>
                  <a:cubicBezTo>
                    <a:pt x="59733" y="5559"/>
                    <a:pt x="54517" y="81"/>
                    <a:pt x="47996" y="81"/>
                  </a:cubicBezTo>
                  <a:cubicBezTo>
                    <a:pt x="43214" y="81"/>
                    <a:pt x="38867" y="3276"/>
                    <a:pt x="37563" y="6700"/>
                  </a:cubicBezTo>
                  <a:lnTo>
                    <a:pt x="394" y="103468"/>
                  </a:lnTo>
                  <a:lnTo>
                    <a:pt x="8654" y="103468"/>
                  </a:lnTo>
                  <a:lnTo>
                    <a:pt x="57995" y="18567"/>
                  </a:lnTo>
                  <a:cubicBezTo>
                    <a:pt x="59081" y="16742"/>
                    <a:pt x="59733" y="14459"/>
                    <a:pt x="59733" y="12177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93" name="Figura a mano libera: forma 192">
              <a:extLst>
                <a:ext uri="{FF2B5EF4-FFF2-40B4-BE49-F238E27FC236}">
                  <a16:creationId xmlns:a16="http://schemas.microsoft.com/office/drawing/2014/main" id="{0A119210-07D5-E434-C788-1B9072D4D84D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>
              <a:off x="13188689" y="8801240"/>
              <a:ext cx="71728" cy="324734"/>
            </a:xfrm>
            <a:custGeom>
              <a:avLst/>
              <a:gdLst>
                <a:gd name="connsiteX0" fmla="*/ 72127 w 71728"/>
                <a:gd name="connsiteY0" fmla="*/ 176145 h 324734"/>
                <a:gd name="connsiteX1" fmla="*/ 72127 w 71728"/>
                <a:gd name="connsiteY1" fmla="*/ 148757 h 324734"/>
                <a:gd name="connsiteX2" fmla="*/ 5366 w 71728"/>
                <a:gd name="connsiteY2" fmla="*/ 736 h 324734"/>
                <a:gd name="connsiteX3" fmla="*/ 3503 w 71728"/>
                <a:gd name="connsiteY3" fmla="*/ 84 h 324734"/>
                <a:gd name="connsiteX4" fmla="*/ 398 w 71728"/>
                <a:gd name="connsiteY4" fmla="*/ 3344 h 324734"/>
                <a:gd name="connsiteX5" fmla="*/ 1640 w 71728"/>
                <a:gd name="connsiteY5" fmla="*/ 5953 h 324734"/>
                <a:gd name="connsiteX6" fmla="*/ 55359 w 71728"/>
                <a:gd name="connsiteY6" fmla="*/ 148757 h 324734"/>
                <a:gd name="connsiteX7" fmla="*/ 55359 w 71728"/>
                <a:gd name="connsiteY7" fmla="*/ 176145 h 324734"/>
                <a:gd name="connsiteX8" fmla="*/ 1640 w 71728"/>
                <a:gd name="connsiteY8" fmla="*/ 318949 h 324734"/>
                <a:gd name="connsiteX9" fmla="*/ 398 w 71728"/>
                <a:gd name="connsiteY9" fmla="*/ 321558 h 324734"/>
                <a:gd name="connsiteX10" fmla="*/ 3503 w 71728"/>
                <a:gd name="connsiteY10" fmla="*/ 324818 h 324734"/>
                <a:gd name="connsiteX11" fmla="*/ 5366 w 71728"/>
                <a:gd name="connsiteY11" fmla="*/ 324166 h 324734"/>
                <a:gd name="connsiteX12" fmla="*/ 72127 w 71728"/>
                <a:gd name="connsiteY12" fmla="*/ 176145 h 32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728" h="324734">
                  <a:moveTo>
                    <a:pt x="72127" y="176145"/>
                  </a:moveTo>
                  <a:lnTo>
                    <a:pt x="72127" y="148757"/>
                  </a:lnTo>
                  <a:cubicBezTo>
                    <a:pt x="72127" y="93005"/>
                    <a:pt x="39523" y="27797"/>
                    <a:pt x="5366" y="736"/>
                  </a:cubicBezTo>
                  <a:cubicBezTo>
                    <a:pt x="4745" y="410"/>
                    <a:pt x="4124" y="84"/>
                    <a:pt x="3503" y="84"/>
                  </a:cubicBezTo>
                  <a:cubicBezTo>
                    <a:pt x="1951" y="84"/>
                    <a:pt x="398" y="1714"/>
                    <a:pt x="398" y="3344"/>
                  </a:cubicBezTo>
                  <a:cubicBezTo>
                    <a:pt x="398" y="4322"/>
                    <a:pt x="1019" y="5301"/>
                    <a:pt x="1640" y="5953"/>
                  </a:cubicBezTo>
                  <a:cubicBezTo>
                    <a:pt x="33934" y="31384"/>
                    <a:pt x="55359" y="96591"/>
                    <a:pt x="55359" y="148757"/>
                  </a:cubicBezTo>
                  <a:lnTo>
                    <a:pt x="55359" y="176145"/>
                  </a:lnTo>
                  <a:cubicBezTo>
                    <a:pt x="55359" y="228311"/>
                    <a:pt x="33934" y="293518"/>
                    <a:pt x="1640" y="318949"/>
                  </a:cubicBezTo>
                  <a:cubicBezTo>
                    <a:pt x="1019" y="319601"/>
                    <a:pt x="398" y="320580"/>
                    <a:pt x="398" y="321558"/>
                  </a:cubicBezTo>
                  <a:cubicBezTo>
                    <a:pt x="398" y="323188"/>
                    <a:pt x="1951" y="324818"/>
                    <a:pt x="3503" y="324818"/>
                  </a:cubicBezTo>
                  <a:cubicBezTo>
                    <a:pt x="4124" y="324818"/>
                    <a:pt x="4745" y="324492"/>
                    <a:pt x="5366" y="324166"/>
                  </a:cubicBezTo>
                  <a:cubicBezTo>
                    <a:pt x="39523" y="297105"/>
                    <a:pt x="72127" y="231897"/>
                    <a:pt x="72127" y="176145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  <p:sp>
          <p:nvSpPr>
            <p:cNvPr id="194" name="Figura a mano libera: forma 193">
              <a:extLst>
                <a:ext uri="{FF2B5EF4-FFF2-40B4-BE49-F238E27FC236}">
                  <a16:creationId xmlns:a16="http://schemas.microsoft.com/office/drawing/2014/main" id="{6A96ED89-D5AD-E2B1-C013-683C48CDD6C6}"/>
                </a:ext>
              </a:extLst>
            </p:cNvPr>
            <p:cNvSpPr/>
            <p:nvPr>
              <p:custDataLst>
                <p:tags r:id="rId94"/>
              </p:custDataLst>
            </p:nvPr>
          </p:nvSpPr>
          <p:spPr>
            <a:xfrm>
              <a:off x="13308237" y="8800588"/>
              <a:ext cx="70175" cy="326038"/>
            </a:xfrm>
            <a:custGeom>
              <a:avLst/>
              <a:gdLst>
                <a:gd name="connsiteX0" fmla="*/ 70578 w 70175"/>
                <a:gd name="connsiteY0" fmla="*/ 163103 h 326038"/>
                <a:gd name="connsiteX1" fmla="*/ 70267 w 70175"/>
                <a:gd name="connsiteY1" fmla="*/ 160821 h 326038"/>
                <a:gd name="connsiteX2" fmla="*/ 12512 w 70175"/>
                <a:gd name="connsiteY2" fmla="*/ 4322 h 326038"/>
                <a:gd name="connsiteX3" fmla="*/ 6612 w 70175"/>
                <a:gd name="connsiteY3" fmla="*/ 84 h 326038"/>
                <a:gd name="connsiteX4" fmla="*/ 402 w 70175"/>
                <a:gd name="connsiteY4" fmla="*/ 6605 h 326038"/>
                <a:gd name="connsiteX5" fmla="*/ 713 w 70175"/>
                <a:gd name="connsiteY5" fmla="*/ 8887 h 326038"/>
                <a:gd name="connsiteX6" fmla="*/ 57847 w 70175"/>
                <a:gd name="connsiteY6" fmla="*/ 163103 h 326038"/>
                <a:gd name="connsiteX7" fmla="*/ 713 w 70175"/>
                <a:gd name="connsiteY7" fmla="*/ 317319 h 326038"/>
                <a:gd name="connsiteX8" fmla="*/ 402 w 70175"/>
                <a:gd name="connsiteY8" fmla="*/ 319601 h 326038"/>
                <a:gd name="connsiteX9" fmla="*/ 6612 w 70175"/>
                <a:gd name="connsiteY9" fmla="*/ 326122 h 326038"/>
                <a:gd name="connsiteX10" fmla="*/ 12512 w 70175"/>
                <a:gd name="connsiteY10" fmla="*/ 321884 h 326038"/>
                <a:gd name="connsiteX11" fmla="*/ 70267 w 70175"/>
                <a:gd name="connsiteY11" fmla="*/ 165385 h 326038"/>
                <a:gd name="connsiteX12" fmla="*/ 70578 w 70175"/>
                <a:gd name="connsiteY12" fmla="*/ 163103 h 32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175" h="326038">
                  <a:moveTo>
                    <a:pt x="70578" y="163103"/>
                  </a:moveTo>
                  <a:cubicBezTo>
                    <a:pt x="70578" y="162125"/>
                    <a:pt x="70578" y="161473"/>
                    <a:pt x="70267" y="160821"/>
                  </a:cubicBezTo>
                  <a:lnTo>
                    <a:pt x="12512" y="4322"/>
                  </a:lnTo>
                  <a:cubicBezTo>
                    <a:pt x="11581" y="1714"/>
                    <a:pt x="9096" y="84"/>
                    <a:pt x="6612" y="84"/>
                  </a:cubicBezTo>
                  <a:cubicBezTo>
                    <a:pt x="3197" y="84"/>
                    <a:pt x="402" y="3018"/>
                    <a:pt x="402" y="6605"/>
                  </a:cubicBezTo>
                  <a:cubicBezTo>
                    <a:pt x="402" y="7583"/>
                    <a:pt x="402" y="8235"/>
                    <a:pt x="713" y="8887"/>
                  </a:cubicBezTo>
                  <a:lnTo>
                    <a:pt x="57847" y="163103"/>
                  </a:lnTo>
                  <a:lnTo>
                    <a:pt x="713" y="317319"/>
                  </a:lnTo>
                  <a:cubicBezTo>
                    <a:pt x="402" y="317971"/>
                    <a:pt x="402" y="318623"/>
                    <a:pt x="402" y="319601"/>
                  </a:cubicBezTo>
                  <a:cubicBezTo>
                    <a:pt x="402" y="323188"/>
                    <a:pt x="3197" y="326122"/>
                    <a:pt x="6612" y="326122"/>
                  </a:cubicBezTo>
                  <a:cubicBezTo>
                    <a:pt x="9096" y="326122"/>
                    <a:pt x="11581" y="324492"/>
                    <a:pt x="12512" y="321884"/>
                  </a:cubicBezTo>
                  <a:lnTo>
                    <a:pt x="70267" y="165385"/>
                  </a:lnTo>
                  <a:cubicBezTo>
                    <a:pt x="70578" y="164733"/>
                    <a:pt x="70578" y="164081"/>
                    <a:pt x="70578" y="163103"/>
                  </a:cubicBezTo>
                  <a:close/>
                </a:path>
              </a:pathLst>
            </a:custGeom>
            <a:solidFill>
              <a:srgbClr val="FFF200"/>
            </a:solidFill>
            <a:ln w="3623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>
                <a:solidFill>
                  <a:srgbClr val="374C81"/>
                </a:solidFill>
                <a:latin typeface="Fira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692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31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08770" y="10127"/>
            <a:ext cx="7763300" cy="528513"/>
          </a:xfrm>
        </p:spPr>
        <p:txBody>
          <a:bodyPr>
            <a:noAutofit/>
          </a:bodyPr>
          <a:lstStyle/>
          <a:p>
            <a:r>
              <a:rPr lang="it-IT" sz="2399" dirty="0">
                <a:solidFill>
                  <a:srgbClr val="FFFF00"/>
                </a:solidFill>
                <a:cs typeface="Calibri" panose="020F0502020204030204" pitchFamily="34" charset="0"/>
              </a:rPr>
              <a:t>Come funziona su un network di rivelatori?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32631" y="2084064"/>
            <a:ext cx="2343571" cy="4057694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317" y="670435"/>
            <a:ext cx="6236156" cy="764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overlap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2493" y="1442303"/>
            <a:ext cx="4675930" cy="5133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75" y="1789414"/>
            <a:ext cx="4646990" cy="4646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75" y="1796968"/>
            <a:ext cx="4646990" cy="4646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Risultati immagini per li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778" y="2787075"/>
            <a:ext cx="1211923" cy="8678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sultati immagini per virgo gravitational wav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824" y="3870268"/>
            <a:ext cx="1027325" cy="8505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33F098E-D5CE-44B1-9184-C386FFA25A0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76" y="736685"/>
            <a:ext cx="4785385" cy="76860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7B16279-3FE3-4BFB-B422-8657E1AF882B}"/>
              </a:ext>
            </a:extLst>
          </p:cNvPr>
          <p:cNvSpPr txBox="1"/>
          <p:nvPr/>
        </p:nvSpPr>
        <p:spPr>
          <a:xfrm>
            <a:off x="9335532" y="1884621"/>
            <a:ext cx="2779421" cy="4091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999" dirty="0">
                <a:solidFill>
                  <a:srgbClr val="FFFF00"/>
                </a:solidFill>
              </a:rPr>
              <a:t>La statistica ottimale tiene conto della: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999" dirty="0">
                <a:solidFill>
                  <a:srgbClr val="FFFF00"/>
                </a:solidFill>
              </a:rPr>
              <a:t>Distribuzione spettrale del rumore;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it-IT" sz="1999" dirty="0">
                <a:solidFill>
                  <a:srgbClr val="FFFF00"/>
                </a:solidFill>
              </a:rPr>
              <a:t>Distribuzione spettrale del segnale;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it-IT" sz="1999" dirty="0">
                <a:solidFill>
                  <a:srgbClr val="FFFF00"/>
                </a:solidFill>
              </a:rPr>
              <a:t>Perdita di coerenza generata dai differenti accoppiamenti segnale-detector</a:t>
            </a:r>
          </a:p>
        </p:txBody>
      </p:sp>
    </p:spTree>
    <p:extLst>
      <p:ext uri="{BB962C8B-B14F-4D97-AF65-F5344CB8AC3E}">
        <p14:creationId xmlns:p14="http://schemas.microsoft.com/office/powerpoint/2010/main" val="182956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31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08770" y="10127"/>
            <a:ext cx="7763300" cy="652754"/>
          </a:xfrm>
          <a:noFill/>
        </p:spPr>
        <p:txBody>
          <a:bodyPr>
            <a:noAutofit/>
          </a:bodyPr>
          <a:lstStyle/>
          <a:p>
            <a:r>
              <a:rPr lang="it-IT" sz="2399" dirty="0">
                <a:solidFill>
                  <a:srgbClr val="FFFF00"/>
                </a:solidFill>
                <a:cs typeface="Calibri" panose="020F0502020204030204" pitchFamily="34" charset="0"/>
              </a:rPr>
              <a:t>Come funziona su un network di rivelatori?</a:t>
            </a:r>
            <a:endParaRPr lang="it-IT" sz="2399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32631" y="2084064"/>
            <a:ext cx="2343571" cy="4057694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5" name="Image 4" descr="overlap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2493" y="1442303"/>
            <a:ext cx="4675930" cy="5133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75" y="1789414"/>
            <a:ext cx="4646990" cy="4646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Risultati immagini per li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778" y="2787075"/>
            <a:ext cx="1211923" cy="8678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sultati immagini per virgo gravitational wav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824" y="3870268"/>
            <a:ext cx="1027325" cy="8505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0CA4AF3-6A80-44F0-85A4-53380A4FB4E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317" y="670435"/>
            <a:ext cx="6236156" cy="764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CF2F589-50A0-4415-956A-C4F0AADBE4D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76" y="736685"/>
            <a:ext cx="4785385" cy="76860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E818813-6743-4C36-BD31-C993A31349E1}"/>
              </a:ext>
            </a:extLst>
          </p:cNvPr>
          <p:cNvSpPr txBox="1"/>
          <p:nvPr/>
        </p:nvSpPr>
        <p:spPr>
          <a:xfrm>
            <a:off x="9335532" y="1875387"/>
            <a:ext cx="2779421" cy="4091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999" dirty="0">
                <a:solidFill>
                  <a:srgbClr val="FFFF00"/>
                </a:solidFill>
              </a:rPr>
              <a:t>La statistica ottimale tiene conto della: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999" dirty="0">
                <a:solidFill>
                  <a:srgbClr val="FFFF00"/>
                </a:solidFill>
              </a:rPr>
              <a:t>Distribuzione spettrale del rumore;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it-IT" sz="1999" dirty="0">
                <a:solidFill>
                  <a:srgbClr val="FFFF00"/>
                </a:solidFill>
              </a:rPr>
              <a:t>Distribuzione spettrale del segnale;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it-IT" sz="1999" dirty="0">
                <a:solidFill>
                  <a:srgbClr val="FFFF00"/>
                </a:solidFill>
              </a:rPr>
              <a:t>Perdita di coerenza generata dai differenti accoppiamenti segnale-detector</a:t>
            </a:r>
          </a:p>
        </p:txBody>
      </p:sp>
    </p:spTree>
    <p:extLst>
      <p:ext uri="{BB962C8B-B14F-4D97-AF65-F5344CB8AC3E}">
        <p14:creationId xmlns:p14="http://schemas.microsoft.com/office/powerpoint/2010/main" val="180814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7.76147"/>
  <p:tag name="ORIGINALWIDTH" val=" 244.6782"/>
  <p:tag name="OUTPUTTYPE" val="SVG"/>
  <p:tag name="IGUANATEXVERSION" val="162"/>
  <p:tag name="LATEXADDIN" val="\documentclass[usenames,dvipsnames]{article}&#10;\usepackage{fontspec}  % for system fonts&#10;\usepackage{unicode-math} % for OpenType math&#10;% Set main text font&#10;\setmainfont{Fira Sans}   % requires Fira Sans installed&#10;\setsansfont{Fira Sans}   % optional&#10;\setmonofont{Fira Mono}   % optional&#10;\usepackage{amsmath}&#10;\pagestyle{empty}&#10;\usepackage[dvipsnames]{xcolor}&#10;\color{blue}&#10;\begin{document}&#10;\[&#10;h_{ij}(\boldsymbol{x},t) = \int_{-\infty}^{\infty} df \int_{S^2} d \hat{\boldsymbol{n}} \sum_{P \in \{+,\times \}}&#10;\color{Salmon}{h_P(f,\hat{\boldsymbol{n}})} \epsilon_{ij}^P(\hat{\boldsymbol{n}}) &#10;e^{i 2 \pi f (\hat{\boldsymbol{n}}\cdot\boldsymbol{x}-t)}&#10;\]&#10;&#10;\end{document}"/>
  <p:tag name="IGUANATEXSIZE" val="20"/>
  <p:tag name="IGUANATEXCURSOR" val="412"/>
  <p:tag name="TRANSPARENCY" val="Vero"/>
  <p:tag name="CHOOSECOLOR" val="Falso"/>
  <p:tag name="COLORHEX" val="000000"/>
  <p:tag name="LATEXENGINEID" val="2"/>
  <p:tag name="TEMPFOLDER" val="c:\temp\"/>
  <p:tag name="LATEXFORMHEIGHT" val=" 470"/>
  <p:tag name="LATEXFORMWIDTH" val=" 640"/>
  <p:tag name="LATEXFORMWRAP" val="Vero"/>
  <p:tag name="BITMAPVECTO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310436"/>
  <p:tag name="ORIGINALWIDTH" val=" 6.635109"/>
  <p:tag name="EMFCHILD" val="Vero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674688"/>
  <p:tag name="ORIGINALWIDTH" val=" 2.298019"/>
  <p:tag name="EMFCHILD" val="Vero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187523"/>
  <p:tag name="ORIGINALWIDTH" val=" 3.054057"/>
  <p:tag name="EMFCHILD" val="Vero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3.080142"/>
  <p:tag name="ORIGINALWIDTH" val=" 1.901069"/>
  <p:tag name="EMFCHILD" val="Vero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674688"/>
  <p:tag name="ORIGINALWIDTH" val=" 2.298019"/>
  <p:tag name="EMFCHILD" val="Vero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713543"/>
  <p:tag name="ORIGINALWIDTH" val=" 2.248255"/>
  <p:tag name="EMFCHILD" val="Vero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469224"/>
  <p:tag name="ORIGINALWIDTH" val=" 6.625444"/>
  <p:tag name="EMFCHILD" val="Vero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713543"/>
  <p:tag name="ORIGINALWIDTH" val=" 2.248255"/>
  <p:tag name="EMFCHILD" val="Vero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00225"/>
  <p:tag name="ORIGINALWIDTH" val=" 5.391893"/>
  <p:tag name="EMFCHILD" val="Vero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514863"/>
  <p:tag name="ORIGINALWIDTH" val=" 2.53477"/>
  <p:tag name="EMFCHILD" val="Vero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674688"/>
  <p:tag name="ORIGINALWIDTH" val=" 2.298019"/>
  <p:tag name="EMFCHILD" val="Vero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1.93932"/>
  <p:tag name="ORIGINALWIDTH" val=" 8.836835"/>
  <p:tag name="EMFCHILD" val="Vero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187523"/>
  <p:tag name="ORIGINALWIDTH" val=" 3.054057"/>
  <p:tag name="EMFCHILD" val="Vero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674688"/>
  <p:tag name="ORIGINALWIDTH" val=" 2.298019"/>
  <p:tag name="EMFCHILD" val="Vero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848046"/>
  <p:tag name="ORIGINALWIDTH" val=" 4.884541"/>
  <p:tag name="EMFCHILD" val="Vero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514863"/>
  <p:tag name="ORIGINALWIDTH" val=" 3.07796"/>
  <p:tag name="EMFCHILD" val="Vero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674688"/>
  <p:tag name="ORIGINALWIDTH" val=" 2.298019"/>
  <p:tag name="EMFCHILD" val="Vero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187523"/>
  <p:tag name="ORIGINALWIDTH" val=" 3.054057"/>
  <p:tag name="EMFCHILD" val="Vero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3.080142"/>
  <p:tag name="ORIGINALWIDTH" val=" 1.901069"/>
  <p:tag name="EMFCHILD" val="Vero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674688"/>
  <p:tag name="ORIGINALWIDTH" val=" 2.298019"/>
  <p:tag name="EMFCHILD" val="Vero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713543"/>
  <p:tag name="ORIGINALWIDTH" val=" 2.248255"/>
  <p:tag name="EMFCHILD" val="Vero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469224"/>
  <p:tag name="ORIGINALWIDTH" val=" 6.625444"/>
  <p:tag name="EMFCHILD" val="Vero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3.117099"/>
  <p:tag name="ORIGINALWIDTH" val=" 6.848302"/>
  <p:tag name="EMFCHILD" val="Vero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713543"/>
  <p:tag name="ORIGINALWIDTH" val=" 2.248255"/>
  <p:tag name="EMFCHILD" val="Vero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00225"/>
  <p:tag name="ORIGINALWIDTH" val=" 5.391893"/>
  <p:tag name="EMFCHILD" val="Vero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514863"/>
  <p:tag name="ORIGINALWIDTH" val=" 2.53477"/>
  <p:tag name="EMFCHILD" val="Vero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674688"/>
  <p:tag name="ORIGINALWIDTH" val=" 2.298019"/>
  <p:tag name="EMFCHILD" val="Vero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187523"/>
  <p:tag name="ORIGINALWIDTH" val=" 3.054057"/>
  <p:tag name="EMFCHILD" val="Vero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674688"/>
  <p:tag name="ORIGINALWIDTH" val=" 2.298019"/>
  <p:tag name="EMFCHILD" val="Vero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00225"/>
  <p:tag name="ORIGINALWIDTH" val=" 5.391893"/>
  <p:tag name="EMFCHILD" val="Vero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514863"/>
  <p:tag name="ORIGINALWIDTH" val=" 3.07796"/>
  <p:tag name="EMFCHILD" val="Vero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674688"/>
  <p:tag name="ORIGINALWIDTH" val=" 2.298019"/>
  <p:tag name="EMFCHILD" val="Vero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187523"/>
  <p:tag name="ORIGINALWIDTH" val=" 3.054057"/>
  <p:tag name="EMFCHILD" val="Vero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.2764499"/>
  <p:tag name="ORIGINALWIDTH" val=" 4.644582"/>
  <p:tag name="EMFCHILD" val="Vero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3.080142"/>
  <p:tag name="ORIGINALWIDTH" val=" 1.901069"/>
  <p:tag name="EMFCHILD" val="Vero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674688"/>
  <p:tag name="ORIGINALWIDTH" val=" 2.298019"/>
  <p:tag name="EMFCHILD" val="Vero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713543"/>
  <p:tag name="ORIGINALWIDTH" val=" 2.248255"/>
  <p:tag name="EMFCHILD" val="Vero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,5"/>
  <p:tag name="ORIGINALWIDTH" val="1116"/>
  <p:tag name="LATEXADDIN" val="\documentclass{article}&#10;\usepackage{amsmath}&#10;\usepackage{amsfonts}&#10;\usepackage{amssymb}&#10;\usepackage[dvipsnames]{xcolor}&#10;\pagestyle{empty}&#10;\begin{document}&#10;\color{Yellow}&#10;\begin{equation*}&#10;S_1(t) = h_1(t)+n_1(t)&#10;\end{equation*}&#10;&#10;&#10;\end{document}"/>
  <p:tag name="IGUANATEXSIZE" val="32"/>
  <p:tag name="IGUANATEXCURSOR" val="210"/>
  <p:tag name="TRANSPARENCY" val="Vero"/>
  <p:tag name="FILENAME" val=""/>
  <p:tag name="LATEXENGINEID" val="0"/>
  <p:tag name="TEMPFOLDER" val="E:\temp\"/>
  <p:tag name="LATEXFORMHEIGHT" val="312"/>
  <p:tag name="LATEXFORMWIDTH" val="384"/>
  <p:tag name="LATEXFORMWRAP" val="Vero"/>
  <p:tag name="BITMAPVECTOR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,5"/>
  <p:tag name="ORIGINALWIDTH" val="1116"/>
  <p:tag name="LATEXADDIN" val="\documentclass{article}&#10;\usepackage{amsmath}&#10;\usepackage{amsfonts}&#10;\usepackage{amssymb}&#10;\usepackage[dvipsnames]{xcolor}&#10;\pagestyle{empty}&#10;\begin{document}&#10;\color{Yellow}&#10;\begin{equation*}&#10;S_2(t) = h_2(t)+n_2(t)&#10;\end{equation*}&#10;&#10;&#10;\end{document}"/>
  <p:tag name="IGUANATEXSIZE" val="32"/>
  <p:tag name="IGUANATEXCURSOR" val="207"/>
  <p:tag name="TRANSPARENCY" val="Vero"/>
  <p:tag name="FILENAME" val=""/>
  <p:tag name="LATEXENGINEID" val="0"/>
  <p:tag name="TEMPFOLDER" val="E:\temp\"/>
  <p:tag name="LATEXFORMHEIGHT" val="312"/>
  <p:tag name="LATEXFORMWIDTH" val="384"/>
  <p:tag name="LATEXFORMWRAP" val="Vero"/>
  <p:tag name="BITMAPVECTOR" val="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4,5"/>
  <p:tag name="ORIGINALWIDTH" val="1258,5"/>
  <p:tag name="LATEXADDIN" val="\documentclass{article}&#10;\usepackage{amsmath}&#10;\usepackage{amsfonts}&#10;\usepackage{amssymb}&#10;\usepackage[dvipsnames]{xcolor}&#10;\pagestyle{empty}&#10;\begin{document}&#10;\color{Yellow}&#10;\begin{equation*}&#10;h_I(t) = D_I^{ij}(t) h_{ij}\left( \vec{x}_I,t \right)&#10;\end{equation*}&#10;&#10;&#10;\end{document}"/>
  <p:tag name="IGUANATEXSIZE" val="32"/>
  <p:tag name="IGUANATEXCURSOR" val="215"/>
  <p:tag name="TRANSPARENCY" val="Vero"/>
  <p:tag name="FILENAME" val=""/>
  <p:tag name="LATEXENGINEID" val="0"/>
  <p:tag name="TEMPFOLDER" val="E:\temp\"/>
  <p:tag name="LATEXFORMHEIGHT" val="312"/>
  <p:tag name="LATEXFORMWIDTH" val="384"/>
  <p:tag name="LATEXFORMWRAP" val="Vero"/>
  <p:tag name="BITMAPVECTOR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1.15632"/>
  <p:tag name="ORIGINALWIDTH" val=" 341.0229"/>
  <p:tag name="OUTPUTTYPE" val="SVG"/>
  <p:tag name="IGUANATEXVERSION" val="162"/>
  <p:tag name="LATEXADDIN" val="\documentclass[usenames,dvipsnames]{article}&#10;\usepackage{fontspec}  % for system fonts&#10;\usepackage{unicode-math} % for OpenType math&#10;\usepackage{cancel}&#10;% Set main text font&#10;\setmainfont{Fira Sans}   % requires Fira Sans installed&#10;\setsansfont{Fira Sans}   % optional&#10;\setmonofont{Fira Mono}   % optional&#10;\usepackage{amsmath}&#10;\pagestyle{empty}&#10;\usepackage[dvipsnames]{color}&#10;\color{yellow}&#10;\begin{document}&#10;\[&#10;\left&lt; S_1\left(t\right) S_2\left(t^\prime\right) \right&gt; =&#10;\left&lt; h_1\left(t\right) h_2\left(t^\prime\right) \right&gt;&#10;+\cancel{\left&lt; h_1\left(t\right) n_2\left(t^\prime\right) \right&gt;}&#10;+\cancel{\left&lt; n_1\left(t\right) h_2\left(t^\prime\right) \right&gt;}&#10;+\left&lt; n_1\left(t\right) n_2\left(t^\prime\right) \right&gt;&#10;\]&#10;&#10;\end{document}"/>
  <p:tag name="IGUANATEXSIZE" val="20"/>
  <p:tag name="IGUANATEXCURSOR" val="663"/>
  <p:tag name="TRANSPARENCY" val="Vero"/>
  <p:tag name="CHOOSECOLOR" val="Falso"/>
  <p:tag name="COLORHEX" val="000000"/>
  <p:tag name="LATEXENGINEID" val="2"/>
  <p:tag name="TEMPFOLDER" val="c:\temp\"/>
  <p:tag name="LATEXFORMHEIGHT" val=" 470"/>
  <p:tag name="LATEXFORMWIDTH" val=" 640"/>
  <p:tag name="LATEXFORMWRAP" val="Vero"/>
  <p:tag name="BITMAPVECTOR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6076"/>
  <p:tag name="ORIGINALWIDTH" val=" 2.248255"/>
  <p:tag name="LATEXADDIN" val="\documentclass[usenames,dvipsnames]{article}&#10;\usepackage{fontspec}  % for system fonts&#10;\usepackage{unicode-math} % for OpenType math&#10;\usepackage{cancel}&#10;% Set main text font&#10;\setmainfont{Fira Sans}   % requires Fira Sans installed&#10;\setsansfont{Fira Sans}   % optional&#10;\setmonofont{Fira Mono}   % optional&#10;\usepackage{amsmath}&#10;\pagestyle{empty}&#10;\usepackage[dvipsnames]{color}&#10;\color{yellow}&#10;\begin{document}&#10;\[&#10;\left&lt; S_1\left(t\right) S_2\left(t^\prime\right) \right&gt; =&#10;\left&lt; h_1\left(t\right) h_2\left(t^\prime\right) \right&gt;&#10;+\cancel{\left&lt; h_1\left(t\right) n_2\left(t^\prime\right) \right&gt;}&#10;+\cancel{\left&lt; n_1\left(t\right) h_2\left(t^\prime\right) \right&gt;}&#10;+\left&lt; n_1\left(t\right) n_2\left(t^\prime\right) \right&gt;&#10;\]&#10;&#10;\end{document}"/>
  <p:tag name="IGUANATEXSIZE" val="20"/>
  <p:tag name="IGUANATEXCURSOR" val="663"/>
  <p:tag name="TRANSPARENCY" val="Vero"/>
  <p:tag name="CHOOSECOLOR" val="Falso"/>
  <p:tag name="COLORHEX" val="000000"/>
  <p:tag name="LATEXENGINEID" val="2"/>
  <p:tag name="TEMPFOLDER" val="c:\temp\"/>
  <p:tag name="LATEXFORMHEIGHT" val=" 470"/>
  <p:tag name="LATEXFORMWIDTH" val=" 640"/>
  <p:tag name="LATEXFORMWRAP" val="Vero"/>
  <p:tag name="BITMAPVECTOR" val="1"/>
  <p:tag name="EMFCHILD" val="Vero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60495"/>
  <p:tag name="ORIGINALWIDTH" val=" 5.899245"/>
  <p:tag name="EMFCHILD" val="Vero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862145"/>
  <p:tag name="ORIGINALWIDTH" val=" 2.53477"/>
  <p:tag name="EMFCHILD" val="Vero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3.117099"/>
  <p:tag name="ORIGINALWIDTH" val=" 6.848302"/>
  <p:tag name="EMFCHILD" val="Vero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1892"/>
  <p:tag name="ORIGINALWIDTH" val=" 2.298019"/>
  <p:tag name="EMFCHILD" val="Vero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663496"/>
  <p:tag name="ORIGINALWIDTH" val=" 3.054057"/>
  <p:tag name="EMFCHILD" val="Vero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1892"/>
  <p:tag name="ORIGINALWIDTH" val=" 2.298019"/>
  <p:tag name="EMFCHILD" val="Vero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60495"/>
  <p:tag name="ORIGINALWIDTH" val=" 5.899245"/>
  <p:tag name="EMFCHILD" val="Vero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862145"/>
  <p:tag name="ORIGINALWIDTH" val=" 3.07796"/>
  <p:tag name="EMFCHILD" val="Vero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1892"/>
  <p:tag name="ORIGINALWIDTH" val=" 2.298019"/>
  <p:tag name="EMFCHILD" val="Vero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663496"/>
  <p:tag name="ORIGINALWIDTH" val=" 3.054057"/>
  <p:tag name="EMFCHILD" val="Vero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3.317086"/>
  <p:tag name="ORIGINALWIDTH" val=" 1.901069"/>
  <p:tag name="EMFCHILD" val="Vero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1892"/>
  <p:tag name="ORIGINALWIDTH" val=" 2.298019"/>
  <p:tag name="EMFCHILD" val="Vero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6076"/>
  <p:tag name="ORIGINALWIDTH" val=" 2.248255"/>
  <p:tag name="EMFCHILD" val="Vero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960929"/>
  <p:tag name="ORIGINALWIDTH" val=" 4.742211"/>
  <p:tag name="EMFCHILD" val="Vero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447789"/>
  <p:tag name="ORIGINALWIDTH" val=" 6.625444"/>
  <p:tag name="EMFCHILD" val="Vero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6076"/>
  <p:tag name="ORIGINALWIDTH" val=" 2.248255"/>
  <p:tag name="EMFCHILD" val="Vero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374809"/>
  <p:tag name="ORIGINALWIDTH" val=" 4.884541"/>
  <p:tag name="EMFCHILD" val="Vero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862145"/>
  <p:tag name="ORIGINALWIDTH" val=" 2.53477"/>
  <p:tag name="EMFCHILD" val="Vero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1892"/>
  <p:tag name="ORIGINALWIDTH" val=" 2.298019"/>
  <p:tag name="EMFCHILD" val="Vero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663496"/>
  <p:tag name="ORIGINALWIDTH" val=" 3.054057"/>
  <p:tag name="EMFCHILD" val="Vero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1892"/>
  <p:tag name="ORIGINALWIDTH" val=" 2.298019"/>
  <p:tag name="EMFCHILD" val="Vero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374809"/>
  <p:tag name="ORIGINALWIDTH" val=" 4.884541"/>
  <p:tag name="EMFCHILD" val="Vero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862145"/>
  <p:tag name="ORIGINALWIDTH" val=" 3.07796"/>
  <p:tag name="EMFCHILD" val="Vero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1892"/>
  <p:tag name="ORIGINALWIDTH" val=" 2.298019"/>
  <p:tag name="EMFCHILD" val="Vero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8.985042"/>
  <p:tag name="ORIGINALWIDTH" val=" 4.971343"/>
  <p:tag name="EMFCHILD" val="Vero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663496"/>
  <p:tag name="ORIGINALWIDTH" val=" 3.054057"/>
  <p:tag name="EMFCHILD" val="Vero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3.317086"/>
  <p:tag name="ORIGINALWIDTH" val=" 1.901069"/>
  <p:tag name="EMFCHILD" val="Vero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1892"/>
  <p:tag name="ORIGINALWIDTH" val=" 2.298019"/>
  <p:tag name="EMFCHILD" val="Vero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6076"/>
  <p:tag name="ORIGINALWIDTH" val=" 2.248255"/>
  <p:tag name="EMFCHILD" val="Vero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966855"/>
  <p:tag name="ORIGINALWIDTH" val=" 6.625444"/>
  <p:tag name="EMFCHILD" val="Vero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154889"/>
  <p:tag name="ORIGINALWIDTH" val=" 10.34606"/>
  <p:tag name="EMFCHILD" val="Vero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154889"/>
  <p:tag name="ORIGINALWIDTH" val=" 10.34606"/>
  <p:tag name="EMFCHILD" val="Vero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154889"/>
  <p:tag name="ORIGINALWIDTH" val=" 10.34606"/>
  <p:tag name="EMFCHILD" val="Vero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154889"/>
  <p:tag name="ORIGINALWIDTH" val=" 10.34606"/>
  <p:tag name="EMFCHILD" val="Vero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154889"/>
  <p:tag name="ORIGINALWIDTH" val=" 10.34606"/>
  <p:tag name="EMFCHILD" val="Vero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1.93932"/>
  <p:tag name="ORIGINALWIDTH" val=" 8.836835"/>
  <p:tag name="EMFCHILD" val="Vero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154889"/>
  <p:tag name="ORIGINALWIDTH" val=" 10.34606"/>
  <p:tag name="EMFCHILD" val="Vero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154889"/>
  <p:tag name="ORIGINALWIDTH" val=" 10.34606"/>
  <p:tag name="EMFCHILD" val="Vero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6076"/>
  <p:tag name="ORIGINALWIDTH" val=" 2.248255"/>
  <p:tag name="EMFCHILD" val="Vero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374809"/>
  <p:tag name="ORIGINALWIDTH" val=" 4.884541"/>
  <p:tag name="EMFCHILD" val="Vero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862145"/>
  <p:tag name="ORIGINALWIDTH" val=" 2.53477"/>
  <p:tag name="EMFCHILD" val="Vero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1892"/>
  <p:tag name="ORIGINALWIDTH" val=" 2.298019"/>
  <p:tag name="EMFCHILD" val="Vero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663496"/>
  <p:tag name="ORIGINALWIDTH" val=" 3.054057"/>
  <p:tag name="EMFCHILD" val="Vero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1892"/>
  <p:tag name="ORIGINALWIDTH" val=" 2.298019"/>
  <p:tag name="EMFCHILD" val="Vero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738716"/>
  <p:tag name="ORIGINALWIDTH" val=" 5.391893"/>
  <p:tag name="EMFCHILD" val="Vero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862145"/>
  <p:tag name="ORIGINALWIDTH" val=" 3.07796"/>
  <p:tag name="EMFCHILD" val="Vero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997053"/>
  <p:tag name="ORIGINALWIDTH" val=" 4.428369"/>
  <p:tag name="EMFCHILD" val="Vero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1892"/>
  <p:tag name="ORIGINALWIDTH" val=" 2.298019"/>
  <p:tag name="EMFCHILD" val="Vero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663496"/>
  <p:tag name="ORIGINALWIDTH" val=" 3.054057"/>
  <p:tag name="EMFCHILD" val="Vero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3.317086"/>
  <p:tag name="ORIGINALWIDTH" val=" 1.901069"/>
  <p:tag name="EMFCHILD" val="Vero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1892"/>
  <p:tag name="ORIGINALWIDTH" val=" 2.298019"/>
  <p:tag name="EMFCHILD" val="Vero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6076"/>
  <p:tag name="ORIGINALWIDTH" val=" 2.248255"/>
  <p:tag name="EMFCHILD" val="Vero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966855"/>
  <p:tag name="ORIGINALWIDTH" val=" 6.625444"/>
  <p:tag name="EMFCHILD" val="Vero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154889"/>
  <p:tag name="ORIGINALWIDTH" val=" 10.34606"/>
  <p:tag name="EMFCHILD" val="Vero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154889"/>
  <p:tag name="ORIGINALWIDTH" val=" 10.34606"/>
  <p:tag name="EMFCHILD" val="Vero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154889"/>
  <p:tag name="ORIGINALWIDTH" val=" 10.34606"/>
  <p:tag name="EMFCHILD" val="Vero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154889"/>
  <p:tag name="ORIGINALWIDTH" val=" 10.34606"/>
  <p:tag name="EMFCHILD" val="Vero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3.287937"/>
  <p:tag name="ORIGINALWIDTH" val=" 2.480695"/>
  <p:tag name="EMFCHILD" val="Vero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154889"/>
  <p:tag name="ORIGINALWIDTH" val=" 10.34606"/>
  <p:tag name="EMFCHILD" val="Vero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154889"/>
  <p:tag name="ORIGINALWIDTH" val=" 10.34606"/>
  <p:tag name="EMFCHILD" val="Vero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154889"/>
  <p:tag name="ORIGINALWIDTH" val=" 10.34606"/>
  <p:tag name="EMFCHILD" val="Vero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6076"/>
  <p:tag name="ORIGINALWIDTH" val=" 2.248255"/>
  <p:tag name="EMFCHILD" val="Vero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738716"/>
  <p:tag name="ORIGINALWIDTH" val=" 5.391893"/>
  <p:tag name="EMFCHILD" val="Vero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862145"/>
  <p:tag name="ORIGINALWIDTH" val=" 2.53477"/>
  <p:tag name="EMFCHILD" val="Vero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1892"/>
  <p:tag name="ORIGINALWIDTH" val=" 2.298019"/>
  <p:tag name="EMFCHILD" val="Vero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663496"/>
  <p:tag name="ORIGINALWIDTH" val=" 3.054057"/>
  <p:tag name="EMFCHILD" val="Vero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1892"/>
  <p:tag name="ORIGINALWIDTH" val=" 2.298019"/>
  <p:tag name="EMFCHILD" val="Vero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374809"/>
  <p:tag name="ORIGINALWIDTH" val=" 4.884541"/>
  <p:tag name="EMFCHILD" val="Vero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960929"/>
  <p:tag name="ORIGINALWIDTH" val=" 4.891648"/>
  <p:tag name="LATEXADDIN" val="\documentclass[usenames,dvipsnames]{article}&#10;\usepackage{fontspec}  % for system fonts&#10;\usepackage{unicode-math} % for OpenType math&#10;% Set main text font&#10;\setmainfont{Fira Sans}   % requires Fira Sans installed&#10;\setsansfont{Fira Sans}   % optional&#10;\setmonofont{Fira Mono}   % optional&#10;\usepackage{amsmath}&#10;\pagestyle{empty}&#10;\usepackage[dvipsnames]{xcolor}&#10;\color{blue}&#10;\begin{document}&#10;\[&#10;h_{ij}(\boldsymbol{x},t) = \int_{-\infty}^{\infty} df \int_{S^2} d \hat{\boldsymbol{n}} \sum_{P \in \{+,\times \}}&#10;\color{Salmon}{h_P(f,\hat{\boldsymbol{n}})} \epsilon_{ij}^P(\hat{\boldsymbol{n}}) &#10;e^{i 2 \pi f (\hat{\boldsymbol{n}}\cdot\boldsymbol{x}-t)}&#10;\]&#10;&#10;\end{document}"/>
  <p:tag name="IGUANATEXSIZE" val="20"/>
  <p:tag name="IGUANATEXCURSOR" val="412"/>
  <p:tag name="TRANSPARENCY" val="Vero"/>
  <p:tag name="CHOOSECOLOR" val="Falso"/>
  <p:tag name="COLORHEX" val="000000"/>
  <p:tag name="LATEXENGINEID" val="2"/>
  <p:tag name="TEMPFOLDER" val="c:\temp\"/>
  <p:tag name="LATEXFORMHEIGHT" val=" 470"/>
  <p:tag name="LATEXFORMWIDTH" val=" 640"/>
  <p:tag name="LATEXFORMWRAP" val="Vero"/>
  <p:tag name="BITMAPVECTOR" val="1"/>
  <p:tag name="EMFCHILD" val="Vero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960929"/>
  <p:tag name="ORIGINALWIDTH" val=" 4.742211"/>
  <p:tag name="EMFCHILD" val="Vero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862145"/>
  <p:tag name="ORIGINALWIDTH" val=" 3.07796"/>
  <p:tag name="EMFCHILD" val="Vero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1892"/>
  <p:tag name="ORIGINALWIDTH" val=" 2.298019"/>
  <p:tag name="EMFCHILD" val="Vero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663496"/>
  <p:tag name="ORIGINALWIDTH" val=" 3.054057"/>
  <p:tag name="EMFCHILD" val="Vero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3.317086"/>
  <p:tag name="ORIGINALWIDTH" val=" 1.901069"/>
  <p:tag name="EMFCHILD" val="Vero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1892"/>
  <p:tag name="ORIGINALWIDTH" val=" 2.298019"/>
  <p:tag name="EMFCHILD" val="Vero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6076"/>
  <p:tag name="ORIGINALWIDTH" val=" 2.248255"/>
  <p:tag name="EMFCHILD" val="Vero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966855"/>
  <p:tag name="ORIGINALWIDTH" val=" 6.625444"/>
  <p:tag name="EMFCHILD" val="Vero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6076"/>
  <p:tag name="ORIGINALWIDTH" val=" 2.248255"/>
  <p:tag name="EMFCHILD" val="Vero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738716"/>
  <p:tag name="ORIGINALWIDTH" val=" 5.391893"/>
  <p:tag name="EMFCHILD" val="Vero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862145"/>
  <p:tag name="ORIGINALWIDTH" val=" 2.53477"/>
  <p:tag name="EMFCHILD" val="Vero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.451414"/>
  <p:tag name="ORIGINALWIDTH" val=" 3.626381"/>
  <p:tag name="EMFCHILD" val="Vero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1892"/>
  <p:tag name="ORIGINALWIDTH" val=" 2.298019"/>
  <p:tag name="EMFCHILD" val="Vero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663496"/>
  <p:tag name="ORIGINALWIDTH" val=" 3.054057"/>
  <p:tag name="EMFCHILD" val="Vero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1892"/>
  <p:tag name="ORIGINALWIDTH" val=" 2.298019"/>
  <p:tag name="EMFCHILD" val="Vero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738716"/>
  <p:tag name="ORIGINALWIDTH" val=" 5.391893"/>
  <p:tag name="EMFCHILD" val="Vero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862145"/>
  <p:tag name="ORIGINALWIDTH" val=" 3.07796"/>
  <p:tag name="EMFCHILD" val="Vero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1892"/>
  <p:tag name="ORIGINALWIDTH" val=" 2.298019"/>
  <p:tag name="EMFCHILD" val="Vero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663496"/>
  <p:tag name="ORIGINALWIDTH" val=" 3.054057"/>
  <p:tag name="EMFCHILD" val="Vero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3.317086"/>
  <p:tag name="ORIGINALWIDTH" val=" 1.901069"/>
  <p:tag name="EMFCHILD" val="Vero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1892"/>
  <p:tag name="ORIGINALWIDTH" val=" 2.298019"/>
  <p:tag name="EMFCHILD" val="Vero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6076"/>
  <p:tag name="ORIGINALWIDTH" val=" 2.248255"/>
  <p:tag name="EMFCHILD" val="Vero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72775"/>
  <p:tag name="ORIGINALWIDTH" val=" 5.399725"/>
  <p:tag name="EMFCHILD" val="Vero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,5"/>
  <p:tag name="ORIGINALWIDTH" val="1116"/>
  <p:tag name="LATEXADDIN" val="\documentclass{article}&#10;\usepackage{amsmath}&#10;\usepackage{amsfonts}&#10;\usepackage{amssymb}&#10;\usepackage[dvipsnames]{xcolor}&#10;\pagestyle{empty}&#10;\begin{document}&#10;\color{Yellow}&#10;\begin{equation*}&#10;S_1(t) = h_1(t)+n_1(t)&#10;\end{equation*}&#10;&#10;&#10;\end{document}"/>
  <p:tag name="IGUANATEXSIZE" val="32"/>
  <p:tag name="IGUANATEXCURSOR" val="210"/>
  <p:tag name="TRANSPARENCY" val="Vero"/>
  <p:tag name="FILENAME" val=""/>
  <p:tag name="LATEXENGINEID" val="0"/>
  <p:tag name="TEMPFOLDER" val="E:\temp\"/>
  <p:tag name="LATEXFORMHEIGHT" val="312"/>
  <p:tag name="LATEXFORMWIDTH" val="384"/>
  <p:tag name="LATEXFORMWRAP" val="Vero"/>
  <p:tag name="BITMAPVECTOR" val="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,5"/>
  <p:tag name="ORIGINALWIDTH" val="1116"/>
  <p:tag name="LATEXADDIN" val="\documentclass{article}&#10;\usepackage{amsmath}&#10;\usepackage{amsfonts}&#10;\usepackage{amssymb}&#10;\usepackage[dvipsnames]{xcolor}&#10;\pagestyle{empty}&#10;\begin{document}&#10;\color{Yellow}&#10;\begin{equation*}&#10;S_2(t) = h_2(t)+n_2(t)&#10;\end{equation*}&#10;&#10;&#10;\end{document}"/>
  <p:tag name="IGUANATEXSIZE" val="32"/>
  <p:tag name="IGUANATEXCURSOR" val="207"/>
  <p:tag name="TRANSPARENCY" val="Vero"/>
  <p:tag name="FILENAME" val=""/>
  <p:tag name="LATEXENGINEID" val="0"/>
  <p:tag name="TEMPFOLDER" val="E:\temp\"/>
  <p:tag name="LATEXFORMHEIGHT" val="312"/>
  <p:tag name="LATEXFORMWIDTH" val="384"/>
  <p:tag name="LATEXFORMWRAP" val="Vero"/>
  <p:tag name="BITMAPVECTOR" val="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4,5"/>
  <p:tag name="ORIGINALWIDTH" val="1258,5"/>
  <p:tag name="LATEXADDIN" val="\documentclass{article}&#10;\usepackage{amsmath}&#10;\usepackage{amsfonts}&#10;\usepackage{amssymb}&#10;\usepackage[dvipsnames]{xcolor}&#10;\pagestyle{empty}&#10;\begin{document}&#10;\color{Yellow}&#10;\begin{equation*}&#10;h_I(t) = D_I^{ij}(t) h_{ij}\left( \vec{x}_I,t \right)&#10;\end{equation*}&#10;&#10;&#10;\end{document}"/>
  <p:tag name="IGUANATEXSIZE" val="32"/>
  <p:tag name="IGUANATEXCURSOR" val="215"/>
  <p:tag name="TRANSPARENCY" val="Vero"/>
  <p:tag name="FILENAME" val=""/>
  <p:tag name="LATEXENGINEID" val="0"/>
  <p:tag name="TEMPFOLDER" val="E:\temp\"/>
  <p:tag name="LATEXFORMHEIGHT" val="312"/>
  <p:tag name="LATEXFORMWIDTH" val="384"/>
  <p:tag name="LATEXFORMWRAP" val="Vero"/>
  <p:tag name="BITMAPVECTOR" val="0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1.19816"/>
  <p:tag name="ORIGINALWIDTH" val=" 343.8107"/>
  <p:tag name="OUTPUTTYPE" val="SVG"/>
  <p:tag name="IGUANATEXVERSION" val="162"/>
  <p:tag name="LATEXADDIN" val="\documentclass[usenames,dvipsnames]{article}&#10;\usepackage{fontspec}  % for system fonts&#10;\usepackage{unicode-math} % for OpenType math&#10;\usepackage{cancel}&#10;% Set main text font&#10;\setmainfont{Fira Sans}   % requires Fira Sans installed&#10;\setsansfont{Fira Sans}   % optional&#10;\setmonofont{Fira Mono}   % optional&#10;\usepackage{amsmath}&#10;\pagestyle{empty}&#10;\usepackage[dvipsnames]{color}&#10;\color{yellow}&#10;\begin{document}&#10;\[&#10;\left&lt; S_1\left(t\right) S_2\left(t^\prime\right) \right&gt; =&#10;\left&lt; h_1\left(t\right) h_2\left(t^\prime\right) \right&gt;&#10;+\cancel{\left&lt; h_1\left(t\right) n_2\left(t^\prime\right) \right&gt;}&#10;+\cancel{\left&lt; n_1\left(t\right) h_2\left(t^\prime\right) \right&gt;}&#10;+\cancel{\left&lt; n_1\left(t\right) n_2\left(t^\prime\right) \right&gt;}&#10;\]&#10;&#10;\end{document}"/>
  <p:tag name="IGUANATEXSIZE" val="20"/>
  <p:tag name="IGUANATEXCURSOR" val="668"/>
  <p:tag name="TRANSPARENCY" val="Vero"/>
  <p:tag name="CHOOSECOLOR" val="Falso"/>
  <p:tag name="COLORHEX" val="000000"/>
  <p:tag name="LATEXENGINEID" val="2"/>
  <p:tag name="TEMPFOLDER" val="c:\temp\"/>
  <p:tag name="LATEXFORMHEIGHT" val=" 470"/>
  <p:tag name="LATEXFORMWIDTH" val=" 640"/>
  <p:tag name="LATEXFORMWRAP" val="Vero"/>
  <p:tag name="BITMAPVECTOR" val="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6076"/>
  <p:tag name="ORIGINALWIDTH" val=" 2.251528"/>
  <p:tag name="LATEXADDIN" val="\documentclass[usenames,dvipsnames]{article}&#10;\usepackage{fontspec}  % for system fonts&#10;\usepackage{unicode-math} % for OpenType math&#10;\usepackage{cancel}&#10;% Set main text font&#10;\setmainfont{Fira Sans}   % requires Fira Sans installed&#10;\setsansfont{Fira Sans}   % optional&#10;\setmonofont{Fira Mono}   % optional&#10;\usepackage{amsmath}&#10;\pagestyle{empty}&#10;\usepackage[dvipsnames]{color}&#10;\color{yellow}&#10;\begin{document}&#10;\[&#10;\left&lt; S_1\left(t\right) S_2\left(t^\prime\right) \right&gt; =&#10;\left&lt; h_1\left(t\right) h_2\left(t^\prime\right) \right&gt;&#10;+\cancel{\left&lt; h_1\left(t\right) n_2\left(t^\prime\right) \right&gt;}&#10;+\cancel{\left&lt; n_1\left(t\right) h_2\left(t^\prime\right) \right&gt;}&#10;+\cancel{\left&lt; n_1\left(t\right) n_2\left(t^\prime\right) \right&gt;}&#10;\]&#10;&#10;\end{document}"/>
  <p:tag name="IGUANATEXSIZE" val="20"/>
  <p:tag name="IGUANATEXCURSOR" val="668"/>
  <p:tag name="TRANSPARENCY" val="Vero"/>
  <p:tag name="CHOOSECOLOR" val="Falso"/>
  <p:tag name="COLORHEX" val="000000"/>
  <p:tag name="LATEXENGINEID" val="2"/>
  <p:tag name="TEMPFOLDER" val="c:\temp\"/>
  <p:tag name="LATEXFORMHEIGHT" val=" 470"/>
  <p:tag name="LATEXFORMWIDTH" val=" 640"/>
  <p:tag name="LATEXFORMWRAP" val="Vero"/>
  <p:tag name="BITMAPVECTOR" val="1"/>
  <p:tag name="EMFCHILD" val="Vero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604952"/>
  <p:tag name="ORIGINALWIDTH" val=" 5.907843"/>
  <p:tag name="EMFCHILD" val="Vero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862146"/>
  <p:tag name="ORIGINALWIDTH" val=" 2.53846"/>
  <p:tag name="EMFCHILD" val="Vero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1892"/>
  <p:tag name="ORIGINALWIDTH" val=" 2.301355"/>
  <p:tag name="EMFCHILD" val="Vero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663497"/>
  <p:tag name="ORIGINALWIDTH" val=" 3.058517"/>
  <p:tag name="EMFCHILD" val="Vero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1892"/>
  <p:tag name="ORIGINALWIDTH" val=" 2.301355"/>
  <p:tag name="EMFCHILD" val="Vero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3.82315"/>
  <p:tag name="ORIGINALWIDTH" val=" 13.26027"/>
  <p:tag name="EMFCHILD" val="Vero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604952"/>
  <p:tag name="ORIGINALWIDTH" val=" 5.907843"/>
  <p:tag name="EMFCHILD" val="Vero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862146"/>
  <p:tag name="ORIGINALWIDTH" val=" 3.08242"/>
  <p:tag name="EMFCHILD" val="Vero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1892"/>
  <p:tag name="ORIGINALWIDTH" val=" 2.301355"/>
  <p:tag name="EMFCHILD" val="Vero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663497"/>
  <p:tag name="ORIGINALWIDTH" val=" 3.058517"/>
  <p:tag name="EMFCHILD" val="Vero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3.317086"/>
  <p:tag name="ORIGINALWIDTH" val=" 1.903829"/>
  <p:tag name="EMFCHILD" val="Vero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1892"/>
  <p:tag name="ORIGINALWIDTH" val=" 2.301355"/>
  <p:tag name="EMFCHILD" val="Vero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6076"/>
  <p:tag name="ORIGINALWIDTH" val=" 2.251528"/>
  <p:tag name="EMFCHILD" val="Vero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447789"/>
  <p:tag name="ORIGINALWIDTH" val=" 6.635102"/>
  <p:tag name="EMFCHILD" val="Vero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6076"/>
  <p:tag name="ORIGINALWIDTH" val=" 2.251528"/>
  <p:tag name="EMFCHILD" val="Vero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374811"/>
  <p:tag name="ORIGINALWIDTH" val=" 4.891631"/>
  <p:tag name="EMFCHILD" val="Vero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720603"/>
  <p:tag name="ORIGINALWIDTH" val=" 5.321028"/>
  <p:tag name="EMFCHILD" val="Vero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862146"/>
  <p:tag name="ORIGINALWIDTH" val=" 2.53846"/>
  <p:tag name="EMFCHILD" val="Vero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1892"/>
  <p:tag name="ORIGINALWIDTH" val=" 2.301355"/>
  <p:tag name="EMFCHILD" val="Vero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663497"/>
  <p:tag name="ORIGINALWIDTH" val=" 3.058517"/>
  <p:tag name="EMFCHILD" val="Vero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1892"/>
  <p:tag name="ORIGINALWIDTH" val=" 2.301355"/>
  <p:tag name="EMFCHILD" val="Vero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374811"/>
  <p:tag name="ORIGINALWIDTH" val=" 4.891631"/>
  <p:tag name="EMFCHILD" val="Vero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862146"/>
  <p:tag name="ORIGINALWIDTH" val=" 3.08242"/>
  <p:tag name="EMFCHILD" val="Vero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1892"/>
  <p:tag name="ORIGINALWIDTH" val=" 2.301355"/>
  <p:tag name="EMFCHILD" val="Vero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663497"/>
  <p:tag name="ORIGINALWIDTH" val=" 3.058517"/>
  <p:tag name="EMFCHILD" val="Vero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3.317086"/>
  <p:tag name="ORIGINALWIDTH" val=" 1.903829"/>
  <p:tag name="EMFCHILD" val="Vero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1892"/>
  <p:tag name="ORIGINALWIDTH" val=" 2.301355"/>
  <p:tag name="EMFCHILD" val="Vero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050169"/>
  <p:tag name="ORIGINALWIDTH" val=" 3.530485"/>
  <p:tag name="EMFCHILD" val="Vero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6076"/>
  <p:tag name="ORIGINALWIDTH" val=" 2.251528"/>
  <p:tag name="EMFCHILD" val="Vero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966856"/>
  <p:tag name="ORIGINALWIDTH" val=" 6.635102"/>
  <p:tag name="EMFCHILD" val="Vero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15489"/>
  <p:tag name="ORIGINALWIDTH" val=" 10.36114"/>
  <p:tag name="EMFCHILD" val="Vero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15489"/>
  <p:tag name="ORIGINALWIDTH" val=" 10.36114"/>
  <p:tag name="EMFCHILD" val="Vero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15489"/>
  <p:tag name="ORIGINALWIDTH" val=" 10.36114"/>
  <p:tag name="EMFCHILD" val="Vero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15489"/>
  <p:tag name="ORIGINALWIDTH" val=" 10.36114"/>
  <p:tag name="EMFCHILD" val="Vero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15489"/>
  <p:tag name="ORIGINALWIDTH" val=" 10.36114"/>
  <p:tag name="EMFCHILD" val="Vero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15489"/>
  <p:tag name="ORIGINALWIDTH" val=" 10.36114"/>
  <p:tag name="EMFCHILD" val="Vero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15489"/>
  <p:tag name="ORIGINALWIDTH" val=" 10.36114"/>
  <p:tag name="EMFCHILD" val="Vero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6076"/>
  <p:tag name="ORIGINALWIDTH" val=" 2.251528"/>
  <p:tag name="EMFCHILD" val="Vero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911563"/>
  <p:tag name="ORIGINALWIDTH" val=" 2.440835"/>
  <p:tag name="EMFCHILD" val="Vero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374811"/>
  <p:tag name="ORIGINALWIDTH" val=" 4.891631"/>
  <p:tag name="EMFCHILD" val="Vero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862146"/>
  <p:tag name="ORIGINALWIDTH" val=" 2.53846"/>
  <p:tag name="EMFCHILD" val="Vero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1892"/>
  <p:tag name="ORIGINALWIDTH" val=" 2.301355"/>
  <p:tag name="EMFCHILD" val="Vero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663497"/>
  <p:tag name="ORIGINALWIDTH" val=" 3.058517"/>
  <p:tag name="EMFCHILD" val="Vero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1892"/>
  <p:tag name="ORIGINALWIDTH" val=" 2.301355"/>
  <p:tag name="EMFCHILD" val="Vero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738717"/>
  <p:tag name="ORIGINALWIDTH" val=" 5.399721"/>
  <p:tag name="EMFCHILD" val="Vero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862146"/>
  <p:tag name="ORIGINALWIDTH" val=" 3.08242"/>
  <p:tag name="EMFCHILD" val="Vero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1892"/>
  <p:tag name="ORIGINALWIDTH" val=" 2.301355"/>
  <p:tag name="EMFCHILD" val="Vero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663497"/>
  <p:tag name="ORIGINALWIDTH" val=" 3.058517"/>
  <p:tag name="EMFCHILD" val="Vero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3.317086"/>
  <p:tag name="ORIGINALWIDTH" val=" 1.903829"/>
  <p:tag name="EMFCHILD" val="Vero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3096"/>
  <p:tag name="ORIGINALWIDTH" val=" 4.644582"/>
  <p:tag name="EMFCHILD" val="Vero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1892"/>
  <p:tag name="ORIGINALWIDTH" val=" 2.301355"/>
  <p:tag name="EMFCHILD" val="Vero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6076"/>
  <p:tag name="ORIGINALWIDTH" val=" 2.251528"/>
  <p:tag name="EMFCHILD" val="Vero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966856"/>
  <p:tag name="ORIGINALWIDTH" val=" 6.635102"/>
  <p:tag name="EMFCHILD" val="Vero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15489"/>
  <p:tag name="ORIGINALWIDTH" val=" 10.36114"/>
  <p:tag name="EMFCHILD" val="Vero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15489"/>
  <p:tag name="ORIGINALWIDTH" val=" 10.36114"/>
  <p:tag name="EMFCHILD" val="Vero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15489"/>
  <p:tag name="ORIGINALWIDTH" val=" 10.36114"/>
  <p:tag name="EMFCHILD" val="Vero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15489"/>
  <p:tag name="ORIGINALWIDTH" val=" 10.36114"/>
  <p:tag name="EMFCHILD" val="Vero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15489"/>
  <p:tag name="ORIGINALWIDTH" val=" 10.36114"/>
  <p:tag name="EMFCHILD" val="Vero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15489"/>
  <p:tag name="ORIGINALWIDTH" val=" 10.36114"/>
  <p:tag name="EMFCHILD" val="Vero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15489"/>
  <p:tag name="ORIGINALWIDTH" val=" 10.36114"/>
  <p:tag name="EMFCHILD" val="Vero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128753"/>
  <p:tag name="ORIGINALWIDTH" val=" .8856739"/>
  <p:tag name="EMFCHILD" val="Vero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6076"/>
  <p:tag name="ORIGINALWIDTH" val=" 2.251528"/>
  <p:tag name="EMFCHILD" val="Vero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738717"/>
  <p:tag name="ORIGINALWIDTH" val=" 5.399721"/>
  <p:tag name="EMFCHILD" val="Vero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862146"/>
  <p:tag name="ORIGINALWIDTH" val=" 2.53846"/>
  <p:tag name="EMFCHILD" val="Vero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1892"/>
  <p:tag name="ORIGINALWIDTH" val=" 2.301355"/>
  <p:tag name="EMFCHILD" val="Vero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663497"/>
  <p:tag name="ORIGINALWIDTH" val=" 3.058517"/>
  <p:tag name="EMFCHILD" val="Vero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1892"/>
  <p:tag name="ORIGINALWIDTH" val=" 2.301355"/>
  <p:tag name="EMFCHILD" val="Vero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374811"/>
  <p:tag name="ORIGINALWIDTH" val=" 4.891631"/>
  <p:tag name="EMFCHILD" val="Vero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862146"/>
  <p:tag name="ORIGINALWIDTH" val=" 3.08242"/>
  <p:tag name="EMFCHILD" val="Vero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1892"/>
  <p:tag name="ORIGINALWIDTH" val=" 2.301355"/>
  <p:tag name="EMFCHILD" val="Vero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663497"/>
  <p:tag name="ORIGINALWIDTH" val=" 3.058517"/>
  <p:tag name="EMFCHILD" val="Vero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3.331368"/>
  <p:tag name="ORIGINALWIDTH" val=" 3.36138"/>
  <p:tag name="EMFCHILD" val="Vero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3.317086"/>
  <p:tag name="ORIGINALWIDTH" val=" 1.903829"/>
  <p:tag name="EMFCHILD" val="Vero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1892"/>
  <p:tag name="ORIGINALWIDTH" val=" 2.301355"/>
  <p:tag name="EMFCHILD" val="Vero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6076"/>
  <p:tag name="ORIGINALWIDTH" val=" 2.251528"/>
  <p:tag name="EMFCHILD" val="Vero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966856"/>
  <p:tag name="ORIGINALWIDTH" val=" 6.635102"/>
  <p:tag name="EMFCHILD" val="Vero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15489"/>
  <p:tag name="ORIGINALWIDTH" val=" 10.36114"/>
  <p:tag name="EMFCHILD" val="Vero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15489"/>
  <p:tag name="ORIGINALWIDTH" val=" 10.36114"/>
  <p:tag name="EMFCHILD" val="Vero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15489"/>
  <p:tag name="ORIGINALWIDTH" val=" 10.36114"/>
  <p:tag name="EMFCHILD" val="Vero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15489"/>
  <p:tag name="ORIGINALWIDTH" val=" 10.36114"/>
  <p:tag name="EMFCHILD" val="Vero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15489"/>
  <p:tag name="ORIGINALWIDTH" val=" 10.36114"/>
  <p:tag name="EMFCHILD" val="Vero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15489"/>
  <p:tag name="ORIGINALWIDTH" val=" 10.36114"/>
  <p:tag name="EMFCHILD" val="Vero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5149"/>
  <p:tag name="ORIGINALWIDTH" val=" 2.11305"/>
  <p:tag name="EMFCHILD" val="Vero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911563"/>
  <p:tag name="ORIGINALWIDTH" val=" 2.440835"/>
  <p:tag name="EMFCHILD" val="Vero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15489"/>
  <p:tag name="ORIGINALWIDTH" val=" 10.36114"/>
  <p:tag name="EMFCHILD" val="Vero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6076"/>
  <p:tag name="ORIGINALWIDTH" val=" 2.251528"/>
  <p:tag name="EMFCHILD" val="Vero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738717"/>
  <p:tag name="ORIGINALWIDTH" val=" 5.399721"/>
  <p:tag name="EMFCHILD" val="Vero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862146"/>
  <p:tag name="ORIGINALWIDTH" val=" 2.53846"/>
  <p:tag name="EMFCHILD" val="Vero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1892"/>
  <p:tag name="ORIGINALWIDTH" val=" 2.301355"/>
  <p:tag name="EMFCHILD" val="Vero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663497"/>
  <p:tag name="ORIGINALWIDTH" val=" 3.058517"/>
  <p:tag name="EMFCHILD" val="Vero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1892"/>
  <p:tag name="ORIGINALWIDTH" val=" 2.301355"/>
  <p:tag name="EMFCHILD" val="Vero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738717"/>
  <p:tag name="ORIGINALWIDTH" val=" 5.399721"/>
  <p:tag name="EMFCHILD" val="Vero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862146"/>
  <p:tag name="ORIGINALWIDTH" val=" 3.08242"/>
  <p:tag name="EMFCHILD" val="Vero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1892"/>
  <p:tag name="ORIGINALWIDTH" val=" 2.301355"/>
  <p:tag name="EMFCHILD" val="Vero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960929"/>
  <p:tag name="ORIGINALWIDTH" val=" 4.891648"/>
  <p:tag name="EMFCHILD" val="Vero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663497"/>
  <p:tag name="ORIGINALWIDTH" val=" 3.058517"/>
  <p:tag name="EMFCHILD" val="Vero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3.317086"/>
  <p:tag name="ORIGINALWIDTH" val=" 1.903829"/>
  <p:tag name="EMFCHILD" val="Vero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1892"/>
  <p:tag name="ORIGINALWIDTH" val=" 2.301355"/>
  <p:tag name="EMFCHILD" val="Vero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0.46076"/>
  <p:tag name="ORIGINALWIDTH" val=" 2.251528"/>
  <p:tag name="EMFCHILD" val="Vero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90"/>
  <p:tag name="ORIGINALWIDTH" val="5629,5"/>
  <p:tag name="OUTPUTDPI" val="1200"/>
  <p:tag name="LATEXADDIN" val="\documentclass{slides}\usepackage[usenames]{color}&#10;\pagestyle{empty}&#10;\begin{document}&#10;&#10;\color[rgb]{1,1,0}&#10;\[&#10;\mbox{SNR}_Y^2 := \frac{\mu_Y^2}{\sigma_Y^2} =&#10;2 T \int_0^\infty S_h^2(f) \frac{\gamma_{12}^2(f)}{S_{n,1}(f)S_{n,2}(f)}\, df&#10;\]&#10;\end{document}&#10;"/>
  <p:tag name="IGUANATEXSIZE" val="32"/>
  <p:tag name="IGUANATEXCURSOR" val="227"/>
  <p:tag name="TRANSPARENCY" val="Vero"/>
  <p:tag name="FILENAME" val=""/>
  <p:tag name="INPUTTYPE" val="0"/>
  <p:tag name="LATEXENGINEID" val="0"/>
  <p:tag name="TEMPFOLDER" val="E:\temp\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66,75"/>
  <p:tag name="ORIGINALWIDTH" val="4151,25"/>
  <p:tag name="OUTPUTDPI" val="1200"/>
  <p:tag name="LATEXADDIN" val="\documentclass{slides}\usepackage[usenames]{color}&#10;\pagestyle{empty}&#10;\begin{document}&#10;&#10;\color[rgb]{1,1,0}&#10;\[&#10;Y = \lambda \int df \frac{\tilde{h}_1^\star(f) \tilde{h}_2(f) \gamma_{12}(f) S_h (f)}{S_{n,1}(f) S_{n,2}(f)}&#10;\]&#10;\end{document}&#10;"/>
  <p:tag name="IGUANATEXSIZE" val="32"/>
  <p:tag name="IGUANATEXCURSOR" val="236"/>
  <p:tag name="TRANSPARENCY" val="Vero"/>
  <p:tag name="FILENAME" val=""/>
  <p:tag name="INPUTTYPE" val="0"/>
  <p:tag name="LATEXENGINEID" val="0"/>
  <p:tag name="TEMPFOLDER" val="E:\temp\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90"/>
  <p:tag name="ORIGINALWIDTH" val="5629,5"/>
  <p:tag name="OUTPUTDPI" val="1200"/>
  <p:tag name="LATEXADDIN" val="\documentclass{slides}\usepackage[usenames]{color}&#10;\pagestyle{empty}&#10;\begin{document}&#10;&#10;\color[rgb]{1,1,0}&#10;\[&#10;\mbox{SNR}_Y^2 := \frac{\mu_Y^2}{\sigma_Y^2} =&#10;2 T \int_0^\infty S_h^2(f) \frac{\gamma_{12}^2(f)}{S_{n,1}(f)S_{n,2}(f)}\, df&#10;\]&#10;\end{document}&#10;"/>
  <p:tag name="IGUANATEXSIZE" val="32"/>
  <p:tag name="IGUANATEXCURSOR" val="227"/>
  <p:tag name="TRANSPARENCY" val="Vero"/>
  <p:tag name="FILENAME" val=""/>
  <p:tag name="INPUTTYPE" val="0"/>
  <p:tag name="LATEXENGINEID" val="0"/>
  <p:tag name="TEMPFOLDER" val="E:\temp\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66,75"/>
  <p:tag name="ORIGINALWIDTH" val="4151,25"/>
  <p:tag name="OUTPUTDPI" val="1200"/>
  <p:tag name="LATEXADDIN" val="\documentclass{slides}\usepackage[usenames]{color}&#10;\pagestyle{empty}&#10;\begin{document}&#10;&#10;\color[rgb]{1,1,0}&#10;\[&#10;Y = \lambda \int df \frac{\tilde{h}_1^\star(f) \tilde{h}_2(f) \gamma_{12}(f) S_h (f)}{S_{n,1}(f) S_{n,2}(f)}&#10;\]&#10;\end{document}&#10;"/>
  <p:tag name="IGUANATEXSIZE" val="32"/>
  <p:tag name="IGUANATEXCURSOR" val="236"/>
  <p:tag name="TRANSPARENCY" val="Vero"/>
  <p:tag name="FILENAME" val=""/>
  <p:tag name="INPUTTYPE" val="0"/>
  <p:tag name="LATEXENGINEID" val="0"/>
  <p:tag name="TEMPFOLDER" val="E:\temp\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3.952"/>
  <p:tag name="ORIGINALWIDTH" val="3271.091"/>
  <p:tag name="OUTPUTTYPE" val="PNG"/>
  <p:tag name="IGUANATEXVERSION" val="160"/>
  <p:tag name="LATEXADDIN" val="\documentclass[usenames,dvipsnames]{article}&#10;\usepackage{amsmath}&#10;\pagestyle{empty}&#10;\usepackage[dvipsnames]{color}&#10;\color{yellow}&#10;\begin{document}&#10;\[&#10;\boxed{&#10;\zeta(\theta) = \frac{3}{2} \left( \frac{1 - \cos\theta}{2} \right) \ln\left( \frac{1 - \cos\theta}{2} \right) - \frac{1}{4} \left( \frac{1 - \cos\theta}{2} \right) + \frac{1}{2}&#10;}&#10;\]&#10;&#10;\end{document}"/>
  <p:tag name="IGUANATEXSIZE" val="44"/>
  <p:tag name="IGUANATEXCURSOR" val="12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5.7105"/>
  <p:tag name="ORIGINALWIDTH" val="1568.804"/>
  <p:tag name="OUTPUTTYPE" val="PNG"/>
  <p:tag name="IGUANATEXVERSION" val="160"/>
  <p:tag name="LATEXADDIN" val="\documentclass[usenames,dvipsnames]{article}&#10;\usepackage{amsmath}&#10;\pagestyle{empty}&#10;\usepackage[dvipsnames]{color}&#10;\color{blue}&#10;\begin{document}&#10;\[&#10;\frac{\delta \nu(t)}{\nu} = \frac{1}{2} \frac{\hat{p}^i \hat{p}^j}{1 + \hat{\Omega} \cdot \hat{p}} \Delta h_{ij}(t, \hat{\Omega})&#10;\]&#10;&#10;\end{document}"/>
  <p:tag name="IGUANATEXSIZE" val="24"/>
  <p:tag name="IGUANATEXCURSOR" val="27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720603"/>
  <p:tag name="ORIGINALWIDTH" val=" 5.321028"/>
  <p:tag name="EMFCHILD" val="Vero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8.2115"/>
  <p:tag name="ORIGINALWIDTH" val="1080.615"/>
  <p:tag name="OUTPUTTYPE" val="PNG"/>
  <p:tag name="IGUANATEXVERSION" val="160"/>
  <p:tag name="LATEXADDIN" val="\documentclass[usenames,dvipsnames]{article}&#10;\usepackage{amsmath}&#10;\pagestyle{empty}&#10;\usepackage[dvipsnames]{color}&#10;\color{blue}&#10;\begin{document}&#10;\[&#10;R(t) = \int_0^t \frac{\delta \nu(t')}{\nu} \, dt'&#10;\]&#10;&#10;\end{document}"/>
  <p:tag name="IGUANATEXSIZE" val="18"/>
  <p:tag name="IGUANATEXCURSOR" val="19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2362"/>
  <p:tag name="ORIGINALWIDTH" val="65.99173"/>
  <p:tag name="OUTPUTTYPE" val="PNG"/>
  <p:tag name="IGUANATEXVERSION" val="160"/>
  <p:tag name="LATEXADDIN" val="\documentclass[usenames,dvipsnames]{article}&#10;\usepackage{amsmath}&#10;\pagestyle{empty}&#10;\usepackage[dvipsnames]{color}&#10;\color{yellow}&#10;\begin{document}&#10;\[&#10;\hat{p}&#10;\]&#10;&#10;\end{document}"/>
  <p:tag name="IGUANATEXSIZE" val="44"/>
  <p:tag name="IGUANATEXCURSOR" val="15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7.7353"/>
  <p:tag name="ORIGINALWIDTH" val="79.49008"/>
  <p:tag name="OUTPUTTYPE" val="PNG"/>
  <p:tag name="IGUANATEXVERSION" val="160"/>
  <p:tag name="LATEXADDIN" val="\documentclass[usenames,dvipsnames]{article}&#10;\usepackage{amsmath}&#10;\pagestyle{empty}&#10;\usepackage[dvipsnames]{color}&#10;\color{red}&#10;\begin{document}&#10;\[&#10;\hat{\Omega}&#10;\]&#10;&#10;\end{document}"/>
  <p:tag name="IGUANATEXSIZE" val="44"/>
  <p:tag name="IGUANATEXCURSOR" val="15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ambda/D&#10;\]&#10;\end{document}&#10;"/>
  <p:tag name="EXTERNALNAME" val="txp_fig"/>
  <p:tag name="BLEND" val="Falso"/>
  <p:tag name="TRANSPARENT" val="Vero"/>
  <p:tag name="KEEPFILES" val="Falso"/>
  <p:tag name="DEBUGPAUSE" val="Falso"/>
  <p:tag name="RESOLUTION" val="1200"/>
  <p:tag name="TIMEOUT" val="(none)"/>
  <p:tag name="BOXWIDTH" val="350"/>
  <p:tag name="BOXHEIGHT" val="297"/>
  <p:tag name="BOXFONT" val="10"/>
  <p:tag name="BOXWRAP" val="Falso"/>
  <p:tag name="WORKAROUNDTRANSPARENCYBUG" val="Falso"/>
  <p:tag name="ALLOWFONTSUBSTITUTION" val="Falso"/>
  <p:tag name="BITMAPFORMAT" val="pngmono"/>
  <p:tag name="ORIGWIDTH" val="40"/>
  <p:tag name="PICTUREFILESIZE" val="247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834164"/>
  <p:tag name="ORIGINALWIDTH" val=" 2.30135"/>
  <p:tag name="EMFCHILD" val="Vero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8.985042"/>
  <p:tag name="ORIGINALWIDTH" val=" 4.971343"/>
  <p:tag name="EMFCHILD" val="Vero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952221"/>
  <p:tag name="ORIGINALWIDTH" val=" 1.165616"/>
  <p:tag name="EMFCHILD" val="Vero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.451414"/>
  <p:tag name="ORIGINALWIDTH" val=" 3.626381"/>
  <p:tag name="EMFCHILD" val="Vero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72775"/>
  <p:tag name="ORIGINALWIDTH" val=" 5.399725"/>
  <p:tag name="EMFCHILD" val="Vero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834164"/>
  <p:tag name="ORIGINALWIDTH" val=" 2.30135"/>
  <p:tag name="EMFCHILD" val="Vero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364143"/>
  <p:tag name="ORIGINALWIDTH" val=" 3.277694"/>
  <p:tag name="EMFCHILD" val="Ver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5.99233"/>
  <p:tag name="ORIGINALWIDTH" val=" 3.061508"/>
  <p:tag name="EMFCHILD" val="Vero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720603"/>
  <p:tag name="ORIGINALWIDTH" val=" 5.321028"/>
  <p:tag name="EMFCHILD" val="Vero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5149"/>
  <p:tag name="ORIGINALWIDTH" val=" 2.11305"/>
  <p:tag name="EMFCHILD" val="Vero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5.99233"/>
  <p:tag name="ORIGINALWIDTH" val=" 3.061508"/>
  <p:tag name="EMFCHILD" val="Vero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834164"/>
  <p:tag name="ORIGINALWIDTH" val=" 2.30135"/>
  <p:tag name="EMFCHILD" val="Vero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.451414"/>
  <p:tag name="ORIGINALWIDTH" val=" 3.626381"/>
  <p:tag name="EMFCHILD" val="Vero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72775"/>
  <p:tag name="ORIGINALWIDTH" val=" 5.399725"/>
  <p:tag name="EMFCHILD" val="Vero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834164"/>
  <p:tag name="ORIGINALWIDTH" val=" 2.30135"/>
  <p:tag name="EMFCHILD" val="Vero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72775"/>
  <p:tag name="ORIGINALWIDTH" val=" 3.825631"/>
  <p:tag name="EMFCHILD" val="Vero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5149"/>
  <p:tag name="ORIGINALWIDTH" val=" 2.11305"/>
  <p:tag name="EMFCHILD" val="Vero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589284"/>
  <p:tag name="ORIGINALWIDTH" val=" 3.082436"/>
  <p:tag name="EMFCHILD" val="Vero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834164"/>
  <p:tag name="ORIGINALWIDTH" val=" 2.30135"/>
  <p:tag name="EMFCHILD" val="Vero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3.047986"/>
  <p:tag name="ORIGINALWIDTH" val=" 4.177311"/>
  <p:tag name="EMFCHILD" val="Vero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275712"/>
  <p:tag name="ORIGINALWIDTH" val=" 3.703109"/>
  <p:tag name="EMFCHILD" val="Vero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883912"/>
  <p:tag name="ORIGINALWIDTH" val=" 1.610934"/>
  <p:tag name="EMFCHILD" val="Vero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.015995"/>
  <p:tag name="ORIGINALWIDTH" val=" 2.538464"/>
  <p:tag name="EMFCHILD" val="Vero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3.130937"/>
  <p:tag name="ORIGINALWIDTH" val=" 3.77981"/>
  <p:tag name="EMFCHILD" val="Vero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.7326132"/>
  <p:tag name="ORIGINALWIDTH" val=" .7392038"/>
  <p:tag name="EMFCHILD" val="Vero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3.130937"/>
  <p:tag name="ORIGINALWIDTH" val=" 3.472953"/>
  <p:tag name="EMFCHILD" val="Vero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.2764499"/>
  <p:tag name="ORIGINALWIDTH" val=" 4.644582"/>
  <p:tag name="EMFCHILD" val="Vero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388852"/>
  <p:tag name="ORIGINALWIDTH" val=" 2.357149"/>
  <p:tag name="EMFCHILD" val="Vero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883912"/>
  <p:tag name="ORIGINALWIDTH" val=" 1.610934"/>
  <p:tag name="EMFCHILD" val="Vero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72775"/>
  <p:tag name="ORIGINALWIDTH" val=" 4.961391"/>
  <p:tag name="EMFCHILD" val="Vero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,5"/>
  <p:tag name="ORIGINALWIDTH" val="1116"/>
  <p:tag name="LATEXADDIN" val="\documentclass{article}&#10;\usepackage{amsmath}&#10;\usepackage{amsfonts}&#10;\usepackage{amssymb}&#10;\usepackage[dvipsnames]{xcolor}&#10;\pagestyle{empty}&#10;\begin{document}&#10;\color{Yellow}&#10;\begin{equation*}&#10;S_1(t) = h_1(t)+n_1(t)&#10;\end{equation*}&#10;&#10;&#10;\end{document}"/>
  <p:tag name="IGUANATEXSIZE" val="32"/>
  <p:tag name="IGUANATEXCURSOR" val="210"/>
  <p:tag name="TRANSPARENCY" val="Vero"/>
  <p:tag name="FILENAME" val=""/>
  <p:tag name="LATEXENGINEID" val="0"/>
  <p:tag name="TEMPFOLDER" val="E:\temp\"/>
  <p:tag name="LATEXFORMHEIGHT" val="312"/>
  <p:tag name="LATEXFORMWIDTH" val="384"/>
  <p:tag name="LATEXFORMWRAP" val="Vero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,5"/>
  <p:tag name="ORIGINALWIDTH" val="1116"/>
  <p:tag name="LATEXADDIN" val="\documentclass{article}&#10;\usepackage{amsmath}&#10;\usepackage{amsfonts}&#10;\usepackage{amssymb}&#10;\usepackage[dvipsnames]{xcolor}&#10;\pagestyle{empty}&#10;\begin{document}&#10;\color{Yellow}&#10;\begin{equation*}&#10;S_2(t) = h_2(t)+n_2(t)&#10;\end{equation*}&#10;&#10;&#10;\end{document}"/>
  <p:tag name="IGUANATEXSIZE" val="32"/>
  <p:tag name="IGUANATEXCURSOR" val="207"/>
  <p:tag name="TRANSPARENCY" val="Vero"/>
  <p:tag name="FILENAME" val=""/>
  <p:tag name="LATEXENGINEID" val="0"/>
  <p:tag name="TEMPFOLDER" val="E:\temp\"/>
  <p:tag name="LATEXFORMHEIGHT" val="312"/>
  <p:tag name="LATEXFORMWIDTH" val="384"/>
  <p:tag name="LATEXFORMWRAP" val="Vero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4,5"/>
  <p:tag name="ORIGINALWIDTH" val="1258,5"/>
  <p:tag name="LATEXADDIN" val="\documentclass{article}&#10;\usepackage{amsmath}&#10;\usepackage{amsfonts}&#10;\usepackage{amssymb}&#10;\usepackage[dvipsnames]{xcolor}&#10;\pagestyle{empty}&#10;\begin{document}&#10;\color{Yellow}&#10;\begin{equation*}&#10;h_I(t) = D_I^{ij}(t) h_{ij}\left( \vec{x}_I,t \right)&#10;\end{equation*}&#10;&#10;&#10;\end{document}"/>
  <p:tag name="IGUANATEXSIZE" val="32"/>
  <p:tag name="IGUANATEXCURSOR" val="215"/>
  <p:tag name="TRANSPARENCY" val="Vero"/>
  <p:tag name="FILENAME" val=""/>
  <p:tag name="LATEXENGINEID" val="0"/>
  <p:tag name="TEMPFOLDER" val="E:\temp\"/>
  <p:tag name="LATEXFORMHEIGHT" val="312"/>
  <p:tag name="LATEXFORMWIDTH" val="384"/>
  <p:tag name="LATEXFORMWRAP" val="Vero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713543"/>
  <p:tag name="ORIGINALWIDTH" val=" 341.0229"/>
  <p:tag name="OUTPUTTYPE" val="SVG"/>
  <p:tag name="IGUANATEXVERSION" val="162"/>
  <p:tag name="LATEXADDIN" val="\documentclass[usenames,dvipsnames]{article}&#10;\usepackage{fontspec}  % for system fonts&#10;\usepackage{unicode-math} % for OpenType math&#10;\usepackage{cancel}&#10;% Set main text font&#10;\setmainfont{Fira Sans}   % requires Fira Sans installed&#10;\setsansfont{Fira Sans}   % optional&#10;\setmonofont{Fira Mono}   % optional&#10;\usepackage{amsmath}&#10;\pagestyle{empty}&#10;\usepackage[dvipsnames]{color}&#10;\color{yellow}&#10;\begin{document}&#10;\[&#10;\left&lt; S_1\left(t\right) S_2\left(t^\prime\right) \right&gt; =&#10;\left&lt; h_1\left(t\right) h_2\left(t^\prime\right) \right&gt;&#10;+\left&lt; h_1\left(t\right) n_2\left(t^\prime\right) \right&gt;&#10;+\left&lt; n_1\left(t\right) h_2\left(t^\prime\right) \right&gt;&#10;+\left&lt; n_1\left(t\right) n_2\left(t^\prime\right) \right&gt;&#10;\]&#10;&#10;\end{document}"/>
  <p:tag name="IGUANATEXSIZE" val="20"/>
  <p:tag name="IGUANATEXCURSOR" val="152"/>
  <p:tag name="TRANSPARENCY" val="Vero"/>
  <p:tag name="CHOOSECOLOR" val="Falso"/>
  <p:tag name="COLORHEX" val="000000"/>
  <p:tag name="LATEXENGINEID" val="2"/>
  <p:tag name="TEMPFOLDER" val="c:\temp\"/>
  <p:tag name="LATEXFORMHEIGHT" val=" 470"/>
  <p:tag name="LATEXFORMWIDTH" val=" 640"/>
  <p:tag name="LATEXFORMWRAP" val="Vero"/>
  <p:tag name="BITMAPVECTOR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713543"/>
  <p:tag name="ORIGINALWIDTH" val=" 2.248255"/>
  <p:tag name="LATEXADDIN" val="\documentclass[usenames,dvipsnames]{article}&#10;\usepackage{fontspec}  % for system fonts&#10;\usepackage{unicode-math} % for OpenType math&#10;\usepackage{cancel}&#10;% Set main text font&#10;\setmainfont{Fira Sans}   % requires Fira Sans installed&#10;\setsansfont{Fira Sans}   % optional&#10;\setmonofont{Fira Mono}   % optional&#10;\usepackage{amsmath}&#10;\pagestyle{empty}&#10;\usepackage[dvipsnames]{color}&#10;\color{yellow}&#10;\begin{document}&#10;\[&#10;\left&lt; S_1\left(t\right) S_2\left(t^\prime\right) \right&gt; =&#10;\left&lt; h_1\left(t\right) h_2\left(t^\prime\right) \right&gt;&#10;+\left&lt; h_1\left(t\right) n_2\left(t^\prime\right) \right&gt;&#10;+\left&lt; n_1\left(t\right) h_2\left(t^\prime\right) \right&gt;&#10;+\left&lt; n_1\left(t\right) n_2\left(t^\prime\right) \right&gt;&#10;\]&#10;&#10;\end{document}"/>
  <p:tag name="IGUANATEXSIZE" val="20"/>
  <p:tag name="IGUANATEXCURSOR" val="152"/>
  <p:tag name="TRANSPARENCY" val="Vero"/>
  <p:tag name="CHOOSECOLOR" val="Falso"/>
  <p:tag name="COLORHEX" val="000000"/>
  <p:tag name="LATEXENGINEID" val="2"/>
  <p:tag name="TEMPFOLDER" val="c:\temp\"/>
  <p:tag name="LATEXFORMHEIGHT" val=" 470"/>
  <p:tag name="LATEXFORMWIDTH" val=" 640"/>
  <p:tag name="LATEXFORMWRAP" val="Vero"/>
  <p:tag name="BITMAPVECTOR" val="1"/>
  <p:tag name="EMFCHILD" val="Vero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061728"/>
  <p:tag name="ORIGINALWIDTH" val=" 5.899245"/>
  <p:tag name="EMFCHILD" val="Vero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514863"/>
  <p:tag name="ORIGINALWIDTH" val=" 2.53477"/>
  <p:tag name="EMFCHILD" val="Vero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674688"/>
  <p:tag name="ORIGINALWIDTH" val=" 2.298019"/>
  <p:tag name="EMFCHILD" val="Vero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187523"/>
  <p:tag name="ORIGINALWIDTH" val=" 3.054057"/>
  <p:tag name="EMFCHILD" val="Vero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674688"/>
  <p:tag name="ORIGINALWIDTH" val=" 2.298019"/>
  <p:tag name="EMFCHILD" val="Vero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952221"/>
  <p:tag name="ORIGINALWIDTH" val=" 1.165616"/>
  <p:tag name="EMFCHILD" val="Vero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061728"/>
  <p:tag name="ORIGINALWIDTH" val=" 5.899245"/>
  <p:tag name="EMFCHILD" val="Vero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514863"/>
  <p:tag name="ORIGINALWIDTH" val=" 3.07796"/>
  <p:tag name="EMFCHILD" val="Vero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674688"/>
  <p:tag name="ORIGINALWIDTH" val=" 2.298019"/>
  <p:tag name="EMFCHILD" val="Vero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187523"/>
  <p:tag name="ORIGINALWIDTH" val=" 3.054057"/>
  <p:tag name="EMFCHILD" val="Vero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3.080142"/>
  <p:tag name="ORIGINALWIDTH" val=" 1.901069"/>
  <p:tag name="EMFCHILD" val="Vero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674688"/>
  <p:tag name="ORIGINALWIDTH" val=" 2.298019"/>
  <p:tag name="EMFCHILD" val="Vero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713543"/>
  <p:tag name="ORIGINALWIDTH" val=" 2.248255"/>
  <p:tag name="EMFCHILD" val="Vero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27296"/>
  <p:tag name="ORIGINALWIDTH" val=" 6.625444"/>
  <p:tag name="EMFCHILD" val="Vero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713543"/>
  <p:tag name="ORIGINALWIDTH" val=" 2.248255"/>
  <p:tag name="EMFCHILD" val="Vero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848046"/>
  <p:tag name="ORIGINALWIDTH" val=" 4.884541"/>
  <p:tag name="EMFCHILD" val="Vero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289524"/>
  <p:tag name="ORIGINALWIDTH" val=" 3.058514"/>
  <p:tag name="EMFCHILD" val="Vero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514863"/>
  <p:tag name="ORIGINALWIDTH" val=" 2.53477"/>
  <p:tag name="EMFCHILD" val="Vero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674688"/>
  <p:tag name="ORIGINALWIDTH" val=" 2.298019"/>
  <p:tag name="EMFCHILD" val="Vero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187523"/>
  <p:tag name="ORIGINALWIDTH" val=" 3.054057"/>
  <p:tag name="EMFCHILD" val="Vero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674688"/>
  <p:tag name="ORIGINALWIDTH" val=" 2.298019"/>
  <p:tag name="EMFCHILD" val="Vero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848046"/>
  <p:tag name="ORIGINALWIDTH" val=" 4.884541"/>
  <p:tag name="EMFCHILD" val="Vero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514863"/>
  <p:tag name="ORIGINALWIDTH" val=" 3.07796"/>
  <p:tag name="EMFCHILD" val="Vero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674688"/>
  <p:tag name="ORIGINALWIDTH" val=" 2.298019"/>
  <p:tag name="EMFCHILD" val="Vero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187523"/>
  <p:tag name="ORIGINALWIDTH" val=" 3.054057"/>
  <p:tag name="EMFCHILD" val="Vero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3.080142"/>
  <p:tag name="ORIGINALWIDTH" val=" 1.901069"/>
  <p:tag name="EMFCHILD" val="Vero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674688"/>
  <p:tag name="ORIGINALWIDTH" val=" 2.298019"/>
  <p:tag name="EMFCHILD" val="Vero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834164"/>
  <p:tag name="ORIGINALWIDTH" val=" 2.30135"/>
  <p:tag name="EMFCHILD" val="Vero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713543"/>
  <p:tag name="ORIGINALWIDTH" val=" 2.248255"/>
  <p:tag name="EMFCHILD" val="Vero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469224"/>
  <p:tag name="ORIGINALWIDTH" val=" 6.625444"/>
  <p:tag name="EMFCHILD" val="Vero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713543"/>
  <p:tag name="ORIGINALWIDTH" val=" 2.248255"/>
  <p:tag name="EMFCHILD" val="Vero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848046"/>
  <p:tag name="ORIGINALWIDTH" val=" 4.884541"/>
  <p:tag name="EMFCHILD" val="Vero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514863"/>
  <p:tag name="ORIGINALWIDTH" val=" 2.53477"/>
  <p:tag name="EMFCHILD" val="Vero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674688"/>
  <p:tag name="ORIGINALWIDTH" val=" 2.298019"/>
  <p:tag name="EMFCHILD" val="Vero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187523"/>
  <p:tag name="ORIGINALWIDTH" val=" 3.054057"/>
  <p:tag name="EMFCHILD" val="Vero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674688"/>
  <p:tag name="ORIGINALWIDTH" val=" 2.298019"/>
  <p:tag name="EMFCHILD" val="Vero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00225"/>
  <p:tag name="ORIGINALWIDTH" val=" 5.391893"/>
  <p:tag name="EMFCHILD" val="Vero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514863"/>
  <p:tag name="ORIGINALWIDTH" val=" 3.07796"/>
  <p:tag name="EMFCHILD" val="Vero"/>
</p:tagLst>
</file>

<file path=ppt/theme/theme1.xml><?xml version="1.0" encoding="utf-8"?>
<a:theme xmlns:a="http://schemas.openxmlformats.org/drawingml/2006/main" name="Books 16x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FIRA">
      <a:majorFont>
        <a:latin typeface="Fira Sans"/>
        <a:ea typeface=""/>
        <a:cs typeface=""/>
      </a:majorFont>
      <a:minorFont>
        <a:latin typeface="Fira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787940.potx" id="{9A4E33EC-D715-440E-9062-8AFA4CC9E341}" vid="{0DFBCB81-4ACA-49F1-BA1C-2B43B27F1FC4}"/>
    </a:ext>
  </a:extLst>
</a:theme>
</file>

<file path=ppt/theme/theme2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7C10F4F-5A46-4165-AF39-996A343854F2}">
  <we:reference id="wa200005566" version="3.0.0.3" store="en-US" storeType="OMEX"/>
  <we:alternateReferences>
    <we:reference id="wa200005566" version="3.0.0.3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7f9b5e87859ce6d7eedbdc6e4e4205c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5e0075ee7624d6a846e01eb6183742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  <Status xmlns="71af3243-3dd4-4a8d-8c0d-dd76da1f02a5">Not started</Statu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F4F8AD8-F3E1-484E-A8DF-628412F9F7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594D43E-AB81-4FB8-ABAF-0DE688D065EC}">
  <ds:schemaRefs>
    <ds:schemaRef ds:uri="http://purl.org/dc/dcmitype/"/>
    <ds:schemaRef ds:uri="http://schemas.microsoft.com/office/infopath/2007/PartnerControls"/>
    <ds:schemaRef ds:uri="http://purl.org/dc/elements/1.1/"/>
    <ds:schemaRef ds:uri="71af3243-3dd4-4a8d-8c0d-dd76da1f02a5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16c05727-aa75-4e4a-9b5f-8a80a1165891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13FEDD63-1D7E-4C58-AC87-FD283D97AD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tf02787940_wac</Template>
  <TotalTime>1109</TotalTime>
  <Words>1130</Words>
  <Application>Microsoft Office PowerPoint</Application>
  <PresentationFormat>Personalizzato</PresentationFormat>
  <Paragraphs>144</Paragraphs>
  <Slides>22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31" baseType="lpstr">
      <vt:lpstr>Wingdings 2</vt:lpstr>
      <vt:lpstr>Arial Rounded MT Bold</vt:lpstr>
      <vt:lpstr>Fira Sans</vt:lpstr>
      <vt:lpstr>Century Gothic</vt:lpstr>
      <vt:lpstr>Calibri</vt:lpstr>
      <vt:lpstr>Arial</vt:lpstr>
      <vt:lpstr>Fira Sans Light</vt:lpstr>
      <vt:lpstr>Cambria Math</vt:lpstr>
      <vt:lpstr>Books 16x9</vt:lpstr>
      <vt:lpstr>Fondi stocastici di onde gravitazionali</vt:lpstr>
      <vt:lpstr>Introduzione:</vt:lpstr>
      <vt:lpstr>Fondi stocastici</vt:lpstr>
      <vt:lpstr>Più quantitativamente</vt:lpstr>
      <vt:lpstr>Cosa si osserva</vt:lpstr>
      <vt:lpstr>Cosa si osserva</vt:lpstr>
      <vt:lpstr>Cosa si osserva</vt:lpstr>
      <vt:lpstr>Come funziona su un network di rivelatori?</vt:lpstr>
      <vt:lpstr>Come funziona su un network di rivelatori?</vt:lpstr>
      <vt:lpstr>Cosmologia e fondo stocastico di onde gravitazionali</vt:lpstr>
      <vt:lpstr>Presentazione standard di PowerPoint</vt:lpstr>
      <vt:lpstr>Limiti superiori LVK</vt:lpstr>
      <vt:lpstr>Presentazione standard di PowerPoint</vt:lpstr>
      <vt:lpstr>Inflazione</vt:lpstr>
      <vt:lpstr>Stringhe cosmiche</vt:lpstr>
      <vt:lpstr>Limiti su modelli di stringhe cosmiche</vt:lpstr>
      <vt:lpstr>Polarizzazioni non standard</vt:lpstr>
      <vt:lpstr>Fondi astrofisici</vt:lpstr>
      <vt:lpstr>Non Gaussianità</vt:lpstr>
      <vt:lpstr>Anisotropie</vt:lpstr>
      <vt:lpstr>Conclusione</vt:lpstr>
      <vt:lpstr>Riferimenti essenziali per approfondire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Giancarlo Cella</cp:lastModifiedBy>
  <cp:revision>3</cp:revision>
  <dcterms:created xsi:type="dcterms:W3CDTF">2022-08-27T22:23:47Z</dcterms:created>
  <dcterms:modified xsi:type="dcterms:W3CDTF">2025-09-24T12:23:38Z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iteId">
    <vt:lpwstr>72f988bf-86f1-41af-91ab-2d7cd011db47</vt:lpwstr>
  </property>
  <property fmtid="{D5CDD505-2E9C-101B-9397-08002B2CF9AE}" pid="5" name="MSIP_Label_f42aa342-8706-4288-bd11-ebb85995028c_Owner">
    <vt:lpwstr>v-abdarl@microsoft.com</vt:lpwstr>
  </property>
  <property fmtid="{D5CDD505-2E9C-101B-9397-08002B2CF9AE}" pid="6" name="MSIP_Label_f42aa342-8706-4288-bd11-ebb85995028c_SetDate">
    <vt:lpwstr>2019-09-16T23:44:02.0089074Z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ActionId">
    <vt:lpwstr>2d19bc52-4444-412e-a45d-9523bacc97a6</vt:lpwstr>
  </property>
  <property fmtid="{D5CDD505-2E9C-101B-9397-08002B2CF9AE}" pid="10" name="MSIP_Label_f42aa342-8706-4288-bd11-ebb85995028c_Extended_MSFT_Method">
    <vt:lpwstr>Automatic</vt:lpwstr>
  </property>
  <property fmtid="{D5CDD505-2E9C-101B-9397-08002B2CF9AE}" pid="11" name="Sensitivity">
    <vt:lpwstr>General</vt:lpwstr>
  </property>
</Properties>
</file>