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265" r:id="rId2"/>
    <p:sldId id="1042" r:id="rId3"/>
    <p:sldId id="1046" r:id="rId4"/>
    <p:sldId id="1045" r:id="rId5"/>
    <p:sldId id="1043" r:id="rId6"/>
    <p:sldId id="1044" r:id="rId7"/>
    <p:sldId id="1050" r:id="rId8"/>
    <p:sldId id="1051" r:id="rId9"/>
    <p:sldId id="1047" r:id="rId10"/>
    <p:sldId id="1029" r:id="rId11"/>
    <p:sldId id="1018" r:id="rId12"/>
    <p:sldId id="1010" r:id="rId13"/>
  </p:sldIdLst>
  <p:sldSz cx="9144000" cy="5143500" type="screen16x9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4E50C-EFE7-49F0-888B-3275A7563024}" v="102" dt="2025-06-19T13:27:30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95" autoAdjust="0"/>
    <p:restoredTop sz="90340"/>
  </p:normalViewPr>
  <p:slideViewPr>
    <p:cSldViewPr snapToGrid="0">
      <p:cViewPr varScale="1">
        <p:scale>
          <a:sx n="100" d="100"/>
          <a:sy n="100" d="100"/>
        </p:scale>
        <p:origin x="389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16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Villa" userId="55cf41f2-666e-4a8b-92e0-630878079bcc" providerId="ADAL" clId="{0AC4E50C-EFE7-49F0-888B-3275A7563024}"/>
    <pc:docChg chg="undo custSel addSld delSld modSld sldOrd">
      <pc:chgData name="Mauro Villa" userId="55cf41f2-666e-4a8b-92e0-630878079bcc" providerId="ADAL" clId="{0AC4E50C-EFE7-49F0-888B-3275A7563024}" dt="2025-06-20T06:18:17.784" v="5660" actId="729"/>
      <pc:docMkLst>
        <pc:docMk/>
      </pc:docMkLst>
      <pc:sldChg chg="modSp mod ord">
        <pc:chgData name="Mauro Villa" userId="55cf41f2-666e-4a8b-92e0-630878079bcc" providerId="ADAL" clId="{0AC4E50C-EFE7-49F0-888B-3275A7563024}" dt="2025-06-08T09:30:58.730" v="86" actId="1076"/>
        <pc:sldMkLst>
          <pc:docMk/>
          <pc:sldMk cId="1287997679" sldId="256"/>
        </pc:sldMkLst>
        <pc:spChg chg="mod">
          <ac:chgData name="Mauro Villa" userId="55cf41f2-666e-4a8b-92e0-630878079bcc" providerId="ADAL" clId="{0AC4E50C-EFE7-49F0-888B-3275A7563024}" dt="2025-06-08T09:29:16.625" v="53" actId="1076"/>
          <ac:spMkLst>
            <pc:docMk/>
            <pc:sldMk cId="1287997679" sldId="256"/>
            <ac:spMk id="7" creationId="{9D31BF35-9D13-5C94-1BC8-68530476F138}"/>
          </ac:spMkLst>
        </pc:spChg>
        <pc:spChg chg="mod">
          <ac:chgData name="Mauro Villa" userId="55cf41f2-666e-4a8b-92e0-630878079bcc" providerId="ADAL" clId="{0AC4E50C-EFE7-49F0-888B-3275A7563024}" dt="2025-06-08T09:30:47.499" v="85" actId="20577"/>
          <ac:spMkLst>
            <pc:docMk/>
            <pc:sldMk cId="1287997679" sldId="256"/>
            <ac:spMk id="31" creationId="{7E8A2395-74F1-4782-7A39-CDD0FAFFD6C8}"/>
          </ac:spMkLst>
        </pc:spChg>
        <pc:spChg chg="mod">
          <ac:chgData name="Mauro Villa" userId="55cf41f2-666e-4a8b-92e0-630878079bcc" providerId="ADAL" clId="{0AC4E50C-EFE7-49F0-888B-3275A7563024}" dt="2025-06-08T09:30:04.693" v="65" actId="1076"/>
          <ac:spMkLst>
            <pc:docMk/>
            <pc:sldMk cId="1287997679" sldId="256"/>
            <ac:spMk id="32" creationId="{12D3D7E3-7454-9F37-606E-D595CE3E125F}"/>
          </ac:spMkLst>
        </pc:spChg>
        <pc:spChg chg="mod">
          <ac:chgData name="Mauro Villa" userId="55cf41f2-666e-4a8b-92e0-630878079bcc" providerId="ADAL" clId="{0AC4E50C-EFE7-49F0-888B-3275A7563024}" dt="2025-06-08T09:29:18.882" v="54" actId="1076"/>
          <ac:spMkLst>
            <pc:docMk/>
            <pc:sldMk cId="1287997679" sldId="256"/>
            <ac:spMk id="33" creationId="{D8773B63-E144-D87A-4FDF-633878CF1DCB}"/>
          </ac:spMkLst>
        </pc:spChg>
        <pc:spChg chg="mod">
          <ac:chgData name="Mauro Villa" userId="55cf41f2-666e-4a8b-92e0-630878079bcc" providerId="ADAL" clId="{0AC4E50C-EFE7-49F0-888B-3275A7563024}" dt="2025-06-08T09:29:22.861" v="55" actId="1076"/>
          <ac:spMkLst>
            <pc:docMk/>
            <pc:sldMk cId="1287997679" sldId="256"/>
            <ac:spMk id="34" creationId="{D1021ACB-3EC3-4C58-3A1C-291A77A82595}"/>
          </ac:spMkLst>
        </pc:spChg>
        <pc:spChg chg="mod">
          <ac:chgData name="Mauro Villa" userId="55cf41f2-666e-4a8b-92e0-630878079bcc" providerId="ADAL" clId="{0AC4E50C-EFE7-49F0-888B-3275A7563024}" dt="2025-06-08T09:30:58.730" v="86" actId="1076"/>
          <ac:spMkLst>
            <pc:docMk/>
            <pc:sldMk cId="1287997679" sldId="256"/>
            <ac:spMk id="35" creationId="{BCAC4A92-21C6-D00B-CAD0-ADA918FF2482}"/>
          </ac:spMkLst>
        </pc:spChg>
        <pc:spChg chg="mod">
          <ac:chgData name="Mauro Villa" userId="55cf41f2-666e-4a8b-92e0-630878079bcc" providerId="ADAL" clId="{0AC4E50C-EFE7-49F0-888B-3275A7563024}" dt="2025-06-08T09:29:39.082" v="59" actId="1076"/>
          <ac:spMkLst>
            <pc:docMk/>
            <pc:sldMk cId="1287997679" sldId="256"/>
            <ac:spMk id="39" creationId="{CEE9CAFD-F3C7-6318-F843-DB4BA96EB9AB}"/>
          </ac:spMkLst>
        </pc:spChg>
        <pc:picChg chg="mod">
          <ac:chgData name="Mauro Villa" userId="55cf41f2-666e-4a8b-92e0-630878079bcc" providerId="ADAL" clId="{0AC4E50C-EFE7-49F0-888B-3275A7563024}" dt="2025-06-08T09:27:59.531" v="52" actId="1076"/>
          <ac:picMkLst>
            <pc:docMk/>
            <pc:sldMk cId="1287997679" sldId="256"/>
            <ac:picMk id="8" creationId="{9CD99199-597A-26B3-09D8-BD48CB1B5E97}"/>
          </ac:picMkLst>
        </pc:picChg>
      </pc:sldChg>
      <pc:sldChg chg="del modTransition">
        <pc:chgData name="Mauro Villa" userId="55cf41f2-666e-4a8b-92e0-630878079bcc" providerId="ADAL" clId="{0AC4E50C-EFE7-49F0-888B-3275A7563024}" dt="2025-06-08T20:23:43.988" v="4850" actId="47"/>
        <pc:sldMkLst>
          <pc:docMk/>
          <pc:sldMk cId="4072948427" sldId="257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150761615" sldId="259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2714340914" sldId="260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467414659" sldId="263"/>
        </pc:sldMkLst>
      </pc:sldChg>
      <pc:sldChg chg="addSp modSp mod setBg">
        <pc:chgData name="Mauro Villa" userId="55cf41f2-666e-4a8b-92e0-630878079bcc" providerId="ADAL" clId="{0AC4E50C-EFE7-49F0-888B-3275A7563024}" dt="2025-06-08T09:26:41.283" v="47" actId="26606"/>
        <pc:sldMkLst>
          <pc:docMk/>
          <pc:sldMk cId="1719423698" sldId="265"/>
        </pc:sldMkLst>
        <pc:spChg chg="mo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2" creationId="{00000000-0000-0000-0000-000000000000}"/>
          </ac:spMkLst>
        </pc:spChg>
        <pc:spChg chg="mo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3" creationId="{00000000-0000-0000-0000-000000000000}"/>
          </ac:spMkLst>
        </pc:spChg>
        <pc:spChg chg="ad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11" creationId="{6F5A5072-7B47-4D32-B52A-4EBBF590B8A5}"/>
          </ac:spMkLst>
        </pc:spChg>
        <pc:spChg chg="ad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13" creationId="{9715DAF0-AE1B-46C9-8A6B-DB2AA05AB91D}"/>
          </ac:spMkLst>
        </pc:spChg>
        <pc:spChg chg="ad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15" creationId="{6016219D-510E-4184-9090-6D5578A87BD1}"/>
          </ac:spMkLst>
        </pc:spChg>
        <pc:spChg chg="ad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17" creationId="{AFF4A713-7B75-4B21-90D7-5AB19547C728}"/>
          </ac:spMkLst>
        </pc:spChg>
        <pc:spChg chg="ad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19" creationId="{DC631C0B-6DA6-4E57-8231-CE32B3434A7E}"/>
          </ac:spMkLst>
        </pc:spChg>
        <pc:spChg chg="add">
          <ac:chgData name="Mauro Villa" userId="55cf41f2-666e-4a8b-92e0-630878079bcc" providerId="ADAL" clId="{0AC4E50C-EFE7-49F0-888B-3275A7563024}" dt="2025-06-08T09:26:41.283" v="47" actId="26606"/>
          <ac:spMkLst>
            <pc:docMk/>
            <pc:sldMk cId="1719423698" sldId="265"/>
            <ac:spMk id="21" creationId="{C29501E6-A978-4A61-9689-9085AF97A53A}"/>
          </ac:spMkLst>
        </pc:spChg>
        <pc:picChg chg="mod">
          <ac:chgData name="Mauro Villa" userId="55cf41f2-666e-4a8b-92e0-630878079bcc" providerId="ADAL" clId="{0AC4E50C-EFE7-49F0-888B-3275A7563024}" dt="2025-06-08T09:25:39.713" v="34" actId="1076"/>
          <ac:picMkLst>
            <pc:docMk/>
            <pc:sldMk cId="1719423698" sldId="265"/>
            <ac:picMk id="5" creationId="{E8C8BD2E-95F0-654E-B406-A50A98E0C317}"/>
          </ac:picMkLst>
        </pc:picChg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388868423" sldId="266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3665621647" sldId="275"/>
        </pc:sldMkLst>
      </pc:sldChg>
      <pc:sldChg chg="modSp mod ord">
        <pc:chgData name="Mauro Villa" userId="55cf41f2-666e-4a8b-92e0-630878079bcc" providerId="ADAL" clId="{0AC4E50C-EFE7-49F0-888B-3275A7563024}" dt="2025-06-08T20:22:40.311" v="4849" actId="20577"/>
        <pc:sldMkLst>
          <pc:docMk/>
          <pc:sldMk cId="2699166272" sldId="282"/>
        </pc:sldMkLst>
        <pc:spChg chg="mod">
          <ac:chgData name="Mauro Villa" userId="55cf41f2-666e-4a8b-92e0-630878079bcc" providerId="ADAL" clId="{0AC4E50C-EFE7-49F0-888B-3275A7563024}" dt="2025-06-08T09:32:50.165" v="126" actId="6549"/>
          <ac:spMkLst>
            <pc:docMk/>
            <pc:sldMk cId="2699166272" sldId="282"/>
            <ac:spMk id="2" creationId="{8581CDE4-E851-460D-BBD7-9ADD56AF6CE9}"/>
          </ac:spMkLst>
        </pc:spChg>
        <pc:spChg chg="mod">
          <ac:chgData name="Mauro Villa" userId="55cf41f2-666e-4a8b-92e0-630878079bcc" providerId="ADAL" clId="{0AC4E50C-EFE7-49F0-888B-3275A7563024}" dt="2025-06-08T09:32:41.261" v="122" actId="207"/>
          <ac:spMkLst>
            <pc:docMk/>
            <pc:sldMk cId="2699166272" sldId="282"/>
            <ac:spMk id="3" creationId="{64D4EC42-06BC-47FA-B4CB-6C53B4A35094}"/>
          </ac:spMkLst>
        </pc:spChg>
        <pc:spChg chg="mod ord">
          <ac:chgData name="Mauro Villa" userId="55cf41f2-666e-4a8b-92e0-630878079bcc" providerId="ADAL" clId="{0AC4E50C-EFE7-49F0-888B-3275A7563024}" dt="2025-06-08T09:36:57.158" v="265" actId="166"/>
          <ac:spMkLst>
            <pc:docMk/>
            <pc:sldMk cId="2699166272" sldId="282"/>
            <ac:spMk id="4" creationId="{E21EB8F6-A4A2-53EB-0520-74085FDE7896}"/>
          </ac:spMkLst>
        </pc:spChg>
        <pc:spChg chg="mod ord">
          <ac:chgData name="Mauro Villa" userId="55cf41f2-666e-4a8b-92e0-630878079bcc" providerId="ADAL" clId="{0AC4E50C-EFE7-49F0-888B-3275A7563024}" dt="2025-06-08T20:22:40.311" v="4849" actId="20577"/>
          <ac:spMkLst>
            <pc:docMk/>
            <pc:sldMk cId="2699166272" sldId="282"/>
            <ac:spMk id="6" creationId="{AE3C6B91-77E1-6996-4433-0602B1AA9F38}"/>
          </ac:spMkLst>
        </pc:spChg>
        <pc:spChg chg="mod">
          <ac:chgData name="Mauro Villa" userId="55cf41f2-666e-4a8b-92e0-630878079bcc" providerId="ADAL" clId="{0AC4E50C-EFE7-49F0-888B-3275A7563024}" dt="2025-06-08T09:26:08.733" v="44"/>
          <ac:spMkLst>
            <pc:docMk/>
            <pc:sldMk cId="2699166272" sldId="282"/>
            <ac:spMk id="7" creationId="{91197785-06A6-4E1C-8FBC-3FC451F31FA4}"/>
          </ac:spMkLst>
        </pc:spChg>
        <pc:spChg chg="mod ord">
          <ac:chgData name="Mauro Villa" userId="55cf41f2-666e-4a8b-92e0-630878079bcc" providerId="ADAL" clId="{0AC4E50C-EFE7-49F0-888B-3275A7563024}" dt="2025-06-08T20:22:30.190" v="4848" actId="947"/>
          <ac:spMkLst>
            <pc:docMk/>
            <pc:sldMk cId="2699166272" sldId="282"/>
            <ac:spMk id="9" creationId="{36CEB477-3A87-7E4E-9612-054FC799ADC8}"/>
          </ac:spMkLst>
        </pc:spChg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283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285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1747893050" sldId="327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1052786004" sldId="328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1704161202" sldId="332"/>
        </pc:sldMkLst>
      </pc:sldChg>
      <pc:sldChg chg="del ord">
        <pc:chgData name="Mauro Villa" userId="55cf41f2-666e-4a8b-92e0-630878079bcc" providerId="ADAL" clId="{0AC4E50C-EFE7-49F0-888B-3275A7563024}" dt="2025-06-08T20:23:43.988" v="4850" actId="47"/>
        <pc:sldMkLst>
          <pc:docMk/>
          <pc:sldMk cId="420976012" sldId="467"/>
        </pc:sldMkLst>
      </pc:sldChg>
      <pc:sldChg chg="modSp mod ord">
        <pc:chgData name="Mauro Villa" userId="55cf41f2-666e-4a8b-92e0-630878079bcc" providerId="ADAL" clId="{0AC4E50C-EFE7-49F0-888B-3275A7563024}" dt="2025-06-19T06:19:44.436" v="5049"/>
        <pc:sldMkLst>
          <pc:docMk/>
          <pc:sldMk cId="491792228" sldId="927"/>
        </pc:sldMkLst>
        <pc:spChg chg="mod">
          <ac:chgData name="Mauro Villa" userId="55cf41f2-666e-4a8b-92e0-630878079bcc" providerId="ADAL" clId="{0AC4E50C-EFE7-49F0-888B-3275A7563024}" dt="2025-06-08T09:26:08.733" v="44"/>
          <ac:spMkLst>
            <pc:docMk/>
            <pc:sldMk cId="491792228" sldId="927"/>
            <ac:spMk id="2" creationId="{26DBF6D3-83A6-48C6-B67D-5C78A8C31EFD}"/>
          </ac:spMkLst>
        </pc:spChg>
        <pc:spChg chg="mod">
          <ac:chgData name="Mauro Villa" userId="55cf41f2-666e-4a8b-92e0-630878079bcc" providerId="ADAL" clId="{0AC4E50C-EFE7-49F0-888B-3275A7563024}" dt="2025-06-08T20:21:35.257" v="4839" actId="20577"/>
          <ac:spMkLst>
            <pc:docMk/>
            <pc:sldMk cId="491792228" sldId="927"/>
            <ac:spMk id="4" creationId="{4B3DC875-55E6-4DA3-8428-D8CF1EBD5CF7}"/>
          </ac:spMkLst>
        </pc:spChg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310365466" sldId="934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2478553021" sldId="942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2028447435" sldId="943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3971082047" sldId="944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1494704144" sldId="946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947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2980473503" sldId="949"/>
        </pc:sldMkLst>
      </pc:sldChg>
      <pc:sldChg chg="del modTransition">
        <pc:chgData name="Mauro Villa" userId="55cf41f2-666e-4a8b-92e0-630878079bcc" providerId="ADAL" clId="{0AC4E50C-EFE7-49F0-888B-3275A7563024}" dt="2025-06-08T20:23:43.988" v="4850" actId="47"/>
        <pc:sldMkLst>
          <pc:docMk/>
          <pc:sldMk cId="1026132201" sldId="962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561585200" sldId="969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175220246" sldId="970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2592963711" sldId="971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1092023243" sldId="972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1660345514" sldId="974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200328028" sldId="975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301361926" sldId="976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4030165210" sldId="977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4107555768" sldId="978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2594440349" sldId="979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585182183" sldId="980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2184397057" sldId="981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3503992359" sldId="983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1386057641" sldId="987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1072094608" sldId="988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990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991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992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993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0" sldId="994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903743938" sldId="996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120729051" sldId="997"/>
        </pc:sldMkLst>
      </pc:sldChg>
      <pc:sldChg chg="modSp del mod">
        <pc:chgData name="Mauro Villa" userId="55cf41f2-666e-4a8b-92e0-630878079bcc" providerId="ADAL" clId="{0AC4E50C-EFE7-49F0-888B-3275A7563024}" dt="2025-06-08T20:23:43.988" v="4850" actId="47"/>
        <pc:sldMkLst>
          <pc:docMk/>
          <pc:sldMk cId="3229107230" sldId="999"/>
        </pc:sldMkLst>
      </pc:sldChg>
      <pc:sldChg chg="del modTransition">
        <pc:chgData name="Mauro Villa" userId="55cf41f2-666e-4a8b-92e0-630878079bcc" providerId="ADAL" clId="{0AC4E50C-EFE7-49F0-888B-3275A7563024}" dt="2025-06-08T20:23:43.988" v="4850" actId="47"/>
        <pc:sldMkLst>
          <pc:docMk/>
          <pc:sldMk cId="2445023906" sldId="1001"/>
        </pc:sldMkLst>
      </pc:sldChg>
      <pc:sldChg chg="del">
        <pc:chgData name="Mauro Villa" userId="55cf41f2-666e-4a8b-92e0-630878079bcc" providerId="ADAL" clId="{0AC4E50C-EFE7-49F0-888B-3275A7563024}" dt="2025-06-08T20:23:43.988" v="4850" actId="47"/>
        <pc:sldMkLst>
          <pc:docMk/>
          <pc:sldMk cId="975761612" sldId="1003"/>
        </pc:sldMkLst>
      </pc:sldChg>
      <pc:sldChg chg="modSp del">
        <pc:chgData name="Mauro Villa" userId="55cf41f2-666e-4a8b-92e0-630878079bcc" providerId="ADAL" clId="{0AC4E50C-EFE7-49F0-888B-3275A7563024}" dt="2025-06-08T20:23:43.988" v="4850" actId="47"/>
        <pc:sldMkLst>
          <pc:docMk/>
          <pc:sldMk cId="3214989159" sldId="1004"/>
        </pc:sldMkLst>
      </pc:sldChg>
      <pc:sldChg chg="addSp modSp new mod">
        <pc:chgData name="Mauro Villa" userId="55cf41f2-666e-4a8b-92e0-630878079bcc" providerId="ADAL" clId="{0AC4E50C-EFE7-49F0-888B-3275A7563024}" dt="2025-06-08T16:39:28.448" v="1673" actId="1076"/>
        <pc:sldMkLst>
          <pc:docMk/>
          <pc:sldMk cId="2437541461" sldId="1005"/>
        </pc:sldMkLst>
        <pc:spChg chg="mod">
          <ac:chgData name="Mauro Villa" userId="55cf41f2-666e-4a8b-92e0-630878079bcc" providerId="ADAL" clId="{0AC4E50C-EFE7-49F0-888B-3275A7563024}" dt="2025-06-08T09:50:22.238" v="336" actId="20577"/>
          <ac:spMkLst>
            <pc:docMk/>
            <pc:sldMk cId="2437541461" sldId="1005"/>
            <ac:spMk id="2" creationId="{A8485BC8-51E4-3F38-86E5-4BBCC4405B86}"/>
          </ac:spMkLst>
        </pc:spChg>
        <pc:spChg chg="mod">
          <ac:chgData name="Mauro Villa" userId="55cf41f2-666e-4a8b-92e0-630878079bcc" providerId="ADAL" clId="{0AC4E50C-EFE7-49F0-888B-3275A7563024}" dt="2025-06-08T16:38:29.944" v="1671" actId="14100"/>
          <ac:spMkLst>
            <pc:docMk/>
            <pc:sldMk cId="2437541461" sldId="1005"/>
            <ac:spMk id="3" creationId="{ACF4FBC5-BE09-4E6C-42C2-366ED10BC6D3}"/>
          </ac:spMkLst>
        </pc:spChg>
        <pc:spChg chg="mod">
          <ac:chgData name="Mauro Villa" userId="55cf41f2-666e-4a8b-92e0-630878079bcc" providerId="ADAL" clId="{0AC4E50C-EFE7-49F0-888B-3275A7563024}" dt="2025-06-08T09:26:08.733" v="44"/>
          <ac:spMkLst>
            <pc:docMk/>
            <pc:sldMk cId="2437541461" sldId="1005"/>
            <ac:spMk id="4" creationId="{4CD0A6A6-7055-BC82-B45C-F54F2A384171}"/>
          </ac:spMkLst>
        </pc:spChg>
        <pc:picChg chg="add mod">
          <ac:chgData name="Mauro Villa" userId="55cf41f2-666e-4a8b-92e0-630878079bcc" providerId="ADAL" clId="{0AC4E50C-EFE7-49F0-888B-3275A7563024}" dt="2025-06-08T09:50:15.574" v="322" actId="1076"/>
          <ac:picMkLst>
            <pc:docMk/>
            <pc:sldMk cId="2437541461" sldId="1005"/>
            <ac:picMk id="5" creationId="{2D88AF2C-952E-A93C-F366-0931582EB6BB}"/>
          </ac:picMkLst>
        </pc:picChg>
        <pc:picChg chg="add mod">
          <ac:chgData name="Mauro Villa" userId="55cf41f2-666e-4a8b-92e0-630878079bcc" providerId="ADAL" clId="{0AC4E50C-EFE7-49F0-888B-3275A7563024}" dt="2025-06-08T16:39:28.448" v="1673" actId="1076"/>
          <ac:picMkLst>
            <pc:docMk/>
            <pc:sldMk cId="2437541461" sldId="1005"/>
            <ac:picMk id="7" creationId="{A196F645-9A1D-2AD0-2DCD-98D0883343AE}"/>
          </ac:picMkLst>
        </pc:picChg>
      </pc:sldChg>
      <pc:sldChg chg="addSp delSp modSp new mod modAnim">
        <pc:chgData name="Mauro Villa" userId="55cf41f2-666e-4a8b-92e0-630878079bcc" providerId="ADAL" clId="{0AC4E50C-EFE7-49F0-888B-3275A7563024}" dt="2025-06-19T06:06:01.333" v="4952" actId="1076"/>
        <pc:sldMkLst>
          <pc:docMk/>
          <pc:sldMk cId="3637531666" sldId="1006"/>
        </pc:sldMkLst>
        <pc:spChg chg="mod">
          <ac:chgData name="Mauro Villa" userId="55cf41f2-666e-4a8b-92e0-630878079bcc" providerId="ADAL" clId="{0AC4E50C-EFE7-49F0-888B-3275A7563024}" dt="2025-06-08T16:11:07.498" v="1117" actId="108"/>
          <ac:spMkLst>
            <pc:docMk/>
            <pc:sldMk cId="3637531666" sldId="1006"/>
            <ac:spMk id="2" creationId="{A3013DCE-2D20-C2A7-34B7-47FA6504ADDF}"/>
          </ac:spMkLst>
        </pc:spChg>
        <pc:spChg chg="add mod">
          <ac:chgData name="Mauro Villa" userId="55cf41f2-666e-4a8b-92e0-630878079bcc" providerId="ADAL" clId="{0AC4E50C-EFE7-49F0-888B-3275A7563024}" dt="2025-06-19T06:03:29.188" v="4894" actId="1036"/>
          <ac:spMkLst>
            <pc:docMk/>
            <pc:sldMk cId="3637531666" sldId="1006"/>
            <ac:spMk id="3" creationId="{6807469B-2306-E3AD-C888-91861FB1781F}"/>
          </ac:spMkLst>
        </pc:spChg>
        <pc:spChg chg="mod">
          <ac:chgData name="Mauro Villa" userId="55cf41f2-666e-4a8b-92e0-630878079bcc" providerId="ADAL" clId="{0AC4E50C-EFE7-49F0-888B-3275A7563024}" dt="2025-06-08T09:26:08.733" v="44"/>
          <ac:spMkLst>
            <pc:docMk/>
            <pc:sldMk cId="3637531666" sldId="1006"/>
            <ac:spMk id="4" creationId="{0BAF3014-7856-4057-F926-230FC2FF6507}"/>
          </ac:spMkLst>
        </pc:spChg>
        <pc:spChg chg="add mod">
          <ac:chgData name="Mauro Villa" userId="55cf41f2-666e-4a8b-92e0-630878079bcc" providerId="ADAL" clId="{0AC4E50C-EFE7-49F0-888B-3275A7563024}" dt="2025-06-19T06:04:58.071" v="4926" actId="1076"/>
          <ac:spMkLst>
            <pc:docMk/>
            <pc:sldMk cId="3637531666" sldId="1006"/>
            <ac:spMk id="6" creationId="{D4782673-8712-8FCC-A506-807AEF74CDC1}"/>
          </ac:spMkLst>
        </pc:spChg>
        <pc:spChg chg="add mod">
          <ac:chgData name="Mauro Villa" userId="55cf41f2-666e-4a8b-92e0-630878079bcc" providerId="ADAL" clId="{0AC4E50C-EFE7-49F0-888B-3275A7563024}" dt="2025-06-19T06:05:50.790" v="4950" actId="1076"/>
          <ac:spMkLst>
            <pc:docMk/>
            <pc:sldMk cId="3637531666" sldId="1006"/>
            <ac:spMk id="7" creationId="{C56D7D8C-2447-20F7-45B3-57DC363E913F}"/>
          </ac:spMkLst>
        </pc:spChg>
        <pc:spChg chg="add mod">
          <ac:chgData name="Mauro Villa" userId="55cf41f2-666e-4a8b-92e0-630878079bcc" providerId="ADAL" clId="{0AC4E50C-EFE7-49F0-888B-3275A7563024}" dt="2025-06-19T06:06:01.333" v="4952" actId="1076"/>
          <ac:spMkLst>
            <pc:docMk/>
            <pc:sldMk cId="3637531666" sldId="1006"/>
            <ac:spMk id="9" creationId="{6475187D-2626-539B-0146-680E49680DEF}"/>
          </ac:spMkLst>
        </pc:spChg>
        <pc:spChg chg="add mod">
          <ac:chgData name="Mauro Villa" userId="55cf41f2-666e-4a8b-92e0-630878079bcc" providerId="ADAL" clId="{0AC4E50C-EFE7-49F0-888B-3275A7563024}" dt="2025-06-08T16:09:17.660" v="1108" actId="207"/>
          <ac:spMkLst>
            <pc:docMk/>
            <pc:sldMk cId="3637531666" sldId="1006"/>
            <ac:spMk id="11" creationId="{1690958C-E4E1-C949-B24C-188C3EE8F448}"/>
          </ac:spMkLst>
        </pc:spChg>
        <pc:spChg chg="add mod">
          <ac:chgData name="Mauro Villa" userId="55cf41f2-666e-4a8b-92e0-630878079bcc" providerId="ADAL" clId="{0AC4E50C-EFE7-49F0-888B-3275A7563024}" dt="2025-06-08T16:09:21.163" v="1109" actId="207"/>
          <ac:spMkLst>
            <pc:docMk/>
            <pc:sldMk cId="3637531666" sldId="1006"/>
            <ac:spMk id="12" creationId="{21B43A4E-245E-6485-1B6D-FF946B923DD7}"/>
          </ac:spMkLst>
        </pc:spChg>
        <pc:spChg chg="add mod">
          <ac:chgData name="Mauro Villa" userId="55cf41f2-666e-4a8b-92e0-630878079bcc" providerId="ADAL" clId="{0AC4E50C-EFE7-49F0-888B-3275A7563024}" dt="2025-06-08T16:12:16.297" v="1188" actId="1076"/>
          <ac:spMkLst>
            <pc:docMk/>
            <pc:sldMk cId="3637531666" sldId="1006"/>
            <ac:spMk id="18" creationId="{954E2CF9-E376-B56C-14A8-9C9B1E85B664}"/>
          </ac:spMkLst>
        </pc:spChg>
        <pc:picChg chg="add mod">
          <ac:chgData name="Mauro Villa" userId="55cf41f2-666e-4a8b-92e0-630878079bcc" providerId="ADAL" clId="{0AC4E50C-EFE7-49F0-888B-3275A7563024}" dt="2025-06-08T17:31:56.390" v="2681" actId="1076"/>
          <ac:picMkLst>
            <pc:docMk/>
            <pc:sldMk cId="3637531666" sldId="1006"/>
            <ac:picMk id="5" creationId="{64B0F136-0296-9FFC-B953-17B22453B2FE}"/>
          </ac:picMkLst>
        </pc:picChg>
        <pc:picChg chg="add mod">
          <ac:chgData name="Mauro Villa" userId="55cf41f2-666e-4a8b-92e0-630878079bcc" providerId="ADAL" clId="{0AC4E50C-EFE7-49F0-888B-3275A7563024}" dt="2025-06-08T16:13:06.899" v="1192" actId="1076"/>
          <ac:picMkLst>
            <pc:docMk/>
            <pc:sldMk cId="3637531666" sldId="1006"/>
            <ac:picMk id="8" creationId="{4693DDFA-43D3-5DC2-B02C-77472A69DB3E}"/>
          </ac:picMkLst>
        </pc:picChg>
        <pc:picChg chg="add mod">
          <ac:chgData name="Mauro Villa" userId="55cf41f2-666e-4a8b-92e0-630878079bcc" providerId="ADAL" clId="{0AC4E50C-EFE7-49F0-888B-3275A7563024}" dt="2025-06-08T16:08:14.400" v="1075" actId="1076"/>
          <ac:picMkLst>
            <pc:docMk/>
            <pc:sldMk cId="3637531666" sldId="1006"/>
            <ac:picMk id="10" creationId="{C13A9ADE-A31A-2AFC-E83A-D29C24C83671}"/>
          </ac:picMkLst>
        </pc:picChg>
        <pc:picChg chg="add mod">
          <ac:chgData name="Mauro Villa" userId="55cf41f2-666e-4a8b-92e0-630878079bcc" providerId="ADAL" clId="{0AC4E50C-EFE7-49F0-888B-3275A7563024}" dt="2025-06-08T16:09:54.321" v="1113" actId="1076"/>
          <ac:picMkLst>
            <pc:docMk/>
            <pc:sldMk cId="3637531666" sldId="1006"/>
            <ac:picMk id="14" creationId="{7AEFF87A-2E47-0A0C-D40C-E032E9D7A26D}"/>
          </ac:picMkLst>
        </pc:picChg>
        <pc:picChg chg="add mod">
          <ac:chgData name="Mauro Villa" userId="55cf41f2-666e-4a8b-92e0-630878079bcc" providerId="ADAL" clId="{0AC4E50C-EFE7-49F0-888B-3275A7563024}" dt="2025-06-08T16:12:56.730" v="1190" actId="1076"/>
          <ac:picMkLst>
            <pc:docMk/>
            <pc:sldMk cId="3637531666" sldId="1006"/>
            <ac:picMk id="16" creationId="{38E7964E-AA07-FADB-ABA5-8229A2491971}"/>
          </ac:picMkLst>
        </pc:picChg>
        <pc:picChg chg="add mod">
          <ac:chgData name="Mauro Villa" userId="55cf41f2-666e-4a8b-92e0-630878079bcc" providerId="ADAL" clId="{0AC4E50C-EFE7-49F0-888B-3275A7563024}" dt="2025-06-08T16:11:16.525" v="1119" actId="1076"/>
          <ac:picMkLst>
            <pc:docMk/>
            <pc:sldMk cId="3637531666" sldId="1006"/>
            <ac:picMk id="17" creationId="{8E2033DB-DF6D-E61D-5689-24CCACD1AD6B}"/>
          </ac:picMkLst>
        </pc:picChg>
      </pc:sldChg>
      <pc:sldChg chg="modSp new del">
        <pc:chgData name="Mauro Villa" userId="55cf41f2-666e-4a8b-92e0-630878079bcc" providerId="ADAL" clId="{0AC4E50C-EFE7-49F0-888B-3275A7563024}" dt="2025-06-08T20:23:43.988" v="4850" actId="47"/>
        <pc:sldMkLst>
          <pc:docMk/>
          <pc:sldMk cId="3114995019" sldId="1007"/>
        </pc:sldMkLst>
      </pc:sldChg>
      <pc:sldChg chg="add mod ord modShow">
        <pc:chgData name="Mauro Villa" userId="55cf41f2-666e-4a8b-92e0-630878079bcc" providerId="ADAL" clId="{0AC4E50C-EFE7-49F0-888B-3275A7563024}" dt="2025-06-20T06:18:11.782" v="5659" actId="729"/>
        <pc:sldMkLst>
          <pc:docMk/>
          <pc:sldMk cId="1856864086" sldId="1008"/>
        </pc:sldMkLst>
      </pc:sldChg>
      <pc:sldChg chg="modSp add mod ord modShow">
        <pc:chgData name="Mauro Villa" userId="55cf41f2-666e-4a8b-92e0-630878079bcc" providerId="ADAL" clId="{0AC4E50C-EFE7-49F0-888B-3275A7563024}" dt="2025-06-20T06:18:17.784" v="5660" actId="729"/>
        <pc:sldMkLst>
          <pc:docMk/>
          <pc:sldMk cId="3010798544" sldId="1009"/>
        </pc:sldMkLst>
        <pc:graphicFrameChg chg="mod modGraphic">
          <ac:chgData name="Mauro Villa" userId="55cf41f2-666e-4a8b-92e0-630878079bcc" providerId="ADAL" clId="{0AC4E50C-EFE7-49F0-888B-3275A7563024}" dt="2025-06-08T09:44:01.122" v="304" actId="14734"/>
          <ac:graphicFrameMkLst>
            <pc:docMk/>
            <pc:sldMk cId="3010798544" sldId="1009"/>
            <ac:graphicFrameMk id="8" creationId="{94A7DC7A-51FD-1A60-B9C2-249101EA32D4}"/>
          </ac:graphicFrameMkLst>
        </pc:graphicFrameChg>
      </pc:sldChg>
      <pc:sldChg chg="addSp delSp modSp new mod">
        <pc:chgData name="Mauro Villa" userId="55cf41f2-666e-4a8b-92e0-630878079bcc" providerId="ADAL" clId="{0AC4E50C-EFE7-49F0-888B-3275A7563024}" dt="2025-06-08T16:02:12.882" v="1019" actId="1076"/>
        <pc:sldMkLst>
          <pc:docMk/>
          <pc:sldMk cId="1548574700" sldId="1010"/>
        </pc:sldMkLst>
        <pc:spChg chg="mod">
          <ac:chgData name="Mauro Villa" userId="55cf41f2-666e-4a8b-92e0-630878079bcc" providerId="ADAL" clId="{0AC4E50C-EFE7-49F0-888B-3275A7563024}" dt="2025-06-08T16:00:56.530" v="998" actId="20577"/>
          <ac:spMkLst>
            <pc:docMk/>
            <pc:sldMk cId="1548574700" sldId="1010"/>
            <ac:spMk id="2" creationId="{6CC1E13E-9665-370D-4280-FA4D09FC98A2}"/>
          </ac:spMkLst>
        </pc:spChg>
        <pc:spChg chg="mod">
          <ac:chgData name="Mauro Villa" userId="55cf41f2-666e-4a8b-92e0-630878079bcc" providerId="ADAL" clId="{0AC4E50C-EFE7-49F0-888B-3275A7563024}" dt="2025-06-08T16:02:04.133" v="1015" actId="6549"/>
          <ac:spMkLst>
            <pc:docMk/>
            <pc:sldMk cId="1548574700" sldId="1010"/>
            <ac:spMk id="3" creationId="{46426EF7-9DB7-23A4-85F4-E26C82F81C8D}"/>
          </ac:spMkLst>
        </pc:spChg>
        <pc:picChg chg="add mod">
          <ac:chgData name="Mauro Villa" userId="55cf41f2-666e-4a8b-92e0-630878079bcc" providerId="ADAL" clId="{0AC4E50C-EFE7-49F0-888B-3275A7563024}" dt="2025-06-08T15:44:24.342" v="720"/>
          <ac:picMkLst>
            <pc:docMk/>
            <pc:sldMk cId="1548574700" sldId="1010"/>
            <ac:picMk id="7" creationId="{275467C1-7CCF-9859-0105-1414D955C34C}"/>
          </ac:picMkLst>
        </pc:picChg>
        <pc:picChg chg="add mod">
          <ac:chgData name="Mauro Villa" userId="55cf41f2-666e-4a8b-92e0-630878079bcc" providerId="ADAL" clId="{0AC4E50C-EFE7-49F0-888B-3275A7563024}" dt="2025-06-08T16:02:09.705" v="1017" actId="1076"/>
          <ac:picMkLst>
            <pc:docMk/>
            <pc:sldMk cId="1548574700" sldId="1010"/>
            <ac:picMk id="13" creationId="{B510C3DE-076C-3C9F-EC4C-191E4D4AF5B9}"/>
          </ac:picMkLst>
        </pc:picChg>
        <pc:picChg chg="add mod">
          <ac:chgData name="Mauro Villa" userId="55cf41f2-666e-4a8b-92e0-630878079bcc" providerId="ADAL" clId="{0AC4E50C-EFE7-49F0-888B-3275A7563024}" dt="2025-06-08T16:02:12.882" v="1019" actId="1076"/>
          <ac:picMkLst>
            <pc:docMk/>
            <pc:sldMk cId="1548574700" sldId="1010"/>
            <ac:picMk id="15" creationId="{DB61F338-A9A5-5229-6B39-AC0A5552FF84}"/>
          </ac:picMkLst>
        </pc:picChg>
      </pc:sldChg>
      <pc:sldChg chg="modSp add mod">
        <pc:chgData name="Mauro Villa" userId="55cf41f2-666e-4a8b-92e0-630878079bcc" providerId="ADAL" clId="{0AC4E50C-EFE7-49F0-888B-3275A7563024}" dt="2025-06-08T16:03:16.534" v="1045" actId="170"/>
        <pc:sldMkLst>
          <pc:docMk/>
          <pc:sldMk cId="4199685220" sldId="1011"/>
        </pc:sldMkLst>
        <pc:spChg chg="mod ord">
          <ac:chgData name="Mauro Villa" userId="55cf41f2-666e-4a8b-92e0-630878079bcc" providerId="ADAL" clId="{0AC4E50C-EFE7-49F0-888B-3275A7563024}" dt="2025-06-08T16:03:16.534" v="1045" actId="170"/>
          <ac:spMkLst>
            <pc:docMk/>
            <pc:sldMk cId="4199685220" sldId="1011"/>
            <ac:spMk id="3" creationId="{F30BFECB-7647-EB28-1C6D-121CF8AA6F58}"/>
          </ac:spMkLst>
        </pc:spChg>
        <pc:spChg chg="mod">
          <ac:chgData name="Mauro Villa" userId="55cf41f2-666e-4a8b-92e0-630878079bcc" providerId="ADAL" clId="{0AC4E50C-EFE7-49F0-888B-3275A7563024}" dt="2025-06-08T16:02:35.027" v="1027" actId="1076"/>
          <ac:spMkLst>
            <pc:docMk/>
            <pc:sldMk cId="4199685220" sldId="1011"/>
            <ac:spMk id="12" creationId="{01E240A1-3DA4-98F0-6E3F-A352742F192B}"/>
          </ac:spMkLst>
        </pc:spChg>
        <pc:picChg chg="mod">
          <ac:chgData name="Mauro Villa" userId="55cf41f2-666e-4a8b-92e0-630878079bcc" providerId="ADAL" clId="{0AC4E50C-EFE7-49F0-888B-3275A7563024}" dt="2025-06-08T16:02:31.909" v="1026" actId="1076"/>
          <ac:picMkLst>
            <pc:docMk/>
            <pc:sldMk cId="4199685220" sldId="1011"/>
            <ac:picMk id="6" creationId="{5A0D95AA-3E5A-EA8D-9A41-F8409E57BD31}"/>
          </ac:picMkLst>
        </pc:picChg>
        <pc:picChg chg="mod">
          <ac:chgData name="Mauro Villa" userId="55cf41f2-666e-4a8b-92e0-630878079bcc" providerId="ADAL" clId="{0AC4E50C-EFE7-49F0-888B-3275A7563024}" dt="2025-06-08T16:02:28.114" v="1024" actId="1076"/>
          <ac:picMkLst>
            <pc:docMk/>
            <pc:sldMk cId="4199685220" sldId="1011"/>
            <ac:picMk id="9" creationId="{500673C1-6599-E7CC-8588-6C69831453A0}"/>
          </ac:picMkLst>
        </pc:picChg>
        <pc:picChg chg="mod">
          <ac:chgData name="Mauro Villa" userId="55cf41f2-666e-4a8b-92e0-630878079bcc" providerId="ADAL" clId="{0AC4E50C-EFE7-49F0-888B-3275A7563024}" dt="2025-06-08T16:02:29.826" v="1025" actId="1076"/>
          <ac:picMkLst>
            <pc:docMk/>
            <pc:sldMk cId="4199685220" sldId="1011"/>
            <ac:picMk id="11" creationId="{565EDDDA-935A-6939-ADB5-D4C68900F35D}"/>
          </ac:picMkLst>
        </pc:picChg>
      </pc:sldChg>
      <pc:sldChg chg="addSp delSp modSp new mod modAnim">
        <pc:chgData name="Mauro Villa" userId="55cf41f2-666e-4a8b-92e0-630878079bcc" providerId="ADAL" clId="{0AC4E50C-EFE7-49F0-888B-3275A7563024}" dt="2025-06-08T17:04:35.456" v="2091" actId="1076"/>
        <pc:sldMkLst>
          <pc:docMk/>
          <pc:sldMk cId="1352170516" sldId="1012"/>
        </pc:sldMkLst>
        <pc:spChg chg="mod">
          <ac:chgData name="Mauro Villa" userId="55cf41f2-666e-4a8b-92e0-630878079bcc" providerId="ADAL" clId="{0AC4E50C-EFE7-49F0-888B-3275A7563024}" dt="2025-06-08T17:04:35.456" v="2091" actId="1076"/>
          <ac:spMkLst>
            <pc:docMk/>
            <pc:sldMk cId="1352170516" sldId="1012"/>
            <ac:spMk id="2" creationId="{77CDE82A-A2EC-B099-4766-707124385983}"/>
          </ac:spMkLst>
        </pc:spChg>
        <pc:spChg chg="add mod">
          <ac:chgData name="Mauro Villa" userId="55cf41f2-666e-4a8b-92e0-630878079bcc" providerId="ADAL" clId="{0AC4E50C-EFE7-49F0-888B-3275A7563024}" dt="2025-06-08T16:22:16.504" v="1350" actId="164"/>
          <ac:spMkLst>
            <pc:docMk/>
            <pc:sldMk cId="1352170516" sldId="1012"/>
            <ac:spMk id="14" creationId="{8D942E54-CF67-5489-CF95-F2DEA59ADAC8}"/>
          </ac:spMkLst>
        </pc:spChg>
        <pc:spChg chg="add mod">
          <ac:chgData name="Mauro Villa" userId="55cf41f2-666e-4a8b-92e0-630878079bcc" providerId="ADAL" clId="{0AC4E50C-EFE7-49F0-888B-3275A7563024}" dt="2025-06-08T16:22:16.504" v="1350" actId="164"/>
          <ac:spMkLst>
            <pc:docMk/>
            <pc:sldMk cId="1352170516" sldId="1012"/>
            <ac:spMk id="15" creationId="{1E5554F3-610E-5D81-BB00-E0A5BBD82604}"/>
          </ac:spMkLst>
        </pc:spChg>
        <pc:spChg chg="add mod">
          <ac:chgData name="Mauro Villa" userId="55cf41f2-666e-4a8b-92e0-630878079bcc" providerId="ADAL" clId="{0AC4E50C-EFE7-49F0-888B-3275A7563024}" dt="2025-06-08T16:22:16.504" v="1350" actId="164"/>
          <ac:spMkLst>
            <pc:docMk/>
            <pc:sldMk cId="1352170516" sldId="1012"/>
            <ac:spMk id="16" creationId="{C7CA6A6D-85E0-7C8E-06DA-DC1A27761254}"/>
          </ac:spMkLst>
        </pc:spChg>
        <pc:grpChg chg="add mod">
          <ac:chgData name="Mauro Villa" userId="55cf41f2-666e-4a8b-92e0-630878079bcc" providerId="ADAL" clId="{0AC4E50C-EFE7-49F0-888B-3275A7563024}" dt="2025-06-08T16:22:16.504" v="1350" actId="164"/>
          <ac:grpSpMkLst>
            <pc:docMk/>
            <pc:sldMk cId="1352170516" sldId="1012"/>
            <ac:grpSpMk id="17" creationId="{5D53CE6E-1666-10A4-4117-0CE0A021D550}"/>
          </ac:grpSpMkLst>
        </pc:grpChg>
        <pc:picChg chg="add mod">
          <ac:chgData name="Mauro Villa" userId="55cf41f2-666e-4a8b-92e0-630878079bcc" providerId="ADAL" clId="{0AC4E50C-EFE7-49F0-888B-3275A7563024}" dt="2025-06-08T16:15:55.757" v="1234"/>
          <ac:picMkLst>
            <pc:docMk/>
            <pc:sldMk cId="1352170516" sldId="1012"/>
            <ac:picMk id="5" creationId="{55288933-ECD0-F609-783F-3F2C601A143B}"/>
          </ac:picMkLst>
        </pc:picChg>
        <pc:picChg chg="add mod">
          <ac:chgData name="Mauro Villa" userId="55cf41f2-666e-4a8b-92e0-630878079bcc" providerId="ADAL" clId="{0AC4E50C-EFE7-49F0-888B-3275A7563024}" dt="2025-06-08T16:17:42.442" v="1276" actId="1076"/>
          <ac:picMkLst>
            <pc:docMk/>
            <pc:sldMk cId="1352170516" sldId="1012"/>
            <ac:picMk id="7" creationId="{55D917E3-1295-AE8F-CD96-78EAD4DB3967}"/>
          </ac:picMkLst>
        </pc:picChg>
        <pc:picChg chg="add mod">
          <ac:chgData name="Mauro Villa" userId="55cf41f2-666e-4a8b-92e0-630878079bcc" providerId="ADAL" clId="{0AC4E50C-EFE7-49F0-888B-3275A7563024}" dt="2025-06-08T16:19:13.873" v="1286" actId="1076"/>
          <ac:picMkLst>
            <pc:docMk/>
            <pc:sldMk cId="1352170516" sldId="1012"/>
            <ac:picMk id="9" creationId="{27080331-93D1-E31E-7790-E3D941BCA70B}"/>
          </ac:picMkLst>
        </pc:picChg>
        <pc:picChg chg="add mod">
          <ac:chgData name="Mauro Villa" userId="55cf41f2-666e-4a8b-92e0-630878079bcc" providerId="ADAL" clId="{0AC4E50C-EFE7-49F0-888B-3275A7563024}" dt="2025-06-08T16:19:31.434" v="1289" actId="1076"/>
          <ac:picMkLst>
            <pc:docMk/>
            <pc:sldMk cId="1352170516" sldId="1012"/>
            <ac:picMk id="11" creationId="{CE79D1BB-D385-0852-A460-404EDD51295E}"/>
          </ac:picMkLst>
        </pc:picChg>
        <pc:picChg chg="add mod">
          <ac:chgData name="Mauro Villa" userId="55cf41f2-666e-4a8b-92e0-630878079bcc" providerId="ADAL" clId="{0AC4E50C-EFE7-49F0-888B-3275A7563024}" dt="2025-06-08T16:22:16.504" v="1350" actId="164"/>
          <ac:picMkLst>
            <pc:docMk/>
            <pc:sldMk cId="1352170516" sldId="1012"/>
            <ac:picMk id="13" creationId="{7222D525-0D99-BB70-7F63-77F3DE5920E5}"/>
          </ac:picMkLst>
        </pc:picChg>
        <pc:picChg chg="add mod">
          <ac:chgData name="Mauro Villa" userId="55cf41f2-666e-4a8b-92e0-630878079bcc" providerId="ADAL" clId="{0AC4E50C-EFE7-49F0-888B-3275A7563024}" dt="2025-06-08T16:37:26.656" v="1665" actId="1076"/>
          <ac:picMkLst>
            <pc:docMk/>
            <pc:sldMk cId="1352170516" sldId="1012"/>
            <ac:picMk id="19" creationId="{15D73178-44BF-0E06-02F9-966EEC624B70}"/>
          </ac:picMkLst>
        </pc:picChg>
      </pc:sldChg>
      <pc:sldChg chg="addSp modSp new mod modAnim">
        <pc:chgData name="Mauro Villa" userId="55cf41f2-666e-4a8b-92e0-630878079bcc" providerId="ADAL" clId="{0AC4E50C-EFE7-49F0-888B-3275A7563024}" dt="2025-06-08T16:31:39.269" v="1488"/>
        <pc:sldMkLst>
          <pc:docMk/>
          <pc:sldMk cId="56358638" sldId="1013"/>
        </pc:sldMkLst>
        <pc:spChg chg="mod">
          <ac:chgData name="Mauro Villa" userId="55cf41f2-666e-4a8b-92e0-630878079bcc" providerId="ADAL" clId="{0AC4E50C-EFE7-49F0-888B-3275A7563024}" dt="2025-06-08T16:28:13.897" v="1393" actId="108"/>
          <ac:spMkLst>
            <pc:docMk/>
            <pc:sldMk cId="56358638" sldId="1013"/>
            <ac:spMk id="2" creationId="{B43AC7FC-A557-BFB8-79E9-83393627DF7F}"/>
          </ac:spMkLst>
        </pc:spChg>
        <pc:spChg chg="mod">
          <ac:chgData name="Mauro Villa" userId="55cf41f2-666e-4a8b-92e0-630878079bcc" providerId="ADAL" clId="{0AC4E50C-EFE7-49F0-888B-3275A7563024}" dt="2025-06-08T16:31:29.783" v="1486" actId="1076"/>
          <ac:spMkLst>
            <pc:docMk/>
            <pc:sldMk cId="56358638" sldId="1013"/>
            <ac:spMk id="3" creationId="{C0BE6611-F2D0-B45B-8B00-1BE599B5F102}"/>
          </ac:spMkLst>
        </pc:spChg>
        <pc:picChg chg="add mod">
          <ac:chgData name="Mauro Villa" userId="55cf41f2-666e-4a8b-92e0-630878079bcc" providerId="ADAL" clId="{0AC4E50C-EFE7-49F0-888B-3275A7563024}" dt="2025-06-08T16:29:15.705" v="1398" actId="1076"/>
          <ac:picMkLst>
            <pc:docMk/>
            <pc:sldMk cId="56358638" sldId="1013"/>
            <ac:picMk id="6" creationId="{B71B47D3-A0CD-6D2F-F0EB-F96DE6859BEA}"/>
          </ac:picMkLst>
        </pc:picChg>
        <pc:picChg chg="add mod">
          <ac:chgData name="Mauro Villa" userId="55cf41f2-666e-4a8b-92e0-630878079bcc" providerId="ADAL" clId="{0AC4E50C-EFE7-49F0-888B-3275A7563024}" dt="2025-06-08T16:28:19.441" v="1394"/>
          <ac:picMkLst>
            <pc:docMk/>
            <pc:sldMk cId="56358638" sldId="1013"/>
            <ac:picMk id="7" creationId="{CB36E751-DFC5-1D5F-F092-C0D98AD81A4C}"/>
          </ac:picMkLst>
        </pc:picChg>
        <pc:picChg chg="add mod">
          <ac:chgData name="Mauro Villa" userId="55cf41f2-666e-4a8b-92e0-630878079bcc" providerId="ADAL" clId="{0AC4E50C-EFE7-49F0-888B-3275A7563024}" dt="2025-06-08T16:29:19.145" v="1399" actId="14100"/>
          <ac:picMkLst>
            <pc:docMk/>
            <pc:sldMk cId="56358638" sldId="1013"/>
            <ac:picMk id="9" creationId="{1A7EFADB-373A-7549-7785-B8824EEF687D}"/>
          </ac:picMkLst>
        </pc:picChg>
        <pc:picChg chg="add mod">
          <ac:chgData name="Mauro Villa" userId="55cf41f2-666e-4a8b-92e0-630878079bcc" providerId="ADAL" clId="{0AC4E50C-EFE7-49F0-888B-3275A7563024}" dt="2025-06-08T16:31:20.361" v="1484" actId="14100"/>
          <ac:picMkLst>
            <pc:docMk/>
            <pc:sldMk cId="56358638" sldId="1013"/>
            <ac:picMk id="11" creationId="{2F480948-0D98-25DA-E5D2-777639AA2974}"/>
          </ac:picMkLst>
        </pc:picChg>
      </pc:sldChg>
      <pc:sldChg chg="addSp delSp modSp new mod ord modShow">
        <pc:chgData name="Mauro Villa" userId="55cf41f2-666e-4a8b-92e0-630878079bcc" providerId="ADAL" clId="{0AC4E50C-EFE7-49F0-888B-3275A7563024}" dt="2025-06-20T06:17:58.998" v="5657" actId="729"/>
        <pc:sldMkLst>
          <pc:docMk/>
          <pc:sldMk cId="348325532" sldId="1014"/>
        </pc:sldMkLst>
        <pc:spChg chg="add mod">
          <ac:chgData name="Mauro Villa" userId="55cf41f2-666e-4a8b-92e0-630878079bcc" providerId="ADAL" clId="{0AC4E50C-EFE7-49F0-888B-3275A7563024}" dt="2025-06-08T16:32:43.420" v="1533" actId="27636"/>
          <ac:spMkLst>
            <pc:docMk/>
            <pc:sldMk cId="348325532" sldId="1014"/>
            <ac:spMk id="7" creationId="{DB5305A7-9D8E-6812-820C-DE57092A914C}"/>
          </ac:spMkLst>
        </pc:spChg>
        <pc:picChg chg="add mod">
          <ac:chgData name="Mauro Villa" userId="55cf41f2-666e-4a8b-92e0-630878079bcc" providerId="ADAL" clId="{0AC4E50C-EFE7-49F0-888B-3275A7563024}" dt="2025-06-08T16:33:05.704" v="1537" actId="1076"/>
          <ac:picMkLst>
            <pc:docMk/>
            <pc:sldMk cId="348325532" sldId="1014"/>
            <ac:picMk id="6" creationId="{39A730E8-6DCB-D010-AE02-4DBFEC0B0F91}"/>
          </ac:picMkLst>
        </pc:picChg>
        <pc:picChg chg="add mod">
          <ac:chgData name="Mauro Villa" userId="55cf41f2-666e-4a8b-92e0-630878079bcc" providerId="ADAL" clId="{0AC4E50C-EFE7-49F0-888B-3275A7563024}" dt="2025-06-08T16:33:12.451" v="1539" actId="1076"/>
          <ac:picMkLst>
            <pc:docMk/>
            <pc:sldMk cId="348325532" sldId="1014"/>
            <ac:picMk id="8" creationId="{7592DBC4-160E-1AA6-E1F8-5040ABB57315}"/>
          </ac:picMkLst>
        </pc:picChg>
      </pc:sldChg>
      <pc:sldChg chg="addSp delSp modSp new mod ord modShow">
        <pc:chgData name="Mauro Villa" userId="55cf41f2-666e-4a8b-92e0-630878079bcc" providerId="ADAL" clId="{0AC4E50C-EFE7-49F0-888B-3275A7563024}" dt="2025-06-20T06:17:52.697" v="5656" actId="729"/>
        <pc:sldMkLst>
          <pc:docMk/>
          <pc:sldMk cId="2321119431" sldId="1015"/>
        </pc:sldMkLst>
        <pc:spChg chg="mod">
          <ac:chgData name="Mauro Villa" userId="55cf41f2-666e-4a8b-92e0-630878079bcc" providerId="ADAL" clId="{0AC4E50C-EFE7-49F0-888B-3275A7563024}" dt="2025-06-08T16:35:26.240" v="1656" actId="20577"/>
          <ac:spMkLst>
            <pc:docMk/>
            <pc:sldMk cId="2321119431" sldId="1015"/>
            <ac:spMk id="3" creationId="{EC58EFCB-3295-318B-9C2A-BDCA6A2B3D02}"/>
          </ac:spMkLst>
        </pc:spChg>
        <pc:spChg chg="add mod">
          <ac:chgData name="Mauro Villa" userId="55cf41f2-666e-4a8b-92e0-630878079bcc" providerId="ADAL" clId="{0AC4E50C-EFE7-49F0-888B-3275A7563024}" dt="2025-06-08T16:33:49.293" v="1565" actId="27636"/>
          <ac:spMkLst>
            <pc:docMk/>
            <pc:sldMk cId="2321119431" sldId="1015"/>
            <ac:spMk id="5" creationId="{A516F3CA-540C-0A7A-B7DA-3346235842C1}"/>
          </ac:spMkLst>
        </pc:spChg>
        <pc:picChg chg="add mod">
          <ac:chgData name="Mauro Villa" userId="55cf41f2-666e-4a8b-92e0-630878079bcc" providerId="ADAL" clId="{0AC4E50C-EFE7-49F0-888B-3275A7563024}" dt="2025-06-08T16:35:41.201" v="1657" actId="14100"/>
          <ac:picMkLst>
            <pc:docMk/>
            <pc:sldMk cId="2321119431" sldId="1015"/>
            <ac:picMk id="7" creationId="{6EC196A2-3AA3-C704-D81F-7659E9F1CD63}"/>
          </ac:picMkLst>
        </pc:picChg>
        <pc:picChg chg="add mod">
          <ac:chgData name="Mauro Villa" userId="55cf41f2-666e-4a8b-92e0-630878079bcc" providerId="ADAL" clId="{0AC4E50C-EFE7-49F0-888B-3275A7563024}" dt="2025-06-08T16:34:42.233" v="1570" actId="1076"/>
          <ac:picMkLst>
            <pc:docMk/>
            <pc:sldMk cId="2321119431" sldId="1015"/>
            <ac:picMk id="9" creationId="{0AFE0499-8002-96A4-D802-EFC49A49CBC3}"/>
          </ac:picMkLst>
        </pc:picChg>
      </pc:sldChg>
      <pc:sldChg chg="new del">
        <pc:chgData name="Mauro Villa" userId="55cf41f2-666e-4a8b-92e0-630878079bcc" providerId="ADAL" clId="{0AC4E50C-EFE7-49F0-888B-3275A7563024}" dt="2025-06-08T20:23:46.548" v="4852" actId="47"/>
        <pc:sldMkLst>
          <pc:docMk/>
          <pc:sldMk cId="2356049432" sldId="1016"/>
        </pc:sldMkLst>
      </pc:sldChg>
      <pc:sldChg chg="new del">
        <pc:chgData name="Mauro Villa" userId="55cf41f2-666e-4a8b-92e0-630878079bcc" providerId="ADAL" clId="{0AC4E50C-EFE7-49F0-888B-3275A7563024}" dt="2025-06-08T20:23:46.278" v="4851" actId="47"/>
        <pc:sldMkLst>
          <pc:docMk/>
          <pc:sldMk cId="957181317" sldId="1017"/>
        </pc:sldMkLst>
      </pc:sldChg>
      <pc:sldChg chg="new del">
        <pc:chgData name="Mauro Villa" userId="55cf41f2-666e-4a8b-92e0-630878079bcc" providerId="ADAL" clId="{0AC4E50C-EFE7-49F0-888B-3275A7563024}" dt="2025-06-08T20:23:43.988" v="4850" actId="47"/>
        <pc:sldMkLst>
          <pc:docMk/>
          <pc:sldMk cId="1271513286" sldId="1018"/>
        </pc:sldMkLst>
      </pc:sldChg>
      <pc:sldChg chg="addSp delSp modSp add mod">
        <pc:chgData name="Mauro Villa" userId="55cf41f2-666e-4a8b-92e0-630878079bcc" providerId="ADAL" clId="{0AC4E50C-EFE7-49F0-888B-3275A7563024}" dt="2025-06-19T06:59:17.541" v="5383" actId="6549"/>
        <pc:sldMkLst>
          <pc:docMk/>
          <pc:sldMk cId="0" sldId="1019"/>
        </pc:sldMkLst>
        <pc:spChg chg="add mod">
          <ac:chgData name="Mauro Villa" userId="55cf41f2-666e-4a8b-92e0-630878079bcc" providerId="ADAL" clId="{0AC4E50C-EFE7-49F0-888B-3275A7563024}" dt="2025-06-08T16:45:59.712" v="1737" actId="20577"/>
          <ac:spMkLst>
            <pc:docMk/>
            <pc:sldMk cId="0" sldId="1019"/>
            <ac:spMk id="9" creationId="{EE41B20A-9B42-740A-BC17-B66A3C8FE851}"/>
          </ac:spMkLst>
        </pc:spChg>
        <pc:spChg chg="mod">
          <ac:chgData name="Mauro Villa" userId="55cf41f2-666e-4a8b-92e0-630878079bcc" providerId="ADAL" clId="{0AC4E50C-EFE7-49F0-888B-3275A7563024}" dt="2025-06-19T06:59:17.541" v="5383" actId="6549"/>
          <ac:spMkLst>
            <pc:docMk/>
            <pc:sldMk cId="0" sldId="1019"/>
            <ac:spMk id="182" creationId="{00000000-0000-0000-0000-000000000000}"/>
          </ac:spMkLst>
        </pc:spChg>
        <pc:spChg chg="mod ord">
          <ac:chgData name="Mauro Villa" userId="55cf41f2-666e-4a8b-92e0-630878079bcc" providerId="ADAL" clId="{0AC4E50C-EFE7-49F0-888B-3275A7563024}" dt="2025-06-08T16:45:17.189" v="1688" actId="166"/>
          <ac:spMkLst>
            <pc:docMk/>
            <pc:sldMk cId="0" sldId="1019"/>
            <ac:spMk id="183" creationId="{00000000-0000-0000-0000-000000000000}"/>
          </ac:spMkLst>
        </pc:spChg>
        <pc:spChg chg="mod ord">
          <ac:chgData name="Mauro Villa" userId="55cf41f2-666e-4a8b-92e0-630878079bcc" providerId="ADAL" clId="{0AC4E50C-EFE7-49F0-888B-3275A7563024}" dt="2025-06-08T16:45:09.399" v="1686" actId="166"/>
          <ac:spMkLst>
            <pc:docMk/>
            <pc:sldMk cId="0" sldId="1019"/>
            <ac:spMk id="184" creationId="{00000000-0000-0000-0000-000000000000}"/>
          </ac:spMkLst>
        </pc:spChg>
        <pc:picChg chg="add mod">
          <ac:chgData name="Mauro Villa" userId="55cf41f2-666e-4a8b-92e0-630878079bcc" providerId="ADAL" clId="{0AC4E50C-EFE7-49F0-888B-3275A7563024}" dt="2025-06-08T16:44:32.456" v="1679" actId="1076"/>
          <ac:picMkLst>
            <pc:docMk/>
            <pc:sldMk cId="0" sldId="1019"/>
            <ac:picMk id="6" creationId="{578DF637-7E3F-37EE-5B6C-4F2F7A8351E0}"/>
          </ac:picMkLst>
        </pc:picChg>
        <pc:picChg chg="add mod">
          <ac:chgData name="Mauro Villa" userId="55cf41f2-666e-4a8b-92e0-630878079bcc" providerId="ADAL" clId="{0AC4E50C-EFE7-49F0-888B-3275A7563024}" dt="2025-06-08T16:44:56.032" v="1682" actId="1076"/>
          <ac:picMkLst>
            <pc:docMk/>
            <pc:sldMk cId="0" sldId="1019"/>
            <ac:picMk id="8" creationId="{2ED9D284-B276-985A-B46C-10B2EF0650BF}"/>
          </ac:picMkLst>
        </pc:picChg>
      </pc:sldChg>
      <pc:sldChg chg="addSp delSp modSp add mod">
        <pc:chgData name="Mauro Villa" userId="55cf41f2-666e-4a8b-92e0-630878079bcc" providerId="ADAL" clId="{0AC4E50C-EFE7-49F0-888B-3275A7563024}" dt="2025-06-19T06:59:24.821" v="5391" actId="6549"/>
        <pc:sldMkLst>
          <pc:docMk/>
          <pc:sldMk cId="809667756" sldId="1020"/>
        </pc:sldMkLst>
        <pc:spChg chg="mod">
          <ac:chgData name="Mauro Villa" userId="55cf41f2-666e-4a8b-92e0-630878079bcc" providerId="ADAL" clId="{0AC4E50C-EFE7-49F0-888B-3275A7563024}" dt="2025-06-19T06:31:51.399" v="5173" actId="1076"/>
          <ac:spMkLst>
            <pc:docMk/>
            <pc:sldMk cId="809667756" sldId="1020"/>
            <ac:spMk id="2" creationId="{79379739-87A7-F8BF-5D10-B3F938C765DA}"/>
          </ac:spMkLst>
        </pc:spChg>
        <pc:spChg chg="add mod">
          <ac:chgData name="Mauro Villa" userId="55cf41f2-666e-4a8b-92e0-630878079bcc" providerId="ADAL" clId="{0AC4E50C-EFE7-49F0-888B-3275A7563024}" dt="2025-06-19T06:31:30.078" v="5086" actId="1076"/>
          <ac:spMkLst>
            <pc:docMk/>
            <pc:sldMk cId="809667756" sldId="1020"/>
            <ac:spMk id="3" creationId="{37242C22-AE2D-D293-C810-353EB56D9F47}"/>
          </ac:spMkLst>
        </pc:spChg>
        <pc:spChg chg="add mod">
          <ac:chgData name="Mauro Villa" userId="55cf41f2-666e-4a8b-92e0-630878079bcc" providerId="ADAL" clId="{0AC4E50C-EFE7-49F0-888B-3275A7563024}" dt="2025-06-19T06:31:39.223" v="5172" actId="1038"/>
          <ac:spMkLst>
            <pc:docMk/>
            <pc:sldMk cId="809667756" sldId="1020"/>
            <ac:spMk id="4" creationId="{B70DC128-32CD-7ACD-6AF5-FFFEFFB1735A}"/>
          </ac:spMkLst>
        </pc:spChg>
        <pc:spChg chg="mod">
          <ac:chgData name="Mauro Villa" userId="55cf41f2-666e-4a8b-92e0-630878079bcc" providerId="ADAL" clId="{0AC4E50C-EFE7-49F0-888B-3275A7563024}" dt="2025-06-08T16:57:25.904" v="2027" actId="20577"/>
          <ac:spMkLst>
            <pc:docMk/>
            <pc:sldMk cId="809667756" sldId="1020"/>
            <ac:spMk id="9" creationId="{544DFC59-8F13-15ED-D363-5782D1A97F36}"/>
          </ac:spMkLst>
        </pc:spChg>
        <pc:spChg chg="add mod">
          <ac:chgData name="Mauro Villa" userId="55cf41f2-666e-4a8b-92e0-630878079bcc" providerId="ADAL" clId="{0AC4E50C-EFE7-49F0-888B-3275A7563024}" dt="2025-06-08T17:00:11.310" v="2086" actId="1076"/>
          <ac:spMkLst>
            <pc:docMk/>
            <pc:sldMk cId="809667756" sldId="1020"/>
            <ac:spMk id="18" creationId="{8820E865-3782-7010-57D0-2B5F11AEFF7E}"/>
          </ac:spMkLst>
        </pc:spChg>
        <pc:spChg chg="mod">
          <ac:chgData name="Mauro Villa" userId="55cf41f2-666e-4a8b-92e0-630878079bcc" providerId="ADAL" clId="{0AC4E50C-EFE7-49F0-888B-3275A7563024}" dt="2025-06-19T06:33:18.626" v="5189" actId="14100"/>
          <ac:spMkLst>
            <pc:docMk/>
            <pc:sldMk cId="809667756" sldId="1020"/>
            <ac:spMk id="181" creationId="{9B11C4A6-FB3D-4F63-1672-5999FF76F7D5}"/>
          </ac:spMkLst>
        </pc:spChg>
        <pc:spChg chg="mod">
          <ac:chgData name="Mauro Villa" userId="55cf41f2-666e-4a8b-92e0-630878079bcc" providerId="ADAL" clId="{0AC4E50C-EFE7-49F0-888B-3275A7563024}" dt="2025-06-19T06:59:24.821" v="5391" actId="6549"/>
          <ac:spMkLst>
            <pc:docMk/>
            <pc:sldMk cId="809667756" sldId="1020"/>
            <ac:spMk id="182" creationId="{0C8C7616-5396-2D30-D943-0525C2767132}"/>
          </ac:spMkLst>
        </pc:spChg>
        <pc:picChg chg="add mod ord">
          <ac:chgData name="Mauro Villa" userId="55cf41f2-666e-4a8b-92e0-630878079bcc" providerId="ADAL" clId="{0AC4E50C-EFE7-49F0-888B-3275A7563024}" dt="2025-06-08T16:56:06.469" v="1984" actId="1035"/>
          <ac:picMkLst>
            <pc:docMk/>
            <pc:sldMk cId="809667756" sldId="1020"/>
            <ac:picMk id="7" creationId="{DC17F247-2A0C-5F35-2DEA-91E521CD660D}"/>
          </ac:picMkLst>
        </pc:picChg>
        <pc:picChg chg="add mod">
          <ac:chgData name="Mauro Villa" userId="55cf41f2-666e-4a8b-92e0-630878079bcc" providerId="ADAL" clId="{0AC4E50C-EFE7-49F0-888B-3275A7563024}" dt="2025-06-08T16:56:06.469" v="1984" actId="1035"/>
          <ac:picMkLst>
            <pc:docMk/>
            <pc:sldMk cId="809667756" sldId="1020"/>
            <ac:picMk id="13" creationId="{5EF7D715-E0DE-7163-FDCB-FFD27EF6B977}"/>
          </ac:picMkLst>
        </pc:picChg>
        <pc:picChg chg="add mod">
          <ac:chgData name="Mauro Villa" userId="55cf41f2-666e-4a8b-92e0-630878079bcc" providerId="ADAL" clId="{0AC4E50C-EFE7-49F0-888B-3275A7563024}" dt="2025-06-08T16:57:35.728" v="2028" actId="1076"/>
          <ac:picMkLst>
            <pc:docMk/>
            <pc:sldMk cId="809667756" sldId="1020"/>
            <ac:picMk id="15" creationId="{2C8DD515-2DC8-C5D2-60CA-678E49210BC6}"/>
          </ac:picMkLst>
        </pc:picChg>
        <pc:picChg chg="add mod">
          <ac:chgData name="Mauro Villa" userId="55cf41f2-666e-4a8b-92e0-630878079bcc" providerId="ADAL" clId="{0AC4E50C-EFE7-49F0-888B-3275A7563024}" dt="2025-06-08T16:57:46.024" v="2031" actId="14100"/>
          <ac:picMkLst>
            <pc:docMk/>
            <pc:sldMk cId="809667756" sldId="1020"/>
            <ac:picMk id="17" creationId="{7C4E3BF7-C531-34CE-5D02-B3F59964C0C3}"/>
          </ac:picMkLst>
        </pc:picChg>
      </pc:sldChg>
      <pc:sldChg chg="delSp new del mod">
        <pc:chgData name="Mauro Villa" userId="55cf41f2-666e-4a8b-92e0-630878079bcc" providerId="ADAL" clId="{0AC4E50C-EFE7-49F0-888B-3275A7563024}" dt="2025-06-08T20:23:48.345" v="4853" actId="47"/>
        <pc:sldMkLst>
          <pc:docMk/>
          <pc:sldMk cId="1796625347" sldId="1021"/>
        </pc:sldMkLst>
      </pc:sldChg>
      <pc:sldChg chg="addSp delSp modSp add mod">
        <pc:chgData name="Mauro Villa" userId="55cf41f2-666e-4a8b-92e0-630878079bcc" providerId="ADAL" clId="{0AC4E50C-EFE7-49F0-888B-3275A7563024}" dt="2025-06-19T06:59:50.988" v="5396" actId="1036"/>
        <pc:sldMkLst>
          <pc:docMk/>
          <pc:sldMk cId="3778211683" sldId="1022"/>
        </pc:sldMkLst>
        <pc:spChg chg="add mod">
          <ac:chgData name="Mauro Villa" userId="55cf41f2-666e-4a8b-92e0-630878079bcc" providerId="ADAL" clId="{0AC4E50C-EFE7-49F0-888B-3275A7563024}" dt="2025-06-08T17:11:26.473" v="2276" actId="20577"/>
          <ac:spMkLst>
            <pc:docMk/>
            <pc:sldMk cId="3778211683" sldId="1022"/>
            <ac:spMk id="8" creationId="{22FEDDB7-603D-7411-699D-4C495747992E}"/>
          </ac:spMkLst>
        </pc:spChg>
        <pc:spChg chg="add mod">
          <ac:chgData name="Mauro Villa" userId="55cf41f2-666e-4a8b-92e0-630878079bcc" providerId="ADAL" clId="{0AC4E50C-EFE7-49F0-888B-3275A7563024}" dt="2025-06-08T17:10:39.471" v="2226" actId="1076"/>
          <ac:spMkLst>
            <pc:docMk/>
            <pc:sldMk cId="3778211683" sldId="1022"/>
            <ac:spMk id="22" creationId="{A32D193D-52C7-34D7-7053-44B49D7FD593}"/>
          </ac:spMkLst>
        </pc:spChg>
        <pc:spChg chg="add mod">
          <ac:chgData name="Mauro Villa" userId="55cf41f2-666e-4a8b-92e0-630878079bcc" providerId="ADAL" clId="{0AC4E50C-EFE7-49F0-888B-3275A7563024}" dt="2025-06-08T17:10:48.581" v="2237" actId="20577"/>
          <ac:spMkLst>
            <pc:docMk/>
            <pc:sldMk cId="3778211683" sldId="1022"/>
            <ac:spMk id="23" creationId="{393A6317-B323-4BBE-AA81-53650B09C299}"/>
          </ac:spMkLst>
        </pc:spChg>
        <pc:spChg chg="mod">
          <ac:chgData name="Mauro Villa" userId="55cf41f2-666e-4a8b-92e0-630878079bcc" providerId="ADAL" clId="{0AC4E50C-EFE7-49F0-888B-3275A7563024}" dt="2025-06-08T17:06:11.159" v="2112" actId="14100"/>
          <ac:spMkLst>
            <pc:docMk/>
            <pc:sldMk cId="3778211683" sldId="1022"/>
            <ac:spMk id="181" creationId="{093D82C4-B01A-B01C-6F38-4A56D3EF38EE}"/>
          </ac:spMkLst>
        </pc:spChg>
        <pc:spChg chg="mod">
          <ac:chgData name="Mauro Villa" userId="55cf41f2-666e-4a8b-92e0-630878079bcc" providerId="ADAL" clId="{0AC4E50C-EFE7-49F0-888B-3275A7563024}" dt="2025-06-19T06:59:50.988" v="5396" actId="1036"/>
          <ac:spMkLst>
            <pc:docMk/>
            <pc:sldMk cId="3778211683" sldId="1022"/>
            <ac:spMk id="182" creationId="{683541B9-4622-3A27-24FC-462554ECB5D3}"/>
          </ac:spMkLst>
        </pc:spChg>
        <pc:picChg chg="add mod">
          <ac:chgData name="Mauro Villa" userId="55cf41f2-666e-4a8b-92e0-630878079bcc" providerId="ADAL" clId="{0AC4E50C-EFE7-49F0-888B-3275A7563024}" dt="2025-06-08T17:10:18.394" v="2214" actId="1076"/>
          <ac:picMkLst>
            <pc:docMk/>
            <pc:sldMk cId="3778211683" sldId="1022"/>
            <ac:picMk id="4" creationId="{AAAA9624-B94A-059B-8087-A37CE5D759B5}"/>
          </ac:picMkLst>
        </pc:picChg>
        <pc:picChg chg="add mod">
          <ac:chgData name="Mauro Villa" userId="55cf41f2-666e-4a8b-92e0-630878079bcc" providerId="ADAL" clId="{0AC4E50C-EFE7-49F0-888B-3275A7563024}" dt="2025-06-08T17:09:29.279" v="2201" actId="1076"/>
          <ac:picMkLst>
            <pc:docMk/>
            <pc:sldMk cId="3778211683" sldId="1022"/>
            <ac:picMk id="6" creationId="{D0E8A92E-EB2A-D0BC-071A-8560756898B9}"/>
          </ac:picMkLst>
        </pc:picChg>
        <pc:picChg chg="add mod">
          <ac:chgData name="Mauro Villa" userId="55cf41f2-666e-4a8b-92e0-630878079bcc" providerId="ADAL" clId="{0AC4E50C-EFE7-49F0-888B-3275A7563024}" dt="2025-06-08T17:08:55.895" v="2196" actId="1076"/>
          <ac:picMkLst>
            <pc:docMk/>
            <pc:sldMk cId="3778211683" sldId="1022"/>
            <ac:picMk id="11" creationId="{C657C8F7-8AFA-06F6-663C-F707836D3160}"/>
          </ac:picMkLst>
        </pc:picChg>
        <pc:picChg chg="add mod">
          <ac:chgData name="Mauro Villa" userId="55cf41f2-666e-4a8b-92e0-630878079bcc" providerId="ADAL" clId="{0AC4E50C-EFE7-49F0-888B-3275A7563024}" dt="2025-06-08T17:09:31.143" v="2202" actId="1076"/>
          <ac:picMkLst>
            <pc:docMk/>
            <pc:sldMk cId="3778211683" sldId="1022"/>
            <ac:picMk id="14" creationId="{A255C607-3083-7ECA-16E5-94AFB3A7659E}"/>
          </ac:picMkLst>
        </pc:picChg>
        <pc:picChg chg="add mod">
          <ac:chgData name="Mauro Villa" userId="55cf41f2-666e-4a8b-92e0-630878079bcc" providerId="ADAL" clId="{0AC4E50C-EFE7-49F0-888B-3275A7563024}" dt="2025-06-08T17:10:14.225" v="2212" actId="1076"/>
          <ac:picMkLst>
            <pc:docMk/>
            <pc:sldMk cId="3778211683" sldId="1022"/>
            <ac:picMk id="19" creationId="{3054EF4C-1ED4-15A9-518B-CA27061C3F4E}"/>
          </ac:picMkLst>
        </pc:picChg>
        <pc:picChg chg="add mod">
          <ac:chgData name="Mauro Villa" userId="55cf41f2-666e-4a8b-92e0-630878079bcc" providerId="ADAL" clId="{0AC4E50C-EFE7-49F0-888B-3275A7563024}" dt="2025-06-08T17:10:11.600" v="2211" actId="1076"/>
          <ac:picMkLst>
            <pc:docMk/>
            <pc:sldMk cId="3778211683" sldId="1022"/>
            <ac:picMk id="21" creationId="{FF1FD2D1-9B77-FF2F-ED6D-BEF8A1F49F85}"/>
          </ac:picMkLst>
        </pc:picChg>
      </pc:sldChg>
      <pc:sldChg chg="addSp new del mod">
        <pc:chgData name="Mauro Villa" userId="55cf41f2-666e-4a8b-92e0-630878079bcc" providerId="ADAL" clId="{0AC4E50C-EFE7-49F0-888B-3275A7563024}" dt="2025-06-08T17:45:42.343" v="3258" actId="47"/>
        <pc:sldMkLst>
          <pc:docMk/>
          <pc:sldMk cId="3515911271" sldId="1023"/>
        </pc:sldMkLst>
      </pc:sldChg>
      <pc:sldChg chg="addSp delSp modSp new mod">
        <pc:chgData name="Mauro Villa" userId="55cf41f2-666e-4a8b-92e0-630878079bcc" providerId="ADAL" clId="{0AC4E50C-EFE7-49F0-888B-3275A7563024}" dt="2025-06-08T17:25:30.504" v="2526" actId="14100"/>
        <pc:sldMkLst>
          <pc:docMk/>
          <pc:sldMk cId="3509766881" sldId="1024"/>
        </pc:sldMkLst>
        <pc:spChg chg="add mod">
          <ac:chgData name="Mauro Villa" userId="55cf41f2-666e-4a8b-92e0-630878079bcc" providerId="ADAL" clId="{0AC4E50C-EFE7-49F0-888B-3275A7563024}" dt="2025-06-08T17:25:30.504" v="2526" actId="14100"/>
          <ac:spMkLst>
            <pc:docMk/>
            <pc:sldMk cId="3509766881" sldId="1024"/>
            <ac:spMk id="5" creationId="{D355E4E5-E9F8-D385-DF74-F942920D08EC}"/>
          </ac:spMkLst>
        </pc:spChg>
        <pc:spChg chg="add mod">
          <ac:chgData name="Mauro Villa" userId="55cf41f2-666e-4a8b-92e0-630878079bcc" providerId="ADAL" clId="{0AC4E50C-EFE7-49F0-888B-3275A7563024}" dt="2025-06-08T17:23:50.518" v="2391" actId="1076"/>
          <ac:spMkLst>
            <pc:docMk/>
            <pc:sldMk cId="3509766881" sldId="1024"/>
            <ac:spMk id="6" creationId="{6B09B833-286C-4394-0191-F709A88DEC70}"/>
          </ac:spMkLst>
        </pc:spChg>
        <pc:spChg chg="add mod">
          <ac:chgData name="Mauro Villa" userId="55cf41f2-666e-4a8b-92e0-630878079bcc" providerId="ADAL" clId="{0AC4E50C-EFE7-49F0-888B-3275A7563024}" dt="2025-06-08T17:25:09.524" v="2523" actId="20577"/>
          <ac:spMkLst>
            <pc:docMk/>
            <pc:sldMk cId="3509766881" sldId="1024"/>
            <ac:spMk id="7" creationId="{28781F81-7532-026F-8D4A-6EEADC6B3E32}"/>
          </ac:spMkLst>
        </pc:spChg>
        <pc:graphicFrameChg chg="add mod modGraphic">
          <ac:chgData name="Mauro Villa" userId="55cf41f2-666e-4a8b-92e0-630878079bcc" providerId="ADAL" clId="{0AC4E50C-EFE7-49F0-888B-3275A7563024}" dt="2025-06-08T17:22:50.190" v="2323" actId="207"/>
          <ac:graphicFrameMkLst>
            <pc:docMk/>
            <pc:sldMk cId="3509766881" sldId="1024"/>
            <ac:graphicFrameMk id="4" creationId="{6BFE3F01-4A33-F65F-EF59-89A2CFC77C06}"/>
          </ac:graphicFrameMkLst>
        </pc:graphicFrameChg>
      </pc:sldChg>
      <pc:sldChg chg="addSp delSp modSp new mod">
        <pc:chgData name="Mauro Villa" userId="55cf41f2-666e-4a8b-92e0-630878079bcc" providerId="ADAL" clId="{0AC4E50C-EFE7-49F0-888B-3275A7563024}" dt="2025-06-08T20:04:44.178" v="4137"/>
        <pc:sldMkLst>
          <pc:docMk/>
          <pc:sldMk cId="2557485860" sldId="1025"/>
        </pc:sldMkLst>
        <pc:spChg chg="add mod">
          <ac:chgData name="Mauro Villa" userId="55cf41f2-666e-4a8b-92e0-630878079bcc" providerId="ADAL" clId="{0AC4E50C-EFE7-49F0-888B-3275A7563024}" dt="2025-06-08T17:26:57.494" v="2573" actId="1076"/>
          <ac:spMkLst>
            <pc:docMk/>
            <pc:sldMk cId="2557485860" sldId="1025"/>
            <ac:spMk id="4" creationId="{19C91DCF-B876-3124-AD76-386654E63C84}"/>
          </ac:spMkLst>
        </pc:spChg>
        <pc:picChg chg="add mod">
          <ac:chgData name="Mauro Villa" userId="55cf41f2-666e-4a8b-92e0-630878079bcc" providerId="ADAL" clId="{0AC4E50C-EFE7-49F0-888B-3275A7563024}" dt="2025-06-08T20:04:44.178" v="4137"/>
          <ac:picMkLst>
            <pc:docMk/>
            <pc:sldMk cId="2557485860" sldId="1025"/>
            <ac:picMk id="5" creationId="{27A7F856-9C19-FE51-3F72-6C8E699B4605}"/>
          </ac:picMkLst>
        </pc:picChg>
      </pc:sldChg>
      <pc:sldChg chg="addSp delSp modSp new mod ord">
        <pc:chgData name="Mauro Villa" userId="55cf41f2-666e-4a8b-92e0-630878079bcc" providerId="ADAL" clId="{0AC4E50C-EFE7-49F0-888B-3275A7563024}" dt="2025-06-19T16:57:37.290" v="5655" actId="947"/>
        <pc:sldMkLst>
          <pc:docMk/>
          <pc:sldMk cId="417928028" sldId="1026"/>
        </pc:sldMkLst>
        <pc:spChg chg="mod">
          <ac:chgData name="Mauro Villa" userId="55cf41f2-666e-4a8b-92e0-630878079bcc" providerId="ADAL" clId="{0AC4E50C-EFE7-49F0-888B-3275A7563024}" dt="2025-06-19T07:00:26.445" v="5403" actId="1035"/>
          <ac:spMkLst>
            <pc:docMk/>
            <pc:sldMk cId="417928028" sldId="1026"/>
            <ac:spMk id="3" creationId="{CE32FECE-9E03-4602-8548-B3A33AC5C8F5}"/>
          </ac:spMkLst>
        </pc:spChg>
        <pc:spChg chg="add mod">
          <ac:chgData name="Mauro Villa" userId="55cf41f2-666e-4a8b-92e0-630878079bcc" providerId="ADAL" clId="{0AC4E50C-EFE7-49F0-888B-3275A7563024}" dt="2025-06-08T17:41:04.014" v="2930" actId="14100"/>
          <ac:spMkLst>
            <pc:docMk/>
            <pc:sldMk cId="417928028" sldId="1026"/>
            <ac:spMk id="4" creationId="{C9ED19D0-4418-2835-77FF-FD5D87178EAA}"/>
          </ac:spMkLst>
        </pc:spChg>
        <pc:spChg chg="add mod">
          <ac:chgData name="Mauro Villa" userId="55cf41f2-666e-4a8b-92e0-630878079bcc" providerId="ADAL" clId="{0AC4E50C-EFE7-49F0-888B-3275A7563024}" dt="2025-06-19T16:57:37.290" v="5655" actId="947"/>
          <ac:spMkLst>
            <pc:docMk/>
            <pc:sldMk cId="417928028" sldId="1026"/>
            <ac:spMk id="5" creationId="{49EF47A8-6E74-50B7-2308-826BE8B16416}"/>
          </ac:spMkLst>
        </pc:spChg>
        <pc:graphicFrameChg chg="add mod modGraphic">
          <ac:chgData name="Mauro Villa" userId="55cf41f2-666e-4a8b-92e0-630878079bcc" providerId="ADAL" clId="{0AC4E50C-EFE7-49F0-888B-3275A7563024}" dt="2025-06-08T20:29:26.210" v="4861" actId="1036"/>
          <ac:graphicFrameMkLst>
            <pc:docMk/>
            <pc:sldMk cId="417928028" sldId="1026"/>
            <ac:graphicFrameMk id="6" creationId="{28B7AB00-85A4-2E87-545C-5B7BA7EB993D}"/>
          </ac:graphicFrameMkLst>
        </pc:graphicFrameChg>
        <pc:picChg chg="add mod">
          <ac:chgData name="Mauro Villa" userId="55cf41f2-666e-4a8b-92e0-630878079bcc" providerId="ADAL" clId="{0AC4E50C-EFE7-49F0-888B-3275A7563024}" dt="2025-06-08T20:04:36.369" v="4136"/>
          <ac:picMkLst>
            <pc:docMk/>
            <pc:sldMk cId="417928028" sldId="1026"/>
            <ac:picMk id="7" creationId="{5973FBA2-77A4-5492-5172-DF3FA308B382}"/>
          </ac:picMkLst>
        </pc:picChg>
      </pc:sldChg>
      <pc:sldChg chg="addSp delSp modSp new mod modAnim">
        <pc:chgData name="Mauro Villa" userId="55cf41f2-666e-4a8b-92e0-630878079bcc" providerId="ADAL" clId="{0AC4E50C-EFE7-49F0-888B-3275A7563024}" dt="2025-06-19T06:43:36.293" v="5273" actId="6549"/>
        <pc:sldMkLst>
          <pc:docMk/>
          <pc:sldMk cId="3848846658" sldId="1027"/>
        </pc:sldMkLst>
        <pc:spChg chg="add mod">
          <ac:chgData name="Mauro Villa" userId="55cf41f2-666e-4a8b-92e0-630878079bcc" providerId="ADAL" clId="{0AC4E50C-EFE7-49F0-888B-3275A7563024}" dt="2025-06-08T17:46:01.570" v="3277" actId="20577"/>
          <ac:spMkLst>
            <pc:docMk/>
            <pc:sldMk cId="3848846658" sldId="1027"/>
            <ac:spMk id="4" creationId="{141D8E45-67BD-FC4C-E863-E27B9BBD0D25}"/>
          </ac:spMkLst>
        </pc:spChg>
        <pc:spChg chg="add mod">
          <ac:chgData name="Mauro Villa" userId="55cf41f2-666e-4a8b-92e0-630878079bcc" providerId="ADAL" clId="{0AC4E50C-EFE7-49F0-888B-3275A7563024}" dt="2025-06-19T06:43:36.293" v="5273" actId="6549"/>
          <ac:spMkLst>
            <pc:docMk/>
            <pc:sldMk cId="3848846658" sldId="1027"/>
            <ac:spMk id="6" creationId="{EB154942-21BE-7152-CC6B-C09B03E1B710}"/>
          </ac:spMkLst>
        </pc:spChg>
        <pc:graphicFrameChg chg="add mod modGraphic">
          <ac:chgData name="Mauro Villa" userId="55cf41f2-666e-4a8b-92e0-630878079bcc" providerId="ADAL" clId="{0AC4E50C-EFE7-49F0-888B-3275A7563024}" dt="2025-06-08T17:46:52.533" v="3281" actId="1076"/>
          <ac:graphicFrameMkLst>
            <pc:docMk/>
            <pc:sldMk cId="3848846658" sldId="1027"/>
            <ac:graphicFrameMk id="5" creationId="{E90CC379-FC05-5B7C-6A07-B3CC8CBF037F}"/>
          </ac:graphicFrameMkLst>
        </pc:graphicFrameChg>
        <pc:picChg chg="add mod">
          <ac:chgData name="Mauro Villa" userId="55cf41f2-666e-4a8b-92e0-630878079bcc" providerId="ADAL" clId="{0AC4E50C-EFE7-49F0-888B-3275A7563024}" dt="2025-06-08T20:04:32.724" v="4135"/>
          <ac:picMkLst>
            <pc:docMk/>
            <pc:sldMk cId="3848846658" sldId="1027"/>
            <ac:picMk id="7" creationId="{3E9A42D2-74A6-D68D-CE3D-C2F709ED1B2E}"/>
          </ac:picMkLst>
        </pc:picChg>
      </pc:sldChg>
      <pc:sldChg chg="addSp modSp add mod">
        <pc:chgData name="Mauro Villa" userId="55cf41f2-666e-4a8b-92e0-630878079bcc" providerId="ADAL" clId="{0AC4E50C-EFE7-49F0-888B-3275A7563024}" dt="2025-06-19T07:00:32.021" v="5405" actId="1035"/>
        <pc:sldMkLst>
          <pc:docMk/>
          <pc:sldMk cId="202505285" sldId="1028"/>
        </pc:sldMkLst>
        <pc:spChg chg="mod">
          <ac:chgData name="Mauro Villa" userId="55cf41f2-666e-4a8b-92e0-630878079bcc" providerId="ADAL" clId="{0AC4E50C-EFE7-49F0-888B-3275A7563024}" dt="2025-06-19T06:42:28.210" v="5255" actId="1076"/>
          <ac:spMkLst>
            <pc:docMk/>
            <pc:sldMk cId="202505285" sldId="1028"/>
            <ac:spMk id="2" creationId="{8E39CF0E-1F8F-C529-F021-11DAB44CB971}"/>
          </ac:spMkLst>
        </pc:spChg>
        <pc:spChg chg="mod">
          <ac:chgData name="Mauro Villa" userId="55cf41f2-666e-4a8b-92e0-630878079bcc" providerId="ADAL" clId="{0AC4E50C-EFE7-49F0-888B-3275A7563024}" dt="2025-06-19T06:14:23.144" v="5022" actId="6549"/>
          <ac:spMkLst>
            <pc:docMk/>
            <pc:sldMk cId="202505285" sldId="1028"/>
            <ac:spMk id="3" creationId="{47835E16-EF78-6B6A-A1A5-A79F22503B46}"/>
          </ac:spMkLst>
        </pc:spChg>
        <pc:spChg chg="mod ord">
          <ac:chgData name="Mauro Villa" userId="55cf41f2-666e-4a8b-92e0-630878079bcc" providerId="ADAL" clId="{0AC4E50C-EFE7-49F0-888B-3275A7563024}" dt="2025-06-19T06:13:46.238" v="5018" actId="166"/>
          <ac:spMkLst>
            <pc:docMk/>
            <pc:sldMk cId="202505285" sldId="1028"/>
            <ac:spMk id="5" creationId="{AE223812-BA62-FE58-400E-8F132E0EA313}"/>
          </ac:spMkLst>
        </pc:spChg>
        <pc:spChg chg="add mod">
          <ac:chgData name="Mauro Villa" userId="55cf41f2-666e-4a8b-92e0-630878079bcc" providerId="ADAL" clId="{0AC4E50C-EFE7-49F0-888B-3275A7563024}" dt="2025-06-19T06:13:22.237" v="5013" actId="1076"/>
          <ac:spMkLst>
            <pc:docMk/>
            <pc:sldMk cId="202505285" sldId="1028"/>
            <ac:spMk id="8" creationId="{FD489173-E4C4-9547-C301-5C8F250A6C3B}"/>
          </ac:spMkLst>
        </pc:spChg>
        <pc:spChg chg="add mod">
          <ac:chgData name="Mauro Villa" userId="55cf41f2-666e-4a8b-92e0-630878079bcc" providerId="ADAL" clId="{0AC4E50C-EFE7-49F0-888B-3275A7563024}" dt="2025-06-19T06:13:07.884" v="5010"/>
          <ac:spMkLst>
            <pc:docMk/>
            <pc:sldMk cId="202505285" sldId="1028"/>
            <ac:spMk id="10" creationId="{B8438B2E-6495-2326-896C-D0616B841BC1}"/>
          </ac:spMkLst>
        </pc:spChg>
        <pc:spChg chg="add mod">
          <ac:chgData name="Mauro Villa" userId="55cf41f2-666e-4a8b-92e0-630878079bcc" providerId="ADAL" clId="{0AC4E50C-EFE7-49F0-888B-3275A7563024}" dt="2025-06-19T06:16:52.056" v="5032" actId="6549"/>
          <ac:spMkLst>
            <pc:docMk/>
            <pc:sldMk cId="202505285" sldId="1028"/>
            <ac:spMk id="12" creationId="{2AE3BA37-033A-E6D5-8C82-54B16BC86C8A}"/>
          </ac:spMkLst>
        </pc:spChg>
        <pc:spChg chg="add mod">
          <ac:chgData name="Mauro Villa" userId="55cf41f2-666e-4a8b-92e0-630878079bcc" providerId="ADAL" clId="{0AC4E50C-EFE7-49F0-888B-3275A7563024}" dt="2025-06-19T07:00:32.021" v="5405" actId="1035"/>
          <ac:spMkLst>
            <pc:docMk/>
            <pc:sldMk cId="202505285" sldId="1028"/>
            <ac:spMk id="40" creationId="{2148D3B6-D269-32A2-D2F1-86CAC7C9B4CF}"/>
          </ac:spMkLst>
        </pc:spChg>
        <pc:picChg chg="mod modCrop">
          <ac:chgData name="Mauro Villa" userId="55cf41f2-666e-4a8b-92e0-630878079bcc" providerId="ADAL" clId="{0AC4E50C-EFE7-49F0-888B-3275A7563024}" dt="2025-06-19T06:37:06.032" v="5210" actId="1037"/>
          <ac:picMkLst>
            <pc:docMk/>
            <pc:sldMk cId="202505285" sldId="1028"/>
            <ac:picMk id="9" creationId="{EB082010-05ED-FA9D-D28F-CFECC27CFA86}"/>
          </ac:picMkLst>
        </pc:picChg>
        <pc:picChg chg="add mod">
          <ac:chgData name="Mauro Villa" userId="55cf41f2-666e-4a8b-92e0-630878079bcc" providerId="ADAL" clId="{0AC4E50C-EFE7-49F0-888B-3275A7563024}" dt="2025-06-19T06:40:56.841" v="5252" actId="1076"/>
          <ac:picMkLst>
            <pc:docMk/>
            <pc:sldMk cId="202505285" sldId="1028"/>
            <ac:picMk id="11" creationId="{FDB30D3D-5B53-1989-6237-D82164690789}"/>
          </ac:picMkLst>
        </pc:picChg>
        <pc:picChg chg="add mod">
          <ac:chgData name="Mauro Villa" userId="55cf41f2-666e-4a8b-92e0-630878079bcc" providerId="ADAL" clId="{0AC4E50C-EFE7-49F0-888B-3275A7563024}" dt="2025-06-19T06:37:15.523" v="5211" actId="1076"/>
          <ac:picMkLst>
            <pc:docMk/>
            <pc:sldMk cId="202505285" sldId="1028"/>
            <ac:picMk id="13" creationId="{BF8F6D22-0C8C-5358-9F48-A3121AA69777}"/>
          </ac:picMkLst>
        </pc:picChg>
        <pc:cxnChg chg="add mod">
          <ac:chgData name="Mauro Villa" userId="55cf41f2-666e-4a8b-92e0-630878079bcc" providerId="ADAL" clId="{0AC4E50C-EFE7-49F0-888B-3275A7563024}" dt="2025-06-19T06:39:31.943" v="5232" actId="14100"/>
          <ac:cxnSpMkLst>
            <pc:docMk/>
            <pc:sldMk cId="202505285" sldId="1028"/>
            <ac:cxnSpMk id="15" creationId="{3A1F6242-BD4A-4846-E6A3-4FF9362F1BA9}"/>
          </ac:cxnSpMkLst>
        </pc:cxnChg>
        <pc:cxnChg chg="add mod">
          <ac:chgData name="Mauro Villa" userId="55cf41f2-666e-4a8b-92e0-630878079bcc" providerId="ADAL" clId="{0AC4E50C-EFE7-49F0-888B-3275A7563024}" dt="2025-06-19T06:40:04.861" v="5240" actId="14100"/>
          <ac:cxnSpMkLst>
            <pc:docMk/>
            <pc:sldMk cId="202505285" sldId="1028"/>
            <ac:cxnSpMk id="16" creationId="{3538B758-A654-486C-A743-D23D649EFE3A}"/>
          </ac:cxnSpMkLst>
        </pc:cxnChg>
        <pc:cxnChg chg="add mod">
          <ac:chgData name="Mauro Villa" userId="55cf41f2-666e-4a8b-92e0-630878079bcc" providerId="ADAL" clId="{0AC4E50C-EFE7-49F0-888B-3275A7563024}" dt="2025-06-19T06:41:01.515" v="5253" actId="14100"/>
          <ac:cxnSpMkLst>
            <pc:docMk/>
            <pc:sldMk cId="202505285" sldId="1028"/>
            <ac:cxnSpMk id="18" creationId="{E968633F-C7F9-A3C8-7DB1-0A27410B3E4E}"/>
          </ac:cxnSpMkLst>
        </pc:cxnChg>
        <pc:cxnChg chg="add mod">
          <ac:chgData name="Mauro Villa" userId="55cf41f2-666e-4a8b-92e0-630878079bcc" providerId="ADAL" clId="{0AC4E50C-EFE7-49F0-888B-3275A7563024}" dt="2025-06-19T06:40:21.904" v="5244" actId="14100"/>
          <ac:cxnSpMkLst>
            <pc:docMk/>
            <pc:sldMk cId="202505285" sldId="1028"/>
            <ac:cxnSpMk id="22" creationId="{FFA4C654-5DA4-9539-77C1-4312C63E4002}"/>
          </ac:cxnSpMkLst>
        </pc:cxnChg>
        <pc:cxnChg chg="add mod">
          <ac:chgData name="Mauro Villa" userId="55cf41f2-666e-4a8b-92e0-630878079bcc" providerId="ADAL" clId="{0AC4E50C-EFE7-49F0-888B-3275A7563024}" dt="2025-06-19T06:40:51.277" v="5250" actId="14100"/>
          <ac:cxnSpMkLst>
            <pc:docMk/>
            <pc:sldMk cId="202505285" sldId="1028"/>
            <ac:cxnSpMk id="25" creationId="{D16AAD55-A682-6E02-1152-042DE4B5B6EA}"/>
          </ac:cxnSpMkLst>
        </pc:cxnChg>
        <pc:cxnChg chg="add mod">
          <ac:chgData name="Mauro Villa" userId="55cf41f2-666e-4a8b-92e0-630878079bcc" providerId="ADAL" clId="{0AC4E50C-EFE7-49F0-888B-3275A7563024}" dt="2025-06-19T06:40:47.101" v="5249" actId="14100"/>
          <ac:cxnSpMkLst>
            <pc:docMk/>
            <pc:sldMk cId="202505285" sldId="1028"/>
            <ac:cxnSpMk id="34" creationId="{91F6BCD5-9AB4-0B41-1BA5-1B31E595E1CB}"/>
          </ac:cxnSpMkLst>
        </pc:cxnChg>
      </pc:sldChg>
      <pc:sldChg chg="modSp add del mod">
        <pc:chgData name="Mauro Villa" userId="55cf41f2-666e-4a8b-92e0-630878079bcc" providerId="ADAL" clId="{0AC4E50C-EFE7-49F0-888B-3275A7563024}" dt="2025-06-19T06:16:54.445" v="5033" actId="47"/>
        <pc:sldMkLst>
          <pc:docMk/>
          <pc:sldMk cId="894436768" sldId="1029"/>
        </pc:sldMkLst>
      </pc:sldChg>
      <pc:sldChg chg="addSp delSp modSp new mod ord">
        <pc:chgData name="Mauro Villa" userId="55cf41f2-666e-4a8b-92e0-630878079bcc" providerId="ADAL" clId="{0AC4E50C-EFE7-49F0-888B-3275A7563024}" dt="2025-06-19T09:40:40.542" v="5420" actId="14100"/>
        <pc:sldMkLst>
          <pc:docMk/>
          <pc:sldMk cId="2459853443" sldId="1030"/>
        </pc:sldMkLst>
        <pc:spChg chg="add mod">
          <ac:chgData name="Mauro Villa" userId="55cf41f2-666e-4a8b-92e0-630878079bcc" providerId="ADAL" clId="{0AC4E50C-EFE7-49F0-888B-3275A7563024}" dt="2025-06-19T09:40:40.542" v="5420" actId="14100"/>
          <ac:spMkLst>
            <pc:docMk/>
            <pc:sldMk cId="2459853443" sldId="1030"/>
            <ac:spMk id="4" creationId="{39E98A1B-9D9F-05EE-126F-7E86AC8C79D8}"/>
          </ac:spMkLst>
        </pc:spChg>
        <pc:spChg chg="add mod">
          <ac:chgData name="Mauro Villa" userId="55cf41f2-666e-4a8b-92e0-630878079bcc" providerId="ADAL" clId="{0AC4E50C-EFE7-49F0-888B-3275A7563024}" dt="2025-06-08T17:31:25.422" v="2678" actId="1076"/>
          <ac:spMkLst>
            <pc:docMk/>
            <pc:sldMk cId="2459853443" sldId="1030"/>
            <ac:spMk id="11" creationId="{02D528B4-EF55-03CA-0776-AC717F07A0E7}"/>
          </ac:spMkLst>
        </pc:spChg>
        <pc:picChg chg="add mod">
          <ac:chgData name="Mauro Villa" userId="55cf41f2-666e-4a8b-92e0-630878079bcc" providerId="ADAL" clId="{0AC4E50C-EFE7-49F0-888B-3275A7563024}" dt="2025-06-08T17:29:35.735" v="2635" actId="1076"/>
          <ac:picMkLst>
            <pc:docMk/>
            <pc:sldMk cId="2459853443" sldId="1030"/>
            <ac:picMk id="6" creationId="{E44FEBE2-C033-8963-160D-EE5A16B930AF}"/>
          </ac:picMkLst>
        </pc:picChg>
        <pc:picChg chg="add mod">
          <ac:chgData name="Mauro Villa" userId="55cf41f2-666e-4a8b-92e0-630878079bcc" providerId="ADAL" clId="{0AC4E50C-EFE7-49F0-888B-3275A7563024}" dt="2025-06-08T17:30:51.838" v="2645" actId="1076"/>
          <ac:picMkLst>
            <pc:docMk/>
            <pc:sldMk cId="2459853443" sldId="1030"/>
            <ac:picMk id="8" creationId="{486A9A89-AEB9-452F-FA15-7D96050C2216}"/>
          </ac:picMkLst>
        </pc:picChg>
        <pc:picChg chg="add mod">
          <ac:chgData name="Mauro Villa" userId="55cf41f2-666e-4a8b-92e0-630878079bcc" providerId="ADAL" clId="{0AC4E50C-EFE7-49F0-888B-3275A7563024}" dt="2025-06-08T17:30:43.173" v="2643" actId="1076"/>
          <ac:picMkLst>
            <pc:docMk/>
            <pc:sldMk cId="2459853443" sldId="1030"/>
            <ac:picMk id="10" creationId="{09C945E3-6F57-4EE3-82F7-575A787614B8}"/>
          </ac:picMkLst>
        </pc:picChg>
      </pc:sldChg>
      <pc:sldChg chg="addSp delSp modSp new mod ord">
        <pc:chgData name="Mauro Villa" userId="55cf41f2-666e-4a8b-92e0-630878079bcc" providerId="ADAL" clId="{0AC4E50C-EFE7-49F0-888B-3275A7563024}" dt="2025-06-19T06:25:42.412" v="5053"/>
        <pc:sldMkLst>
          <pc:docMk/>
          <pc:sldMk cId="2948191835" sldId="1031"/>
        </pc:sldMkLst>
        <pc:spChg chg="add mod ord">
          <ac:chgData name="Mauro Villa" userId="55cf41f2-666e-4a8b-92e0-630878079bcc" providerId="ADAL" clId="{0AC4E50C-EFE7-49F0-888B-3275A7563024}" dt="2025-06-08T17:38:27.629" v="2889" actId="207"/>
          <ac:spMkLst>
            <pc:docMk/>
            <pc:sldMk cId="2948191835" sldId="1031"/>
            <ac:spMk id="8" creationId="{DCFA60B8-1B2E-538F-7B3D-5638DD8BC3B3}"/>
          </ac:spMkLst>
        </pc:spChg>
        <pc:spChg chg="add mod">
          <ac:chgData name="Mauro Villa" userId="55cf41f2-666e-4a8b-92e0-630878079bcc" providerId="ADAL" clId="{0AC4E50C-EFE7-49F0-888B-3275A7563024}" dt="2025-06-08T17:35:35.383" v="2756" actId="20577"/>
          <ac:spMkLst>
            <pc:docMk/>
            <pc:sldMk cId="2948191835" sldId="1031"/>
            <ac:spMk id="9" creationId="{2DF7E45D-15B6-696F-D1E3-4768B9FEF333}"/>
          </ac:spMkLst>
        </pc:spChg>
        <pc:spChg chg="add mod">
          <ac:chgData name="Mauro Villa" userId="55cf41f2-666e-4a8b-92e0-630878079bcc" providerId="ADAL" clId="{0AC4E50C-EFE7-49F0-888B-3275A7563024}" dt="2025-06-08T17:38:14.582" v="2886" actId="1076"/>
          <ac:spMkLst>
            <pc:docMk/>
            <pc:sldMk cId="2948191835" sldId="1031"/>
            <ac:spMk id="13" creationId="{72A0CD5A-6002-7E75-6885-039C7B0D54C0}"/>
          </ac:spMkLst>
        </pc:spChg>
        <pc:picChg chg="add mod">
          <ac:chgData name="Mauro Villa" userId="55cf41f2-666e-4a8b-92e0-630878079bcc" providerId="ADAL" clId="{0AC4E50C-EFE7-49F0-888B-3275A7563024}" dt="2025-06-08T17:34:58.541" v="2693" actId="1076"/>
          <ac:picMkLst>
            <pc:docMk/>
            <pc:sldMk cId="2948191835" sldId="1031"/>
            <ac:picMk id="7" creationId="{E2477AA7-F54C-7B62-65A3-7A9C8E28444E}"/>
          </ac:picMkLst>
        </pc:picChg>
        <pc:picChg chg="add mod">
          <ac:chgData name="Mauro Villa" userId="55cf41f2-666e-4a8b-92e0-630878079bcc" providerId="ADAL" clId="{0AC4E50C-EFE7-49F0-888B-3275A7563024}" dt="2025-06-08T17:36:26.718" v="2762" actId="1076"/>
          <ac:picMkLst>
            <pc:docMk/>
            <pc:sldMk cId="2948191835" sldId="1031"/>
            <ac:picMk id="11" creationId="{99501E63-1A7F-794D-FF2C-2F3A627D98DB}"/>
          </ac:picMkLst>
        </pc:picChg>
      </pc:sldChg>
      <pc:sldChg chg="addSp delSp modSp add mod ord modAnim">
        <pc:chgData name="Mauro Villa" userId="55cf41f2-666e-4a8b-92e0-630878079bcc" providerId="ADAL" clId="{0AC4E50C-EFE7-49F0-888B-3275A7563024}" dt="2025-06-19T13:27:30.285" v="5607" actId="20577"/>
        <pc:sldMkLst>
          <pc:docMk/>
          <pc:sldMk cId="206140260" sldId="1032"/>
        </pc:sldMkLst>
        <pc:spChg chg="mod">
          <ac:chgData name="Mauro Villa" userId="55cf41f2-666e-4a8b-92e0-630878079bcc" providerId="ADAL" clId="{0AC4E50C-EFE7-49F0-888B-3275A7563024}" dt="2025-06-08T20:30:02.162" v="4867" actId="20577"/>
          <ac:spMkLst>
            <pc:docMk/>
            <pc:sldMk cId="206140260" sldId="1032"/>
            <ac:spMk id="4" creationId="{3EFC2299-01D3-7BF3-5421-06D6523381D5}"/>
          </ac:spMkLst>
        </pc:spChg>
        <pc:spChg chg="add mod">
          <ac:chgData name="Mauro Villa" userId="55cf41f2-666e-4a8b-92e0-630878079bcc" providerId="ADAL" clId="{0AC4E50C-EFE7-49F0-888B-3275A7563024}" dt="2025-06-19T13:27:30.285" v="5607" actId="20577"/>
          <ac:spMkLst>
            <pc:docMk/>
            <pc:sldMk cId="206140260" sldId="1032"/>
            <ac:spMk id="5" creationId="{12F39189-8C98-2E27-3E0D-853AE6E21822}"/>
          </ac:spMkLst>
        </pc:spChg>
        <pc:spChg chg="mod">
          <ac:chgData name="Mauro Villa" userId="55cf41f2-666e-4a8b-92e0-630878079bcc" providerId="ADAL" clId="{0AC4E50C-EFE7-49F0-888B-3275A7563024}" dt="2025-06-19T13:26:27.015" v="5578" actId="6549"/>
          <ac:spMkLst>
            <pc:docMk/>
            <pc:sldMk cId="206140260" sldId="1032"/>
            <ac:spMk id="6" creationId="{B09B948D-C110-A115-4A56-0FF7125DBD30}"/>
          </ac:spMkLst>
        </pc:spChg>
        <pc:picChg chg="add mod">
          <ac:chgData name="Mauro Villa" userId="55cf41f2-666e-4a8b-92e0-630878079bcc" providerId="ADAL" clId="{0AC4E50C-EFE7-49F0-888B-3275A7563024}" dt="2025-06-08T20:04:30.118" v="4134"/>
          <ac:picMkLst>
            <pc:docMk/>
            <pc:sldMk cId="206140260" sldId="1032"/>
            <ac:picMk id="2" creationId="{199DCBDE-DAD0-A98A-048F-A56CBEED00EC}"/>
          </ac:picMkLst>
        </pc:picChg>
      </pc:sldChg>
      <pc:sldChg chg="modSp add mod">
        <pc:chgData name="Mauro Villa" userId="55cf41f2-666e-4a8b-92e0-630878079bcc" providerId="ADAL" clId="{0AC4E50C-EFE7-49F0-888B-3275A7563024}" dt="2025-06-19T06:52:32.341" v="5381" actId="20577"/>
        <pc:sldMkLst>
          <pc:docMk/>
          <pc:sldMk cId="965324000" sldId="1033"/>
        </pc:sldMkLst>
        <pc:spChg chg="mod">
          <ac:chgData name="Mauro Villa" userId="55cf41f2-666e-4a8b-92e0-630878079bcc" providerId="ADAL" clId="{0AC4E50C-EFE7-49F0-888B-3275A7563024}" dt="2025-06-19T06:52:32.341" v="5381" actId="20577"/>
          <ac:spMkLst>
            <pc:docMk/>
            <pc:sldMk cId="965324000" sldId="1033"/>
            <ac:spMk id="4" creationId="{7FC1F8B3-86AD-47F3-A617-2DF375D2279B}"/>
          </ac:spMkLst>
        </pc:spChg>
      </pc:sldChg>
      <pc:sldChg chg="addSp modSp new mod">
        <pc:chgData name="Mauro Villa" userId="55cf41f2-666e-4a8b-92e0-630878079bcc" providerId="ADAL" clId="{0AC4E50C-EFE7-49F0-888B-3275A7563024}" dt="2025-06-19T07:00:11.055" v="5402" actId="403"/>
        <pc:sldMkLst>
          <pc:docMk/>
          <pc:sldMk cId="804074019" sldId="1034"/>
        </pc:sldMkLst>
        <pc:spChg chg="mod">
          <ac:chgData name="Mauro Villa" userId="55cf41f2-666e-4a8b-92e0-630878079bcc" providerId="ADAL" clId="{0AC4E50C-EFE7-49F0-888B-3275A7563024}" dt="2025-06-19T07:00:11.055" v="5402" actId="403"/>
          <ac:spMkLst>
            <pc:docMk/>
            <pc:sldMk cId="804074019" sldId="1034"/>
            <ac:spMk id="3" creationId="{3991328C-C1CA-8A8E-E241-FAD13E1C3371}"/>
          </ac:spMkLst>
        </pc:spChg>
        <pc:spChg chg="add mod">
          <ac:chgData name="Mauro Villa" userId="55cf41f2-666e-4a8b-92e0-630878079bcc" providerId="ADAL" clId="{0AC4E50C-EFE7-49F0-888B-3275A7563024}" dt="2025-06-08T20:09:38.432" v="4235" actId="14100"/>
          <ac:spMkLst>
            <pc:docMk/>
            <pc:sldMk cId="804074019" sldId="1034"/>
            <ac:spMk id="4" creationId="{70259762-2D2A-7C5A-1D64-D59AB2350218}"/>
          </ac:spMkLst>
        </pc:spChg>
        <pc:spChg chg="add mod">
          <ac:chgData name="Mauro Villa" userId="55cf41f2-666e-4a8b-92e0-630878079bcc" providerId="ADAL" clId="{0AC4E50C-EFE7-49F0-888B-3275A7563024}" dt="2025-06-08T20:11:40.615" v="4262" actId="1076"/>
          <ac:spMkLst>
            <pc:docMk/>
            <pc:sldMk cId="804074019" sldId="1034"/>
            <ac:spMk id="7" creationId="{CAF12411-1E9F-BA9B-27D6-8D0A7D2A2BC4}"/>
          </ac:spMkLst>
        </pc:spChg>
        <pc:spChg chg="add mod">
          <ac:chgData name="Mauro Villa" userId="55cf41f2-666e-4a8b-92e0-630878079bcc" providerId="ADAL" clId="{0AC4E50C-EFE7-49F0-888B-3275A7563024}" dt="2025-06-08T20:13:32.576" v="4302" actId="20577"/>
          <ac:spMkLst>
            <pc:docMk/>
            <pc:sldMk cId="804074019" sldId="1034"/>
            <ac:spMk id="12" creationId="{543E1A30-4847-86CA-C0F9-ED326E59C2C8}"/>
          </ac:spMkLst>
        </pc:spChg>
        <pc:picChg chg="add mod">
          <ac:chgData name="Mauro Villa" userId="55cf41f2-666e-4a8b-92e0-630878079bcc" providerId="ADAL" clId="{0AC4E50C-EFE7-49F0-888B-3275A7563024}" dt="2025-06-08T20:11:47.063" v="4265" actId="1076"/>
          <ac:picMkLst>
            <pc:docMk/>
            <pc:sldMk cId="804074019" sldId="1034"/>
            <ac:picMk id="6" creationId="{117E1A54-8C5D-C588-2D1F-8C93C23E07C2}"/>
          </ac:picMkLst>
        </pc:picChg>
        <pc:picChg chg="add mod">
          <ac:chgData name="Mauro Villa" userId="55cf41f2-666e-4a8b-92e0-630878079bcc" providerId="ADAL" clId="{0AC4E50C-EFE7-49F0-888B-3275A7563024}" dt="2025-06-08T20:11:44.591" v="4264" actId="1076"/>
          <ac:picMkLst>
            <pc:docMk/>
            <pc:sldMk cId="804074019" sldId="1034"/>
            <ac:picMk id="9" creationId="{EA4A5F1B-8763-D91A-86CB-580927A423DF}"/>
          </ac:picMkLst>
        </pc:picChg>
        <pc:picChg chg="add mod">
          <ac:chgData name="Mauro Villa" userId="55cf41f2-666e-4a8b-92e0-630878079bcc" providerId="ADAL" clId="{0AC4E50C-EFE7-49F0-888B-3275A7563024}" dt="2025-06-08T20:13:15.310" v="4268" actId="1076"/>
          <ac:picMkLst>
            <pc:docMk/>
            <pc:sldMk cId="804074019" sldId="1034"/>
            <ac:picMk id="11" creationId="{55BB2E3C-B696-8390-BB77-C0DE22520FC2}"/>
          </ac:picMkLst>
        </pc:picChg>
      </pc:sldChg>
      <pc:sldChg chg="addSp delSp modSp new mod">
        <pc:chgData name="Mauro Villa" userId="55cf41f2-666e-4a8b-92e0-630878079bcc" providerId="ADAL" clId="{0AC4E50C-EFE7-49F0-888B-3275A7563024}" dt="2025-06-19T07:00:02.322" v="5399" actId="403"/>
        <pc:sldMkLst>
          <pc:docMk/>
          <pc:sldMk cId="3451926477" sldId="1035"/>
        </pc:sldMkLst>
        <pc:spChg chg="mod">
          <ac:chgData name="Mauro Villa" userId="55cf41f2-666e-4a8b-92e0-630878079bcc" providerId="ADAL" clId="{0AC4E50C-EFE7-49F0-888B-3275A7563024}" dt="2025-06-19T07:00:02.322" v="5399" actId="403"/>
          <ac:spMkLst>
            <pc:docMk/>
            <pc:sldMk cId="3451926477" sldId="1035"/>
            <ac:spMk id="3" creationId="{22979F66-6FE4-84BE-E6C4-E74200B4A624}"/>
          </ac:spMkLst>
        </pc:spChg>
        <pc:spChg chg="add mod">
          <ac:chgData name="Mauro Villa" userId="55cf41f2-666e-4a8b-92e0-630878079bcc" providerId="ADAL" clId="{0AC4E50C-EFE7-49F0-888B-3275A7563024}" dt="2025-06-08T20:15:44.463" v="4337" actId="947"/>
          <ac:spMkLst>
            <pc:docMk/>
            <pc:sldMk cId="3451926477" sldId="1035"/>
            <ac:spMk id="6" creationId="{6F8C993E-4293-506C-540B-749464D835BE}"/>
          </ac:spMkLst>
        </pc:spChg>
        <pc:picChg chg="add mod">
          <ac:chgData name="Mauro Villa" userId="55cf41f2-666e-4a8b-92e0-630878079bcc" providerId="ADAL" clId="{0AC4E50C-EFE7-49F0-888B-3275A7563024}" dt="2025-06-08T20:15:57.534" v="4339" actId="1076"/>
          <ac:picMkLst>
            <pc:docMk/>
            <pc:sldMk cId="3451926477" sldId="1035"/>
            <ac:picMk id="5" creationId="{26DC871F-9DD8-41E7-DE36-6DEC87519849}"/>
          </ac:picMkLst>
        </pc:picChg>
      </pc:sldChg>
      <pc:sldChg chg="new del">
        <pc:chgData name="Mauro Villa" userId="55cf41f2-666e-4a8b-92e0-630878079bcc" providerId="ADAL" clId="{0AC4E50C-EFE7-49F0-888B-3275A7563024}" dt="2025-06-19T06:10:05.372" v="4994" actId="2696"/>
        <pc:sldMkLst>
          <pc:docMk/>
          <pc:sldMk cId="3874786464" sldId="1037"/>
        </pc:sldMkLst>
      </pc:sldChg>
      <pc:sldChg chg="addSp delSp modSp add mod">
        <pc:chgData name="Mauro Villa" userId="55cf41f2-666e-4a8b-92e0-630878079bcc" providerId="ADAL" clId="{0AC4E50C-EFE7-49F0-888B-3275A7563024}" dt="2025-06-19T06:30:37.010" v="5084" actId="20577"/>
        <pc:sldMkLst>
          <pc:docMk/>
          <pc:sldMk cId="282882533" sldId="1038"/>
        </pc:sldMkLst>
        <pc:spChg chg="del">
          <ac:chgData name="Mauro Villa" userId="55cf41f2-666e-4a8b-92e0-630878079bcc" providerId="ADAL" clId="{0AC4E50C-EFE7-49F0-888B-3275A7563024}" dt="2025-06-19T06:07:06.878" v="4966" actId="478"/>
          <ac:spMkLst>
            <pc:docMk/>
            <pc:sldMk cId="282882533" sldId="1038"/>
            <ac:spMk id="2" creationId="{53FB52F9-C7A2-41B2-97A1-7431379E4EEF}"/>
          </ac:spMkLst>
        </pc:spChg>
        <pc:spChg chg="mod">
          <ac:chgData name="Mauro Villa" userId="55cf41f2-666e-4a8b-92e0-630878079bcc" providerId="ADAL" clId="{0AC4E50C-EFE7-49F0-888B-3275A7563024}" dt="2025-06-19T06:08:36.749" v="4980" actId="1076"/>
          <ac:spMkLst>
            <pc:docMk/>
            <pc:sldMk cId="282882533" sldId="1038"/>
            <ac:spMk id="3" creationId="{91FA3A22-3B8D-D582-E426-812BA56AC0B3}"/>
          </ac:spMkLst>
        </pc:spChg>
        <pc:spChg chg="mod">
          <ac:chgData name="Mauro Villa" userId="55cf41f2-666e-4a8b-92e0-630878079bcc" providerId="ADAL" clId="{0AC4E50C-EFE7-49F0-888B-3275A7563024}" dt="2025-06-19T06:07:00.453" v="4965" actId="404"/>
          <ac:spMkLst>
            <pc:docMk/>
            <pc:sldMk cId="282882533" sldId="1038"/>
            <ac:spMk id="7" creationId="{84D6E418-34D6-DFE6-6FC7-14E4B4FF6E3E}"/>
          </ac:spMkLst>
        </pc:spChg>
        <pc:spChg chg="add mod">
          <ac:chgData name="Mauro Villa" userId="55cf41f2-666e-4a8b-92e0-630878079bcc" providerId="ADAL" clId="{0AC4E50C-EFE7-49F0-888B-3275A7563024}" dt="2025-06-19T06:30:37.010" v="5084" actId="20577"/>
          <ac:spMkLst>
            <pc:docMk/>
            <pc:sldMk cId="282882533" sldId="1038"/>
            <ac:spMk id="10" creationId="{B459B8C2-60CE-E6C7-56A5-E4C57B9B70AF}"/>
          </ac:spMkLst>
        </pc:spChg>
        <pc:picChg chg="add mod ord modCrop">
          <ac:chgData name="Mauro Villa" userId="55cf41f2-666e-4a8b-92e0-630878079bcc" providerId="ADAL" clId="{0AC4E50C-EFE7-49F0-888B-3275A7563024}" dt="2025-06-19T06:08:46.327" v="4982" actId="14100"/>
          <ac:picMkLst>
            <pc:docMk/>
            <pc:sldMk cId="282882533" sldId="1038"/>
            <ac:picMk id="5" creationId="{7F6DCF58-3E30-A603-4FC8-A5FDEFD95C4E}"/>
          </ac:picMkLst>
        </pc:picChg>
        <pc:picChg chg="mod modCrop">
          <ac:chgData name="Mauro Villa" userId="55cf41f2-666e-4a8b-92e0-630878079bcc" providerId="ADAL" clId="{0AC4E50C-EFE7-49F0-888B-3275A7563024}" dt="2025-06-19T06:08:32.633" v="4979" actId="14100"/>
          <ac:picMkLst>
            <pc:docMk/>
            <pc:sldMk cId="282882533" sldId="1038"/>
            <ac:picMk id="6" creationId="{D2665879-1EAB-645A-BEF5-7399A00077BD}"/>
          </ac:picMkLst>
        </pc:picChg>
        <pc:picChg chg="add mod">
          <ac:chgData name="Mauro Villa" userId="55cf41f2-666e-4a8b-92e0-630878079bcc" providerId="ADAL" clId="{0AC4E50C-EFE7-49F0-888B-3275A7563024}" dt="2025-06-19T06:09:02.800" v="4985" actId="14100"/>
          <ac:picMkLst>
            <pc:docMk/>
            <pc:sldMk cId="282882533" sldId="1038"/>
            <ac:picMk id="9" creationId="{B0642EF8-689C-F68A-72B0-95BAE23CE5C2}"/>
          </ac:picMkLst>
        </pc:picChg>
      </pc:sldChg>
      <pc:sldChg chg="new">
        <pc:chgData name="Mauro Villa" userId="55cf41f2-666e-4a8b-92e0-630878079bcc" providerId="ADAL" clId="{0AC4E50C-EFE7-49F0-888B-3275A7563024}" dt="2025-06-19T06:11:01.768" v="4997" actId="680"/>
        <pc:sldMkLst>
          <pc:docMk/>
          <pc:sldMk cId="373760692" sldId="1039"/>
        </pc:sldMkLst>
      </pc:sldChg>
      <pc:sldChg chg="add">
        <pc:chgData name="Mauro Villa" userId="55cf41f2-666e-4a8b-92e0-630878079bcc" providerId="ADAL" clId="{0AC4E50C-EFE7-49F0-888B-3275A7563024}" dt="2025-06-19T06:11:49.204" v="5004"/>
        <pc:sldMkLst>
          <pc:docMk/>
          <pc:sldMk cId="2601619432" sldId="1040"/>
        </pc:sldMkLst>
      </pc:sldChg>
      <pc:sldChg chg="add mod modShow">
        <pc:chgData name="Mauro Villa" userId="55cf41f2-666e-4a8b-92e0-630878079bcc" providerId="ADAL" clId="{0AC4E50C-EFE7-49F0-888B-3275A7563024}" dt="2025-06-20T06:18:05.116" v="5658" actId="729"/>
        <pc:sldMkLst>
          <pc:docMk/>
          <pc:sldMk cId="3275264327" sldId="1041"/>
        </pc:sldMkLst>
      </pc:sldChg>
      <pc:sldMasterChg chg="delSldLayout">
        <pc:chgData name="Mauro Villa" userId="55cf41f2-666e-4a8b-92e0-630878079bcc" providerId="ADAL" clId="{0AC4E50C-EFE7-49F0-888B-3275A7563024}" dt="2025-06-08T20:23:43.988" v="4850" actId="47"/>
        <pc:sldMasterMkLst>
          <pc:docMk/>
          <pc:sldMasterMk cId="2862937686" sldId="2147483719"/>
        </pc:sldMasterMkLst>
        <pc:sldLayoutChg chg="del">
          <pc:chgData name="Mauro Villa" userId="55cf41f2-666e-4a8b-92e0-630878079bcc" providerId="ADAL" clId="{0AC4E50C-EFE7-49F0-888B-3275A7563024}" dt="2025-06-08T20:23:43.988" v="4850" actId="47"/>
          <pc:sldLayoutMkLst>
            <pc:docMk/>
            <pc:sldMasterMk cId="2862937686" sldId="2147483719"/>
            <pc:sldLayoutMk cId="1967110193" sldId="2147483733"/>
          </pc:sldLayoutMkLst>
        </pc:sldLayoutChg>
      </pc:sldMasterChg>
    </pc:docChg>
  </pc:docChgLst>
  <pc:docChgLst>
    <pc:chgData name="Mauro Villa" userId="55cf41f2-666e-4a8b-92e0-630878079bcc" providerId="ADAL" clId="{2F8129D1-29CD-4590-92F0-D5FBA8DF3926}"/>
    <pc:docChg chg="undo custSel addSld delSld modSld sldOrd">
      <pc:chgData name="Mauro Villa" userId="55cf41f2-666e-4a8b-92e0-630878079bcc" providerId="ADAL" clId="{2F8129D1-29CD-4590-92F0-D5FBA8DF3926}" dt="2024-06-23T19:36:29.672" v="6486" actId="1076"/>
      <pc:docMkLst>
        <pc:docMk/>
      </pc:docMkLst>
      <pc:sldChg chg="addSp delSp modSp mod">
        <pc:chgData name="Mauro Villa" userId="55cf41f2-666e-4a8b-92e0-630878079bcc" providerId="ADAL" clId="{2F8129D1-29CD-4590-92F0-D5FBA8DF3926}" dt="2024-06-14T12:24:47.418" v="295" actId="732"/>
        <pc:sldMkLst>
          <pc:docMk/>
          <pc:sldMk cId="1287997679" sldId="256"/>
        </pc:sldMkLst>
      </pc:sldChg>
      <pc:sldChg chg="modSp add mod modTransition">
        <pc:chgData name="Mauro Villa" userId="55cf41f2-666e-4a8b-92e0-630878079bcc" providerId="ADAL" clId="{2F8129D1-29CD-4590-92F0-D5FBA8DF3926}" dt="2024-06-14T15:16:23.943" v="5638" actId="2165"/>
        <pc:sldMkLst>
          <pc:docMk/>
          <pc:sldMk cId="4072948427" sldId="257"/>
        </pc:sldMkLst>
      </pc:sldChg>
      <pc:sldChg chg="addSp delSp modSp add mod">
        <pc:chgData name="Mauro Villa" userId="55cf41f2-666e-4a8b-92e0-630878079bcc" providerId="ADAL" clId="{2F8129D1-29CD-4590-92F0-D5FBA8DF3926}" dt="2024-06-14T14:10:56.058" v="4158" actId="1076"/>
        <pc:sldMkLst>
          <pc:docMk/>
          <pc:sldMk cId="150761615" sldId="259"/>
        </pc:sldMkLst>
      </pc:sldChg>
      <pc:sldChg chg="modSp add mod">
        <pc:chgData name="Mauro Villa" userId="55cf41f2-666e-4a8b-92e0-630878079bcc" providerId="ADAL" clId="{2F8129D1-29CD-4590-92F0-D5FBA8DF3926}" dt="2024-06-14T15:32:21.553" v="6331" actId="27636"/>
        <pc:sldMkLst>
          <pc:docMk/>
          <pc:sldMk cId="2714340914" sldId="260"/>
        </pc:sldMkLst>
      </pc:sldChg>
      <pc:sldChg chg="addSp modSp add mod">
        <pc:chgData name="Mauro Villa" userId="55cf41f2-666e-4a8b-92e0-630878079bcc" providerId="ADAL" clId="{2F8129D1-29CD-4590-92F0-D5FBA8DF3926}" dt="2024-06-14T14:10:28.735" v="4123"/>
        <pc:sldMkLst>
          <pc:docMk/>
          <pc:sldMk cId="467414659" sldId="263"/>
        </pc:sldMkLst>
      </pc:sldChg>
      <pc:sldChg chg="modSp mod">
        <pc:chgData name="Mauro Villa" userId="55cf41f2-666e-4a8b-92e0-630878079bcc" providerId="ADAL" clId="{2F8129D1-29CD-4590-92F0-D5FBA8DF3926}" dt="2024-06-14T10:36:23.510" v="129" actId="1076"/>
        <pc:sldMkLst>
          <pc:docMk/>
          <pc:sldMk cId="1719423698" sldId="265"/>
        </pc:sldMkLst>
      </pc:sldChg>
      <pc:sldChg chg="addSp modSp add mod">
        <pc:chgData name="Mauro Villa" userId="55cf41f2-666e-4a8b-92e0-630878079bcc" providerId="ADAL" clId="{2F8129D1-29CD-4590-92F0-D5FBA8DF3926}" dt="2024-06-14T15:09:58.486" v="5548" actId="1076"/>
        <pc:sldMkLst>
          <pc:docMk/>
          <pc:sldMk cId="388868423" sldId="266"/>
        </pc:sldMkLst>
      </pc:sldChg>
      <pc:sldChg chg="addSp delSp modSp add mod ord">
        <pc:chgData name="Mauro Villa" userId="55cf41f2-666e-4a8b-92e0-630878079bcc" providerId="ADAL" clId="{2F8129D1-29CD-4590-92F0-D5FBA8DF3926}" dt="2024-06-14T14:10:44.374" v="4156" actId="1036"/>
        <pc:sldMkLst>
          <pc:docMk/>
          <pc:sldMk cId="3665621647" sldId="275"/>
        </pc:sldMkLst>
      </pc:sldChg>
      <pc:sldChg chg="modSp mod">
        <pc:chgData name="Mauro Villa" userId="55cf41f2-666e-4a8b-92e0-630878079bcc" providerId="ADAL" clId="{2F8129D1-29CD-4590-92F0-D5FBA8DF3926}" dt="2024-06-14T10:42:34.611" v="195" actId="27636"/>
        <pc:sldMkLst>
          <pc:docMk/>
          <pc:sldMk cId="2699166272" sldId="282"/>
        </pc:sldMkLst>
      </pc:sldChg>
      <pc:sldChg chg="modSp add mod">
        <pc:chgData name="Mauro Villa" userId="55cf41f2-666e-4a8b-92e0-630878079bcc" providerId="ADAL" clId="{2F8129D1-29CD-4590-92F0-D5FBA8DF3926}" dt="2024-06-14T14:43:34.894" v="4661" actId="1076"/>
        <pc:sldMkLst>
          <pc:docMk/>
          <pc:sldMk cId="0" sldId="283"/>
        </pc:sldMkLst>
      </pc:sldChg>
      <pc:sldChg chg="modSp add mod">
        <pc:chgData name="Mauro Villa" userId="55cf41f2-666e-4a8b-92e0-630878079bcc" providerId="ADAL" clId="{2F8129D1-29CD-4590-92F0-D5FBA8DF3926}" dt="2024-06-14T14:50:48.415" v="4740" actId="20577"/>
        <pc:sldMkLst>
          <pc:docMk/>
          <pc:sldMk cId="0" sldId="285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91887951" sldId="316"/>
        </pc:sldMkLst>
      </pc:sldChg>
      <pc:sldChg chg="addSp modSp add mod">
        <pc:chgData name="Mauro Villa" userId="55cf41f2-666e-4a8b-92e0-630878079bcc" providerId="ADAL" clId="{2F8129D1-29CD-4590-92F0-D5FBA8DF3926}" dt="2024-06-14T14:16:39.161" v="4212"/>
        <pc:sldMkLst>
          <pc:docMk/>
          <pc:sldMk cId="1747893050" sldId="327"/>
        </pc:sldMkLst>
      </pc:sldChg>
      <pc:sldChg chg="addSp modSp add mod">
        <pc:chgData name="Mauro Villa" userId="55cf41f2-666e-4a8b-92e0-630878079bcc" providerId="ADAL" clId="{2F8129D1-29CD-4590-92F0-D5FBA8DF3926}" dt="2024-06-14T14:17:17.785" v="4220" actId="207"/>
        <pc:sldMkLst>
          <pc:docMk/>
          <pc:sldMk cId="1052786004" sldId="328"/>
        </pc:sldMkLst>
      </pc:sldChg>
      <pc:sldChg chg="addSp modSp add mod">
        <pc:chgData name="Mauro Villa" userId="55cf41f2-666e-4a8b-92e0-630878079bcc" providerId="ADAL" clId="{2F8129D1-29CD-4590-92F0-D5FBA8DF3926}" dt="2024-06-14T14:17:34.978" v="4222" actId="207"/>
        <pc:sldMkLst>
          <pc:docMk/>
          <pc:sldMk cId="1704161202" sldId="332"/>
        </pc:sldMkLst>
      </pc:sldChg>
      <pc:sldChg chg="addSp modSp">
        <pc:chgData name="Mauro Villa" userId="55cf41f2-666e-4a8b-92e0-630878079bcc" providerId="ADAL" clId="{2F8129D1-29CD-4590-92F0-D5FBA8DF3926}" dt="2024-06-14T14:10:12.944" v="4118"/>
        <pc:sldMkLst>
          <pc:docMk/>
          <pc:sldMk cId="420976012" sldId="467"/>
        </pc:sldMkLst>
      </pc:sldChg>
      <pc:sldChg chg="del ord">
        <pc:chgData name="Mauro Villa" userId="55cf41f2-666e-4a8b-92e0-630878079bcc" providerId="ADAL" clId="{2F8129D1-29CD-4590-92F0-D5FBA8DF3926}" dt="2024-06-14T12:37:16.687" v="506" actId="47"/>
        <pc:sldMkLst>
          <pc:docMk/>
          <pc:sldMk cId="2762479114" sldId="917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792351228" sldId="921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578126741" sldId="924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107922401" sldId="925"/>
        </pc:sldMkLst>
      </pc:sldChg>
      <pc:sldChg chg="addSp modSp mod">
        <pc:chgData name="Mauro Villa" userId="55cf41f2-666e-4a8b-92e0-630878079bcc" providerId="ADAL" clId="{2F8129D1-29CD-4590-92F0-D5FBA8DF3926}" dt="2024-06-14T15:07:05.846" v="5480" actId="6549"/>
        <pc:sldMkLst>
          <pc:docMk/>
          <pc:sldMk cId="491792228" sldId="927"/>
        </pc:sldMkLst>
      </pc:sldChg>
      <pc:sldChg chg="addSp modSp mod ord">
        <pc:chgData name="Mauro Villa" userId="55cf41f2-666e-4a8b-92e0-630878079bcc" providerId="ADAL" clId="{2F8129D1-29CD-4590-92F0-D5FBA8DF3926}" dt="2024-06-14T14:10:26.859" v="4122"/>
        <pc:sldMkLst>
          <pc:docMk/>
          <pc:sldMk cId="310365466" sldId="934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76612730" sldId="935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878832957" sldId="936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1719572264" sldId="937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3322337321" sldId="938"/>
        </pc:sldMkLst>
      </pc:sldChg>
      <pc:sldChg chg="modSp mod ord">
        <pc:chgData name="Mauro Villa" userId="55cf41f2-666e-4a8b-92e0-630878079bcc" providerId="ADAL" clId="{2F8129D1-29CD-4590-92F0-D5FBA8DF3926}" dt="2024-06-14T15:00:58.606" v="4989" actId="20577"/>
        <pc:sldMkLst>
          <pc:docMk/>
          <pc:sldMk cId="2478553021" sldId="942"/>
        </pc:sldMkLst>
      </pc:sldChg>
      <pc:sldChg chg="modSp mod ord">
        <pc:chgData name="Mauro Villa" userId="55cf41f2-666e-4a8b-92e0-630878079bcc" providerId="ADAL" clId="{2F8129D1-29CD-4590-92F0-D5FBA8DF3926}" dt="2024-06-14T15:05:31.771" v="5426" actId="20577"/>
        <pc:sldMkLst>
          <pc:docMk/>
          <pc:sldMk cId="2028447435" sldId="943"/>
        </pc:sldMkLst>
      </pc:sldChg>
      <pc:sldChg chg="modSp mod ord">
        <pc:chgData name="Mauro Villa" userId="55cf41f2-666e-4a8b-92e0-630878079bcc" providerId="ADAL" clId="{2F8129D1-29CD-4590-92F0-D5FBA8DF3926}" dt="2024-06-14T15:31:00.931" v="6325" actId="403"/>
        <pc:sldMkLst>
          <pc:docMk/>
          <pc:sldMk cId="1494704144" sldId="946"/>
        </pc:sldMkLst>
      </pc:sldChg>
      <pc:sldChg chg="modSp add mod">
        <pc:chgData name="Mauro Villa" userId="55cf41f2-666e-4a8b-92e0-630878079bcc" providerId="ADAL" clId="{2F8129D1-29CD-4590-92F0-D5FBA8DF3926}" dt="2024-06-14T14:54:37.962" v="4759" actId="120"/>
        <pc:sldMkLst>
          <pc:docMk/>
          <pc:sldMk cId="0" sldId="947"/>
        </pc:sldMkLst>
      </pc:sldChg>
      <pc:sldChg chg="del">
        <pc:chgData name="Mauro Villa" userId="55cf41f2-666e-4a8b-92e0-630878079bcc" providerId="ADAL" clId="{2F8129D1-29CD-4590-92F0-D5FBA8DF3926}" dt="2024-06-14T14:18:45.499" v="4224" actId="47"/>
        <pc:sldMkLst>
          <pc:docMk/>
          <pc:sldMk cId="612167456" sldId="947"/>
        </pc:sldMkLst>
      </pc:sldChg>
      <pc:sldChg chg="del">
        <pc:chgData name="Mauro Villa" userId="55cf41f2-666e-4a8b-92e0-630878079bcc" providerId="ADAL" clId="{2F8129D1-29CD-4590-92F0-D5FBA8DF3926}" dt="2024-06-14T14:18:48.322" v="4225" actId="47"/>
        <pc:sldMkLst>
          <pc:docMk/>
          <pc:sldMk cId="3345340495" sldId="948"/>
        </pc:sldMkLst>
      </pc:sldChg>
      <pc:sldChg chg="del">
        <pc:chgData name="Mauro Villa" userId="55cf41f2-666e-4a8b-92e0-630878079bcc" providerId="ADAL" clId="{2F8129D1-29CD-4590-92F0-D5FBA8DF3926}" dt="2024-06-14T14:18:50.428" v="4226" actId="47"/>
        <pc:sldMkLst>
          <pc:docMk/>
          <pc:sldMk cId="4255520637" sldId="950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4048367898" sldId="951"/>
        </pc:sldMkLst>
      </pc:sldChg>
      <pc:sldChg chg="del">
        <pc:chgData name="Mauro Villa" userId="55cf41f2-666e-4a8b-92e0-630878079bcc" providerId="ADAL" clId="{2F8129D1-29CD-4590-92F0-D5FBA8DF3926}" dt="2024-06-14T15:31:40.629" v="6326" actId="47"/>
        <pc:sldMkLst>
          <pc:docMk/>
          <pc:sldMk cId="323361998" sldId="952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410805943" sldId="953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2710604226" sldId="954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1512724630" sldId="956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173919420" sldId="957"/>
        </pc:sldMkLst>
      </pc:sldChg>
      <pc:sldChg chg="del">
        <pc:chgData name="Mauro Villa" userId="55cf41f2-666e-4a8b-92e0-630878079bcc" providerId="ADAL" clId="{2F8129D1-29CD-4590-92F0-D5FBA8DF3926}" dt="2024-06-14T15:31:40.629" v="6326" actId="47"/>
        <pc:sldMkLst>
          <pc:docMk/>
          <pc:sldMk cId="1522867901" sldId="958"/>
        </pc:sldMkLst>
      </pc:sldChg>
      <pc:sldChg chg="del">
        <pc:chgData name="Mauro Villa" userId="55cf41f2-666e-4a8b-92e0-630878079bcc" providerId="ADAL" clId="{2F8129D1-29CD-4590-92F0-D5FBA8DF3926}" dt="2024-06-14T15:31:40.629" v="6326" actId="47"/>
        <pc:sldMkLst>
          <pc:docMk/>
          <pc:sldMk cId="4030896831" sldId="960"/>
        </pc:sldMkLst>
      </pc:sldChg>
      <pc:sldChg chg="addSp delSp modSp mod ord">
        <pc:chgData name="Mauro Villa" userId="55cf41f2-666e-4a8b-92e0-630878079bcc" providerId="ADAL" clId="{2F8129D1-29CD-4590-92F0-D5FBA8DF3926}" dt="2024-06-14T15:42:43.440" v="6477"/>
        <pc:sldMkLst>
          <pc:docMk/>
          <pc:sldMk cId="1026132201" sldId="962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3945746518" sldId="963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3162163844" sldId="964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1808109430" sldId="965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2723883451" sldId="966"/>
        </pc:sldMkLst>
      </pc:sldChg>
      <pc:sldChg chg="del">
        <pc:chgData name="Mauro Villa" userId="55cf41f2-666e-4a8b-92e0-630878079bcc" providerId="ADAL" clId="{2F8129D1-29CD-4590-92F0-D5FBA8DF3926}" dt="2024-06-14T14:09:59.615" v="4116" actId="47"/>
        <pc:sldMkLst>
          <pc:docMk/>
          <pc:sldMk cId="1862003223" sldId="967"/>
        </pc:sldMkLst>
      </pc:sldChg>
      <pc:sldChg chg="del">
        <pc:chgData name="Mauro Villa" userId="55cf41f2-666e-4a8b-92e0-630878079bcc" providerId="ADAL" clId="{2F8129D1-29CD-4590-92F0-D5FBA8DF3926}" dt="2024-06-14T14:18:06.616" v="4223" actId="47"/>
        <pc:sldMkLst>
          <pc:docMk/>
          <pc:sldMk cId="1249835388" sldId="968"/>
        </pc:sldMkLst>
      </pc:sldChg>
      <pc:sldChg chg="addSp delSp modSp new mod">
        <pc:chgData name="Mauro Villa" userId="55cf41f2-666e-4a8b-92e0-630878079bcc" providerId="ADAL" clId="{2F8129D1-29CD-4590-92F0-D5FBA8DF3926}" dt="2024-06-14T14:10:15.312" v="4119"/>
        <pc:sldMkLst>
          <pc:docMk/>
          <pc:sldMk cId="561585200" sldId="969"/>
        </pc:sldMkLst>
      </pc:sldChg>
      <pc:sldChg chg="addSp modSp new mod">
        <pc:chgData name="Mauro Villa" userId="55cf41f2-666e-4a8b-92e0-630878079bcc" providerId="ADAL" clId="{2F8129D1-29CD-4590-92F0-D5FBA8DF3926}" dt="2024-06-14T14:10:59.867" v="4159"/>
        <pc:sldMkLst>
          <pc:docMk/>
          <pc:sldMk cId="175220246" sldId="970"/>
        </pc:sldMkLst>
      </pc:sldChg>
      <pc:sldChg chg="addSp modSp new mod">
        <pc:chgData name="Mauro Villa" userId="55cf41f2-666e-4a8b-92e0-630878079bcc" providerId="ADAL" clId="{2F8129D1-29CD-4590-92F0-D5FBA8DF3926}" dt="2024-06-14T14:11:09.108" v="4161" actId="1076"/>
        <pc:sldMkLst>
          <pc:docMk/>
          <pc:sldMk cId="2592963711" sldId="971"/>
        </pc:sldMkLst>
      </pc:sldChg>
      <pc:sldChg chg="addSp delSp modSp new mod">
        <pc:chgData name="Mauro Villa" userId="55cf41f2-666e-4a8b-92e0-630878079bcc" providerId="ADAL" clId="{2F8129D1-29CD-4590-92F0-D5FBA8DF3926}" dt="2024-06-14T13:32:57.257" v="3181" actId="20577"/>
        <pc:sldMkLst>
          <pc:docMk/>
          <pc:sldMk cId="1092023243" sldId="972"/>
        </pc:sldMkLst>
      </pc:sldChg>
      <pc:sldChg chg="delSp add del mod">
        <pc:chgData name="Mauro Villa" userId="55cf41f2-666e-4a8b-92e0-630878079bcc" providerId="ADAL" clId="{2F8129D1-29CD-4590-92F0-D5FBA8DF3926}" dt="2024-06-14T12:37:12.905" v="505" actId="47"/>
        <pc:sldMkLst>
          <pc:docMk/>
          <pc:sldMk cId="1131909539" sldId="973"/>
        </pc:sldMkLst>
      </pc:sldChg>
      <pc:sldChg chg="addSp delSp modSp add mod">
        <pc:chgData name="Mauro Villa" userId="55cf41f2-666e-4a8b-92e0-630878079bcc" providerId="ADAL" clId="{2F8129D1-29CD-4590-92F0-D5FBA8DF3926}" dt="2024-06-14T14:10:23.720" v="4121" actId="1076"/>
        <pc:sldMkLst>
          <pc:docMk/>
          <pc:sldMk cId="1660345514" sldId="974"/>
        </pc:sldMkLst>
      </pc:sldChg>
      <pc:sldChg chg="addSp delSp modSp new mod">
        <pc:chgData name="Mauro Villa" userId="55cf41f2-666e-4a8b-92e0-630878079bcc" providerId="ADAL" clId="{2F8129D1-29CD-4590-92F0-D5FBA8DF3926}" dt="2024-06-14T14:11:32.954" v="4166" actId="1076"/>
        <pc:sldMkLst>
          <pc:docMk/>
          <pc:sldMk cId="200328028" sldId="975"/>
        </pc:sldMkLst>
      </pc:sldChg>
      <pc:sldChg chg="addSp delSp modSp new del mod">
        <pc:chgData name="Mauro Villa" userId="55cf41f2-666e-4a8b-92e0-630878079bcc" providerId="ADAL" clId="{2F8129D1-29CD-4590-92F0-D5FBA8DF3926}" dt="2024-06-14T13:13:45.082" v="2423" actId="47"/>
        <pc:sldMkLst>
          <pc:docMk/>
          <pc:sldMk cId="3330525228" sldId="975"/>
        </pc:sldMkLst>
      </pc:sldChg>
      <pc:sldChg chg="addSp delSp modSp new mod">
        <pc:chgData name="Mauro Villa" userId="55cf41f2-666e-4a8b-92e0-630878079bcc" providerId="ADAL" clId="{2F8129D1-29CD-4590-92F0-D5FBA8DF3926}" dt="2024-06-14T14:11:40.344" v="4167"/>
        <pc:sldMkLst>
          <pc:docMk/>
          <pc:sldMk cId="301361926" sldId="976"/>
        </pc:sldMkLst>
      </pc:sldChg>
      <pc:sldChg chg="addSp delSp modSp new mod">
        <pc:chgData name="Mauro Villa" userId="55cf41f2-666e-4a8b-92e0-630878079bcc" providerId="ADAL" clId="{2F8129D1-29CD-4590-92F0-D5FBA8DF3926}" dt="2024-06-14T14:11:42.706" v="4168"/>
        <pc:sldMkLst>
          <pc:docMk/>
          <pc:sldMk cId="4030165210" sldId="977"/>
        </pc:sldMkLst>
      </pc:sldChg>
      <pc:sldChg chg="new del">
        <pc:chgData name="Mauro Villa" userId="55cf41f2-666e-4a8b-92e0-630878079bcc" providerId="ADAL" clId="{2F8129D1-29CD-4590-92F0-D5FBA8DF3926}" dt="2024-06-14T14:18:06.616" v="4223" actId="47"/>
        <pc:sldMkLst>
          <pc:docMk/>
          <pc:sldMk cId="2755254659" sldId="978"/>
        </pc:sldMkLst>
      </pc:sldChg>
      <pc:sldChg chg="add">
        <pc:chgData name="Mauro Villa" userId="55cf41f2-666e-4a8b-92e0-630878079bcc" providerId="ADAL" clId="{2F8129D1-29CD-4590-92F0-D5FBA8DF3926}" dt="2024-06-14T15:32:21.428" v="6330"/>
        <pc:sldMkLst>
          <pc:docMk/>
          <pc:sldMk cId="4107555768" sldId="978"/>
        </pc:sldMkLst>
      </pc:sldChg>
      <pc:sldChg chg="addSp delSp modSp new mod">
        <pc:chgData name="Mauro Villa" userId="55cf41f2-666e-4a8b-92e0-630878079bcc" providerId="ADAL" clId="{2F8129D1-29CD-4590-92F0-D5FBA8DF3926}" dt="2024-06-14T14:12:03.359" v="4175" actId="20577"/>
        <pc:sldMkLst>
          <pc:docMk/>
          <pc:sldMk cId="2594440349" sldId="979"/>
        </pc:sldMkLst>
      </pc:sldChg>
      <pc:sldChg chg="addSp delSp modSp new mod">
        <pc:chgData name="Mauro Villa" userId="55cf41f2-666e-4a8b-92e0-630878079bcc" providerId="ADAL" clId="{2F8129D1-29CD-4590-92F0-D5FBA8DF3926}" dt="2024-06-14T14:12:06.449" v="4176"/>
        <pc:sldMkLst>
          <pc:docMk/>
          <pc:sldMk cId="585182183" sldId="980"/>
        </pc:sldMkLst>
      </pc:sldChg>
      <pc:sldChg chg="addSp delSp modSp new mod">
        <pc:chgData name="Mauro Villa" userId="55cf41f2-666e-4a8b-92e0-630878079bcc" providerId="ADAL" clId="{2F8129D1-29CD-4590-92F0-D5FBA8DF3926}" dt="2024-06-14T14:12:07.738" v="4177"/>
        <pc:sldMkLst>
          <pc:docMk/>
          <pc:sldMk cId="2184397057" sldId="981"/>
        </pc:sldMkLst>
      </pc:sldChg>
      <pc:sldChg chg="new del">
        <pc:chgData name="Mauro Villa" userId="55cf41f2-666e-4a8b-92e0-630878079bcc" providerId="ADAL" clId="{2F8129D1-29CD-4590-92F0-D5FBA8DF3926}" dt="2024-06-14T14:18:06.616" v="4223" actId="47"/>
        <pc:sldMkLst>
          <pc:docMk/>
          <pc:sldMk cId="3341943936" sldId="982"/>
        </pc:sldMkLst>
      </pc:sldChg>
      <pc:sldChg chg="addSp delSp modSp add mod">
        <pc:chgData name="Mauro Villa" userId="55cf41f2-666e-4a8b-92e0-630878079bcc" providerId="ADAL" clId="{2F8129D1-29CD-4590-92F0-D5FBA8DF3926}" dt="2024-06-14T14:12:09.271" v="4178"/>
        <pc:sldMkLst>
          <pc:docMk/>
          <pc:sldMk cId="3503992359" sldId="983"/>
        </pc:sldMkLst>
      </pc:sldChg>
      <pc:sldChg chg="new del">
        <pc:chgData name="Mauro Villa" userId="55cf41f2-666e-4a8b-92e0-630878079bcc" providerId="ADAL" clId="{2F8129D1-29CD-4590-92F0-D5FBA8DF3926}" dt="2024-06-14T14:54:47.713" v="4760" actId="47"/>
        <pc:sldMkLst>
          <pc:docMk/>
          <pc:sldMk cId="2450637551" sldId="984"/>
        </pc:sldMkLst>
      </pc:sldChg>
      <pc:sldChg chg="new del">
        <pc:chgData name="Mauro Villa" userId="55cf41f2-666e-4a8b-92e0-630878079bcc" providerId="ADAL" clId="{2F8129D1-29CD-4590-92F0-D5FBA8DF3926}" dt="2024-06-14T14:16:01.356" v="4199" actId="47"/>
        <pc:sldMkLst>
          <pc:docMk/>
          <pc:sldMk cId="3398142437" sldId="984"/>
        </pc:sldMkLst>
      </pc:sldChg>
      <pc:sldChg chg="new del">
        <pc:chgData name="Mauro Villa" userId="55cf41f2-666e-4a8b-92e0-630878079bcc" providerId="ADAL" clId="{2F8129D1-29CD-4590-92F0-D5FBA8DF3926}" dt="2024-06-14T15:01:51.043" v="5000" actId="47"/>
        <pc:sldMkLst>
          <pc:docMk/>
          <pc:sldMk cId="2309595024" sldId="985"/>
        </pc:sldMkLst>
      </pc:sldChg>
      <pc:sldChg chg="new del">
        <pc:chgData name="Mauro Villa" userId="55cf41f2-666e-4a8b-92e0-630878079bcc" providerId="ADAL" clId="{2F8129D1-29CD-4590-92F0-D5FBA8DF3926}" dt="2024-06-14T15:01:52.497" v="5001" actId="47"/>
        <pc:sldMkLst>
          <pc:docMk/>
          <pc:sldMk cId="1141954823" sldId="986"/>
        </pc:sldMkLst>
      </pc:sldChg>
      <pc:sldChg chg="new">
        <pc:chgData name="Mauro Villa" userId="55cf41f2-666e-4a8b-92e0-630878079bcc" providerId="ADAL" clId="{2F8129D1-29CD-4590-92F0-D5FBA8DF3926}" dt="2024-06-14T14:41:49.263" v="4616" actId="680"/>
        <pc:sldMkLst>
          <pc:docMk/>
          <pc:sldMk cId="1386057641" sldId="987"/>
        </pc:sldMkLst>
      </pc:sldChg>
      <pc:sldChg chg="new">
        <pc:chgData name="Mauro Villa" userId="55cf41f2-666e-4a8b-92e0-630878079bcc" providerId="ADAL" clId="{2F8129D1-29CD-4590-92F0-D5FBA8DF3926}" dt="2024-06-14T14:41:49.469" v="4617" actId="680"/>
        <pc:sldMkLst>
          <pc:docMk/>
          <pc:sldMk cId="1072094608" sldId="988"/>
        </pc:sldMkLst>
      </pc:sldChg>
      <pc:sldChg chg="new del">
        <pc:chgData name="Mauro Villa" userId="55cf41f2-666e-4a8b-92e0-630878079bcc" providerId="ADAL" clId="{2F8129D1-29CD-4590-92F0-D5FBA8DF3926}" dt="2024-06-14T15:31:40.629" v="6326" actId="47"/>
        <pc:sldMkLst>
          <pc:docMk/>
          <pc:sldMk cId="2956516608" sldId="989"/>
        </pc:sldMkLst>
      </pc:sldChg>
      <pc:sldChg chg="modSp add mod">
        <pc:chgData name="Mauro Villa" userId="55cf41f2-666e-4a8b-92e0-630878079bcc" providerId="ADAL" clId="{2F8129D1-29CD-4590-92F0-D5FBA8DF3926}" dt="2024-06-14T14:43:13.642" v="4659" actId="207"/>
        <pc:sldMkLst>
          <pc:docMk/>
          <pc:sldMk cId="0" sldId="990"/>
        </pc:sldMkLst>
      </pc:sldChg>
      <pc:sldChg chg="addSp modSp add del mod">
        <pc:chgData name="Mauro Villa" userId="55cf41f2-666e-4a8b-92e0-630878079bcc" providerId="ADAL" clId="{2F8129D1-29CD-4590-92F0-D5FBA8DF3926}" dt="2024-06-23T19:36:29.672" v="6486" actId="1076"/>
        <pc:sldMkLst>
          <pc:docMk/>
          <pc:sldMk cId="0" sldId="991"/>
        </pc:sldMkLst>
      </pc:sldChg>
      <pc:sldChg chg="modSp add del mod">
        <pc:chgData name="Mauro Villa" userId="55cf41f2-666e-4a8b-92e0-630878079bcc" providerId="ADAL" clId="{2F8129D1-29CD-4590-92F0-D5FBA8DF3926}" dt="2024-06-14T14:53:55.568" v="4751" actId="1076"/>
        <pc:sldMkLst>
          <pc:docMk/>
          <pc:sldMk cId="0" sldId="992"/>
        </pc:sldMkLst>
      </pc:sldChg>
      <pc:sldChg chg="add del ord">
        <pc:chgData name="Mauro Villa" userId="55cf41f2-666e-4a8b-92e0-630878079bcc" providerId="ADAL" clId="{2F8129D1-29CD-4590-92F0-D5FBA8DF3926}" dt="2024-06-14T14:56:24.140" v="4780"/>
        <pc:sldMkLst>
          <pc:docMk/>
          <pc:sldMk cId="0" sldId="993"/>
        </pc:sldMkLst>
      </pc:sldChg>
      <pc:sldChg chg="modSp add mod">
        <pc:chgData name="Mauro Villa" userId="55cf41f2-666e-4a8b-92e0-630878079bcc" providerId="ADAL" clId="{2F8129D1-29CD-4590-92F0-D5FBA8DF3926}" dt="2024-06-14T14:54:21.450" v="4755" actId="14100"/>
        <pc:sldMkLst>
          <pc:docMk/>
          <pc:sldMk cId="0" sldId="994"/>
        </pc:sldMkLst>
      </pc:sldChg>
      <pc:sldChg chg="modSp add del mod">
        <pc:chgData name="Mauro Villa" userId="55cf41f2-666e-4a8b-92e0-630878079bcc" providerId="ADAL" clId="{2F8129D1-29CD-4590-92F0-D5FBA8DF3926}" dt="2024-06-14T15:02:20.250" v="5002" actId="47"/>
        <pc:sldMkLst>
          <pc:docMk/>
          <pc:sldMk cId="105108788" sldId="995"/>
        </pc:sldMkLst>
      </pc:sldChg>
      <pc:sldChg chg="modSp add mod">
        <pc:chgData name="Mauro Villa" userId="55cf41f2-666e-4a8b-92e0-630878079bcc" providerId="ADAL" clId="{2F8129D1-29CD-4590-92F0-D5FBA8DF3926}" dt="2024-06-14T15:45:13.680" v="6482" actId="20577"/>
        <pc:sldMkLst>
          <pc:docMk/>
          <pc:sldMk cId="903743938" sldId="996"/>
        </pc:sldMkLst>
      </pc:sldChg>
      <pc:sldChg chg="addSp modSp new mod">
        <pc:chgData name="Mauro Villa" userId="55cf41f2-666e-4a8b-92e0-630878079bcc" providerId="ADAL" clId="{2F8129D1-29CD-4590-92F0-D5FBA8DF3926}" dt="2024-06-14T15:06:21.070" v="5468" actId="20577"/>
        <pc:sldMkLst>
          <pc:docMk/>
          <pc:sldMk cId="120729051" sldId="997"/>
        </pc:sldMkLst>
      </pc:sldChg>
      <pc:sldChg chg="new del">
        <pc:chgData name="Mauro Villa" userId="55cf41f2-666e-4a8b-92e0-630878079bcc" providerId="ADAL" clId="{2F8129D1-29CD-4590-92F0-D5FBA8DF3926}" dt="2024-06-14T15:11:27.012" v="5582" actId="47"/>
        <pc:sldMkLst>
          <pc:docMk/>
          <pc:sldMk cId="2665123122" sldId="998"/>
        </pc:sldMkLst>
      </pc:sldChg>
      <pc:sldChg chg="modSp add mod">
        <pc:chgData name="Mauro Villa" userId="55cf41f2-666e-4a8b-92e0-630878079bcc" providerId="ADAL" clId="{2F8129D1-29CD-4590-92F0-D5FBA8DF3926}" dt="2024-06-14T15:11:11.256" v="5581" actId="2711"/>
        <pc:sldMkLst>
          <pc:docMk/>
          <pc:sldMk cId="3229107230" sldId="999"/>
        </pc:sldMkLst>
      </pc:sldChg>
      <pc:sldChg chg="new del">
        <pc:chgData name="Mauro Villa" userId="55cf41f2-666e-4a8b-92e0-630878079bcc" providerId="ADAL" clId="{2F8129D1-29CD-4590-92F0-D5FBA8DF3926}" dt="2024-06-14T15:30:42.261" v="6323" actId="47"/>
        <pc:sldMkLst>
          <pc:docMk/>
          <pc:sldMk cId="4041833597" sldId="1000"/>
        </pc:sldMkLst>
      </pc:sldChg>
      <pc:sldChg chg="addSp modSp add mod ord modTransition">
        <pc:chgData name="Mauro Villa" userId="55cf41f2-666e-4a8b-92e0-630878079bcc" providerId="ADAL" clId="{2F8129D1-29CD-4590-92F0-D5FBA8DF3926}" dt="2024-06-14T15:30:32.142" v="6322" actId="20577"/>
        <pc:sldMkLst>
          <pc:docMk/>
          <pc:sldMk cId="2445023906" sldId="1001"/>
        </pc:sldMkLst>
      </pc:sldChg>
      <pc:sldChg chg="modSp add del mod">
        <pc:chgData name="Mauro Villa" userId="55cf41f2-666e-4a8b-92e0-630878079bcc" providerId="ADAL" clId="{2F8129D1-29CD-4590-92F0-D5FBA8DF3926}" dt="2024-06-14T15:14:29.036" v="5587"/>
        <pc:sldMkLst>
          <pc:docMk/>
          <pc:sldMk cId="3670932220" sldId="1001"/>
        </pc:sldMkLst>
      </pc:sldChg>
      <pc:sldChg chg="add del">
        <pc:chgData name="Mauro Villa" userId="55cf41f2-666e-4a8b-92e0-630878079bcc" providerId="ADAL" clId="{2F8129D1-29CD-4590-92F0-D5FBA8DF3926}" dt="2024-06-14T15:14:29.036" v="5587"/>
        <pc:sldMkLst>
          <pc:docMk/>
          <pc:sldMk cId="276239193" sldId="1002"/>
        </pc:sldMkLst>
      </pc:sldChg>
      <pc:sldChg chg="add del">
        <pc:chgData name="Mauro Villa" userId="55cf41f2-666e-4a8b-92e0-630878079bcc" providerId="ADAL" clId="{2F8129D1-29CD-4590-92F0-D5FBA8DF3926}" dt="2024-06-14T15:42:28.058" v="6475" actId="47"/>
        <pc:sldMkLst>
          <pc:docMk/>
          <pc:sldMk cId="1441509489" sldId="1002"/>
        </pc:sldMkLst>
      </pc:sldChg>
      <pc:sldChg chg="add">
        <pc:chgData name="Mauro Villa" userId="55cf41f2-666e-4a8b-92e0-630878079bcc" providerId="ADAL" clId="{2F8129D1-29CD-4590-92F0-D5FBA8DF3926}" dt="2024-06-14T15:32:21.428" v="6330"/>
        <pc:sldMkLst>
          <pc:docMk/>
          <pc:sldMk cId="975761612" sldId="1003"/>
        </pc:sldMkLst>
      </pc:sldChg>
    </pc:docChg>
  </pc:docChgLst>
  <pc:docChgLst>
    <pc:chgData name="Mauro Villa" userId="137354bc-8369-486a-a5fa-294e1d70ad2d" providerId="ADAL" clId="{8DC018AA-4AD1-448F-B36B-5ED11784C702}"/>
    <pc:docChg chg="undo custSel addSld modSld sldOrd">
      <pc:chgData name="Mauro Villa" userId="137354bc-8369-486a-a5fa-294e1d70ad2d" providerId="ADAL" clId="{8DC018AA-4AD1-448F-B36B-5ED11784C702}" dt="2023-06-22T14:06:34.700" v="1512" actId="14100"/>
      <pc:docMkLst>
        <pc:docMk/>
      </pc:docMkLst>
      <pc:sldChg chg="modSp mod">
        <pc:chgData name="Mauro Villa" userId="137354bc-8369-486a-a5fa-294e1d70ad2d" providerId="ADAL" clId="{8DC018AA-4AD1-448F-B36B-5ED11784C702}" dt="2023-06-16T07:00:21.639" v="3" actId="1076"/>
        <pc:sldMkLst>
          <pc:docMk/>
          <pc:sldMk cId="1719423698" sldId="265"/>
        </pc:sldMkLst>
      </pc:sldChg>
      <pc:sldChg chg="addSp modSp mod">
        <pc:chgData name="Mauro Villa" userId="137354bc-8369-486a-a5fa-294e1d70ad2d" providerId="ADAL" clId="{8DC018AA-4AD1-448F-B36B-5ED11784C702}" dt="2023-06-22T13:58:40.932" v="1467" actId="1076"/>
        <pc:sldMkLst>
          <pc:docMk/>
          <pc:sldMk cId="2699166272" sldId="282"/>
        </pc:sldMkLst>
      </pc:sldChg>
      <pc:sldChg chg="modSp mod">
        <pc:chgData name="Mauro Villa" userId="137354bc-8369-486a-a5fa-294e1d70ad2d" providerId="ADAL" clId="{8DC018AA-4AD1-448F-B36B-5ED11784C702}" dt="2023-06-20T10:00:42.512" v="785" actId="20577"/>
        <pc:sldMkLst>
          <pc:docMk/>
          <pc:sldMk cId="420976012" sldId="467"/>
        </pc:sldMkLst>
      </pc:sldChg>
      <pc:sldChg chg="delSp modAnim">
        <pc:chgData name="Mauro Villa" userId="137354bc-8369-486a-a5fa-294e1d70ad2d" providerId="ADAL" clId="{8DC018AA-4AD1-448F-B36B-5ED11784C702}" dt="2023-06-20T11:08:43.285" v="1437" actId="478"/>
        <pc:sldMkLst>
          <pc:docMk/>
          <pc:sldMk cId="2762479114" sldId="917"/>
        </pc:sldMkLst>
      </pc:sldChg>
      <pc:sldChg chg="modSp mod">
        <pc:chgData name="Mauro Villa" userId="137354bc-8369-486a-a5fa-294e1d70ad2d" providerId="ADAL" clId="{8DC018AA-4AD1-448F-B36B-5ED11784C702}" dt="2023-06-20T11:08:26.626" v="1435" actId="20577"/>
        <pc:sldMkLst>
          <pc:docMk/>
          <pc:sldMk cId="310365466" sldId="934"/>
        </pc:sldMkLst>
      </pc:sldChg>
      <pc:sldChg chg="modSp mod">
        <pc:chgData name="Mauro Villa" userId="137354bc-8369-486a-a5fa-294e1d70ad2d" providerId="ADAL" clId="{8DC018AA-4AD1-448F-B36B-5ED11784C702}" dt="2023-06-19T10:23:31.497" v="748" actId="20577"/>
        <pc:sldMkLst>
          <pc:docMk/>
          <pc:sldMk cId="2028447435" sldId="943"/>
        </pc:sldMkLst>
      </pc:sldChg>
      <pc:sldChg chg="addSp modSp mod">
        <pc:chgData name="Mauro Villa" userId="137354bc-8369-486a-a5fa-294e1d70ad2d" providerId="ADAL" clId="{8DC018AA-4AD1-448F-B36B-5ED11784C702}" dt="2023-06-19T10:18:32.730" v="66" actId="14100"/>
        <pc:sldMkLst>
          <pc:docMk/>
          <pc:sldMk cId="4255520637" sldId="950"/>
        </pc:sldMkLst>
      </pc:sldChg>
      <pc:sldChg chg="addSp delSp modSp mod ord">
        <pc:chgData name="Mauro Villa" userId="137354bc-8369-486a-a5fa-294e1d70ad2d" providerId="ADAL" clId="{8DC018AA-4AD1-448F-B36B-5ED11784C702}" dt="2023-06-20T11:06:40.905" v="1357" actId="21"/>
        <pc:sldMkLst>
          <pc:docMk/>
          <pc:sldMk cId="173919420" sldId="957"/>
        </pc:sldMkLst>
      </pc:sldChg>
      <pc:sldChg chg="addSp modSp mod">
        <pc:chgData name="Mauro Villa" userId="137354bc-8369-486a-a5fa-294e1d70ad2d" providerId="ADAL" clId="{8DC018AA-4AD1-448F-B36B-5ED11784C702}" dt="2023-06-22T14:06:34.700" v="1512" actId="14100"/>
        <pc:sldMkLst>
          <pc:docMk/>
          <pc:sldMk cId="4030896831" sldId="960"/>
        </pc:sldMkLst>
      </pc:sldChg>
      <pc:sldChg chg="new">
        <pc:chgData name="Mauro Villa" userId="137354bc-8369-486a-a5fa-294e1d70ad2d" providerId="ADAL" clId="{8DC018AA-4AD1-448F-B36B-5ED11784C702}" dt="2023-06-19T10:14:44.831" v="6" actId="680"/>
        <pc:sldMkLst>
          <pc:docMk/>
          <pc:sldMk cId="3945746518" sldId="963"/>
        </pc:sldMkLst>
      </pc:sldChg>
      <pc:sldChg chg="addSp delSp modSp new mod">
        <pc:chgData name="Mauro Villa" userId="137354bc-8369-486a-a5fa-294e1d70ad2d" providerId="ADAL" clId="{8DC018AA-4AD1-448F-B36B-5ED11784C702}" dt="2023-06-20T10:10:56.988" v="1137"/>
        <pc:sldMkLst>
          <pc:docMk/>
          <pc:sldMk cId="3162163844" sldId="964"/>
        </pc:sldMkLst>
      </pc:sldChg>
      <pc:sldChg chg="addSp delSp modSp new mod">
        <pc:chgData name="Mauro Villa" userId="137354bc-8369-486a-a5fa-294e1d70ad2d" providerId="ADAL" clId="{8DC018AA-4AD1-448F-B36B-5ED11784C702}" dt="2023-06-20T10:10:58.541" v="1138"/>
        <pc:sldMkLst>
          <pc:docMk/>
          <pc:sldMk cId="1808109430" sldId="965"/>
        </pc:sldMkLst>
      </pc:sldChg>
      <pc:sldChg chg="addSp modSp new mod">
        <pc:chgData name="Mauro Villa" userId="137354bc-8369-486a-a5fa-294e1d70ad2d" providerId="ADAL" clId="{8DC018AA-4AD1-448F-B36B-5ED11784C702}" dt="2023-06-20T11:03:21.589" v="1352" actId="20577"/>
        <pc:sldMkLst>
          <pc:docMk/>
          <pc:sldMk cId="2723883451" sldId="966"/>
        </pc:sldMkLst>
      </pc:sldChg>
      <pc:sldChg chg="addSp delSp modSp new mod">
        <pc:chgData name="Mauro Villa" userId="137354bc-8369-486a-a5fa-294e1d70ad2d" providerId="ADAL" clId="{8DC018AA-4AD1-448F-B36B-5ED11784C702}" dt="2023-06-20T11:07:23.645" v="1400" actId="478"/>
        <pc:sldMkLst>
          <pc:docMk/>
          <pc:sldMk cId="1862003223" sldId="967"/>
        </pc:sldMkLst>
      </pc:sldChg>
      <pc:sldChg chg="add modAnim">
        <pc:chgData name="Mauro Villa" userId="137354bc-8369-486a-a5fa-294e1d70ad2d" providerId="ADAL" clId="{8DC018AA-4AD1-448F-B36B-5ED11784C702}" dt="2023-06-20T11:08:52.700" v="1438"/>
        <pc:sldMkLst>
          <pc:docMk/>
          <pc:sldMk cId="1249835388" sldId="9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5C2B-4EA4-9E47-A255-D9153F61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2E1-E005-644A-8139-DA1CBCF84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4617-A359-6041-A081-B7194CE668DD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F636A-D487-ED42-B437-716B23108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2881-AE89-D240-BBC1-E17AF7D8D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E840-1DF0-FF4C-9C6D-01F899730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8CA-757C-DD46-AA18-46E465E95CE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FDE-94A2-9546-9FED-5A58034438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01C67-FE7F-3096-52F9-29DA64752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5B0A95-6D9F-81E4-6CA1-4C3ACAE1C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121DA6-0D1B-A4FF-E1F2-89ADC61E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67A596-624E-A504-FA9E-CFACBB78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2225F-B087-B563-C0DD-548B0687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9952473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CDF19C-CB4B-17BE-CAF3-21A3F488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311C08-E631-A92B-15DA-C854B1D72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F9E35B-BA45-6BA5-3BDE-174C29B4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0BFF30-31DF-3C6A-6B51-F8592852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4F134B-A20E-4616-92FF-9EF6BC0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0206903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C997E7E-B897-B9CA-3108-A5390442E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ECCB32-F142-C488-58D2-E76E4B2B4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392F6C-4385-94D4-9D7B-DFCFE2EC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5530C-D8E6-74EF-6131-84C62F27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D66FFC-E2AC-2165-D54A-F6ACB65F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9176312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436" y="1"/>
            <a:ext cx="8736353" cy="60350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" y="731520"/>
            <a:ext cx="9143999" cy="40711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ACD4057-C5DE-5341-A318-644001AFAC2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3164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456989"/>
            <a:ext cx="6826566" cy="646938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455306"/>
            <a:ext cx="6807242" cy="283075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7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425F67AF-67CE-944B-941D-9D4306743E6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307192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9130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13228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4473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E0D8A5-805C-D783-4422-CAB4CB19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9FB465-E62B-FEED-EBBA-662EB1D33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3A9467-25A4-B1FF-64BB-FC554076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638A-F95A-4353-8017-B1CBFF9DC728}" type="datetime1">
              <a:rPr lang="it-IT" smtClean="0"/>
              <a:t>01/09/2025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F29C59-0C61-8E1A-77F1-A94E3628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BFED42-6C60-B5CE-44E8-A2D7198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7C4C-9EF3-477A-86F7-8C3FA6913D4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68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0F2AB-4913-D43B-422B-1B2AC9B2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6A1542-2DA2-C8E5-7725-E10862D51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1C9F29-2711-7529-89F0-63DCD166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4461B8-EE6D-6DC0-B32C-AB10D225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03C3F8-29EB-59E9-BBD1-91AAC7E2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0890763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3681CF-14DD-1ACD-F3AA-B41BE9B0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84793-E551-94C7-233E-12B8821E1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08D8EE-035C-4958-6336-2BAD8B39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2F4FE3-393B-CBA6-32BA-8E295958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951868-38C7-0D1D-AF8B-C647B184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49D6A6-27D0-1677-08B7-1407ABF2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3912882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F2AD4-3BB1-68D5-8FD6-446CC8C5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D898A0-95B1-57DF-85B1-93C2405EC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486AD4-F55A-93F4-9DA0-445C31FD7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EC923F-9581-63A5-3DB3-1A5DBD0FB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87A166-2825-A0E9-1B76-3E1BD47BB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05A188-F89E-4A43-273A-5FCE5BF9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0BE3A4D-0F50-145D-4D22-FC307F8D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64D525-A6F0-1609-A214-EF761244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89648980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DF37E-7096-E029-605F-EEE243BB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BFBA8B-0621-003C-C190-F9731222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28D59C-EE6E-0DBE-4621-9E82B09B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A49FE6-304F-BDC2-5104-CAC6DACC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25421333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8EB929-8FCF-1C30-CC4C-945D6525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2BC5FB-7B24-0AF6-94CC-F44505BE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6E284B-059E-200F-A335-0B7BCE0C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27344311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E115F-5609-D41C-B04D-152D4404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859AC-0C4F-44ED-370C-9CE88CC3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C4CD375-BBC4-CA85-D93B-1E9E50BA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FAB210-7E70-616B-FFB3-2832A9F7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37572E-2B37-9814-CE6B-E99F4A54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ABCABC-93CB-2D95-A969-E226F882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2424924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EC7CF-497E-E424-FB72-6ED91A95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84285A0-5009-DBD1-987E-0916018DD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5B86D1-F209-8718-BB8F-2394D3B7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C383D6-C38F-B9DB-EB8B-278BF664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07FDF7-EFA8-5138-9D4D-AE58F29E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7029FD-2401-C94D-69AD-A7662BF6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1269648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172060-B788-48EA-69BF-5CFD9DF1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43A88D-B1CC-E40F-E790-EA32968EB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5C6F8C-4597-182F-BC37-77607DF8B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01/09/2025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E9F916-65B2-F18F-249F-4D76DEC04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42D679-3CDF-D2A6-C9D9-E45E27317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6293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676" r:id="rId14"/>
    <p:sldLayoutId id="2147483677" r:id="rId15"/>
    <p:sldLayoutId id="2147483678" r:id="rId16"/>
    <p:sldLayoutId id="2147483679" r:id="rId1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7019"/>
            <a:ext cx="9143998" cy="328059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31539" y="-2948881"/>
            <a:ext cx="3280918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02522" y="-2777901"/>
            <a:ext cx="3280596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17017"/>
            <a:ext cx="6406863" cy="32805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774039"/>
            <a:ext cx="3742610" cy="3329347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18" y="551329"/>
            <a:ext cx="7540322" cy="2196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Breve aggiornamento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sullo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stato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FOOT</a:t>
            </a:r>
            <a:endParaRPr lang="en-US" sz="36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013011" y="3653118"/>
            <a:ext cx="7504463" cy="109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Villa (INFN Bologna)</a:t>
            </a:r>
          </a:p>
          <a:p>
            <a:pPr defTabSz="914400">
              <a:spcBef>
                <a:spcPts val="1000"/>
              </a:spcBef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September 2025   - </a:t>
            </a:r>
            <a:r>
              <a:rPr lang="en-US" sz="2400" i="1" dirty="0">
                <a:latin typeface="+mn-lt"/>
                <a:ea typeface="+mn-ea"/>
                <a:cs typeface="+mn-cs"/>
              </a:rPr>
              <a:t>Pavia</a:t>
            </a:r>
            <a:endParaRPr lang="en-US" sz="24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FOOT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 INFN NEWS sito">
            <a:extLst>
              <a:ext uri="{FF2B5EF4-FFF2-40B4-BE49-F238E27FC236}">
                <a16:creationId xmlns:a16="http://schemas.microsoft.com/office/drawing/2014/main" id="{E8C8BD2E-95F0-654E-B406-A50A98E0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4186" cy="9287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942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10</a:t>
            </a:fld>
            <a:endParaRPr lang="en-US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2A12226A-96EB-4C61-8E71-80BF40634F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6558476"/>
              </p:ext>
            </p:extLst>
          </p:nvPr>
        </p:nvGraphicFramePr>
        <p:xfrm>
          <a:off x="371863" y="2546099"/>
          <a:ext cx="8359671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6">
                  <a:extLst>
                    <a:ext uri="{9D8B030D-6E8A-4147-A177-3AD203B41FA5}">
                      <a16:colId xmlns:a16="http://schemas.microsoft.com/office/drawing/2014/main" val="4109397634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691343506"/>
                    </a:ext>
                  </a:extLst>
                </a:gridCol>
                <a:gridCol w="3385402">
                  <a:extLst>
                    <a:ext uri="{9D8B030D-6E8A-4147-A177-3AD203B41FA5}">
                      <a16:colId xmlns:a16="http://schemas.microsoft.com/office/drawing/2014/main" val="90836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Richieste di sblocco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Richieste (k€)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Sezione/voci principali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SJ missioni  x CNAO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xx.0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Varie sedi coinvolte (non tutte)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SJ Bonus dottorandi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BO (da usare per il CNAO); richieste a consuntivo (poche) e a preventivo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Altri sbocchi??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79606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Richieste addizionali &amp; sblocchi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41AD5-7239-5219-0D64-BF753ABA6A0F}"/>
              </a:ext>
            </a:extLst>
          </p:cNvPr>
          <p:cNvSpPr txBox="1"/>
          <p:nvPr/>
        </p:nvSpPr>
        <p:spPr>
          <a:xfrm>
            <a:off x="315390" y="865702"/>
            <a:ext cx="86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Nessuna richiesta addizionale! </a:t>
            </a:r>
            <a:r>
              <a:rPr lang="it-IT" dirty="0">
                <a:sym typeface="Wingdings" panose="05000000000000000000" pitchFamily="2" charset="2"/>
              </a:rPr>
              <a:t> In caso di necessità ci aiuteremo tra le sezioni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8703BA-915A-8B6A-2581-BE0732F97590}"/>
              </a:ext>
            </a:extLst>
          </p:cNvPr>
          <p:cNvSpPr txBox="1"/>
          <p:nvPr/>
        </p:nvSpPr>
        <p:spPr>
          <a:xfrm>
            <a:off x="315390" y="1204256"/>
            <a:ext cx="8611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Prossime prese dati: CNAO – Novembre 2025</a:t>
            </a:r>
          </a:p>
          <a:p>
            <a:endParaRPr lang="it-IT" dirty="0"/>
          </a:p>
          <a:p>
            <a:r>
              <a:rPr lang="it-IT" dirty="0"/>
              <a:t>Sui SJ ci stiamo organizzando ora. Facciamo una valutazione puntuale entro il 10 settembre.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8516F-03A0-94EA-A53E-49422CD7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47" y="166385"/>
            <a:ext cx="8736353" cy="603503"/>
          </a:xfrm>
        </p:spPr>
        <p:txBody>
          <a:bodyPr/>
          <a:lstStyle/>
          <a:p>
            <a:r>
              <a:rPr lang="it-IT" sz="2800" dirty="0">
                <a:solidFill>
                  <a:srgbClr val="C00000"/>
                </a:solidFill>
              </a:rPr>
              <a:t>Milestones (in corso di discussione)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951FDA-50B1-602F-2F97-F76B7DEA52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11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5" name="Tabella 8">
            <a:extLst>
              <a:ext uri="{FF2B5EF4-FFF2-40B4-BE49-F238E27FC236}">
                <a16:creationId xmlns:a16="http://schemas.microsoft.com/office/drawing/2014/main" id="{5CE89333-9F46-2D1E-893C-3F859EC11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768229"/>
              </p:ext>
            </p:extLst>
          </p:nvPr>
        </p:nvGraphicFramePr>
        <p:xfrm>
          <a:off x="295200" y="1070099"/>
          <a:ext cx="8150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600">
                  <a:extLst>
                    <a:ext uri="{9D8B030D-6E8A-4147-A177-3AD203B41FA5}">
                      <a16:colId xmlns:a16="http://schemas.microsoft.com/office/drawing/2014/main" val="4109397634"/>
                    </a:ext>
                  </a:extLst>
                </a:gridCol>
                <a:gridCol w="1847945">
                  <a:extLst>
                    <a:ext uri="{9D8B030D-6E8A-4147-A177-3AD203B41FA5}">
                      <a16:colId xmlns:a16="http://schemas.microsoft.com/office/drawing/2014/main" val="1691343506"/>
                    </a:ext>
                  </a:extLst>
                </a:gridCol>
                <a:gridCol w="232855">
                  <a:extLst>
                    <a:ext uri="{9D8B030D-6E8A-4147-A177-3AD203B41FA5}">
                      <a16:colId xmlns:a16="http://schemas.microsoft.com/office/drawing/2014/main" val="90836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Proceeding</a:t>
                      </a:r>
                      <a:r>
                        <a:rPr lang="it-IT" dirty="0"/>
                        <a:t>/articolo con risultati preliminari campagna 2024 set-up elettronico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31-dic-2026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Proceeding</a:t>
                      </a:r>
                      <a:r>
                        <a:rPr lang="it-IT" dirty="0"/>
                        <a:t>/articolo con risultati preliminari emulsioni NIT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Proceding</a:t>
                      </a:r>
                      <a:r>
                        <a:rPr lang="it-IT" dirty="0"/>
                        <a:t> sul rivelatore di vertice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7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Proceeding</a:t>
                      </a:r>
                      <a:r>
                        <a:rPr lang="it-IT" dirty="0"/>
                        <a:t> su identificazione isotopica e primi risultati cinematica inversa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31-dic-2026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5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2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DD0C5D5-6AC0-D9D2-7F44-C5228DA8A98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64801" y="198721"/>
            <a:ext cx="3492000" cy="1840230"/>
          </a:xfrm>
        </p:spPr>
        <p:txBody>
          <a:bodyPr/>
          <a:lstStyle/>
          <a:p>
            <a:pPr marL="327" indent="0">
              <a:buNone/>
            </a:pPr>
            <a:r>
              <a:rPr lang="it-IT" b="1" dirty="0">
                <a:solidFill>
                  <a:schemeClr val="accent2"/>
                </a:solidFill>
              </a:rPr>
              <a:t>Grazie per l’attenzione!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8F9139-1629-B644-CE8A-07822F39D4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12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5" descr="FOOT_logo.gif">
            <a:extLst>
              <a:ext uri="{FF2B5EF4-FFF2-40B4-BE49-F238E27FC236}">
                <a16:creationId xmlns:a16="http://schemas.microsoft.com/office/drawing/2014/main" id="{8EEB87EA-131B-D3ED-33D1-C8CA9AFAC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01" y="1743616"/>
            <a:ext cx="2520002" cy="25202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181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DFE08-0108-B328-C6D9-379BBA35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23" y="94394"/>
            <a:ext cx="8736353" cy="603503"/>
          </a:xfrm>
        </p:spPr>
        <p:txBody>
          <a:bodyPr/>
          <a:lstStyle/>
          <a:p>
            <a:r>
              <a:rPr lang="it-IT" sz="3300" b="1" dirty="0">
                <a:solidFill>
                  <a:srgbClr val="C00000"/>
                </a:solidFill>
              </a:rPr>
              <a:t>Prese dati 2025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81921A-8A5E-4411-D2C2-450F52F6D2C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9561" y="731520"/>
            <a:ext cx="8359140" cy="4071139"/>
          </a:xfrm>
        </p:spPr>
        <p:txBody>
          <a:bodyPr/>
          <a:lstStyle/>
          <a:p>
            <a:r>
              <a:rPr lang="it-IT" dirty="0"/>
              <a:t>Misure:</a:t>
            </a:r>
          </a:p>
          <a:p>
            <a:r>
              <a:rPr lang="it-IT" dirty="0"/>
              <a:t>21-24 e 29-30 Novembre</a:t>
            </a:r>
          </a:p>
          <a:p>
            <a:pPr marL="0" indent="0">
              <a:buNone/>
            </a:pPr>
            <a:r>
              <a:rPr lang="it-IT" dirty="0"/>
              <a:t>	Bersaglio C, C2H4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6-7 Settembre: 1 shift dedicato ai tracciatori</a:t>
            </a:r>
          </a:p>
          <a:p>
            <a:r>
              <a:rPr lang="it-IT" dirty="0"/>
              <a:t>Nuovo: 7-8 Settembre: 1 shift (di 6 ore) aggiuntivo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Commento: lo split della presa dati impatta negativamente sulle missioni. Questo non era previsto in fase di preventivi.</a:t>
            </a:r>
          </a:p>
          <a:p>
            <a:pPr marL="0" indent="0">
              <a:buNone/>
            </a:pPr>
            <a:r>
              <a:rPr lang="it-IT" dirty="0"/>
              <a:t>Lo shift aggiuntivo NON impatta: chi deve smontare è comunque costretto ad attendere lunedì per la radioprotezione.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EDD7AC-6716-8481-E3F9-0E98B22DEC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2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5442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8B546-80F4-882F-A33E-BF4B9BEAE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6DA39-9FDE-1AA4-5318-E95D22AC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797697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Esa</a:t>
            </a:r>
            <a:r>
              <a:rPr lang="it-IT" b="1" dirty="0">
                <a:solidFill>
                  <a:srgbClr val="C00000"/>
                </a:solidFill>
              </a:rPr>
              <a:t> PAC</a:t>
            </a:r>
            <a:br>
              <a:rPr lang="it-IT" b="1" dirty="0">
                <a:solidFill>
                  <a:srgbClr val="C00000"/>
                </a:solidFill>
              </a:rPr>
            </a:br>
            <a:br>
              <a:rPr lang="it-IT" b="1" dirty="0">
                <a:solidFill>
                  <a:srgbClr val="C00000"/>
                </a:solidFill>
              </a:rPr>
            </a:br>
            <a:r>
              <a:rPr lang="en-US" sz="3000" b="1" dirty="0">
                <a:solidFill>
                  <a:srgbClr val="C00000"/>
                </a:solidFill>
              </a:rPr>
              <a:t>Setting FOOT on Mars:</a:t>
            </a:r>
            <a:br>
              <a:rPr lang="en-US" sz="3000" b="1" dirty="0">
                <a:solidFill>
                  <a:srgbClr val="C00000"/>
                </a:solidFill>
              </a:rPr>
            </a:br>
            <a:r>
              <a:rPr lang="en-US" sz="3000" b="1" dirty="0">
                <a:solidFill>
                  <a:srgbClr val="C00000"/>
                </a:solidFill>
              </a:rPr>
              <a:t>Cross-Section Measurements for Space Radioprotection</a:t>
            </a:r>
            <a:endParaRPr lang="it-IT" sz="30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7FF79-D02E-8BD3-62B2-1854A3F4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1098"/>
            <a:ext cx="8045990" cy="1170424"/>
          </a:xfrm>
        </p:spPr>
        <p:txBody>
          <a:bodyPr>
            <a:normAutofit/>
          </a:bodyPr>
          <a:lstStyle/>
          <a:p>
            <a:r>
              <a:rPr lang="it-IT" dirty="0" err="1"/>
              <a:t>Decided</a:t>
            </a:r>
            <a:r>
              <a:rPr lang="it-IT" dirty="0"/>
              <a:t> to </a:t>
            </a:r>
            <a:r>
              <a:rPr lang="it-IT" dirty="0" err="1"/>
              <a:t>measure</a:t>
            </a:r>
            <a:r>
              <a:rPr lang="it-IT" dirty="0"/>
              <a:t> cross </a:t>
            </a:r>
            <a:r>
              <a:rPr lang="it-IT" dirty="0" err="1"/>
              <a:t>sections</a:t>
            </a:r>
            <a:r>
              <a:rPr lang="it-IT" dirty="0"/>
              <a:t> in the </a:t>
            </a:r>
            <a:r>
              <a:rPr lang="it-IT" dirty="0" err="1"/>
              <a:t>very</a:t>
            </a:r>
            <a:r>
              <a:rPr lang="it-IT" dirty="0"/>
              <a:t> high energy range: 0.7 and 1.5 GeV/n</a:t>
            </a:r>
          </a:p>
          <a:p>
            <a:pPr marL="0" indent="0">
              <a:buNone/>
            </a:pPr>
            <a:r>
              <a:rPr lang="it-IT" baseline="30000" dirty="0"/>
              <a:t>	12</a:t>
            </a:r>
            <a:r>
              <a:rPr lang="it-IT" dirty="0"/>
              <a:t>C on C, CH</a:t>
            </a:r>
            <a:r>
              <a:rPr lang="it-IT" baseline="-25000" dirty="0"/>
              <a:t>2</a:t>
            </a:r>
            <a:r>
              <a:rPr lang="it-IT" dirty="0"/>
              <a:t> and Al,  40 h of </a:t>
            </a:r>
            <a:r>
              <a:rPr lang="it-IT" dirty="0" err="1"/>
              <a:t>beam</a:t>
            </a:r>
            <a:r>
              <a:rPr lang="it-IT" dirty="0"/>
              <a:t>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252964-E919-77A9-CF7C-1516CABD0485}"/>
              </a:ext>
            </a:extLst>
          </p:cNvPr>
          <p:cNvSpPr txBox="1">
            <a:spLocks/>
          </p:cNvSpPr>
          <p:nvPr/>
        </p:nvSpPr>
        <p:spPr>
          <a:xfrm>
            <a:off x="2808919" y="788466"/>
            <a:ext cx="5260370" cy="14844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i="1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pic>
        <p:nvPicPr>
          <p:cNvPr id="7" name="Picture 5" descr="FOOT_logo.gif">
            <a:extLst>
              <a:ext uri="{FF2B5EF4-FFF2-40B4-BE49-F238E27FC236}">
                <a16:creationId xmlns:a16="http://schemas.microsoft.com/office/drawing/2014/main" id="{ED0F683D-FE42-38CE-8F16-5880EBC90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67" y="0"/>
            <a:ext cx="769777" cy="7698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5" descr="FOOT_logo.gif">
            <a:extLst>
              <a:ext uri="{FF2B5EF4-FFF2-40B4-BE49-F238E27FC236}">
                <a16:creationId xmlns:a16="http://schemas.microsoft.com/office/drawing/2014/main" id="{A5BEB467-9438-770D-2B3F-1CFFE76EF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B4CDFA-5F07-9C0C-BF02-BB4308E39F2B}"/>
              </a:ext>
            </a:extLst>
          </p:cNvPr>
          <p:cNvSpPr txBox="1"/>
          <p:nvPr/>
        </p:nvSpPr>
        <p:spPr>
          <a:xfrm rot="20638595">
            <a:off x="685864" y="3582806"/>
            <a:ext cx="2138791" cy="71558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1350" dirty="0" err="1"/>
              <a:t>Proposal</a:t>
            </a:r>
            <a:r>
              <a:rPr lang="it-IT" sz="1350" dirty="0"/>
              <a:t> under </a:t>
            </a:r>
            <a:r>
              <a:rPr lang="it-IT" sz="1350" dirty="0" err="1"/>
              <a:t>evaluation</a:t>
            </a:r>
            <a:endParaRPr lang="it-IT" sz="1350" dirty="0"/>
          </a:p>
          <a:p>
            <a:endParaRPr lang="it-IT" sz="1350" dirty="0"/>
          </a:p>
          <a:p>
            <a:r>
              <a:rPr lang="it-IT" sz="1350" dirty="0" err="1"/>
              <a:t>Beam</a:t>
            </a:r>
            <a:r>
              <a:rPr lang="it-IT" sz="1350" dirty="0"/>
              <a:t> in 2026-2027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844589A-39C8-9727-4E2D-E5FBAEB9B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00" y="3241964"/>
            <a:ext cx="5241055" cy="13972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7E418D-7B02-C7BA-8412-271270462868}"/>
              </a:ext>
            </a:extLst>
          </p:cNvPr>
          <p:cNvSpPr txBox="1"/>
          <p:nvPr/>
        </p:nvSpPr>
        <p:spPr>
          <a:xfrm rot="887375">
            <a:off x="6378091" y="551001"/>
            <a:ext cx="2699265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/>
              <a:t>Slide presentata in CSN3 a Trieste</a:t>
            </a:r>
          </a:p>
        </p:txBody>
      </p:sp>
    </p:spTree>
    <p:extLst>
      <p:ext uri="{BB962C8B-B14F-4D97-AF65-F5344CB8AC3E}">
        <p14:creationId xmlns:p14="http://schemas.microsoft.com/office/powerpoint/2010/main" val="23312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5C3AF-D29B-A7BC-6F5B-2A9300FA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B6B84-5A9F-5B1B-20A2-A941C608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340841"/>
            <a:ext cx="8564878" cy="603503"/>
          </a:xfrm>
        </p:spPr>
        <p:txBody>
          <a:bodyPr>
            <a:normAutofit/>
          </a:bodyPr>
          <a:lstStyle/>
          <a:p>
            <a:r>
              <a:rPr lang="it-IT" sz="3300" b="1" dirty="0">
                <a:solidFill>
                  <a:srgbClr val="C00000"/>
                </a:solidFill>
              </a:rPr>
              <a:t>Prese dati 2026: GSI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241A70-FDDE-C4C1-DE91-E2C245D9AE8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9561" y="1201271"/>
            <a:ext cx="8074510" cy="3601388"/>
          </a:xfrm>
        </p:spPr>
        <p:txBody>
          <a:bodyPr>
            <a:normAutofit/>
          </a:bodyPr>
          <a:lstStyle/>
          <a:p>
            <a:r>
              <a:rPr lang="it-IT" dirty="0"/>
              <a:t>«Suggerimento» per optare verso un fascio di Neon. Lo devono commissionare e fornire per  2 progetti ERC. Sono interessati ad avere un terzo esperimento «più strutturato» per fare misure di frammentazione.</a:t>
            </a:r>
          </a:p>
          <a:p>
            <a:endParaRPr lang="it-IT" dirty="0"/>
          </a:p>
          <a:p>
            <a:r>
              <a:rPr lang="it-IT" dirty="0"/>
              <a:t>Il progetto è passato; vi è stata una allocazione di massima, ma la comunicazione ufficiale è ancora mancante.  </a:t>
            </a:r>
            <a:r>
              <a:rPr lang="it-IT" dirty="0">
                <a:sym typeface="Wingdings" panose="05000000000000000000" pitchFamily="2" charset="2"/>
              </a:rPr>
              <a:t> vedi slide per il direttorato.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I SJ inseriti in previsione diventeranno richieste effettive.</a:t>
            </a:r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2BF384-FDF4-FEFB-68D5-63C2284B4A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4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580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30BCA7-9367-36AD-EF95-BDD45C6F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</a:t>
            </a:r>
            <a:r>
              <a:rPr lang="it-IT" dirty="0" err="1"/>
              <a:t>presented</a:t>
            </a:r>
            <a:r>
              <a:rPr lang="it-IT" dirty="0"/>
              <a:t> to the GSI </a:t>
            </a:r>
            <a:r>
              <a:rPr lang="it-IT" dirty="0" err="1"/>
              <a:t>directorate</a:t>
            </a:r>
            <a:r>
              <a:rPr lang="it-IT" dirty="0"/>
              <a:t>. </a:t>
            </a:r>
            <a:r>
              <a:rPr lang="it-IT" dirty="0" err="1"/>
              <a:t>Courtesy</a:t>
            </a:r>
            <a:r>
              <a:rPr lang="it-IT" dirty="0"/>
              <a:t> of M. D.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88F3A3-0E26-7AC5-5C0F-C287D50AB0F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5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4951D3-E852-A3AC-CFC5-529960F1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7" y="806986"/>
            <a:ext cx="7333129" cy="41236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B2D473B2-790C-CEB7-CF19-8BE9A44D2394}"/>
              </a:ext>
            </a:extLst>
          </p:cNvPr>
          <p:cNvSpPr/>
          <p:nvPr/>
        </p:nvSpPr>
        <p:spPr>
          <a:xfrm>
            <a:off x="1859280" y="3124200"/>
            <a:ext cx="1074420" cy="33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216DA8B-2EFA-E631-7E3D-766CDDA6B32F}"/>
              </a:ext>
            </a:extLst>
          </p:cNvPr>
          <p:cNvSpPr/>
          <p:nvPr/>
        </p:nvSpPr>
        <p:spPr>
          <a:xfrm>
            <a:off x="4427220" y="1706880"/>
            <a:ext cx="1074420" cy="33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B0B1ACA-1238-CC66-F2A8-BE15FF1AA449}"/>
              </a:ext>
            </a:extLst>
          </p:cNvPr>
          <p:cNvSpPr/>
          <p:nvPr/>
        </p:nvSpPr>
        <p:spPr>
          <a:xfrm>
            <a:off x="6873240" y="2701190"/>
            <a:ext cx="1531620" cy="864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A1C6247-2069-9CB8-8FCE-48A78D809E09}"/>
              </a:ext>
            </a:extLst>
          </p:cNvPr>
          <p:cNvSpPr/>
          <p:nvPr/>
        </p:nvSpPr>
        <p:spPr>
          <a:xfrm>
            <a:off x="986117" y="836181"/>
            <a:ext cx="1074420" cy="335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46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00966-FE18-5CBD-F37A-FC4F0621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5BC385-5131-F9A8-FCB1-48F842A2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340841"/>
            <a:ext cx="4069677" cy="603503"/>
          </a:xfrm>
        </p:spPr>
        <p:txBody>
          <a:bodyPr>
            <a:normAutofit fontScale="90000"/>
          </a:bodyPr>
          <a:lstStyle/>
          <a:p>
            <a:r>
              <a:rPr lang="it-IT" sz="3300" b="1" dirty="0">
                <a:solidFill>
                  <a:srgbClr val="C00000"/>
                </a:solidFill>
              </a:rPr>
              <a:t>FOOT Winter meeting: BARI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AE931B-A31F-C071-4149-31B29E9597B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9561" y="731520"/>
            <a:ext cx="3951591" cy="4071139"/>
          </a:xfrm>
        </p:spPr>
        <p:txBody>
          <a:bodyPr>
            <a:normAutofit/>
          </a:bodyPr>
          <a:lstStyle/>
          <a:p>
            <a:r>
              <a:rPr lang="it-IT" dirty="0"/>
              <a:t>Riscontrati problemi (costi alti, lezioni) per un meeting a dicembre 2025.</a:t>
            </a:r>
          </a:p>
          <a:p>
            <a:endParaRPr lang="it-IT" dirty="0"/>
          </a:p>
          <a:p>
            <a:r>
              <a:rPr lang="it-IT" dirty="0"/>
              <a:t>Si è deciso di spostare il meeting a fine gennaio 2026.</a:t>
            </a:r>
          </a:p>
          <a:p>
            <a:endParaRPr lang="it-IT" dirty="0"/>
          </a:p>
          <a:p>
            <a:r>
              <a:rPr lang="it-IT" dirty="0"/>
              <a:t>FOOT general meetings: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Uno a fine gennaio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Uno a giugno/luglio</a:t>
            </a:r>
          </a:p>
          <a:p>
            <a:endParaRPr lang="it-IT" dirty="0"/>
          </a:p>
          <a:p>
            <a:r>
              <a:rPr lang="it-IT" dirty="0"/>
              <a:t>Miglioramento nel profilo di spesa sulle missioni.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53782A-4EE0-944B-9A25-9EB68B3FE3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6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magine 5" descr="Immagine che contiene aria aperta, nuvola, cielo, acqua&#10;&#10;Il contenuto generato dall'IA potrebbe non essere corretto.">
            <a:extLst>
              <a:ext uri="{FF2B5EF4-FFF2-40B4-BE49-F238E27FC236}">
                <a16:creationId xmlns:a16="http://schemas.microsoft.com/office/drawing/2014/main" id="{23CC88A5-45EF-AA31-5424-D912AF586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38" y="213594"/>
            <a:ext cx="4784762" cy="2242857"/>
          </a:xfrm>
          <a:prstGeom prst="rect">
            <a:avLst/>
          </a:prstGeom>
        </p:spPr>
      </p:pic>
      <p:pic>
        <p:nvPicPr>
          <p:cNvPr id="8" name="Immagine 7" descr="Immagine che contiene casa, edificio, Area residenziale, Urbanistica&#10;&#10;Il contenuto generato dall'IA potrebbe non essere corretto.">
            <a:extLst>
              <a:ext uri="{FF2B5EF4-FFF2-40B4-BE49-F238E27FC236}">
                <a16:creationId xmlns:a16="http://schemas.microsoft.com/office/drawing/2014/main" id="{8AB31A41-1A37-5C56-CF53-21159DBC6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62" y="2477732"/>
            <a:ext cx="4772038" cy="2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EE94C-5833-2CBC-EDA9-58592637A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B26AF6-D88C-6F34-3107-F8339225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340841"/>
            <a:ext cx="8564878" cy="603503"/>
          </a:xfrm>
        </p:spPr>
        <p:txBody>
          <a:bodyPr>
            <a:normAutofit/>
          </a:bodyPr>
          <a:lstStyle/>
          <a:p>
            <a:r>
              <a:rPr lang="it-IT" sz="3300" b="1" dirty="0">
                <a:solidFill>
                  <a:srgbClr val="C00000"/>
                </a:solidFill>
              </a:rPr>
              <a:t>Stato della collaborazione - News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1910AA-E795-57EE-4306-3CD2223D5BA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9561" y="1201271"/>
            <a:ext cx="8074510" cy="3601388"/>
          </a:xfrm>
        </p:spPr>
        <p:txBody>
          <a:bodyPr>
            <a:normAutofit/>
          </a:bodyPr>
          <a:lstStyle/>
          <a:p>
            <a:r>
              <a:rPr lang="it-IT" dirty="0"/>
              <a:t> I colloqui con il gruppo di </a:t>
            </a:r>
            <a:r>
              <a:rPr lang="it-IT" dirty="0" err="1"/>
              <a:t>Aarus</a:t>
            </a:r>
            <a:r>
              <a:rPr lang="it-IT" dirty="0"/>
              <a:t> sono in stand-by. Siamo in attesa degli esiti del loro </a:t>
            </a:r>
            <a:r>
              <a:rPr lang="it-IT" dirty="0" err="1"/>
              <a:t>proposal</a:t>
            </a:r>
            <a:r>
              <a:rPr lang="it-IT" dirty="0"/>
              <a:t> presso l’agenzia di ricerca danese.</a:t>
            </a:r>
          </a:p>
          <a:p>
            <a:endParaRPr lang="it-IT" dirty="0"/>
          </a:p>
          <a:p>
            <a:r>
              <a:rPr lang="it-IT" dirty="0"/>
              <a:t>Continuano i colloqui con un gruppo di Grenoble per un eventuale ingresso sulle transizioni gamma dei nuclei in frammentazione.</a:t>
            </a:r>
          </a:p>
          <a:p>
            <a:endParaRPr lang="it-IT" dirty="0"/>
          </a:p>
          <a:p>
            <a:r>
              <a:rPr lang="it-IT" dirty="0"/>
              <a:t>Primi colloqui a livello di collaborazione con un gruppo giapponese con cui si stanno sviluppando le emulsioni NIT. </a:t>
            </a:r>
            <a:r>
              <a:rPr lang="it-IT" b="1" dirty="0" err="1"/>
              <a:t>Toho</a:t>
            </a:r>
            <a:r>
              <a:rPr lang="it-IT" b="1" dirty="0"/>
              <a:t> University</a:t>
            </a:r>
            <a:r>
              <a:rPr lang="it-IT" dirty="0"/>
              <a:t> (</a:t>
            </a:r>
            <a:r>
              <a:rPr lang="it-IT" dirty="0" err="1"/>
              <a:t>Omori</a:t>
            </a:r>
            <a:r>
              <a:rPr lang="it-IT" dirty="0"/>
              <a:t> campus, Tokio). Università orientata alla medicina.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9B8AC9-FAF6-4F3F-508D-0874F2B8C6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7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1619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BC23D-3F1B-FAD7-92AA-122C7B32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4FD1CA-D579-EAFE-A70F-18755F89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8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FDF5F3-432C-75D5-8E2A-C77224F4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9" y="988628"/>
            <a:ext cx="2836813" cy="242995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95FE567-A394-4408-99B7-3F28D4975F9D}"/>
              </a:ext>
            </a:extLst>
          </p:cNvPr>
          <p:cNvSpPr txBox="1"/>
          <p:nvPr/>
        </p:nvSpPr>
        <p:spPr>
          <a:xfrm>
            <a:off x="335359" y="3423113"/>
            <a:ext cx="2703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Proximity</a:t>
            </a:r>
            <a:r>
              <a:rPr lang="it-IT" dirty="0"/>
              <a:t> board:</a:t>
            </a:r>
          </a:p>
          <a:p>
            <a:r>
              <a:rPr lang="it-IT" dirty="0"/>
              <a:t>One board, 2 </a:t>
            </a:r>
            <a:r>
              <a:rPr lang="it-IT" dirty="0" err="1"/>
              <a:t>sensors</a:t>
            </a:r>
            <a:endParaRPr lang="it-IT" dirty="0"/>
          </a:p>
          <a:p>
            <a:endParaRPr lang="it-IT" dirty="0"/>
          </a:p>
          <a:p>
            <a:r>
              <a:rPr lang="it-IT" dirty="0"/>
              <a:t>Chip </a:t>
            </a:r>
            <a:r>
              <a:rPr lang="it-IT" dirty="0" err="1"/>
              <a:t>mounting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end of June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 err="1">
                <a:sym typeface="Wingdings" panose="05000000000000000000" pitchFamily="2" charset="2"/>
              </a:rPr>
              <a:t>tests</a:t>
            </a:r>
            <a:r>
              <a:rPr lang="it-IT" dirty="0">
                <a:sym typeface="Wingdings" panose="05000000000000000000" pitchFamily="2" charset="2"/>
              </a:rPr>
              <a:t> in </a:t>
            </a:r>
            <a:r>
              <a:rPr lang="it-IT" dirty="0" err="1">
                <a:sym typeface="Wingdings" panose="05000000000000000000" pitchFamily="2" charset="2"/>
              </a:rPr>
              <a:t>July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B887A5-24F4-E3F0-AFAB-BC3D2A359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15" y="0"/>
            <a:ext cx="4399172" cy="51435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A10F8E-3BE9-284B-F0D9-2634013E5FCE}"/>
              </a:ext>
            </a:extLst>
          </p:cNvPr>
          <p:cNvSpPr txBox="1"/>
          <p:nvPr/>
        </p:nvSpPr>
        <p:spPr>
          <a:xfrm>
            <a:off x="7486650" y="243059"/>
            <a:ext cx="1681229" cy="286232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Final</a:t>
            </a:r>
            <a:r>
              <a:rPr lang="it-IT" dirty="0"/>
              <a:t> set up:</a:t>
            </a:r>
          </a:p>
          <a:p>
            <a:endParaRPr lang="it-IT" dirty="0"/>
          </a:p>
          <a:p>
            <a:r>
              <a:rPr lang="it-IT" dirty="0"/>
              <a:t>5 </a:t>
            </a:r>
            <a:r>
              <a:rPr lang="it-IT" dirty="0" err="1"/>
              <a:t>layers</a:t>
            </a:r>
            <a:r>
              <a:rPr lang="it-IT" dirty="0"/>
              <a:t> with</a:t>
            </a:r>
          </a:p>
          <a:p>
            <a:r>
              <a:rPr lang="it-IT" dirty="0"/>
              <a:t>2 </a:t>
            </a:r>
            <a:r>
              <a:rPr lang="it-IT" dirty="0" err="1"/>
              <a:t>sensors</a:t>
            </a:r>
            <a:r>
              <a:rPr lang="it-IT" dirty="0"/>
              <a:t> </a:t>
            </a:r>
            <a:r>
              <a:rPr lang="it-IT" dirty="0" err="1"/>
              <a:t>each</a:t>
            </a:r>
            <a:endParaRPr lang="it-IT" dirty="0"/>
          </a:p>
          <a:p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layer</a:t>
            </a:r>
            <a:r>
              <a:rPr lang="it-IT" dirty="0"/>
              <a:t> </a:t>
            </a:r>
          </a:p>
          <a:p>
            <a:r>
              <a:rPr lang="it-IT" dirty="0" err="1"/>
              <a:t>before</a:t>
            </a:r>
            <a:r>
              <a:rPr lang="it-IT" dirty="0"/>
              <a:t> TG</a:t>
            </a:r>
          </a:p>
          <a:p>
            <a:endParaRPr lang="it-IT" dirty="0"/>
          </a:p>
          <a:p>
            <a:r>
              <a:rPr lang="it-IT" dirty="0"/>
              <a:t>4 after TG</a:t>
            </a:r>
          </a:p>
          <a:p>
            <a:r>
              <a:rPr lang="it-IT" dirty="0"/>
              <a:t> (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now</a:t>
            </a:r>
            <a:r>
              <a:rPr lang="it-IT" dirty="0"/>
              <a:t>)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CAD21E9-7565-2A46-4943-783D8E91673A}"/>
              </a:ext>
            </a:extLst>
          </p:cNvPr>
          <p:cNvSpPr/>
          <p:nvPr/>
        </p:nvSpPr>
        <p:spPr>
          <a:xfrm>
            <a:off x="302850" y="243059"/>
            <a:ext cx="3469050" cy="50251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-1" dirty="0">
                <a:solidFill>
                  <a:srgbClr val="C00000"/>
                </a:solidFill>
                <a:latin typeface="Public Sans"/>
              </a:rPr>
              <a:t>New vertex design</a:t>
            </a:r>
            <a:endParaRPr lang="en-GB" sz="30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A6ACC9-FFD4-6933-81F4-31A57BD8C0DA}"/>
              </a:ext>
            </a:extLst>
          </p:cNvPr>
          <p:cNvSpPr txBox="1"/>
          <p:nvPr/>
        </p:nvSpPr>
        <p:spPr>
          <a:xfrm rot="887375">
            <a:off x="6475026" y="348996"/>
            <a:ext cx="2699265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/>
              <a:t>Slide presentata in CSN3 a Trieste</a:t>
            </a:r>
          </a:p>
        </p:txBody>
      </p:sp>
    </p:spTree>
    <p:extLst>
      <p:ext uri="{BB962C8B-B14F-4D97-AF65-F5344CB8AC3E}">
        <p14:creationId xmlns:p14="http://schemas.microsoft.com/office/powerpoint/2010/main" val="45304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2FAD6-1261-4793-0F52-438E956D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300" b="1" dirty="0">
                <a:solidFill>
                  <a:srgbClr val="C00000"/>
                </a:solidFill>
              </a:rPr>
              <a:t>Nuovo e vecchio vertex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6B4248-FE65-3C9B-1D26-57B267B129E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1940" y="731520"/>
            <a:ext cx="8862063" cy="4071139"/>
          </a:xfrm>
        </p:spPr>
        <p:txBody>
          <a:bodyPr/>
          <a:lstStyle/>
          <a:p>
            <a:r>
              <a:rPr lang="it-IT" dirty="0"/>
              <a:t>Finanziamento PRIN e progetto MAECI per:</a:t>
            </a:r>
          </a:p>
          <a:p>
            <a:r>
              <a:rPr lang="it-IT" dirty="0"/>
              <a:t>L’elettronica di un nuovo rivelatore di vertice</a:t>
            </a:r>
          </a:p>
          <a:p>
            <a:r>
              <a:rPr lang="it-IT" dirty="0"/>
              <a:t>Elementi </a:t>
            </a:r>
            <a:r>
              <a:rPr lang="it-IT" dirty="0" err="1"/>
              <a:t>spare</a:t>
            </a:r>
            <a:r>
              <a:rPr lang="it-IT" dirty="0"/>
              <a:t> per il vecchio rivelatore (5 sensori montati)</a:t>
            </a:r>
          </a:p>
          <a:p>
            <a:endParaRPr lang="it-IT" dirty="0"/>
          </a:p>
          <a:p>
            <a:r>
              <a:rPr lang="it-IT" dirty="0"/>
              <a:t>Status:</a:t>
            </a:r>
          </a:p>
          <a:p>
            <a:pPr lvl="1"/>
            <a:r>
              <a:rPr lang="it-IT" dirty="0"/>
              <a:t>Schede PCB prodotte</a:t>
            </a:r>
          </a:p>
          <a:p>
            <a:pPr lvl="1"/>
            <a:r>
              <a:rPr lang="it-IT" dirty="0"/>
              <a:t>Elettronica ausiliaria acquistata</a:t>
            </a:r>
          </a:p>
          <a:p>
            <a:pPr lvl="1"/>
            <a:r>
              <a:rPr lang="it-IT" dirty="0"/>
              <a:t>Sensori montati sui PCB finali e pronti per essere spediti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Ordine su UBUY non ancora finalizzato !! Problemi burocratici INFN- Strasburgo.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DBE060-0AFD-6F1F-F010-D621715385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9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93386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20471</TotalTime>
  <Words>643</Words>
  <Application>Microsoft Office PowerPoint</Application>
  <PresentationFormat>Presentazione su schermo (16:9)</PresentationFormat>
  <Paragraphs>109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Public Sans</vt:lpstr>
      <vt:lpstr>Times New Roman</vt:lpstr>
      <vt:lpstr>Trebuchet MS</vt:lpstr>
      <vt:lpstr>Wingdings</vt:lpstr>
      <vt:lpstr>Tema di Office</vt:lpstr>
      <vt:lpstr>Breve aggiornamento sullo stato di FOOT</vt:lpstr>
      <vt:lpstr>Prese dati 2025</vt:lpstr>
      <vt:lpstr>Esa PAC  Setting FOOT on Mars: Cross-Section Measurements for Space Radioprotection</vt:lpstr>
      <vt:lpstr>Prese dati 2026: GSI</vt:lpstr>
      <vt:lpstr>Slide presented to the GSI directorate. Courtesy of M. D.</vt:lpstr>
      <vt:lpstr>FOOT Winter meeting: BARI</vt:lpstr>
      <vt:lpstr>Stato della collaborazione - News</vt:lpstr>
      <vt:lpstr>Presentazione standard di PowerPoint</vt:lpstr>
      <vt:lpstr>Nuovo e vecchio vertex</vt:lpstr>
      <vt:lpstr>Presentazione standard di PowerPoint</vt:lpstr>
      <vt:lpstr>Milestones (in corso di discussione)</vt:lpstr>
      <vt:lpstr>Presentazione standard di PowerPoint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sim &amp; reco</dc:title>
  <dc:subject/>
  <dc:creator>G.Battistoni Lup. Mann.</dc:creator>
  <cp:keywords/>
  <dc:description/>
  <cp:lastModifiedBy>Mauro Villa</cp:lastModifiedBy>
  <cp:revision>505</cp:revision>
  <cp:lastPrinted>2018-12-05T08:37:09Z</cp:lastPrinted>
  <dcterms:created xsi:type="dcterms:W3CDTF">2016-06-13T10:41:17Z</dcterms:created>
  <dcterms:modified xsi:type="dcterms:W3CDTF">2025-09-02T14:16:42Z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