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19" r:id="rId1"/>
  </p:sldMasterIdLst>
  <p:notesMasterIdLst>
    <p:notesMasterId r:id="rId31"/>
  </p:notesMasterIdLst>
  <p:handoutMasterIdLst>
    <p:handoutMasterId r:id="rId32"/>
  </p:handoutMasterIdLst>
  <p:sldIdLst>
    <p:sldId id="265" r:id="rId2"/>
    <p:sldId id="927" r:id="rId3"/>
    <p:sldId id="256" r:id="rId4"/>
    <p:sldId id="282" r:id="rId5"/>
    <p:sldId id="1008" r:id="rId6"/>
    <p:sldId id="1009" r:id="rId7"/>
    <p:sldId id="1005" r:id="rId8"/>
    <p:sldId id="1010" r:id="rId9"/>
    <p:sldId id="1011" r:id="rId10"/>
    <p:sldId id="1030" r:id="rId11"/>
    <p:sldId id="1031" r:id="rId12"/>
    <p:sldId id="1006" r:id="rId13"/>
    <p:sldId id="1012" r:id="rId14"/>
    <p:sldId id="1013" r:id="rId15"/>
    <p:sldId id="1014" r:id="rId16"/>
    <p:sldId id="1015" r:id="rId17"/>
    <p:sldId id="1019" r:id="rId18"/>
    <p:sldId id="1020" r:id="rId19"/>
    <p:sldId id="1034" r:id="rId20"/>
    <p:sldId id="1035" r:id="rId21"/>
    <p:sldId id="1022" r:id="rId22"/>
    <p:sldId id="1024" r:id="rId23"/>
    <p:sldId id="1025" r:id="rId24"/>
    <p:sldId id="1028" r:id="rId25"/>
    <p:sldId id="1029" r:id="rId26"/>
    <p:sldId id="1026" r:id="rId27"/>
    <p:sldId id="1027" r:id="rId28"/>
    <p:sldId id="1032" r:id="rId29"/>
    <p:sldId id="1033" r:id="rId30"/>
  </p:sldIdLst>
  <p:sldSz cx="9144000" cy="5143500" type="screen16x9"/>
  <p:notesSz cx="7772400" cy="10058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4E50C-EFE7-49F0-888B-3275A7563024}" v="731" dt="2025-06-08T20:30:02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0340"/>
  </p:normalViewPr>
  <p:slideViewPr>
    <p:cSldViewPr snapToGrid="0">
      <p:cViewPr varScale="1">
        <p:scale>
          <a:sx n="133" d="100"/>
          <a:sy n="133" d="100"/>
        </p:scale>
        <p:origin x="85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205"/>
    </p:cViewPr>
  </p:sorterViewPr>
  <p:notesViewPr>
    <p:cSldViewPr snapToGrid="0">
      <p:cViewPr varScale="1">
        <p:scale>
          <a:sx n="75" d="100"/>
          <a:sy n="75" d="100"/>
        </p:scale>
        <p:origin x="3168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o Villa" userId="55cf41f2-666e-4a8b-92e0-630878079bcc" providerId="ADAL" clId="{0AC4E50C-EFE7-49F0-888B-3275A7563024}"/>
    <pc:docChg chg="undo custSel addSld delSld modSld sldOrd">
      <pc:chgData name="Mauro Villa" userId="55cf41f2-666e-4a8b-92e0-630878079bcc" providerId="ADAL" clId="{0AC4E50C-EFE7-49F0-888B-3275A7563024}" dt="2025-06-08T20:30:02.162" v="4867" actId="20577"/>
      <pc:docMkLst>
        <pc:docMk/>
      </pc:docMkLst>
      <pc:sldChg chg="modSp mod ord">
        <pc:chgData name="Mauro Villa" userId="55cf41f2-666e-4a8b-92e0-630878079bcc" providerId="ADAL" clId="{0AC4E50C-EFE7-49F0-888B-3275A7563024}" dt="2025-06-08T09:30:58.730" v="86" actId="1076"/>
        <pc:sldMkLst>
          <pc:docMk/>
          <pc:sldMk cId="1287997679" sldId="256"/>
        </pc:sldMkLst>
        <pc:spChg chg="mod">
          <ac:chgData name="Mauro Villa" userId="55cf41f2-666e-4a8b-92e0-630878079bcc" providerId="ADAL" clId="{0AC4E50C-EFE7-49F0-888B-3275A7563024}" dt="2025-06-08T09:29:16.625" v="53" actId="1076"/>
          <ac:spMkLst>
            <pc:docMk/>
            <pc:sldMk cId="1287997679" sldId="256"/>
            <ac:spMk id="7" creationId="{9D31BF35-9D13-5C94-1BC8-68530476F138}"/>
          </ac:spMkLst>
        </pc:spChg>
        <pc:spChg chg="mod">
          <ac:chgData name="Mauro Villa" userId="55cf41f2-666e-4a8b-92e0-630878079bcc" providerId="ADAL" clId="{0AC4E50C-EFE7-49F0-888B-3275A7563024}" dt="2025-06-08T09:30:47.499" v="85" actId="20577"/>
          <ac:spMkLst>
            <pc:docMk/>
            <pc:sldMk cId="1287997679" sldId="256"/>
            <ac:spMk id="31" creationId="{7E8A2395-74F1-4782-7A39-CDD0FAFFD6C8}"/>
          </ac:spMkLst>
        </pc:spChg>
        <pc:spChg chg="mod">
          <ac:chgData name="Mauro Villa" userId="55cf41f2-666e-4a8b-92e0-630878079bcc" providerId="ADAL" clId="{0AC4E50C-EFE7-49F0-888B-3275A7563024}" dt="2025-06-08T09:30:04.693" v="65" actId="1076"/>
          <ac:spMkLst>
            <pc:docMk/>
            <pc:sldMk cId="1287997679" sldId="256"/>
            <ac:spMk id="32" creationId="{12D3D7E3-7454-9F37-606E-D595CE3E125F}"/>
          </ac:spMkLst>
        </pc:spChg>
        <pc:spChg chg="mod">
          <ac:chgData name="Mauro Villa" userId="55cf41f2-666e-4a8b-92e0-630878079bcc" providerId="ADAL" clId="{0AC4E50C-EFE7-49F0-888B-3275A7563024}" dt="2025-06-08T09:29:18.882" v="54" actId="1076"/>
          <ac:spMkLst>
            <pc:docMk/>
            <pc:sldMk cId="1287997679" sldId="256"/>
            <ac:spMk id="33" creationId="{D8773B63-E144-D87A-4FDF-633878CF1DCB}"/>
          </ac:spMkLst>
        </pc:spChg>
        <pc:spChg chg="mod">
          <ac:chgData name="Mauro Villa" userId="55cf41f2-666e-4a8b-92e0-630878079bcc" providerId="ADAL" clId="{0AC4E50C-EFE7-49F0-888B-3275A7563024}" dt="2025-06-08T09:29:22.861" v="55" actId="1076"/>
          <ac:spMkLst>
            <pc:docMk/>
            <pc:sldMk cId="1287997679" sldId="256"/>
            <ac:spMk id="34" creationId="{D1021ACB-3EC3-4C58-3A1C-291A77A82595}"/>
          </ac:spMkLst>
        </pc:spChg>
        <pc:spChg chg="mod">
          <ac:chgData name="Mauro Villa" userId="55cf41f2-666e-4a8b-92e0-630878079bcc" providerId="ADAL" clId="{0AC4E50C-EFE7-49F0-888B-3275A7563024}" dt="2025-06-08T09:30:58.730" v="86" actId="1076"/>
          <ac:spMkLst>
            <pc:docMk/>
            <pc:sldMk cId="1287997679" sldId="256"/>
            <ac:spMk id="35" creationId="{BCAC4A92-21C6-D00B-CAD0-ADA918FF2482}"/>
          </ac:spMkLst>
        </pc:spChg>
        <pc:spChg chg="mod">
          <ac:chgData name="Mauro Villa" userId="55cf41f2-666e-4a8b-92e0-630878079bcc" providerId="ADAL" clId="{0AC4E50C-EFE7-49F0-888B-3275A7563024}" dt="2025-06-08T09:29:39.082" v="59" actId="1076"/>
          <ac:spMkLst>
            <pc:docMk/>
            <pc:sldMk cId="1287997679" sldId="256"/>
            <ac:spMk id="39" creationId="{CEE9CAFD-F3C7-6318-F843-DB4BA96EB9AB}"/>
          </ac:spMkLst>
        </pc:spChg>
        <pc:picChg chg="mod">
          <ac:chgData name="Mauro Villa" userId="55cf41f2-666e-4a8b-92e0-630878079bcc" providerId="ADAL" clId="{0AC4E50C-EFE7-49F0-888B-3275A7563024}" dt="2025-06-08T09:27:59.531" v="52" actId="1076"/>
          <ac:picMkLst>
            <pc:docMk/>
            <pc:sldMk cId="1287997679" sldId="256"/>
            <ac:picMk id="8" creationId="{9CD99199-597A-26B3-09D8-BD48CB1B5E97}"/>
          </ac:picMkLst>
        </pc:picChg>
      </pc:sldChg>
      <pc:sldChg chg="del modTransition">
        <pc:chgData name="Mauro Villa" userId="55cf41f2-666e-4a8b-92e0-630878079bcc" providerId="ADAL" clId="{0AC4E50C-EFE7-49F0-888B-3275A7563024}" dt="2025-06-08T20:23:43.988" v="4850" actId="47"/>
        <pc:sldMkLst>
          <pc:docMk/>
          <pc:sldMk cId="4072948427" sldId="257"/>
        </pc:sldMkLst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150761615" sldId="259"/>
        </pc:sldMkLst>
        <pc:spChg chg="mod">
          <ac:chgData name="Mauro Villa" userId="55cf41f2-666e-4a8b-92e0-630878079bcc" providerId="ADAL" clId="{0AC4E50C-EFE7-49F0-888B-3275A7563024}" dt="2025-06-08T09:25:44.573" v="39" actId="27636"/>
          <ac:spMkLst>
            <pc:docMk/>
            <pc:sldMk cId="150761615" sldId="259"/>
            <ac:spMk id="3" creationId="{901D0AD5-B484-452E-5B7E-3DFD7B6BE107}"/>
          </ac:spMkLst>
        </pc:spChg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2714340914" sldId="260"/>
        </pc:sldMkLst>
        <pc:spChg chg="mod">
          <ac:chgData name="Mauro Villa" userId="55cf41f2-666e-4a8b-92e0-630878079bcc" providerId="ADAL" clId="{0AC4E50C-EFE7-49F0-888B-3275A7563024}" dt="2025-06-08T09:25:44.610" v="41" actId="27636"/>
          <ac:spMkLst>
            <pc:docMk/>
            <pc:sldMk cId="2714340914" sldId="260"/>
            <ac:spMk id="3" creationId="{2F5BF18F-C10C-76DC-B8AC-CE21B18A48BB}"/>
          </ac:spMkLst>
        </pc:spChg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467414659" sldId="263"/>
        </pc:sldMkLst>
        <pc:spChg chg="mod">
          <ac:chgData name="Mauro Villa" userId="55cf41f2-666e-4a8b-92e0-630878079bcc" providerId="ADAL" clId="{0AC4E50C-EFE7-49F0-888B-3275A7563024}" dt="2025-06-08T09:25:44.557" v="38" actId="27636"/>
          <ac:spMkLst>
            <pc:docMk/>
            <pc:sldMk cId="467414659" sldId="263"/>
            <ac:spMk id="10" creationId="{134C6F8F-838B-9933-3B65-F487DE29553D}"/>
          </ac:spMkLst>
        </pc:spChg>
      </pc:sldChg>
      <pc:sldChg chg="addSp modSp mod setBg">
        <pc:chgData name="Mauro Villa" userId="55cf41f2-666e-4a8b-92e0-630878079bcc" providerId="ADAL" clId="{0AC4E50C-EFE7-49F0-888B-3275A7563024}" dt="2025-06-08T09:26:41.283" v="47" actId="26606"/>
        <pc:sldMkLst>
          <pc:docMk/>
          <pc:sldMk cId="1719423698" sldId="265"/>
        </pc:sldMkLst>
        <pc:spChg chg="mod">
          <ac:chgData name="Mauro Villa" userId="55cf41f2-666e-4a8b-92e0-630878079bcc" providerId="ADAL" clId="{0AC4E50C-EFE7-49F0-888B-3275A7563024}" dt="2025-06-08T09:26:41.283" v="47" actId="26606"/>
          <ac:spMkLst>
            <pc:docMk/>
            <pc:sldMk cId="1719423698" sldId="265"/>
            <ac:spMk id="2" creationId="{00000000-0000-0000-0000-000000000000}"/>
          </ac:spMkLst>
        </pc:spChg>
        <pc:spChg chg="mod">
          <ac:chgData name="Mauro Villa" userId="55cf41f2-666e-4a8b-92e0-630878079bcc" providerId="ADAL" clId="{0AC4E50C-EFE7-49F0-888B-3275A7563024}" dt="2025-06-08T09:26:41.283" v="47" actId="26606"/>
          <ac:spMkLst>
            <pc:docMk/>
            <pc:sldMk cId="1719423698" sldId="265"/>
            <ac:spMk id="3" creationId="{00000000-0000-0000-0000-000000000000}"/>
          </ac:spMkLst>
        </pc:spChg>
        <pc:spChg chg="add">
          <ac:chgData name="Mauro Villa" userId="55cf41f2-666e-4a8b-92e0-630878079bcc" providerId="ADAL" clId="{0AC4E50C-EFE7-49F0-888B-3275A7563024}" dt="2025-06-08T09:26:41.283" v="47" actId="26606"/>
          <ac:spMkLst>
            <pc:docMk/>
            <pc:sldMk cId="1719423698" sldId="265"/>
            <ac:spMk id="11" creationId="{6F5A5072-7B47-4D32-B52A-4EBBF590B8A5}"/>
          </ac:spMkLst>
        </pc:spChg>
        <pc:spChg chg="add">
          <ac:chgData name="Mauro Villa" userId="55cf41f2-666e-4a8b-92e0-630878079bcc" providerId="ADAL" clId="{0AC4E50C-EFE7-49F0-888B-3275A7563024}" dt="2025-06-08T09:26:41.283" v="47" actId="26606"/>
          <ac:spMkLst>
            <pc:docMk/>
            <pc:sldMk cId="1719423698" sldId="265"/>
            <ac:spMk id="13" creationId="{9715DAF0-AE1B-46C9-8A6B-DB2AA05AB91D}"/>
          </ac:spMkLst>
        </pc:spChg>
        <pc:spChg chg="add">
          <ac:chgData name="Mauro Villa" userId="55cf41f2-666e-4a8b-92e0-630878079bcc" providerId="ADAL" clId="{0AC4E50C-EFE7-49F0-888B-3275A7563024}" dt="2025-06-08T09:26:41.283" v="47" actId="26606"/>
          <ac:spMkLst>
            <pc:docMk/>
            <pc:sldMk cId="1719423698" sldId="265"/>
            <ac:spMk id="15" creationId="{6016219D-510E-4184-9090-6D5578A87BD1}"/>
          </ac:spMkLst>
        </pc:spChg>
        <pc:spChg chg="add">
          <ac:chgData name="Mauro Villa" userId="55cf41f2-666e-4a8b-92e0-630878079bcc" providerId="ADAL" clId="{0AC4E50C-EFE7-49F0-888B-3275A7563024}" dt="2025-06-08T09:26:41.283" v="47" actId="26606"/>
          <ac:spMkLst>
            <pc:docMk/>
            <pc:sldMk cId="1719423698" sldId="265"/>
            <ac:spMk id="17" creationId="{AFF4A713-7B75-4B21-90D7-5AB19547C728}"/>
          </ac:spMkLst>
        </pc:spChg>
        <pc:spChg chg="add">
          <ac:chgData name="Mauro Villa" userId="55cf41f2-666e-4a8b-92e0-630878079bcc" providerId="ADAL" clId="{0AC4E50C-EFE7-49F0-888B-3275A7563024}" dt="2025-06-08T09:26:41.283" v="47" actId="26606"/>
          <ac:spMkLst>
            <pc:docMk/>
            <pc:sldMk cId="1719423698" sldId="265"/>
            <ac:spMk id="19" creationId="{DC631C0B-6DA6-4E57-8231-CE32B3434A7E}"/>
          </ac:spMkLst>
        </pc:spChg>
        <pc:spChg chg="add">
          <ac:chgData name="Mauro Villa" userId="55cf41f2-666e-4a8b-92e0-630878079bcc" providerId="ADAL" clId="{0AC4E50C-EFE7-49F0-888B-3275A7563024}" dt="2025-06-08T09:26:41.283" v="47" actId="26606"/>
          <ac:spMkLst>
            <pc:docMk/>
            <pc:sldMk cId="1719423698" sldId="265"/>
            <ac:spMk id="21" creationId="{C29501E6-A978-4A61-9689-9085AF97A53A}"/>
          </ac:spMkLst>
        </pc:spChg>
        <pc:picChg chg="mod">
          <ac:chgData name="Mauro Villa" userId="55cf41f2-666e-4a8b-92e0-630878079bcc" providerId="ADAL" clId="{0AC4E50C-EFE7-49F0-888B-3275A7563024}" dt="2025-06-08T09:25:39.713" v="34" actId="1076"/>
          <ac:picMkLst>
            <pc:docMk/>
            <pc:sldMk cId="1719423698" sldId="265"/>
            <ac:picMk id="5" creationId="{E8C8BD2E-95F0-654E-B406-A50A98E0C317}"/>
          </ac:picMkLst>
        </pc:picChg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388868423" sldId="266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3665621647" sldId="275"/>
        </pc:sldMkLst>
      </pc:sldChg>
      <pc:sldChg chg="modSp mod ord">
        <pc:chgData name="Mauro Villa" userId="55cf41f2-666e-4a8b-92e0-630878079bcc" providerId="ADAL" clId="{0AC4E50C-EFE7-49F0-888B-3275A7563024}" dt="2025-06-08T20:22:40.311" v="4849" actId="20577"/>
        <pc:sldMkLst>
          <pc:docMk/>
          <pc:sldMk cId="2699166272" sldId="282"/>
        </pc:sldMkLst>
        <pc:spChg chg="mod">
          <ac:chgData name="Mauro Villa" userId="55cf41f2-666e-4a8b-92e0-630878079bcc" providerId="ADAL" clId="{0AC4E50C-EFE7-49F0-888B-3275A7563024}" dt="2025-06-08T09:32:50.165" v="126" actId="6549"/>
          <ac:spMkLst>
            <pc:docMk/>
            <pc:sldMk cId="2699166272" sldId="282"/>
            <ac:spMk id="2" creationId="{8581CDE4-E851-460D-BBD7-9ADD56AF6CE9}"/>
          </ac:spMkLst>
        </pc:spChg>
        <pc:spChg chg="mod">
          <ac:chgData name="Mauro Villa" userId="55cf41f2-666e-4a8b-92e0-630878079bcc" providerId="ADAL" clId="{0AC4E50C-EFE7-49F0-888B-3275A7563024}" dt="2025-06-08T09:32:41.261" v="122" actId="207"/>
          <ac:spMkLst>
            <pc:docMk/>
            <pc:sldMk cId="2699166272" sldId="282"/>
            <ac:spMk id="3" creationId="{64D4EC42-06BC-47FA-B4CB-6C53B4A35094}"/>
          </ac:spMkLst>
        </pc:spChg>
        <pc:spChg chg="mod ord">
          <ac:chgData name="Mauro Villa" userId="55cf41f2-666e-4a8b-92e0-630878079bcc" providerId="ADAL" clId="{0AC4E50C-EFE7-49F0-888B-3275A7563024}" dt="2025-06-08T09:36:57.158" v="265" actId="166"/>
          <ac:spMkLst>
            <pc:docMk/>
            <pc:sldMk cId="2699166272" sldId="282"/>
            <ac:spMk id="4" creationId="{E21EB8F6-A4A2-53EB-0520-74085FDE7896}"/>
          </ac:spMkLst>
        </pc:spChg>
        <pc:spChg chg="mod ord">
          <ac:chgData name="Mauro Villa" userId="55cf41f2-666e-4a8b-92e0-630878079bcc" providerId="ADAL" clId="{0AC4E50C-EFE7-49F0-888B-3275A7563024}" dt="2025-06-08T20:22:40.311" v="4849" actId="20577"/>
          <ac:spMkLst>
            <pc:docMk/>
            <pc:sldMk cId="2699166272" sldId="282"/>
            <ac:spMk id="6" creationId="{AE3C6B91-77E1-6996-4433-0602B1AA9F38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699166272" sldId="282"/>
            <ac:spMk id="7" creationId="{91197785-06A6-4E1C-8FBC-3FC451F31FA4}"/>
          </ac:spMkLst>
        </pc:spChg>
        <pc:spChg chg="mod ord">
          <ac:chgData name="Mauro Villa" userId="55cf41f2-666e-4a8b-92e0-630878079bcc" providerId="ADAL" clId="{0AC4E50C-EFE7-49F0-888B-3275A7563024}" dt="2025-06-08T20:22:30.190" v="4848" actId="947"/>
          <ac:spMkLst>
            <pc:docMk/>
            <pc:sldMk cId="2699166272" sldId="282"/>
            <ac:spMk id="9" creationId="{36CEB477-3A87-7E4E-9612-054FC799ADC8}"/>
          </ac:spMkLst>
        </pc:spChg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0" sldId="283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0" sldId="285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1747893050" sldId="327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1052786004" sldId="328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1704161202" sldId="332"/>
        </pc:sldMkLst>
      </pc:sldChg>
      <pc:sldChg chg="del ord">
        <pc:chgData name="Mauro Villa" userId="55cf41f2-666e-4a8b-92e0-630878079bcc" providerId="ADAL" clId="{0AC4E50C-EFE7-49F0-888B-3275A7563024}" dt="2025-06-08T20:23:43.988" v="4850" actId="47"/>
        <pc:sldMkLst>
          <pc:docMk/>
          <pc:sldMk cId="420976012" sldId="467"/>
        </pc:sldMkLst>
      </pc:sldChg>
      <pc:sldChg chg="modSp mod ord">
        <pc:chgData name="Mauro Villa" userId="55cf41f2-666e-4a8b-92e0-630878079bcc" providerId="ADAL" clId="{0AC4E50C-EFE7-49F0-888B-3275A7563024}" dt="2025-06-08T20:21:35.257" v="4839" actId="20577"/>
        <pc:sldMkLst>
          <pc:docMk/>
          <pc:sldMk cId="491792228" sldId="927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491792228" sldId="927"/>
            <ac:spMk id="2" creationId="{26DBF6D3-83A6-48C6-B67D-5C78A8C31EFD}"/>
          </ac:spMkLst>
        </pc:spChg>
        <pc:spChg chg="mod">
          <ac:chgData name="Mauro Villa" userId="55cf41f2-666e-4a8b-92e0-630878079bcc" providerId="ADAL" clId="{0AC4E50C-EFE7-49F0-888B-3275A7563024}" dt="2025-06-08T20:21:35.257" v="4839" actId="20577"/>
          <ac:spMkLst>
            <pc:docMk/>
            <pc:sldMk cId="491792228" sldId="927"/>
            <ac:spMk id="4" creationId="{4B3DC875-55E6-4DA3-8428-D8CF1EBD5CF7}"/>
          </ac:spMkLst>
        </pc:spChg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310365466" sldId="934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2478553021" sldId="942"/>
        </pc:sldMkLst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2028447435" sldId="943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028447435" sldId="943"/>
            <ac:spMk id="2" creationId="{BAC7E7A0-D5BF-4E63-9505-E75954FD396C}"/>
          </ac:spMkLst>
        </pc:spChg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3971082047" sldId="944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971082047" sldId="944"/>
            <ac:spMk id="2" creationId="{CBC8C03B-AF82-4395-8D3A-FA79BF57BE27}"/>
          </ac:spMkLst>
        </pc:spChg>
        <pc:spChg chg="mod">
          <ac:chgData name="Mauro Villa" userId="55cf41f2-666e-4a8b-92e0-630878079bcc" providerId="ADAL" clId="{0AC4E50C-EFE7-49F0-888B-3275A7563024}" dt="2025-06-08T09:25:44.642" v="42" actId="27636"/>
          <ac:spMkLst>
            <pc:docMk/>
            <pc:sldMk cId="3971082047" sldId="944"/>
            <ac:spMk id="4" creationId="{7EEC56BB-BDE7-4D63-B807-BEF7489F0496}"/>
          </ac:spMkLst>
        </pc:spChg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1494704144" sldId="946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0" sldId="947"/>
        </pc:sldMkLst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2980473503" sldId="949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980473503" sldId="949"/>
            <ac:spMk id="2" creationId="{1116FA89-B24F-4DB9-ADEB-D7A383275B7A}"/>
          </ac:spMkLst>
        </pc:spChg>
      </pc:sldChg>
      <pc:sldChg chg="del modTransition">
        <pc:chgData name="Mauro Villa" userId="55cf41f2-666e-4a8b-92e0-630878079bcc" providerId="ADAL" clId="{0AC4E50C-EFE7-49F0-888B-3275A7563024}" dt="2025-06-08T20:23:43.988" v="4850" actId="47"/>
        <pc:sldMkLst>
          <pc:docMk/>
          <pc:sldMk cId="1026132201" sldId="962"/>
        </pc:sldMkLst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561585200" sldId="969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561585200" sldId="969"/>
            <ac:spMk id="3" creationId="{77960DC6-6DBB-96FC-E8BC-E95C0686C9C8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561585200" sldId="969"/>
            <ac:spMk id="5" creationId="{8AEECEAA-5065-54AD-F23B-949D20752E7E}"/>
          </ac:spMkLst>
        </pc:spChg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175220246" sldId="970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75220246" sldId="970"/>
            <ac:spMk id="4" creationId="{9BF3C456-255A-BF78-2E41-E86D29EEB396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75220246" sldId="970"/>
            <ac:spMk id="5" creationId="{6ADD4178-CD99-B4BE-FC10-2FEAD976B9A3}"/>
          </ac:spMkLst>
        </pc:spChg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2592963711" sldId="971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592963711" sldId="971"/>
            <ac:spMk id="2" creationId="{31CBF465-E1AC-A866-42D4-0A4BE8798180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592963711" sldId="971"/>
            <ac:spMk id="3" creationId="{B780590D-69B9-CF21-7AA6-EFC9832E9E49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592963711" sldId="971"/>
            <ac:spMk id="4" creationId="{303B7990-EECA-9D11-52DB-9C988BB38AC4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592963711" sldId="971"/>
            <ac:spMk id="5" creationId="{75ED4584-116B-FC70-DB1C-2E9E345FEF23}"/>
          </ac:spMkLst>
        </pc:spChg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1092023243" sldId="972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092023243" sldId="972"/>
            <ac:spMk id="2" creationId="{AB13D0E4-0B29-9562-6C25-C5E41CE2BA90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092023243" sldId="972"/>
            <ac:spMk id="4" creationId="{43CCB7EB-53BC-19DA-648D-39A8786F47A3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092023243" sldId="972"/>
            <ac:spMk id="5" creationId="{A3E86DE6-6C09-7592-3196-1310A83E906A}"/>
          </ac:spMkLst>
        </pc:spChg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1660345514" sldId="974"/>
        </pc:sldMkLst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200328028" sldId="975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00328028" sldId="975"/>
            <ac:spMk id="2" creationId="{C2300699-FE95-3767-6E10-16222D2FE83D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00328028" sldId="975"/>
            <ac:spMk id="4" creationId="{5F173B87-6B71-39E7-B64D-18F7752C1B79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00328028" sldId="975"/>
            <ac:spMk id="5" creationId="{8B80A0F8-1964-C781-C957-AC91EE250AF0}"/>
          </ac:spMkLst>
        </pc:spChg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301361926" sldId="976"/>
        </pc:sldMkLst>
        <pc:spChg chg="mod">
          <ac:chgData name="Mauro Villa" userId="55cf41f2-666e-4a8b-92e0-630878079bcc" providerId="ADAL" clId="{0AC4E50C-EFE7-49F0-888B-3275A7563024}" dt="2025-06-08T09:24:30.063" v="9" actId="27636"/>
          <ac:spMkLst>
            <pc:docMk/>
            <pc:sldMk cId="301361926" sldId="976"/>
            <ac:spMk id="2" creationId="{19CACC59-C61F-318F-DB98-B8446BEFD9BF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01361926" sldId="976"/>
            <ac:spMk id="4" creationId="{CDD179B6-0C49-0F6E-DE26-F76C5EE77E1F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01361926" sldId="976"/>
            <ac:spMk id="5" creationId="{EBCB854D-4970-68CD-88F4-33257B98DB22}"/>
          </ac:spMkLst>
        </pc:spChg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4030165210" sldId="977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4030165210" sldId="977"/>
            <ac:spMk id="5" creationId="{D4E92F5E-3CA9-399C-CAAA-9DA27CB7BEFF}"/>
          </ac:spMkLst>
        </pc:spChg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4107555768" sldId="978"/>
        </pc:sldMkLst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2594440349" sldId="979"/>
        </pc:sldMkLst>
        <pc:spChg chg="mod">
          <ac:chgData name="Mauro Villa" userId="55cf41f2-666e-4a8b-92e0-630878079bcc" providerId="ADAL" clId="{0AC4E50C-EFE7-49F0-888B-3275A7563024}" dt="2025-06-08T09:25:44.595" v="40" actId="27636"/>
          <ac:spMkLst>
            <pc:docMk/>
            <pc:sldMk cId="2594440349" sldId="979"/>
            <ac:spMk id="3" creationId="{6C3235E6-299B-D533-C550-2E418F24BEA4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594440349" sldId="979"/>
            <ac:spMk id="4" creationId="{87BB0B80-749A-B472-857A-52A26174A8E5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594440349" sldId="979"/>
            <ac:spMk id="5" creationId="{75A3CD28-C22F-1418-6230-1E5333188C03}"/>
          </ac:spMkLst>
        </pc:spChg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585182183" sldId="980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585182183" sldId="980"/>
            <ac:spMk id="2" creationId="{3F2EE276-03E8-EB9B-D21D-40F4CA449E88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585182183" sldId="980"/>
            <ac:spMk id="5" creationId="{2941FCBC-7E23-A373-E032-3F109AA5EFF4}"/>
          </ac:spMkLst>
        </pc:spChg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2184397057" sldId="981"/>
        </pc:sldMkLst>
        <pc:spChg chg="mod">
          <ac:chgData name="Mauro Villa" userId="55cf41f2-666e-4a8b-92e0-630878079bcc" providerId="ADAL" clId="{0AC4E50C-EFE7-49F0-888B-3275A7563024}" dt="2025-06-08T09:24:30.079" v="11" actId="27636"/>
          <ac:spMkLst>
            <pc:docMk/>
            <pc:sldMk cId="2184397057" sldId="981"/>
            <ac:spMk id="2" creationId="{43806B6B-F874-1604-205A-DDDA12904AB8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184397057" sldId="981"/>
            <ac:spMk id="4" creationId="{F7DE6EB1-34E5-4A95-FF85-4DE3844964AF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184397057" sldId="981"/>
            <ac:spMk id="5" creationId="{990C5CBB-1BA0-9DCB-6141-6E1FEB15C447}"/>
          </ac:spMkLst>
        </pc:spChg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3503992359" sldId="983"/>
        </pc:sldMkLst>
        <pc:spChg chg="mod">
          <ac:chgData name="Mauro Villa" userId="55cf41f2-666e-4a8b-92e0-630878079bcc" providerId="ADAL" clId="{0AC4E50C-EFE7-49F0-888B-3275A7563024}" dt="2025-06-08T09:24:30.132" v="14" actId="27636"/>
          <ac:spMkLst>
            <pc:docMk/>
            <pc:sldMk cId="3503992359" sldId="983"/>
            <ac:spMk id="2" creationId="{43806B6B-F874-1604-205A-DDDA12904AB8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503992359" sldId="983"/>
            <ac:spMk id="4" creationId="{F7DE6EB1-34E5-4A95-FF85-4DE3844964AF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503992359" sldId="983"/>
            <ac:spMk id="5" creationId="{990C5CBB-1BA0-9DCB-6141-6E1FEB15C447}"/>
          </ac:spMkLst>
        </pc:spChg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1386057641" sldId="987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386057641" sldId="987"/>
            <ac:spMk id="2" creationId="{8AF65B59-AE4A-9CD9-AD47-99C2C639CC04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386057641" sldId="987"/>
            <ac:spMk id="3" creationId="{6A606F9D-EF6B-0B1F-18B9-730CBC011EBE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386057641" sldId="987"/>
            <ac:spMk id="4" creationId="{E4BFAE40-A337-88AE-EA1C-4D4C92679707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386057641" sldId="987"/>
            <ac:spMk id="5" creationId="{D19C83C0-3481-ADCB-694A-46BDED7723F9}"/>
          </ac:spMkLst>
        </pc:spChg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1072094608" sldId="988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072094608" sldId="988"/>
            <ac:spMk id="2" creationId="{F631B323-02C1-A9BF-B698-E91C99469D62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072094608" sldId="988"/>
            <ac:spMk id="3" creationId="{DCFF7C19-F062-B20D-D961-9ED2D19E3B59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072094608" sldId="988"/>
            <ac:spMk id="4" creationId="{1BE70072-63D7-5284-67C7-11F4189756CD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1072094608" sldId="988"/>
            <ac:spMk id="5" creationId="{91D1D5F1-06E1-4C47-166E-E22A4FE93D7F}"/>
          </ac:spMkLst>
        </pc:spChg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0" sldId="990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0" sldId="991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0" sldId="992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0" sldId="993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0" sldId="994"/>
        </pc:sldMkLst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903743938" sldId="996"/>
        </pc:sldMkLst>
        <pc:spChg chg="mod">
          <ac:chgData name="Mauro Villa" userId="55cf41f2-666e-4a8b-92e0-630878079bcc" providerId="ADAL" clId="{0AC4E50C-EFE7-49F0-888B-3275A7563024}" dt="2025-06-08T09:26:08.949" v="46" actId="27636"/>
          <ac:spMkLst>
            <pc:docMk/>
            <pc:sldMk cId="903743938" sldId="996"/>
            <ac:spMk id="3" creationId="{3A460F23-C281-FC09-F78C-A8D9B45C805B}"/>
          </ac:spMkLst>
        </pc:spChg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120729051" sldId="997"/>
        </pc:sldMkLst>
      </pc:sldChg>
      <pc:sldChg chg="modSp del mod">
        <pc:chgData name="Mauro Villa" userId="55cf41f2-666e-4a8b-92e0-630878079bcc" providerId="ADAL" clId="{0AC4E50C-EFE7-49F0-888B-3275A7563024}" dt="2025-06-08T20:23:43.988" v="4850" actId="47"/>
        <pc:sldMkLst>
          <pc:docMk/>
          <pc:sldMk cId="3229107230" sldId="999"/>
        </pc:sldMkLst>
        <pc:spChg chg="mod">
          <ac:chgData name="Mauro Villa" userId="55cf41f2-666e-4a8b-92e0-630878079bcc" providerId="ADAL" clId="{0AC4E50C-EFE7-49F0-888B-3275A7563024}" dt="2025-06-08T09:25:44.657" v="43" actId="27636"/>
          <ac:spMkLst>
            <pc:docMk/>
            <pc:sldMk cId="3229107230" sldId="999"/>
            <ac:spMk id="3" creationId="{70E79D1F-E454-E0F8-F068-51DBA616A861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229107230" sldId="999"/>
            <ac:spMk id="4" creationId="{389E7F6F-F18A-AB8B-092B-091B691F719F}"/>
          </ac:spMkLst>
        </pc:spChg>
      </pc:sldChg>
      <pc:sldChg chg="del modTransition">
        <pc:chgData name="Mauro Villa" userId="55cf41f2-666e-4a8b-92e0-630878079bcc" providerId="ADAL" clId="{0AC4E50C-EFE7-49F0-888B-3275A7563024}" dt="2025-06-08T20:23:43.988" v="4850" actId="47"/>
        <pc:sldMkLst>
          <pc:docMk/>
          <pc:sldMk cId="2445023906" sldId="1001"/>
        </pc:sldMkLst>
      </pc:sldChg>
      <pc:sldChg chg="del">
        <pc:chgData name="Mauro Villa" userId="55cf41f2-666e-4a8b-92e0-630878079bcc" providerId="ADAL" clId="{0AC4E50C-EFE7-49F0-888B-3275A7563024}" dt="2025-06-08T20:23:43.988" v="4850" actId="47"/>
        <pc:sldMkLst>
          <pc:docMk/>
          <pc:sldMk cId="975761612" sldId="1003"/>
        </pc:sldMkLst>
      </pc:sldChg>
      <pc:sldChg chg="modSp del">
        <pc:chgData name="Mauro Villa" userId="55cf41f2-666e-4a8b-92e0-630878079bcc" providerId="ADAL" clId="{0AC4E50C-EFE7-49F0-888B-3275A7563024}" dt="2025-06-08T20:23:43.988" v="4850" actId="47"/>
        <pc:sldMkLst>
          <pc:docMk/>
          <pc:sldMk cId="3214989159" sldId="1004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214989159" sldId="1004"/>
            <ac:spMk id="2" creationId="{076B2F52-96E7-97C2-6476-7A8FEECD4903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214989159" sldId="1004"/>
            <ac:spMk id="3" creationId="{80E256C4-BF49-8B86-1AF7-766501B70AC4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214989159" sldId="1004"/>
            <ac:spMk id="4" creationId="{1BC5D3B7-A62D-4951-891E-200B6EF93014}"/>
          </ac:spMkLst>
        </pc:spChg>
      </pc:sldChg>
      <pc:sldChg chg="addSp modSp new mod">
        <pc:chgData name="Mauro Villa" userId="55cf41f2-666e-4a8b-92e0-630878079bcc" providerId="ADAL" clId="{0AC4E50C-EFE7-49F0-888B-3275A7563024}" dt="2025-06-08T16:39:28.448" v="1673" actId="1076"/>
        <pc:sldMkLst>
          <pc:docMk/>
          <pc:sldMk cId="2437541461" sldId="1005"/>
        </pc:sldMkLst>
        <pc:spChg chg="mod">
          <ac:chgData name="Mauro Villa" userId="55cf41f2-666e-4a8b-92e0-630878079bcc" providerId="ADAL" clId="{0AC4E50C-EFE7-49F0-888B-3275A7563024}" dt="2025-06-08T09:50:22.238" v="336" actId="20577"/>
          <ac:spMkLst>
            <pc:docMk/>
            <pc:sldMk cId="2437541461" sldId="1005"/>
            <ac:spMk id="2" creationId="{A8485BC8-51E4-3F38-86E5-4BBCC4405B86}"/>
          </ac:spMkLst>
        </pc:spChg>
        <pc:spChg chg="mod">
          <ac:chgData name="Mauro Villa" userId="55cf41f2-666e-4a8b-92e0-630878079bcc" providerId="ADAL" clId="{0AC4E50C-EFE7-49F0-888B-3275A7563024}" dt="2025-06-08T16:38:29.944" v="1671" actId="14100"/>
          <ac:spMkLst>
            <pc:docMk/>
            <pc:sldMk cId="2437541461" sldId="1005"/>
            <ac:spMk id="3" creationId="{ACF4FBC5-BE09-4E6C-42C2-366ED10BC6D3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2437541461" sldId="1005"/>
            <ac:spMk id="4" creationId="{4CD0A6A6-7055-BC82-B45C-F54F2A384171}"/>
          </ac:spMkLst>
        </pc:spChg>
        <pc:picChg chg="add mod">
          <ac:chgData name="Mauro Villa" userId="55cf41f2-666e-4a8b-92e0-630878079bcc" providerId="ADAL" clId="{0AC4E50C-EFE7-49F0-888B-3275A7563024}" dt="2025-06-08T09:50:15.574" v="322" actId="1076"/>
          <ac:picMkLst>
            <pc:docMk/>
            <pc:sldMk cId="2437541461" sldId="1005"/>
            <ac:picMk id="5" creationId="{2D88AF2C-952E-A93C-F366-0931582EB6BB}"/>
          </ac:picMkLst>
        </pc:picChg>
        <pc:picChg chg="add mod">
          <ac:chgData name="Mauro Villa" userId="55cf41f2-666e-4a8b-92e0-630878079bcc" providerId="ADAL" clId="{0AC4E50C-EFE7-49F0-888B-3275A7563024}" dt="2025-06-08T16:39:28.448" v="1673" actId="1076"/>
          <ac:picMkLst>
            <pc:docMk/>
            <pc:sldMk cId="2437541461" sldId="1005"/>
            <ac:picMk id="7" creationId="{A196F645-9A1D-2AD0-2DCD-98D0883343AE}"/>
          </ac:picMkLst>
        </pc:picChg>
      </pc:sldChg>
      <pc:sldChg chg="addSp delSp modSp new mod modAnim">
        <pc:chgData name="Mauro Villa" userId="55cf41f2-666e-4a8b-92e0-630878079bcc" providerId="ADAL" clId="{0AC4E50C-EFE7-49F0-888B-3275A7563024}" dt="2025-06-08T17:31:59.547" v="2682"/>
        <pc:sldMkLst>
          <pc:docMk/>
          <pc:sldMk cId="3637531666" sldId="1006"/>
        </pc:sldMkLst>
        <pc:spChg chg="mod">
          <ac:chgData name="Mauro Villa" userId="55cf41f2-666e-4a8b-92e0-630878079bcc" providerId="ADAL" clId="{0AC4E50C-EFE7-49F0-888B-3275A7563024}" dt="2025-06-08T16:11:07.498" v="1117" actId="108"/>
          <ac:spMkLst>
            <pc:docMk/>
            <pc:sldMk cId="3637531666" sldId="1006"/>
            <ac:spMk id="2" creationId="{A3013DCE-2D20-C2A7-34B7-47FA6504ADDF}"/>
          </ac:spMkLst>
        </pc:spChg>
        <pc:spChg chg="del mod">
          <ac:chgData name="Mauro Villa" userId="55cf41f2-666e-4a8b-92e0-630878079bcc" providerId="ADAL" clId="{0AC4E50C-EFE7-49F0-888B-3275A7563024}" dt="2025-06-08T16:11:22.998" v="1121" actId="478"/>
          <ac:spMkLst>
            <pc:docMk/>
            <pc:sldMk cId="3637531666" sldId="1006"/>
            <ac:spMk id="3" creationId="{3B6BAB8F-7AA4-6F22-9A3D-BFAB13657CDB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637531666" sldId="1006"/>
            <ac:spMk id="4" creationId="{0BAF3014-7856-4057-F926-230FC2FF6507}"/>
          </ac:spMkLst>
        </pc:spChg>
        <pc:spChg chg="add mod">
          <ac:chgData name="Mauro Villa" userId="55cf41f2-666e-4a8b-92e0-630878079bcc" providerId="ADAL" clId="{0AC4E50C-EFE7-49F0-888B-3275A7563024}" dt="2025-06-08T16:09:17.660" v="1108" actId="207"/>
          <ac:spMkLst>
            <pc:docMk/>
            <pc:sldMk cId="3637531666" sldId="1006"/>
            <ac:spMk id="11" creationId="{1690958C-E4E1-C949-B24C-188C3EE8F448}"/>
          </ac:spMkLst>
        </pc:spChg>
        <pc:spChg chg="add mod">
          <ac:chgData name="Mauro Villa" userId="55cf41f2-666e-4a8b-92e0-630878079bcc" providerId="ADAL" clId="{0AC4E50C-EFE7-49F0-888B-3275A7563024}" dt="2025-06-08T16:09:21.163" v="1109" actId="207"/>
          <ac:spMkLst>
            <pc:docMk/>
            <pc:sldMk cId="3637531666" sldId="1006"/>
            <ac:spMk id="12" creationId="{21B43A4E-245E-6485-1B6D-FF946B923DD7}"/>
          </ac:spMkLst>
        </pc:spChg>
        <pc:spChg chg="add mod">
          <ac:chgData name="Mauro Villa" userId="55cf41f2-666e-4a8b-92e0-630878079bcc" providerId="ADAL" clId="{0AC4E50C-EFE7-49F0-888B-3275A7563024}" dt="2025-06-08T16:12:16.297" v="1188" actId="1076"/>
          <ac:spMkLst>
            <pc:docMk/>
            <pc:sldMk cId="3637531666" sldId="1006"/>
            <ac:spMk id="18" creationId="{954E2CF9-E376-B56C-14A8-9C9B1E85B664}"/>
          </ac:spMkLst>
        </pc:spChg>
        <pc:picChg chg="add mod">
          <ac:chgData name="Mauro Villa" userId="55cf41f2-666e-4a8b-92e0-630878079bcc" providerId="ADAL" clId="{0AC4E50C-EFE7-49F0-888B-3275A7563024}" dt="2025-06-08T17:31:56.390" v="2681" actId="1076"/>
          <ac:picMkLst>
            <pc:docMk/>
            <pc:sldMk cId="3637531666" sldId="1006"/>
            <ac:picMk id="5" creationId="{64B0F136-0296-9FFC-B953-17B22453B2FE}"/>
          </ac:picMkLst>
        </pc:picChg>
        <pc:picChg chg="add del">
          <ac:chgData name="Mauro Villa" userId="55cf41f2-666e-4a8b-92e0-630878079bcc" providerId="ADAL" clId="{0AC4E50C-EFE7-49F0-888B-3275A7563024}" dt="2025-06-08T16:00:40.134" v="986" actId="21"/>
          <ac:picMkLst>
            <pc:docMk/>
            <pc:sldMk cId="3637531666" sldId="1006"/>
            <ac:picMk id="6" creationId="{B510C3DE-076C-3C9F-EC4C-191E4D4AF5B9}"/>
          </ac:picMkLst>
        </pc:picChg>
        <pc:picChg chg="add mod">
          <ac:chgData name="Mauro Villa" userId="55cf41f2-666e-4a8b-92e0-630878079bcc" providerId="ADAL" clId="{0AC4E50C-EFE7-49F0-888B-3275A7563024}" dt="2025-06-08T16:13:06.899" v="1192" actId="1076"/>
          <ac:picMkLst>
            <pc:docMk/>
            <pc:sldMk cId="3637531666" sldId="1006"/>
            <ac:picMk id="8" creationId="{4693DDFA-43D3-5DC2-B02C-77472A69DB3E}"/>
          </ac:picMkLst>
        </pc:picChg>
        <pc:picChg chg="add mod">
          <ac:chgData name="Mauro Villa" userId="55cf41f2-666e-4a8b-92e0-630878079bcc" providerId="ADAL" clId="{0AC4E50C-EFE7-49F0-888B-3275A7563024}" dt="2025-06-08T16:08:14.400" v="1075" actId="1076"/>
          <ac:picMkLst>
            <pc:docMk/>
            <pc:sldMk cId="3637531666" sldId="1006"/>
            <ac:picMk id="10" creationId="{C13A9ADE-A31A-2AFC-E83A-D29C24C83671}"/>
          </ac:picMkLst>
        </pc:picChg>
        <pc:picChg chg="add mod">
          <ac:chgData name="Mauro Villa" userId="55cf41f2-666e-4a8b-92e0-630878079bcc" providerId="ADAL" clId="{0AC4E50C-EFE7-49F0-888B-3275A7563024}" dt="2025-06-08T16:09:54.321" v="1113" actId="1076"/>
          <ac:picMkLst>
            <pc:docMk/>
            <pc:sldMk cId="3637531666" sldId="1006"/>
            <ac:picMk id="14" creationId="{7AEFF87A-2E47-0A0C-D40C-E032E9D7A26D}"/>
          </ac:picMkLst>
        </pc:picChg>
        <pc:picChg chg="add mod">
          <ac:chgData name="Mauro Villa" userId="55cf41f2-666e-4a8b-92e0-630878079bcc" providerId="ADAL" clId="{0AC4E50C-EFE7-49F0-888B-3275A7563024}" dt="2025-06-08T16:12:56.730" v="1190" actId="1076"/>
          <ac:picMkLst>
            <pc:docMk/>
            <pc:sldMk cId="3637531666" sldId="1006"/>
            <ac:picMk id="16" creationId="{38E7964E-AA07-FADB-ABA5-8229A2491971}"/>
          </ac:picMkLst>
        </pc:picChg>
        <pc:picChg chg="add mod">
          <ac:chgData name="Mauro Villa" userId="55cf41f2-666e-4a8b-92e0-630878079bcc" providerId="ADAL" clId="{0AC4E50C-EFE7-49F0-888B-3275A7563024}" dt="2025-06-08T16:11:16.525" v="1119" actId="1076"/>
          <ac:picMkLst>
            <pc:docMk/>
            <pc:sldMk cId="3637531666" sldId="1006"/>
            <ac:picMk id="17" creationId="{8E2033DB-DF6D-E61D-5689-24CCACD1AD6B}"/>
          </ac:picMkLst>
        </pc:picChg>
      </pc:sldChg>
      <pc:sldChg chg="modSp new del">
        <pc:chgData name="Mauro Villa" userId="55cf41f2-666e-4a8b-92e0-630878079bcc" providerId="ADAL" clId="{0AC4E50C-EFE7-49F0-888B-3275A7563024}" dt="2025-06-08T20:23:43.988" v="4850" actId="47"/>
        <pc:sldMkLst>
          <pc:docMk/>
          <pc:sldMk cId="3114995019" sldId="1007"/>
        </pc:sldMkLst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114995019" sldId="1007"/>
            <ac:spMk id="2" creationId="{61CFA0F9-BD79-ACFA-E0B1-C1C1F67E090C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114995019" sldId="1007"/>
            <ac:spMk id="3" creationId="{866D9D21-657D-F092-0DFE-288350116DDB}"/>
          </ac:spMkLst>
        </pc:spChg>
        <pc:spChg chg="mod">
          <ac:chgData name="Mauro Villa" userId="55cf41f2-666e-4a8b-92e0-630878079bcc" providerId="ADAL" clId="{0AC4E50C-EFE7-49F0-888B-3275A7563024}" dt="2025-06-08T09:26:08.733" v="44"/>
          <ac:spMkLst>
            <pc:docMk/>
            <pc:sldMk cId="3114995019" sldId="1007"/>
            <ac:spMk id="4" creationId="{D616322B-390F-BCA9-895B-EDC39894AA39}"/>
          </ac:spMkLst>
        </pc:spChg>
      </pc:sldChg>
      <pc:sldChg chg="add">
        <pc:chgData name="Mauro Villa" userId="55cf41f2-666e-4a8b-92e0-630878079bcc" providerId="ADAL" clId="{0AC4E50C-EFE7-49F0-888B-3275A7563024}" dt="2025-06-08T09:39:26.415" v="283"/>
        <pc:sldMkLst>
          <pc:docMk/>
          <pc:sldMk cId="1856864086" sldId="1008"/>
        </pc:sldMkLst>
      </pc:sldChg>
      <pc:sldChg chg="modSp add mod">
        <pc:chgData name="Mauro Villa" userId="55cf41f2-666e-4a8b-92e0-630878079bcc" providerId="ADAL" clId="{0AC4E50C-EFE7-49F0-888B-3275A7563024}" dt="2025-06-08T09:44:01.122" v="304" actId="14734"/>
        <pc:sldMkLst>
          <pc:docMk/>
          <pc:sldMk cId="3010798544" sldId="1009"/>
        </pc:sldMkLst>
        <pc:graphicFrameChg chg="mod modGraphic">
          <ac:chgData name="Mauro Villa" userId="55cf41f2-666e-4a8b-92e0-630878079bcc" providerId="ADAL" clId="{0AC4E50C-EFE7-49F0-888B-3275A7563024}" dt="2025-06-08T09:44:01.122" v="304" actId="14734"/>
          <ac:graphicFrameMkLst>
            <pc:docMk/>
            <pc:sldMk cId="3010798544" sldId="1009"/>
            <ac:graphicFrameMk id="8" creationId="{94A7DC7A-51FD-1A60-B9C2-249101EA32D4}"/>
          </ac:graphicFrameMkLst>
        </pc:graphicFrameChg>
      </pc:sldChg>
      <pc:sldChg chg="addSp delSp modSp new mod">
        <pc:chgData name="Mauro Villa" userId="55cf41f2-666e-4a8b-92e0-630878079bcc" providerId="ADAL" clId="{0AC4E50C-EFE7-49F0-888B-3275A7563024}" dt="2025-06-08T16:02:12.882" v="1019" actId="1076"/>
        <pc:sldMkLst>
          <pc:docMk/>
          <pc:sldMk cId="1548574700" sldId="1010"/>
        </pc:sldMkLst>
        <pc:spChg chg="mod">
          <ac:chgData name="Mauro Villa" userId="55cf41f2-666e-4a8b-92e0-630878079bcc" providerId="ADAL" clId="{0AC4E50C-EFE7-49F0-888B-3275A7563024}" dt="2025-06-08T16:00:56.530" v="998" actId="20577"/>
          <ac:spMkLst>
            <pc:docMk/>
            <pc:sldMk cId="1548574700" sldId="1010"/>
            <ac:spMk id="2" creationId="{6CC1E13E-9665-370D-4280-FA4D09FC98A2}"/>
          </ac:spMkLst>
        </pc:spChg>
        <pc:spChg chg="mod">
          <ac:chgData name="Mauro Villa" userId="55cf41f2-666e-4a8b-92e0-630878079bcc" providerId="ADAL" clId="{0AC4E50C-EFE7-49F0-888B-3275A7563024}" dt="2025-06-08T16:02:04.133" v="1015" actId="6549"/>
          <ac:spMkLst>
            <pc:docMk/>
            <pc:sldMk cId="1548574700" sldId="1010"/>
            <ac:spMk id="3" creationId="{46426EF7-9DB7-23A4-85F4-E26C82F81C8D}"/>
          </ac:spMkLst>
        </pc:spChg>
        <pc:spChg chg="add del mod">
          <ac:chgData name="Mauro Villa" userId="55cf41f2-666e-4a8b-92e0-630878079bcc" providerId="ADAL" clId="{0AC4E50C-EFE7-49F0-888B-3275A7563024}" dt="2025-06-08T16:00:36.191" v="985" actId="478"/>
          <ac:spMkLst>
            <pc:docMk/>
            <pc:sldMk cId="1548574700" sldId="1010"/>
            <ac:spMk id="12" creationId="{F54C92C1-0810-F0A9-B61D-E2F29F054A51}"/>
          </ac:spMkLst>
        </pc:spChg>
        <pc:picChg chg="add del mod ord">
          <ac:chgData name="Mauro Villa" userId="55cf41f2-666e-4a8b-92e0-630878079bcc" providerId="ADAL" clId="{0AC4E50C-EFE7-49F0-888B-3275A7563024}" dt="2025-06-08T16:00:36.191" v="985" actId="478"/>
          <ac:picMkLst>
            <pc:docMk/>
            <pc:sldMk cId="1548574700" sldId="1010"/>
            <ac:picMk id="6" creationId="{9EF8BBEA-3C3E-4957-CEC0-61D5D5A204CB}"/>
          </ac:picMkLst>
        </pc:picChg>
        <pc:picChg chg="add mod">
          <ac:chgData name="Mauro Villa" userId="55cf41f2-666e-4a8b-92e0-630878079bcc" providerId="ADAL" clId="{0AC4E50C-EFE7-49F0-888B-3275A7563024}" dt="2025-06-08T15:44:24.342" v="720"/>
          <ac:picMkLst>
            <pc:docMk/>
            <pc:sldMk cId="1548574700" sldId="1010"/>
            <ac:picMk id="7" creationId="{275467C1-7CCF-9859-0105-1414D955C34C}"/>
          </ac:picMkLst>
        </pc:picChg>
        <pc:picChg chg="add del mod">
          <ac:chgData name="Mauro Villa" userId="55cf41f2-666e-4a8b-92e0-630878079bcc" providerId="ADAL" clId="{0AC4E50C-EFE7-49F0-888B-3275A7563024}" dt="2025-06-08T16:00:36.191" v="985" actId="478"/>
          <ac:picMkLst>
            <pc:docMk/>
            <pc:sldMk cId="1548574700" sldId="1010"/>
            <ac:picMk id="9" creationId="{BF92DF33-86AA-52D2-2719-1950AD07DA5F}"/>
          </ac:picMkLst>
        </pc:picChg>
        <pc:picChg chg="add del mod">
          <ac:chgData name="Mauro Villa" userId="55cf41f2-666e-4a8b-92e0-630878079bcc" providerId="ADAL" clId="{0AC4E50C-EFE7-49F0-888B-3275A7563024}" dt="2025-06-08T16:00:36.191" v="985" actId="478"/>
          <ac:picMkLst>
            <pc:docMk/>
            <pc:sldMk cId="1548574700" sldId="1010"/>
            <ac:picMk id="11" creationId="{0751EFC5-97C3-1892-E4C7-6345AE224AEC}"/>
          </ac:picMkLst>
        </pc:picChg>
        <pc:picChg chg="add mod">
          <ac:chgData name="Mauro Villa" userId="55cf41f2-666e-4a8b-92e0-630878079bcc" providerId="ADAL" clId="{0AC4E50C-EFE7-49F0-888B-3275A7563024}" dt="2025-06-08T16:02:09.705" v="1017" actId="1076"/>
          <ac:picMkLst>
            <pc:docMk/>
            <pc:sldMk cId="1548574700" sldId="1010"/>
            <ac:picMk id="13" creationId="{B510C3DE-076C-3C9F-EC4C-191E4D4AF5B9}"/>
          </ac:picMkLst>
        </pc:picChg>
        <pc:picChg chg="add mod">
          <ac:chgData name="Mauro Villa" userId="55cf41f2-666e-4a8b-92e0-630878079bcc" providerId="ADAL" clId="{0AC4E50C-EFE7-49F0-888B-3275A7563024}" dt="2025-06-08T16:02:12.882" v="1019" actId="1076"/>
          <ac:picMkLst>
            <pc:docMk/>
            <pc:sldMk cId="1548574700" sldId="1010"/>
            <ac:picMk id="15" creationId="{DB61F338-A9A5-5229-6B39-AC0A5552FF84}"/>
          </ac:picMkLst>
        </pc:picChg>
      </pc:sldChg>
      <pc:sldChg chg="modSp add mod">
        <pc:chgData name="Mauro Villa" userId="55cf41f2-666e-4a8b-92e0-630878079bcc" providerId="ADAL" clId="{0AC4E50C-EFE7-49F0-888B-3275A7563024}" dt="2025-06-08T16:03:16.534" v="1045" actId="170"/>
        <pc:sldMkLst>
          <pc:docMk/>
          <pc:sldMk cId="4199685220" sldId="1011"/>
        </pc:sldMkLst>
        <pc:spChg chg="mod ord">
          <ac:chgData name="Mauro Villa" userId="55cf41f2-666e-4a8b-92e0-630878079bcc" providerId="ADAL" clId="{0AC4E50C-EFE7-49F0-888B-3275A7563024}" dt="2025-06-08T16:03:16.534" v="1045" actId="170"/>
          <ac:spMkLst>
            <pc:docMk/>
            <pc:sldMk cId="4199685220" sldId="1011"/>
            <ac:spMk id="3" creationId="{F30BFECB-7647-EB28-1C6D-121CF8AA6F58}"/>
          </ac:spMkLst>
        </pc:spChg>
        <pc:spChg chg="mod">
          <ac:chgData name="Mauro Villa" userId="55cf41f2-666e-4a8b-92e0-630878079bcc" providerId="ADAL" clId="{0AC4E50C-EFE7-49F0-888B-3275A7563024}" dt="2025-06-08T16:02:35.027" v="1027" actId="1076"/>
          <ac:spMkLst>
            <pc:docMk/>
            <pc:sldMk cId="4199685220" sldId="1011"/>
            <ac:spMk id="12" creationId="{01E240A1-3DA4-98F0-6E3F-A352742F192B}"/>
          </ac:spMkLst>
        </pc:spChg>
        <pc:picChg chg="mod">
          <ac:chgData name="Mauro Villa" userId="55cf41f2-666e-4a8b-92e0-630878079bcc" providerId="ADAL" clId="{0AC4E50C-EFE7-49F0-888B-3275A7563024}" dt="2025-06-08T16:02:31.909" v="1026" actId="1076"/>
          <ac:picMkLst>
            <pc:docMk/>
            <pc:sldMk cId="4199685220" sldId="1011"/>
            <ac:picMk id="6" creationId="{5A0D95AA-3E5A-EA8D-9A41-F8409E57BD31}"/>
          </ac:picMkLst>
        </pc:picChg>
        <pc:picChg chg="mod">
          <ac:chgData name="Mauro Villa" userId="55cf41f2-666e-4a8b-92e0-630878079bcc" providerId="ADAL" clId="{0AC4E50C-EFE7-49F0-888B-3275A7563024}" dt="2025-06-08T16:02:28.114" v="1024" actId="1076"/>
          <ac:picMkLst>
            <pc:docMk/>
            <pc:sldMk cId="4199685220" sldId="1011"/>
            <ac:picMk id="9" creationId="{500673C1-6599-E7CC-8588-6C69831453A0}"/>
          </ac:picMkLst>
        </pc:picChg>
        <pc:picChg chg="mod">
          <ac:chgData name="Mauro Villa" userId="55cf41f2-666e-4a8b-92e0-630878079bcc" providerId="ADAL" clId="{0AC4E50C-EFE7-49F0-888B-3275A7563024}" dt="2025-06-08T16:02:29.826" v="1025" actId="1076"/>
          <ac:picMkLst>
            <pc:docMk/>
            <pc:sldMk cId="4199685220" sldId="1011"/>
            <ac:picMk id="11" creationId="{565EDDDA-935A-6939-ADB5-D4C68900F35D}"/>
          </ac:picMkLst>
        </pc:picChg>
      </pc:sldChg>
      <pc:sldChg chg="addSp delSp modSp new mod modAnim">
        <pc:chgData name="Mauro Villa" userId="55cf41f2-666e-4a8b-92e0-630878079bcc" providerId="ADAL" clId="{0AC4E50C-EFE7-49F0-888B-3275A7563024}" dt="2025-06-08T17:04:35.456" v="2091" actId="1076"/>
        <pc:sldMkLst>
          <pc:docMk/>
          <pc:sldMk cId="1352170516" sldId="1012"/>
        </pc:sldMkLst>
        <pc:spChg chg="mod">
          <ac:chgData name="Mauro Villa" userId="55cf41f2-666e-4a8b-92e0-630878079bcc" providerId="ADAL" clId="{0AC4E50C-EFE7-49F0-888B-3275A7563024}" dt="2025-06-08T17:04:35.456" v="2091" actId="1076"/>
          <ac:spMkLst>
            <pc:docMk/>
            <pc:sldMk cId="1352170516" sldId="1012"/>
            <ac:spMk id="2" creationId="{77CDE82A-A2EC-B099-4766-707124385983}"/>
          </ac:spMkLst>
        </pc:spChg>
        <pc:spChg chg="del mod">
          <ac:chgData name="Mauro Villa" userId="55cf41f2-666e-4a8b-92e0-630878079bcc" providerId="ADAL" clId="{0AC4E50C-EFE7-49F0-888B-3275A7563024}" dt="2025-06-08T17:04:30.334" v="2089" actId="478"/>
          <ac:spMkLst>
            <pc:docMk/>
            <pc:sldMk cId="1352170516" sldId="1012"/>
            <ac:spMk id="3" creationId="{053EB31D-002D-0968-0A90-B36A8F191CC8}"/>
          </ac:spMkLst>
        </pc:spChg>
        <pc:spChg chg="add del mod">
          <ac:chgData name="Mauro Villa" userId="55cf41f2-666e-4a8b-92e0-630878079bcc" providerId="ADAL" clId="{0AC4E50C-EFE7-49F0-888B-3275A7563024}" dt="2025-06-08T17:04:32.256" v="2090" actId="478"/>
          <ac:spMkLst>
            <pc:docMk/>
            <pc:sldMk cId="1352170516" sldId="1012"/>
            <ac:spMk id="8" creationId="{1C4AF104-1006-579E-36E7-511F7E77488E}"/>
          </ac:spMkLst>
        </pc:spChg>
        <pc:spChg chg="add mod">
          <ac:chgData name="Mauro Villa" userId="55cf41f2-666e-4a8b-92e0-630878079bcc" providerId="ADAL" clId="{0AC4E50C-EFE7-49F0-888B-3275A7563024}" dt="2025-06-08T16:22:16.504" v="1350" actId="164"/>
          <ac:spMkLst>
            <pc:docMk/>
            <pc:sldMk cId="1352170516" sldId="1012"/>
            <ac:spMk id="14" creationId="{8D942E54-CF67-5489-CF95-F2DEA59ADAC8}"/>
          </ac:spMkLst>
        </pc:spChg>
        <pc:spChg chg="add mod">
          <ac:chgData name="Mauro Villa" userId="55cf41f2-666e-4a8b-92e0-630878079bcc" providerId="ADAL" clId="{0AC4E50C-EFE7-49F0-888B-3275A7563024}" dt="2025-06-08T16:22:16.504" v="1350" actId="164"/>
          <ac:spMkLst>
            <pc:docMk/>
            <pc:sldMk cId="1352170516" sldId="1012"/>
            <ac:spMk id="15" creationId="{1E5554F3-610E-5D81-BB00-E0A5BBD82604}"/>
          </ac:spMkLst>
        </pc:spChg>
        <pc:spChg chg="add mod">
          <ac:chgData name="Mauro Villa" userId="55cf41f2-666e-4a8b-92e0-630878079bcc" providerId="ADAL" clId="{0AC4E50C-EFE7-49F0-888B-3275A7563024}" dt="2025-06-08T16:22:16.504" v="1350" actId="164"/>
          <ac:spMkLst>
            <pc:docMk/>
            <pc:sldMk cId="1352170516" sldId="1012"/>
            <ac:spMk id="16" creationId="{C7CA6A6D-85E0-7C8E-06DA-DC1A27761254}"/>
          </ac:spMkLst>
        </pc:spChg>
        <pc:grpChg chg="add mod">
          <ac:chgData name="Mauro Villa" userId="55cf41f2-666e-4a8b-92e0-630878079bcc" providerId="ADAL" clId="{0AC4E50C-EFE7-49F0-888B-3275A7563024}" dt="2025-06-08T16:22:16.504" v="1350" actId="164"/>
          <ac:grpSpMkLst>
            <pc:docMk/>
            <pc:sldMk cId="1352170516" sldId="1012"/>
            <ac:grpSpMk id="17" creationId="{5D53CE6E-1666-10A4-4117-0CE0A021D550}"/>
          </ac:grpSpMkLst>
        </pc:grpChg>
        <pc:picChg chg="add mod">
          <ac:chgData name="Mauro Villa" userId="55cf41f2-666e-4a8b-92e0-630878079bcc" providerId="ADAL" clId="{0AC4E50C-EFE7-49F0-888B-3275A7563024}" dt="2025-06-08T16:15:55.757" v="1234"/>
          <ac:picMkLst>
            <pc:docMk/>
            <pc:sldMk cId="1352170516" sldId="1012"/>
            <ac:picMk id="5" creationId="{55288933-ECD0-F609-783F-3F2C601A143B}"/>
          </ac:picMkLst>
        </pc:picChg>
        <pc:picChg chg="add mod">
          <ac:chgData name="Mauro Villa" userId="55cf41f2-666e-4a8b-92e0-630878079bcc" providerId="ADAL" clId="{0AC4E50C-EFE7-49F0-888B-3275A7563024}" dt="2025-06-08T16:17:42.442" v="1276" actId="1076"/>
          <ac:picMkLst>
            <pc:docMk/>
            <pc:sldMk cId="1352170516" sldId="1012"/>
            <ac:picMk id="7" creationId="{55D917E3-1295-AE8F-CD96-78EAD4DB3967}"/>
          </ac:picMkLst>
        </pc:picChg>
        <pc:picChg chg="add mod">
          <ac:chgData name="Mauro Villa" userId="55cf41f2-666e-4a8b-92e0-630878079bcc" providerId="ADAL" clId="{0AC4E50C-EFE7-49F0-888B-3275A7563024}" dt="2025-06-08T16:19:13.873" v="1286" actId="1076"/>
          <ac:picMkLst>
            <pc:docMk/>
            <pc:sldMk cId="1352170516" sldId="1012"/>
            <ac:picMk id="9" creationId="{27080331-93D1-E31E-7790-E3D941BCA70B}"/>
          </ac:picMkLst>
        </pc:picChg>
        <pc:picChg chg="add mod">
          <ac:chgData name="Mauro Villa" userId="55cf41f2-666e-4a8b-92e0-630878079bcc" providerId="ADAL" clId="{0AC4E50C-EFE7-49F0-888B-3275A7563024}" dt="2025-06-08T16:19:31.434" v="1289" actId="1076"/>
          <ac:picMkLst>
            <pc:docMk/>
            <pc:sldMk cId="1352170516" sldId="1012"/>
            <ac:picMk id="11" creationId="{CE79D1BB-D385-0852-A460-404EDD51295E}"/>
          </ac:picMkLst>
        </pc:picChg>
        <pc:picChg chg="add mod">
          <ac:chgData name="Mauro Villa" userId="55cf41f2-666e-4a8b-92e0-630878079bcc" providerId="ADAL" clId="{0AC4E50C-EFE7-49F0-888B-3275A7563024}" dt="2025-06-08T16:22:16.504" v="1350" actId="164"/>
          <ac:picMkLst>
            <pc:docMk/>
            <pc:sldMk cId="1352170516" sldId="1012"/>
            <ac:picMk id="13" creationId="{7222D525-0D99-BB70-7F63-77F3DE5920E5}"/>
          </ac:picMkLst>
        </pc:picChg>
        <pc:picChg chg="add mod">
          <ac:chgData name="Mauro Villa" userId="55cf41f2-666e-4a8b-92e0-630878079bcc" providerId="ADAL" clId="{0AC4E50C-EFE7-49F0-888B-3275A7563024}" dt="2025-06-08T16:37:26.656" v="1665" actId="1076"/>
          <ac:picMkLst>
            <pc:docMk/>
            <pc:sldMk cId="1352170516" sldId="1012"/>
            <ac:picMk id="19" creationId="{15D73178-44BF-0E06-02F9-966EEC624B70}"/>
          </ac:picMkLst>
        </pc:picChg>
      </pc:sldChg>
      <pc:sldChg chg="addSp modSp new mod modAnim">
        <pc:chgData name="Mauro Villa" userId="55cf41f2-666e-4a8b-92e0-630878079bcc" providerId="ADAL" clId="{0AC4E50C-EFE7-49F0-888B-3275A7563024}" dt="2025-06-08T16:31:39.269" v="1488"/>
        <pc:sldMkLst>
          <pc:docMk/>
          <pc:sldMk cId="56358638" sldId="1013"/>
        </pc:sldMkLst>
        <pc:spChg chg="mod">
          <ac:chgData name="Mauro Villa" userId="55cf41f2-666e-4a8b-92e0-630878079bcc" providerId="ADAL" clId="{0AC4E50C-EFE7-49F0-888B-3275A7563024}" dt="2025-06-08T16:28:13.897" v="1393" actId="108"/>
          <ac:spMkLst>
            <pc:docMk/>
            <pc:sldMk cId="56358638" sldId="1013"/>
            <ac:spMk id="2" creationId="{B43AC7FC-A557-BFB8-79E9-83393627DF7F}"/>
          </ac:spMkLst>
        </pc:spChg>
        <pc:spChg chg="mod">
          <ac:chgData name="Mauro Villa" userId="55cf41f2-666e-4a8b-92e0-630878079bcc" providerId="ADAL" clId="{0AC4E50C-EFE7-49F0-888B-3275A7563024}" dt="2025-06-08T16:31:29.783" v="1486" actId="1076"/>
          <ac:spMkLst>
            <pc:docMk/>
            <pc:sldMk cId="56358638" sldId="1013"/>
            <ac:spMk id="3" creationId="{C0BE6611-F2D0-B45B-8B00-1BE599B5F102}"/>
          </ac:spMkLst>
        </pc:spChg>
        <pc:picChg chg="add mod">
          <ac:chgData name="Mauro Villa" userId="55cf41f2-666e-4a8b-92e0-630878079bcc" providerId="ADAL" clId="{0AC4E50C-EFE7-49F0-888B-3275A7563024}" dt="2025-06-08T16:29:15.705" v="1398" actId="1076"/>
          <ac:picMkLst>
            <pc:docMk/>
            <pc:sldMk cId="56358638" sldId="1013"/>
            <ac:picMk id="6" creationId="{B71B47D3-A0CD-6D2F-F0EB-F96DE6859BEA}"/>
          </ac:picMkLst>
        </pc:picChg>
        <pc:picChg chg="add mod">
          <ac:chgData name="Mauro Villa" userId="55cf41f2-666e-4a8b-92e0-630878079bcc" providerId="ADAL" clId="{0AC4E50C-EFE7-49F0-888B-3275A7563024}" dt="2025-06-08T16:28:19.441" v="1394"/>
          <ac:picMkLst>
            <pc:docMk/>
            <pc:sldMk cId="56358638" sldId="1013"/>
            <ac:picMk id="7" creationId="{CB36E751-DFC5-1D5F-F092-C0D98AD81A4C}"/>
          </ac:picMkLst>
        </pc:picChg>
        <pc:picChg chg="add mod">
          <ac:chgData name="Mauro Villa" userId="55cf41f2-666e-4a8b-92e0-630878079bcc" providerId="ADAL" clId="{0AC4E50C-EFE7-49F0-888B-3275A7563024}" dt="2025-06-08T16:29:19.145" v="1399" actId="14100"/>
          <ac:picMkLst>
            <pc:docMk/>
            <pc:sldMk cId="56358638" sldId="1013"/>
            <ac:picMk id="9" creationId="{1A7EFADB-373A-7549-7785-B8824EEF687D}"/>
          </ac:picMkLst>
        </pc:picChg>
        <pc:picChg chg="add mod">
          <ac:chgData name="Mauro Villa" userId="55cf41f2-666e-4a8b-92e0-630878079bcc" providerId="ADAL" clId="{0AC4E50C-EFE7-49F0-888B-3275A7563024}" dt="2025-06-08T16:31:20.361" v="1484" actId="14100"/>
          <ac:picMkLst>
            <pc:docMk/>
            <pc:sldMk cId="56358638" sldId="1013"/>
            <ac:picMk id="11" creationId="{2F480948-0D98-25DA-E5D2-777639AA2974}"/>
          </ac:picMkLst>
        </pc:picChg>
      </pc:sldChg>
      <pc:sldChg chg="addSp delSp modSp new mod">
        <pc:chgData name="Mauro Villa" userId="55cf41f2-666e-4a8b-92e0-630878079bcc" providerId="ADAL" clId="{0AC4E50C-EFE7-49F0-888B-3275A7563024}" dt="2025-06-08T20:24:46.907" v="4859" actId="478"/>
        <pc:sldMkLst>
          <pc:docMk/>
          <pc:sldMk cId="348325532" sldId="1014"/>
        </pc:sldMkLst>
        <pc:spChg chg="del mod">
          <ac:chgData name="Mauro Villa" userId="55cf41f2-666e-4a8b-92e0-630878079bcc" providerId="ADAL" clId="{0AC4E50C-EFE7-49F0-888B-3275A7563024}" dt="2025-06-08T16:32:51.205" v="1535" actId="478"/>
          <ac:spMkLst>
            <pc:docMk/>
            <pc:sldMk cId="348325532" sldId="1014"/>
            <ac:spMk id="2" creationId="{FE524B8A-357D-B09D-F020-288F80F20517}"/>
          </ac:spMkLst>
        </pc:spChg>
        <pc:spChg chg="del">
          <ac:chgData name="Mauro Villa" userId="55cf41f2-666e-4a8b-92e0-630878079bcc" providerId="ADAL" clId="{0AC4E50C-EFE7-49F0-888B-3275A7563024}" dt="2025-06-08T20:24:46.907" v="4859" actId="478"/>
          <ac:spMkLst>
            <pc:docMk/>
            <pc:sldMk cId="348325532" sldId="1014"/>
            <ac:spMk id="3" creationId="{755B9EDB-D61A-AC8D-D490-C03F38E2EAC8}"/>
          </ac:spMkLst>
        </pc:spChg>
        <pc:spChg chg="add mod">
          <ac:chgData name="Mauro Villa" userId="55cf41f2-666e-4a8b-92e0-630878079bcc" providerId="ADAL" clId="{0AC4E50C-EFE7-49F0-888B-3275A7563024}" dt="2025-06-08T16:32:43.420" v="1533" actId="27636"/>
          <ac:spMkLst>
            <pc:docMk/>
            <pc:sldMk cId="348325532" sldId="1014"/>
            <ac:spMk id="7" creationId="{DB5305A7-9D8E-6812-820C-DE57092A914C}"/>
          </ac:spMkLst>
        </pc:spChg>
        <pc:picChg chg="add mod">
          <ac:chgData name="Mauro Villa" userId="55cf41f2-666e-4a8b-92e0-630878079bcc" providerId="ADAL" clId="{0AC4E50C-EFE7-49F0-888B-3275A7563024}" dt="2025-06-08T16:33:05.704" v="1537" actId="1076"/>
          <ac:picMkLst>
            <pc:docMk/>
            <pc:sldMk cId="348325532" sldId="1014"/>
            <ac:picMk id="6" creationId="{39A730E8-6DCB-D010-AE02-4DBFEC0B0F91}"/>
          </ac:picMkLst>
        </pc:picChg>
        <pc:picChg chg="add mod">
          <ac:chgData name="Mauro Villa" userId="55cf41f2-666e-4a8b-92e0-630878079bcc" providerId="ADAL" clId="{0AC4E50C-EFE7-49F0-888B-3275A7563024}" dt="2025-06-08T16:33:12.451" v="1539" actId="1076"/>
          <ac:picMkLst>
            <pc:docMk/>
            <pc:sldMk cId="348325532" sldId="1014"/>
            <ac:picMk id="8" creationId="{7592DBC4-160E-1AA6-E1F8-5040ABB57315}"/>
          </ac:picMkLst>
        </pc:picChg>
      </pc:sldChg>
      <pc:sldChg chg="addSp delSp modSp new mod">
        <pc:chgData name="Mauro Villa" userId="55cf41f2-666e-4a8b-92e0-630878079bcc" providerId="ADAL" clId="{0AC4E50C-EFE7-49F0-888B-3275A7563024}" dt="2025-06-08T16:35:41.201" v="1657" actId="14100"/>
        <pc:sldMkLst>
          <pc:docMk/>
          <pc:sldMk cId="2321119431" sldId="1015"/>
        </pc:sldMkLst>
        <pc:spChg chg="del">
          <ac:chgData name="Mauro Villa" userId="55cf41f2-666e-4a8b-92e0-630878079bcc" providerId="ADAL" clId="{0AC4E50C-EFE7-49F0-888B-3275A7563024}" dt="2025-06-08T16:33:35.996" v="1541" actId="478"/>
          <ac:spMkLst>
            <pc:docMk/>
            <pc:sldMk cId="2321119431" sldId="1015"/>
            <ac:spMk id="2" creationId="{DB4CC8FB-CE85-2802-2645-9949A087E724}"/>
          </ac:spMkLst>
        </pc:spChg>
        <pc:spChg chg="mod">
          <ac:chgData name="Mauro Villa" userId="55cf41f2-666e-4a8b-92e0-630878079bcc" providerId="ADAL" clId="{0AC4E50C-EFE7-49F0-888B-3275A7563024}" dt="2025-06-08T16:35:26.240" v="1656" actId="20577"/>
          <ac:spMkLst>
            <pc:docMk/>
            <pc:sldMk cId="2321119431" sldId="1015"/>
            <ac:spMk id="3" creationId="{EC58EFCB-3295-318B-9C2A-BDCA6A2B3D02}"/>
          </ac:spMkLst>
        </pc:spChg>
        <pc:spChg chg="add mod">
          <ac:chgData name="Mauro Villa" userId="55cf41f2-666e-4a8b-92e0-630878079bcc" providerId="ADAL" clId="{0AC4E50C-EFE7-49F0-888B-3275A7563024}" dt="2025-06-08T16:33:49.293" v="1565" actId="27636"/>
          <ac:spMkLst>
            <pc:docMk/>
            <pc:sldMk cId="2321119431" sldId="1015"/>
            <ac:spMk id="5" creationId="{A516F3CA-540C-0A7A-B7DA-3346235842C1}"/>
          </ac:spMkLst>
        </pc:spChg>
        <pc:picChg chg="add mod">
          <ac:chgData name="Mauro Villa" userId="55cf41f2-666e-4a8b-92e0-630878079bcc" providerId="ADAL" clId="{0AC4E50C-EFE7-49F0-888B-3275A7563024}" dt="2025-06-08T16:35:41.201" v="1657" actId="14100"/>
          <ac:picMkLst>
            <pc:docMk/>
            <pc:sldMk cId="2321119431" sldId="1015"/>
            <ac:picMk id="7" creationId="{6EC196A2-3AA3-C704-D81F-7659E9F1CD63}"/>
          </ac:picMkLst>
        </pc:picChg>
        <pc:picChg chg="add mod">
          <ac:chgData name="Mauro Villa" userId="55cf41f2-666e-4a8b-92e0-630878079bcc" providerId="ADAL" clId="{0AC4E50C-EFE7-49F0-888B-3275A7563024}" dt="2025-06-08T16:34:42.233" v="1570" actId="1076"/>
          <ac:picMkLst>
            <pc:docMk/>
            <pc:sldMk cId="2321119431" sldId="1015"/>
            <ac:picMk id="9" creationId="{0AFE0499-8002-96A4-D802-EFC49A49CBC3}"/>
          </ac:picMkLst>
        </pc:picChg>
      </pc:sldChg>
      <pc:sldChg chg="new del">
        <pc:chgData name="Mauro Villa" userId="55cf41f2-666e-4a8b-92e0-630878079bcc" providerId="ADAL" clId="{0AC4E50C-EFE7-49F0-888B-3275A7563024}" dt="2025-06-08T20:23:46.548" v="4852" actId="47"/>
        <pc:sldMkLst>
          <pc:docMk/>
          <pc:sldMk cId="2356049432" sldId="1016"/>
        </pc:sldMkLst>
      </pc:sldChg>
      <pc:sldChg chg="new del">
        <pc:chgData name="Mauro Villa" userId="55cf41f2-666e-4a8b-92e0-630878079bcc" providerId="ADAL" clId="{0AC4E50C-EFE7-49F0-888B-3275A7563024}" dt="2025-06-08T20:23:46.278" v="4851" actId="47"/>
        <pc:sldMkLst>
          <pc:docMk/>
          <pc:sldMk cId="957181317" sldId="1017"/>
        </pc:sldMkLst>
      </pc:sldChg>
      <pc:sldChg chg="new del">
        <pc:chgData name="Mauro Villa" userId="55cf41f2-666e-4a8b-92e0-630878079bcc" providerId="ADAL" clId="{0AC4E50C-EFE7-49F0-888B-3275A7563024}" dt="2025-06-08T20:23:43.988" v="4850" actId="47"/>
        <pc:sldMkLst>
          <pc:docMk/>
          <pc:sldMk cId="1271513286" sldId="1018"/>
        </pc:sldMkLst>
      </pc:sldChg>
      <pc:sldChg chg="addSp delSp modSp add mod">
        <pc:chgData name="Mauro Villa" userId="55cf41f2-666e-4a8b-92e0-630878079bcc" providerId="ADAL" clId="{0AC4E50C-EFE7-49F0-888B-3275A7563024}" dt="2025-06-08T16:47:08.605" v="1739" actId="22"/>
        <pc:sldMkLst>
          <pc:docMk/>
          <pc:sldMk cId="0" sldId="1019"/>
        </pc:sldMkLst>
        <pc:spChg chg="add mod">
          <ac:chgData name="Mauro Villa" userId="55cf41f2-666e-4a8b-92e0-630878079bcc" providerId="ADAL" clId="{0AC4E50C-EFE7-49F0-888B-3275A7563024}" dt="2025-06-08T16:45:59.712" v="1737" actId="20577"/>
          <ac:spMkLst>
            <pc:docMk/>
            <pc:sldMk cId="0" sldId="1019"/>
            <ac:spMk id="9" creationId="{EE41B20A-9B42-740A-BC17-B66A3C8FE851}"/>
          </ac:spMkLst>
        </pc:spChg>
        <pc:spChg chg="mod ord">
          <ac:chgData name="Mauro Villa" userId="55cf41f2-666e-4a8b-92e0-630878079bcc" providerId="ADAL" clId="{0AC4E50C-EFE7-49F0-888B-3275A7563024}" dt="2025-06-08T16:45:17.189" v="1688" actId="166"/>
          <ac:spMkLst>
            <pc:docMk/>
            <pc:sldMk cId="0" sldId="1019"/>
            <ac:spMk id="183" creationId="{00000000-0000-0000-0000-000000000000}"/>
          </ac:spMkLst>
        </pc:spChg>
        <pc:spChg chg="mod ord">
          <ac:chgData name="Mauro Villa" userId="55cf41f2-666e-4a8b-92e0-630878079bcc" providerId="ADAL" clId="{0AC4E50C-EFE7-49F0-888B-3275A7563024}" dt="2025-06-08T16:45:09.399" v="1686" actId="166"/>
          <ac:spMkLst>
            <pc:docMk/>
            <pc:sldMk cId="0" sldId="1019"/>
            <ac:spMk id="184" creationId="{00000000-0000-0000-0000-000000000000}"/>
          </ac:spMkLst>
        </pc:spChg>
        <pc:picChg chg="add mod">
          <ac:chgData name="Mauro Villa" userId="55cf41f2-666e-4a8b-92e0-630878079bcc" providerId="ADAL" clId="{0AC4E50C-EFE7-49F0-888B-3275A7563024}" dt="2025-06-08T16:44:32.456" v="1679" actId="1076"/>
          <ac:picMkLst>
            <pc:docMk/>
            <pc:sldMk cId="0" sldId="1019"/>
            <ac:picMk id="6" creationId="{578DF637-7E3F-37EE-5B6C-4F2F7A8351E0}"/>
          </ac:picMkLst>
        </pc:picChg>
        <pc:picChg chg="add mod">
          <ac:chgData name="Mauro Villa" userId="55cf41f2-666e-4a8b-92e0-630878079bcc" providerId="ADAL" clId="{0AC4E50C-EFE7-49F0-888B-3275A7563024}" dt="2025-06-08T16:44:56.032" v="1682" actId="1076"/>
          <ac:picMkLst>
            <pc:docMk/>
            <pc:sldMk cId="0" sldId="1019"/>
            <ac:picMk id="8" creationId="{2ED9D284-B276-985A-B46C-10B2EF0650BF}"/>
          </ac:picMkLst>
        </pc:picChg>
        <pc:picChg chg="add del">
          <ac:chgData name="Mauro Villa" userId="55cf41f2-666e-4a8b-92e0-630878079bcc" providerId="ADAL" clId="{0AC4E50C-EFE7-49F0-888B-3275A7563024}" dt="2025-06-08T16:47:08.605" v="1739" actId="22"/>
          <ac:picMkLst>
            <pc:docMk/>
            <pc:sldMk cId="0" sldId="1019"/>
            <ac:picMk id="11" creationId="{691C6D7A-791D-81A0-67B4-FEFADA93E91D}"/>
          </ac:picMkLst>
        </pc:picChg>
        <pc:picChg chg="del">
          <ac:chgData name="Mauro Villa" userId="55cf41f2-666e-4a8b-92e0-630878079bcc" providerId="ADAL" clId="{0AC4E50C-EFE7-49F0-888B-3275A7563024}" dt="2025-06-08T16:44:04.478" v="1675" actId="478"/>
          <ac:picMkLst>
            <pc:docMk/>
            <pc:sldMk cId="0" sldId="1019"/>
            <ac:picMk id="185" creationId="{00000000-0000-0000-0000-000000000000}"/>
          </ac:picMkLst>
        </pc:picChg>
        <pc:picChg chg="del">
          <ac:chgData name="Mauro Villa" userId="55cf41f2-666e-4a8b-92e0-630878079bcc" providerId="ADAL" clId="{0AC4E50C-EFE7-49F0-888B-3275A7563024}" dt="2025-06-08T16:44:06.843" v="1676" actId="478"/>
          <ac:picMkLst>
            <pc:docMk/>
            <pc:sldMk cId="0" sldId="1019"/>
            <ac:picMk id="186" creationId="{00000000-0000-0000-0000-000000000000}"/>
          </ac:picMkLst>
        </pc:picChg>
      </pc:sldChg>
      <pc:sldChg chg="addSp delSp modSp add mod">
        <pc:chgData name="Mauro Villa" userId="55cf41f2-666e-4a8b-92e0-630878079bcc" providerId="ADAL" clId="{0AC4E50C-EFE7-49F0-888B-3275A7563024}" dt="2025-06-08T17:00:11.310" v="2086" actId="1076"/>
        <pc:sldMkLst>
          <pc:docMk/>
          <pc:sldMk cId="809667756" sldId="1020"/>
        </pc:sldMkLst>
        <pc:spChg chg="mod">
          <ac:chgData name="Mauro Villa" userId="55cf41f2-666e-4a8b-92e0-630878079bcc" providerId="ADAL" clId="{0AC4E50C-EFE7-49F0-888B-3275A7563024}" dt="2025-06-08T16:57:15.254" v="2024" actId="20577"/>
          <ac:spMkLst>
            <pc:docMk/>
            <pc:sldMk cId="809667756" sldId="1020"/>
            <ac:spMk id="2" creationId="{79379739-87A7-F8BF-5D10-B3F938C765DA}"/>
          </ac:spMkLst>
        </pc:spChg>
        <pc:spChg chg="del">
          <ac:chgData name="Mauro Villa" userId="55cf41f2-666e-4a8b-92e0-630878079bcc" providerId="ADAL" clId="{0AC4E50C-EFE7-49F0-888B-3275A7563024}" dt="2025-06-08T16:54:43.873" v="1939" actId="478"/>
          <ac:spMkLst>
            <pc:docMk/>
            <pc:sldMk cId="809667756" sldId="1020"/>
            <ac:spMk id="3" creationId="{ADC59E7F-061A-9616-B45C-A16EA7CF2FF0}"/>
          </ac:spMkLst>
        </pc:spChg>
        <pc:spChg chg="del">
          <ac:chgData name="Mauro Villa" userId="55cf41f2-666e-4a8b-92e0-630878079bcc" providerId="ADAL" clId="{0AC4E50C-EFE7-49F0-888B-3275A7563024}" dt="2025-06-08T16:49:59.089" v="1810" actId="478"/>
          <ac:spMkLst>
            <pc:docMk/>
            <pc:sldMk cId="809667756" sldId="1020"/>
            <ac:spMk id="4" creationId="{2AB38334-1B39-2DA9-C43E-ED67912412B1}"/>
          </ac:spMkLst>
        </pc:spChg>
        <pc:spChg chg="mod">
          <ac:chgData name="Mauro Villa" userId="55cf41f2-666e-4a8b-92e0-630878079bcc" providerId="ADAL" clId="{0AC4E50C-EFE7-49F0-888B-3275A7563024}" dt="2025-06-08T16:57:25.904" v="2027" actId="20577"/>
          <ac:spMkLst>
            <pc:docMk/>
            <pc:sldMk cId="809667756" sldId="1020"/>
            <ac:spMk id="9" creationId="{544DFC59-8F13-15ED-D363-5782D1A97F36}"/>
          </ac:spMkLst>
        </pc:spChg>
        <pc:spChg chg="add mod">
          <ac:chgData name="Mauro Villa" userId="55cf41f2-666e-4a8b-92e0-630878079bcc" providerId="ADAL" clId="{0AC4E50C-EFE7-49F0-888B-3275A7563024}" dt="2025-06-08T17:00:11.310" v="2086" actId="1076"/>
          <ac:spMkLst>
            <pc:docMk/>
            <pc:sldMk cId="809667756" sldId="1020"/>
            <ac:spMk id="18" creationId="{8820E865-3782-7010-57D0-2B5F11AEFF7E}"/>
          </ac:spMkLst>
        </pc:spChg>
        <pc:spChg chg="mod">
          <ac:chgData name="Mauro Villa" userId="55cf41f2-666e-4a8b-92e0-630878079bcc" providerId="ADAL" clId="{0AC4E50C-EFE7-49F0-888B-3275A7563024}" dt="2025-06-08T16:47:59.614" v="1797" actId="20577"/>
          <ac:spMkLst>
            <pc:docMk/>
            <pc:sldMk cId="809667756" sldId="1020"/>
            <ac:spMk id="181" creationId="{9B11C4A6-FB3D-4F63-1672-5999FF76F7D5}"/>
          </ac:spMkLst>
        </pc:spChg>
        <pc:spChg chg="del mod">
          <ac:chgData name="Mauro Villa" userId="55cf41f2-666e-4a8b-92e0-630878079bcc" providerId="ADAL" clId="{0AC4E50C-EFE7-49F0-888B-3275A7563024}" dt="2025-06-08T16:54:41.950" v="1938" actId="478"/>
          <ac:spMkLst>
            <pc:docMk/>
            <pc:sldMk cId="809667756" sldId="1020"/>
            <ac:spMk id="183" creationId="{CDEE7D81-C214-A0D6-5E93-DC1CB650CED5}"/>
          </ac:spMkLst>
        </pc:spChg>
        <pc:spChg chg="del">
          <ac:chgData name="Mauro Villa" userId="55cf41f2-666e-4a8b-92e0-630878079bcc" providerId="ADAL" clId="{0AC4E50C-EFE7-49F0-888B-3275A7563024}" dt="2025-06-08T16:50:01.028" v="1811" actId="478"/>
          <ac:spMkLst>
            <pc:docMk/>
            <pc:sldMk cId="809667756" sldId="1020"/>
            <ac:spMk id="184" creationId="{27D33D69-9726-EC78-F186-9D92E0192032}"/>
          </ac:spMkLst>
        </pc:spChg>
        <pc:picChg chg="del">
          <ac:chgData name="Mauro Villa" userId="55cf41f2-666e-4a8b-92e0-630878079bcc" providerId="ADAL" clId="{0AC4E50C-EFE7-49F0-888B-3275A7563024}" dt="2025-06-08T16:49:12.297" v="1799" actId="478"/>
          <ac:picMkLst>
            <pc:docMk/>
            <pc:sldMk cId="809667756" sldId="1020"/>
            <ac:picMk id="6" creationId="{1263F930-C8D1-EE9C-CDC2-8B547D7BF6A5}"/>
          </ac:picMkLst>
        </pc:picChg>
        <pc:picChg chg="add mod ord">
          <ac:chgData name="Mauro Villa" userId="55cf41f2-666e-4a8b-92e0-630878079bcc" providerId="ADAL" clId="{0AC4E50C-EFE7-49F0-888B-3275A7563024}" dt="2025-06-08T16:56:06.469" v="1984" actId="1035"/>
          <ac:picMkLst>
            <pc:docMk/>
            <pc:sldMk cId="809667756" sldId="1020"/>
            <ac:picMk id="7" creationId="{DC17F247-2A0C-5F35-2DEA-91E521CD660D}"/>
          </ac:picMkLst>
        </pc:picChg>
        <pc:picChg chg="del">
          <ac:chgData name="Mauro Villa" userId="55cf41f2-666e-4a8b-92e0-630878079bcc" providerId="ADAL" clId="{0AC4E50C-EFE7-49F0-888B-3275A7563024}" dt="2025-06-08T16:49:39.629" v="1809" actId="478"/>
          <ac:picMkLst>
            <pc:docMk/>
            <pc:sldMk cId="809667756" sldId="1020"/>
            <ac:picMk id="8" creationId="{0A4DEC18-2B16-B28A-EA30-CBF8E857E403}"/>
          </ac:picMkLst>
        </pc:picChg>
        <pc:picChg chg="add del mod">
          <ac:chgData name="Mauro Villa" userId="55cf41f2-666e-4a8b-92e0-630878079bcc" providerId="ADAL" clId="{0AC4E50C-EFE7-49F0-888B-3275A7563024}" dt="2025-06-08T16:54:33.313" v="1934" actId="478"/>
          <ac:picMkLst>
            <pc:docMk/>
            <pc:sldMk cId="809667756" sldId="1020"/>
            <ac:picMk id="11" creationId="{F76767E3-0F85-4110-3E80-5AAD88D5BD04}"/>
          </ac:picMkLst>
        </pc:picChg>
        <pc:picChg chg="add mod">
          <ac:chgData name="Mauro Villa" userId="55cf41f2-666e-4a8b-92e0-630878079bcc" providerId="ADAL" clId="{0AC4E50C-EFE7-49F0-888B-3275A7563024}" dt="2025-06-08T16:56:06.469" v="1984" actId="1035"/>
          <ac:picMkLst>
            <pc:docMk/>
            <pc:sldMk cId="809667756" sldId="1020"/>
            <ac:picMk id="13" creationId="{5EF7D715-E0DE-7163-FDCB-FFD27EF6B977}"/>
          </ac:picMkLst>
        </pc:picChg>
        <pc:picChg chg="add mod">
          <ac:chgData name="Mauro Villa" userId="55cf41f2-666e-4a8b-92e0-630878079bcc" providerId="ADAL" clId="{0AC4E50C-EFE7-49F0-888B-3275A7563024}" dt="2025-06-08T16:57:35.728" v="2028" actId="1076"/>
          <ac:picMkLst>
            <pc:docMk/>
            <pc:sldMk cId="809667756" sldId="1020"/>
            <ac:picMk id="15" creationId="{2C8DD515-2DC8-C5D2-60CA-678E49210BC6}"/>
          </ac:picMkLst>
        </pc:picChg>
        <pc:picChg chg="add mod">
          <ac:chgData name="Mauro Villa" userId="55cf41f2-666e-4a8b-92e0-630878079bcc" providerId="ADAL" clId="{0AC4E50C-EFE7-49F0-888B-3275A7563024}" dt="2025-06-08T16:57:46.024" v="2031" actId="14100"/>
          <ac:picMkLst>
            <pc:docMk/>
            <pc:sldMk cId="809667756" sldId="1020"/>
            <ac:picMk id="17" creationId="{7C4E3BF7-C531-34CE-5D02-B3F59964C0C3}"/>
          </ac:picMkLst>
        </pc:picChg>
      </pc:sldChg>
      <pc:sldChg chg="delSp new del mod">
        <pc:chgData name="Mauro Villa" userId="55cf41f2-666e-4a8b-92e0-630878079bcc" providerId="ADAL" clId="{0AC4E50C-EFE7-49F0-888B-3275A7563024}" dt="2025-06-08T20:23:48.345" v="4853" actId="47"/>
        <pc:sldMkLst>
          <pc:docMk/>
          <pc:sldMk cId="1796625347" sldId="1021"/>
        </pc:sldMkLst>
        <pc:spChg chg="del">
          <ac:chgData name="Mauro Villa" userId="55cf41f2-666e-4a8b-92e0-630878079bcc" providerId="ADAL" clId="{0AC4E50C-EFE7-49F0-888B-3275A7563024}" dt="2025-06-08T17:00:20.532" v="2087" actId="478"/>
          <ac:spMkLst>
            <pc:docMk/>
            <pc:sldMk cId="1796625347" sldId="1021"/>
            <ac:spMk id="2" creationId="{18B5FE13-5CB1-A138-D0F5-28269B763BF1}"/>
          </ac:spMkLst>
        </pc:spChg>
      </pc:sldChg>
      <pc:sldChg chg="addSp delSp modSp add mod">
        <pc:chgData name="Mauro Villa" userId="55cf41f2-666e-4a8b-92e0-630878079bcc" providerId="ADAL" clId="{0AC4E50C-EFE7-49F0-888B-3275A7563024}" dt="2025-06-08T17:11:26.473" v="2276" actId="20577"/>
        <pc:sldMkLst>
          <pc:docMk/>
          <pc:sldMk cId="3778211683" sldId="1022"/>
        </pc:sldMkLst>
        <pc:spChg chg="del">
          <ac:chgData name="Mauro Villa" userId="55cf41f2-666e-4a8b-92e0-630878079bcc" providerId="ADAL" clId="{0AC4E50C-EFE7-49F0-888B-3275A7563024}" dt="2025-06-08T17:06:03.530" v="2110" actId="478"/>
          <ac:spMkLst>
            <pc:docMk/>
            <pc:sldMk cId="3778211683" sldId="1022"/>
            <ac:spMk id="2" creationId="{9317B0D3-2537-521A-74E2-BC81B2B3F9D7}"/>
          </ac:spMkLst>
        </pc:spChg>
        <pc:spChg chg="add mod">
          <ac:chgData name="Mauro Villa" userId="55cf41f2-666e-4a8b-92e0-630878079bcc" providerId="ADAL" clId="{0AC4E50C-EFE7-49F0-888B-3275A7563024}" dt="2025-06-08T17:11:26.473" v="2276" actId="20577"/>
          <ac:spMkLst>
            <pc:docMk/>
            <pc:sldMk cId="3778211683" sldId="1022"/>
            <ac:spMk id="8" creationId="{22FEDDB7-603D-7411-699D-4C495747992E}"/>
          </ac:spMkLst>
        </pc:spChg>
        <pc:spChg chg="del">
          <ac:chgData name="Mauro Villa" userId="55cf41f2-666e-4a8b-92e0-630878079bcc" providerId="ADAL" clId="{0AC4E50C-EFE7-49F0-888B-3275A7563024}" dt="2025-06-08T17:06:06.811" v="2111" actId="478"/>
          <ac:spMkLst>
            <pc:docMk/>
            <pc:sldMk cId="3778211683" sldId="1022"/>
            <ac:spMk id="9" creationId="{0C8752F2-A165-8FF0-A2FC-485A10FFF321}"/>
          </ac:spMkLst>
        </pc:spChg>
        <pc:spChg chg="del">
          <ac:chgData name="Mauro Villa" userId="55cf41f2-666e-4a8b-92e0-630878079bcc" providerId="ADAL" clId="{0AC4E50C-EFE7-49F0-888B-3275A7563024}" dt="2025-06-08T17:06:03.530" v="2110" actId="478"/>
          <ac:spMkLst>
            <pc:docMk/>
            <pc:sldMk cId="3778211683" sldId="1022"/>
            <ac:spMk id="18" creationId="{E03C2676-8D2C-E5AD-731E-2C7488E5F133}"/>
          </ac:spMkLst>
        </pc:spChg>
        <pc:spChg chg="add mod">
          <ac:chgData name="Mauro Villa" userId="55cf41f2-666e-4a8b-92e0-630878079bcc" providerId="ADAL" clId="{0AC4E50C-EFE7-49F0-888B-3275A7563024}" dt="2025-06-08T17:10:39.471" v="2226" actId="1076"/>
          <ac:spMkLst>
            <pc:docMk/>
            <pc:sldMk cId="3778211683" sldId="1022"/>
            <ac:spMk id="22" creationId="{A32D193D-52C7-34D7-7053-44B49D7FD593}"/>
          </ac:spMkLst>
        </pc:spChg>
        <pc:spChg chg="add mod">
          <ac:chgData name="Mauro Villa" userId="55cf41f2-666e-4a8b-92e0-630878079bcc" providerId="ADAL" clId="{0AC4E50C-EFE7-49F0-888B-3275A7563024}" dt="2025-06-08T17:10:48.581" v="2237" actId="20577"/>
          <ac:spMkLst>
            <pc:docMk/>
            <pc:sldMk cId="3778211683" sldId="1022"/>
            <ac:spMk id="23" creationId="{393A6317-B323-4BBE-AA81-53650B09C299}"/>
          </ac:spMkLst>
        </pc:spChg>
        <pc:spChg chg="mod">
          <ac:chgData name="Mauro Villa" userId="55cf41f2-666e-4a8b-92e0-630878079bcc" providerId="ADAL" clId="{0AC4E50C-EFE7-49F0-888B-3275A7563024}" dt="2025-06-08T17:06:11.159" v="2112" actId="14100"/>
          <ac:spMkLst>
            <pc:docMk/>
            <pc:sldMk cId="3778211683" sldId="1022"/>
            <ac:spMk id="181" creationId="{093D82C4-B01A-B01C-6F38-4A56D3EF38EE}"/>
          </ac:spMkLst>
        </pc:spChg>
        <pc:picChg chg="add mod">
          <ac:chgData name="Mauro Villa" userId="55cf41f2-666e-4a8b-92e0-630878079bcc" providerId="ADAL" clId="{0AC4E50C-EFE7-49F0-888B-3275A7563024}" dt="2025-06-08T17:10:18.394" v="2214" actId="1076"/>
          <ac:picMkLst>
            <pc:docMk/>
            <pc:sldMk cId="3778211683" sldId="1022"/>
            <ac:picMk id="4" creationId="{AAAA9624-B94A-059B-8087-A37CE5D759B5}"/>
          </ac:picMkLst>
        </pc:picChg>
        <pc:picChg chg="add mod">
          <ac:chgData name="Mauro Villa" userId="55cf41f2-666e-4a8b-92e0-630878079bcc" providerId="ADAL" clId="{0AC4E50C-EFE7-49F0-888B-3275A7563024}" dt="2025-06-08T17:09:29.279" v="2201" actId="1076"/>
          <ac:picMkLst>
            <pc:docMk/>
            <pc:sldMk cId="3778211683" sldId="1022"/>
            <ac:picMk id="6" creationId="{D0E8A92E-EB2A-D0BC-071A-8560756898B9}"/>
          </ac:picMkLst>
        </pc:picChg>
        <pc:picChg chg="del">
          <ac:chgData name="Mauro Villa" userId="55cf41f2-666e-4a8b-92e0-630878079bcc" providerId="ADAL" clId="{0AC4E50C-EFE7-49F0-888B-3275A7563024}" dt="2025-06-08T17:06:03.530" v="2110" actId="478"/>
          <ac:picMkLst>
            <pc:docMk/>
            <pc:sldMk cId="3778211683" sldId="1022"/>
            <ac:picMk id="7" creationId="{D4FE4382-6A6A-286A-6AA6-B684A5521CB9}"/>
          </ac:picMkLst>
        </pc:picChg>
        <pc:picChg chg="add mod">
          <ac:chgData name="Mauro Villa" userId="55cf41f2-666e-4a8b-92e0-630878079bcc" providerId="ADAL" clId="{0AC4E50C-EFE7-49F0-888B-3275A7563024}" dt="2025-06-08T17:08:55.895" v="2196" actId="1076"/>
          <ac:picMkLst>
            <pc:docMk/>
            <pc:sldMk cId="3778211683" sldId="1022"/>
            <ac:picMk id="11" creationId="{C657C8F7-8AFA-06F6-663C-F707836D3160}"/>
          </ac:picMkLst>
        </pc:picChg>
        <pc:picChg chg="del">
          <ac:chgData name="Mauro Villa" userId="55cf41f2-666e-4a8b-92e0-630878079bcc" providerId="ADAL" clId="{0AC4E50C-EFE7-49F0-888B-3275A7563024}" dt="2025-06-08T17:06:03.530" v="2110" actId="478"/>
          <ac:picMkLst>
            <pc:docMk/>
            <pc:sldMk cId="3778211683" sldId="1022"/>
            <ac:picMk id="13" creationId="{1697EE15-AF1B-A680-489F-618B502F4AE9}"/>
          </ac:picMkLst>
        </pc:picChg>
        <pc:picChg chg="add mod">
          <ac:chgData name="Mauro Villa" userId="55cf41f2-666e-4a8b-92e0-630878079bcc" providerId="ADAL" clId="{0AC4E50C-EFE7-49F0-888B-3275A7563024}" dt="2025-06-08T17:09:31.143" v="2202" actId="1076"/>
          <ac:picMkLst>
            <pc:docMk/>
            <pc:sldMk cId="3778211683" sldId="1022"/>
            <ac:picMk id="14" creationId="{A255C607-3083-7ECA-16E5-94AFB3A7659E}"/>
          </ac:picMkLst>
        </pc:picChg>
        <pc:picChg chg="del">
          <ac:chgData name="Mauro Villa" userId="55cf41f2-666e-4a8b-92e0-630878079bcc" providerId="ADAL" clId="{0AC4E50C-EFE7-49F0-888B-3275A7563024}" dt="2025-06-08T17:06:03.530" v="2110" actId="478"/>
          <ac:picMkLst>
            <pc:docMk/>
            <pc:sldMk cId="3778211683" sldId="1022"/>
            <ac:picMk id="15" creationId="{2F00A38F-A7AC-6061-DDB9-B24DDF266FC8}"/>
          </ac:picMkLst>
        </pc:picChg>
        <pc:picChg chg="del">
          <ac:chgData name="Mauro Villa" userId="55cf41f2-666e-4a8b-92e0-630878079bcc" providerId="ADAL" clId="{0AC4E50C-EFE7-49F0-888B-3275A7563024}" dt="2025-06-08T17:06:03.530" v="2110" actId="478"/>
          <ac:picMkLst>
            <pc:docMk/>
            <pc:sldMk cId="3778211683" sldId="1022"/>
            <ac:picMk id="17" creationId="{09A8C945-88BE-4D44-E5F3-29698D5155CE}"/>
          </ac:picMkLst>
        </pc:picChg>
        <pc:picChg chg="add mod">
          <ac:chgData name="Mauro Villa" userId="55cf41f2-666e-4a8b-92e0-630878079bcc" providerId="ADAL" clId="{0AC4E50C-EFE7-49F0-888B-3275A7563024}" dt="2025-06-08T17:10:14.225" v="2212" actId="1076"/>
          <ac:picMkLst>
            <pc:docMk/>
            <pc:sldMk cId="3778211683" sldId="1022"/>
            <ac:picMk id="19" creationId="{3054EF4C-1ED4-15A9-518B-CA27061C3F4E}"/>
          </ac:picMkLst>
        </pc:picChg>
        <pc:picChg chg="add mod">
          <ac:chgData name="Mauro Villa" userId="55cf41f2-666e-4a8b-92e0-630878079bcc" providerId="ADAL" clId="{0AC4E50C-EFE7-49F0-888B-3275A7563024}" dt="2025-06-08T17:10:11.600" v="2211" actId="1076"/>
          <ac:picMkLst>
            <pc:docMk/>
            <pc:sldMk cId="3778211683" sldId="1022"/>
            <ac:picMk id="21" creationId="{FF1FD2D1-9B77-FF2F-ED6D-BEF8A1F49F85}"/>
          </ac:picMkLst>
        </pc:picChg>
      </pc:sldChg>
      <pc:sldChg chg="addSp new del mod">
        <pc:chgData name="Mauro Villa" userId="55cf41f2-666e-4a8b-92e0-630878079bcc" providerId="ADAL" clId="{0AC4E50C-EFE7-49F0-888B-3275A7563024}" dt="2025-06-08T17:45:42.343" v="3258" actId="47"/>
        <pc:sldMkLst>
          <pc:docMk/>
          <pc:sldMk cId="3515911271" sldId="1023"/>
        </pc:sldMkLst>
        <pc:spChg chg="add">
          <ac:chgData name="Mauro Villa" userId="55cf41f2-666e-4a8b-92e0-630878079bcc" providerId="ADAL" clId="{0AC4E50C-EFE7-49F0-888B-3275A7563024}" dt="2025-06-08T17:13:30.689" v="2278" actId="22"/>
          <ac:spMkLst>
            <pc:docMk/>
            <pc:sldMk cId="3515911271" sldId="1023"/>
            <ac:spMk id="5" creationId="{441B6B21-8764-8C53-8162-1BE44B9AC0A5}"/>
          </ac:spMkLst>
        </pc:spChg>
      </pc:sldChg>
      <pc:sldChg chg="addSp delSp modSp new mod">
        <pc:chgData name="Mauro Villa" userId="55cf41f2-666e-4a8b-92e0-630878079bcc" providerId="ADAL" clId="{0AC4E50C-EFE7-49F0-888B-3275A7563024}" dt="2025-06-08T17:25:30.504" v="2526" actId="14100"/>
        <pc:sldMkLst>
          <pc:docMk/>
          <pc:sldMk cId="3509766881" sldId="1024"/>
        </pc:sldMkLst>
        <pc:spChg chg="del">
          <ac:chgData name="Mauro Villa" userId="55cf41f2-666e-4a8b-92e0-630878079bcc" providerId="ADAL" clId="{0AC4E50C-EFE7-49F0-888B-3275A7563024}" dt="2025-06-08T17:25:24.331" v="2524" actId="478"/>
          <ac:spMkLst>
            <pc:docMk/>
            <pc:sldMk cId="3509766881" sldId="1024"/>
            <ac:spMk id="2" creationId="{9E687322-258A-CB37-97A2-14E15975130B}"/>
          </ac:spMkLst>
        </pc:spChg>
        <pc:spChg chg="add mod">
          <ac:chgData name="Mauro Villa" userId="55cf41f2-666e-4a8b-92e0-630878079bcc" providerId="ADAL" clId="{0AC4E50C-EFE7-49F0-888B-3275A7563024}" dt="2025-06-08T17:25:30.504" v="2526" actId="14100"/>
          <ac:spMkLst>
            <pc:docMk/>
            <pc:sldMk cId="3509766881" sldId="1024"/>
            <ac:spMk id="5" creationId="{D355E4E5-E9F8-D385-DF74-F942920D08EC}"/>
          </ac:spMkLst>
        </pc:spChg>
        <pc:spChg chg="add mod">
          <ac:chgData name="Mauro Villa" userId="55cf41f2-666e-4a8b-92e0-630878079bcc" providerId="ADAL" clId="{0AC4E50C-EFE7-49F0-888B-3275A7563024}" dt="2025-06-08T17:23:50.518" v="2391" actId="1076"/>
          <ac:spMkLst>
            <pc:docMk/>
            <pc:sldMk cId="3509766881" sldId="1024"/>
            <ac:spMk id="6" creationId="{6B09B833-286C-4394-0191-F709A88DEC70}"/>
          </ac:spMkLst>
        </pc:spChg>
        <pc:spChg chg="add mod">
          <ac:chgData name="Mauro Villa" userId="55cf41f2-666e-4a8b-92e0-630878079bcc" providerId="ADAL" clId="{0AC4E50C-EFE7-49F0-888B-3275A7563024}" dt="2025-06-08T17:25:09.524" v="2523" actId="20577"/>
          <ac:spMkLst>
            <pc:docMk/>
            <pc:sldMk cId="3509766881" sldId="1024"/>
            <ac:spMk id="7" creationId="{28781F81-7532-026F-8D4A-6EEADC6B3E32}"/>
          </ac:spMkLst>
        </pc:spChg>
        <pc:graphicFrameChg chg="add mod modGraphic">
          <ac:chgData name="Mauro Villa" userId="55cf41f2-666e-4a8b-92e0-630878079bcc" providerId="ADAL" clId="{0AC4E50C-EFE7-49F0-888B-3275A7563024}" dt="2025-06-08T17:22:50.190" v="2323" actId="207"/>
          <ac:graphicFrameMkLst>
            <pc:docMk/>
            <pc:sldMk cId="3509766881" sldId="1024"/>
            <ac:graphicFrameMk id="4" creationId="{6BFE3F01-4A33-F65F-EF59-89A2CFC77C06}"/>
          </ac:graphicFrameMkLst>
        </pc:graphicFrameChg>
      </pc:sldChg>
      <pc:sldChg chg="addSp delSp modSp new mod">
        <pc:chgData name="Mauro Villa" userId="55cf41f2-666e-4a8b-92e0-630878079bcc" providerId="ADAL" clId="{0AC4E50C-EFE7-49F0-888B-3275A7563024}" dt="2025-06-08T20:04:44.178" v="4137"/>
        <pc:sldMkLst>
          <pc:docMk/>
          <pc:sldMk cId="2557485860" sldId="1025"/>
        </pc:sldMkLst>
        <pc:spChg chg="del">
          <ac:chgData name="Mauro Villa" userId="55cf41f2-666e-4a8b-92e0-630878079bcc" providerId="ADAL" clId="{0AC4E50C-EFE7-49F0-888B-3275A7563024}" dt="2025-06-08T17:26:32.082" v="2532" actId="478"/>
          <ac:spMkLst>
            <pc:docMk/>
            <pc:sldMk cId="2557485860" sldId="1025"/>
            <ac:spMk id="2" creationId="{DDFE6931-32D0-68D7-0FA8-245649C27D4F}"/>
          </ac:spMkLst>
        </pc:spChg>
        <pc:spChg chg="add mod">
          <ac:chgData name="Mauro Villa" userId="55cf41f2-666e-4a8b-92e0-630878079bcc" providerId="ADAL" clId="{0AC4E50C-EFE7-49F0-888B-3275A7563024}" dt="2025-06-08T17:26:57.494" v="2573" actId="1076"/>
          <ac:spMkLst>
            <pc:docMk/>
            <pc:sldMk cId="2557485860" sldId="1025"/>
            <ac:spMk id="4" creationId="{19C91DCF-B876-3124-AD76-386654E63C84}"/>
          </ac:spMkLst>
        </pc:spChg>
        <pc:picChg chg="add mod">
          <ac:chgData name="Mauro Villa" userId="55cf41f2-666e-4a8b-92e0-630878079bcc" providerId="ADAL" clId="{0AC4E50C-EFE7-49F0-888B-3275A7563024}" dt="2025-06-08T20:04:44.178" v="4137"/>
          <ac:picMkLst>
            <pc:docMk/>
            <pc:sldMk cId="2557485860" sldId="1025"/>
            <ac:picMk id="5" creationId="{27A7F856-9C19-FE51-3F72-6C8E699B4605}"/>
          </ac:picMkLst>
        </pc:picChg>
      </pc:sldChg>
      <pc:sldChg chg="addSp delSp modSp new mod">
        <pc:chgData name="Mauro Villa" userId="55cf41f2-666e-4a8b-92e0-630878079bcc" providerId="ADAL" clId="{0AC4E50C-EFE7-49F0-888B-3275A7563024}" dt="2025-06-08T20:29:26.210" v="4861" actId="1036"/>
        <pc:sldMkLst>
          <pc:docMk/>
          <pc:sldMk cId="417928028" sldId="1026"/>
        </pc:sldMkLst>
        <pc:spChg chg="del">
          <ac:chgData name="Mauro Villa" userId="55cf41f2-666e-4a8b-92e0-630878079bcc" providerId="ADAL" clId="{0AC4E50C-EFE7-49F0-888B-3275A7563024}" dt="2025-06-08T17:38:45.201" v="2890" actId="478"/>
          <ac:spMkLst>
            <pc:docMk/>
            <pc:sldMk cId="417928028" sldId="1026"/>
            <ac:spMk id="2" creationId="{09755CED-435B-740F-4799-73BE194B5E5C}"/>
          </ac:spMkLst>
        </pc:spChg>
        <pc:spChg chg="add mod">
          <ac:chgData name="Mauro Villa" userId="55cf41f2-666e-4a8b-92e0-630878079bcc" providerId="ADAL" clId="{0AC4E50C-EFE7-49F0-888B-3275A7563024}" dt="2025-06-08T17:41:04.014" v="2930" actId="14100"/>
          <ac:spMkLst>
            <pc:docMk/>
            <pc:sldMk cId="417928028" sldId="1026"/>
            <ac:spMk id="4" creationId="{C9ED19D0-4418-2835-77FF-FD5D87178EAA}"/>
          </ac:spMkLst>
        </pc:spChg>
        <pc:spChg chg="add mod">
          <ac:chgData name="Mauro Villa" userId="55cf41f2-666e-4a8b-92e0-630878079bcc" providerId="ADAL" clId="{0AC4E50C-EFE7-49F0-888B-3275A7563024}" dt="2025-06-08T17:44:23.332" v="3254" actId="20577"/>
          <ac:spMkLst>
            <pc:docMk/>
            <pc:sldMk cId="417928028" sldId="1026"/>
            <ac:spMk id="5" creationId="{49EF47A8-6E74-50B7-2308-826BE8B16416}"/>
          </ac:spMkLst>
        </pc:spChg>
        <pc:graphicFrameChg chg="add mod modGraphic">
          <ac:chgData name="Mauro Villa" userId="55cf41f2-666e-4a8b-92e0-630878079bcc" providerId="ADAL" clId="{0AC4E50C-EFE7-49F0-888B-3275A7563024}" dt="2025-06-08T20:29:26.210" v="4861" actId="1036"/>
          <ac:graphicFrameMkLst>
            <pc:docMk/>
            <pc:sldMk cId="417928028" sldId="1026"/>
            <ac:graphicFrameMk id="6" creationId="{28B7AB00-85A4-2E87-545C-5B7BA7EB993D}"/>
          </ac:graphicFrameMkLst>
        </pc:graphicFrameChg>
        <pc:picChg chg="add mod">
          <ac:chgData name="Mauro Villa" userId="55cf41f2-666e-4a8b-92e0-630878079bcc" providerId="ADAL" clId="{0AC4E50C-EFE7-49F0-888B-3275A7563024}" dt="2025-06-08T20:04:36.369" v="4136"/>
          <ac:picMkLst>
            <pc:docMk/>
            <pc:sldMk cId="417928028" sldId="1026"/>
            <ac:picMk id="7" creationId="{5973FBA2-77A4-5492-5172-DF3FA308B382}"/>
          </ac:picMkLst>
        </pc:picChg>
      </pc:sldChg>
      <pc:sldChg chg="addSp delSp modSp new mod modAnim">
        <pc:chgData name="Mauro Villa" userId="55cf41f2-666e-4a8b-92e0-630878079bcc" providerId="ADAL" clId="{0AC4E50C-EFE7-49F0-888B-3275A7563024}" dt="2025-06-08T20:04:32.724" v="4135"/>
        <pc:sldMkLst>
          <pc:docMk/>
          <pc:sldMk cId="3848846658" sldId="1027"/>
        </pc:sldMkLst>
        <pc:spChg chg="del">
          <ac:chgData name="Mauro Villa" userId="55cf41f2-666e-4a8b-92e0-630878079bcc" providerId="ADAL" clId="{0AC4E50C-EFE7-49F0-888B-3275A7563024}" dt="2025-06-08T17:25:47.210" v="2530" actId="478"/>
          <ac:spMkLst>
            <pc:docMk/>
            <pc:sldMk cId="3848846658" sldId="1027"/>
            <ac:spMk id="2" creationId="{B313B592-4EC8-843A-18FA-F9F0167C96C7}"/>
          </ac:spMkLst>
        </pc:spChg>
        <pc:spChg chg="add mod">
          <ac:chgData name="Mauro Villa" userId="55cf41f2-666e-4a8b-92e0-630878079bcc" providerId="ADAL" clId="{0AC4E50C-EFE7-49F0-888B-3275A7563024}" dt="2025-06-08T17:46:01.570" v="3277" actId="20577"/>
          <ac:spMkLst>
            <pc:docMk/>
            <pc:sldMk cId="3848846658" sldId="1027"/>
            <ac:spMk id="4" creationId="{141D8E45-67BD-FC4C-E863-E27B9BBD0D25}"/>
          </ac:spMkLst>
        </pc:spChg>
        <pc:spChg chg="add mod">
          <ac:chgData name="Mauro Villa" userId="55cf41f2-666e-4a8b-92e0-630878079bcc" providerId="ADAL" clId="{0AC4E50C-EFE7-49F0-888B-3275A7563024}" dt="2025-06-08T17:53:22.429" v="3511" actId="1076"/>
          <ac:spMkLst>
            <pc:docMk/>
            <pc:sldMk cId="3848846658" sldId="1027"/>
            <ac:spMk id="6" creationId="{EB154942-21BE-7152-CC6B-C09B03E1B710}"/>
          </ac:spMkLst>
        </pc:spChg>
        <pc:graphicFrameChg chg="add mod modGraphic">
          <ac:chgData name="Mauro Villa" userId="55cf41f2-666e-4a8b-92e0-630878079bcc" providerId="ADAL" clId="{0AC4E50C-EFE7-49F0-888B-3275A7563024}" dt="2025-06-08T17:46:52.533" v="3281" actId="1076"/>
          <ac:graphicFrameMkLst>
            <pc:docMk/>
            <pc:sldMk cId="3848846658" sldId="1027"/>
            <ac:graphicFrameMk id="5" creationId="{E90CC379-FC05-5B7C-6A07-B3CC8CBF037F}"/>
          </ac:graphicFrameMkLst>
        </pc:graphicFrameChg>
        <pc:picChg chg="add mod">
          <ac:chgData name="Mauro Villa" userId="55cf41f2-666e-4a8b-92e0-630878079bcc" providerId="ADAL" clId="{0AC4E50C-EFE7-49F0-888B-3275A7563024}" dt="2025-06-08T20:04:32.724" v="4135"/>
          <ac:picMkLst>
            <pc:docMk/>
            <pc:sldMk cId="3848846658" sldId="1027"/>
            <ac:picMk id="7" creationId="{3E9A42D2-74A6-D68D-CE3D-C2F709ED1B2E}"/>
          </ac:picMkLst>
        </pc:picChg>
      </pc:sldChg>
      <pc:sldChg chg="modSp add mod">
        <pc:chgData name="Mauro Villa" userId="55cf41f2-666e-4a8b-92e0-630878079bcc" providerId="ADAL" clId="{0AC4E50C-EFE7-49F0-888B-3275A7563024}" dt="2025-06-08T17:39:27.894" v="2919" actId="1076"/>
        <pc:sldMkLst>
          <pc:docMk/>
          <pc:sldMk cId="202505285" sldId="1028"/>
        </pc:sldMkLst>
        <pc:spChg chg="mod">
          <ac:chgData name="Mauro Villa" userId="55cf41f2-666e-4a8b-92e0-630878079bcc" providerId="ADAL" clId="{0AC4E50C-EFE7-49F0-888B-3275A7563024}" dt="2025-06-08T17:39:27.894" v="2919" actId="1076"/>
          <ac:spMkLst>
            <pc:docMk/>
            <pc:sldMk cId="202505285" sldId="1028"/>
            <ac:spMk id="3" creationId="{47835E16-EF78-6B6A-A1A5-A79F22503B46}"/>
          </ac:spMkLst>
        </pc:spChg>
        <pc:spChg chg="mod">
          <ac:chgData name="Mauro Villa" userId="55cf41f2-666e-4a8b-92e0-630878079bcc" providerId="ADAL" clId="{0AC4E50C-EFE7-49F0-888B-3275A7563024}" dt="2025-06-08T17:39:13.166" v="2913" actId="1076"/>
          <ac:spMkLst>
            <pc:docMk/>
            <pc:sldMk cId="202505285" sldId="1028"/>
            <ac:spMk id="5" creationId="{AE223812-BA62-FE58-400E-8F132E0EA313}"/>
          </ac:spMkLst>
        </pc:spChg>
      </pc:sldChg>
      <pc:sldChg chg="modSp add mod">
        <pc:chgData name="Mauro Villa" userId="55cf41f2-666e-4a8b-92e0-630878079bcc" providerId="ADAL" clId="{0AC4E50C-EFE7-49F0-888B-3275A7563024}" dt="2025-06-08T17:34:00.097" v="2688" actId="404"/>
        <pc:sldMkLst>
          <pc:docMk/>
          <pc:sldMk cId="894436768" sldId="1029"/>
        </pc:sldMkLst>
        <pc:spChg chg="mod">
          <ac:chgData name="Mauro Villa" userId="55cf41f2-666e-4a8b-92e0-630878079bcc" providerId="ADAL" clId="{0AC4E50C-EFE7-49F0-888B-3275A7563024}" dt="2025-06-08T17:34:00.097" v="2688" actId="404"/>
          <ac:spMkLst>
            <pc:docMk/>
            <pc:sldMk cId="894436768" sldId="1029"/>
            <ac:spMk id="3" creationId="{96A4E1A1-9FB0-5C05-6454-39D03B71EDFC}"/>
          </ac:spMkLst>
        </pc:spChg>
      </pc:sldChg>
      <pc:sldChg chg="addSp delSp modSp new mod ord">
        <pc:chgData name="Mauro Villa" userId="55cf41f2-666e-4a8b-92e0-630878079bcc" providerId="ADAL" clId="{0AC4E50C-EFE7-49F0-888B-3275A7563024}" dt="2025-06-08T17:47:46.346" v="3283"/>
        <pc:sldMkLst>
          <pc:docMk/>
          <pc:sldMk cId="2459853443" sldId="1030"/>
        </pc:sldMkLst>
        <pc:spChg chg="del">
          <ac:chgData name="Mauro Villa" userId="55cf41f2-666e-4a8b-92e0-630878079bcc" providerId="ADAL" clId="{0AC4E50C-EFE7-49F0-888B-3275A7563024}" dt="2025-06-08T17:30:45.873" v="2644" actId="478"/>
          <ac:spMkLst>
            <pc:docMk/>
            <pc:sldMk cId="2459853443" sldId="1030"/>
            <ac:spMk id="2" creationId="{1550B699-55EB-E774-AC6B-2E4E4D9D8F5D}"/>
          </ac:spMkLst>
        </pc:spChg>
        <pc:spChg chg="add mod">
          <ac:chgData name="Mauro Villa" userId="55cf41f2-666e-4a8b-92e0-630878079bcc" providerId="ADAL" clId="{0AC4E50C-EFE7-49F0-888B-3275A7563024}" dt="2025-06-08T17:27:34.983" v="2631" actId="14100"/>
          <ac:spMkLst>
            <pc:docMk/>
            <pc:sldMk cId="2459853443" sldId="1030"/>
            <ac:spMk id="4" creationId="{39E98A1B-9D9F-05EE-126F-7E86AC8C79D8}"/>
          </ac:spMkLst>
        </pc:spChg>
        <pc:spChg chg="add mod">
          <ac:chgData name="Mauro Villa" userId="55cf41f2-666e-4a8b-92e0-630878079bcc" providerId="ADAL" clId="{0AC4E50C-EFE7-49F0-888B-3275A7563024}" dt="2025-06-08T17:31:25.422" v="2678" actId="1076"/>
          <ac:spMkLst>
            <pc:docMk/>
            <pc:sldMk cId="2459853443" sldId="1030"/>
            <ac:spMk id="11" creationId="{02D528B4-EF55-03CA-0776-AC717F07A0E7}"/>
          </ac:spMkLst>
        </pc:spChg>
        <pc:picChg chg="add mod">
          <ac:chgData name="Mauro Villa" userId="55cf41f2-666e-4a8b-92e0-630878079bcc" providerId="ADAL" clId="{0AC4E50C-EFE7-49F0-888B-3275A7563024}" dt="2025-06-08T17:29:35.735" v="2635" actId="1076"/>
          <ac:picMkLst>
            <pc:docMk/>
            <pc:sldMk cId="2459853443" sldId="1030"/>
            <ac:picMk id="6" creationId="{E44FEBE2-C033-8963-160D-EE5A16B930AF}"/>
          </ac:picMkLst>
        </pc:picChg>
        <pc:picChg chg="add mod">
          <ac:chgData name="Mauro Villa" userId="55cf41f2-666e-4a8b-92e0-630878079bcc" providerId="ADAL" clId="{0AC4E50C-EFE7-49F0-888B-3275A7563024}" dt="2025-06-08T17:30:51.838" v="2645" actId="1076"/>
          <ac:picMkLst>
            <pc:docMk/>
            <pc:sldMk cId="2459853443" sldId="1030"/>
            <ac:picMk id="8" creationId="{486A9A89-AEB9-452F-FA15-7D96050C2216}"/>
          </ac:picMkLst>
        </pc:picChg>
        <pc:picChg chg="add mod">
          <ac:chgData name="Mauro Villa" userId="55cf41f2-666e-4a8b-92e0-630878079bcc" providerId="ADAL" clId="{0AC4E50C-EFE7-49F0-888B-3275A7563024}" dt="2025-06-08T17:30:43.173" v="2643" actId="1076"/>
          <ac:picMkLst>
            <pc:docMk/>
            <pc:sldMk cId="2459853443" sldId="1030"/>
            <ac:picMk id="10" creationId="{09C945E3-6F57-4EE3-82F7-575A787614B8}"/>
          </ac:picMkLst>
        </pc:picChg>
      </pc:sldChg>
      <pc:sldChg chg="addSp delSp modSp new mod ord">
        <pc:chgData name="Mauro Villa" userId="55cf41f2-666e-4a8b-92e0-630878079bcc" providerId="ADAL" clId="{0AC4E50C-EFE7-49F0-888B-3275A7563024}" dt="2025-06-08T17:47:48.538" v="3285"/>
        <pc:sldMkLst>
          <pc:docMk/>
          <pc:sldMk cId="2948191835" sldId="1031"/>
        </pc:sldMkLst>
        <pc:spChg chg="add mod ord">
          <ac:chgData name="Mauro Villa" userId="55cf41f2-666e-4a8b-92e0-630878079bcc" providerId="ADAL" clId="{0AC4E50C-EFE7-49F0-888B-3275A7563024}" dt="2025-06-08T17:38:27.629" v="2889" actId="207"/>
          <ac:spMkLst>
            <pc:docMk/>
            <pc:sldMk cId="2948191835" sldId="1031"/>
            <ac:spMk id="8" creationId="{DCFA60B8-1B2E-538F-7B3D-5638DD8BC3B3}"/>
          </ac:spMkLst>
        </pc:spChg>
        <pc:spChg chg="add mod">
          <ac:chgData name="Mauro Villa" userId="55cf41f2-666e-4a8b-92e0-630878079bcc" providerId="ADAL" clId="{0AC4E50C-EFE7-49F0-888B-3275A7563024}" dt="2025-06-08T17:35:35.383" v="2756" actId="20577"/>
          <ac:spMkLst>
            <pc:docMk/>
            <pc:sldMk cId="2948191835" sldId="1031"/>
            <ac:spMk id="9" creationId="{2DF7E45D-15B6-696F-D1E3-4768B9FEF333}"/>
          </ac:spMkLst>
        </pc:spChg>
        <pc:spChg chg="add del mod">
          <ac:chgData name="Mauro Villa" userId="55cf41f2-666e-4a8b-92e0-630878079bcc" providerId="ADAL" clId="{0AC4E50C-EFE7-49F0-888B-3275A7563024}" dt="2025-06-08T17:36:23.551" v="2761"/>
          <ac:spMkLst>
            <pc:docMk/>
            <pc:sldMk cId="2948191835" sldId="1031"/>
            <ac:spMk id="12" creationId="{3ABB05A2-0710-7A2E-26D2-27F0DDF15D2C}"/>
          </ac:spMkLst>
        </pc:spChg>
        <pc:spChg chg="add mod">
          <ac:chgData name="Mauro Villa" userId="55cf41f2-666e-4a8b-92e0-630878079bcc" providerId="ADAL" clId="{0AC4E50C-EFE7-49F0-888B-3275A7563024}" dt="2025-06-08T17:38:14.582" v="2886" actId="1076"/>
          <ac:spMkLst>
            <pc:docMk/>
            <pc:sldMk cId="2948191835" sldId="1031"/>
            <ac:spMk id="13" creationId="{72A0CD5A-6002-7E75-6885-039C7B0D54C0}"/>
          </ac:spMkLst>
        </pc:spChg>
        <pc:picChg chg="add del">
          <ac:chgData name="Mauro Villa" userId="55cf41f2-666e-4a8b-92e0-630878079bcc" providerId="ADAL" clId="{0AC4E50C-EFE7-49F0-888B-3275A7563024}" dt="2025-06-08T17:34:35.596" v="2690" actId="22"/>
          <ac:picMkLst>
            <pc:docMk/>
            <pc:sldMk cId="2948191835" sldId="1031"/>
            <ac:picMk id="5" creationId="{00046098-6190-7716-5B6C-C827C5EBBFD7}"/>
          </ac:picMkLst>
        </pc:picChg>
        <pc:picChg chg="add mod">
          <ac:chgData name="Mauro Villa" userId="55cf41f2-666e-4a8b-92e0-630878079bcc" providerId="ADAL" clId="{0AC4E50C-EFE7-49F0-888B-3275A7563024}" dt="2025-06-08T17:34:58.541" v="2693" actId="1076"/>
          <ac:picMkLst>
            <pc:docMk/>
            <pc:sldMk cId="2948191835" sldId="1031"/>
            <ac:picMk id="7" creationId="{E2477AA7-F54C-7B62-65A3-7A9C8E28444E}"/>
          </ac:picMkLst>
        </pc:picChg>
        <pc:picChg chg="add mod">
          <ac:chgData name="Mauro Villa" userId="55cf41f2-666e-4a8b-92e0-630878079bcc" providerId="ADAL" clId="{0AC4E50C-EFE7-49F0-888B-3275A7563024}" dt="2025-06-08T17:36:26.718" v="2762" actId="1076"/>
          <ac:picMkLst>
            <pc:docMk/>
            <pc:sldMk cId="2948191835" sldId="1031"/>
            <ac:picMk id="11" creationId="{99501E63-1A7F-794D-FF2C-2F3A627D98DB}"/>
          </ac:picMkLst>
        </pc:picChg>
      </pc:sldChg>
      <pc:sldChg chg="addSp delSp modSp add mod ord">
        <pc:chgData name="Mauro Villa" userId="55cf41f2-666e-4a8b-92e0-630878079bcc" providerId="ADAL" clId="{0AC4E50C-EFE7-49F0-888B-3275A7563024}" dt="2025-06-08T20:30:02.162" v="4867" actId="20577"/>
        <pc:sldMkLst>
          <pc:docMk/>
          <pc:sldMk cId="206140260" sldId="1032"/>
        </pc:sldMkLst>
        <pc:spChg chg="mod">
          <ac:chgData name="Mauro Villa" userId="55cf41f2-666e-4a8b-92e0-630878079bcc" providerId="ADAL" clId="{0AC4E50C-EFE7-49F0-888B-3275A7563024}" dt="2025-06-08T20:30:02.162" v="4867" actId="20577"/>
          <ac:spMkLst>
            <pc:docMk/>
            <pc:sldMk cId="206140260" sldId="1032"/>
            <ac:spMk id="4" creationId="{3EFC2299-01D3-7BF3-5421-06D6523381D5}"/>
          </ac:spMkLst>
        </pc:spChg>
        <pc:spChg chg="mod">
          <ac:chgData name="Mauro Villa" userId="55cf41f2-666e-4a8b-92e0-630878079bcc" providerId="ADAL" clId="{0AC4E50C-EFE7-49F0-888B-3275A7563024}" dt="2025-06-08T20:03:39.535" v="4133" actId="20577"/>
          <ac:spMkLst>
            <pc:docMk/>
            <pc:sldMk cId="206140260" sldId="1032"/>
            <ac:spMk id="6" creationId="{B09B948D-C110-A115-4A56-0FF7125DBD30}"/>
          </ac:spMkLst>
        </pc:spChg>
        <pc:graphicFrameChg chg="del">
          <ac:chgData name="Mauro Villa" userId="55cf41f2-666e-4a8b-92e0-630878079bcc" providerId="ADAL" clId="{0AC4E50C-EFE7-49F0-888B-3275A7563024}" dt="2025-06-08T17:54:18.187" v="3561" actId="478"/>
          <ac:graphicFrameMkLst>
            <pc:docMk/>
            <pc:sldMk cId="206140260" sldId="1032"/>
            <ac:graphicFrameMk id="5" creationId="{1A892F46-0B13-2309-C1A8-E3415CA429C9}"/>
          </ac:graphicFrameMkLst>
        </pc:graphicFrameChg>
        <pc:picChg chg="add mod">
          <ac:chgData name="Mauro Villa" userId="55cf41f2-666e-4a8b-92e0-630878079bcc" providerId="ADAL" clId="{0AC4E50C-EFE7-49F0-888B-3275A7563024}" dt="2025-06-08T20:04:30.118" v="4134"/>
          <ac:picMkLst>
            <pc:docMk/>
            <pc:sldMk cId="206140260" sldId="1032"/>
            <ac:picMk id="2" creationId="{199DCBDE-DAD0-A98A-048F-A56CBEED00EC}"/>
          </ac:picMkLst>
        </pc:picChg>
      </pc:sldChg>
      <pc:sldChg chg="modSp add mod">
        <pc:chgData name="Mauro Villa" userId="55cf41f2-666e-4a8b-92e0-630878079bcc" providerId="ADAL" clId="{0AC4E50C-EFE7-49F0-888B-3275A7563024}" dt="2025-06-08T20:23:58.131" v="4858" actId="20577"/>
        <pc:sldMkLst>
          <pc:docMk/>
          <pc:sldMk cId="965324000" sldId="1033"/>
        </pc:sldMkLst>
        <pc:spChg chg="mod">
          <ac:chgData name="Mauro Villa" userId="55cf41f2-666e-4a8b-92e0-630878079bcc" providerId="ADAL" clId="{0AC4E50C-EFE7-49F0-888B-3275A7563024}" dt="2025-06-08T20:23:58.131" v="4858" actId="20577"/>
          <ac:spMkLst>
            <pc:docMk/>
            <pc:sldMk cId="965324000" sldId="1033"/>
            <ac:spMk id="4" creationId="{7FC1F8B3-86AD-47F3-A617-2DF375D2279B}"/>
          </ac:spMkLst>
        </pc:spChg>
      </pc:sldChg>
      <pc:sldChg chg="addSp modSp new mod">
        <pc:chgData name="Mauro Villa" userId="55cf41f2-666e-4a8b-92e0-630878079bcc" providerId="ADAL" clId="{0AC4E50C-EFE7-49F0-888B-3275A7563024}" dt="2025-06-08T20:13:32.576" v="4302" actId="20577"/>
        <pc:sldMkLst>
          <pc:docMk/>
          <pc:sldMk cId="804074019" sldId="1034"/>
        </pc:sldMkLst>
        <pc:spChg chg="add mod">
          <ac:chgData name="Mauro Villa" userId="55cf41f2-666e-4a8b-92e0-630878079bcc" providerId="ADAL" clId="{0AC4E50C-EFE7-49F0-888B-3275A7563024}" dt="2025-06-08T20:09:38.432" v="4235" actId="14100"/>
          <ac:spMkLst>
            <pc:docMk/>
            <pc:sldMk cId="804074019" sldId="1034"/>
            <ac:spMk id="4" creationId="{70259762-2D2A-7C5A-1D64-D59AB2350218}"/>
          </ac:spMkLst>
        </pc:spChg>
        <pc:spChg chg="add mod">
          <ac:chgData name="Mauro Villa" userId="55cf41f2-666e-4a8b-92e0-630878079bcc" providerId="ADAL" clId="{0AC4E50C-EFE7-49F0-888B-3275A7563024}" dt="2025-06-08T20:11:40.615" v="4262" actId="1076"/>
          <ac:spMkLst>
            <pc:docMk/>
            <pc:sldMk cId="804074019" sldId="1034"/>
            <ac:spMk id="7" creationId="{CAF12411-1E9F-BA9B-27D6-8D0A7D2A2BC4}"/>
          </ac:spMkLst>
        </pc:spChg>
        <pc:spChg chg="add mod">
          <ac:chgData name="Mauro Villa" userId="55cf41f2-666e-4a8b-92e0-630878079bcc" providerId="ADAL" clId="{0AC4E50C-EFE7-49F0-888B-3275A7563024}" dt="2025-06-08T20:13:32.576" v="4302" actId="20577"/>
          <ac:spMkLst>
            <pc:docMk/>
            <pc:sldMk cId="804074019" sldId="1034"/>
            <ac:spMk id="12" creationId="{543E1A30-4847-86CA-C0F9-ED326E59C2C8}"/>
          </ac:spMkLst>
        </pc:spChg>
        <pc:picChg chg="add mod">
          <ac:chgData name="Mauro Villa" userId="55cf41f2-666e-4a8b-92e0-630878079bcc" providerId="ADAL" clId="{0AC4E50C-EFE7-49F0-888B-3275A7563024}" dt="2025-06-08T20:11:47.063" v="4265" actId="1076"/>
          <ac:picMkLst>
            <pc:docMk/>
            <pc:sldMk cId="804074019" sldId="1034"/>
            <ac:picMk id="6" creationId="{117E1A54-8C5D-C588-2D1F-8C93C23E07C2}"/>
          </ac:picMkLst>
        </pc:picChg>
        <pc:picChg chg="add mod">
          <ac:chgData name="Mauro Villa" userId="55cf41f2-666e-4a8b-92e0-630878079bcc" providerId="ADAL" clId="{0AC4E50C-EFE7-49F0-888B-3275A7563024}" dt="2025-06-08T20:11:44.591" v="4264" actId="1076"/>
          <ac:picMkLst>
            <pc:docMk/>
            <pc:sldMk cId="804074019" sldId="1034"/>
            <ac:picMk id="9" creationId="{EA4A5F1B-8763-D91A-86CB-580927A423DF}"/>
          </ac:picMkLst>
        </pc:picChg>
        <pc:picChg chg="add mod">
          <ac:chgData name="Mauro Villa" userId="55cf41f2-666e-4a8b-92e0-630878079bcc" providerId="ADAL" clId="{0AC4E50C-EFE7-49F0-888B-3275A7563024}" dt="2025-06-08T20:13:15.310" v="4268" actId="1076"/>
          <ac:picMkLst>
            <pc:docMk/>
            <pc:sldMk cId="804074019" sldId="1034"/>
            <ac:picMk id="11" creationId="{55BB2E3C-B696-8390-BB77-C0DE22520FC2}"/>
          </ac:picMkLst>
        </pc:picChg>
      </pc:sldChg>
      <pc:sldChg chg="addSp delSp modSp new mod">
        <pc:chgData name="Mauro Villa" userId="55cf41f2-666e-4a8b-92e0-630878079bcc" providerId="ADAL" clId="{0AC4E50C-EFE7-49F0-888B-3275A7563024}" dt="2025-06-08T20:16:22.319" v="4340" actId="478"/>
        <pc:sldMkLst>
          <pc:docMk/>
          <pc:sldMk cId="3451926477" sldId="1035"/>
        </pc:sldMkLst>
        <pc:spChg chg="del">
          <ac:chgData name="Mauro Villa" userId="55cf41f2-666e-4a8b-92e0-630878079bcc" providerId="ADAL" clId="{0AC4E50C-EFE7-49F0-888B-3275A7563024}" dt="2025-06-08T20:16:22.319" v="4340" actId="478"/>
          <ac:spMkLst>
            <pc:docMk/>
            <pc:sldMk cId="3451926477" sldId="1035"/>
            <ac:spMk id="2" creationId="{1C566C33-D686-D935-9E97-B2094C44C0B2}"/>
          </ac:spMkLst>
        </pc:spChg>
        <pc:spChg chg="add mod">
          <ac:chgData name="Mauro Villa" userId="55cf41f2-666e-4a8b-92e0-630878079bcc" providerId="ADAL" clId="{0AC4E50C-EFE7-49F0-888B-3275A7563024}" dt="2025-06-08T20:15:44.463" v="4337" actId="947"/>
          <ac:spMkLst>
            <pc:docMk/>
            <pc:sldMk cId="3451926477" sldId="1035"/>
            <ac:spMk id="6" creationId="{6F8C993E-4293-506C-540B-749464D835BE}"/>
          </ac:spMkLst>
        </pc:spChg>
        <pc:picChg chg="add mod">
          <ac:chgData name="Mauro Villa" userId="55cf41f2-666e-4a8b-92e0-630878079bcc" providerId="ADAL" clId="{0AC4E50C-EFE7-49F0-888B-3275A7563024}" dt="2025-06-08T20:15:57.534" v="4339" actId="1076"/>
          <ac:picMkLst>
            <pc:docMk/>
            <pc:sldMk cId="3451926477" sldId="1035"/>
            <ac:picMk id="5" creationId="{26DC871F-9DD8-41E7-DE36-6DEC87519849}"/>
          </ac:picMkLst>
        </pc:picChg>
      </pc:sldChg>
      <pc:sldMasterChg chg="delSldLayout">
        <pc:chgData name="Mauro Villa" userId="55cf41f2-666e-4a8b-92e0-630878079bcc" providerId="ADAL" clId="{0AC4E50C-EFE7-49F0-888B-3275A7563024}" dt="2025-06-08T20:23:43.988" v="4850" actId="47"/>
        <pc:sldMasterMkLst>
          <pc:docMk/>
          <pc:sldMasterMk cId="2862937686" sldId="2147483719"/>
        </pc:sldMasterMkLst>
        <pc:sldLayoutChg chg="del">
          <pc:chgData name="Mauro Villa" userId="55cf41f2-666e-4a8b-92e0-630878079bcc" providerId="ADAL" clId="{0AC4E50C-EFE7-49F0-888B-3275A7563024}" dt="2025-06-08T20:23:43.988" v="4850" actId="47"/>
          <pc:sldLayoutMkLst>
            <pc:docMk/>
            <pc:sldMasterMk cId="2862937686" sldId="2147483719"/>
            <pc:sldLayoutMk cId="1967110193" sldId="2147483733"/>
          </pc:sldLayoutMkLst>
        </pc:sldLayoutChg>
      </pc:sldMasterChg>
    </pc:docChg>
  </pc:docChgLst>
  <pc:docChgLst>
    <pc:chgData name="Mauro Villa" userId="55cf41f2-666e-4a8b-92e0-630878079bcc" providerId="ADAL" clId="{2F8129D1-29CD-4590-92F0-D5FBA8DF3926}"/>
    <pc:docChg chg="undo custSel addSld delSld modSld sldOrd">
      <pc:chgData name="Mauro Villa" userId="55cf41f2-666e-4a8b-92e0-630878079bcc" providerId="ADAL" clId="{2F8129D1-29CD-4590-92F0-D5FBA8DF3926}" dt="2024-06-23T19:36:29.672" v="6486" actId="1076"/>
      <pc:docMkLst>
        <pc:docMk/>
      </pc:docMkLst>
      <pc:sldChg chg="addSp delSp modSp mod">
        <pc:chgData name="Mauro Villa" userId="55cf41f2-666e-4a8b-92e0-630878079bcc" providerId="ADAL" clId="{2F8129D1-29CD-4590-92F0-D5FBA8DF3926}" dt="2024-06-14T12:24:47.418" v="295" actId="732"/>
        <pc:sldMkLst>
          <pc:docMk/>
          <pc:sldMk cId="1287997679" sldId="256"/>
        </pc:sldMkLst>
      </pc:sldChg>
      <pc:sldChg chg="modSp add mod modTransition">
        <pc:chgData name="Mauro Villa" userId="55cf41f2-666e-4a8b-92e0-630878079bcc" providerId="ADAL" clId="{2F8129D1-29CD-4590-92F0-D5FBA8DF3926}" dt="2024-06-14T15:16:23.943" v="5638" actId="2165"/>
        <pc:sldMkLst>
          <pc:docMk/>
          <pc:sldMk cId="4072948427" sldId="257"/>
        </pc:sldMkLst>
      </pc:sldChg>
      <pc:sldChg chg="addSp delSp modSp add mod">
        <pc:chgData name="Mauro Villa" userId="55cf41f2-666e-4a8b-92e0-630878079bcc" providerId="ADAL" clId="{2F8129D1-29CD-4590-92F0-D5FBA8DF3926}" dt="2024-06-14T14:10:56.058" v="4158" actId="1076"/>
        <pc:sldMkLst>
          <pc:docMk/>
          <pc:sldMk cId="150761615" sldId="259"/>
        </pc:sldMkLst>
      </pc:sldChg>
      <pc:sldChg chg="modSp add mod">
        <pc:chgData name="Mauro Villa" userId="55cf41f2-666e-4a8b-92e0-630878079bcc" providerId="ADAL" clId="{2F8129D1-29CD-4590-92F0-D5FBA8DF3926}" dt="2024-06-14T15:32:21.553" v="6331" actId="27636"/>
        <pc:sldMkLst>
          <pc:docMk/>
          <pc:sldMk cId="2714340914" sldId="260"/>
        </pc:sldMkLst>
      </pc:sldChg>
      <pc:sldChg chg="addSp modSp add mod">
        <pc:chgData name="Mauro Villa" userId="55cf41f2-666e-4a8b-92e0-630878079bcc" providerId="ADAL" clId="{2F8129D1-29CD-4590-92F0-D5FBA8DF3926}" dt="2024-06-14T14:10:28.735" v="4123"/>
        <pc:sldMkLst>
          <pc:docMk/>
          <pc:sldMk cId="467414659" sldId="263"/>
        </pc:sldMkLst>
      </pc:sldChg>
      <pc:sldChg chg="modSp mod">
        <pc:chgData name="Mauro Villa" userId="55cf41f2-666e-4a8b-92e0-630878079bcc" providerId="ADAL" clId="{2F8129D1-29CD-4590-92F0-D5FBA8DF3926}" dt="2024-06-14T10:36:23.510" v="129" actId="1076"/>
        <pc:sldMkLst>
          <pc:docMk/>
          <pc:sldMk cId="1719423698" sldId="265"/>
        </pc:sldMkLst>
      </pc:sldChg>
      <pc:sldChg chg="addSp modSp add mod">
        <pc:chgData name="Mauro Villa" userId="55cf41f2-666e-4a8b-92e0-630878079bcc" providerId="ADAL" clId="{2F8129D1-29CD-4590-92F0-D5FBA8DF3926}" dt="2024-06-14T15:09:58.486" v="5548" actId="1076"/>
        <pc:sldMkLst>
          <pc:docMk/>
          <pc:sldMk cId="388868423" sldId="266"/>
        </pc:sldMkLst>
      </pc:sldChg>
      <pc:sldChg chg="addSp delSp modSp add mod ord">
        <pc:chgData name="Mauro Villa" userId="55cf41f2-666e-4a8b-92e0-630878079bcc" providerId="ADAL" clId="{2F8129D1-29CD-4590-92F0-D5FBA8DF3926}" dt="2024-06-14T14:10:44.374" v="4156" actId="1036"/>
        <pc:sldMkLst>
          <pc:docMk/>
          <pc:sldMk cId="3665621647" sldId="275"/>
        </pc:sldMkLst>
      </pc:sldChg>
      <pc:sldChg chg="modSp mod">
        <pc:chgData name="Mauro Villa" userId="55cf41f2-666e-4a8b-92e0-630878079bcc" providerId="ADAL" clId="{2F8129D1-29CD-4590-92F0-D5FBA8DF3926}" dt="2024-06-14T10:42:34.611" v="195" actId="27636"/>
        <pc:sldMkLst>
          <pc:docMk/>
          <pc:sldMk cId="2699166272" sldId="282"/>
        </pc:sldMkLst>
      </pc:sldChg>
      <pc:sldChg chg="modSp add mod">
        <pc:chgData name="Mauro Villa" userId="55cf41f2-666e-4a8b-92e0-630878079bcc" providerId="ADAL" clId="{2F8129D1-29CD-4590-92F0-D5FBA8DF3926}" dt="2024-06-14T14:43:34.894" v="4661" actId="1076"/>
        <pc:sldMkLst>
          <pc:docMk/>
          <pc:sldMk cId="0" sldId="283"/>
        </pc:sldMkLst>
      </pc:sldChg>
      <pc:sldChg chg="modSp add mod">
        <pc:chgData name="Mauro Villa" userId="55cf41f2-666e-4a8b-92e0-630878079bcc" providerId="ADAL" clId="{2F8129D1-29CD-4590-92F0-D5FBA8DF3926}" dt="2024-06-14T14:50:48.415" v="4740" actId="20577"/>
        <pc:sldMkLst>
          <pc:docMk/>
          <pc:sldMk cId="0" sldId="285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91887951" sldId="316"/>
        </pc:sldMkLst>
      </pc:sldChg>
      <pc:sldChg chg="addSp modSp add mod">
        <pc:chgData name="Mauro Villa" userId="55cf41f2-666e-4a8b-92e0-630878079bcc" providerId="ADAL" clId="{2F8129D1-29CD-4590-92F0-D5FBA8DF3926}" dt="2024-06-14T14:16:39.161" v="4212"/>
        <pc:sldMkLst>
          <pc:docMk/>
          <pc:sldMk cId="1747893050" sldId="327"/>
        </pc:sldMkLst>
      </pc:sldChg>
      <pc:sldChg chg="addSp modSp add mod">
        <pc:chgData name="Mauro Villa" userId="55cf41f2-666e-4a8b-92e0-630878079bcc" providerId="ADAL" clId="{2F8129D1-29CD-4590-92F0-D5FBA8DF3926}" dt="2024-06-14T14:17:17.785" v="4220" actId="207"/>
        <pc:sldMkLst>
          <pc:docMk/>
          <pc:sldMk cId="1052786004" sldId="328"/>
        </pc:sldMkLst>
      </pc:sldChg>
      <pc:sldChg chg="addSp modSp add mod">
        <pc:chgData name="Mauro Villa" userId="55cf41f2-666e-4a8b-92e0-630878079bcc" providerId="ADAL" clId="{2F8129D1-29CD-4590-92F0-D5FBA8DF3926}" dt="2024-06-14T14:17:34.978" v="4222" actId="207"/>
        <pc:sldMkLst>
          <pc:docMk/>
          <pc:sldMk cId="1704161202" sldId="332"/>
        </pc:sldMkLst>
      </pc:sldChg>
      <pc:sldChg chg="addSp modSp">
        <pc:chgData name="Mauro Villa" userId="55cf41f2-666e-4a8b-92e0-630878079bcc" providerId="ADAL" clId="{2F8129D1-29CD-4590-92F0-D5FBA8DF3926}" dt="2024-06-14T14:10:12.944" v="4118"/>
        <pc:sldMkLst>
          <pc:docMk/>
          <pc:sldMk cId="420976012" sldId="467"/>
        </pc:sldMkLst>
      </pc:sldChg>
      <pc:sldChg chg="del ord">
        <pc:chgData name="Mauro Villa" userId="55cf41f2-666e-4a8b-92e0-630878079bcc" providerId="ADAL" clId="{2F8129D1-29CD-4590-92F0-D5FBA8DF3926}" dt="2024-06-14T12:37:16.687" v="506" actId="47"/>
        <pc:sldMkLst>
          <pc:docMk/>
          <pc:sldMk cId="2762479114" sldId="917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3792351228" sldId="921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578126741" sldId="924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3107922401" sldId="925"/>
        </pc:sldMkLst>
      </pc:sldChg>
      <pc:sldChg chg="addSp modSp mod">
        <pc:chgData name="Mauro Villa" userId="55cf41f2-666e-4a8b-92e0-630878079bcc" providerId="ADAL" clId="{2F8129D1-29CD-4590-92F0-D5FBA8DF3926}" dt="2024-06-14T15:07:05.846" v="5480" actId="6549"/>
        <pc:sldMkLst>
          <pc:docMk/>
          <pc:sldMk cId="491792228" sldId="927"/>
        </pc:sldMkLst>
      </pc:sldChg>
      <pc:sldChg chg="addSp modSp mod ord">
        <pc:chgData name="Mauro Villa" userId="55cf41f2-666e-4a8b-92e0-630878079bcc" providerId="ADAL" clId="{2F8129D1-29CD-4590-92F0-D5FBA8DF3926}" dt="2024-06-14T14:10:26.859" v="4122"/>
        <pc:sldMkLst>
          <pc:docMk/>
          <pc:sldMk cId="310365466" sldId="934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376612730" sldId="935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878832957" sldId="936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1719572264" sldId="937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3322337321" sldId="938"/>
        </pc:sldMkLst>
      </pc:sldChg>
      <pc:sldChg chg="modSp mod ord">
        <pc:chgData name="Mauro Villa" userId="55cf41f2-666e-4a8b-92e0-630878079bcc" providerId="ADAL" clId="{2F8129D1-29CD-4590-92F0-D5FBA8DF3926}" dt="2024-06-14T15:00:58.606" v="4989" actId="20577"/>
        <pc:sldMkLst>
          <pc:docMk/>
          <pc:sldMk cId="2478553021" sldId="942"/>
        </pc:sldMkLst>
      </pc:sldChg>
      <pc:sldChg chg="modSp mod ord">
        <pc:chgData name="Mauro Villa" userId="55cf41f2-666e-4a8b-92e0-630878079bcc" providerId="ADAL" clId="{2F8129D1-29CD-4590-92F0-D5FBA8DF3926}" dt="2024-06-14T15:05:31.771" v="5426" actId="20577"/>
        <pc:sldMkLst>
          <pc:docMk/>
          <pc:sldMk cId="2028447435" sldId="943"/>
        </pc:sldMkLst>
      </pc:sldChg>
      <pc:sldChg chg="modSp mod ord">
        <pc:chgData name="Mauro Villa" userId="55cf41f2-666e-4a8b-92e0-630878079bcc" providerId="ADAL" clId="{2F8129D1-29CD-4590-92F0-D5FBA8DF3926}" dt="2024-06-14T15:31:00.931" v="6325" actId="403"/>
        <pc:sldMkLst>
          <pc:docMk/>
          <pc:sldMk cId="1494704144" sldId="946"/>
        </pc:sldMkLst>
      </pc:sldChg>
      <pc:sldChg chg="modSp add mod">
        <pc:chgData name="Mauro Villa" userId="55cf41f2-666e-4a8b-92e0-630878079bcc" providerId="ADAL" clId="{2F8129D1-29CD-4590-92F0-D5FBA8DF3926}" dt="2024-06-14T14:54:37.962" v="4759" actId="120"/>
        <pc:sldMkLst>
          <pc:docMk/>
          <pc:sldMk cId="0" sldId="947"/>
        </pc:sldMkLst>
      </pc:sldChg>
      <pc:sldChg chg="del">
        <pc:chgData name="Mauro Villa" userId="55cf41f2-666e-4a8b-92e0-630878079bcc" providerId="ADAL" clId="{2F8129D1-29CD-4590-92F0-D5FBA8DF3926}" dt="2024-06-14T14:18:45.499" v="4224" actId="47"/>
        <pc:sldMkLst>
          <pc:docMk/>
          <pc:sldMk cId="612167456" sldId="947"/>
        </pc:sldMkLst>
      </pc:sldChg>
      <pc:sldChg chg="del">
        <pc:chgData name="Mauro Villa" userId="55cf41f2-666e-4a8b-92e0-630878079bcc" providerId="ADAL" clId="{2F8129D1-29CD-4590-92F0-D5FBA8DF3926}" dt="2024-06-14T14:18:48.322" v="4225" actId="47"/>
        <pc:sldMkLst>
          <pc:docMk/>
          <pc:sldMk cId="3345340495" sldId="948"/>
        </pc:sldMkLst>
      </pc:sldChg>
      <pc:sldChg chg="del">
        <pc:chgData name="Mauro Villa" userId="55cf41f2-666e-4a8b-92e0-630878079bcc" providerId="ADAL" clId="{2F8129D1-29CD-4590-92F0-D5FBA8DF3926}" dt="2024-06-14T14:18:50.428" v="4226" actId="47"/>
        <pc:sldMkLst>
          <pc:docMk/>
          <pc:sldMk cId="4255520637" sldId="950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4048367898" sldId="951"/>
        </pc:sldMkLst>
      </pc:sldChg>
      <pc:sldChg chg="del">
        <pc:chgData name="Mauro Villa" userId="55cf41f2-666e-4a8b-92e0-630878079bcc" providerId="ADAL" clId="{2F8129D1-29CD-4590-92F0-D5FBA8DF3926}" dt="2024-06-14T15:31:40.629" v="6326" actId="47"/>
        <pc:sldMkLst>
          <pc:docMk/>
          <pc:sldMk cId="323361998" sldId="952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410805943" sldId="953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2710604226" sldId="954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1512724630" sldId="956"/>
        </pc:sldMkLst>
      </pc:sldChg>
      <pc:sldChg chg="del">
        <pc:chgData name="Mauro Villa" userId="55cf41f2-666e-4a8b-92e0-630878079bcc" providerId="ADAL" clId="{2F8129D1-29CD-4590-92F0-D5FBA8DF3926}" dt="2024-06-14T14:09:59.615" v="4116" actId="47"/>
        <pc:sldMkLst>
          <pc:docMk/>
          <pc:sldMk cId="173919420" sldId="957"/>
        </pc:sldMkLst>
      </pc:sldChg>
      <pc:sldChg chg="del">
        <pc:chgData name="Mauro Villa" userId="55cf41f2-666e-4a8b-92e0-630878079bcc" providerId="ADAL" clId="{2F8129D1-29CD-4590-92F0-D5FBA8DF3926}" dt="2024-06-14T15:31:40.629" v="6326" actId="47"/>
        <pc:sldMkLst>
          <pc:docMk/>
          <pc:sldMk cId="1522867901" sldId="958"/>
        </pc:sldMkLst>
      </pc:sldChg>
      <pc:sldChg chg="del">
        <pc:chgData name="Mauro Villa" userId="55cf41f2-666e-4a8b-92e0-630878079bcc" providerId="ADAL" clId="{2F8129D1-29CD-4590-92F0-D5FBA8DF3926}" dt="2024-06-14T15:31:40.629" v="6326" actId="47"/>
        <pc:sldMkLst>
          <pc:docMk/>
          <pc:sldMk cId="4030896831" sldId="960"/>
        </pc:sldMkLst>
      </pc:sldChg>
      <pc:sldChg chg="addSp delSp modSp mod ord">
        <pc:chgData name="Mauro Villa" userId="55cf41f2-666e-4a8b-92e0-630878079bcc" providerId="ADAL" clId="{2F8129D1-29CD-4590-92F0-D5FBA8DF3926}" dt="2024-06-14T15:42:43.440" v="6477"/>
        <pc:sldMkLst>
          <pc:docMk/>
          <pc:sldMk cId="1026132201" sldId="962"/>
        </pc:sldMkLst>
      </pc:sldChg>
      <pc:sldChg chg="del">
        <pc:chgData name="Mauro Villa" userId="55cf41f2-666e-4a8b-92e0-630878079bcc" providerId="ADAL" clId="{2F8129D1-29CD-4590-92F0-D5FBA8DF3926}" dt="2024-06-14T14:09:59.615" v="4116" actId="47"/>
        <pc:sldMkLst>
          <pc:docMk/>
          <pc:sldMk cId="3945746518" sldId="963"/>
        </pc:sldMkLst>
      </pc:sldChg>
      <pc:sldChg chg="del">
        <pc:chgData name="Mauro Villa" userId="55cf41f2-666e-4a8b-92e0-630878079bcc" providerId="ADAL" clId="{2F8129D1-29CD-4590-92F0-D5FBA8DF3926}" dt="2024-06-14T14:09:59.615" v="4116" actId="47"/>
        <pc:sldMkLst>
          <pc:docMk/>
          <pc:sldMk cId="3162163844" sldId="964"/>
        </pc:sldMkLst>
      </pc:sldChg>
      <pc:sldChg chg="del">
        <pc:chgData name="Mauro Villa" userId="55cf41f2-666e-4a8b-92e0-630878079bcc" providerId="ADAL" clId="{2F8129D1-29CD-4590-92F0-D5FBA8DF3926}" dt="2024-06-14T14:09:59.615" v="4116" actId="47"/>
        <pc:sldMkLst>
          <pc:docMk/>
          <pc:sldMk cId="1808109430" sldId="965"/>
        </pc:sldMkLst>
      </pc:sldChg>
      <pc:sldChg chg="del">
        <pc:chgData name="Mauro Villa" userId="55cf41f2-666e-4a8b-92e0-630878079bcc" providerId="ADAL" clId="{2F8129D1-29CD-4590-92F0-D5FBA8DF3926}" dt="2024-06-14T14:09:59.615" v="4116" actId="47"/>
        <pc:sldMkLst>
          <pc:docMk/>
          <pc:sldMk cId="2723883451" sldId="966"/>
        </pc:sldMkLst>
      </pc:sldChg>
      <pc:sldChg chg="del">
        <pc:chgData name="Mauro Villa" userId="55cf41f2-666e-4a8b-92e0-630878079bcc" providerId="ADAL" clId="{2F8129D1-29CD-4590-92F0-D5FBA8DF3926}" dt="2024-06-14T14:09:59.615" v="4116" actId="47"/>
        <pc:sldMkLst>
          <pc:docMk/>
          <pc:sldMk cId="1862003223" sldId="967"/>
        </pc:sldMkLst>
      </pc:sldChg>
      <pc:sldChg chg="del">
        <pc:chgData name="Mauro Villa" userId="55cf41f2-666e-4a8b-92e0-630878079bcc" providerId="ADAL" clId="{2F8129D1-29CD-4590-92F0-D5FBA8DF3926}" dt="2024-06-14T14:18:06.616" v="4223" actId="47"/>
        <pc:sldMkLst>
          <pc:docMk/>
          <pc:sldMk cId="1249835388" sldId="968"/>
        </pc:sldMkLst>
      </pc:sldChg>
      <pc:sldChg chg="addSp delSp modSp new mod">
        <pc:chgData name="Mauro Villa" userId="55cf41f2-666e-4a8b-92e0-630878079bcc" providerId="ADAL" clId="{2F8129D1-29CD-4590-92F0-D5FBA8DF3926}" dt="2024-06-14T14:10:15.312" v="4119"/>
        <pc:sldMkLst>
          <pc:docMk/>
          <pc:sldMk cId="561585200" sldId="969"/>
        </pc:sldMkLst>
      </pc:sldChg>
      <pc:sldChg chg="addSp modSp new mod">
        <pc:chgData name="Mauro Villa" userId="55cf41f2-666e-4a8b-92e0-630878079bcc" providerId="ADAL" clId="{2F8129D1-29CD-4590-92F0-D5FBA8DF3926}" dt="2024-06-14T14:10:59.867" v="4159"/>
        <pc:sldMkLst>
          <pc:docMk/>
          <pc:sldMk cId="175220246" sldId="970"/>
        </pc:sldMkLst>
      </pc:sldChg>
      <pc:sldChg chg="addSp modSp new mod">
        <pc:chgData name="Mauro Villa" userId="55cf41f2-666e-4a8b-92e0-630878079bcc" providerId="ADAL" clId="{2F8129D1-29CD-4590-92F0-D5FBA8DF3926}" dt="2024-06-14T14:11:09.108" v="4161" actId="1076"/>
        <pc:sldMkLst>
          <pc:docMk/>
          <pc:sldMk cId="2592963711" sldId="971"/>
        </pc:sldMkLst>
      </pc:sldChg>
      <pc:sldChg chg="addSp delSp modSp new mod">
        <pc:chgData name="Mauro Villa" userId="55cf41f2-666e-4a8b-92e0-630878079bcc" providerId="ADAL" clId="{2F8129D1-29CD-4590-92F0-D5FBA8DF3926}" dt="2024-06-14T13:32:57.257" v="3181" actId="20577"/>
        <pc:sldMkLst>
          <pc:docMk/>
          <pc:sldMk cId="1092023243" sldId="972"/>
        </pc:sldMkLst>
      </pc:sldChg>
      <pc:sldChg chg="delSp add del mod">
        <pc:chgData name="Mauro Villa" userId="55cf41f2-666e-4a8b-92e0-630878079bcc" providerId="ADAL" clId="{2F8129D1-29CD-4590-92F0-D5FBA8DF3926}" dt="2024-06-14T12:37:12.905" v="505" actId="47"/>
        <pc:sldMkLst>
          <pc:docMk/>
          <pc:sldMk cId="1131909539" sldId="973"/>
        </pc:sldMkLst>
      </pc:sldChg>
      <pc:sldChg chg="addSp delSp modSp add mod">
        <pc:chgData name="Mauro Villa" userId="55cf41f2-666e-4a8b-92e0-630878079bcc" providerId="ADAL" clId="{2F8129D1-29CD-4590-92F0-D5FBA8DF3926}" dt="2024-06-14T14:10:23.720" v="4121" actId="1076"/>
        <pc:sldMkLst>
          <pc:docMk/>
          <pc:sldMk cId="1660345514" sldId="974"/>
        </pc:sldMkLst>
      </pc:sldChg>
      <pc:sldChg chg="addSp delSp modSp new mod">
        <pc:chgData name="Mauro Villa" userId="55cf41f2-666e-4a8b-92e0-630878079bcc" providerId="ADAL" clId="{2F8129D1-29CD-4590-92F0-D5FBA8DF3926}" dt="2024-06-14T14:11:32.954" v="4166" actId="1076"/>
        <pc:sldMkLst>
          <pc:docMk/>
          <pc:sldMk cId="200328028" sldId="975"/>
        </pc:sldMkLst>
      </pc:sldChg>
      <pc:sldChg chg="addSp delSp modSp new del mod">
        <pc:chgData name="Mauro Villa" userId="55cf41f2-666e-4a8b-92e0-630878079bcc" providerId="ADAL" clId="{2F8129D1-29CD-4590-92F0-D5FBA8DF3926}" dt="2024-06-14T13:13:45.082" v="2423" actId="47"/>
        <pc:sldMkLst>
          <pc:docMk/>
          <pc:sldMk cId="3330525228" sldId="975"/>
        </pc:sldMkLst>
      </pc:sldChg>
      <pc:sldChg chg="addSp delSp modSp new mod">
        <pc:chgData name="Mauro Villa" userId="55cf41f2-666e-4a8b-92e0-630878079bcc" providerId="ADAL" clId="{2F8129D1-29CD-4590-92F0-D5FBA8DF3926}" dt="2024-06-14T14:11:40.344" v="4167"/>
        <pc:sldMkLst>
          <pc:docMk/>
          <pc:sldMk cId="301361926" sldId="976"/>
        </pc:sldMkLst>
      </pc:sldChg>
      <pc:sldChg chg="addSp delSp modSp new mod">
        <pc:chgData name="Mauro Villa" userId="55cf41f2-666e-4a8b-92e0-630878079bcc" providerId="ADAL" clId="{2F8129D1-29CD-4590-92F0-D5FBA8DF3926}" dt="2024-06-14T14:11:42.706" v="4168"/>
        <pc:sldMkLst>
          <pc:docMk/>
          <pc:sldMk cId="4030165210" sldId="977"/>
        </pc:sldMkLst>
      </pc:sldChg>
      <pc:sldChg chg="new del">
        <pc:chgData name="Mauro Villa" userId="55cf41f2-666e-4a8b-92e0-630878079bcc" providerId="ADAL" clId="{2F8129D1-29CD-4590-92F0-D5FBA8DF3926}" dt="2024-06-14T14:18:06.616" v="4223" actId="47"/>
        <pc:sldMkLst>
          <pc:docMk/>
          <pc:sldMk cId="2755254659" sldId="978"/>
        </pc:sldMkLst>
      </pc:sldChg>
      <pc:sldChg chg="add">
        <pc:chgData name="Mauro Villa" userId="55cf41f2-666e-4a8b-92e0-630878079bcc" providerId="ADAL" clId="{2F8129D1-29CD-4590-92F0-D5FBA8DF3926}" dt="2024-06-14T15:32:21.428" v="6330"/>
        <pc:sldMkLst>
          <pc:docMk/>
          <pc:sldMk cId="4107555768" sldId="978"/>
        </pc:sldMkLst>
      </pc:sldChg>
      <pc:sldChg chg="addSp delSp modSp new mod">
        <pc:chgData name="Mauro Villa" userId="55cf41f2-666e-4a8b-92e0-630878079bcc" providerId="ADAL" clId="{2F8129D1-29CD-4590-92F0-D5FBA8DF3926}" dt="2024-06-14T14:12:03.359" v="4175" actId="20577"/>
        <pc:sldMkLst>
          <pc:docMk/>
          <pc:sldMk cId="2594440349" sldId="979"/>
        </pc:sldMkLst>
      </pc:sldChg>
      <pc:sldChg chg="addSp delSp modSp new mod">
        <pc:chgData name="Mauro Villa" userId="55cf41f2-666e-4a8b-92e0-630878079bcc" providerId="ADAL" clId="{2F8129D1-29CD-4590-92F0-D5FBA8DF3926}" dt="2024-06-14T14:12:06.449" v="4176"/>
        <pc:sldMkLst>
          <pc:docMk/>
          <pc:sldMk cId="585182183" sldId="980"/>
        </pc:sldMkLst>
      </pc:sldChg>
      <pc:sldChg chg="addSp delSp modSp new mod">
        <pc:chgData name="Mauro Villa" userId="55cf41f2-666e-4a8b-92e0-630878079bcc" providerId="ADAL" clId="{2F8129D1-29CD-4590-92F0-D5FBA8DF3926}" dt="2024-06-14T14:12:07.738" v="4177"/>
        <pc:sldMkLst>
          <pc:docMk/>
          <pc:sldMk cId="2184397057" sldId="981"/>
        </pc:sldMkLst>
      </pc:sldChg>
      <pc:sldChg chg="new del">
        <pc:chgData name="Mauro Villa" userId="55cf41f2-666e-4a8b-92e0-630878079bcc" providerId="ADAL" clId="{2F8129D1-29CD-4590-92F0-D5FBA8DF3926}" dt="2024-06-14T14:18:06.616" v="4223" actId="47"/>
        <pc:sldMkLst>
          <pc:docMk/>
          <pc:sldMk cId="3341943936" sldId="982"/>
        </pc:sldMkLst>
      </pc:sldChg>
      <pc:sldChg chg="addSp delSp modSp add mod">
        <pc:chgData name="Mauro Villa" userId="55cf41f2-666e-4a8b-92e0-630878079bcc" providerId="ADAL" clId="{2F8129D1-29CD-4590-92F0-D5FBA8DF3926}" dt="2024-06-14T14:12:09.271" v="4178"/>
        <pc:sldMkLst>
          <pc:docMk/>
          <pc:sldMk cId="3503992359" sldId="983"/>
        </pc:sldMkLst>
      </pc:sldChg>
      <pc:sldChg chg="new del">
        <pc:chgData name="Mauro Villa" userId="55cf41f2-666e-4a8b-92e0-630878079bcc" providerId="ADAL" clId="{2F8129D1-29CD-4590-92F0-D5FBA8DF3926}" dt="2024-06-14T14:54:47.713" v="4760" actId="47"/>
        <pc:sldMkLst>
          <pc:docMk/>
          <pc:sldMk cId="2450637551" sldId="984"/>
        </pc:sldMkLst>
      </pc:sldChg>
      <pc:sldChg chg="new del">
        <pc:chgData name="Mauro Villa" userId="55cf41f2-666e-4a8b-92e0-630878079bcc" providerId="ADAL" clId="{2F8129D1-29CD-4590-92F0-D5FBA8DF3926}" dt="2024-06-14T14:16:01.356" v="4199" actId="47"/>
        <pc:sldMkLst>
          <pc:docMk/>
          <pc:sldMk cId="3398142437" sldId="984"/>
        </pc:sldMkLst>
      </pc:sldChg>
      <pc:sldChg chg="new del">
        <pc:chgData name="Mauro Villa" userId="55cf41f2-666e-4a8b-92e0-630878079bcc" providerId="ADAL" clId="{2F8129D1-29CD-4590-92F0-D5FBA8DF3926}" dt="2024-06-14T15:01:51.043" v="5000" actId="47"/>
        <pc:sldMkLst>
          <pc:docMk/>
          <pc:sldMk cId="2309595024" sldId="985"/>
        </pc:sldMkLst>
      </pc:sldChg>
      <pc:sldChg chg="new del">
        <pc:chgData name="Mauro Villa" userId="55cf41f2-666e-4a8b-92e0-630878079bcc" providerId="ADAL" clId="{2F8129D1-29CD-4590-92F0-D5FBA8DF3926}" dt="2024-06-14T15:01:52.497" v="5001" actId="47"/>
        <pc:sldMkLst>
          <pc:docMk/>
          <pc:sldMk cId="1141954823" sldId="986"/>
        </pc:sldMkLst>
      </pc:sldChg>
      <pc:sldChg chg="new">
        <pc:chgData name="Mauro Villa" userId="55cf41f2-666e-4a8b-92e0-630878079bcc" providerId="ADAL" clId="{2F8129D1-29CD-4590-92F0-D5FBA8DF3926}" dt="2024-06-14T14:41:49.263" v="4616" actId="680"/>
        <pc:sldMkLst>
          <pc:docMk/>
          <pc:sldMk cId="1386057641" sldId="987"/>
        </pc:sldMkLst>
      </pc:sldChg>
      <pc:sldChg chg="new">
        <pc:chgData name="Mauro Villa" userId="55cf41f2-666e-4a8b-92e0-630878079bcc" providerId="ADAL" clId="{2F8129D1-29CD-4590-92F0-D5FBA8DF3926}" dt="2024-06-14T14:41:49.469" v="4617" actId="680"/>
        <pc:sldMkLst>
          <pc:docMk/>
          <pc:sldMk cId="1072094608" sldId="988"/>
        </pc:sldMkLst>
      </pc:sldChg>
      <pc:sldChg chg="new del">
        <pc:chgData name="Mauro Villa" userId="55cf41f2-666e-4a8b-92e0-630878079bcc" providerId="ADAL" clId="{2F8129D1-29CD-4590-92F0-D5FBA8DF3926}" dt="2024-06-14T15:31:40.629" v="6326" actId="47"/>
        <pc:sldMkLst>
          <pc:docMk/>
          <pc:sldMk cId="2956516608" sldId="989"/>
        </pc:sldMkLst>
      </pc:sldChg>
      <pc:sldChg chg="modSp add mod">
        <pc:chgData name="Mauro Villa" userId="55cf41f2-666e-4a8b-92e0-630878079bcc" providerId="ADAL" clId="{2F8129D1-29CD-4590-92F0-D5FBA8DF3926}" dt="2024-06-14T14:43:13.642" v="4659" actId="207"/>
        <pc:sldMkLst>
          <pc:docMk/>
          <pc:sldMk cId="0" sldId="990"/>
        </pc:sldMkLst>
      </pc:sldChg>
      <pc:sldChg chg="addSp modSp add del mod">
        <pc:chgData name="Mauro Villa" userId="55cf41f2-666e-4a8b-92e0-630878079bcc" providerId="ADAL" clId="{2F8129D1-29CD-4590-92F0-D5FBA8DF3926}" dt="2024-06-23T19:36:29.672" v="6486" actId="1076"/>
        <pc:sldMkLst>
          <pc:docMk/>
          <pc:sldMk cId="0" sldId="991"/>
        </pc:sldMkLst>
      </pc:sldChg>
      <pc:sldChg chg="modSp add del mod">
        <pc:chgData name="Mauro Villa" userId="55cf41f2-666e-4a8b-92e0-630878079bcc" providerId="ADAL" clId="{2F8129D1-29CD-4590-92F0-D5FBA8DF3926}" dt="2024-06-14T14:53:55.568" v="4751" actId="1076"/>
        <pc:sldMkLst>
          <pc:docMk/>
          <pc:sldMk cId="0" sldId="992"/>
        </pc:sldMkLst>
      </pc:sldChg>
      <pc:sldChg chg="add del ord">
        <pc:chgData name="Mauro Villa" userId="55cf41f2-666e-4a8b-92e0-630878079bcc" providerId="ADAL" clId="{2F8129D1-29CD-4590-92F0-D5FBA8DF3926}" dt="2024-06-14T14:56:24.140" v="4780"/>
        <pc:sldMkLst>
          <pc:docMk/>
          <pc:sldMk cId="0" sldId="993"/>
        </pc:sldMkLst>
      </pc:sldChg>
      <pc:sldChg chg="modSp add mod">
        <pc:chgData name="Mauro Villa" userId="55cf41f2-666e-4a8b-92e0-630878079bcc" providerId="ADAL" clId="{2F8129D1-29CD-4590-92F0-D5FBA8DF3926}" dt="2024-06-14T14:54:21.450" v="4755" actId="14100"/>
        <pc:sldMkLst>
          <pc:docMk/>
          <pc:sldMk cId="0" sldId="994"/>
        </pc:sldMkLst>
      </pc:sldChg>
      <pc:sldChg chg="modSp add del mod">
        <pc:chgData name="Mauro Villa" userId="55cf41f2-666e-4a8b-92e0-630878079bcc" providerId="ADAL" clId="{2F8129D1-29CD-4590-92F0-D5FBA8DF3926}" dt="2024-06-14T15:02:20.250" v="5002" actId="47"/>
        <pc:sldMkLst>
          <pc:docMk/>
          <pc:sldMk cId="105108788" sldId="995"/>
        </pc:sldMkLst>
      </pc:sldChg>
      <pc:sldChg chg="modSp add mod">
        <pc:chgData name="Mauro Villa" userId="55cf41f2-666e-4a8b-92e0-630878079bcc" providerId="ADAL" clId="{2F8129D1-29CD-4590-92F0-D5FBA8DF3926}" dt="2024-06-14T15:45:13.680" v="6482" actId="20577"/>
        <pc:sldMkLst>
          <pc:docMk/>
          <pc:sldMk cId="903743938" sldId="996"/>
        </pc:sldMkLst>
      </pc:sldChg>
      <pc:sldChg chg="addSp modSp new mod">
        <pc:chgData name="Mauro Villa" userId="55cf41f2-666e-4a8b-92e0-630878079bcc" providerId="ADAL" clId="{2F8129D1-29CD-4590-92F0-D5FBA8DF3926}" dt="2024-06-14T15:06:21.070" v="5468" actId="20577"/>
        <pc:sldMkLst>
          <pc:docMk/>
          <pc:sldMk cId="120729051" sldId="997"/>
        </pc:sldMkLst>
      </pc:sldChg>
      <pc:sldChg chg="new del">
        <pc:chgData name="Mauro Villa" userId="55cf41f2-666e-4a8b-92e0-630878079bcc" providerId="ADAL" clId="{2F8129D1-29CD-4590-92F0-D5FBA8DF3926}" dt="2024-06-14T15:11:27.012" v="5582" actId="47"/>
        <pc:sldMkLst>
          <pc:docMk/>
          <pc:sldMk cId="2665123122" sldId="998"/>
        </pc:sldMkLst>
      </pc:sldChg>
      <pc:sldChg chg="modSp add mod">
        <pc:chgData name="Mauro Villa" userId="55cf41f2-666e-4a8b-92e0-630878079bcc" providerId="ADAL" clId="{2F8129D1-29CD-4590-92F0-D5FBA8DF3926}" dt="2024-06-14T15:11:11.256" v="5581" actId="2711"/>
        <pc:sldMkLst>
          <pc:docMk/>
          <pc:sldMk cId="3229107230" sldId="999"/>
        </pc:sldMkLst>
      </pc:sldChg>
      <pc:sldChg chg="new del">
        <pc:chgData name="Mauro Villa" userId="55cf41f2-666e-4a8b-92e0-630878079bcc" providerId="ADAL" clId="{2F8129D1-29CD-4590-92F0-D5FBA8DF3926}" dt="2024-06-14T15:30:42.261" v="6323" actId="47"/>
        <pc:sldMkLst>
          <pc:docMk/>
          <pc:sldMk cId="4041833597" sldId="1000"/>
        </pc:sldMkLst>
      </pc:sldChg>
      <pc:sldChg chg="addSp modSp add mod ord modTransition">
        <pc:chgData name="Mauro Villa" userId="55cf41f2-666e-4a8b-92e0-630878079bcc" providerId="ADAL" clId="{2F8129D1-29CD-4590-92F0-D5FBA8DF3926}" dt="2024-06-14T15:30:32.142" v="6322" actId="20577"/>
        <pc:sldMkLst>
          <pc:docMk/>
          <pc:sldMk cId="2445023906" sldId="1001"/>
        </pc:sldMkLst>
      </pc:sldChg>
      <pc:sldChg chg="modSp add del mod">
        <pc:chgData name="Mauro Villa" userId="55cf41f2-666e-4a8b-92e0-630878079bcc" providerId="ADAL" clId="{2F8129D1-29CD-4590-92F0-D5FBA8DF3926}" dt="2024-06-14T15:14:29.036" v="5587"/>
        <pc:sldMkLst>
          <pc:docMk/>
          <pc:sldMk cId="3670932220" sldId="1001"/>
        </pc:sldMkLst>
      </pc:sldChg>
      <pc:sldChg chg="add del">
        <pc:chgData name="Mauro Villa" userId="55cf41f2-666e-4a8b-92e0-630878079bcc" providerId="ADAL" clId="{2F8129D1-29CD-4590-92F0-D5FBA8DF3926}" dt="2024-06-14T15:14:29.036" v="5587"/>
        <pc:sldMkLst>
          <pc:docMk/>
          <pc:sldMk cId="276239193" sldId="1002"/>
        </pc:sldMkLst>
      </pc:sldChg>
      <pc:sldChg chg="add del">
        <pc:chgData name="Mauro Villa" userId="55cf41f2-666e-4a8b-92e0-630878079bcc" providerId="ADAL" clId="{2F8129D1-29CD-4590-92F0-D5FBA8DF3926}" dt="2024-06-14T15:42:28.058" v="6475" actId="47"/>
        <pc:sldMkLst>
          <pc:docMk/>
          <pc:sldMk cId="1441509489" sldId="1002"/>
        </pc:sldMkLst>
      </pc:sldChg>
      <pc:sldChg chg="add">
        <pc:chgData name="Mauro Villa" userId="55cf41f2-666e-4a8b-92e0-630878079bcc" providerId="ADAL" clId="{2F8129D1-29CD-4590-92F0-D5FBA8DF3926}" dt="2024-06-14T15:32:21.428" v="6330"/>
        <pc:sldMkLst>
          <pc:docMk/>
          <pc:sldMk cId="975761612" sldId="1003"/>
        </pc:sldMkLst>
      </pc:sldChg>
    </pc:docChg>
  </pc:docChgLst>
  <pc:docChgLst>
    <pc:chgData name="Mauro Villa" userId="137354bc-8369-486a-a5fa-294e1d70ad2d" providerId="ADAL" clId="{8DC018AA-4AD1-448F-B36B-5ED11784C702}"/>
    <pc:docChg chg="undo custSel addSld modSld sldOrd">
      <pc:chgData name="Mauro Villa" userId="137354bc-8369-486a-a5fa-294e1d70ad2d" providerId="ADAL" clId="{8DC018AA-4AD1-448F-B36B-5ED11784C702}" dt="2023-06-22T14:06:34.700" v="1512" actId="14100"/>
      <pc:docMkLst>
        <pc:docMk/>
      </pc:docMkLst>
      <pc:sldChg chg="modSp mod">
        <pc:chgData name="Mauro Villa" userId="137354bc-8369-486a-a5fa-294e1d70ad2d" providerId="ADAL" clId="{8DC018AA-4AD1-448F-B36B-5ED11784C702}" dt="2023-06-16T07:00:21.639" v="3" actId="1076"/>
        <pc:sldMkLst>
          <pc:docMk/>
          <pc:sldMk cId="1719423698" sldId="265"/>
        </pc:sldMkLst>
      </pc:sldChg>
      <pc:sldChg chg="addSp modSp mod">
        <pc:chgData name="Mauro Villa" userId="137354bc-8369-486a-a5fa-294e1d70ad2d" providerId="ADAL" clId="{8DC018AA-4AD1-448F-B36B-5ED11784C702}" dt="2023-06-22T13:58:40.932" v="1467" actId="1076"/>
        <pc:sldMkLst>
          <pc:docMk/>
          <pc:sldMk cId="2699166272" sldId="282"/>
        </pc:sldMkLst>
      </pc:sldChg>
      <pc:sldChg chg="modSp mod">
        <pc:chgData name="Mauro Villa" userId="137354bc-8369-486a-a5fa-294e1d70ad2d" providerId="ADAL" clId="{8DC018AA-4AD1-448F-B36B-5ED11784C702}" dt="2023-06-20T10:00:42.512" v="785" actId="20577"/>
        <pc:sldMkLst>
          <pc:docMk/>
          <pc:sldMk cId="420976012" sldId="467"/>
        </pc:sldMkLst>
      </pc:sldChg>
      <pc:sldChg chg="delSp modAnim">
        <pc:chgData name="Mauro Villa" userId="137354bc-8369-486a-a5fa-294e1d70ad2d" providerId="ADAL" clId="{8DC018AA-4AD1-448F-B36B-5ED11784C702}" dt="2023-06-20T11:08:43.285" v="1437" actId="478"/>
        <pc:sldMkLst>
          <pc:docMk/>
          <pc:sldMk cId="2762479114" sldId="917"/>
        </pc:sldMkLst>
      </pc:sldChg>
      <pc:sldChg chg="modSp mod">
        <pc:chgData name="Mauro Villa" userId="137354bc-8369-486a-a5fa-294e1d70ad2d" providerId="ADAL" clId="{8DC018AA-4AD1-448F-B36B-5ED11784C702}" dt="2023-06-20T11:08:26.626" v="1435" actId="20577"/>
        <pc:sldMkLst>
          <pc:docMk/>
          <pc:sldMk cId="310365466" sldId="934"/>
        </pc:sldMkLst>
      </pc:sldChg>
      <pc:sldChg chg="modSp mod">
        <pc:chgData name="Mauro Villa" userId="137354bc-8369-486a-a5fa-294e1d70ad2d" providerId="ADAL" clId="{8DC018AA-4AD1-448F-B36B-5ED11784C702}" dt="2023-06-19T10:23:31.497" v="748" actId="20577"/>
        <pc:sldMkLst>
          <pc:docMk/>
          <pc:sldMk cId="2028447435" sldId="943"/>
        </pc:sldMkLst>
      </pc:sldChg>
      <pc:sldChg chg="addSp modSp mod">
        <pc:chgData name="Mauro Villa" userId="137354bc-8369-486a-a5fa-294e1d70ad2d" providerId="ADAL" clId="{8DC018AA-4AD1-448F-B36B-5ED11784C702}" dt="2023-06-19T10:18:32.730" v="66" actId="14100"/>
        <pc:sldMkLst>
          <pc:docMk/>
          <pc:sldMk cId="4255520637" sldId="950"/>
        </pc:sldMkLst>
      </pc:sldChg>
      <pc:sldChg chg="addSp delSp modSp mod ord">
        <pc:chgData name="Mauro Villa" userId="137354bc-8369-486a-a5fa-294e1d70ad2d" providerId="ADAL" clId="{8DC018AA-4AD1-448F-B36B-5ED11784C702}" dt="2023-06-20T11:06:40.905" v="1357" actId="21"/>
        <pc:sldMkLst>
          <pc:docMk/>
          <pc:sldMk cId="173919420" sldId="957"/>
        </pc:sldMkLst>
      </pc:sldChg>
      <pc:sldChg chg="addSp modSp mod">
        <pc:chgData name="Mauro Villa" userId="137354bc-8369-486a-a5fa-294e1d70ad2d" providerId="ADAL" clId="{8DC018AA-4AD1-448F-B36B-5ED11784C702}" dt="2023-06-22T14:06:34.700" v="1512" actId="14100"/>
        <pc:sldMkLst>
          <pc:docMk/>
          <pc:sldMk cId="4030896831" sldId="960"/>
        </pc:sldMkLst>
      </pc:sldChg>
      <pc:sldChg chg="new">
        <pc:chgData name="Mauro Villa" userId="137354bc-8369-486a-a5fa-294e1d70ad2d" providerId="ADAL" clId="{8DC018AA-4AD1-448F-B36B-5ED11784C702}" dt="2023-06-19T10:14:44.831" v="6" actId="680"/>
        <pc:sldMkLst>
          <pc:docMk/>
          <pc:sldMk cId="3945746518" sldId="963"/>
        </pc:sldMkLst>
      </pc:sldChg>
      <pc:sldChg chg="addSp delSp modSp new mod">
        <pc:chgData name="Mauro Villa" userId="137354bc-8369-486a-a5fa-294e1d70ad2d" providerId="ADAL" clId="{8DC018AA-4AD1-448F-B36B-5ED11784C702}" dt="2023-06-20T10:10:56.988" v="1137"/>
        <pc:sldMkLst>
          <pc:docMk/>
          <pc:sldMk cId="3162163844" sldId="964"/>
        </pc:sldMkLst>
      </pc:sldChg>
      <pc:sldChg chg="addSp delSp modSp new mod">
        <pc:chgData name="Mauro Villa" userId="137354bc-8369-486a-a5fa-294e1d70ad2d" providerId="ADAL" clId="{8DC018AA-4AD1-448F-B36B-5ED11784C702}" dt="2023-06-20T10:10:58.541" v="1138"/>
        <pc:sldMkLst>
          <pc:docMk/>
          <pc:sldMk cId="1808109430" sldId="965"/>
        </pc:sldMkLst>
      </pc:sldChg>
      <pc:sldChg chg="addSp modSp new mod">
        <pc:chgData name="Mauro Villa" userId="137354bc-8369-486a-a5fa-294e1d70ad2d" providerId="ADAL" clId="{8DC018AA-4AD1-448F-B36B-5ED11784C702}" dt="2023-06-20T11:03:21.589" v="1352" actId="20577"/>
        <pc:sldMkLst>
          <pc:docMk/>
          <pc:sldMk cId="2723883451" sldId="966"/>
        </pc:sldMkLst>
      </pc:sldChg>
      <pc:sldChg chg="addSp delSp modSp new mod">
        <pc:chgData name="Mauro Villa" userId="137354bc-8369-486a-a5fa-294e1d70ad2d" providerId="ADAL" clId="{8DC018AA-4AD1-448F-B36B-5ED11784C702}" dt="2023-06-20T11:07:23.645" v="1400" actId="478"/>
        <pc:sldMkLst>
          <pc:docMk/>
          <pc:sldMk cId="1862003223" sldId="967"/>
        </pc:sldMkLst>
      </pc:sldChg>
      <pc:sldChg chg="add modAnim">
        <pc:chgData name="Mauro Villa" userId="137354bc-8369-486a-a5fa-294e1d70ad2d" providerId="ADAL" clId="{8DC018AA-4AD1-448F-B36B-5ED11784C702}" dt="2023-06-20T11:08:52.700" v="1438"/>
        <pc:sldMkLst>
          <pc:docMk/>
          <pc:sldMk cId="1249835388" sldId="96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D65C2B-4EA4-9E47-A255-D9153F616F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8D52E1-E005-644A-8139-DA1CBCF84B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54617-A359-6041-A081-B7194CE668DD}" type="datetimeFigureOut">
              <a:rPr lang="it-IT" smtClean="0"/>
              <a:t>09/06/2025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F636A-D487-ED42-B437-716B231086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82881-AE89-D240-BBC1-E17AF7D8D4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1E840-1DF0-FF4C-9C6D-01F8997307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048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6A8CA-757C-DD46-AA18-46E465E95CE0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BAFDE-94A2-9546-9FED-5A58034438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7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4726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29452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44178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58904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73631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88357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03083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17809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BAFDE-94A2-9546-9FED-5A580344389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F01C67-FE7F-3096-52F9-29DA64752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5B0A95-6D9F-81E4-6CA1-4C3ACAE1C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121DA6-0D1B-A4FF-E1F2-89ADC61E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67A596-624E-A504-FA9E-CFACBB78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42225F-B087-B563-C0DD-548B0687E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599524733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CDF19C-CB4B-17BE-CAF3-21A3F48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311C08-E631-A92B-15DA-C854B1D72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F9E35B-BA45-6BA5-3BDE-174C29B44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0BFF30-31DF-3C6A-6B51-F8592852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4F134B-A20E-4616-92FF-9EF6BC0E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702069036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C997E7E-B897-B9CA-3108-A5390442E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ECCB32-F142-C488-58D2-E76E4B2B4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392F6C-4385-94D4-9D7B-DFCFE2EC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5530C-D8E6-74EF-6131-84C62F27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D66FFC-E2AC-2165-D54A-F6ACB65F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691763124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09436" y="1"/>
            <a:ext cx="8736353" cy="60350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/>
            </a:lvl1pPr>
          </a:lstStyle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" y="731520"/>
            <a:ext cx="9143999" cy="407113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ctr"/>
            <a:endParaRPr lang="en-US" sz="29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5">
            <a:extLst>
              <a:ext uri="{FF2B5EF4-FFF2-40B4-BE49-F238E27FC236}">
                <a16:creationId xmlns:a16="http://schemas.microsoft.com/office/drawing/2014/main" id="{0ACD4057-C5DE-5341-A318-644001AFAC2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7087054" y="4869904"/>
            <a:ext cx="2056946" cy="273597"/>
          </a:xfrm>
          <a:prstGeom prst="rect">
            <a:avLst/>
          </a:prstGeom>
        </p:spPr>
        <p:txBody>
          <a:bodyPr lIns="82945" tIns="41473" rIns="82945" bIns="41473" anchor="ctr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431643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456989"/>
            <a:ext cx="6826566" cy="646938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1455306"/>
            <a:ext cx="6807242" cy="283075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76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 descr="LogoCNAO+txt_blu-ross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4414" y="4858941"/>
            <a:ext cx="17351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piè di pagina 2"/>
          <p:cNvSpPr txBox="1">
            <a:spLocks/>
          </p:cNvSpPr>
          <p:nvPr userDrawn="1"/>
        </p:nvSpPr>
        <p:spPr bwMode="gray">
          <a:xfrm>
            <a:off x="219076" y="4906566"/>
            <a:ext cx="879475" cy="1857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de-DE" sz="750">
                <a:latin typeface="Arial" pitchFamily="34" charset="0"/>
              </a:rPr>
              <a:t>Page </a:t>
            </a:r>
            <a:r>
              <a:rPr lang="de-DE" sz="750">
                <a:latin typeface="Arial" pitchFamily="34" charset="0"/>
                <a:sym typeface="Wingdings" pitchFamily="2" charset="2"/>
              </a:rPr>
              <a:t></a:t>
            </a:r>
            <a:r>
              <a:rPr lang="de-DE" sz="750">
                <a:latin typeface="Arial" pitchFamily="34" charset="0"/>
              </a:rPr>
              <a:t> </a:t>
            </a:r>
            <a:fld id="{2B6A64B9-7C0C-4EEB-89A1-B0AADA81D86A}" type="slidenum">
              <a:rPr lang="de-DE" sz="750">
                <a:latin typeface="Arial" pitchFamily="34" charset="0"/>
              </a:rPr>
              <a:pPr>
                <a:defRPr/>
              </a:pPr>
              <a:t>‹N›</a:t>
            </a:fld>
            <a:endParaRPr lang="de-DE" sz="750">
              <a:latin typeface="Arial" pitchFamily="34" charset="0"/>
            </a:endParaRPr>
          </a:p>
        </p:txBody>
      </p:sp>
      <p:sp>
        <p:nvSpPr>
          <p:cNvPr id="6" name="Foliennummernplatzhalter 1"/>
          <p:cNvSpPr txBox="1">
            <a:spLocks/>
          </p:cNvSpPr>
          <p:nvPr userDrawn="1"/>
        </p:nvSpPr>
        <p:spPr>
          <a:xfrm>
            <a:off x="1222375" y="4902994"/>
            <a:ext cx="5221288" cy="18931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it-IT" sz="675" baseline="0" noProof="0" dirty="0">
                <a:solidFill>
                  <a:schemeClr val="tx1"/>
                </a:solidFill>
              </a:rPr>
              <a:t>XPR meeting 06-12-2017</a:t>
            </a:r>
          </a:p>
        </p:txBody>
      </p:sp>
      <p:cxnSp>
        <p:nvCxnSpPr>
          <p:cNvPr id="7" name="Connettore 1 22"/>
          <p:cNvCxnSpPr/>
          <p:nvPr userDrawn="1"/>
        </p:nvCxnSpPr>
        <p:spPr>
          <a:xfrm>
            <a:off x="0" y="4751785"/>
            <a:ext cx="9144000" cy="0"/>
          </a:xfrm>
          <a:prstGeom prst="line">
            <a:avLst/>
          </a:prstGeom>
          <a:ln w="9525" cap="rnd" cmpd="sng">
            <a:solidFill>
              <a:schemeClr val="accent4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23"/>
          <p:cNvCxnSpPr/>
          <p:nvPr userDrawn="1"/>
        </p:nvCxnSpPr>
        <p:spPr>
          <a:xfrm>
            <a:off x="1119188" y="4970860"/>
            <a:ext cx="0" cy="80963"/>
          </a:xfrm>
          <a:prstGeom prst="line">
            <a:avLst/>
          </a:prstGeom>
          <a:ln w="9525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10" descr="sistema-sanitario-lombardia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875339" y="4941094"/>
            <a:ext cx="128587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liennummernplatzhalter 1"/>
          <p:cNvSpPr txBox="1">
            <a:spLocks/>
          </p:cNvSpPr>
          <p:nvPr userDrawn="1"/>
        </p:nvSpPr>
        <p:spPr>
          <a:xfrm>
            <a:off x="7912100" y="28575"/>
            <a:ext cx="1011238" cy="18931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50" b="1" dirty="0" err="1">
                <a:solidFill>
                  <a:schemeClr val="bg1"/>
                </a:solidFill>
                <a:cs typeface="Calibri"/>
              </a:rPr>
              <a:t>www.cnao.it</a:t>
            </a:r>
            <a:endParaRPr lang="de-DE" sz="75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326" y="371558"/>
            <a:ext cx="6873875" cy="450056"/>
          </a:xfrm>
        </p:spPr>
        <p:txBody>
          <a:bodyPr/>
          <a:lstStyle/>
          <a:p>
            <a:r>
              <a:rPr lang="it-IT" dirty="0"/>
              <a:t>Fare clic </a:t>
            </a:r>
            <a:r>
              <a:rPr lang="en-US" noProof="0" dirty="0"/>
              <a:t>per</a:t>
            </a:r>
            <a:r>
              <a:rPr lang="it-IT" dirty="0"/>
              <a:t> modificare stile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14325" y="1271588"/>
            <a:ext cx="8439150" cy="3228975"/>
          </a:xfrm>
        </p:spPr>
        <p:txBody>
          <a:bodyPr/>
          <a:lstStyle>
            <a:lvl1pPr>
              <a:defRPr sz="2100" b="0"/>
            </a:lvl1pPr>
            <a:lvl2pPr>
              <a:defRPr sz="1800"/>
            </a:lvl2pPr>
            <a:lvl3pPr>
              <a:defRPr sz="1350"/>
            </a:lvl3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noProof="0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11" name="PlaceHolder 5">
            <a:extLst>
              <a:ext uri="{FF2B5EF4-FFF2-40B4-BE49-F238E27FC236}">
                <a16:creationId xmlns:a16="http://schemas.microsoft.com/office/drawing/2014/main" id="{425F67AF-67CE-944B-941D-9D4306743E62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7087054" y="4869904"/>
            <a:ext cx="2056946" cy="273597"/>
          </a:xfrm>
          <a:prstGeom prst="rect">
            <a:avLst/>
          </a:prstGeom>
        </p:spPr>
        <p:txBody>
          <a:bodyPr lIns="82945" tIns="41473" rIns="82945" bIns="41473" anchor="ctr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83071929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 descr="LogoCNAO+txt_blu-ross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4414" y="4858941"/>
            <a:ext cx="17351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piè di pagina 2"/>
          <p:cNvSpPr txBox="1">
            <a:spLocks/>
          </p:cNvSpPr>
          <p:nvPr userDrawn="1"/>
        </p:nvSpPr>
        <p:spPr bwMode="gray">
          <a:xfrm>
            <a:off x="219076" y="4906566"/>
            <a:ext cx="879475" cy="1857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de-DE" sz="750">
                <a:latin typeface="Arial" pitchFamily="34" charset="0"/>
              </a:rPr>
              <a:t>Page </a:t>
            </a:r>
            <a:r>
              <a:rPr lang="de-DE" sz="750">
                <a:latin typeface="Arial" pitchFamily="34" charset="0"/>
                <a:sym typeface="Wingdings" pitchFamily="2" charset="2"/>
              </a:rPr>
              <a:t></a:t>
            </a:r>
            <a:r>
              <a:rPr lang="de-DE" sz="750">
                <a:latin typeface="Arial" pitchFamily="34" charset="0"/>
              </a:rPr>
              <a:t> </a:t>
            </a:r>
            <a:fld id="{2B6A64B9-7C0C-4EEB-89A1-B0AADA81D86A}" type="slidenum">
              <a:rPr lang="de-DE" sz="750">
                <a:latin typeface="Arial" pitchFamily="34" charset="0"/>
              </a:rPr>
              <a:pPr>
                <a:defRPr/>
              </a:pPr>
              <a:t>‹N›</a:t>
            </a:fld>
            <a:endParaRPr lang="de-DE" sz="750">
              <a:latin typeface="Arial" pitchFamily="34" charset="0"/>
            </a:endParaRPr>
          </a:p>
        </p:txBody>
      </p:sp>
      <p:sp>
        <p:nvSpPr>
          <p:cNvPr id="6" name="Foliennummernplatzhalter 1"/>
          <p:cNvSpPr txBox="1">
            <a:spLocks/>
          </p:cNvSpPr>
          <p:nvPr userDrawn="1"/>
        </p:nvSpPr>
        <p:spPr>
          <a:xfrm>
            <a:off x="1222375" y="4902994"/>
            <a:ext cx="5221288" cy="18931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it-IT" sz="675" baseline="0" noProof="0" dirty="0">
                <a:solidFill>
                  <a:schemeClr val="tx1"/>
                </a:solidFill>
              </a:rPr>
              <a:t>XPR meeting 06-12-2017</a:t>
            </a:r>
          </a:p>
        </p:txBody>
      </p:sp>
      <p:cxnSp>
        <p:nvCxnSpPr>
          <p:cNvPr id="7" name="Connettore 1 22"/>
          <p:cNvCxnSpPr/>
          <p:nvPr userDrawn="1"/>
        </p:nvCxnSpPr>
        <p:spPr>
          <a:xfrm>
            <a:off x="0" y="4751785"/>
            <a:ext cx="9144000" cy="0"/>
          </a:xfrm>
          <a:prstGeom prst="line">
            <a:avLst/>
          </a:prstGeom>
          <a:ln w="9525" cap="rnd" cmpd="sng">
            <a:solidFill>
              <a:schemeClr val="accent4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23"/>
          <p:cNvCxnSpPr/>
          <p:nvPr userDrawn="1"/>
        </p:nvCxnSpPr>
        <p:spPr>
          <a:xfrm>
            <a:off x="1119188" y="4970860"/>
            <a:ext cx="0" cy="80963"/>
          </a:xfrm>
          <a:prstGeom prst="line">
            <a:avLst/>
          </a:prstGeom>
          <a:ln w="9525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10" descr="sistema-sanitario-lombardia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875339" y="4941094"/>
            <a:ext cx="128587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liennummernplatzhalter 1"/>
          <p:cNvSpPr txBox="1">
            <a:spLocks/>
          </p:cNvSpPr>
          <p:nvPr userDrawn="1"/>
        </p:nvSpPr>
        <p:spPr>
          <a:xfrm>
            <a:off x="7912100" y="28575"/>
            <a:ext cx="1011238" cy="18931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50" b="1" dirty="0" err="1">
                <a:solidFill>
                  <a:schemeClr val="bg1"/>
                </a:solidFill>
                <a:cs typeface="Calibri"/>
              </a:rPr>
              <a:t>www.cnao.it</a:t>
            </a:r>
            <a:endParaRPr lang="de-DE" sz="75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326" y="371558"/>
            <a:ext cx="6873875" cy="450056"/>
          </a:xfrm>
        </p:spPr>
        <p:txBody>
          <a:bodyPr/>
          <a:lstStyle/>
          <a:p>
            <a:r>
              <a:rPr lang="it-IT" dirty="0"/>
              <a:t>Fare clic </a:t>
            </a:r>
            <a:r>
              <a:rPr lang="en-US" noProof="0" dirty="0"/>
              <a:t>per</a:t>
            </a:r>
            <a:r>
              <a:rPr lang="it-IT" dirty="0"/>
              <a:t> modificare stile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14325" y="1271588"/>
            <a:ext cx="8439150" cy="3228975"/>
          </a:xfrm>
        </p:spPr>
        <p:txBody>
          <a:bodyPr/>
          <a:lstStyle>
            <a:lvl1pPr>
              <a:defRPr sz="2100" b="0"/>
            </a:lvl1pPr>
            <a:lvl2pPr>
              <a:defRPr sz="1800"/>
            </a:lvl2pPr>
            <a:lvl3pPr>
              <a:defRPr sz="1350"/>
            </a:lvl3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noProof="0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49130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 descr="LogoCNAO+txt_blu-ross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4414" y="4858941"/>
            <a:ext cx="17351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piè di pagina 2"/>
          <p:cNvSpPr txBox="1">
            <a:spLocks/>
          </p:cNvSpPr>
          <p:nvPr userDrawn="1"/>
        </p:nvSpPr>
        <p:spPr bwMode="gray">
          <a:xfrm>
            <a:off x="219076" y="4906566"/>
            <a:ext cx="879475" cy="1857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de-DE" sz="750">
                <a:latin typeface="Arial" pitchFamily="34" charset="0"/>
              </a:rPr>
              <a:t>Page </a:t>
            </a:r>
            <a:r>
              <a:rPr lang="de-DE" sz="750">
                <a:latin typeface="Arial" pitchFamily="34" charset="0"/>
                <a:sym typeface="Wingdings" pitchFamily="2" charset="2"/>
              </a:rPr>
              <a:t></a:t>
            </a:r>
            <a:r>
              <a:rPr lang="de-DE" sz="750">
                <a:latin typeface="Arial" pitchFamily="34" charset="0"/>
              </a:rPr>
              <a:t> </a:t>
            </a:r>
            <a:fld id="{2B6A64B9-7C0C-4EEB-89A1-B0AADA81D86A}" type="slidenum">
              <a:rPr lang="de-DE" sz="750">
                <a:latin typeface="Arial" pitchFamily="34" charset="0"/>
              </a:rPr>
              <a:pPr>
                <a:defRPr/>
              </a:pPr>
              <a:t>‹N›</a:t>
            </a:fld>
            <a:endParaRPr lang="de-DE" sz="750">
              <a:latin typeface="Arial" pitchFamily="34" charset="0"/>
            </a:endParaRPr>
          </a:p>
        </p:txBody>
      </p:sp>
      <p:sp>
        <p:nvSpPr>
          <p:cNvPr id="6" name="Foliennummernplatzhalter 1"/>
          <p:cNvSpPr txBox="1">
            <a:spLocks/>
          </p:cNvSpPr>
          <p:nvPr userDrawn="1"/>
        </p:nvSpPr>
        <p:spPr>
          <a:xfrm>
            <a:off x="1222375" y="4902994"/>
            <a:ext cx="5221288" cy="18931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it-IT" sz="675" baseline="0" noProof="0" dirty="0">
                <a:solidFill>
                  <a:schemeClr val="tx1"/>
                </a:solidFill>
              </a:rPr>
              <a:t>XPR meeting 06-12-2017</a:t>
            </a:r>
          </a:p>
        </p:txBody>
      </p:sp>
      <p:cxnSp>
        <p:nvCxnSpPr>
          <p:cNvPr id="7" name="Connettore 1 22"/>
          <p:cNvCxnSpPr/>
          <p:nvPr userDrawn="1"/>
        </p:nvCxnSpPr>
        <p:spPr>
          <a:xfrm>
            <a:off x="0" y="4751785"/>
            <a:ext cx="9144000" cy="0"/>
          </a:xfrm>
          <a:prstGeom prst="line">
            <a:avLst/>
          </a:prstGeom>
          <a:ln w="9525" cap="rnd" cmpd="sng">
            <a:solidFill>
              <a:schemeClr val="accent4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23"/>
          <p:cNvCxnSpPr/>
          <p:nvPr userDrawn="1"/>
        </p:nvCxnSpPr>
        <p:spPr>
          <a:xfrm>
            <a:off x="1119188" y="4970860"/>
            <a:ext cx="0" cy="80963"/>
          </a:xfrm>
          <a:prstGeom prst="line">
            <a:avLst/>
          </a:prstGeom>
          <a:ln w="9525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10" descr="sistema-sanitario-lombardia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875339" y="4941094"/>
            <a:ext cx="128587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liennummernplatzhalter 1"/>
          <p:cNvSpPr txBox="1">
            <a:spLocks/>
          </p:cNvSpPr>
          <p:nvPr userDrawn="1"/>
        </p:nvSpPr>
        <p:spPr>
          <a:xfrm>
            <a:off x="7912100" y="28575"/>
            <a:ext cx="1011238" cy="18931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50" b="1" dirty="0" err="1">
                <a:solidFill>
                  <a:schemeClr val="bg1"/>
                </a:solidFill>
                <a:cs typeface="Calibri"/>
              </a:rPr>
              <a:t>www.cnao.it</a:t>
            </a:r>
            <a:endParaRPr lang="de-DE" sz="75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326" y="371558"/>
            <a:ext cx="6873875" cy="450056"/>
          </a:xfrm>
        </p:spPr>
        <p:txBody>
          <a:bodyPr/>
          <a:lstStyle/>
          <a:p>
            <a:r>
              <a:rPr lang="it-IT" dirty="0"/>
              <a:t>Fare clic </a:t>
            </a:r>
            <a:r>
              <a:rPr lang="en-US" noProof="0" dirty="0"/>
              <a:t>per</a:t>
            </a:r>
            <a:r>
              <a:rPr lang="it-IT" dirty="0"/>
              <a:t> modificare stile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14325" y="1271588"/>
            <a:ext cx="8439150" cy="3228975"/>
          </a:xfrm>
        </p:spPr>
        <p:txBody>
          <a:bodyPr/>
          <a:lstStyle>
            <a:lvl1pPr>
              <a:defRPr sz="2100" b="0"/>
            </a:lvl1pPr>
            <a:lvl2pPr>
              <a:defRPr sz="1800"/>
            </a:lvl2pPr>
            <a:lvl3pPr>
              <a:defRPr sz="1350"/>
            </a:lvl3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noProof="0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913228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 descr="LogoCNAO+txt_blu-ross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4414" y="4858941"/>
            <a:ext cx="17351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piè di pagina 2"/>
          <p:cNvSpPr txBox="1">
            <a:spLocks/>
          </p:cNvSpPr>
          <p:nvPr userDrawn="1"/>
        </p:nvSpPr>
        <p:spPr bwMode="gray">
          <a:xfrm>
            <a:off x="219076" y="4906566"/>
            <a:ext cx="879475" cy="1857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de-DE" sz="750">
                <a:latin typeface="Arial" pitchFamily="34" charset="0"/>
              </a:rPr>
              <a:t>Page </a:t>
            </a:r>
            <a:r>
              <a:rPr lang="de-DE" sz="750">
                <a:latin typeface="Arial" pitchFamily="34" charset="0"/>
                <a:sym typeface="Wingdings" pitchFamily="2" charset="2"/>
              </a:rPr>
              <a:t></a:t>
            </a:r>
            <a:r>
              <a:rPr lang="de-DE" sz="750">
                <a:latin typeface="Arial" pitchFamily="34" charset="0"/>
              </a:rPr>
              <a:t> </a:t>
            </a:r>
            <a:fld id="{2B6A64B9-7C0C-4EEB-89A1-B0AADA81D86A}" type="slidenum">
              <a:rPr lang="de-DE" sz="750">
                <a:latin typeface="Arial" pitchFamily="34" charset="0"/>
              </a:rPr>
              <a:pPr>
                <a:defRPr/>
              </a:pPr>
              <a:t>‹N›</a:t>
            </a:fld>
            <a:endParaRPr lang="de-DE" sz="750">
              <a:latin typeface="Arial" pitchFamily="34" charset="0"/>
            </a:endParaRPr>
          </a:p>
        </p:txBody>
      </p:sp>
      <p:sp>
        <p:nvSpPr>
          <p:cNvPr id="6" name="Foliennummernplatzhalter 1"/>
          <p:cNvSpPr txBox="1">
            <a:spLocks/>
          </p:cNvSpPr>
          <p:nvPr userDrawn="1"/>
        </p:nvSpPr>
        <p:spPr>
          <a:xfrm>
            <a:off x="1222375" y="4902994"/>
            <a:ext cx="5221288" cy="18931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it-IT" sz="675" baseline="0" noProof="0" dirty="0">
                <a:solidFill>
                  <a:schemeClr val="tx1"/>
                </a:solidFill>
              </a:rPr>
              <a:t>XPR meeting 06-12-2017</a:t>
            </a:r>
          </a:p>
        </p:txBody>
      </p:sp>
      <p:cxnSp>
        <p:nvCxnSpPr>
          <p:cNvPr id="7" name="Connettore 1 22"/>
          <p:cNvCxnSpPr/>
          <p:nvPr userDrawn="1"/>
        </p:nvCxnSpPr>
        <p:spPr>
          <a:xfrm>
            <a:off x="0" y="4751785"/>
            <a:ext cx="9144000" cy="0"/>
          </a:xfrm>
          <a:prstGeom prst="line">
            <a:avLst/>
          </a:prstGeom>
          <a:ln w="9525" cap="rnd" cmpd="sng">
            <a:solidFill>
              <a:schemeClr val="accent4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23"/>
          <p:cNvCxnSpPr/>
          <p:nvPr userDrawn="1"/>
        </p:nvCxnSpPr>
        <p:spPr>
          <a:xfrm>
            <a:off x="1119188" y="4970860"/>
            <a:ext cx="0" cy="80963"/>
          </a:xfrm>
          <a:prstGeom prst="line">
            <a:avLst/>
          </a:prstGeom>
          <a:ln w="9525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10" descr="sistema-sanitario-lombardia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875339" y="4941094"/>
            <a:ext cx="128587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liennummernplatzhalter 1"/>
          <p:cNvSpPr txBox="1">
            <a:spLocks/>
          </p:cNvSpPr>
          <p:nvPr userDrawn="1"/>
        </p:nvSpPr>
        <p:spPr>
          <a:xfrm>
            <a:off x="7912100" y="28575"/>
            <a:ext cx="1011238" cy="18931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50" b="1" dirty="0" err="1">
                <a:solidFill>
                  <a:schemeClr val="bg1"/>
                </a:solidFill>
                <a:cs typeface="Calibri"/>
              </a:rPr>
              <a:t>www.cnao.it</a:t>
            </a:r>
            <a:endParaRPr lang="de-DE" sz="75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326" y="371558"/>
            <a:ext cx="6873875" cy="450056"/>
          </a:xfrm>
        </p:spPr>
        <p:txBody>
          <a:bodyPr/>
          <a:lstStyle/>
          <a:p>
            <a:r>
              <a:rPr lang="it-IT" dirty="0"/>
              <a:t>Fare clic </a:t>
            </a:r>
            <a:r>
              <a:rPr lang="en-US" noProof="0" dirty="0"/>
              <a:t>per</a:t>
            </a:r>
            <a:r>
              <a:rPr lang="it-IT" dirty="0"/>
              <a:t> modificare stile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14325" y="1271588"/>
            <a:ext cx="8439150" cy="3228975"/>
          </a:xfrm>
        </p:spPr>
        <p:txBody>
          <a:bodyPr/>
          <a:lstStyle>
            <a:lvl1pPr>
              <a:defRPr sz="2100" b="0"/>
            </a:lvl1pPr>
            <a:lvl2pPr>
              <a:defRPr sz="1800"/>
            </a:lvl2pPr>
            <a:lvl3pPr>
              <a:defRPr sz="1350"/>
            </a:lvl3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noProof="0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284473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E0D8A5-805C-D783-4422-CAB4CB1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9FB465-E62B-FEED-EBBA-662EB1D33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3A9467-25A4-B1FF-64BB-FC554076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638A-F95A-4353-8017-B1CBFF9DC728}" type="datetime1">
              <a:rPr lang="it-IT" smtClean="0"/>
              <a:t>09/06/2025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F29C59-0C61-8E1A-77F1-A94E3628E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BFED42-6C60-B5CE-44E8-A2D71984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7C4C-9EF3-477A-86F7-8C3FA6913D49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468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90F2AB-4913-D43B-422B-1B2AC9B2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6A1542-2DA2-C8E5-7725-E10862D51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1C9F29-2711-7529-89F0-63DCD166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4461B8-EE6D-6DC0-B32C-AB10D2259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03C3F8-29EB-59E9-BBD1-91AAC7E28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308907635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681CF-14DD-1ACD-F3AA-B41BE9B0B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84793-E551-94C7-233E-12B8821E1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608D8EE-035C-4958-6336-2BAD8B390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92F4FE3-393B-CBA6-32BA-8E29595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951868-38C7-0D1D-AF8B-C647B184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49D6A6-27D0-1677-08B7-1407ABF2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339128827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FF2AD4-3BB1-68D5-8FD6-446CC8C5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D898A0-95B1-57DF-85B1-93C2405EC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486AD4-F55A-93F4-9DA0-445C31FD7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6EC923F-9581-63A5-3DB3-1A5DBD0FB8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387A166-2825-A0E9-1B76-3E1BD47BB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D05A188-F89E-4A43-273A-5FCE5BF9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0BE3A4D-0F50-145D-4D22-FC307F8D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64D525-A6F0-1609-A214-EF761244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96489803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ADF37E-7096-E029-605F-EEE243BBA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BFBA8B-0621-003C-C190-F9731222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28D59C-EE6E-0DBE-4621-9E82B09B4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EA49FE6-304F-BDC2-5104-CAC6DACC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825421333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38EB929-8FCF-1C30-CC4C-945D6525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2BC5FB-7B24-0AF6-94CC-F44505BE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6E284B-059E-200F-A335-0B7BCE0C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27344311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9E115F-5609-D41C-B04D-152D4404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D859AC-0C4F-44ED-370C-9CE88CC36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4CD375-BBC4-CA85-D93B-1E9E50BAE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FAB210-7E70-616B-FFB3-2832A9F7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37572E-2B37-9814-CE6B-E99F4A54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ABCABC-93CB-2D95-A969-E226F882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324249241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EC7CF-497E-E424-FB72-6ED91A95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84285A0-5009-DBD1-987E-0916018DD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5B86D1-F209-8718-BB8F-2394D3B7B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C383D6-C38F-B9DB-EB8B-278BF6646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07FDF7-EFA8-5138-9D4D-AE58F29EC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7029FD-2401-C94D-69AD-A7662BF6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1269648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5172060-B788-48EA-69BF-5CFD9DF12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43A88D-B1CC-E40F-E790-EA32968EB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5C6F8C-4597-182F-BC37-77607DF8B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E9F916-65B2-F18F-249F-4D76DEC04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42D679-3CDF-D2A6-C9D9-E45E27317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86293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676" r:id="rId14"/>
    <p:sldLayoutId id="2147483677" r:id="rId15"/>
    <p:sldLayoutId id="2147483678" r:id="rId16"/>
    <p:sldLayoutId id="2147483679" r:id="rId17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tif"/><Relationship Id="rId7" Type="http://schemas.openxmlformats.org/officeDocument/2006/relationships/image" Target="../media/image1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7019"/>
            <a:ext cx="9143998" cy="3280596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31539" y="-2948881"/>
            <a:ext cx="3280918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02522" y="-2777901"/>
            <a:ext cx="3280596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17017"/>
            <a:ext cx="6406863" cy="3280594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4459073" y="-774039"/>
            <a:ext cx="3742610" cy="3329347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18" y="551329"/>
            <a:ext cx="7540322" cy="21963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Updates from the FOOT</a:t>
            </a:r>
            <a:r>
              <a:rPr lang="en-US" sz="36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</a:t>
            </a:r>
            <a:endParaRPr lang="en-US" sz="3600" b="1" i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1013011" y="3653118"/>
            <a:ext cx="7504463" cy="109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M. Villa (INFN Bologna)</a:t>
            </a:r>
          </a:p>
          <a:p>
            <a:pPr defTabSz="914400">
              <a:spcBef>
                <a:spcPts val="1000"/>
              </a:spcBef>
            </a:pP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 June 2025  --(9 June actually!)</a:t>
            </a:r>
          </a:p>
        </p:txBody>
      </p:sp>
      <p:pic>
        <p:nvPicPr>
          <p:cNvPr id="6" name="Picture 5" descr="FOOT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LOGO INFN NEWS sito">
            <a:extLst>
              <a:ext uri="{FF2B5EF4-FFF2-40B4-BE49-F238E27FC236}">
                <a16:creationId xmlns:a16="http://schemas.microsoft.com/office/drawing/2014/main" id="{E8C8BD2E-95F0-654E-B406-A50A98E0C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4186" cy="9287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1942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4661515-A897-571D-F771-8F82E63F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10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E98A1B-9D9F-05EE-126F-7E86AC8C79D8}"/>
              </a:ext>
            </a:extLst>
          </p:cNvPr>
          <p:cNvSpPr/>
          <p:nvPr/>
        </p:nvSpPr>
        <p:spPr>
          <a:xfrm>
            <a:off x="302850" y="243059"/>
            <a:ext cx="8212500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Vertex substitution:  </a:t>
            </a:r>
            <a:r>
              <a:rPr lang="en-US" sz="3000" spc="-1" dirty="0" err="1">
                <a:solidFill>
                  <a:srgbClr val="C00000"/>
                </a:solidFill>
                <a:latin typeface="Public Sans"/>
              </a:rPr>
              <a:t>Mimosis</a:t>
            </a: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 2.1 sensor   (MAECI)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4FEBE2-C033-8963-160D-EE5A16B93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71" y="823364"/>
            <a:ext cx="3746281" cy="153447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86A9A89-AEB9-452F-FA15-7D96050C2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45294"/>
            <a:ext cx="2473519" cy="8601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9C945E3-6F57-4EE3-82F7-575A78761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03" y="2364260"/>
            <a:ext cx="7520152" cy="240300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D528B4-EF55-03CA-0776-AC717F07A0E7}"/>
              </a:ext>
            </a:extLst>
          </p:cNvPr>
          <p:cNvSpPr txBox="1"/>
          <p:nvPr/>
        </p:nvSpPr>
        <p:spPr>
          <a:xfrm>
            <a:off x="6891298" y="2110084"/>
            <a:ext cx="143020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Mimosis</a:t>
            </a:r>
            <a:r>
              <a:rPr lang="it-IT" dirty="0"/>
              <a:t> 1.0 </a:t>
            </a:r>
          </a:p>
          <a:p>
            <a:r>
              <a:rPr lang="it-IT" dirty="0"/>
              <a:t>(for </a:t>
            </a:r>
            <a:r>
              <a:rPr lang="it-IT" dirty="0" err="1"/>
              <a:t>tests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9853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60979C5-EB36-BB58-A52D-7D150342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11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477AA7-F54C-7B62-65A3-7A9C8E28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9" y="988628"/>
            <a:ext cx="2836813" cy="242995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DF7E45D-15B6-696F-D1E3-4768B9FEF333}"/>
              </a:ext>
            </a:extLst>
          </p:cNvPr>
          <p:cNvSpPr txBox="1"/>
          <p:nvPr/>
        </p:nvSpPr>
        <p:spPr>
          <a:xfrm>
            <a:off x="335359" y="3423113"/>
            <a:ext cx="2703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Proximity</a:t>
            </a:r>
            <a:r>
              <a:rPr lang="it-IT" dirty="0"/>
              <a:t> board:</a:t>
            </a:r>
          </a:p>
          <a:p>
            <a:r>
              <a:rPr lang="it-IT" dirty="0"/>
              <a:t>One board, 2 </a:t>
            </a:r>
            <a:r>
              <a:rPr lang="it-IT" dirty="0" err="1"/>
              <a:t>sensors</a:t>
            </a:r>
            <a:endParaRPr lang="it-IT" dirty="0"/>
          </a:p>
          <a:p>
            <a:endParaRPr lang="it-IT" dirty="0"/>
          </a:p>
          <a:p>
            <a:r>
              <a:rPr lang="it-IT" dirty="0"/>
              <a:t>Chip </a:t>
            </a:r>
            <a:r>
              <a:rPr lang="it-IT" dirty="0" err="1"/>
              <a:t>mounting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end of June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 err="1">
                <a:sym typeface="Wingdings" panose="05000000000000000000" pitchFamily="2" charset="2"/>
              </a:rPr>
              <a:t>tests</a:t>
            </a:r>
            <a:r>
              <a:rPr lang="it-IT" dirty="0">
                <a:sym typeface="Wingdings" panose="05000000000000000000" pitchFamily="2" charset="2"/>
              </a:rPr>
              <a:t> in </a:t>
            </a:r>
            <a:r>
              <a:rPr lang="it-IT" dirty="0" err="1">
                <a:sym typeface="Wingdings" panose="05000000000000000000" pitchFamily="2" charset="2"/>
              </a:rPr>
              <a:t>July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9501E63-1A7F-794D-FF2C-2F3A627D9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515" y="0"/>
            <a:ext cx="4399172" cy="51435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2A0CD5A-6002-7E75-6885-039C7B0D54C0}"/>
              </a:ext>
            </a:extLst>
          </p:cNvPr>
          <p:cNvSpPr txBox="1"/>
          <p:nvPr/>
        </p:nvSpPr>
        <p:spPr>
          <a:xfrm>
            <a:off x="7486650" y="243059"/>
            <a:ext cx="1681229" cy="286232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Final</a:t>
            </a:r>
            <a:r>
              <a:rPr lang="it-IT" dirty="0"/>
              <a:t> set up:</a:t>
            </a:r>
          </a:p>
          <a:p>
            <a:endParaRPr lang="it-IT" dirty="0"/>
          </a:p>
          <a:p>
            <a:r>
              <a:rPr lang="it-IT" dirty="0"/>
              <a:t>5 </a:t>
            </a:r>
            <a:r>
              <a:rPr lang="it-IT" dirty="0" err="1"/>
              <a:t>layers</a:t>
            </a:r>
            <a:r>
              <a:rPr lang="it-IT" dirty="0"/>
              <a:t> with</a:t>
            </a:r>
          </a:p>
          <a:p>
            <a:r>
              <a:rPr lang="it-IT" dirty="0"/>
              <a:t>2 </a:t>
            </a:r>
            <a:r>
              <a:rPr lang="it-IT" dirty="0" err="1"/>
              <a:t>sensors</a:t>
            </a:r>
            <a:r>
              <a:rPr lang="it-IT" dirty="0"/>
              <a:t> </a:t>
            </a:r>
            <a:r>
              <a:rPr lang="it-IT" dirty="0" err="1"/>
              <a:t>each</a:t>
            </a:r>
            <a:endParaRPr lang="it-IT" dirty="0"/>
          </a:p>
          <a:p>
            <a:endParaRPr lang="it-IT" dirty="0"/>
          </a:p>
          <a:p>
            <a:r>
              <a:rPr lang="it-IT" dirty="0"/>
              <a:t>1 </a:t>
            </a:r>
            <a:r>
              <a:rPr lang="it-IT" dirty="0" err="1"/>
              <a:t>layer</a:t>
            </a:r>
            <a:r>
              <a:rPr lang="it-IT" dirty="0"/>
              <a:t> </a:t>
            </a:r>
          </a:p>
          <a:p>
            <a:r>
              <a:rPr lang="it-IT" dirty="0" err="1"/>
              <a:t>before</a:t>
            </a:r>
            <a:r>
              <a:rPr lang="it-IT" dirty="0"/>
              <a:t> TG</a:t>
            </a:r>
          </a:p>
          <a:p>
            <a:endParaRPr lang="it-IT" dirty="0"/>
          </a:p>
          <a:p>
            <a:r>
              <a:rPr lang="it-IT" dirty="0"/>
              <a:t>4 after TG</a:t>
            </a:r>
          </a:p>
          <a:p>
            <a:r>
              <a:rPr lang="it-IT" dirty="0"/>
              <a:t> (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)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CFA60B8-1B2E-538F-7B3D-5638DD8BC3B3}"/>
              </a:ext>
            </a:extLst>
          </p:cNvPr>
          <p:cNvSpPr/>
          <p:nvPr/>
        </p:nvSpPr>
        <p:spPr>
          <a:xfrm>
            <a:off x="302850" y="243059"/>
            <a:ext cx="3469050" cy="50251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New vertex design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191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13DCE-2D20-C2A7-34B7-47FA6504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300" b="1" dirty="0" err="1">
                <a:solidFill>
                  <a:srgbClr val="C00000"/>
                </a:solidFill>
              </a:rPr>
              <a:t>Calorimeter</a:t>
            </a:r>
            <a:r>
              <a:rPr lang="it-IT" sz="3300" b="1" dirty="0">
                <a:solidFill>
                  <a:srgbClr val="C00000"/>
                </a:solidFill>
              </a:rPr>
              <a:t> </a:t>
            </a:r>
            <a:r>
              <a:rPr lang="it-IT" sz="3300" b="1" dirty="0" err="1">
                <a:solidFill>
                  <a:srgbClr val="C00000"/>
                </a:solidFill>
              </a:rPr>
              <a:t>calibration</a:t>
            </a:r>
            <a:endParaRPr lang="it-IT" sz="3300" b="1" dirty="0">
              <a:solidFill>
                <a:srgbClr val="C00000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AF3014-7856-4057-F926-230FC2FF650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12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693DDFA-43D3-5DC2-B02C-77472A69D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1" y="637794"/>
            <a:ext cx="3417684" cy="23746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13A9ADE-A31A-2AFC-E83A-D29C24C83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71" y="3091158"/>
            <a:ext cx="2690093" cy="7163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90958C-E4E1-C949-B24C-188C3EE8F448}"/>
              </a:ext>
            </a:extLst>
          </p:cNvPr>
          <p:cNvSpPr txBox="1"/>
          <p:nvPr/>
        </p:nvSpPr>
        <p:spPr>
          <a:xfrm>
            <a:off x="394137" y="290649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Non </a:t>
            </a:r>
            <a:r>
              <a:rPr lang="it-IT" dirty="0" err="1">
                <a:solidFill>
                  <a:srgbClr val="FF0000"/>
                </a:solidFill>
              </a:rPr>
              <a:t>linearity</a:t>
            </a:r>
            <a:r>
              <a:rPr lang="it-IT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B43A4E-245E-6485-1B6D-FF946B923DD7}"/>
              </a:ext>
            </a:extLst>
          </p:cNvPr>
          <p:cNvSpPr txBox="1"/>
          <p:nvPr/>
        </p:nvSpPr>
        <p:spPr>
          <a:xfrm>
            <a:off x="394137" y="3807500"/>
            <a:ext cx="200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Z dependance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AEFF87A-2E47-0A0C-D40C-E032E9D7A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71" y="4139880"/>
            <a:ext cx="2160407" cy="67868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8E7964E-AA07-FADB-ABA5-8229A2491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340" y="487979"/>
            <a:ext cx="4219396" cy="2846220"/>
          </a:xfrm>
          <a:prstGeom prst="rect">
            <a:avLst/>
          </a:prstGeom>
        </p:spPr>
      </p:pic>
      <p:pic>
        <p:nvPicPr>
          <p:cNvPr id="17" name="footlogo.jpg" descr="footlogo.jpg">
            <a:extLst>
              <a:ext uri="{FF2B5EF4-FFF2-40B4-BE49-F238E27FC236}">
                <a16:creationId xmlns:a16="http://schemas.microsoft.com/office/drawing/2014/main" id="{8E2033DB-DF6D-E61D-5689-24CCACD1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1436"/>
          <a:stretch>
            <a:fillRect/>
          </a:stretch>
        </p:blipFill>
        <p:spPr>
          <a:xfrm>
            <a:off x="7982843" y="54058"/>
            <a:ext cx="1101781" cy="105826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54E2CF9-E376-B56C-14A8-9C9B1E85B664}"/>
              </a:ext>
            </a:extLst>
          </p:cNvPr>
          <p:cNvSpPr txBox="1"/>
          <p:nvPr/>
        </p:nvSpPr>
        <p:spPr>
          <a:xfrm>
            <a:off x="4613244" y="3727493"/>
            <a:ext cx="350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Desired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below</a:t>
            </a:r>
            <a:r>
              <a:rPr lang="it-IT" dirty="0"/>
              <a:t> 2% for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fragments</a:t>
            </a:r>
            <a:r>
              <a:rPr lang="it-IT" dirty="0"/>
              <a:t> with Z&gt;1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4B0F136-0296-9FFC-B953-17B22453B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6839" y="1443026"/>
            <a:ext cx="1097375" cy="10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CDE82A-A2EC-B099-4766-70712438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6" y="143311"/>
            <a:ext cx="8736353" cy="603503"/>
          </a:xfrm>
        </p:spPr>
        <p:txBody>
          <a:bodyPr/>
          <a:lstStyle/>
          <a:p>
            <a:r>
              <a:rPr lang="it-IT" sz="3300" b="1" dirty="0">
                <a:solidFill>
                  <a:srgbClr val="C00000"/>
                </a:solidFill>
              </a:rPr>
              <a:t>Mass </a:t>
            </a:r>
            <a:r>
              <a:rPr lang="it-IT" sz="3300" b="1" dirty="0" err="1">
                <a:solidFill>
                  <a:srgbClr val="C00000"/>
                </a:solidFill>
              </a:rPr>
              <a:t>reconstruction</a:t>
            </a:r>
            <a:r>
              <a:rPr lang="it-IT" sz="3300" b="1" dirty="0">
                <a:solidFill>
                  <a:srgbClr val="C00000"/>
                </a:solidFill>
              </a:rPr>
              <a:t> </a:t>
            </a:r>
            <a:r>
              <a:rPr lang="it-IT" sz="3300" b="1" dirty="0" err="1">
                <a:solidFill>
                  <a:srgbClr val="C00000"/>
                </a:solidFill>
              </a:rPr>
              <a:t>without</a:t>
            </a:r>
            <a:r>
              <a:rPr lang="it-IT" sz="3300" b="1" dirty="0">
                <a:solidFill>
                  <a:srgbClr val="C00000"/>
                </a:solidFill>
              </a:rPr>
              <a:t> </a:t>
            </a:r>
            <a:r>
              <a:rPr lang="it-IT" sz="3300" b="1" dirty="0" err="1">
                <a:solidFill>
                  <a:srgbClr val="C00000"/>
                </a:solidFill>
              </a:rPr>
              <a:t>magnet</a:t>
            </a:r>
            <a:endParaRPr lang="it-IT" sz="3300" b="1" dirty="0">
              <a:solidFill>
                <a:srgbClr val="C00000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07F929-C538-4954-A43C-5F7411D9C5A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13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" name="footlogo.jpg" descr="footlogo.jpg">
            <a:extLst>
              <a:ext uri="{FF2B5EF4-FFF2-40B4-BE49-F238E27FC236}">
                <a16:creationId xmlns:a16="http://schemas.microsoft.com/office/drawing/2014/main" id="{55288933-ECD0-F609-783F-3F2C601A14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436"/>
          <a:stretch>
            <a:fillRect/>
          </a:stretch>
        </p:blipFill>
        <p:spPr>
          <a:xfrm>
            <a:off x="7982843" y="54058"/>
            <a:ext cx="1101781" cy="105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5D917E3-1295-AE8F-CD96-78EAD4DB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36" y="1028665"/>
            <a:ext cx="3718882" cy="8001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7080331-93D1-E31E-7790-E3D941BCA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13" y="1828834"/>
            <a:ext cx="3482547" cy="247561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79D1BB-D385-0852-A460-404EDD512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13" y="1796614"/>
            <a:ext cx="3535930" cy="2540051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5D53CE6E-1666-10A4-4117-0CE0A021D550}"/>
              </a:ext>
            </a:extLst>
          </p:cNvPr>
          <p:cNvGrpSpPr/>
          <p:nvPr/>
        </p:nvGrpSpPr>
        <p:grpSpPr>
          <a:xfrm>
            <a:off x="3977475" y="1068110"/>
            <a:ext cx="4900051" cy="3598934"/>
            <a:chOff x="3977475" y="1068110"/>
            <a:chExt cx="4900051" cy="3598934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222D525-0D99-BB70-7F63-77F3DE592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0820" y="1166381"/>
              <a:ext cx="4686706" cy="3200677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8D942E54-CF67-5489-CF95-F2DEA59ADAC8}"/>
                </a:ext>
              </a:extLst>
            </p:cNvPr>
            <p:cNvSpPr/>
            <p:nvPr/>
          </p:nvSpPr>
          <p:spPr>
            <a:xfrm>
              <a:off x="4133462" y="2903220"/>
              <a:ext cx="339478" cy="10134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E5554F3-610E-5D81-BB00-E0A5BBD82604}"/>
                </a:ext>
              </a:extLst>
            </p:cNvPr>
            <p:cNvSpPr txBox="1"/>
            <p:nvPr/>
          </p:nvSpPr>
          <p:spPr>
            <a:xfrm>
              <a:off x="5209776" y="4297712"/>
              <a:ext cx="2910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Nominal</a:t>
              </a:r>
              <a:r>
                <a:rPr lang="it-IT" b="1" dirty="0"/>
                <a:t> A of the </a:t>
              </a:r>
              <a:r>
                <a:rPr lang="it-IT" b="1" dirty="0" err="1"/>
                <a:t>fragment</a:t>
              </a:r>
              <a:endParaRPr lang="it-IT" b="1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C7CA6A6D-85E0-7C8E-06DA-DC1A27761254}"/>
                </a:ext>
              </a:extLst>
            </p:cNvPr>
            <p:cNvSpPr txBox="1"/>
            <p:nvPr/>
          </p:nvSpPr>
          <p:spPr>
            <a:xfrm rot="16200000">
              <a:off x="2377197" y="2668388"/>
              <a:ext cx="3569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Reconstructed</a:t>
              </a:r>
              <a:r>
                <a:rPr lang="it-IT" b="1" dirty="0"/>
                <a:t> A of the </a:t>
              </a:r>
              <a:r>
                <a:rPr lang="it-IT" b="1" dirty="0" err="1"/>
                <a:t>fragment</a:t>
              </a:r>
              <a:endParaRPr lang="it-IT" b="1" dirty="0"/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15D73178-44BF-0E06-02F9-966EEC624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0960" y="721754"/>
            <a:ext cx="4979998" cy="394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AC7FC-A557-BFB8-79E9-83393627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300" b="1" dirty="0">
                <a:solidFill>
                  <a:srgbClr val="C00000"/>
                </a:solidFill>
              </a:rPr>
              <a:t>Tracking in </a:t>
            </a:r>
            <a:r>
              <a:rPr lang="it-IT" sz="3300" b="1" dirty="0" err="1">
                <a:solidFill>
                  <a:srgbClr val="C00000"/>
                </a:solidFill>
              </a:rPr>
              <a:t>Magnetic</a:t>
            </a:r>
            <a:r>
              <a:rPr lang="it-IT" sz="3300" b="1" dirty="0">
                <a:solidFill>
                  <a:srgbClr val="C00000"/>
                </a:solidFill>
              </a:rPr>
              <a:t> field (CNAO 2024)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0BE6611-F2D0-B45B-8B00-1BE599B5F10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8347" y="4244308"/>
            <a:ext cx="9143999" cy="774569"/>
          </a:xfrm>
        </p:spPr>
        <p:txBody>
          <a:bodyPr/>
          <a:lstStyle/>
          <a:p>
            <a:r>
              <a:rPr lang="it-IT" dirty="0"/>
              <a:t>Tracking in VTX, (IT), MSD, TOFWALL</a:t>
            </a:r>
          </a:p>
          <a:p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11 points, max 13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DEB5DB-54C4-8BD3-F49B-060C07FF94C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14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71B47D3-A0CD-6D2F-F0EB-F96DE6859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552" y="1014394"/>
            <a:ext cx="4184444" cy="3505389"/>
          </a:xfrm>
          <a:prstGeom prst="rect">
            <a:avLst/>
          </a:prstGeom>
        </p:spPr>
      </p:pic>
      <p:pic>
        <p:nvPicPr>
          <p:cNvPr id="7" name="footlogo.jpg" descr="footlogo.jpg">
            <a:extLst>
              <a:ext uri="{FF2B5EF4-FFF2-40B4-BE49-F238E27FC236}">
                <a16:creationId xmlns:a16="http://schemas.microsoft.com/office/drawing/2014/main" id="{CB36E751-DFC5-1D5F-F092-C0D98AD81A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436"/>
          <a:stretch>
            <a:fillRect/>
          </a:stretch>
        </p:blipFill>
        <p:spPr>
          <a:xfrm>
            <a:off x="7982843" y="54058"/>
            <a:ext cx="1101781" cy="105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7EFADB-373A-7549-7785-B8824EEF6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5" y="731520"/>
            <a:ext cx="4883548" cy="262128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F480948-0D98-25DA-E5D2-777639AA2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7" y="664274"/>
            <a:ext cx="4891197" cy="311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7BA220-2662-360A-23C3-A2E3382E600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15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9A730E8-6DCB-D010-AE02-4DBFEC0B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826588"/>
            <a:ext cx="9144000" cy="4180114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DB5305A7-9D8E-6812-820C-DE57092A914C}"/>
              </a:ext>
            </a:extLst>
          </p:cNvPr>
          <p:cNvSpPr txBox="1">
            <a:spLocks/>
          </p:cNvSpPr>
          <p:nvPr/>
        </p:nvSpPr>
        <p:spPr>
          <a:xfrm>
            <a:off x="117996" y="33623"/>
            <a:ext cx="8736353" cy="6035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b="1" dirty="0">
                <a:solidFill>
                  <a:srgbClr val="C00000"/>
                </a:solidFill>
              </a:rPr>
              <a:t>Sample plots: </a:t>
            </a:r>
            <a:r>
              <a:rPr lang="it-IT" sz="3300" b="1" dirty="0" err="1">
                <a:solidFill>
                  <a:srgbClr val="C00000"/>
                </a:solidFill>
              </a:rPr>
              <a:t>momentum</a:t>
            </a:r>
            <a:r>
              <a:rPr lang="it-IT" sz="3300" b="1" dirty="0">
                <a:solidFill>
                  <a:srgbClr val="C00000"/>
                </a:solidFill>
              </a:rPr>
              <a:t> </a:t>
            </a:r>
            <a:r>
              <a:rPr lang="it-IT" sz="3300" b="1" dirty="0" err="1">
                <a:solidFill>
                  <a:srgbClr val="C00000"/>
                </a:solidFill>
              </a:rPr>
              <a:t>resolution</a:t>
            </a:r>
            <a:endParaRPr lang="it-IT" sz="3300" b="1" dirty="0">
              <a:solidFill>
                <a:srgbClr val="C00000"/>
              </a:solidFill>
            </a:endParaRPr>
          </a:p>
        </p:txBody>
      </p:sp>
      <p:pic>
        <p:nvPicPr>
          <p:cNvPr id="8" name="footlogo.jpg" descr="footlogo.jpg">
            <a:extLst>
              <a:ext uri="{FF2B5EF4-FFF2-40B4-BE49-F238E27FC236}">
                <a16:creationId xmlns:a16="http://schemas.microsoft.com/office/drawing/2014/main" id="{7592DBC4-160E-1AA6-E1F8-5040ABB57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436"/>
          <a:stretch>
            <a:fillRect/>
          </a:stretch>
        </p:blipFill>
        <p:spPr>
          <a:xfrm>
            <a:off x="8042215" y="-1656"/>
            <a:ext cx="1101781" cy="10582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0372C4-CB7B-6C8F-C4B4-DA1AFE6B7409}"/>
              </a:ext>
            </a:extLst>
          </p:cNvPr>
          <p:cNvSpPr txBox="1"/>
          <p:nvPr/>
        </p:nvSpPr>
        <p:spPr>
          <a:xfrm>
            <a:off x="2253600" y="3947580"/>
            <a:ext cx="2142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Fragment</a:t>
            </a:r>
            <a:r>
              <a:rPr lang="it-IT" sz="1200" dirty="0"/>
              <a:t> </a:t>
            </a:r>
            <a:r>
              <a:rPr lang="it-IT" sz="1200" dirty="0" err="1"/>
              <a:t>momentum</a:t>
            </a:r>
            <a:r>
              <a:rPr lang="it-IT" sz="1200" dirty="0"/>
              <a:t> (GeV/c)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1FB941-2EB0-AAC8-A654-62E64EA4EEF2}"/>
              </a:ext>
            </a:extLst>
          </p:cNvPr>
          <p:cNvSpPr txBox="1"/>
          <p:nvPr/>
        </p:nvSpPr>
        <p:spPr>
          <a:xfrm>
            <a:off x="6640489" y="3947579"/>
            <a:ext cx="2142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Fragment</a:t>
            </a:r>
            <a:r>
              <a:rPr lang="it-IT" sz="1200" dirty="0"/>
              <a:t> </a:t>
            </a:r>
            <a:r>
              <a:rPr lang="it-IT" sz="1200" dirty="0" err="1"/>
              <a:t>momentum</a:t>
            </a:r>
            <a:r>
              <a:rPr lang="it-IT" sz="1200" dirty="0"/>
              <a:t> (GeV/c)</a:t>
            </a:r>
          </a:p>
        </p:txBody>
      </p:sp>
    </p:spTree>
    <p:extLst>
      <p:ext uri="{BB962C8B-B14F-4D97-AF65-F5344CB8AC3E}">
        <p14:creationId xmlns:p14="http://schemas.microsoft.com/office/powerpoint/2010/main" val="348325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C58EFCB-3295-318B-9C2A-BDCA6A2B3D0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81600" y="4212163"/>
            <a:ext cx="9143999" cy="794539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attempts</a:t>
            </a:r>
            <a:r>
              <a:rPr lang="it-IT" dirty="0"/>
              <a:t>: tracking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 err="1"/>
              <a:t>optimal</a:t>
            </a:r>
            <a:r>
              <a:rPr lang="it-IT" dirty="0"/>
              <a:t>; </a:t>
            </a:r>
            <a:r>
              <a:rPr lang="it-IT" dirty="0" err="1"/>
              <a:t>we</a:t>
            </a:r>
            <a:r>
              <a:rPr lang="it-IT" dirty="0"/>
              <a:t> are a </a:t>
            </a:r>
            <a:r>
              <a:rPr lang="it-IT" dirty="0" err="1"/>
              <a:t>factor</a:t>
            </a:r>
            <a:r>
              <a:rPr lang="it-IT" dirty="0"/>
              <a:t> 2 </a:t>
            </a:r>
            <a:r>
              <a:rPr lang="it-IT" dirty="0" err="1"/>
              <a:t>above</a:t>
            </a:r>
            <a:r>
              <a:rPr lang="it-IT" dirty="0"/>
              <a:t> </a:t>
            </a:r>
            <a:r>
              <a:rPr lang="it-IT" dirty="0" err="1"/>
              <a:t>expectations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AD74D4-494B-8665-2DFC-D88BAB895F1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16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516F3CA-540C-0A7A-B7DA-3346235842C1}"/>
              </a:ext>
            </a:extLst>
          </p:cNvPr>
          <p:cNvSpPr txBox="1">
            <a:spLocks/>
          </p:cNvSpPr>
          <p:nvPr/>
        </p:nvSpPr>
        <p:spPr>
          <a:xfrm>
            <a:off x="117996" y="33623"/>
            <a:ext cx="8736353" cy="6035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b="1" dirty="0">
                <a:solidFill>
                  <a:srgbClr val="C00000"/>
                </a:solidFill>
              </a:rPr>
              <a:t>Sample plots: mass </a:t>
            </a:r>
            <a:r>
              <a:rPr lang="it-IT" sz="3300" b="1" dirty="0" err="1">
                <a:solidFill>
                  <a:srgbClr val="C00000"/>
                </a:solidFill>
              </a:rPr>
              <a:t>reconstruction</a:t>
            </a:r>
            <a:endParaRPr lang="it-IT" sz="3300" b="1" dirty="0">
              <a:solidFill>
                <a:srgbClr val="C0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EC196A2-3AA3-C704-D81F-7659E9F1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5" y="739140"/>
            <a:ext cx="7387309" cy="346882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AFE0499-8002-96A4-D802-EFC49A49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736" y="33623"/>
            <a:ext cx="1996613" cy="10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9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4"/>
          <p:cNvSpPr/>
          <p:nvPr/>
        </p:nvSpPr>
        <p:spPr>
          <a:xfrm>
            <a:off x="358029" y="253148"/>
            <a:ext cx="5919826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Results on GSI 2021  O+C, 400 MeV/N   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82" name="TextBox 5"/>
          <p:cNvSpPr/>
          <p:nvPr/>
        </p:nvSpPr>
        <p:spPr>
          <a:xfrm>
            <a:off x="8886600" y="4858020"/>
            <a:ext cx="257220" cy="2803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spc="-1">
                <a:solidFill>
                  <a:srgbClr val="000000"/>
                </a:solidFill>
                <a:latin typeface="Open Sans Extra Bold"/>
              </a:rPr>
              <a:t>24</a:t>
            </a:r>
            <a:endParaRPr lang="en-GB" sz="1700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A4F8AE3-0E38-9C46-5659-D4F89C11F09B}"/>
                  </a:ext>
                </a:extLst>
              </p:cNvPr>
              <p:cNvSpPr txBox="1"/>
              <p:nvPr/>
            </p:nvSpPr>
            <p:spPr>
              <a:xfrm>
                <a:off x="6402266" y="261836"/>
                <a:ext cx="2484334" cy="485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𝑓𝑟𝑎𝑔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𝑓𝑟𝑎𝑔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&lt;8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A4F8AE3-0E38-9C46-5659-D4F89C11F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266" y="261836"/>
                <a:ext cx="2484334" cy="4851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55D50C-8186-51DB-283D-8693401A370E}"/>
              </a:ext>
            </a:extLst>
          </p:cNvPr>
          <p:cNvSpPr txBox="1"/>
          <p:nvPr/>
        </p:nvSpPr>
        <p:spPr>
          <a:xfrm>
            <a:off x="97517" y="3290400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%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0C9805-9DF1-4264-C813-BAB6F6145820}"/>
              </a:ext>
            </a:extLst>
          </p:cNvPr>
          <p:cNvSpPr txBox="1"/>
          <p:nvPr/>
        </p:nvSpPr>
        <p:spPr>
          <a:xfrm>
            <a:off x="4574349" y="3290400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%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8DF637-7E3F-37EE-5B6C-4F2F7A835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570" y="1274611"/>
            <a:ext cx="4021871" cy="35549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ED9D284-B276-985A-B46C-10B2EF065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010" y="1188874"/>
            <a:ext cx="3709594" cy="3483666"/>
          </a:xfrm>
          <a:prstGeom prst="rect">
            <a:avLst/>
          </a:prstGeom>
        </p:spPr>
      </p:pic>
      <p:sp>
        <p:nvSpPr>
          <p:cNvPr id="184" name="TextBox 7"/>
          <p:cNvSpPr/>
          <p:nvPr/>
        </p:nvSpPr>
        <p:spPr>
          <a:xfrm>
            <a:off x="4745675" y="3301428"/>
            <a:ext cx="737054" cy="2857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spc="-1" dirty="0">
                <a:solidFill>
                  <a:srgbClr val="000000"/>
                </a:solidFill>
                <a:latin typeface="Open Sans"/>
              </a:rPr>
              <a:t>Z=6</a:t>
            </a:r>
            <a:endParaRPr lang="en-GB" sz="1700" spc="-1" dirty="0">
              <a:latin typeface="Arial"/>
            </a:endParaRPr>
          </a:p>
        </p:txBody>
      </p:sp>
      <p:sp>
        <p:nvSpPr>
          <p:cNvPr id="183" name="TextBox 6"/>
          <p:cNvSpPr/>
          <p:nvPr/>
        </p:nvSpPr>
        <p:spPr>
          <a:xfrm>
            <a:off x="1063686" y="3598177"/>
            <a:ext cx="594710" cy="2857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spc="-1" dirty="0">
                <a:solidFill>
                  <a:srgbClr val="000000"/>
                </a:solidFill>
                <a:latin typeface="Open Sans"/>
              </a:rPr>
              <a:t>Z=2</a:t>
            </a:r>
            <a:endParaRPr lang="en-GB" sz="1700" spc="-1" dirty="0">
              <a:latin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E41B20A-9B42-740A-BC17-B66A3C8FE851}"/>
              </a:ext>
            </a:extLst>
          </p:cNvPr>
          <p:cNvSpPr txBox="1"/>
          <p:nvPr/>
        </p:nvSpPr>
        <p:spPr>
          <a:xfrm>
            <a:off x="7375111" y="1485900"/>
            <a:ext cx="1673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Accepted</a:t>
            </a:r>
            <a:r>
              <a:rPr lang="it-IT" dirty="0"/>
              <a:t> </a:t>
            </a:r>
          </a:p>
          <a:p>
            <a:r>
              <a:rPr lang="it-IT" dirty="0"/>
              <a:t>for </a:t>
            </a:r>
            <a:r>
              <a:rPr lang="it-IT" dirty="0" err="1"/>
              <a:t>publication</a:t>
            </a:r>
            <a:r>
              <a:rPr lang="it-IT" dirty="0"/>
              <a:t> </a:t>
            </a:r>
          </a:p>
          <a:p>
            <a:r>
              <a:rPr lang="it-IT" dirty="0"/>
              <a:t>on PRC</a:t>
            </a:r>
          </a:p>
          <a:p>
            <a:r>
              <a:rPr lang="it-IT" dirty="0"/>
              <a:t>(28 </a:t>
            </a:r>
            <a:r>
              <a:rPr lang="it-IT" dirty="0" err="1"/>
              <a:t>may</a:t>
            </a:r>
            <a:r>
              <a:rPr lang="it-IT" dirty="0"/>
              <a:t> 2025)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D340F-9B1A-3C04-6043-390B29636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4">
            <a:extLst>
              <a:ext uri="{FF2B5EF4-FFF2-40B4-BE49-F238E27FC236}">
                <a16:creationId xmlns:a16="http://schemas.microsoft.com/office/drawing/2014/main" id="{9B11C4A6-FB3D-4F63-1672-5999FF76F7D5}"/>
              </a:ext>
            </a:extLst>
          </p:cNvPr>
          <p:cNvSpPr/>
          <p:nvPr/>
        </p:nvSpPr>
        <p:spPr>
          <a:xfrm>
            <a:off x="358029" y="253148"/>
            <a:ext cx="5919826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Sister analysis: O+C</a:t>
            </a:r>
            <a:r>
              <a:rPr lang="en-US" sz="3000" spc="-1" baseline="-25000" dirty="0">
                <a:solidFill>
                  <a:srgbClr val="C00000"/>
                </a:solidFill>
                <a:latin typeface="Public Sans"/>
              </a:rPr>
              <a:t>2</a:t>
            </a: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H</a:t>
            </a:r>
            <a:r>
              <a:rPr lang="en-US" sz="3000" spc="-1" baseline="-25000" dirty="0">
                <a:solidFill>
                  <a:srgbClr val="C00000"/>
                </a:solidFill>
                <a:latin typeface="Public Sans"/>
              </a:rPr>
              <a:t>4</a:t>
            </a: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, 400 MeV/N   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82" name="TextBox 5">
            <a:extLst>
              <a:ext uri="{FF2B5EF4-FFF2-40B4-BE49-F238E27FC236}">
                <a16:creationId xmlns:a16="http://schemas.microsoft.com/office/drawing/2014/main" id="{0C8C7616-5396-2D30-D943-0525C2767132}"/>
              </a:ext>
            </a:extLst>
          </p:cNvPr>
          <p:cNvSpPr/>
          <p:nvPr/>
        </p:nvSpPr>
        <p:spPr>
          <a:xfrm>
            <a:off x="8886600" y="4858020"/>
            <a:ext cx="257220" cy="2803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spc="-1">
                <a:solidFill>
                  <a:srgbClr val="000000"/>
                </a:solidFill>
                <a:latin typeface="Open Sans Extra Bold"/>
              </a:rPr>
              <a:t>24</a:t>
            </a:r>
            <a:endParaRPr lang="en-GB" sz="1700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9379739-87A7-F8BF-5D10-B3F938C765DA}"/>
                  </a:ext>
                </a:extLst>
              </p:cNvPr>
              <p:cNvSpPr txBox="1"/>
              <p:nvPr/>
            </p:nvSpPr>
            <p:spPr>
              <a:xfrm>
                <a:off x="751201" y="725423"/>
                <a:ext cx="7054239" cy="592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𝑓𝑟𝑎𝑔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,  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𝑓𝑟𝑎𝑔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𝑓𝑟𝑎𝑔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𝑓𝑟𝑎𝑔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&lt;8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9379739-87A7-F8BF-5D10-B3F938C76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01" y="725423"/>
                <a:ext cx="7054239" cy="5925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4DFC59-8F13-15ED-D363-5782D1A97F36}"/>
              </a:ext>
            </a:extLst>
          </p:cNvPr>
          <p:cNvSpPr txBox="1"/>
          <p:nvPr/>
        </p:nvSpPr>
        <p:spPr>
          <a:xfrm>
            <a:off x="7084403" y="2042160"/>
            <a:ext cx="19784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Analysis </a:t>
            </a:r>
            <a:r>
              <a:rPr lang="it-IT" dirty="0" err="1"/>
              <a:t>finished</a:t>
            </a:r>
            <a:r>
              <a:rPr lang="it-IT" dirty="0"/>
              <a:t>;</a:t>
            </a:r>
          </a:p>
          <a:p>
            <a:r>
              <a:rPr lang="it-IT" dirty="0"/>
              <a:t>Model </a:t>
            </a:r>
            <a:r>
              <a:rPr lang="it-IT" dirty="0" err="1"/>
              <a:t>predictions</a:t>
            </a:r>
            <a:endParaRPr lang="it-IT" dirty="0"/>
          </a:p>
          <a:p>
            <a:r>
              <a:rPr lang="it-IT" dirty="0" err="1"/>
              <a:t>Available</a:t>
            </a:r>
            <a:endParaRPr lang="it-IT" dirty="0"/>
          </a:p>
          <a:p>
            <a:endParaRPr lang="it-IT" dirty="0"/>
          </a:p>
          <a:p>
            <a:r>
              <a:rPr lang="it-IT" dirty="0"/>
              <a:t>Paper </a:t>
            </a:r>
          </a:p>
          <a:p>
            <a:r>
              <a:rPr lang="it-IT" dirty="0"/>
              <a:t>in </a:t>
            </a:r>
            <a:r>
              <a:rPr lang="it-IT" dirty="0" err="1"/>
              <a:t>preparation</a:t>
            </a:r>
            <a:endParaRPr lang="it-IT" dirty="0"/>
          </a:p>
          <a:p>
            <a:endParaRPr lang="it-IT" dirty="0"/>
          </a:p>
          <a:p>
            <a:r>
              <a:rPr lang="it-IT" dirty="0"/>
              <a:t>(journal: PRC)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EF7D715-E0DE-7163-FDCB-FFD27EF6B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7" y="1831465"/>
            <a:ext cx="3788923" cy="314828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C8DD515-2DC8-C5D2-60CA-678E49210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642" y="1609966"/>
            <a:ext cx="1071822" cy="36066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C4E3BF7-C531-34CE-5D02-B3F59964C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315" y="1667670"/>
            <a:ext cx="583585" cy="302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820E865-3782-7010-57D0-2B5F11AEFF7E}"/>
                  </a:ext>
                </a:extLst>
              </p:cNvPr>
              <p:cNvSpPr txBox="1"/>
              <p:nvPr/>
            </p:nvSpPr>
            <p:spPr>
              <a:xfrm>
                <a:off x="5062109" y="1526765"/>
                <a:ext cx="3548857" cy="329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d>
                            </m:e>
                          </m:d>
                        </m:e>
                      </m:box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820E865-3782-7010-57D0-2B5F11AEF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109" y="1526765"/>
                <a:ext cx="3548857" cy="329257"/>
              </a:xfrm>
              <a:prstGeom prst="rect">
                <a:avLst/>
              </a:prstGeom>
              <a:blipFill>
                <a:blip r:embed="rId7"/>
                <a:stretch>
                  <a:fillRect l="-343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DC17F247-2A0C-5F35-2DEA-91E521CD6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6945" y="1920396"/>
            <a:ext cx="3695502" cy="32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67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D633A45-80E8-F0D8-DED0-84C1F832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E257E86-C5E0-7347-A3B6-997DD9925E4B}" type="datetime1">
              <a:rPr lang="it-IT" sz="13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09/06/2025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991328C-C1CA-8A8E-E241-FAD13E1C3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19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0259762-2D2A-7C5A-1D64-D59AB2350218}"/>
              </a:ext>
            </a:extLst>
          </p:cNvPr>
          <p:cNvSpPr/>
          <p:nvPr/>
        </p:nvSpPr>
        <p:spPr>
          <a:xfrm>
            <a:off x="127458" y="182203"/>
            <a:ext cx="8882535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R&amp;D on Nano Imaging Tracker: a trip to Japan (G.G., V.B.)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7E1A54-8C5D-C588-2D1F-8C93C23E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021"/>
            <a:ext cx="3551979" cy="15761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F12411-1E9F-BA9B-27D6-8D0A7D2A2BC4}"/>
              </a:ext>
            </a:extLst>
          </p:cNvPr>
          <p:cNvSpPr txBox="1"/>
          <p:nvPr/>
        </p:nvSpPr>
        <p:spPr>
          <a:xfrm>
            <a:off x="739403" y="711003"/>
            <a:ext cx="15510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Sensitization</a:t>
            </a:r>
            <a:endParaRPr lang="it-IT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A4A5F1B-8763-D91A-86CB-580927A42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528176"/>
            <a:ext cx="2562980" cy="256298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5BB2E3C-B696-8390-BB77-C0DE22520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1326040"/>
            <a:ext cx="4549463" cy="303916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3E1A30-4847-86CA-C0F9-ED326E59C2C8}"/>
              </a:ext>
            </a:extLst>
          </p:cNvPr>
          <p:cNvSpPr txBox="1"/>
          <p:nvPr/>
        </p:nvSpPr>
        <p:spPr>
          <a:xfrm>
            <a:off x="4161842" y="895669"/>
            <a:ext cx="356482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Tuning </a:t>
            </a:r>
            <a:r>
              <a:rPr lang="it-IT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development</a:t>
            </a:r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parameters</a:t>
            </a:r>
            <a:endParaRPr lang="it-IT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74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6DBF6D3-83A6-48C6-B67D-5C78A8C3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3DC875-55E6-4DA3-8428-D8CF1EBD5C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9063" y="882773"/>
            <a:ext cx="7666464" cy="3713531"/>
          </a:xfrm>
        </p:spPr>
        <p:txBody>
          <a:bodyPr>
            <a:normAutofit/>
          </a:bodyPr>
          <a:lstStyle/>
          <a:p>
            <a:pPr marL="327" indent="0">
              <a:buNone/>
            </a:pPr>
            <a:r>
              <a:rPr lang="it-IT" dirty="0" err="1"/>
              <a:t>Present</a:t>
            </a:r>
            <a:r>
              <a:rPr lang="it-IT" dirty="0"/>
              <a:t> status of FOOT</a:t>
            </a:r>
          </a:p>
          <a:p>
            <a:r>
              <a:rPr lang="it-IT" dirty="0" err="1"/>
              <a:t>Physics</a:t>
            </a:r>
            <a:r>
              <a:rPr lang="it-IT" dirty="0"/>
              <a:t> case and </a:t>
            </a:r>
            <a:r>
              <a:rPr lang="it-IT" dirty="0" err="1"/>
              <a:t>collaboration</a:t>
            </a:r>
            <a:endParaRPr lang="it-IT" dirty="0"/>
          </a:p>
          <a:p>
            <a:r>
              <a:rPr lang="it-IT" dirty="0"/>
              <a:t>Status of </a:t>
            </a:r>
            <a:r>
              <a:rPr lang="it-IT" dirty="0" err="1"/>
              <a:t>apparatus</a:t>
            </a:r>
            <a:endParaRPr lang="it-IT" dirty="0"/>
          </a:p>
          <a:p>
            <a:r>
              <a:rPr lang="it-IT" dirty="0" err="1"/>
              <a:t>Results</a:t>
            </a:r>
            <a:r>
              <a:rPr lang="it-IT" dirty="0"/>
              <a:t> (and </a:t>
            </a:r>
            <a:r>
              <a:rPr lang="it-IT" dirty="0" err="1"/>
              <a:t>publications</a:t>
            </a:r>
            <a:r>
              <a:rPr lang="it-IT" dirty="0"/>
              <a:t>)</a:t>
            </a:r>
          </a:p>
          <a:p>
            <a:pPr marL="327" indent="0">
              <a:buNone/>
            </a:pPr>
            <a:endParaRPr lang="it-IT" dirty="0"/>
          </a:p>
          <a:p>
            <a:pPr marL="327" indent="0">
              <a:buNone/>
            </a:pPr>
            <a:r>
              <a:rPr lang="it-IT" dirty="0"/>
              <a:t>Plans for the </a:t>
            </a:r>
            <a:r>
              <a:rPr lang="it-IT" dirty="0" err="1"/>
              <a:t>near</a:t>
            </a:r>
            <a:r>
              <a:rPr lang="it-IT" dirty="0"/>
              <a:t> future</a:t>
            </a:r>
          </a:p>
          <a:p>
            <a:r>
              <a:rPr lang="it-IT" dirty="0" err="1"/>
              <a:t>Next</a:t>
            </a:r>
            <a:r>
              <a:rPr lang="it-IT" dirty="0"/>
              <a:t> data </a:t>
            </a:r>
            <a:r>
              <a:rPr lang="it-IT" dirty="0" err="1"/>
              <a:t>takings</a:t>
            </a:r>
            <a:r>
              <a:rPr lang="it-IT" dirty="0"/>
              <a:t> </a:t>
            </a:r>
          </a:p>
          <a:p>
            <a:r>
              <a:rPr lang="it-IT" dirty="0"/>
              <a:t>Financial </a:t>
            </a:r>
            <a:r>
              <a:rPr lang="it-IT" dirty="0" err="1"/>
              <a:t>requests</a:t>
            </a:r>
            <a:r>
              <a:rPr lang="it-IT" dirty="0"/>
              <a:t> 2025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DC2D267-00F6-1F4D-A815-3C5590B6FE40}"/>
              </a:ext>
            </a:extLst>
          </p:cNvPr>
          <p:cNvSpPr txBox="1">
            <a:spLocks/>
          </p:cNvSpPr>
          <p:nvPr/>
        </p:nvSpPr>
        <p:spPr>
          <a:xfrm>
            <a:off x="643873" y="186899"/>
            <a:ext cx="4514724" cy="516595"/>
          </a:xfrm>
          <a:prstGeom prst="rect">
            <a:avLst/>
          </a:prstGeom>
        </p:spPr>
        <p:txBody>
          <a:bodyPr lIns="82945" tIns="41473" rIns="82945" bIns="41473" anchor="ctr">
            <a:noAutofit/>
          </a:bodyPr>
          <a:lstStyle>
            <a:lvl1pPr algn="l" defTabSz="8294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00" dirty="0" err="1">
                <a:solidFill>
                  <a:srgbClr val="993300"/>
                </a:solidFill>
              </a:rPr>
              <a:t>Outline</a:t>
            </a:r>
            <a:endParaRPr lang="it-IT" sz="2700" dirty="0">
              <a:solidFill>
                <a:srgbClr val="993300"/>
              </a:solidFill>
            </a:endParaRPr>
          </a:p>
        </p:txBody>
      </p:sp>
      <p:pic>
        <p:nvPicPr>
          <p:cNvPr id="3" name="Picture 5" descr="FOOT_logo.gif">
            <a:extLst>
              <a:ext uri="{FF2B5EF4-FFF2-40B4-BE49-F238E27FC236}">
                <a16:creationId xmlns:a16="http://schemas.microsoft.com/office/drawing/2014/main" id="{24F3AA7E-6CC2-6C82-A63C-C5ACA2F8F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9179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2979F66-6FE4-84BE-E6C4-E74200B4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20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DC871F-9DD8-41E7-DE36-6DEC8751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0"/>
            <a:ext cx="8515350" cy="478536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8C993E-4293-506C-540B-749464D835BE}"/>
              </a:ext>
            </a:extLst>
          </p:cNvPr>
          <p:cNvSpPr txBox="1"/>
          <p:nvPr/>
        </p:nvSpPr>
        <p:spPr>
          <a:xfrm>
            <a:off x="2240280" y="4774168"/>
            <a:ext cx="295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Developed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not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scanned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yet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26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0BA96-ECD5-0019-5BCF-D0DD6134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4">
            <a:extLst>
              <a:ext uri="{FF2B5EF4-FFF2-40B4-BE49-F238E27FC236}">
                <a16:creationId xmlns:a16="http://schemas.microsoft.com/office/drawing/2014/main" id="{093D82C4-B01A-B01C-6F38-4A56D3EF38EE}"/>
              </a:ext>
            </a:extLst>
          </p:cNvPr>
          <p:cNvSpPr/>
          <p:nvPr/>
        </p:nvSpPr>
        <p:spPr>
          <a:xfrm>
            <a:off x="358029" y="253148"/>
            <a:ext cx="3413871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Emulsion analysis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82" name="TextBox 5">
            <a:extLst>
              <a:ext uri="{FF2B5EF4-FFF2-40B4-BE49-F238E27FC236}">
                <a16:creationId xmlns:a16="http://schemas.microsoft.com/office/drawing/2014/main" id="{683541B9-4622-3A27-24FC-462554ECB5D3}"/>
              </a:ext>
            </a:extLst>
          </p:cNvPr>
          <p:cNvSpPr/>
          <p:nvPr/>
        </p:nvSpPr>
        <p:spPr>
          <a:xfrm>
            <a:off x="8886600" y="4858020"/>
            <a:ext cx="257220" cy="2803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spc="-1">
                <a:solidFill>
                  <a:srgbClr val="000000"/>
                </a:solidFill>
                <a:latin typeface="Open Sans Extra Bold"/>
              </a:rPr>
              <a:t>24</a:t>
            </a:r>
            <a:endParaRPr lang="en-GB" sz="1700" spc="-1">
              <a:latin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AA9624-B94A-059B-8087-A37CE5D7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101" y="304286"/>
            <a:ext cx="4941785" cy="4094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0E8A92E-EB2A-D0BC-071A-856075689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7" y="4092389"/>
            <a:ext cx="9053345" cy="7468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FEDDB7-603D-7411-699D-4C495747992E}"/>
              </a:ext>
            </a:extLst>
          </p:cNvPr>
          <p:cNvSpPr txBox="1"/>
          <p:nvPr/>
        </p:nvSpPr>
        <p:spPr>
          <a:xfrm>
            <a:off x="205214" y="3637729"/>
            <a:ext cx="764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Paper </a:t>
            </a:r>
            <a:r>
              <a:rPr lang="it-IT" dirty="0" err="1"/>
              <a:t>almost</a:t>
            </a:r>
            <a:r>
              <a:rPr lang="it-IT" dirty="0"/>
              <a:t> ready to be </a:t>
            </a:r>
            <a:r>
              <a:rPr lang="it-IT" dirty="0" err="1"/>
              <a:t>submitted</a:t>
            </a:r>
            <a:r>
              <a:rPr lang="it-IT" dirty="0"/>
              <a:t> to PRC  (Models, </a:t>
            </a:r>
            <a:r>
              <a:rPr lang="it-IT" dirty="0" err="1"/>
              <a:t>circulation</a:t>
            </a:r>
            <a:r>
              <a:rPr lang="it-IT" dirty="0"/>
              <a:t>, </a:t>
            </a:r>
            <a:r>
              <a:rPr lang="it-IT" dirty="0" err="1"/>
              <a:t>authorlist</a:t>
            </a:r>
            <a:r>
              <a:rPr lang="it-IT" dirty="0"/>
              <a:t>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657C8F7-8AFA-06F6-663C-F707836D3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35" y="1258168"/>
            <a:ext cx="3840745" cy="234659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255C607-3083-7ECA-16E5-94AFB3A76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22" y="1200150"/>
            <a:ext cx="3890422" cy="247298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054EF4C-1ED4-15A9-518B-CA27061C3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35" y="869821"/>
            <a:ext cx="3139965" cy="25792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F1FD2D1-9B77-FF2F-ED6D-BEF8A1F49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881476"/>
            <a:ext cx="3109160" cy="24627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32D193D-52C7-34D7-7053-44B49D7FD593}"/>
              </a:ext>
            </a:extLst>
          </p:cNvPr>
          <p:cNvSpPr txBox="1"/>
          <p:nvPr/>
        </p:nvSpPr>
        <p:spPr>
          <a:xfrm>
            <a:off x="2783228" y="1054696"/>
            <a:ext cx="110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</a:t>
            </a:r>
            <a:r>
              <a:rPr lang="it-IT" dirty="0" err="1"/>
              <a:t>vertices</a:t>
            </a:r>
            <a:r>
              <a:rPr lang="it-IT" dirty="0"/>
              <a:t>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93A6317-B323-4BBE-AA81-53650B09C299}"/>
              </a:ext>
            </a:extLst>
          </p:cNvPr>
          <p:cNvSpPr txBox="1"/>
          <p:nvPr/>
        </p:nvSpPr>
        <p:spPr>
          <a:xfrm>
            <a:off x="7449975" y="1050886"/>
            <a:ext cx="132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</a:t>
            </a:r>
            <a:r>
              <a:rPr lang="it-IT" dirty="0" err="1"/>
              <a:t>fragments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8211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14BC58C-D7A2-4A68-5425-F67D3D3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22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BFE3F01-4A33-F65F-EF59-89A2CFC77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682407"/>
              </p:ext>
            </p:extLst>
          </p:nvPr>
        </p:nvGraphicFramePr>
        <p:xfrm>
          <a:off x="628650" y="789168"/>
          <a:ext cx="7890510" cy="31870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32070">
                  <a:extLst>
                    <a:ext uri="{9D8B030D-6E8A-4147-A177-3AD203B41FA5}">
                      <a16:colId xmlns:a16="http://schemas.microsoft.com/office/drawing/2014/main" val="970880501"/>
                    </a:ext>
                  </a:extLst>
                </a:gridCol>
                <a:gridCol w="1603948">
                  <a:extLst>
                    <a:ext uri="{9D8B030D-6E8A-4147-A177-3AD203B41FA5}">
                      <a16:colId xmlns:a16="http://schemas.microsoft.com/office/drawing/2014/main" val="2429434843"/>
                    </a:ext>
                  </a:extLst>
                </a:gridCol>
                <a:gridCol w="1154492">
                  <a:extLst>
                    <a:ext uri="{9D8B030D-6E8A-4147-A177-3AD203B41FA5}">
                      <a16:colId xmlns:a16="http://schemas.microsoft.com/office/drawing/2014/main" val="1774758605"/>
                    </a:ext>
                  </a:extLst>
                </a:gridCol>
              </a:tblGrid>
              <a:tr h="295301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Paper</a:t>
                      </a:r>
                      <a:endParaRPr lang="it-IT" sz="20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Rivista</a:t>
                      </a:r>
                      <a:endParaRPr lang="it-IT" sz="20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it-IT" sz="20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570890"/>
                  </a:ext>
                </a:extLst>
              </a:tr>
              <a:tr h="423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Charge identification of fragments produced in 16O beam interactions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at 200 MeV/n and 400 MeV/n on C and C_2H_4 targets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Frontiers in </a:t>
                      </a:r>
                      <a:br>
                        <a:rPr lang="it-IT" sz="1100" u="none" strike="noStrike">
                          <a:effectLst/>
                        </a:rPr>
                      </a:br>
                      <a:r>
                        <a:rPr lang="it-IT" sz="1100" u="none" strike="noStrike">
                          <a:effectLst/>
                        </a:rPr>
                        <a:t>Physics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Published</a:t>
                      </a:r>
                      <a:r>
                        <a:rPr lang="it-IT" sz="1100" u="none" strike="noStrike" dirty="0">
                          <a:effectLst/>
                        </a:rPr>
                        <a:t> 2024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extLst>
                  <a:ext uri="{0D108BD9-81ED-4DB2-BD59-A6C34878D82A}">
                    <a16:rowId xmlns:a16="http://schemas.microsoft.com/office/drawing/2014/main" val="1744623504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The FLUKA Monte Carlo Simulation of the magnetic spectrometer of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the FOOT experiment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Computer </a:t>
                      </a:r>
                      <a:r>
                        <a:rPr lang="it-IT" sz="1100" u="none" strike="noStrike" dirty="0" err="1">
                          <a:effectLst/>
                        </a:rPr>
                        <a:t>Physics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br>
                        <a:rPr lang="it-IT" sz="1100" u="none" strike="noStrike" dirty="0">
                          <a:effectLst/>
                        </a:rPr>
                      </a:br>
                      <a:r>
                        <a:rPr lang="it-IT" sz="1100" u="none" strike="noStrike" dirty="0">
                          <a:effectLst/>
                        </a:rPr>
                        <a:t>Communications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Published</a:t>
                      </a:r>
                      <a:r>
                        <a:rPr lang="it-IT" sz="1100" u="none" strike="noStrike" dirty="0">
                          <a:effectLst/>
                        </a:rPr>
                        <a:t> 2024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209166"/>
                  </a:ext>
                </a:extLst>
              </a:tr>
              <a:tr h="332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Development and Performance Assessment of the Calorimeter Module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for the FOOT experiment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JINST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Published</a:t>
                      </a:r>
                      <a:r>
                        <a:rPr lang="it-IT" sz="1100" u="none" strike="noStrike" dirty="0">
                          <a:effectLst/>
                        </a:rPr>
                        <a:t> 2025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extLst>
                  <a:ext uri="{0D108BD9-81ED-4DB2-BD59-A6C34878D82A}">
                    <a16:rowId xmlns:a16="http://schemas.microsoft.com/office/drawing/2014/main" val="3759578089"/>
                  </a:ext>
                </a:extLst>
              </a:tr>
              <a:tr h="499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Angular differential and elemental fragmentation cross sections of a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400 MeV/nucleon 16O beam on a graphite target with the FOOT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experiment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Phys Rev C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Accepted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may</a:t>
                      </a:r>
                      <a:r>
                        <a:rPr lang="it-IT" sz="1100" u="none" strike="noStrike" dirty="0">
                          <a:effectLst/>
                        </a:rPr>
                        <a:t> 25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923170"/>
                  </a:ext>
                </a:extLst>
              </a:tr>
              <a:tr h="332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Cross Section Measurements for Large Angle Fragments Production in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the Interaction of Carbon with Thin Targets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Eur Phys J 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Submitted</a:t>
                      </a:r>
                      <a:r>
                        <a:rPr lang="it-IT" sz="1100" u="none" strike="noStrike" dirty="0">
                          <a:effectLst/>
                        </a:rPr>
                        <a:t> 25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extLst>
                  <a:ext uri="{0D108BD9-81ED-4DB2-BD59-A6C34878D82A}">
                    <a16:rowId xmlns:a16="http://schemas.microsoft.com/office/drawing/2014/main" val="2837159489"/>
                  </a:ext>
                </a:extLst>
              </a:tr>
              <a:tr h="3241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Characterization of a Permanent Magnetic Dipolar System for the FOOT experiment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circulation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647"/>
                  </a:ext>
                </a:extLst>
              </a:tr>
              <a:tr h="499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Measurement of 200 MeV/n 16O nuclear reaction cross-section on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carbon and polyethylene targets with the nuclear emulsion detector of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the FOOT experiment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Phys Rev C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circulation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31" marR="7331" marT="7331" marB="0" anchor="b"/>
                </a:tc>
                <a:extLst>
                  <a:ext uri="{0D108BD9-81ED-4DB2-BD59-A6C34878D82A}">
                    <a16:rowId xmlns:a16="http://schemas.microsoft.com/office/drawing/2014/main" val="887145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355E4E5-E9F8-D385-DF74-F942920D08EC}"/>
              </a:ext>
            </a:extLst>
          </p:cNvPr>
          <p:cNvSpPr/>
          <p:nvPr/>
        </p:nvSpPr>
        <p:spPr>
          <a:xfrm>
            <a:off x="302850" y="243059"/>
            <a:ext cx="4269150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Paper in 2024 and 2025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09B833-286C-4394-0191-F709A88DEC70}"/>
              </a:ext>
            </a:extLst>
          </p:cNvPr>
          <p:cNvSpPr txBox="1"/>
          <p:nvPr/>
        </p:nvSpPr>
        <p:spPr>
          <a:xfrm>
            <a:off x="628650" y="4046696"/>
            <a:ext cx="645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+ 6 </a:t>
            </a:r>
            <a:r>
              <a:rPr lang="it-IT" dirty="0" err="1"/>
              <a:t>proceedings</a:t>
            </a:r>
            <a:r>
              <a:rPr lang="it-IT" dirty="0"/>
              <a:t> in 2024   and  4 </a:t>
            </a:r>
            <a:r>
              <a:rPr lang="it-IT" dirty="0" err="1"/>
              <a:t>proceedings</a:t>
            </a:r>
            <a:r>
              <a:rPr lang="it-IT" dirty="0"/>
              <a:t> in 2025 (up to </a:t>
            </a:r>
            <a:r>
              <a:rPr lang="it-IT" dirty="0" err="1"/>
              <a:t>now</a:t>
            </a:r>
            <a:r>
              <a:rPr lang="it-IT" dirty="0"/>
              <a:t>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781F81-7532-026F-8D4A-6EEADC6B3E32}"/>
              </a:ext>
            </a:extLst>
          </p:cNvPr>
          <p:cNvSpPr txBox="1"/>
          <p:nvPr/>
        </p:nvSpPr>
        <p:spPr>
          <a:xfrm>
            <a:off x="628650" y="4354332"/>
            <a:ext cx="792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+ 13 talks/posters </a:t>
            </a:r>
            <a:r>
              <a:rPr lang="it-IT" dirty="0" err="1"/>
              <a:t>accepted</a:t>
            </a:r>
            <a:r>
              <a:rPr lang="it-IT" dirty="0"/>
              <a:t> in 2025 and 6 talks/posters </a:t>
            </a:r>
            <a:r>
              <a:rPr lang="it-IT" dirty="0" err="1"/>
              <a:t>submitted</a:t>
            </a:r>
            <a:r>
              <a:rPr lang="it-IT" dirty="0"/>
              <a:t>  (up to </a:t>
            </a:r>
            <a:r>
              <a:rPr lang="it-IT" dirty="0" err="1"/>
              <a:t>now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9766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7C34916-80C3-124E-EF27-BAA3AEFD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23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9C91DCF-B876-3124-AD76-386654E63C84}"/>
              </a:ext>
            </a:extLst>
          </p:cNvPr>
          <p:cNvSpPr/>
          <p:nvPr/>
        </p:nvSpPr>
        <p:spPr>
          <a:xfrm>
            <a:off x="2047830" y="1165079"/>
            <a:ext cx="4269150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Plans for the near future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5" name="Picture 5" descr="FOOT_logo.gif">
            <a:extLst>
              <a:ext uri="{FF2B5EF4-FFF2-40B4-BE49-F238E27FC236}">
                <a16:creationId xmlns:a16="http://schemas.microsoft.com/office/drawing/2014/main" id="{27A7F856-9C19-FE51-3F72-6C8E699B4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57485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53042-9161-D9A0-046A-FA81A9318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39CF0E-1F8F-C529-F021-11DAB44C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797697"/>
          </a:xfrm>
        </p:spPr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Esa</a:t>
            </a:r>
            <a:r>
              <a:rPr lang="it-IT" b="1" dirty="0">
                <a:solidFill>
                  <a:srgbClr val="C00000"/>
                </a:solidFill>
              </a:rPr>
              <a:t> PAC</a:t>
            </a:r>
            <a:br>
              <a:rPr lang="it-IT" b="1" dirty="0">
                <a:solidFill>
                  <a:srgbClr val="C00000"/>
                </a:solidFill>
              </a:rPr>
            </a:br>
            <a:br>
              <a:rPr lang="it-IT" b="1" dirty="0">
                <a:solidFill>
                  <a:srgbClr val="C00000"/>
                </a:solidFill>
              </a:rPr>
            </a:br>
            <a:r>
              <a:rPr lang="en-US" sz="3000" b="1" dirty="0">
                <a:solidFill>
                  <a:srgbClr val="C00000"/>
                </a:solidFill>
              </a:rPr>
              <a:t>Setting FOOT on Mars:</a:t>
            </a:r>
            <a:br>
              <a:rPr lang="en-US" sz="3000" b="1" dirty="0">
                <a:solidFill>
                  <a:srgbClr val="C00000"/>
                </a:solidFill>
              </a:rPr>
            </a:br>
            <a:r>
              <a:rPr lang="en-US" sz="3000" b="1" dirty="0">
                <a:solidFill>
                  <a:srgbClr val="C00000"/>
                </a:solidFill>
              </a:rPr>
              <a:t>Cross-Section Measurements for Space Radioprotection</a:t>
            </a:r>
            <a:endParaRPr lang="it-IT" sz="3000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835E16-EF78-6B6A-A1A5-A79F22503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31098"/>
            <a:ext cx="8045990" cy="1170424"/>
          </a:xfrm>
        </p:spPr>
        <p:txBody>
          <a:bodyPr>
            <a:normAutofit/>
          </a:bodyPr>
          <a:lstStyle/>
          <a:p>
            <a:r>
              <a:rPr lang="it-IT" dirty="0" err="1"/>
              <a:t>Decided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cross </a:t>
            </a:r>
            <a:r>
              <a:rPr lang="it-IT" dirty="0" err="1"/>
              <a:t>sections</a:t>
            </a:r>
            <a:r>
              <a:rPr lang="it-IT" dirty="0"/>
              <a:t> in the </a:t>
            </a:r>
            <a:r>
              <a:rPr lang="it-IT" dirty="0" err="1"/>
              <a:t>very</a:t>
            </a:r>
            <a:r>
              <a:rPr lang="it-IT" dirty="0"/>
              <a:t> high energy range: 0.7 and 1.5 GeV/n</a:t>
            </a:r>
          </a:p>
          <a:p>
            <a:pPr marL="0" indent="0">
              <a:buNone/>
            </a:pPr>
            <a:r>
              <a:rPr lang="it-IT" baseline="30000" dirty="0"/>
              <a:t>	12</a:t>
            </a:r>
            <a:r>
              <a:rPr lang="it-IT" dirty="0"/>
              <a:t>C on C, CH</a:t>
            </a:r>
            <a:r>
              <a:rPr lang="it-IT" baseline="-25000" dirty="0"/>
              <a:t>2</a:t>
            </a:r>
            <a:r>
              <a:rPr lang="it-IT" dirty="0"/>
              <a:t> and Al,  40 h of </a:t>
            </a:r>
            <a:r>
              <a:rPr lang="it-IT" dirty="0" err="1"/>
              <a:t>beam</a:t>
            </a:r>
            <a:r>
              <a:rPr lang="it-IT" dirty="0"/>
              <a:t> time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39F59F-18ED-7C76-2084-14F851D5B290}"/>
              </a:ext>
            </a:extLst>
          </p:cNvPr>
          <p:cNvSpPr txBox="1">
            <a:spLocks/>
          </p:cNvSpPr>
          <p:nvPr/>
        </p:nvSpPr>
        <p:spPr>
          <a:xfrm>
            <a:off x="2808919" y="788466"/>
            <a:ext cx="5260370" cy="14844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i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5" descr="FOOT_logo.gif">
            <a:extLst>
              <a:ext uri="{FF2B5EF4-FFF2-40B4-BE49-F238E27FC236}">
                <a16:creationId xmlns:a16="http://schemas.microsoft.com/office/drawing/2014/main" id="{C3FE18B9-37FB-89D9-6FCF-323D8E296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67" y="0"/>
            <a:ext cx="769777" cy="7698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5" descr="FOOT_logo.gif">
            <a:extLst>
              <a:ext uri="{FF2B5EF4-FFF2-40B4-BE49-F238E27FC236}">
                <a16:creationId xmlns:a16="http://schemas.microsoft.com/office/drawing/2014/main" id="{E5476DE2-8F43-E1B7-CD83-1F8499F0A6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223812-BA62-FE58-400E-8F132E0EA313}"/>
              </a:ext>
            </a:extLst>
          </p:cNvPr>
          <p:cNvSpPr txBox="1"/>
          <p:nvPr/>
        </p:nvSpPr>
        <p:spPr>
          <a:xfrm rot="20638595">
            <a:off x="685864" y="3582806"/>
            <a:ext cx="2138791" cy="71558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1350" dirty="0" err="1"/>
              <a:t>Proposal</a:t>
            </a:r>
            <a:r>
              <a:rPr lang="it-IT" sz="1350" dirty="0"/>
              <a:t> under </a:t>
            </a:r>
            <a:r>
              <a:rPr lang="it-IT" sz="1350" dirty="0" err="1"/>
              <a:t>evaluation</a:t>
            </a:r>
            <a:endParaRPr lang="it-IT" sz="1350" dirty="0"/>
          </a:p>
          <a:p>
            <a:endParaRPr lang="it-IT" sz="1350" dirty="0"/>
          </a:p>
          <a:p>
            <a:r>
              <a:rPr lang="it-IT" sz="1350" dirty="0" err="1"/>
              <a:t>Beam</a:t>
            </a:r>
            <a:r>
              <a:rPr lang="it-IT" sz="1350" dirty="0"/>
              <a:t> in 2026-2027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B082010-05ED-FA9D-D28F-CFECC27CF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000" y="3241964"/>
            <a:ext cx="5241055" cy="139726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2505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BB63D-F7FB-3DAA-F9E4-1E2FE1A4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78656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Energy/</a:t>
            </a:r>
            <a:r>
              <a:rPr lang="it-IT" dirty="0" err="1">
                <a:solidFill>
                  <a:srgbClr val="C00000"/>
                </a:solidFill>
              </a:rPr>
              <a:t>beam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selection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4" name="Picture 5" descr="FOOT_logo.gif">
            <a:extLst>
              <a:ext uri="{FF2B5EF4-FFF2-40B4-BE49-F238E27FC236}">
                <a16:creationId xmlns:a16="http://schemas.microsoft.com/office/drawing/2014/main" id="{968031CA-46B3-EAD7-0467-6B70540B9F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08B4F2A3-889D-8E72-DC59-8958CEA74891}"/>
              </a:ext>
            </a:extLst>
          </p:cNvPr>
          <p:cNvSpPr>
            <a:spLocks/>
          </p:cNvSpPr>
          <p:nvPr/>
        </p:nvSpPr>
        <p:spPr>
          <a:xfrm>
            <a:off x="1163780" y="1736367"/>
            <a:ext cx="1662545" cy="167878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7190B935-B372-6F25-3C98-9F3804F15BE4}"/>
              </a:ext>
            </a:extLst>
          </p:cNvPr>
          <p:cNvSpPr>
            <a:spLocks/>
          </p:cNvSpPr>
          <p:nvPr/>
        </p:nvSpPr>
        <p:spPr>
          <a:xfrm>
            <a:off x="1333498" y="1893420"/>
            <a:ext cx="1323108" cy="13646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pic>
        <p:nvPicPr>
          <p:cNvPr id="8" name="Segnaposto contenuto 7" descr="Immagine che contiene disegno, silhouette, arte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62877197-323E-44C8-4EC7-02146F5FF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2" y="2180633"/>
            <a:ext cx="770659" cy="770659"/>
          </a:xfrm>
        </p:spPr>
      </p:pic>
      <p:pic>
        <p:nvPicPr>
          <p:cNvPr id="10" name="Immagine 9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16A4525F-6D49-9271-20AA-4A1946B3E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267201" y="868892"/>
            <a:ext cx="3124200" cy="3124200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B7274E1-665A-268D-5BBF-BF267C3BE75D}"/>
              </a:ext>
            </a:extLst>
          </p:cNvPr>
          <p:cNvSpPr txBox="1">
            <a:spLocks/>
          </p:cNvSpPr>
          <p:nvPr/>
        </p:nvSpPr>
        <p:spPr>
          <a:xfrm>
            <a:off x="628650" y="960390"/>
            <a:ext cx="3264477" cy="78829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 err="1"/>
              <a:t>Simulations</a:t>
            </a:r>
            <a:r>
              <a:rPr lang="it-IT" sz="1800" dirty="0"/>
              <a:t> of GCR </a:t>
            </a:r>
            <a:r>
              <a:rPr lang="it-IT" sz="1800" dirty="0" err="1"/>
              <a:t>secondary</a:t>
            </a:r>
            <a:r>
              <a:rPr lang="it-IT" sz="1800" dirty="0"/>
              <a:t> </a:t>
            </a:r>
            <a:r>
              <a:rPr lang="it-IT" sz="1800" dirty="0" err="1"/>
              <a:t>Particle</a:t>
            </a:r>
            <a:r>
              <a:rPr lang="it-IT" sz="1800" dirty="0"/>
              <a:t> </a:t>
            </a:r>
            <a:r>
              <a:rPr lang="it-IT" sz="1800" dirty="0" err="1"/>
              <a:t>flux</a:t>
            </a:r>
            <a:r>
              <a:rPr lang="it-IT" sz="1800" dirty="0"/>
              <a:t> </a:t>
            </a:r>
            <a:r>
              <a:rPr lang="it-IT" sz="1800" dirty="0" err="1"/>
              <a:t>behind</a:t>
            </a:r>
            <a:r>
              <a:rPr lang="it-IT" sz="1800" dirty="0"/>
              <a:t> 20 g/cm</a:t>
            </a:r>
            <a:r>
              <a:rPr lang="it-IT" sz="1800" baseline="30000" dirty="0"/>
              <a:t>2</a:t>
            </a:r>
            <a:r>
              <a:rPr lang="it-IT" sz="1800" dirty="0"/>
              <a:t> of Al in deep </a:t>
            </a:r>
            <a:r>
              <a:rPr lang="it-IT" sz="1800" dirty="0" err="1"/>
              <a:t>space</a:t>
            </a:r>
            <a:endParaRPr lang="it-IT" sz="18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5269CC-4FC4-3D36-3043-4BF669B88848}"/>
              </a:ext>
            </a:extLst>
          </p:cNvPr>
          <p:cNvSpPr txBox="1"/>
          <p:nvPr/>
        </p:nvSpPr>
        <p:spPr>
          <a:xfrm>
            <a:off x="4440382" y="4080164"/>
            <a:ext cx="393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i="1" dirty="0"/>
              <a:t>T. </a:t>
            </a:r>
            <a:r>
              <a:rPr lang="it-IT" sz="1350" i="1" dirty="0" err="1"/>
              <a:t>Slaba</a:t>
            </a:r>
            <a:r>
              <a:rPr lang="it-IT" sz="1350" i="1" dirty="0"/>
              <a:t> and S. </a:t>
            </a:r>
            <a:r>
              <a:rPr lang="it-IT" sz="1350" i="1" dirty="0" err="1"/>
              <a:t>Blattnig</a:t>
            </a:r>
            <a:r>
              <a:rPr lang="it-IT" sz="1350" i="1" dirty="0"/>
              <a:t>, “GCR </a:t>
            </a:r>
            <a:r>
              <a:rPr lang="it-IT" sz="1350" i="1" dirty="0" err="1"/>
              <a:t>environmental</a:t>
            </a:r>
            <a:r>
              <a:rPr lang="it-IT" sz="1350" i="1" dirty="0"/>
              <a:t> models I: </a:t>
            </a:r>
            <a:r>
              <a:rPr lang="it-IT" sz="1350" i="1" dirty="0" err="1"/>
              <a:t>Sensitivity</a:t>
            </a:r>
            <a:r>
              <a:rPr lang="it-IT" sz="1350" i="1" dirty="0"/>
              <a:t> </a:t>
            </a:r>
            <a:r>
              <a:rPr lang="it-IT" sz="1350" i="1" dirty="0" err="1"/>
              <a:t>analysis</a:t>
            </a:r>
            <a:r>
              <a:rPr lang="it-IT" sz="1350" i="1" dirty="0"/>
              <a:t> for GCR </a:t>
            </a:r>
            <a:r>
              <a:rPr lang="it-IT" sz="1350" i="1" dirty="0" err="1"/>
              <a:t>environments</a:t>
            </a:r>
            <a:r>
              <a:rPr lang="it-IT" sz="1350" i="1" dirty="0"/>
              <a:t>,” </a:t>
            </a:r>
          </a:p>
          <a:p>
            <a:r>
              <a:rPr lang="it-IT" sz="1350" i="1" dirty="0"/>
              <a:t>Space </a:t>
            </a:r>
            <a:r>
              <a:rPr lang="it-IT" sz="1350" i="1" dirty="0" err="1"/>
              <a:t>Weather</a:t>
            </a:r>
            <a:r>
              <a:rPr lang="it-IT" sz="1350" i="1" dirty="0"/>
              <a:t>, vol. 12, pp. 217–224, 2014.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756796-D5F1-1873-AFEC-28CD4EE9C4B6}"/>
              </a:ext>
            </a:extLst>
          </p:cNvPr>
          <p:cNvSpPr txBox="1"/>
          <p:nvPr/>
        </p:nvSpPr>
        <p:spPr>
          <a:xfrm>
            <a:off x="390670" y="3499815"/>
            <a:ext cx="3057718" cy="71558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350" dirty="0"/>
              <a:t>Foot </a:t>
            </a:r>
            <a:r>
              <a:rPr lang="it-IT" sz="1350" dirty="0" err="1"/>
              <a:t>contribution</a:t>
            </a:r>
            <a:r>
              <a:rPr lang="it-IT" sz="1350" dirty="0"/>
              <a:t>: </a:t>
            </a:r>
            <a:r>
              <a:rPr lang="it-IT" sz="1350" dirty="0" err="1"/>
              <a:t>fragmentation</a:t>
            </a:r>
            <a:r>
              <a:rPr lang="it-IT" sz="1350" dirty="0"/>
              <a:t> cross </a:t>
            </a:r>
            <a:r>
              <a:rPr lang="it-IT" sz="1350" dirty="0" err="1"/>
              <a:t>sections</a:t>
            </a:r>
            <a:r>
              <a:rPr lang="it-IT" sz="1350" dirty="0"/>
              <a:t> on Al;</a:t>
            </a:r>
          </a:p>
          <a:p>
            <a:r>
              <a:rPr lang="it-IT" sz="1350" dirty="0"/>
              <a:t>C and p </a:t>
            </a:r>
            <a:r>
              <a:rPr lang="it-IT" sz="1350" dirty="0" err="1"/>
              <a:t>fragmentation</a:t>
            </a:r>
            <a:r>
              <a:rPr lang="it-IT" sz="1350" dirty="0"/>
              <a:t> in human body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AE13EC-6427-3E0F-DDE7-2F0A64BA098F}"/>
              </a:ext>
            </a:extLst>
          </p:cNvPr>
          <p:cNvSpPr txBox="1"/>
          <p:nvPr/>
        </p:nvSpPr>
        <p:spPr>
          <a:xfrm>
            <a:off x="7505702" y="1471681"/>
            <a:ext cx="13750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i="1" dirty="0"/>
              <a:t>@solar minimum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D52BF74-37C8-DCEB-CC3A-36CC98F1E6B9}"/>
              </a:ext>
            </a:extLst>
          </p:cNvPr>
          <p:cNvCxnSpPr/>
          <p:nvPr/>
        </p:nvCxnSpPr>
        <p:spPr>
          <a:xfrm>
            <a:off x="5687291" y="3175237"/>
            <a:ext cx="0" cy="4638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1DD09EF-E3FB-B312-0EDE-339698E157F9}"/>
              </a:ext>
            </a:extLst>
          </p:cNvPr>
          <p:cNvCxnSpPr/>
          <p:nvPr/>
        </p:nvCxnSpPr>
        <p:spPr>
          <a:xfrm>
            <a:off x="6085610" y="3175237"/>
            <a:ext cx="0" cy="4638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A4E1A1-9FB0-5C05-6454-39D03B71EDFC}"/>
              </a:ext>
            </a:extLst>
          </p:cNvPr>
          <p:cNvSpPr txBox="1"/>
          <p:nvPr/>
        </p:nvSpPr>
        <p:spPr>
          <a:xfrm>
            <a:off x="423883" y="4295996"/>
            <a:ext cx="364394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See J. </a:t>
            </a:r>
            <a:r>
              <a:rPr lang="it-IT" sz="1350" dirty="0" err="1"/>
              <a:t>Norbury</a:t>
            </a:r>
            <a:r>
              <a:rPr lang="it-IT" sz="1350" dirty="0"/>
              <a:t> talk for more </a:t>
            </a:r>
            <a:r>
              <a:rPr lang="it-IT" sz="1350" dirty="0" err="1"/>
              <a:t>motivations</a:t>
            </a:r>
            <a:endParaRPr lang="it-IT" sz="1350" dirty="0"/>
          </a:p>
          <a:p>
            <a:r>
              <a:rPr lang="it-IT" sz="1100" dirty="0"/>
              <a:t>https://agenda.infn.it/event/45978/timetable/#20250526</a:t>
            </a:r>
          </a:p>
        </p:txBody>
      </p:sp>
    </p:spTree>
    <p:extLst>
      <p:ext uri="{BB962C8B-B14F-4D97-AF65-F5344CB8AC3E}">
        <p14:creationId xmlns:p14="http://schemas.microsoft.com/office/powerpoint/2010/main" val="894436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E32FECE-9E03-4602-8548-B3A33AC5C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26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9ED19D0-4418-2835-77FF-FD5D87178EAA}"/>
              </a:ext>
            </a:extLst>
          </p:cNvPr>
          <p:cNvSpPr/>
          <p:nvPr/>
        </p:nvSpPr>
        <p:spPr>
          <a:xfrm>
            <a:off x="302850" y="243059"/>
            <a:ext cx="4269150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CNAO 2025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EF47A8-6E74-50B7-2308-826BE8B16416}"/>
              </a:ext>
            </a:extLst>
          </p:cNvPr>
          <p:cNvSpPr txBox="1"/>
          <p:nvPr/>
        </p:nvSpPr>
        <p:spPr>
          <a:xfrm>
            <a:off x="373380" y="861060"/>
            <a:ext cx="78125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Decided</a:t>
            </a:r>
            <a:r>
              <a:rPr lang="it-IT" dirty="0"/>
              <a:t> to investigate VTX &amp; IT </a:t>
            </a:r>
            <a:r>
              <a:rPr lang="it-IT" dirty="0" err="1"/>
              <a:t>properties</a:t>
            </a:r>
            <a:r>
              <a:rPr lang="it-IT" dirty="0"/>
              <a:t> </a:t>
            </a:r>
            <a:r>
              <a:rPr lang="it-IT" b="1" dirty="0" err="1"/>
              <a:t>well</a:t>
            </a:r>
            <a:r>
              <a:rPr lang="it-IT" b="1" dirty="0"/>
              <a:t> </a:t>
            </a:r>
            <a:r>
              <a:rPr lang="it-IT" b="1" dirty="0" err="1"/>
              <a:t>before</a:t>
            </a:r>
            <a:r>
              <a:rPr lang="it-IT" dirty="0"/>
              <a:t> the </a:t>
            </a:r>
            <a:r>
              <a:rPr lang="it-IT" dirty="0" err="1"/>
              <a:t>main</a:t>
            </a:r>
            <a:r>
              <a:rPr lang="it-IT" dirty="0"/>
              <a:t> data </a:t>
            </a:r>
            <a:r>
              <a:rPr lang="it-IT" dirty="0" err="1"/>
              <a:t>taking</a:t>
            </a:r>
            <a:endParaRPr lang="it-IT" dirty="0"/>
          </a:p>
          <a:p>
            <a:r>
              <a:rPr lang="it-IT" dirty="0"/>
              <a:t>1 shift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beginning</a:t>
            </a:r>
            <a:r>
              <a:rPr lang="it-IT" dirty="0"/>
              <a:t> of </a:t>
            </a:r>
            <a:r>
              <a:rPr lang="it-IT" dirty="0" err="1"/>
              <a:t>september</a:t>
            </a:r>
            <a:endParaRPr lang="it-IT" dirty="0"/>
          </a:p>
          <a:p>
            <a:r>
              <a:rPr lang="it-IT" dirty="0"/>
              <a:t>5 shifts </a:t>
            </a:r>
            <a:r>
              <a:rPr lang="it-IT" dirty="0" err="1"/>
              <a:t>at</a:t>
            </a:r>
            <a:r>
              <a:rPr lang="it-IT" dirty="0"/>
              <a:t> the end of </a:t>
            </a:r>
            <a:r>
              <a:rPr lang="it-IT" dirty="0" err="1"/>
              <a:t>october</a:t>
            </a:r>
            <a:r>
              <a:rPr lang="it-IT" dirty="0"/>
              <a:t> – </a:t>
            </a:r>
            <a:r>
              <a:rPr lang="it-IT" dirty="0" err="1"/>
              <a:t>exact</a:t>
            </a:r>
            <a:r>
              <a:rPr lang="it-IT" dirty="0"/>
              <a:t> </a:t>
            </a:r>
            <a:r>
              <a:rPr lang="it-IT" dirty="0" err="1"/>
              <a:t>dates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to be </a:t>
            </a:r>
            <a:r>
              <a:rPr lang="it-IT" dirty="0" err="1"/>
              <a:t>announced</a:t>
            </a:r>
            <a:r>
              <a:rPr lang="it-IT" dirty="0"/>
              <a:t> (</a:t>
            </a:r>
            <a:r>
              <a:rPr lang="it-IT" dirty="0" err="1"/>
              <a:t>as</a:t>
            </a:r>
            <a:r>
              <a:rPr lang="it-IT" dirty="0"/>
              <a:t> of </a:t>
            </a:r>
            <a:r>
              <a:rPr lang="it-IT" dirty="0" err="1"/>
              <a:t>today</a:t>
            </a:r>
            <a:r>
              <a:rPr lang="it-IT" dirty="0"/>
              <a:t>).</a:t>
            </a:r>
          </a:p>
          <a:p>
            <a:endParaRPr lang="it-IT" dirty="0"/>
          </a:p>
          <a:p>
            <a:r>
              <a:rPr lang="it-IT" dirty="0"/>
              <a:t>Program:</a:t>
            </a:r>
          </a:p>
          <a:p>
            <a:endParaRPr lang="it-IT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28B7AB00-85A4-2E87-545C-5B7BA7EB9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995302"/>
              </p:ext>
            </p:extLst>
          </p:nvPr>
        </p:nvGraphicFramePr>
        <p:xfrm>
          <a:off x="373380" y="2623006"/>
          <a:ext cx="7164444" cy="1297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">
                  <a:extLst>
                    <a:ext uri="{9D8B030D-6E8A-4147-A177-3AD203B41FA5}">
                      <a16:colId xmlns:a16="http://schemas.microsoft.com/office/drawing/2014/main" val="825892230"/>
                    </a:ext>
                  </a:extLst>
                </a:gridCol>
                <a:gridCol w="986908">
                  <a:extLst>
                    <a:ext uri="{9D8B030D-6E8A-4147-A177-3AD203B41FA5}">
                      <a16:colId xmlns:a16="http://schemas.microsoft.com/office/drawing/2014/main" val="3621050672"/>
                    </a:ext>
                  </a:extLst>
                </a:gridCol>
                <a:gridCol w="834272">
                  <a:extLst>
                    <a:ext uri="{9D8B030D-6E8A-4147-A177-3AD203B41FA5}">
                      <a16:colId xmlns:a16="http://schemas.microsoft.com/office/drawing/2014/main" val="2885512908"/>
                    </a:ext>
                  </a:extLst>
                </a:gridCol>
                <a:gridCol w="1249438">
                  <a:extLst>
                    <a:ext uri="{9D8B030D-6E8A-4147-A177-3AD203B41FA5}">
                      <a16:colId xmlns:a16="http://schemas.microsoft.com/office/drawing/2014/main" val="1569284735"/>
                    </a:ext>
                  </a:extLst>
                </a:gridCol>
                <a:gridCol w="1112762">
                  <a:extLst>
                    <a:ext uri="{9D8B030D-6E8A-4147-A177-3AD203B41FA5}">
                      <a16:colId xmlns:a16="http://schemas.microsoft.com/office/drawing/2014/main" val="2835369333"/>
                    </a:ext>
                  </a:extLst>
                </a:gridCol>
                <a:gridCol w="1043940">
                  <a:extLst>
                    <a:ext uri="{9D8B030D-6E8A-4147-A177-3AD203B41FA5}">
                      <a16:colId xmlns:a16="http://schemas.microsoft.com/office/drawing/2014/main" val="3992939993"/>
                    </a:ext>
                  </a:extLst>
                </a:gridCol>
                <a:gridCol w="1281804">
                  <a:extLst>
                    <a:ext uri="{9D8B030D-6E8A-4147-A177-3AD203B41FA5}">
                      <a16:colId xmlns:a16="http://schemas.microsoft.com/office/drawing/2014/main" val="56296587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MeV/u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Integral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</a:t>
                      </a: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elemental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Integral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</a:t>
                      </a: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isotopic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Emulsions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Campaign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5890807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C,  C2H4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100-200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CNAO 2025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155022956"/>
                  </a:ext>
                </a:extLst>
              </a:tr>
            </a:tbl>
          </a:graphicData>
        </a:graphic>
      </p:graphicFrame>
      <p:pic>
        <p:nvPicPr>
          <p:cNvPr id="7" name="Picture 5" descr="FOOT_logo.gif">
            <a:extLst>
              <a:ext uri="{FF2B5EF4-FFF2-40B4-BE49-F238E27FC236}">
                <a16:creationId xmlns:a16="http://schemas.microsoft.com/office/drawing/2014/main" id="{5973FBA2-77A4-5492-5172-DF3FA308B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7928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A725468-6CDE-D32C-7ED2-0E1F7A96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27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41D8E45-67BD-FC4C-E863-E27B9BBD0D25}"/>
              </a:ext>
            </a:extLst>
          </p:cNvPr>
          <p:cNvSpPr/>
          <p:nvPr/>
        </p:nvSpPr>
        <p:spPr>
          <a:xfrm>
            <a:off x="302850" y="243059"/>
            <a:ext cx="4269150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Activities in 2026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90CC379-FC05-5B7C-6A07-B3CC8CBF0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833498"/>
              </p:ext>
            </p:extLst>
          </p:nvPr>
        </p:nvGraphicFramePr>
        <p:xfrm>
          <a:off x="533400" y="880450"/>
          <a:ext cx="7164444" cy="2476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">
                  <a:extLst>
                    <a:ext uri="{9D8B030D-6E8A-4147-A177-3AD203B41FA5}">
                      <a16:colId xmlns:a16="http://schemas.microsoft.com/office/drawing/2014/main" val="825892230"/>
                    </a:ext>
                  </a:extLst>
                </a:gridCol>
                <a:gridCol w="986908">
                  <a:extLst>
                    <a:ext uri="{9D8B030D-6E8A-4147-A177-3AD203B41FA5}">
                      <a16:colId xmlns:a16="http://schemas.microsoft.com/office/drawing/2014/main" val="3621050672"/>
                    </a:ext>
                  </a:extLst>
                </a:gridCol>
                <a:gridCol w="719670">
                  <a:extLst>
                    <a:ext uri="{9D8B030D-6E8A-4147-A177-3AD203B41FA5}">
                      <a16:colId xmlns:a16="http://schemas.microsoft.com/office/drawing/2014/main" val="2885512908"/>
                    </a:ext>
                  </a:extLst>
                </a:gridCol>
                <a:gridCol w="1364040">
                  <a:extLst>
                    <a:ext uri="{9D8B030D-6E8A-4147-A177-3AD203B41FA5}">
                      <a16:colId xmlns:a16="http://schemas.microsoft.com/office/drawing/2014/main" val="1569284735"/>
                    </a:ext>
                  </a:extLst>
                </a:gridCol>
                <a:gridCol w="1112762">
                  <a:extLst>
                    <a:ext uri="{9D8B030D-6E8A-4147-A177-3AD203B41FA5}">
                      <a16:colId xmlns:a16="http://schemas.microsoft.com/office/drawing/2014/main" val="2835369333"/>
                    </a:ext>
                  </a:extLst>
                </a:gridCol>
                <a:gridCol w="1043940">
                  <a:extLst>
                    <a:ext uri="{9D8B030D-6E8A-4147-A177-3AD203B41FA5}">
                      <a16:colId xmlns:a16="http://schemas.microsoft.com/office/drawing/2014/main" val="3992939993"/>
                    </a:ext>
                  </a:extLst>
                </a:gridCol>
                <a:gridCol w="1281804">
                  <a:extLst>
                    <a:ext uri="{9D8B030D-6E8A-4147-A177-3AD203B41FA5}">
                      <a16:colId xmlns:a16="http://schemas.microsoft.com/office/drawing/2014/main" val="56296587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MeV/u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Integral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</a:t>
                      </a: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elemental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Integral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</a:t>
                      </a: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isotopic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Emulsions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Campaign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5890807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,  C2H4, Al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700 -1500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GSI 2026/27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753928118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C, C2H4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200-300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CNAO 2026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568273776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100-220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NIT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CNAO 2026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92618976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154942-21BE-7152-CC6B-C09B03E1B710}"/>
              </a:ext>
            </a:extLst>
          </p:cNvPr>
          <p:cNvSpPr txBox="1"/>
          <p:nvPr/>
        </p:nvSpPr>
        <p:spPr>
          <a:xfrm>
            <a:off x="533400" y="3657600"/>
            <a:ext cx="6193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No </a:t>
            </a:r>
            <a:r>
              <a:rPr lang="it-IT" dirty="0" err="1"/>
              <a:t>manpower</a:t>
            </a:r>
            <a:r>
              <a:rPr lang="it-IT" dirty="0"/>
              <a:t> for GSI and CNAO…… </a:t>
            </a:r>
          </a:p>
          <a:p>
            <a:r>
              <a:rPr lang="it-IT" dirty="0" err="1"/>
              <a:t>we</a:t>
            </a:r>
            <a:r>
              <a:rPr lang="it-IT" dirty="0"/>
              <a:t> put GSI </a:t>
            </a:r>
            <a:r>
              <a:rPr lang="it-IT" dirty="0" err="1"/>
              <a:t>as</a:t>
            </a:r>
            <a:r>
              <a:rPr lang="it-IT" dirty="0"/>
              <a:t> «Plan A» and CNAO </a:t>
            </a:r>
            <a:r>
              <a:rPr lang="it-IT" dirty="0" err="1"/>
              <a:t>as</a:t>
            </a:r>
            <a:r>
              <a:rPr lang="it-IT" dirty="0"/>
              <a:t> «Plan B»</a:t>
            </a:r>
          </a:p>
          <a:p>
            <a:r>
              <a:rPr lang="it-IT" dirty="0"/>
              <a:t>On </a:t>
            </a:r>
            <a:r>
              <a:rPr lang="it-IT" dirty="0" err="1"/>
              <a:t>financial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 Data </a:t>
            </a:r>
            <a:r>
              <a:rPr lang="it-IT" dirty="0" err="1"/>
              <a:t>taking</a:t>
            </a:r>
            <a:r>
              <a:rPr lang="it-IT" dirty="0"/>
              <a:t> travel money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SJ.</a:t>
            </a:r>
          </a:p>
        </p:txBody>
      </p:sp>
      <p:pic>
        <p:nvPicPr>
          <p:cNvPr id="7" name="Picture 5" descr="FOOT_logo.gif">
            <a:extLst>
              <a:ext uri="{FF2B5EF4-FFF2-40B4-BE49-F238E27FC236}">
                <a16:creationId xmlns:a16="http://schemas.microsoft.com/office/drawing/2014/main" id="{3E9A42D2-74A6-D68D-CE3D-C2F709ED1B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4884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C42F5-01E8-B1D1-2D97-212F15859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885B951-B978-4D2F-60DA-E4E95860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28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EFC2299-01D3-7BF3-5421-06D6523381D5}"/>
              </a:ext>
            </a:extLst>
          </p:cNvPr>
          <p:cNvSpPr/>
          <p:nvPr/>
        </p:nvSpPr>
        <p:spPr>
          <a:xfrm>
            <a:off x="302850" y="243059"/>
            <a:ext cx="7317150" cy="5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Financial requests for </a:t>
            </a:r>
            <a:r>
              <a:rPr lang="en-US" sz="3000" spc="-1">
                <a:solidFill>
                  <a:srgbClr val="C00000"/>
                </a:solidFill>
                <a:latin typeface="Public Sans"/>
              </a:rPr>
              <a:t>this CSN3 </a:t>
            </a:r>
            <a:r>
              <a:rPr lang="en-US" sz="3000" spc="-1" dirty="0">
                <a:solidFill>
                  <a:srgbClr val="C00000"/>
                </a:solidFill>
                <a:latin typeface="Public Sans"/>
              </a:rPr>
              <a:t>Meeting </a:t>
            </a:r>
            <a:endParaRPr lang="en-GB" sz="3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9B948D-C110-A115-4A56-0FF7125DBD30}"/>
              </a:ext>
            </a:extLst>
          </p:cNvPr>
          <p:cNvSpPr txBox="1"/>
          <p:nvPr/>
        </p:nvSpPr>
        <p:spPr>
          <a:xfrm>
            <a:off x="579120" y="929640"/>
            <a:ext cx="79362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With </a:t>
            </a:r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exceptions</a:t>
            </a:r>
            <a:r>
              <a:rPr lang="it-IT" dirty="0"/>
              <a:t> (BA, RM2, TIFPA),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ask</a:t>
            </a:r>
            <a:r>
              <a:rPr lang="it-IT" dirty="0"/>
              <a:t> to </a:t>
            </a:r>
            <a:r>
              <a:rPr lang="it-IT" dirty="0" err="1"/>
              <a:t>unlock</a:t>
            </a:r>
            <a:r>
              <a:rPr lang="it-IT" dirty="0"/>
              <a:t> SJ on CNAO data </a:t>
            </a:r>
            <a:r>
              <a:rPr lang="it-IT" dirty="0" err="1"/>
              <a:t>taking</a:t>
            </a:r>
            <a:r>
              <a:rPr lang="it-IT" dirty="0"/>
              <a:t> (some money </a:t>
            </a:r>
            <a:r>
              <a:rPr lang="it-IT" dirty="0" err="1"/>
              <a:t>needed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beginning</a:t>
            </a:r>
            <a:r>
              <a:rPr lang="it-IT" dirty="0"/>
              <a:t> of </a:t>
            </a:r>
            <a:r>
              <a:rPr lang="it-IT" dirty="0" err="1"/>
              <a:t>september</a:t>
            </a:r>
            <a:r>
              <a:rPr lang="it-IT" dirty="0"/>
              <a:t>) </a:t>
            </a:r>
          </a:p>
          <a:p>
            <a:endParaRPr lang="it-IT" dirty="0"/>
          </a:p>
          <a:p>
            <a:r>
              <a:rPr lang="it-IT" dirty="0"/>
              <a:t>LNGS: </a:t>
            </a:r>
            <a:r>
              <a:rPr lang="it-IT" dirty="0" err="1"/>
              <a:t>unlock</a:t>
            </a:r>
            <a:r>
              <a:rPr lang="it-IT" dirty="0"/>
              <a:t> SJ 2k€ on </a:t>
            </a:r>
            <a:r>
              <a:rPr lang="it-IT" dirty="0" err="1"/>
              <a:t>consummables</a:t>
            </a:r>
            <a:endParaRPr lang="it-IT" dirty="0"/>
          </a:p>
          <a:p>
            <a:endParaRPr lang="it-IT" dirty="0"/>
          </a:p>
          <a:p>
            <a:r>
              <a:rPr lang="it-IT" dirty="0"/>
              <a:t>BO: </a:t>
            </a:r>
            <a:r>
              <a:rPr lang="it-IT" dirty="0" err="1"/>
              <a:t>additional</a:t>
            </a:r>
            <a:r>
              <a:rPr lang="it-IT" dirty="0"/>
              <a:t> 2k for CNAO split data </a:t>
            </a:r>
            <a:r>
              <a:rPr lang="it-IT" dirty="0" err="1"/>
              <a:t>taking</a:t>
            </a:r>
            <a:r>
              <a:rPr lang="it-IT" dirty="0"/>
              <a:t>; 4 k€ for </a:t>
            </a:r>
            <a:r>
              <a:rPr lang="it-IT" dirty="0" err="1"/>
              <a:t>next</a:t>
            </a:r>
            <a:r>
              <a:rPr lang="it-IT" dirty="0"/>
              <a:t> general meeting and Strasbourg </a:t>
            </a:r>
            <a:r>
              <a:rPr lang="it-IT" dirty="0" err="1"/>
              <a:t>visit</a:t>
            </a:r>
            <a:endParaRPr lang="it-IT" dirty="0"/>
          </a:p>
          <a:p>
            <a:r>
              <a:rPr lang="it-IT" dirty="0"/>
              <a:t>RM1: </a:t>
            </a:r>
            <a:r>
              <a:rPr lang="it-IT" dirty="0" err="1"/>
              <a:t>additional</a:t>
            </a:r>
            <a:r>
              <a:rPr lang="it-IT" dirty="0"/>
              <a:t> 2k for CNAO split data </a:t>
            </a:r>
            <a:r>
              <a:rPr lang="it-IT" dirty="0" err="1"/>
              <a:t>taking</a:t>
            </a:r>
            <a:r>
              <a:rPr lang="it-IT" dirty="0"/>
              <a:t> (and no more INFN van)</a:t>
            </a:r>
          </a:p>
          <a:p>
            <a:endParaRPr lang="it-IT" dirty="0"/>
          </a:p>
          <a:p>
            <a:r>
              <a:rPr lang="it-IT" dirty="0"/>
              <a:t>PhD quota: Free the V. Boccia (Japan) quota;  </a:t>
            </a:r>
          </a:p>
          <a:p>
            <a:r>
              <a:rPr lang="it-IT" dirty="0"/>
              <a:t>                         A. De Gregorio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a PhD (and </a:t>
            </a:r>
            <a:r>
              <a:rPr lang="it-IT" dirty="0" err="1"/>
              <a:t>not</a:t>
            </a:r>
            <a:r>
              <a:rPr lang="it-IT" dirty="0"/>
              <a:t> on FOOT…) ??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Additional</a:t>
            </a:r>
            <a:r>
              <a:rPr lang="it-IT" dirty="0"/>
              <a:t> SJ </a:t>
            </a:r>
            <a:r>
              <a:rPr lang="it-IT" dirty="0" err="1"/>
              <a:t>unlocking</a:t>
            </a:r>
            <a:r>
              <a:rPr lang="it-IT" dirty="0"/>
              <a:t> in </a:t>
            </a:r>
            <a:r>
              <a:rPr lang="it-IT" dirty="0" err="1"/>
              <a:t>september</a:t>
            </a:r>
            <a:endParaRPr lang="it-IT" dirty="0"/>
          </a:p>
          <a:p>
            <a:endParaRPr lang="it-IT" dirty="0"/>
          </a:p>
        </p:txBody>
      </p:sp>
      <p:pic>
        <p:nvPicPr>
          <p:cNvPr id="2" name="Picture 5" descr="FOOT_logo.gif">
            <a:extLst>
              <a:ext uri="{FF2B5EF4-FFF2-40B4-BE49-F238E27FC236}">
                <a16:creationId xmlns:a16="http://schemas.microsoft.com/office/drawing/2014/main" id="{199DCBDE-DAD0-A98A-048F-A56CBEED0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61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AC7E7A0-D5BF-4E63-9505-E75954FD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/>
              <a:pPr algn="r"/>
              <a:t>29</a:t>
            </a:fld>
            <a:endParaRPr lang="en-US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C1F8B3-86AD-47F3-A617-2DF375D227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3982" y="722917"/>
            <a:ext cx="8858242" cy="4081199"/>
          </a:xfrm>
        </p:spPr>
        <p:txBody>
          <a:bodyPr>
            <a:noAutofit/>
          </a:bodyPr>
          <a:lstStyle/>
          <a:p>
            <a:pPr marL="327" indent="0">
              <a:lnSpc>
                <a:spcPct val="110000"/>
              </a:lnSpc>
              <a:buNone/>
            </a:pPr>
            <a:r>
              <a:rPr lang="it-IT" sz="1800" dirty="0" err="1"/>
              <a:t>We</a:t>
            </a:r>
            <a:r>
              <a:rPr lang="it-IT" sz="1800" dirty="0"/>
              <a:t> are </a:t>
            </a:r>
            <a:r>
              <a:rPr lang="it-IT" sz="1800" dirty="0" err="1"/>
              <a:t>continuing</a:t>
            </a:r>
            <a:r>
              <a:rPr lang="it-IT" sz="1800" dirty="0"/>
              <a:t> to </a:t>
            </a:r>
            <a:r>
              <a:rPr lang="it-IT" sz="1800" dirty="0" err="1"/>
              <a:t>understand</a:t>
            </a:r>
            <a:r>
              <a:rPr lang="it-IT" sz="1800" dirty="0"/>
              <a:t> the </a:t>
            </a:r>
            <a:r>
              <a:rPr lang="it-IT" sz="1800" dirty="0" err="1"/>
              <a:t>electronic</a:t>
            </a:r>
            <a:r>
              <a:rPr lang="it-IT" sz="1800" dirty="0"/>
              <a:t> detector</a:t>
            </a:r>
          </a:p>
          <a:p>
            <a:pPr marL="327" indent="0">
              <a:lnSpc>
                <a:spcPct val="110000"/>
              </a:lnSpc>
              <a:buNone/>
            </a:pPr>
            <a:r>
              <a:rPr lang="it-IT" sz="1800" dirty="0" err="1"/>
              <a:t>We’re</a:t>
            </a:r>
            <a:r>
              <a:rPr lang="it-IT" sz="1800" dirty="0"/>
              <a:t> working </a:t>
            </a:r>
            <a:r>
              <a:rPr lang="it-IT" sz="1800" dirty="0" err="1"/>
              <a:t>also</a:t>
            </a:r>
            <a:r>
              <a:rPr lang="it-IT" sz="1800" dirty="0"/>
              <a:t> on some </a:t>
            </a:r>
            <a:r>
              <a:rPr lang="it-IT" sz="1800" dirty="0" err="1"/>
              <a:t>improvements</a:t>
            </a:r>
            <a:r>
              <a:rPr lang="it-IT" sz="1800" dirty="0"/>
              <a:t>: new VTX (+</a:t>
            </a:r>
            <a:r>
              <a:rPr lang="it-IT" sz="1800" dirty="0" err="1"/>
              <a:t>old</a:t>
            </a:r>
            <a:r>
              <a:rPr lang="it-IT" sz="1800" dirty="0"/>
              <a:t> </a:t>
            </a:r>
            <a:r>
              <a:rPr lang="it-IT" sz="1800" dirty="0" err="1"/>
              <a:t>spare</a:t>
            </a:r>
            <a:r>
              <a:rPr lang="it-IT" sz="1800" dirty="0"/>
              <a:t> </a:t>
            </a:r>
            <a:r>
              <a:rPr lang="it-IT" sz="1800" dirty="0" err="1"/>
              <a:t>sensors</a:t>
            </a:r>
            <a:r>
              <a:rPr lang="it-IT" sz="1800" dirty="0"/>
              <a:t>), new TW, NIT</a:t>
            </a:r>
          </a:p>
          <a:p>
            <a:pPr marL="327" indent="0">
              <a:lnSpc>
                <a:spcPct val="110000"/>
              </a:lnSpc>
              <a:buNone/>
            </a:pPr>
            <a:r>
              <a:rPr lang="it-IT" sz="1800" dirty="0" err="1"/>
              <a:t>Continuing</a:t>
            </a:r>
            <a:r>
              <a:rPr lang="it-IT" sz="1800" dirty="0"/>
              <a:t> the </a:t>
            </a:r>
            <a:r>
              <a:rPr lang="it-IT" sz="1800" dirty="0" err="1"/>
              <a:t>process</a:t>
            </a:r>
            <a:r>
              <a:rPr lang="it-IT" sz="1800" dirty="0"/>
              <a:t> to produce cross </a:t>
            </a:r>
            <a:r>
              <a:rPr lang="it-IT" sz="1800" dirty="0" err="1"/>
              <a:t>section</a:t>
            </a:r>
            <a:r>
              <a:rPr lang="it-IT" sz="1800" dirty="0"/>
              <a:t> </a:t>
            </a:r>
            <a:r>
              <a:rPr lang="it-IT" sz="1800" dirty="0" err="1"/>
              <a:t>results</a:t>
            </a:r>
            <a:r>
              <a:rPr lang="it-IT" sz="1800" dirty="0"/>
              <a:t> </a:t>
            </a: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>
                <a:sym typeface="Wingdings" panose="05000000000000000000" pitchFamily="2" charset="2"/>
              </a:rPr>
              <a:t>aiming</a:t>
            </a:r>
            <a:r>
              <a:rPr lang="it-IT" sz="1800" dirty="0">
                <a:sym typeface="Wingdings" panose="05000000000000000000" pitchFamily="2" charset="2"/>
              </a:rPr>
              <a:t> </a:t>
            </a:r>
            <a:r>
              <a:rPr lang="it-IT" sz="1800" dirty="0" err="1">
                <a:sym typeface="Wingdings" panose="05000000000000000000" pitchFamily="2" charset="2"/>
              </a:rPr>
              <a:t>at</a:t>
            </a:r>
            <a:r>
              <a:rPr lang="it-IT" sz="1800" dirty="0">
                <a:sym typeface="Wingdings" panose="05000000000000000000" pitchFamily="2" charset="2"/>
              </a:rPr>
              <a:t> high </a:t>
            </a:r>
            <a:r>
              <a:rPr lang="it-IT" sz="1800" dirty="0" err="1">
                <a:sym typeface="Wingdings" panose="05000000000000000000" pitchFamily="2" charset="2"/>
              </a:rPr>
              <a:t>ranked</a:t>
            </a:r>
            <a:r>
              <a:rPr lang="it-IT" sz="1800" dirty="0">
                <a:sym typeface="Wingdings" panose="05000000000000000000" pitchFamily="2" charset="2"/>
              </a:rPr>
              <a:t> journals</a:t>
            </a:r>
            <a:endParaRPr lang="it-IT" sz="1800" dirty="0"/>
          </a:p>
          <a:p>
            <a:pPr marL="327" indent="0">
              <a:lnSpc>
                <a:spcPct val="110000"/>
              </a:lnSpc>
              <a:buNone/>
            </a:pPr>
            <a:r>
              <a:rPr lang="it-IT" sz="1800" dirty="0" err="1"/>
              <a:t>We</a:t>
            </a:r>
            <a:r>
              <a:rPr lang="it-IT" sz="1800" dirty="0"/>
              <a:t> </a:t>
            </a:r>
            <a:r>
              <a:rPr lang="it-IT" sz="1800" dirty="0" err="1"/>
              <a:t>have</a:t>
            </a:r>
            <a:r>
              <a:rPr lang="it-IT" sz="1800" dirty="0"/>
              <a:t> split in </a:t>
            </a:r>
            <a:r>
              <a:rPr lang="it-IT" sz="1800" dirty="0" err="1"/>
              <a:t>two</a:t>
            </a:r>
            <a:r>
              <a:rPr lang="it-IT" sz="1800" dirty="0"/>
              <a:t> the CNAO 2025 data </a:t>
            </a:r>
            <a:r>
              <a:rPr lang="it-IT" sz="1800" dirty="0" err="1"/>
              <a:t>taking</a:t>
            </a:r>
            <a:r>
              <a:rPr lang="it-IT" sz="1800" dirty="0"/>
              <a:t> for tracking studies (more costs)</a:t>
            </a:r>
          </a:p>
          <a:p>
            <a:pPr marL="327" indent="0">
              <a:lnSpc>
                <a:spcPct val="110000"/>
              </a:lnSpc>
              <a:buNone/>
            </a:pPr>
            <a:r>
              <a:rPr lang="it-IT" sz="1800" dirty="0" err="1"/>
              <a:t>We</a:t>
            </a:r>
            <a:r>
              <a:rPr lang="it-IT" sz="1800" dirty="0"/>
              <a:t> </a:t>
            </a:r>
            <a:r>
              <a:rPr lang="it-IT" sz="1800" dirty="0" err="1"/>
              <a:t>have</a:t>
            </a:r>
            <a:r>
              <a:rPr lang="it-IT" sz="1800" dirty="0"/>
              <a:t> </a:t>
            </a:r>
            <a:r>
              <a:rPr lang="it-IT" sz="1800" dirty="0" err="1"/>
              <a:t>submitted</a:t>
            </a:r>
            <a:r>
              <a:rPr lang="it-IT" sz="1800" dirty="0"/>
              <a:t> a project on the ESA PAC  (GSI). </a:t>
            </a:r>
            <a:r>
              <a:rPr lang="it-IT" sz="1800" dirty="0" err="1"/>
              <a:t>If</a:t>
            </a:r>
            <a:r>
              <a:rPr lang="it-IT" sz="1800" dirty="0"/>
              <a:t> </a:t>
            </a:r>
            <a:r>
              <a:rPr lang="it-IT" sz="1800" dirty="0" err="1"/>
              <a:t>accepted</a:t>
            </a:r>
            <a:r>
              <a:rPr lang="it-IT" sz="1800" dirty="0"/>
              <a:t> </a:t>
            </a:r>
            <a:r>
              <a:rPr lang="it-IT" sz="1800" dirty="0" err="1"/>
              <a:t>they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</a:t>
            </a:r>
            <a:r>
              <a:rPr lang="it-IT" sz="1800" dirty="0" err="1"/>
              <a:t>pay</a:t>
            </a:r>
            <a:r>
              <a:rPr lang="it-IT" sz="1800" dirty="0"/>
              <a:t> for the </a:t>
            </a:r>
            <a:r>
              <a:rPr lang="it-IT" sz="1800" dirty="0" err="1"/>
              <a:t>beam</a:t>
            </a:r>
            <a:r>
              <a:rPr lang="it-IT" sz="1800" dirty="0"/>
              <a:t>.</a:t>
            </a:r>
          </a:p>
          <a:p>
            <a:pPr marL="327" indent="0">
              <a:lnSpc>
                <a:spcPct val="110000"/>
              </a:lnSpc>
              <a:buNone/>
            </a:pPr>
            <a:r>
              <a:rPr lang="it-IT" sz="1800" dirty="0" err="1"/>
              <a:t>We</a:t>
            </a:r>
            <a:r>
              <a:rPr lang="it-IT" sz="1800" dirty="0"/>
              <a:t> continue to </a:t>
            </a:r>
            <a:r>
              <a:rPr lang="it-IT" sz="1800" dirty="0" err="1"/>
              <a:t>keep</a:t>
            </a:r>
            <a:r>
              <a:rPr lang="it-IT" sz="1800" dirty="0"/>
              <a:t> an </a:t>
            </a:r>
            <a:r>
              <a:rPr lang="it-IT" sz="1800" dirty="0" err="1"/>
              <a:t>eye</a:t>
            </a:r>
            <a:r>
              <a:rPr lang="it-IT" sz="1800" dirty="0"/>
              <a:t> on </a:t>
            </a:r>
            <a:r>
              <a:rPr lang="it-IT" sz="1800" dirty="0" err="1"/>
              <a:t>financial</a:t>
            </a:r>
            <a:r>
              <a:rPr lang="it-IT" sz="1800" dirty="0"/>
              <a:t> </a:t>
            </a:r>
            <a:r>
              <a:rPr lang="it-IT" sz="1800" dirty="0" err="1"/>
              <a:t>opportunities</a:t>
            </a:r>
            <a:r>
              <a:rPr lang="it-IT" sz="1800" dirty="0"/>
              <a:t> </a:t>
            </a:r>
            <a:r>
              <a:rPr lang="it-IT" sz="1800" dirty="0" err="1"/>
              <a:t>that</a:t>
            </a:r>
            <a:r>
              <a:rPr lang="it-IT" sz="1800" dirty="0"/>
              <a:t> </a:t>
            </a:r>
            <a:r>
              <a:rPr lang="it-IT" sz="1800" dirty="0" err="1"/>
              <a:t>might</a:t>
            </a:r>
            <a:r>
              <a:rPr lang="it-IT" sz="1800" dirty="0"/>
              <a:t> </a:t>
            </a:r>
            <a:r>
              <a:rPr lang="it-IT" sz="1800" dirty="0" err="1"/>
              <a:t>change</a:t>
            </a:r>
            <a:r>
              <a:rPr lang="it-IT" sz="1800" dirty="0"/>
              <a:t> (</a:t>
            </a:r>
            <a:r>
              <a:rPr lang="it-IT" sz="1800" dirty="0" err="1"/>
              <a:t>improve</a:t>
            </a:r>
            <a:r>
              <a:rPr lang="it-IT" sz="1800" dirty="0"/>
              <a:t>) the plan! (e.g. GER-ITA MAECI, ERC </a:t>
            </a:r>
            <a:r>
              <a:rPr lang="it-IT" sz="1800" dirty="0" err="1"/>
              <a:t>starting</a:t>
            </a:r>
            <a:r>
              <a:rPr lang="it-IT" sz="1800" dirty="0"/>
              <a:t>, ….)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F6DAFE85-4727-3E4C-8006-B56627576C08}"/>
              </a:ext>
            </a:extLst>
          </p:cNvPr>
          <p:cNvSpPr txBox="1">
            <a:spLocks/>
          </p:cNvSpPr>
          <p:nvPr/>
        </p:nvSpPr>
        <p:spPr>
          <a:xfrm>
            <a:off x="414068" y="159117"/>
            <a:ext cx="8479766" cy="516595"/>
          </a:xfrm>
          <a:prstGeom prst="rect">
            <a:avLst/>
          </a:prstGeom>
        </p:spPr>
        <p:txBody>
          <a:bodyPr lIns="82945" tIns="41473" rIns="82945" bIns="41473" anchor="ctr">
            <a:noAutofit/>
          </a:bodyPr>
          <a:lstStyle>
            <a:lvl1pPr algn="l" defTabSz="8294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00" dirty="0" err="1">
                <a:solidFill>
                  <a:srgbClr val="990000"/>
                </a:solidFill>
              </a:rPr>
              <a:t>Conclusions</a:t>
            </a:r>
            <a:endParaRPr lang="it-IT" sz="2700" dirty="0">
              <a:solidFill>
                <a:srgbClr val="990000"/>
              </a:solidFill>
            </a:endParaRPr>
          </a:p>
        </p:txBody>
      </p:sp>
      <p:pic>
        <p:nvPicPr>
          <p:cNvPr id="5" name="Elemento grafico 4" descr="Tiro a segno con riempimento a tinta unita">
            <a:extLst>
              <a:ext uri="{FF2B5EF4-FFF2-40B4-BE49-F238E27FC236}">
                <a16:creationId xmlns:a16="http://schemas.microsoft.com/office/drawing/2014/main" id="{3BCC34D7-EEAF-46C5-8C83-28A15D9E2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82" y="4393170"/>
            <a:ext cx="374917" cy="374917"/>
          </a:xfrm>
          <a:prstGeom prst="rect">
            <a:avLst/>
          </a:prstGeom>
        </p:spPr>
      </p:pic>
      <p:pic>
        <p:nvPicPr>
          <p:cNvPr id="7" name="Picture 5" descr="FOOT_logo.gif">
            <a:extLst>
              <a:ext uri="{FF2B5EF4-FFF2-40B4-BE49-F238E27FC236}">
                <a16:creationId xmlns:a16="http://schemas.microsoft.com/office/drawing/2014/main" id="{6E947664-C7F4-4A40-8397-F85BBD762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6532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36A60D3-035C-70A4-DDE5-FCC97DEB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3863"/>
            <a:ext cx="7886700" cy="602849"/>
          </a:xfrm>
        </p:spPr>
        <p:txBody>
          <a:bodyPr/>
          <a:lstStyle/>
          <a:p>
            <a:r>
              <a:rPr lang="it-IT" sz="2400" b="1" dirty="0">
                <a:solidFill>
                  <a:srgbClr val="C00000"/>
                </a:solidFill>
              </a:rPr>
              <a:t>FOOT </a:t>
            </a:r>
            <a:r>
              <a:rPr lang="it-IT" sz="2400" b="1" dirty="0" err="1">
                <a:solidFill>
                  <a:srgbClr val="C00000"/>
                </a:solidFill>
              </a:rPr>
              <a:t>Purposes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FOOT_logo.gif">
            <a:extLst>
              <a:ext uri="{FF2B5EF4-FFF2-40B4-BE49-F238E27FC236}">
                <a16:creationId xmlns:a16="http://schemas.microsoft.com/office/drawing/2014/main" id="{5A8F4D7E-685B-6312-BF1B-0F907AB65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53" y="85947"/>
            <a:ext cx="1146269" cy="11462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31BF35-9D13-5C94-1BC8-68530476F138}"/>
              </a:ext>
            </a:extLst>
          </p:cNvPr>
          <p:cNvSpPr txBox="1"/>
          <p:nvPr/>
        </p:nvSpPr>
        <p:spPr>
          <a:xfrm>
            <a:off x="324759" y="833103"/>
            <a:ext cx="568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/>
              <a:t>Measurement</a:t>
            </a:r>
            <a:r>
              <a:rPr lang="it-IT" sz="1800" dirty="0"/>
              <a:t> of </a:t>
            </a:r>
            <a:r>
              <a:rPr lang="it-IT" sz="1800" dirty="0" err="1"/>
              <a:t>fragmentation</a:t>
            </a:r>
            <a:r>
              <a:rPr lang="it-IT" sz="1800" dirty="0"/>
              <a:t> cross </a:t>
            </a:r>
            <a:r>
              <a:rPr lang="it-IT" sz="1800" dirty="0" err="1"/>
              <a:t>sections</a:t>
            </a:r>
            <a:r>
              <a:rPr lang="it-IT" sz="1800" dirty="0"/>
              <a:t> </a:t>
            </a:r>
            <a:endParaRPr lang="it-IT" sz="1200" dirty="0"/>
          </a:p>
          <a:p>
            <a:r>
              <a:rPr lang="it-IT" sz="1800" dirty="0"/>
              <a:t>for </a:t>
            </a:r>
            <a:r>
              <a:rPr lang="it-IT" sz="1800" b="1" dirty="0" err="1">
                <a:solidFill>
                  <a:srgbClr val="0070C0"/>
                </a:solidFill>
              </a:rPr>
              <a:t>Hadrontherapy</a:t>
            </a:r>
            <a:r>
              <a:rPr lang="it-IT" sz="1800" dirty="0"/>
              <a:t> and </a:t>
            </a:r>
            <a:r>
              <a:rPr lang="it-IT" sz="1800" b="1" dirty="0">
                <a:solidFill>
                  <a:srgbClr val="0070C0"/>
                </a:solidFill>
              </a:rPr>
              <a:t>deep </a:t>
            </a:r>
            <a:r>
              <a:rPr lang="it-IT" sz="1800" b="1" dirty="0" err="1">
                <a:solidFill>
                  <a:srgbClr val="0070C0"/>
                </a:solidFill>
              </a:rPr>
              <a:t>space</a:t>
            </a:r>
            <a:r>
              <a:rPr lang="it-IT" sz="1800" b="1" dirty="0">
                <a:solidFill>
                  <a:srgbClr val="0070C0"/>
                </a:solidFill>
              </a:rPr>
              <a:t> </a:t>
            </a:r>
            <a:r>
              <a:rPr lang="it-IT" sz="1800" b="1" dirty="0" err="1">
                <a:solidFill>
                  <a:srgbClr val="0070C0"/>
                </a:solidFill>
              </a:rPr>
              <a:t>radioprotection</a:t>
            </a:r>
            <a:endParaRPr lang="en-US" sz="1800" b="1" dirty="0">
              <a:solidFill>
                <a:srgbClr val="0070C0"/>
              </a:solidFill>
            </a:endParaRP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CD99199-597A-26B3-09D8-BD48CB1B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23" t="3134" r="9579"/>
          <a:stretch>
            <a:fillRect/>
          </a:stretch>
        </p:blipFill>
        <p:spPr>
          <a:xfrm>
            <a:off x="129324" y="2277939"/>
            <a:ext cx="3401732" cy="2490642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0455583-2EE1-29E9-9C34-D64081938DB6}"/>
              </a:ext>
            </a:extLst>
          </p:cNvPr>
          <p:cNvSpPr txBox="1"/>
          <p:nvPr/>
        </p:nvSpPr>
        <p:spPr>
          <a:xfrm>
            <a:off x="3545329" y="1858946"/>
            <a:ext cx="1788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Traditional</a:t>
            </a:r>
            <a:r>
              <a:rPr lang="it-IT" sz="1200" dirty="0"/>
              <a:t> </a:t>
            </a:r>
            <a:r>
              <a:rPr lang="it-IT" sz="1200" dirty="0" err="1"/>
              <a:t>radiotherapy</a:t>
            </a:r>
            <a:endParaRPr lang="en-US" sz="12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4AFD4C-147D-C012-41CF-AC5487FD97CE}"/>
              </a:ext>
            </a:extLst>
          </p:cNvPr>
          <p:cNvSpPr txBox="1"/>
          <p:nvPr/>
        </p:nvSpPr>
        <p:spPr>
          <a:xfrm>
            <a:off x="3570403" y="3387432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Particle</a:t>
            </a:r>
            <a:r>
              <a:rPr lang="it-IT" sz="1200" dirty="0"/>
              <a:t> therapy</a:t>
            </a:r>
            <a:endParaRPr lang="en-US" sz="1200" dirty="0"/>
          </a:p>
        </p:txBody>
      </p:sp>
      <p:pic>
        <p:nvPicPr>
          <p:cNvPr id="13" name="earth_rise.jpg" descr="earth_rise.jpg">
            <a:extLst>
              <a:ext uri="{FF2B5EF4-FFF2-40B4-BE49-F238E27FC236}">
                <a16:creationId xmlns:a16="http://schemas.microsoft.com/office/drawing/2014/main" id="{B9C11BCC-3994-9F9A-57C7-6FC0EA37C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0" b="29544"/>
          <a:stretch/>
        </p:blipFill>
        <p:spPr>
          <a:xfrm>
            <a:off x="6024193" y="2059033"/>
            <a:ext cx="2672034" cy="1980266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CEE9CAFD-F3C7-6318-F843-DB4BA96EB9AB}"/>
              </a:ext>
            </a:extLst>
          </p:cNvPr>
          <p:cNvSpPr/>
          <p:nvPr/>
        </p:nvSpPr>
        <p:spPr>
          <a:xfrm>
            <a:off x="5619580" y="57310"/>
            <a:ext cx="2289956" cy="12017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00C3516-9568-A021-24A8-70390CF34232}"/>
              </a:ext>
            </a:extLst>
          </p:cNvPr>
          <p:cNvSpPr txBox="1"/>
          <p:nvPr/>
        </p:nvSpPr>
        <p:spPr>
          <a:xfrm>
            <a:off x="6024193" y="1554536"/>
            <a:ext cx="2884137" cy="542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083" rIns="18083">
            <a:spAutoFit/>
          </a:bodyPr>
          <a:lstStyle/>
          <a:p>
            <a:pPr defTabSz="361640">
              <a:defRPr sz="3700" b="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z="1463" dirty="0">
                <a:solidFill>
                  <a:schemeClr val="accent1"/>
                </a:solidFill>
              </a:rPr>
              <a:t>Spacecraft shielding</a:t>
            </a:r>
          </a:p>
          <a:p>
            <a:pPr defTabSz="361640">
              <a:defRPr sz="3700" b="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z="1463" dirty="0">
                <a:solidFill>
                  <a:schemeClr val="accent1"/>
                </a:solidFill>
              </a:rPr>
              <a:t>Radio-protection in Space</a:t>
            </a:r>
          </a:p>
        </p:txBody>
      </p:sp>
      <p:grpSp>
        <p:nvGrpSpPr>
          <p:cNvPr id="15" name="Group">
            <a:extLst>
              <a:ext uri="{FF2B5EF4-FFF2-40B4-BE49-F238E27FC236}">
                <a16:creationId xmlns:a16="http://schemas.microsoft.com/office/drawing/2014/main" id="{5C24157A-8202-C50B-81F4-60A542354319}"/>
              </a:ext>
            </a:extLst>
          </p:cNvPr>
          <p:cNvGrpSpPr/>
          <p:nvPr/>
        </p:nvGrpSpPr>
        <p:grpSpPr>
          <a:xfrm>
            <a:off x="6162468" y="2067576"/>
            <a:ext cx="1246585" cy="1383950"/>
            <a:chOff x="0" y="0"/>
            <a:chExt cx="3151858" cy="3499172"/>
          </a:xfrm>
        </p:grpSpPr>
        <p:pic>
          <p:nvPicPr>
            <p:cNvPr id="16" name="Picture 34" descr="Picture 34">
              <a:extLst>
                <a:ext uri="{FF2B5EF4-FFF2-40B4-BE49-F238E27FC236}">
                  <a16:creationId xmlns:a16="http://schemas.microsoft.com/office/drawing/2014/main" id="{36DB60E7-AED7-271E-594C-6C8EC6880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15718"/>
              <a:ext cx="2395616" cy="23834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Straight Arrow Connector 8">
              <a:extLst>
                <a:ext uri="{FF2B5EF4-FFF2-40B4-BE49-F238E27FC236}">
                  <a16:creationId xmlns:a16="http://schemas.microsoft.com/office/drawing/2014/main" id="{87375D6A-3258-692A-171A-EDDB0C467F7D}"/>
                </a:ext>
              </a:extLst>
            </p:cNvPr>
            <p:cNvSpPr/>
            <p:nvPr/>
          </p:nvSpPr>
          <p:spPr>
            <a:xfrm flipH="1">
              <a:off x="566286" y="278061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18" name="Straight Arrow Connector 13">
              <a:extLst>
                <a:ext uri="{FF2B5EF4-FFF2-40B4-BE49-F238E27FC236}">
                  <a16:creationId xmlns:a16="http://schemas.microsoft.com/office/drawing/2014/main" id="{FF5DCB74-3E18-5BF1-B648-7E9EC6F6F3BF}"/>
                </a:ext>
              </a:extLst>
            </p:cNvPr>
            <p:cNvSpPr/>
            <p:nvPr/>
          </p:nvSpPr>
          <p:spPr>
            <a:xfrm flipH="1">
              <a:off x="860754" y="194604"/>
              <a:ext cx="696848" cy="860925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19" name="Straight Arrow Connector 14">
              <a:extLst>
                <a:ext uri="{FF2B5EF4-FFF2-40B4-BE49-F238E27FC236}">
                  <a16:creationId xmlns:a16="http://schemas.microsoft.com/office/drawing/2014/main" id="{CD45A56A-3F0C-DDA5-42C6-552F83A89384}"/>
                </a:ext>
              </a:extLst>
            </p:cNvPr>
            <p:cNvSpPr/>
            <p:nvPr/>
          </p:nvSpPr>
          <p:spPr>
            <a:xfrm flipH="1">
              <a:off x="1173897" y="125661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0" name="Straight Arrow Connector 15">
              <a:extLst>
                <a:ext uri="{FF2B5EF4-FFF2-40B4-BE49-F238E27FC236}">
                  <a16:creationId xmlns:a16="http://schemas.microsoft.com/office/drawing/2014/main" id="{363B1D7E-59C3-03EE-9B21-D195FC66FBE7}"/>
                </a:ext>
              </a:extLst>
            </p:cNvPr>
            <p:cNvSpPr/>
            <p:nvPr/>
          </p:nvSpPr>
          <p:spPr>
            <a:xfrm flipH="1">
              <a:off x="1524309" y="-1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1" name="Straight Arrow Connector 16">
              <a:extLst>
                <a:ext uri="{FF2B5EF4-FFF2-40B4-BE49-F238E27FC236}">
                  <a16:creationId xmlns:a16="http://schemas.microsoft.com/office/drawing/2014/main" id="{7C705CAF-6137-F0DB-BDB0-511030EC0174}"/>
                </a:ext>
              </a:extLst>
            </p:cNvPr>
            <p:cNvSpPr/>
            <p:nvPr/>
          </p:nvSpPr>
          <p:spPr>
            <a:xfrm flipH="1">
              <a:off x="1663488" y="131856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2" name="Straight Arrow Connector 17">
              <a:extLst>
                <a:ext uri="{FF2B5EF4-FFF2-40B4-BE49-F238E27FC236}">
                  <a16:creationId xmlns:a16="http://schemas.microsoft.com/office/drawing/2014/main" id="{F3C1FF22-6F2A-D35C-CF8A-1C1024812795}"/>
                </a:ext>
              </a:extLst>
            </p:cNvPr>
            <p:cNvSpPr/>
            <p:nvPr/>
          </p:nvSpPr>
          <p:spPr>
            <a:xfrm flipH="1">
              <a:off x="1964934" y="108020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3" name="Straight Arrow Connector 18">
              <a:extLst>
                <a:ext uri="{FF2B5EF4-FFF2-40B4-BE49-F238E27FC236}">
                  <a16:creationId xmlns:a16="http://schemas.microsoft.com/office/drawing/2014/main" id="{80E3B42B-BC81-460A-B1AD-811F245B1EC3}"/>
                </a:ext>
              </a:extLst>
            </p:cNvPr>
            <p:cNvSpPr/>
            <p:nvPr/>
          </p:nvSpPr>
          <p:spPr>
            <a:xfrm flipH="1">
              <a:off x="2082471" y="260420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4" name="Straight Arrow Connector 19">
              <a:extLst>
                <a:ext uri="{FF2B5EF4-FFF2-40B4-BE49-F238E27FC236}">
                  <a16:creationId xmlns:a16="http://schemas.microsoft.com/office/drawing/2014/main" id="{F9CAECCC-25B8-B59E-DCA8-74338A73889D}"/>
                </a:ext>
              </a:extLst>
            </p:cNvPr>
            <p:cNvSpPr/>
            <p:nvPr/>
          </p:nvSpPr>
          <p:spPr>
            <a:xfrm flipH="1">
              <a:off x="2287791" y="287158"/>
              <a:ext cx="696848" cy="860925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5" name="Straight Arrow Connector 20">
              <a:extLst>
                <a:ext uri="{FF2B5EF4-FFF2-40B4-BE49-F238E27FC236}">
                  <a16:creationId xmlns:a16="http://schemas.microsoft.com/office/drawing/2014/main" id="{0301DBDC-7D35-651C-644C-E0F1F5D0D1C1}"/>
                </a:ext>
              </a:extLst>
            </p:cNvPr>
            <p:cNvSpPr/>
            <p:nvPr/>
          </p:nvSpPr>
          <p:spPr>
            <a:xfrm flipH="1">
              <a:off x="2316711" y="565220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6" name="Straight Arrow Connector 21">
              <a:extLst>
                <a:ext uri="{FF2B5EF4-FFF2-40B4-BE49-F238E27FC236}">
                  <a16:creationId xmlns:a16="http://schemas.microsoft.com/office/drawing/2014/main" id="{61C6B5E3-EF35-403E-7AEB-EBB8A471F64A}"/>
                </a:ext>
              </a:extLst>
            </p:cNvPr>
            <p:cNvSpPr/>
            <p:nvPr/>
          </p:nvSpPr>
          <p:spPr>
            <a:xfrm flipH="1">
              <a:off x="2416191" y="717620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7" name="Straight Arrow Connector 22">
              <a:extLst>
                <a:ext uri="{FF2B5EF4-FFF2-40B4-BE49-F238E27FC236}">
                  <a16:creationId xmlns:a16="http://schemas.microsoft.com/office/drawing/2014/main" id="{C91BF76B-72CD-E329-FE18-CF54A5984B6B}"/>
                </a:ext>
              </a:extLst>
            </p:cNvPr>
            <p:cNvSpPr/>
            <p:nvPr/>
          </p:nvSpPr>
          <p:spPr>
            <a:xfrm flipH="1">
              <a:off x="2455011" y="1005483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8" name="Straight Arrow Connector 23">
              <a:extLst>
                <a:ext uri="{FF2B5EF4-FFF2-40B4-BE49-F238E27FC236}">
                  <a16:creationId xmlns:a16="http://schemas.microsoft.com/office/drawing/2014/main" id="{DDC36204-0BE6-00A8-F751-FB06A03B9111}"/>
                </a:ext>
              </a:extLst>
            </p:cNvPr>
            <p:cNvSpPr/>
            <p:nvPr/>
          </p:nvSpPr>
          <p:spPr>
            <a:xfrm flipH="1">
              <a:off x="2430893" y="1333978"/>
              <a:ext cx="696849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9" name="Straight Arrow Connector 24">
              <a:extLst>
                <a:ext uri="{FF2B5EF4-FFF2-40B4-BE49-F238E27FC236}">
                  <a16:creationId xmlns:a16="http://schemas.microsoft.com/office/drawing/2014/main" id="{B148FBFF-97CD-D462-47BE-DEBA091A5990}"/>
                </a:ext>
              </a:extLst>
            </p:cNvPr>
            <p:cNvSpPr/>
            <p:nvPr/>
          </p:nvSpPr>
          <p:spPr>
            <a:xfrm flipH="1">
              <a:off x="2338837" y="1740745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30" name="Straight Arrow Connector 25">
              <a:extLst>
                <a:ext uri="{FF2B5EF4-FFF2-40B4-BE49-F238E27FC236}">
                  <a16:creationId xmlns:a16="http://schemas.microsoft.com/office/drawing/2014/main" id="{BFC7BF76-B246-5934-E20F-DB094B64C183}"/>
                </a:ext>
              </a:extLst>
            </p:cNvPr>
            <p:cNvSpPr/>
            <p:nvPr/>
          </p:nvSpPr>
          <p:spPr>
            <a:xfrm flipH="1">
              <a:off x="2215363" y="2171207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E8A2395-74F1-4782-7A39-CDD0FAFFD6C8}"/>
              </a:ext>
            </a:extLst>
          </p:cNvPr>
          <p:cNvSpPr txBox="1"/>
          <p:nvPr/>
        </p:nvSpPr>
        <p:spPr>
          <a:xfrm>
            <a:off x="5687340" y="158951"/>
            <a:ext cx="1175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p + C, O, N</a:t>
            </a:r>
          </a:p>
          <a:p>
            <a:r>
              <a:rPr lang="it-IT" sz="1400" b="1" dirty="0"/>
              <a:t>C + C, O, Si</a:t>
            </a:r>
          </a:p>
          <a:p>
            <a:r>
              <a:rPr lang="it-IT" sz="1400" b="1" dirty="0"/>
              <a:t>O + C, O</a:t>
            </a:r>
          </a:p>
          <a:p>
            <a:r>
              <a:rPr lang="en-US" sz="1400" b="1" dirty="0"/>
              <a:t>Fe + C, Si, 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12D3D7E3-7454-9F37-606E-D595CE3E125F}"/>
                  </a:ext>
                </a:extLst>
              </p:cNvPr>
              <p:cNvSpPr txBox="1"/>
              <p:nvPr/>
            </p:nvSpPr>
            <p:spPr>
              <a:xfrm>
                <a:off x="6829211" y="254898"/>
                <a:ext cx="1114344" cy="600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num>
                        <m:den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l-GR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𝜴</m:t>
                          </m:r>
                        </m:den>
                      </m:f>
                      <m:r>
                        <a:rPr lang="it-IT" sz="1600" b="1" i="1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num>
                        <m:den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𝐝</m:t>
                          </m:r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it-IT" sz="1600" b="1">
                                  <a:latin typeface="Cambria Math" panose="02040503050406030204" pitchFamily="18" charset="0"/>
                                </a:rPr>
                                <m:t>𝐤𝐢𝐧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12D3D7E3-7454-9F37-606E-D595CE3E1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211" y="254898"/>
                <a:ext cx="1114344" cy="6003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8773B63-E144-D87A-4FDF-633878CF1DCB}"/>
                  </a:ext>
                </a:extLst>
              </p:cNvPr>
              <p:cNvSpPr txBox="1"/>
              <p:nvPr/>
            </p:nvSpPr>
            <p:spPr>
              <a:xfrm>
                <a:off x="235670" y="1430114"/>
                <a:ext cx="28136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>
                          <a:latin typeface="Cambria Math" panose="02040503050406030204" pitchFamily="18" charset="0"/>
                        </a:rPr>
                        <m:t>80 </m:t>
                      </m:r>
                      <m:r>
                        <m:rPr>
                          <m:sty m:val="p"/>
                        </m:rPr>
                        <a:rPr lang="it-IT" sz="140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it-IT" sz="140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sz="140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𝑘𝑖𝑛</m:t>
                          </m:r>
                        </m:sub>
                      </m:sSub>
                      <m:r>
                        <a:rPr lang="it-IT" sz="1400" i="1">
                          <a:latin typeface="Cambria Math" panose="02040503050406030204" pitchFamily="18" charset="0"/>
                        </a:rPr>
                        <m:t>&lt;400 </m:t>
                      </m:r>
                      <m:r>
                        <m:rPr>
                          <m:sty m:val="p"/>
                        </m:rPr>
                        <a:rPr lang="it-IT" sz="140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it-IT" sz="140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sz="140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8773B63-E144-D87A-4FDF-633878CF1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70" y="1430114"/>
                <a:ext cx="2813675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D1021ACB-3EC3-4C58-3A1C-291A77A82595}"/>
                  </a:ext>
                </a:extLst>
              </p:cNvPr>
              <p:cNvSpPr txBox="1"/>
              <p:nvPr/>
            </p:nvSpPr>
            <p:spPr>
              <a:xfrm>
                <a:off x="3138434" y="1468371"/>
                <a:ext cx="2969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0.5</a:t>
                </a:r>
                <a14:m>
                  <m:oMath xmlns:m="http://schemas.openxmlformats.org/officeDocument/2006/math">
                    <m:r>
                      <a:rPr lang="it-IT" sz="1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400">
                        <a:latin typeface="Cambria Math" panose="02040503050406030204" pitchFamily="18" charset="0"/>
                      </a:rPr>
                      <m:t>GeV</m:t>
                    </m:r>
                    <m:r>
                      <a:rPr lang="it-IT" sz="1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it-IT" sz="1400"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it-IT" sz="14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400">
                        <a:latin typeface="Cambria Math" panose="02040503050406030204" pitchFamily="18" charset="0"/>
                      </a:rPr>
                      <m:t>2 </m:t>
                    </m:r>
                    <m:r>
                      <m:rPr>
                        <m:sty m:val="p"/>
                      </m:rPr>
                      <a:rPr lang="it-IT" sz="1400">
                        <a:latin typeface="Cambria Math" panose="02040503050406030204" pitchFamily="18" charset="0"/>
                      </a:rPr>
                      <m:t>GeV</m:t>
                    </m:r>
                    <m:r>
                      <a:rPr lang="it-IT" sz="1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it-IT" sz="140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D1021ACB-3EC3-4C58-3A1C-291A77A82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434" y="1468371"/>
                <a:ext cx="2969000" cy="307777"/>
              </a:xfrm>
              <a:prstGeom prst="rect">
                <a:avLst/>
              </a:prstGeom>
              <a:blipFill>
                <a:blip r:embed="rId8"/>
                <a:stretch>
                  <a:fillRect l="-616" t="-4000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CAC4A92-21C6-D00B-CAD0-ADA918FF2482}"/>
              </a:ext>
            </a:extLst>
          </p:cNvPr>
          <p:cNvSpPr txBox="1"/>
          <p:nvPr/>
        </p:nvSpPr>
        <p:spPr>
          <a:xfrm>
            <a:off x="5914397" y="999286"/>
            <a:ext cx="1728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Goal </a:t>
            </a:r>
            <a:r>
              <a:rPr lang="it-IT" sz="1400" b="1" dirty="0" err="1"/>
              <a:t>accuracy</a:t>
            </a:r>
            <a:r>
              <a:rPr lang="it-IT" sz="1400" b="1" dirty="0"/>
              <a:t> &lt;5%</a:t>
            </a:r>
            <a:endParaRPr lang="en-US" sz="1400" b="1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6161B96-F143-C508-F975-FCE03ADFAF3A}"/>
              </a:ext>
            </a:extLst>
          </p:cNvPr>
          <p:cNvSpPr txBox="1"/>
          <p:nvPr/>
        </p:nvSpPr>
        <p:spPr>
          <a:xfrm>
            <a:off x="7909930" y="2135945"/>
            <a:ext cx="750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</a:rPr>
              <a:t>Humans</a:t>
            </a:r>
            <a:r>
              <a:rPr lang="it-IT" sz="1200" dirty="0">
                <a:solidFill>
                  <a:schemeClr val="bg1"/>
                </a:solidFill>
              </a:rPr>
              <a:t> to Mars!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088F9D-A7AE-82DE-C658-4E56394EE0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4739"/>
          <a:stretch/>
        </p:blipFill>
        <p:spPr>
          <a:xfrm>
            <a:off x="3557492" y="2075656"/>
            <a:ext cx="2037963" cy="1227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43B46C-CF68-5F8D-2AD4-3289BCFE78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620"/>
          <a:stretch/>
        </p:blipFill>
        <p:spPr>
          <a:xfrm>
            <a:off x="3570402" y="3627770"/>
            <a:ext cx="1747326" cy="1227400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8873F49D-83F6-6151-C330-EAEBFB22C610}"/>
              </a:ext>
            </a:extLst>
          </p:cNvPr>
          <p:cNvSpPr/>
          <p:nvPr/>
        </p:nvSpPr>
        <p:spPr>
          <a:xfrm>
            <a:off x="3570401" y="3900068"/>
            <a:ext cx="121762" cy="6355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688EE04D-5119-BCD8-524D-07267B2863D2}"/>
              </a:ext>
            </a:extLst>
          </p:cNvPr>
          <p:cNvSpPr/>
          <p:nvPr/>
        </p:nvSpPr>
        <p:spPr>
          <a:xfrm>
            <a:off x="5298124" y="3096556"/>
            <a:ext cx="309493" cy="206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719D1347-13A7-86BA-F21C-C91A6B274BBC}"/>
              </a:ext>
            </a:extLst>
          </p:cNvPr>
          <p:cNvSpPr/>
          <p:nvPr/>
        </p:nvSpPr>
        <p:spPr>
          <a:xfrm>
            <a:off x="5280291" y="2096234"/>
            <a:ext cx="309493" cy="206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99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81CDE4-E851-460D-BBD7-9ADD56AF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73" y="186899"/>
            <a:ext cx="5861858" cy="516595"/>
          </a:xfrm>
        </p:spPr>
        <p:txBody>
          <a:bodyPr>
            <a:noAutofit/>
          </a:bodyPr>
          <a:lstStyle/>
          <a:p>
            <a:r>
              <a:rPr lang="it-IT" sz="2700" dirty="0">
                <a:solidFill>
                  <a:srgbClr val="993300"/>
                </a:solidFill>
              </a:rPr>
              <a:t>The FOOT Collaboration (2025)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D4EC42-06BC-47FA-B4CB-6C53B4A35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05" y="3061225"/>
            <a:ext cx="5408595" cy="170603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327" indent="0">
              <a:buNone/>
            </a:pPr>
            <a:r>
              <a:rPr lang="it-IT" sz="1800" dirty="0"/>
              <a:t>99 </a:t>
            </a:r>
            <a:r>
              <a:rPr lang="it-IT" sz="1800" dirty="0" err="1"/>
              <a:t>Authors</a:t>
            </a:r>
            <a:r>
              <a:rPr lang="it-IT" sz="1800" dirty="0"/>
              <a:t> (+6)</a:t>
            </a:r>
          </a:p>
          <a:p>
            <a:pPr marL="327" indent="0">
              <a:buNone/>
            </a:pPr>
            <a:r>
              <a:rPr lang="it-IT" sz="1800" dirty="0"/>
              <a:t>35 Institutions (+2)</a:t>
            </a:r>
          </a:p>
          <a:p>
            <a:pPr marL="327" indent="0">
              <a:buNone/>
            </a:pPr>
            <a:r>
              <a:rPr lang="it-IT" sz="1800" dirty="0" err="1"/>
              <a:t>Italy</a:t>
            </a:r>
            <a:r>
              <a:rPr lang="it-IT" sz="1800" dirty="0"/>
              <a:t>, France, Germany, </a:t>
            </a:r>
            <a:r>
              <a:rPr lang="it-IT" sz="1800" dirty="0">
                <a:solidFill>
                  <a:srgbClr val="C00000"/>
                </a:solidFill>
              </a:rPr>
              <a:t>India</a:t>
            </a:r>
            <a:r>
              <a:rPr lang="it-IT" sz="1800" dirty="0"/>
              <a:t>, Japan, Cuba</a:t>
            </a:r>
          </a:p>
          <a:p>
            <a:pPr marL="327" indent="0">
              <a:buNone/>
            </a:pPr>
            <a:r>
              <a:rPr lang="it-IT" sz="1800" dirty="0"/>
              <a:t>3 </a:t>
            </a:r>
            <a:r>
              <a:rPr lang="it-IT" sz="1800" dirty="0" err="1"/>
              <a:t>Continents</a:t>
            </a:r>
            <a:r>
              <a:rPr lang="it-IT" sz="1800" dirty="0"/>
              <a:t>  (Europe, Asia, America)</a:t>
            </a:r>
          </a:p>
          <a:p>
            <a:endParaRPr lang="it-IT" sz="1800" dirty="0"/>
          </a:p>
          <a:p>
            <a:endParaRPr lang="it-IT" sz="180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197785-06A6-4E1C-8FBC-3FC451F31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AA77C4C-9EF3-477A-86F7-8C3FA6913D49}" type="slidenum">
              <a:rPr lang="it-IT" smtClean="0"/>
              <a:pPr algn="r"/>
              <a:t>4</a:t>
            </a:fld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6CEB477-3A87-7E4E-9612-054FC799ADC8}"/>
              </a:ext>
            </a:extLst>
          </p:cNvPr>
          <p:cNvSpPr txBox="1">
            <a:spLocks/>
          </p:cNvSpPr>
          <p:nvPr/>
        </p:nvSpPr>
        <p:spPr>
          <a:xfrm>
            <a:off x="6713612" y="186900"/>
            <a:ext cx="2430388" cy="23284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82945" tIns="41473" rIns="82945" bIns="41473">
            <a:normAutofit/>
          </a:bodyPr>
          <a:lstStyle>
            <a:lvl1pPr marL="171442" indent="-171115" algn="l" defTabSz="829452" rtl="0" eaLnBrk="1" latinLnBrk="0" hangingPunct="1">
              <a:lnSpc>
                <a:spcPct val="100000"/>
              </a:lnSpc>
              <a:spcBef>
                <a:spcPts val="907"/>
              </a:spcBef>
              <a:buClr>
                <a:srgbClr val="000000"/>
              </a:buClr>
              <a:buSzPct val="4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089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7" indent="0">
              <a:buNone/>
            </a:pPr>
            <a:r>
              <a:rPr lang="it-IT" sz="1800" dirty="0"/>
              <a:t>INFN: </a:t>
            </a:r>
          </a:p>
          <a:p>
            <a:pPr marL="327" indent="0">
              <a:buNone/>
            </a:pPr>
            <a:r>
              <a:rPr lang="it-IT" sz="1400" dirty="0"/>
              <a:t>12 </a:t>
            </a:r>
            <a:r>
              <a:rPr lang="it-IT" sz="1400" dirty="0" err="1"/>
              <a:t>units</a:t>
            </a:r>
            <a:r>
              <a:rPr lang="it-IT" sz="1400" dirty="0"/>
              <a:t> (</a:t>
            </a:r>
            <a:r>
              <a:rPr lang="it-IT" sz="1400" dirty="0" err="1"/>
              <a:t>Ba</a:t>
            </a:r>
            <a:r>
              <a:rPr lang="it-IT" sz="1400" dirty="0"/>
              <a:t>, Bo, LNF, </a:t>
            </a:r>
            <a:r>
              <a:rPr lang="it-IT" sz="1400" dirty="0">
                <a:solidFill>
                  <a:srgbClr val="C00000"/>
                </a:solidFill>
              </a:rPr>
              <a:t>LNGS</a:t>
            </a:r>
            <a:r>
              <a:rPr lang="it-IT" sz="1400" dirty="0"/>
              <a:t>, Mi, Na, </a:t>
            </a:r>
            <a:r>
              <a:rPr lang="it-IT" sz="1400" dirty="0" err="1"/>
              <a:t>Pg</a:t>
            </a:r>
            <a:r>
              <a:rPr lang="it-IT" sz="1400" dirty="0"/>
              <a:t>, Pi, Rm1, Rm2, TIFPA, To)</a:t>
            </a:r>
          </a:p>
          <a:p>
            <a:pPr marL="327" indent="0">
              <a:buNone/>
            </a:pPr>
            <a:r>
              <a:rPr lang="it-IT" sz="1400" dirty="0">
                <a:solidFill>
                  <a:srgbClr val="C00000"/>
                </a:solidFill>
              </a:rPr>
              <a:t>64</a:t>
            </a:r>
            <a:r>
              <a:rPr lang="it-IT" sz="1400" dirty="0"/>
              <a:t> </a:t>
            </a:r>
            <a:r>
              <a:rPr lang="it-IT" sz="1400" dirty="0" err="1"/>
              <a:t>researchers</a:t>
            </a:r>
            <a:r>
              <a:rPr lang="it-IT" sz="1400" dirty="0"/>
              <a:t> &amp;</a:t>
            </a:r>
            <a:r>
              <a:rPr lang="it-IT" sz="1400" dirty="0">
                <a:solidFill>
                  <a:srgbClr val="C00000"/>
                </a:solidFill>
              </a:rPr>
              <a:t> 12</a:t>
            </a:r>
            <a:r>
              <a:rPr lang="it-IT" sz="1400" dirty="0"/>
              <a:t> </a:t>
            </a:r>
            <a:r>
              <a:rPr lang="it-IT" sz="1400" dirty="0" err="1"/>
              <a:t>technologists</a:t>
            </a:r>
            <a:endParaRPr lang="it-IT" sz="1400" dirty="0"/>
          </a:p>
          <a:p>
            <a:pPr marL="327" indent="0">
              <a:buNone/>
            </a:pPr>
            <a:r>
              <a:rPr lang="it-IT" sz="1400" dirty="0">
                <a:solidFill>
                  <a:srgbClr val="C00000"/>
                </a:solidFill>
              </a:rPr>
              <a:t>29.8 FTE (26.6 res., </a:t>
            </a:r>
          </a:p>
          <a:p>
            <a:pPr marL="327" indent="0">
              <a:buNone/>
            </a:pPr>
            <a:r>
              <a:rPr lang="it-IT" sz="1400" dirty="0">
                <a:solidFill>
                  <a:srgbClr val="C00000"/>
                </a:solidFill>
              </a:rPr>
              <a:t>                     3.2 tech.)</a:t>
            </a:r>
          </a:p>
          <a:p>
            <a:pPr marL="327" indent="0">
              <a:buNone/>
            </a:pPr>
            <a:endParaRPr lang="it-IT" sz="1800" dirty="0"/>
          </a:p>
          <a:p>
            <a:endParaRPr lang="it-IT" sz="1800" dirty="0"/>
          </a:p>
          <a:p>
            <a:endParaRPr lang="it-IT" sz="180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E3C6B91-77E1-6996-4433-0602B1AA9F38}"/>
              </a:ext>
            </a:extLst>
          </p:cNvPr>
          <p:cNvSpPr txBox="1">
            <a:spLocks/>
          </p:cNvSpPr>
          <p:nvPr/>
        </p:nvSpPr>
        <p:spPr>
          <a:xfrm>
            <a:off x="6713612" y="2657837"/>
            <a:ext cx="2344358" cy="1445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82945" tIns="41473" rIns="82945" bIns="41473">
            <a:normAutofit/>
          </a:bodyPr>
          <a:lstStyle>
            <a:lvl1pPr marL="171442" indent="-171115" algn="l" defTabSz="829452" rtl="0" eaLnBrk="1" latinLnBrk="0" hangingPunct="1">
              <a:lnSpc>
                <a:spcPct val="100000"/>
              </a:lnSpc>
              <a:spcBef>
                <a:spcPts val="907"/>
              </a:spcBef>
              <a:buClr>
                <a:srgbClr val="000000"/>
              </a:buClr>
              <a:buSzPct val="4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089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7" indent="0">
              <a:buNone/>
            </a:pPr>
            <a:r>
              <a:rPr lang="it-IT" sz="1800" dirty="0">
                <a:solidFill>
                  <a:srgbClr val="C00000"/>
                </a:solidFill>
              </a:rPr>
              <a:t>2026 extensions?</a:t>
            </a:r>
          </a:p>
          <a:p>
            <a:pPr marL="327" indent="0">
              <a:buNone/>
            </a:pPr>
            <a:r>
              <a:rPr lang="it-IT" sz="1400" dirty="0">
                <a:solidFill>
                  <a:srgbClr val="C00000"/>
                </a:solidFill>
              </a:rPr>
              <a:t>Talks </a:t>
            </a:r>
            <a:r>
              <a:rPr lang="it-IT" sz="1400" dirty="0" err="1">
                <a:solidFill>
                  <a:srgbClr val="C00000"/>
                </a:solidFill>
              </a:rPr>
              <a:t>ongoing</a:t>
            </a:r>
            <a:r>
              <a:rPr lang="it-IT" sz="1400" dirty="0">
                <a:solidFill>
                  <a:srgbClr val="C00000"/>
                </a:solidFill>
              </a:rPr>
              <a:t> with </a:t>
            </a:r>
          </a:p>
          <a:p>
            <a:pPr>
              <a:buFontTx/>
              <a:buChar char="-"/>
            </a:pPr>
            <a:r>
              <a:rPr lang="it-IT" sz="1400" dirty="0">
                <a:solidFill>
                  <a:srgbClr val="C00000"/>
                </a:solidFill>
              </a:rPr>
              <a:t>An Aarhus group (DK)</a:t>
            </a:r>
          </a:p>
          <a:p>
            <a:pPr>
              <a:buFontTx/>
              <a:buChar char="-"/>
            </a:pPr>
            <a:r>
              <a:rPr lang="it-IT" sz="1400" dirty="0">
                <a:solidFill>
                  <a:srgbClr val="C00000"/>
                </a:solidFill>
              </a:rPr>
              <a:t>A Grenoble group (FR)</a:t>
            </a:r>
            <a:endParaRPr lang="it-IT" sz="1800" dirty="0">
              <a:solidFill>
                <a:srgbClr val="C00000"/>
              </a:solidFill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21EB8F6-A4A2-53EB-0520-74085FDE7896}"/>
              </a:ext>
            </a:extLst>
          </p:cNvPr>
          <p:cNvSpPr txBox="1">
            <a:spLocks/>
          </p:cNvSpPr>
          <p:nvPr/>
        </p:nvSpPr>
        <p:spPr>
          <a:xfrm>
            <a:off x="6713612" y="4364180"/>
            <a:ext cx="2344358" cy="4030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82945" tIns="41473" rIns="82945" bIns="41473">
            <a:normAutofit/>
          </a:bodyPr>
          <a:lstStyle>
            <a:lvl1pPr marL="171442" indent="-171115" algn="l" defTabSz="829452" rtl="0" eaLnBrk="1" latinLnBrk="0" hangingPunct="1">
              <a:lnSpc>
                <a:spcPct val="100000"/>
              </a:lnSpc>
              <a:spcBef>
                <a:spcPts val="907"/>
              </a:spcBef>
              <a:buClr>
                <a:srgbClr val="000000"/>
              </a:buClr>
              <a:buSzPct val="4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089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7" indent="0">
              <a:buNone/>
            </a:pPr>
            <a:r>
              <a:rPr lang="it-IT" sz="1800" dirty="0"/>
              <a:t>54% women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202908F-5ED0-9704-14F5-9BB5AD4CB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27" y="703495"/>
            <a:ext cx="6390813" cy="20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OOT_logo.gif">
            <a:extLst>
              <a:ext uri="{FF2B5EF4-FFF2-40B4-BE49-F238E27FC236}">
                <a16:creationId xmlns:a16="http://schemas.microsoft.com/office/drawing/2014/main" id="{28E09D2C-C289-8831-6DED-BEB84DB5C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EDDFE6D2-155E-FA44-1F1C-D9C0451C8DAA}"/>
              </a:ext>
            </a:extLst>
          </p:cNvPr>
          <p:cNvGraphicFramePr>
            <a:graphicFrameLocks noGrp="1"/>
          </p:cNvGraphicFramePr>
          <p:nvPr/>
        </p:nvGraphicFramePr>
        <p:xfrm>
          <a:off x="471692" y="583702"/>
          <a:ext cx="7645943" cy="4155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234">
                  <a:extLst>
                    <a:ext uri="{9D8B030D-6E8A-4147-A177-3AD203B41FA5}">
                      <a16:colId xmlns:a16="http://schemas.microsoft.com/office/drawing/2014/main" val="825892230"/>
                    </a:ext>
                  </a:extLst>
                </a:gridCol>
                <a:gridCol w="566824">
                  <a:extLst>
                    <a:ext uri="{9D8B030D-6E8A-4147-A177-3AD203B41FA5}">
                      <a16:colId xmlns:a16="http://schemas.microsoft.com/office/drawing/2014/main" val="3621050672"/>
                    </a:ext>
                  </a:extLst>
                </a:gridCol>
                <a:gridCol w="597883">
                  <a:extLst>
                    <a:ext uri="{9D8B030D-6E8A-4147-A177-3AD203B41FA5}">
                      <a16:colId xmlns:a16="http://schemas.microsoft.com/office/drawing/2014/main" val="2885512908"/>
                    </a:ext>
                  </a:extLst>
                </a:gridCol>
                <a:gridCol w="998191">
                  <a:extLst>
                    <a:ext uri="{9D8B030D-6E8A-4147-A177-3AD203B41FA5}">
                      <a16:colId xmlns:a16="http://schemas.microsoft.com/office/drawing/2014/main" val="1135237617"/>
                    </a:ext>
                  </a:extLst>
                </a:gridCol>
                <a:gridCol w="998191">
                  <a:extLst>
                    <a:ext uri="{9D8B030D-6E8A-4147-A177-3AD203B41FA5}">
                      <a16:colId xmlns:a16="http://schemas.microsoft.com/office/drawing/2014/main" val="1569284735"/>
                    </a:ext>
                  </a:extLst>
                </a:gridCol>
                <a:gridCol w="1056000">
                  <a:extLst>
                    <a:ext uri="{9D8B030D-6E8A-4147-A177-3AD203B41FA5}">
                      <a16:colId xmlns:a16="http://schemas.microsoft.com/office/drawing/2014/main" val="2835369333"/>
                    </a:ext>
                  </a:extLst>
                </a:gridCol>
                <a:gridCol w="597883">
                  <a:extLst>
                    <a:ext uri="{9D8B030D-6E8A-4147-A177-3AD203B41FA5}">
                      <a16:colId xmlns:a16="http://schemas.microsoft.com/office/drawing/2014/main" val="4204606583"/>
                    </a:ext>
                  </a:extLst>
                </a:gridCol>
                <a:gridCol w="680144">
                  <a:extLst>
                    <a:ext uri="{9D8B030D-6E8A-4147-A177-3AD203B41FA5}">
                      <a16:colId xmlns:a16="http://schemas.microsoft.com/office/drawing/2014/main" val="3798079037"/>
                    </a:ext>
                  </a:extLst>
                </a:gridCol>
                <a:gridCol w="769469">
                  <a:extLst>
                    <a:ext uri="{9D8B030D-6E8A-4147-A177-3AD203B41FA5}">
                      <a16:colId xmlns:a16="http://schemas.microsoft.com/office/drawing/2014/main" val="3151060622"/>
                    </a:ext>
                  </a:extLst>
                </a:gridCol>
                <a:gridCol w="817124">
                  <a:extLst>
                    <a:ext uri="{9D8B030D-6E8A-4147-A177-3AD203B41FA5}">
                      <a16:colId xmlns:a16="http://schemas.microsoft.com/office/drawing/2014/main" val="562965873"/>
                    </a:ext>
                  </a:extLst>
                </a:gridCol>
              </a:tblGrid>
              <a:tr h="600043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Beam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Target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Energy MeV/u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 err="1"/>
                        <a:t>Statistics</a:t>
                      </a:r>
                      <a:r>
                        <a:rPr lang="it-IT" sz="1100" b="1" dirty="0"/>
                        <a:t> (</a:t>
                      </a:r>
                      <a:r>
                        <a:rPr lang="it-IT" sz="1100" b="1" dirty="0" err="1"/>
                        <a:t>millions</a:t>
                      </a:r>
                      <a:r>
                        <a:rPr lang="it-IT" sz="1100" b="1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Integral </a:t>
                      </a:r>
                      <a:r>
                        <a:rPr lang="it-IT" sz="1100" b="1" dirty="0" err="1"/>
                        <a:t>Differential</a:t>
                      </a:r>
                      <a:r>
                        <a:rPr lang="it-IT" sz="1100" b="1" dirty="0"/>
                        <a:t> </a:t>
                      </a:r>
                      <a:r>
                        <a:rPr lang="it-IT" sz="1100" b="1" dirty="0" err="1"/>
                        <a:t>elemental</a:t>
                      </a:r>
                      <a:endParaRPr lang="it-IT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Integral </a:t>
                      </a:r>
                      <a:r>
                        <a:rPr lang="it-IT" sz="1100" b="1" dirty="0" err="1"/>
                        <a:t>Differential</a:t>
                      </a:r>
                      <a:r>
                        <a:rPr lang="it-IT" sz="1100" b="1" dirty="0"/>
                        <a:t> </a:t>
                      </a:r>
                      <a:r>
                        <a:rPr lang="it-IT" sz="1100" b="1" dirty="0" err="1"/>
                        <a:t>isotopic</a:t>
                      </a:r>
                      <a:endParaRPr lang="it-IT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 err="1"/>
                        <a:t>direct</a:t>
                      </a:r>
                      <a:endParaRPr lang="it-IT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inverse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 err="1"/>
                        <a:t>Emulsions</a:t>
                      </a:r>
                      <a:endParaRPr lang="it-IT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 err="1"/>
                        <a:t>campaign</a:t>
                      </a:r>
                      <a:endParaRPr lang="it-IT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5890807"/>
                  </a:ext>
                </a:extLst>
              </a:tr>
              <a:tr h="445943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C2H4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200</a:t>
                      </a:r>
                    </a:p>
                    <a:p>
                      <a:pPr algn="ctr"/>
                      <a:r>
                        <a:rPr lang="it-IT" sz="1100" b="1" dirty="0"/>
                        <a:t>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0.06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angle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GSI 2019</a:t>
                      </a:r>
                    </a:p>
                    <a:p>
                      <a:pPr algn="ctr"/>
                      <a:r>
                        <a:rPr lang="it-IT" sz="1100" b="1" dirty="0"/>
                        <a:t>GSI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9169742"/>
                  </a:ext>
                </a:extLst>
              </a:tr>
              <a:tr h="817562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C2H4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C2H4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200</a:t>
                      </a:r>
                    </a:p>
                    <a:p>
                      <a:pPr algn="ctr"/>
                      <a:r>
                        <a:rPr lang="it-IT" sz="1100" b="1" dirty="0"/>
                        <a:t>200</a:t>
                      </a:r>
                    </a:p>
                    <a:p>
                      <a:pPr algn="ctr"/>
                      <a:r>
                        <a:rPr lang="it-IT" sz="1100" b="1" dirty="0"/>
                        <a:t>400</a:t>
                      </a:r>
                    </a:p>
                    <a:p>
                      <a:pPr algn="ctr"/>
                      <a:r>
                        <a:rPr lang="it-IT" sz="1100" b="1" dirty="0"/>
                        <a:t>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14.2</a:t>
                      </a:r>
                    </a:p>
                    <a:p>
                      <a:pPr algn="ctr"/>
                      <a:r>
                        <a:rPr lang="it-IT" sz="1100" b="1" dirty="0"/>
                        <a:t>12.2</a:t>
                      </a:r>
                    </a:p>
                    <a:p>
                      <a:pPr algn="ctr"/>
                      <a:r>
                        <a:rPr lang="it-IT" sz="1100" b="1" dirty="0"/>
                        <a:t>5.5</a:t>
                      </a:r>
                    </a:p>
                    <a:p>
                      <a:pPr algn="ctr"/>
                      <a:r>
                        <a:rPr lang="it-IT" sz="1100" b="1" dirty="0"/>
                        <a:t>6.5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angle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GSI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858251"/>
                  </a:ext>
                </a:extLst>
              </a:tr>
              <a:tr h="817562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He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100</a:t>
                      </a:r>
                    </a:p>
                    <a:p>
                      <a:pPr algn="ctr"/>
                      <a:r>
                        <a:rPr lang="it-IT" sz="1100" b="1" dirty="0"/>
                        <a:t>140</a:t>
                      </a:r>
                    </a:p>
                    <a:p>
                      <a:pPr algn="ctr"/>
                      <a:r>
                        <a:rPr lang="it-IT" sz="1100" b="1" dirty="0"/>
                        <a:t>200</a:t>
                      </a:r>
                    </a:p>
                    <a:p>
                      <a:pPr algn="ctr"/>
                      <a:r>
                        <a:rPr lang="it-IT" sz="1100" b="1" dirty="0"/>
                        <a:t>220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18.5</a:t>
                      </a:r>
                    </a:p>
                    <a:p>
                      <a:pPr algn="ctr"/>
                      <a:r>
                        <a:rPr lang="it-IT" sz="1100" b="1" dirty="0"/>
                        <a:t>19.6</a:t>
                      </a:r>
                    </a:p>
                    <a:p>
                      <a:pPr algn="ctr"/>
                      <a:r>
                        <a:rPr lang="it-IT" sz="1100" b="1" dirty="0"/>
                        <a:t>13.5</a:t>
                      </a:r>
                    </a:p>
                    <a:p>
                      <a:pPr algn="ctr"/>
                      <a:r>
                        <a:rPr lang="it-IT" sz="1100" b="1" dirty="0"/>
                        <a:t>14.4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angle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HEID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7592633"/>
                  </a:ext>
                </a:extLst>
              </a:tr>
              <a:tr h="445943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4.1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angle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CNAO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43090459"/>
                  </a:ext>
                </a:extLst>
              </a:tr>
              <a:tr h="445943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</a:t>
                      </a:r>
                    </a:p>
                    <a:p>
                      <a:pPr algn="ctr"/>
                      <a:r>
                        <a:rPr lang="it-IT" sz="1100" b="1" dirty="0"/>
                        <a:t>C2H4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 200</a:t>
                      </a:r>
                    </a:p>
                    <a:p>
                      <a:pPr algn="ctr"/>
                      <a:r>
                        <a:rPr lang="it-IT" sz="1100" b="1" dirty="0"/>
                        <a:t>200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3.2</a:t>
                      </a:r>
                    </a:p>
                    <a:p>
                      <a:pPr algn="ctr"/>
                      <a:r>
                        <a:rPr lang="it-IT" sz="1100" b="1" dirty="0"/>
                        <a:t>2.0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Angle</a:t>
                      </a:r>
                    </a:p>
                    <a:p>
                      <a:pPr algn="ctr"/>
                      <a:r>
                        <a:rPr lang="it-IT" sz="1100" b="1" dirty="0"/>
                        <a:t>Energy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CNAO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5022956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 200</a:t>
                      </a:r>
                    </a:p>
                    <a:p>
                      <a:pPr algn="ctr"/>
                      <a:r>
                        <a:rPr lang="it-IT" sz="1100" b="1" dirty="0"/>
                        <a:t>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 err="1"/>
                        <a:t>Mostly</a:t>
                      </a:r>
                      <a:r>
                        <a:rPr lang="it-IT" sz="1100" b="1" dirty="0"/>
                        <a:t> </a:t>
                      </a:r>
                      <a:r>
                        <a:rPr lang="it-IT" sz="1100" b="1" dirty="0" err="1"/>
                        <a:t>tests</a:t>
                      </a:r>
                      <a:endParaRPr lang="it-IT" sz="1100" b="1" dirty="0"/>
                    </a:p>
                    <a:p>
                      <a:pPr algn="ctr"/>
                      <a:r>
                        <a:rPr lang="it-IT" sz="1100" b="1" dirty="0"/>
                        <a:t>VTX, IT, Calo, NIT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Angle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NIT </a:t>
                      </a:r>
                      <a:r>
                        <a:rPr lang="it-IT" sz="1100" b="1" dirty="0" err="1"/>
                        <a:t>tests</a:t>
                      </a:r>
                      <a:endParaRPr lang="it-IT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CNAO 2024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0067585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FD5138-EE89-D45E-4113-79F9AA70648A}"/>
              </a:ext>
            </a:extLst>
          </p:cNvPr>
          <p:cNvSpPr txBox="1"/>
          <p:nvPr/>
        </p:nvSpPr>
        <p:spPr>
          <a:xfrm>
            <a:off x="1808332" y="102912"/>
            <a:ext cx="52548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it-IT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it-IT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it-IT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</a:t>
            </a:r>
            <a:r>
              <a:rPr lang="it-IT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endParaRPr lang="it-IT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00E7806B-DC94-A6D0-1ACC-CF12631731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601290" y="4870818"/>
            <a:ext cx="1542710" cy="205198"/>
          </a:xfrm>
          <a:prstGeom prst="rect">
            <a:avLst/>
          </a:prstGeom>
        </p:spPr>
        <p:txBody>
          <a:bodyPr lIns="62209" tIns="31105" rIns="62209" bIns="31105" anchor="ctr"/>
          <a:lstStyle>
            <a:defPPr>
              <a:defRPr lang="en-US"/>
            </a:defPPr>
            <a:lvl1pPr marL="0" algn="l" defTabSz="622089" rtl="0" eaLnBrk="1" latinLnBrk="0" hangingPunct="1">
              <a:defRPr sz="1200" kern="1200">
                <a:solidFill>
                  <a:schemeClr val="tx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311045" algn="l" defTabSz="62208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089" algn="l" defTabSz="62208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3134" algn="l" defTabSz="62208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4178" algn="l" defTabSz="62208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5223" algn="l" defTabSz="62208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66268" algn="l" defTabSz="62208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7312" algn="l" defTabSz="62208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8357" algn="l" defTabSz="62208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it-IT" smtClean="0"/>
              <a:pPr/>
              <a:t>5</a:t>
            </a:fld>
            <a:endParaRPr lang="en-US" dirty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C61FBBC-DD72-049D-B03B-9218A90BCCEF}"/>
              </a:ext>
            </a:extLst>
          </p:cNvPr>
          <p:cNvCxnSpPr/>
          <p:nvPr/>
        </p:nvCxnSpPr>
        <p:spPr>
          <a:xfrm>
            <a:off x="277608" y="2793197"/>
            <a:ext cx="83317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76674B61-1877-D29A-D09E-1FA1AFC9FE61}"/>
              </a:ext>
            </a:extLst>
          </p:cNvPr>
          <p:cNvSpPr/>
          <p:nvPr/>
        </p:nvSpPr>
        <p:spPr>
          <a:xfrm>
            <a:off x="8375073" y="2968745"/>
            <a:ext cx="297235" cy="378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3DC8EF2A-6182-529B-EED5-C7450DCFC1BB}"/>
              </a:ext>
            </a:extLst>
          </p:cNvPr>
          <p:cNvSpPr/>
          <p:nvPr/>
        </p:nvSpPr>
        <p:spPr>
          <a:xfrm>
            <a:off x="143390" y="2989071"/>
            <a:ext cx="297235" cy="378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856864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giallo&#10;&#10;Descrizione generata automaticamente">
            <a:extLst>
              <a:ext uri="{FF2B5EF4-FFF2-40B4-BE49-F238E27FC236}">
                <a16:creationId xmlns:a16="http://schemas.microsoft.com/office/drawing/2014/main" id="{7FBDE7F6-C6C2-1DBB-7732-CAA585D10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4736" y="3153804"/>
            <a:ext cx="1709264" cy="193012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A1AD97F-F219-49BD-3EF6-A563AB24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36" y="94250"/>
            <a:ext cx="7886700" cy="69476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The </a:t>
            </a:r>
            <a:r>
              <a:rPr lang="it-IT" b="1" dirty="0" err="1">
                <a:solidFill>
                  <a:srgbClr val="C00000"/>
                </a:solidFill>
              </a:rPr>
              <a:t>three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year</a:t>
            </a:r>
            <a:r>
              <a:rPr lang="it-IT" b="1" dirty="0">
                <a:solidFill>
                  <a:srgbClr val="C00000"/>
                </a:solidFill>
              </a:rPr>
              <a:t> plan - </a:t>
            </a:r>
            <a:r>
              <a:rPr lang="it-IT" b="1" dirty="0" err="1">
                <a:solidFill>
                  <a:srgbClr val="C00000"/>
                </a:solidFill>
              </a:rPr>
              <a:t>updated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4" name="footlogo.jpg" descr="footlogo.jpg">
            <a:extLst>
              <a:ext uri="{FF2B5EF4-FFF2-40B4-BE49-F238E27FC236}">
                <a16:creationId xmlns:a16="http://schemas.microsoft.com/office/drawing/2014/main" id="{3F5E6669-EC4B-A7CF-0ED5-6B007CF262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436"/>
          <a:stretch>
            <a:fillRect/>
          </a:stretch>
        </p:blipFill>
        <p:spPr>
          <a:xfrm>
            <a:off x="7738477" y="92091"/>
            <a:ext cx="1101781" cy="1058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3C469-DDB5-D18F-6DC3-F5B7EAAF2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4A7DC7A-51FD-1A60-B9C2-249101EA3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469836"/>
              </p:ext>
            </p:extLst>
          </p:nvPr>
        </p:nvGraphicFramePr>
        <p:xfrm>
          <a:off x="281940" y="789010"/>
          <a:ext cx="7164444" cy="4250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">
                  <a:extLst>
                    <a:ext uri="{9D8B030D-6E8A-4147-A177-3AD203B41FA5}">
                      <a16:colId xmlns:a16="http://schemas.microsoft.com/office/drawing/2014/main" val="825892230"/>
                    </a:ext>
                  </a:extLst>
                </a:gridCol>
                <a:gridCol w="869940">
                  <a:extLst>
                    <a:ext uri="{9D8B030D-6E8A-4147-A177-3AD203B41FA5}">
                      <a16:colId xmlns:a16="http://schemas.microsoft.com/office/drawing/2014/main" val="3621050672"/>
                    </a:ext>
                  </a:extLst>
                </a:gridCol>
                <a:gridCol w="928800">
                  <a:extLst>
                    <a:ext uri="{9D8B030D-6E8A-4147-A177-3AD203B41FA5}">
                      <a16:colId xmlns:a16="http://schemas.microsoft.com/office/drawing/2014/main" val="2885512908"/>
                    </a:ext>
                  </a:extLst>
                </a:gridCol>
                <a:gridCol w="1271878">
                  <a:extLst>
                    <a:ext uri="{9D8B030D-6E8A-4147-A177-3AD203B41FA5}">
                      <a16:colId xmlns:a16="http://schemas.microsoft.com/office/drawing/2014/main" val="1569284735"/>
                    </a:ext>
                  </a:extLst>
                </a:gridCol>
                <a:gridCol w="1112762">
                  <a:extLst>
                    <a:ext uri="{9D8B030D-6E8A-4147-A177-3AD203B41FA5}">
                      <a16:colId xmlns:a16="http://schemas.microsoft.com/office/drawing/2014/main" val="2835369333"/>
                    </a:ext>
                  </a:extLst>
                </a:gridCol>
                <a:gridCol w="1043940">
                  <a:extLst>
                    <a:ext uri="{9D8B030D-6E8A-4147-A177-3AD203B41FA5}">
                      <a16:colId xmlns:a16="http://schemas.microsoft.com/office/drawing/2014/main" val="3992939993"/>
                    </a:ext>
                  </a:extLst>
                </a:gridCol>
                <a:gridCol w="1281804">
                  <a:extLst>
                    <a:ext uri="{9D8B030D-6E8A-4147-A177-3AD203B41FA5}">
                      <a16:colId xmlns:a16="http://schemas.microsoft.com/office/drawing/2014/main" val="56296587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MeV/u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Integral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</a:t>
                      </a: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elemental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Integral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</a:t>
                      </a: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isotopic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Emulsions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Campaign</a:t>
                      </a: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5890807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C,  C2H4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100-200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CNAO 2025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155022956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,  C2H4, Al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700 -1500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GSI 2026/27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753928118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C, C2H4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200-300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CNAO 2026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568273776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100-220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NIT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CNAO 2026</a:t>
                      </a:r>
                      <a:endParaRPr lang="it-IT" sz="14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92618976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C,  C2H4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PMMA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320-400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CNAO 2027</a:t>
                      </a:r>
                      <a:endParaRPr lang="it-IT" sz="14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754953394"/>
                  </a:ext>
                </a:extLst>
              </a:tr>
              <a:tr h="596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C, C2H4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PMMA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200-400(?)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CNAO 2027</a:t>
                      </a:r>
                      <a:endParaRPr lang="it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426046175"/>
                  </a:ext>
                </a:extLst>
              </a:tr>
            </a:tbl>
          </a:graphicData>
        </a:graphic>
      </p:graphicFrame>
      <p:pic>
        <p:nvPicPr>
          <p:cNvPr id="10" name="Immagine 9" descr="Immagine che contiene rosso&#10;&#10;Descrizione generata automaticamente">
            <a:extLst>
              <a:ext uri="{FF2B5EF4-FFF2-40B4-BE49-F238E27FC236}">
                <a16:creationId xmlns:a16="http://schemas.microsoft.com/office/drawing/2014/main" id="{A2FE38A6-A534-B30C-8C5D-7C88AEE0F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59" y="1240211"/>
            <a:ext cx="1141218" cy="15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ACF4FBC5-BE09-4E6C-42C2-366ED10BC6D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99545" y="3124200"/>
            <a:ext cx="8646244" cy="1678459"/>
          </a:xfrm>
        </p:spPr>
        <p:txBody>
          <a:bodyPr/>
          <a:lstStyle/>
          <a:p>
            <a:r>
              <a:rPr lang="it-IT" dirty="0"/>
              <a:t>Up and running!</a:t>
            </a:r>
          </a:p>
          <a:p>
            <a:r>
              <a:rPr lang="it-IT" dirty="0"/>
              <a:t>Standard «</a:t>
            </a:r>
            <a:r>
              <a:rPr lang="it-IT" dirty="0" err="1"/>
              <a:t>Calibration</a:t>
            </a:r>
            <a:r>
              <a:rPr lang="it-IT" dirty="0"/>
              <a:t>» activities on </a:t>
            </a:r>
            <a:r>
              <a:rPr lang="it-IT" dirty="0" err="1"/>
              <a:t>several</a:t>
            </a:r>
            <a:r>
              <a:rPr lang="it-IT" dirty="0"/>
              <a:t> detectors: SC, BM, TOFWALL, MSD</a:t>
            </a:r>
          </a:p>
          <a:p>
            <a:r>
              <a:rPr lang="it-IT" dirty="0"/>
              <a:t>More </a:t>
            </a:r>
            <a:r>
              <a:rPr lang="it-IT" dirty="0" err="1"/>
              <a:t>detailed</a:t>
            </a:r>
            <a:r>
              <a:rPr lang="it-IT" dirty="0"/>
              <a:t> studies </a:t>
            </a:r>
            <a:r>
              <a:rPr lang="it-IT" dirty="0" err="1"/>
              <a:t>ongoing</a:t>
            </a:r>
            <a:r>
              <a:rPr lang="it-IT" dirty="0"/>
              <a:t> on VTX, IT &amp; </a:t>
            </a:r>
            <a:r>
              <a:rPr lang="it-IT" dirty="0" err="1"/>
              <a:t>Magnet</a:t>
            </a:r>
            <a:r>
              <a:rPr lang="it-IT" dirty="0"/>
              <a:t>,  CALO</a:t>
            </a:r>
          </a:p>
          <a:p>
            <a:endParaRPr lang="it-IT" dirty="0"/>
          </a:p>
          <a:p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calibration</a:t>
            </a:r>
            <a:r>
              <a:rPr lang="it-IT" dirty="0"/>
              <a:t> and </a:t>
            </a:r>
            <a:r>
              <a:rPr lang="it-IT" dirty="0" err="1"/>
              <a:t>detailed</a:t>
            </a:r>
            <a:r>
              <a:rPr lang="it-IT" dirty="0"/>
              <a:t> studies involve </a:t>
            </a:r>
            <a:r>
              <a:rPr lang="it-IT" dirty="0" err="1"/>
              <a:t>several</a:t>
            </a:r>
            <a:r>
              <a:rPr lang="it-IT" dirty="0"/>
              <a:t> data </a:t>
            </a:r>
            <a:r>
              <a:rPr lang="it-IT" dirty="0" err="1"/>
              <a:t>taking</a:t>
            </a:r>
            <a:r>
              <a:rPr lang="it-IT" dirty="0"/>
              <a:t> </a:t>
            </a:r>
            <a:r>
              <a:rPr lang="it-IT" dirty="0" err="1"/>
              <a:t>campaigns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time   </a:t>
            </a:r>
            <a:r>
              <a:rPr lang="it-IT" dirty="0">
                <a:sym typeface="Wingdings" panose="05000000000000000000" pitchFamily="2" charset="2"/>
              </a:rPr>
              <a:t> study of performances over time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485BC8-51E4-3F38-86E5-4BBCC440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300" b="1" dirty="0">
                <a:solidFill>
                  <a:srgbClr val="C00000"/>
                </a:solidFill>
              </a:rPr>
              <a:t>Detector status (</a:t>
            </a:r>
            <a:r>
              <a:rPr lang="it-IT" sz="3300" b="1" dirty="0" err="1">
                <a:solidFill>
                  <a:srgbClr val="C00000"/>
                </a:solidFill>
              </a:rPr>
              <a:t>electronics</a:t>
            </a:r>
            <a:r>
              <a:rPr lang="it-IT" sz="33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D0A6A6-7055-BC82-B45C-F54F2A38417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7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" name="footlogo.jpg" descr="footlogo.jpg">
            <a:extLst>
              <a:ext uri="{FF2B5EF4-FFF2-40B4-BE49-F238E27FC236}">
                <a16:creationId xmlns:a16="http://schemas.microsoft.com/office/drawing/2014/main" id="{2D88AF2C-952E-A93C-F366-0931582EB6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436"/>
          <a:stretch>
            <a:fillRect/>
          </a:stretch>
        </p:blipFill>
        <p:spPr>
          <a:xfrm>
            <a:off x="7982843" y="74371"/>
            <a:ext cx="1101781" cy="105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96F645-9A1D-2AD0-2DCD-98D08833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482" y="460881"/>
            <a:ext cx="5250635" cy="29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41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C1E13E-9665-370D-4280-FA4D09FC9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300" b="1" dirty="0">
                <a:solidFill>
                  <a:srgbClr val="C00000"/>
                </a:solidFill>
              </a:rPr>
              <a:t>Vertex detector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426EF7-9DB7-23A4-85F4-E26C82F81C8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09436" y="4480857"/>
            <a:ext cx="5319407" cy="487811"/>
          </a:xfrm>
        </p:spPr>
        <p:txBody>
          <a:bodyPr>
            <a:normAutofit lnSpcReduction="10000"/>
          </a:bodyPr>
          <a:lstStyle/>
          <a:p>
            <a:r>
              <a:rPr lang="it-IT" dirty="0"/>
              <a:t>CNAO 2024 data:  2 VTX </a:t>
            </a:r>
            <a:r>
              <a:rPr lang="it-IT" dirty="0" err="1"/>
              <a:t>sensors</a:t>
            </a:r>
            <a:r>
              <a:rPr lang="it-IT" dirty="0"/>
              <a:t> </a:t>
            </a:r>
            <a:r>
              <a:rPr lang="it-IT" dirty="0" err="1"/>
              <a:t>changed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No more </a:t>
            </a:r>
            <a:r>
              <a:rPr lang="it-IT" dirty="0" err="1"/>
              <a:t>spares</a:t>
            </a:r>
            <a:r>
              <a:rPr lang="it-IT" dirty="0"/>
              <a:t>; </a:t>
            </a:r>
            <a:r>
              <a:rPr lang="it-IT" dirty="0" err="1"/>
              <a:t>detailed</a:t>
            </a:r>
            <a:r>
              <a:rPr lang="it-IT" dirty="0"/>
              <a:t> </a:t>
            </a:r>
            <a:r>
              <a:rPr lang="it-IT" dirty="0" err="1"/>
              <a:t>thr</a:t>
            </a:r>
            <a:r>
              <a:rPr lang="it-IT" dirty="0"/>
              <a:t>. </a:t>
            </a:r>
            <a:r>
              <a:rPr lang="it-IT" dirty="0" err="1"/>
              <a:t>Scans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6818F6-DB84-EA34-478B-5A2849FA8DD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8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7" name="footlogo.jpg" descr="footlogo.jpg">
            <a:extLst>
              <a:ext uri="{FF2B5EF4-FFF2-40B4-BE49-F238E27FC236}">
                <a16:creationId xmlns:a16="http://schemas.microsoft.com/office/drawing/2014/main" id="{275467C1-7CCF-9859-0105-1414D955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436"/>
          <a:stretch>
            <a:fillRect/>
          </a:stretch>
        </p:blipFill>
        <p:spPr>
          <a:xfrm>
            <a:off x="7982843" y="74371"/>
            <a:ext cx="1101781" cy="105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510C3DE-076C-3C9F-EC4C-191E4D4AF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86" y="790673"/>
            <a:ext cx="2916783" cy="279925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B61F338-A9A5-5229-6B39-AC0A5552F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69" y="1132637"/>
            <a:ext cx="4402945" cy="34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74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E10D1-26B0-6F9F-E720-4C20B1036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C61A6-C986-B00C-1FE7-4A4730AB9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300" b="1" dirty="0">
                <a:solidFill>
                  <a:srgbClr val="C00000"/>
                </a:solidFill>
              </a:rPr>
              <a:t>Vertex tracking </a:t>
            </a:r>
            <a:r>
              <a:rPr lang="it-IT" sz="3300" b="1" dirty="0" err="1">
                <a:solidFill>
                  <a:srgbClr val="C00000"/>
                </a:solidFill>
              </a:rPr>
              <a:t>efficiency</a:t>
            </a:r>
            <a:r>
              <a:rPr lang="it-IT" sz="3300" b="1" dirty="0">
                <a:solidFill>
                  <a:srgbClr val="C00000"/>
                </a:solidFill>
              </a:rPr>
              <a:t> for </a:t>
            </a:r>
            <a:r>
              <a:rPr lang="it-IT" sz="3300" b="1" dirty="0" err="1">
                <a:solidFill>
                  <a:srgbClr val="C00000"/>
                </a:solidFill>
              </a:rPr>
              <a:t>protons</a:t>
            </a:r>
            <a:endParaRPr lang="it-IT" sz="3300" b="1" dirty="0">
              <a:solidFill>
                <a:srgbClr val="C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0D95AA-3E5A-EA8D-9A41-F8409E57B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18" y="659480"/>
            <a:ext cx="3595925" cy="2559619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F30BFECB-7647-EB28-1C6D-121CF8AA6F5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 rot="812662">
            <a:off x="6023862" y="3392273"/>
            <a:ext cx="2822363" cy="1058266"/>
          </a:xfrm>
          <a:solidFill>
            <a:srgbClr val="FFC0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/>
              <a:t>Decided</a:t>
            </a:r>
            <a:r>
              <a:rPr lang="it-IT" dirty="0"/>
              <a:t> for a new batch of 5 </a:t>
            </a:r>
            <a:r>
              <a:rPr lang="it-IT" dirty="0" err="1"/>
              <a:t>sensors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(</a:t>
            </a:r>
            <a:r>
              <a:rPr lang="it-IT" dirty="0" err="1"/>
              <a:t>paid</a:t>
            </a:r>
            <a:r>
              <a:rPr lang="it-IT" dirty="0"/>
              <a:t> on the MAECI project)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87E262-0D74-D461-78C4-B6BEF3D812B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9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7" name="footlogo.jpg" descr="footlogo.jpg">
            <a:extLst>
              <a:ext uri="{FF2B5EF4-FFF2-40B4-BE49-F238E27FC236}">
                <a16:creationId xmlns:a16="http://schemas.microsoft.com/office/drawing/2014/main" id="{47027E1F-B1E0-D8AC-1C13-9FCE3B75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436"/>
          <a:stretch>
            <a:fillRect/>
          </a:stretch>
        </p:blipFill>
        <p:spPr>
          <a:xfrm>
            <a:off x="7982843" y="74371"/>
            <a:ext cx="1101781" cy="105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00673C1-6599-E7CC-8588-6C698314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06" y="520201"/>
            <a:ext cx="2822364" cy="224014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65EDDDA-935A-6939-ADB5-D4C68900F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8" y="2620582"/>
            <a:ext cx="2822364" cy="224932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1E240A1-3DA4-98F0-6E3F-A352742F192B}"/>
              </a:ext>
            </a:extLst>
          </p:cNvPr>
          <p:cNvSpPr txBox="1"/>
          <p:nvPr/>
        </p:nvSpPr>
        <p:spPr>
          <a:xfrm>
            <a:off x="3751470" y="3275075"/>
            <a:ext cx="278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efficiency</a:t>
            </a:r>
            <a:r>
              <a:rPr lang="it-IT" dirty="0"/>
              <a:t> for </a:t>
            </a:r>
            <a:r>
              <a:rPr lang="it-IT" dirty="0" err="1"/>
              <a:t>higher</a:t>
            </a:r>
            <a:r>
              <a:rPr lang="it-IT" dirty="0"/>
              <a:t> Z </a:t>
            </a:r>
            <a:r>
              <a:rPr lang="it-IT" dirty="0" err="1"/>
              <a:t>fragments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96852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18515</TotalTime>
  <Words>1601</Words>
  <Application>Microsoft Office PowerPoint</Application>
  <PresentationFormat>Presentazione su schermo (16:9)</PresentationFormat>
  <Paragraphs>418</Paragraphs>
  <Slides>29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2" baseType="lpstr">
      <vt:lpstr>Aptos</vt:lpstr>
      <vt:lpstr>Aptos Display</vt:lpstr>
      <vt:lpstr>Aptos Narrow</vt:lpstr>
      <vt:lpstr>Arial</vt:lpstr>
      <vt:lpstr>Calibri</vt:lpstr>
      <vt:lpstr>Cambria Math</vt:lpstr>
      <vt:lpstr>Open Sans</vt:lpstr>
      <vt:lpstr>Open Sans Extra Bold</vt:lpstr>
      <vt:lpstr>Public Sans</vt:lpstr>
      <vt:lpstr>Times New Roman</vt:lpstr>
      <vt:lpstr>Trebuchet MS</vt:lpstr>
      <vt:lpstr>Wingdings</vt:lpstr>
      <vt:lpstr>Tema di Office</vt:lpstr>
      <vt:lpstr>Updates from the FOOT Experiment</vt:lpstr>
      <vt:lpstr>Presentazione standard di PowerPoint</vt:lpstr>
      <vt:lpstr>FOOT Purposes</vt:lpstr>
      <vt:lpstr>The FOOT Collaboration (2025)</vt:lpstr>
      <vt:lpstr>Presentazione standard di PowerPoint</vt:lpstr>
      <vt:lpstr>The three year plan - updated</vt:lpstr>
      <vt:lpstr>Detector status (electronics)</vt:lpstr>
      <vt:lpstr>Vertex detector</vt:lpstr>
      <vt:lpstr>Vertex tracking efficiency for protons</vt:lpstr>
      <vt:lpstr>Presentazione standard di PowerPoint</vt:lpstr>
      <vt:lpstr>Presentazione standard di PowerPoint</vt:lpstr>
      <vt:lpstr>Calorimeter calibration</vt:lpstr>
      <vt:lpstr>Mass reconstruction without magnet</vt:lpstr>
      <vt:lpstr>Tracking in Magnetic field (CNAO 2024)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Esa PAC  Setting FOOT on Mars: Cross-Section Measurements for Space Radioprotection</vt:lpstr>
      <vt:lpstr>Energy/beam selection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INFN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FOOT sim &amp; reco</dc:title>
  <dc:subject/>
  <dc:creator>G.Battistoni Lup. Mann.</dc:creator>
  <cp:keywords/>
  <dc:description/>
  <cp:lastModifiedBy>Mauro Villa</cp:lastModifiedBy>
  <cp:revision>501</cp:revision>
  <cp:lastPrinted>2018-12-05T08:37:09Z</cp:lastPrinted>
  <dcterms:created xsi:type="dcterms:W3CDTF">2016-06-13T10:41:17Z</dcterms:created>
  <dcterms:modified xsi:type="dcterms:W3CDTF">2025-06-09T08:54:29Z</dcterms:modified>
  <cp:category/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