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1" r:id="rId6"/>
  </p:sldMasterIdLst>
  <p:notesMasterIdLst>
    <p:notesMasterId r:id="rId27"/>
  </p:notesMasterIdLst>
  <p:sldIdLst>
    <p:sldId id="263" r:id="rId7"/>
    <p:sldId id="833" r:id="rId8"/>
    <p:sldId id="819" r:id="rId9"/>
    <p:sldId id="835" r:id="rId10"/>
    <p:sldId id="836" r:id="rId11"/>
    <p:sldId id="821" r:id="rId12"/>
    <p:sldId id="831" r:id="rId13"/>
    <p:sldId id="832" r:id="rId14"/>
    <p:sldId id="822" r:id="rId15"/>
    <p:sldId id="823" r:id="rId16"/>
    <p:sldId id="838" r:id="rId17"/>
    <p:sldId id="824" r:id="rId18"/>
    <p:sldId id="826" r:id="rId19"/>
    <p:sldId id="827" r:id="rId20"/>
    <p:sldId id="828" r:id="rId21"/>
    <p:sldId id="834" r:id="rId22"/>
    <p:sldId id="839" r:id="rId23"/>
    <p:sldId id="837" r:id="rId24"/>
    <p:sldId id="829" r:id="rId25"/>
    <p:sldId id="830"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oli@bo.infn.it" initials="s" lastIdx="3" clrIdx="0">
    <p:extLst>
      <p:ext uri="{19B8F6BF-5375-455C-9EA6-DF929625EA0E}">
        <p15:presenceInfo xmlns:p15="http://schemas.microsoft.com/office/powerpoint/2012/main" userId="0423a0cf8e6b18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B0B"/>
    <a:srgbClr val="D9D9D9"/>
    <a:srgbClr val="1E0EFF"/>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5C8D2F-C934-5E40-8DBC-16A94A78CBAE}" v="132" dt="2025-09-01T11:45:24.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965"/>
  </p:normalViewPr>
  <p:slideViewPr>
    <p:cSldViewPr snapToGrid="0" snapToObjects="1">
      <p:cViewPr>
        <p:scale>
          <a:sx n="95" d="100"/>
          <a:sy n="95" d="100"/>
        </p:scale>
        <p:origin x="920" y="5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o Carbone" userId="5ad325db-433b-4d60-8ee0-c707af8fafd6" providerId="ADAL" clId="{C78EB6B6-E666-864B-8EBB-C62FB76C8EA5}"/>
    <pc:docChg chg="modSld">
      <pc:chgData name="Angelo Carbone" userId="5ad325db-433b-4d60-8ee0-c707af8fafd6" providerId="ADAL" clId="{C78EB6B6-E666-864B-8EBB-C62FB76C8EA5}" dt="2023-12-13T11:21:17.112" v="1" actId="20577"/>
      <pc:docMkLst>
        <pc:docMk/>
      </pc:docMkLst>
      <pc:sldChg chg="modSp mod">
        <pc:chgData name="Angelo Carbone" userId="5ad325db-433b-4d60-8ee0-c707af8fafd6" providerId="ADAL" clId="{C78EB6B6-E666-864B-8EBB-C62FB76C8EA5}" dt="2023-12-13T11:21:17.112" v="1" actId="20577"/>
        <pc:sldMkLst>
          <pc:docMk/>
          <pc:sldMk cId="676308710" sldId="832"/>
        </pc:sldMkLst>
      </pc:sldChg>
    </pc:docChg>
  </pc:docChgLst>
  <pc:docChgLst>
    <pc:chgData name="Angelo Carbone" userId="5ad325db-433b-4d60-8ee0-c707af8fafd6" providerId="ADAL" clId="{B854ED9C-AD9A-2143-834B-7D64FFAA2C65}"/>
    <pc:docChg chg="undo custSel addSld modSld">
      <pc:chgData name="Angelo Carbone" userId="5ad325db-433b-4d60-8ee0-c707af8fafd6" providerId="ADAL" clId="{B854ED9C-AD9A-2143-834B-7D64FFAA2C65}" dt="2024-09-02T12:18:09.198" v="371"/>
      <pc:docMkLst>
        <pc:docMk/>
      </pc:docMkLst>
      <pc:sldChg chg="modSp mod">
        <pc:chgData name="Angelo Carbone" userId="5ad325db-433b-4d60-8ee0-c707af8fafd6" providerId="ADAL" clId="{B854ED9C-AD9A-2143-834B-7D64FFAA2C65}" dt="2024-09-02T08:08:29.577" v="9" actId="20577"/>
        <pc:sldMkLst>
          <pc:docMk/>
          <pc:sldMk cId="2929204474" sldId="823"/>
        </pc:sldMkLst>
      </pc:sldChg>
      <pc:sldChg chg="modSp mod">
        <pc:chgData name="Angelo Carbone" userId="5ad325db-433b-4d60-8ee0-c707af8fafd6" providerId="ADAL" clId="{B854ED9C-AD9A-2143-834B-7D64FFAA2C65}" dt="2024-09-02T08:09:03.924" v="10" actId="20577"/>
        <pc:sldMkLst>
          <pc:docMk/>
          <pc:sldMk cId="748459793" sldId="824"/>
        </pc:sldMkLst>
      </pc:sldChg>
      <pc:sldChg chg="modSp mod">
        <pc:chgData name="Angelo Carbone" userId="5ad325db-433b-4d60-8ee0-c707af8fafd6" providerId="ADAL" clId="{B854ED9C-AD9A-2143-834B-7D64FFAA2C65}" dt="2024-09-02T08:09:22.576" v="28" actId="20577"/>
        <pc:sldMkLst>
          <pc:docMk/>
          <pc:sldMk cId="2061243736" sldId="828"/>
        </pc:sldMkLst>
      </pc:sldChg>
      <pc:sldChg chg="modSp new mod">
        <pc:chgData name="Angelo Carbone" userId="5ad325db-433b-4d60-8ee0-c707af8fafd6" providerId="ADAL" clId="{B854ED9C-AD9A-2143-834B-7D64FFAA2C65}" dt="2024-09-02T12:18:09.198" v="371"/>
        <pc:sldMkLst>
          <pc:docMk/>
          <pc:sldMk cId="3023732722" sldId="834"/>
        </pc:sldMkLst>
      </pc:sldChg>
    </pc:docChg>
  </pc:docChgLst>
  <pc:docChgLst>
    <pc:chgData name="Angelo Carbone" userId="5ad325db-433b-4d60-8ee0-c707af8fafd6" providerId="ADAL" clId="{741BBDE9-61E3-57D8-A1B5-792B9DC45824}"/>
    <pc:docChg chg="undo custSel addSld delSld modSld sldOrd">
      <pc:chgData name="Angelo Carbone" userId="5ad325db-433b-4d60-8ee0-c707af8fafd6" providerId="ADAL" clId="{741BBDE9-61E3-57D8-A1B5-792B9DC45824}" dt="2025-09-01T11:46:27.403" v="1698" actId="1035"/>
      <pc:docMkLst>
        <pc:docMk/>
      </pc:docMkLst>
      <pc:sldChg chg="addSp delSp modSp del mod">
        <pc:chgData name="Angelo Carbone" userId="5ad325db-433b-4d60-8ee0-c707af8fafd6" providerId="ADAL" clId="{741BBDE9-61E3-57D8-A1B5-792B9DC45824}" dt="2025-09-01T08:48:12.084" v="126" actId="2696"/>
        <pc:sldMkLst>
          <pc:docMk/>
          <pc:sldMk cId="2255431323" sldId="820"/>
        </pc:sldMkLst>
        <pc:spChg chg="mod">
          <ac:chgData name="Angelo Carbone" userId="5ad325db-433b-4d60-8ee0-c707af8fafd6" providerId="ADAL" clId="{741BBDE9-61E3-57D8-A1B5-792B9DC45824}" dt="2025-09-01T08:38:04.409" v="15" actId="20577"/>
          <ac:spMkLst>
            <pc:docMk/>
            <pc:sldMk cId="2255431323" sldId="820"/>
            <ac:spMk id="4" creationId="{8A7B1F02-E63E-027F-00F6-2FE9EA58455C}"/>
          </ac:spMkLst>
        </pc:spChg>
        <pc:spChg chg="del">
          <ac:chgData name="Angelo Carbone" userId="5ad325db-433b-4d60-8ee0-c707af8fafd6" providerId="ADAL" clId="{741BBDE9-61E3-57D8-A1B5-792B9DC45824}" dt="2025-09-01T08:37:28.698" v="0" actId="478"/>
          <ac:spMkLst>
            <pc:docMk/>
            <pc:sldMk cId="2255431323" sldId="820"/>
            <ac:spMk id="6" creationId="{D180E304-35AF-193F-F028-200D47AE0CB2}"/>
          </ac:spMkLst>
        </pc:spChg>
        <pc:spChg chg="add del">
          <ac:chgData name="Angelo Carbone" userId="5ad325db-433b-4d60-8ee0-c707af8fafd6" providerId="ADAL" clId="{741BBDE9-61E3-57D8-A1B5-792B9DC45824}" dt="2025-09-01T08:37:35.750" v="5" actId="478"/>
          <ac:spMkLst>
            <pc:docMk/>
            <pc:sldMk cId="2255431323" sldId="820"/>
            <ac:spMk id="7" creationId="{84F822A6-A998-3B3F-D20B-F59130132F1F}"/>
          </ac:spMkLst>
        </pc:spChg>
        <pc:spChg chg="del">
          <ac:chgData name="Angelo Carbone" userId="5ad325db-433b-4d60-8ee0-c707af8fafd6" providerId="ADAL" clId="{741BBDE9-61E3-57D8-A1B5-792B9DC45824}" dt="2025-09-01T08:37:30.125" v="1" actId="478"/>
          <ac:spMkLst>
            <pc:docMk/>
            <pc:sldMk cId="2255431323" sldId="820"/>
            <ac:spMk id="8" creationId="{DFBAAB3B-3C76-9F3B-30A6-1E6C7D24F877}"/>
          </ac:spMkLst>
        </pc:spChg>
        <pc:spChg chg="del">
          <ac:chgData name="Angelo Carbone" userId="5ad325db-433b-4d60-8ee0-c707af8fafd6" providerId="ADAL" clId="{741BBDE9-61E3-57D8-A1B5-792B9DC45824}" dt="2025-09-01T08:37:32.053" v="2" actId="478"/>
          <ac:spMkLst>
            <pc:docMk/>
            <pc:sldMk cId="2255431323" sldId="820"/>
            <ac:spMk id="10" creationId="{A6EB1825-C414-54F9-ECCB-16DB90324B40}"/>
          </ac:spMkLst>
        </pc:spChg>
        <pc:spChg chg="del">
          <ac:chgData name="Angelo Carbone" userId="5ad325db-433b-4d60-8ee0-c707af8fafd6" providerId="ADAL" clId="{741BBDE9-61E3-57D8-A1B5-792B9DC45824}" dt="2025-09-01T08:37:33.602" v="3" actId="478"/>
          <ac:spMkLst>
            <pc:docMk/>
            <pc:sldMk cId="2255431323" sldId="820"/>
            <ac:spMk id="11" creationId="{49AFD82A-DC78-FFF8-2C94-6AE1FA634B4A}"/>
          </ac:spMkLst>
        </pc:spChg>
        <pc:picChg chg="add del mod">
          <ac:chgData name="Angelo Carbone" userId="5ad325db-433b-4d60-8ee0-c707af8fafd6" providerId="ADAL" clId="{741BBDE9-61E3-57D8-A1B5-792B9DC45824}" dt="2025-09-01T08:43:35.134" v="38" actId="478"/>
          <ac:picMkLst>
            <pc:docMk/>
            <pc:sldMk cId="2255431323" sldId="820"/>
            <ac:picMk id="9" creationId="{8A7D41AE-1E67-3E31-98C7-94C7B68EBBEC}"/>
          </ac:picMkLst>
        </pc:picChg>
        <pc:picChg chg="del">
          <ac:chgData name="Angelo Carbone" userId="5ad325db-433b-4d60-8ee0-c707af8fafd6" providerId="ADAL" clId="{741BBDE9-61E3-57D8-A1B5-792B9DC45824}" dt="2025-09-01T08:46:54.916" v="39" actId="21"/>
          <ac:picMkLst>
            <pc:docMk/>
            <pc:sldMk cId="2255431323" sldId="820"/>
            <ac:picMk id="2050" creationId="{81750A0C-10C8-EE6A-EE6C-D99F85031F2C}"/>
          </ac:picMkLst>
        </pc:picChg>
      </pc:sldChg>
      <pc:sldChg chg="addSp modSp mod">
        <pc:chgData name="Angelo Carbone" userId="5ad325db-433b-4d60-8ee0-c707af8fafd6" providerId="ADAL" clId="{741BBDE9-61E3-57D8-A1B5-792B9DC45824}" dt="2025-09-01T08:48:10.586" v="125" actId="14100"/>
        <pc:sldMkLst>
          <pc:docMk/>
          <pc:sldMk cId="1863546742" sldId="821"/>
        </pc:sldMkLst>
        <pc:spChg chg="mod">
          <ac:chgData name="Angelo Carbone" userId="5ad325db-433b-4d60-8ee0-c707af8fafd6" providerId="ADAL" clId="{741BBDE9-61E3-57D8-A1B5-792B9DC45824}" dt="2025-09-01T08:47:02.714" v="56" actId="1036"/>
          <ac:spMkLst>
            <pc:docMk/>
            <pc:sldMk cId="1863546742" sldId="821"/>
            <ac:spMk id="3" creationId="{D49295E6-C616-FB87-C9BA-209BD5809A1F}"/>
          </ac:spMkLst>
        </pc:spChg>
        <pc:spChg chg="mod">
          <ac:chgData name="Angelo Carbone" userId="5ad325db-433b-4d60-8ee0-c707af8fafd6" providerId="ADAL" clId="{741BBDE9-61E3-57D8-A1B5-792B9DC45824}" dt="2025-09-01T08:47:19.352" v="101" actId="1035"/>
          <ac:spMkLst>
            <pc:docMk/>
            <pc:sldMk cId="1863546742" sldId="821"/>
            <ac:spMk id="6" creationId="{817D1A8B-3D5E-568F-8EAC-82EF1D0A6E64}"/>
          </ac:spMkLst>
        </pc:spChg>
        <pc:spChg chg="mod">
          <ac:chgData name="Angelo Carbone" userId="5ad325db-433b-4d60-8ee0-c707af8fafd6" providerId="ADAL" clId="{741BBDE9-61E3-57D8-A1B5-792B9DC45824}" dt="2025-09-01T08:47:33.504" v="104" actId="1076"/>
          <ac:spMkLst>
            <pc:docMk/>
            <pc:sldMk cId="1863546742" sldId="821"/>
            <ac:spMk id="7" creationId="{25AC9C6F-4A4C-FD45-F63F-E98E1C3A8CBC}"/>
          </ac:spMkLst>
        </pc:spChg>
        <pc:spChg chg="add mod">
          <ac:chgData name="Angelo Carbone" userId="5ad325db-433b-4d60-8ee0-c707af8fafd6" providerId="ADAL" clId="{741BBDE9-61E3-57D8-A1B5-792B9DC45824}" dt="2025-09-01T08:48:08.154" v="124" actId="1038"/>
          <ac:spMkLst>
            <pc:docMk/>
            <pc:sldMk cId="1863546742" sldId="821"/>
            <ac:spMk id="8" creationId="{306D02B4-14B6-CBB5-1912-E2EC4A5AF7BC}"/>
          </ac:spMkLst>
        </pc:spChg>
        <pc:picChg chg="add mod">
          <ac:chgData name="Angelo Carbone" userId="5ad325db-433b-4d60-8ee0-c707af8fafd6" providerId="ADAL" clId="{741BBDE9-61E3-57D8-A1B5-792B9DC45824}" dt="2025-09-01T08:48:10.586" v="125" actId="14100"/>
          <ac:picMkLst>
            <pc:docMk/>
            <pc:sldMk cId="1863546742" sldId="821"/>
            <ac:picMk id="4" creationId="{98494693-90A7-6259-BA52-C95031021276}"/>
          </ac:picMkLst>
        </pc:picChg>
        <pc:picChg chg="mod">
          <ac:chgData name="Angelo Carbone" userId="5ad325db-433b-4d60-8ee0-c707af8fafd6" providerId="ADAL" clId="{741BBDE9-61E3-57D8-A1B5-792B9DC45824}" dt="2025-09-01T08:47:12.920" v="90" actId="1035"/>
          <ac:picMkLst>
            <pc:docMk/>
            <pc:sldMk cId="1863546742" sldId="821"/>
            <ac:picMk id="3074" creationId="{787EB2B0-FCEC-5DD5-6D31-C86B3EC29FE2}"/>
          </ac:picMkLst>
        </pc:picChg>
        <pc:picChg chg="mod">
          <ac:chgData name="Angelo Carbone" userId="5ad325db-433b-4d60-8ee0-c707af8fafd6" providerId="ADAL" clId="{741BBDE9-61E3-57D8-A1B5-792B9DC45824}" dt="2025-09-01T08:47:15.272" v="99" actId="1035"/>
          <ac:picMkLst>
            <pc:docMk/>
            <pc:sldMk cId="1863546742" sldId="821"/>
            <ac:picMk id="3078" creationId="{D82A848A-C7C1-082C-972B-9E92A1C8CAB2}"/>
          </ac:picMkLst>
        </pc:picChg>
        <pc:picChg chg="mod">
          <ac:chgData name="Angelo Carbone" userId="5ad325db-433b-4d60-8ee0-c707af8fafd6" providerId="ADAL" clId="{741BBDE9-61E3-57D8-A1B5-792B9DC45824}" dt="2025-09-01T08:47:36.634" v="106" actId="1076"/>
          <ac:picMkLst>
            <pc:docMk/>
            <pc:sldMk cId="1863546742" sldId="821"/>
            <ac:picMk id="3080" creationId="{36565698-92A4-A764-6A08-4BECA9D000EB}"/>
          </ac:picMkLst>
        </pc:picChg>
      </pc:sldChg>
      <pc:sldChg chg="addSp modSp mod">
        <pc:chgData name="Angelo Carbone" userId="5ad325db-433b-4d60-8ee0-c707af8fafd6" providerId="ADAL" clId="{741BBDE9-61E3-57D8-A1B5-792B9DC45824}" dt="2025-09-01T08:55:44.923" v="179" actId="1038"/>
        <pc:sldMkLst>
          <pc:docMk/>
          <pc:sldMk cId="899757409" sldId="822"/>
        </pc:sldMkLst>
        <pc:spChg chg="add mod">
          <ac:chgData name="Angelo Carbone" userId="5ad325db-433b-4d60-8ee0-c707af8fafd6" providerId="ADAL" clId="{741BBDE9-61E3-57D8-A1B5-792B9DC45824}" dt="2025-09-01T08:55:38.544" v="171" actId="1037"/>
          <ac:spMkLst>
            <pc:docMk/>
            <pc:sldMk cId="899757409" sldId="822"/>
            <ac:spMk id="7" creationId="{5616ACB4-14D1-A01C-9E38-B785F2158247}"/>
          </ac:spMkLst>
        </pc:spChg>
        <pc:picChg chg="add mod">
          <ac:chgData name="Angelo Carbone" userId="5ad325db-433b-4d60-8ee0-c707af8fafd6" providerId="ADAL" clId="{741BBDE9-61E3-57D8-A1B5-792B9DC45824}" dt="2025-09-01T08:55:42.694" v="173" actId="1035"/>
          <ac:picMkLst>
            <pc:docMk/>
            <pc:sldMk cId="899757409" sldId="822"/>
            <ac:picMk id="4" creationId="{B9AEDA1F-B9A4-4F60-F074-6C0B18E81537}"/>
          </ac:picMkLst>
        </pc:picChg>
        <pc:picChg chg="add mod">
          <ac:chgData name="Angelo Carbone" userId="5ad325db-433b-4d60-8ee0-c707af8fafd6" providerId="ADAL" clId="{741BBDE9-61E3-57D8-A1B5-792B9DC45824}" dt="2025-09-01T08:55:44.923" v="179" actId="1038"/>
          <ac:picMkLst>
            <pc:docMk/>
            <pc:sldMk cId="899757409" sldId="822"/>
            <ac:picMk id="8" creationId="{2A537648-219A-CBD1-CE22-EFB290DF81B4}"/>
          </ac:picMkLst>
        </pc:picChg>
        <pc:picChg chg="mod">
          <ac:chgData name="Angelo Carbone" userId="5ad325db-433b-4d60-8ee0-c707af8fafd6" providerId="ADAL" clId="{741BBDE9-61E3-57D8-A1B5-792B9DC45824}" dt="2025-09-01T08:55:41.248" v="172" actId="1035"/>
          <ac:picMkLst>
            <pc:docMk/>
            <pc:sldMk cId="899757409" sldId="822"/>
            <ac:picMk id="4098" creationId="{002007E1-1AE4-0546-DF20-184E9ADD0493}"/>
          </ac:picMkLst>
        </pc:picChg>
      </pc:sldChg>
      <pc:sldChg chg="modSp mod">
        <pc:chgData name="Angelo Carbone" userId="5ad325db-433b-4d60-8ee0-c707af8fafd6" providerId="ADAL" clId="{741BBDE9-61E3-57D8-A1B5-792B9DC45824}" dt="2025-09-01T08:56:10.304" v="208" actId="1037"/>
        <pc:sldMkLst>
          <pc:docMk/>
          <pc:sldMk cId="2929204474" sldId="823"/>
        </pc:sldMkLst>
        <pc:spChg chg="mod">
          <ac:chgData name="Angelo Carbone" userId="5ad325db-433b-4d60-8ee0-c707af8fafd6" providerId="ADAL" clId="{741BBDE9-61E3-57D8-A1B5-792B9DC45824}" dt="2025-09-01T08:56:07.271" v="197" actId="1037"/>
          <ac:spMkLst>
            <pc:docMk/>
            <pc:sldMk cId="2929204474" sldId="823"/>
            <ac:spMk id="6" creationId="{15BA27CF-24EC-F9F4-592F-69912F5D3F8B}"/>
          </ac:spMkLst>
        </pc:spChg>
        <pc:picChg chg="mod">
          <ac:chgData name="Angelo Carbone" userId="5ad325db-433b-4d60-8ee0-c707af8fafd6" providerId="ADAL" clId="{741BBDE9-61E3-57D8-A1B5-792B9DC45824}" dt="2025-09-01T08:56:10.304" v="208" actId="1037"/>
          <ac:picMkLst>
            <pc:docMk/>
            <pc:sldMk cId="2929204474" sldId="823"/>
            <ac:picMk id="6146" creationId="{EC39F72F-67D9-6D9B-BB68-463E4346F68D}"/>
          </ac:picMkLst>
        </pc:picChg>
      </pc:sldChg>
      <pc:sldChg chg="modSp mod">
        <pc:chgData name="Angelo Carbone" userId="5ad325db-433b-4d60-8ee0-c707af8fafd6" providerId="ADAL" clId="{741BBDE9-61E3-57D8-A1B5-792B9DC45824}" dt="2025-09-01T08:59:36.915" v="268" actId="20577"/>
        <pc:sldMkLst>
          <pc:docMk/>
          <pc:sldMk cId="748459793" sldId="824"/>
        </pc:sldMkLst>
        <pc:spChg chg="mod">
          <ac:chgData name="Angelo Carbone" userId="5ad325db-433b-4d60-8ee0-c707af8fafd6" providerId="ADAL" clId="{741BBDE9-61E3-57D8-A1B5-792B9DC45824}" dt="2025-09-01T08:59:36.915" v="268" actId="20577"/>
          <ac:spMkLst>
            <pc:docMk/>
            <pc:sldMk cId="748459793" sldId="824"/>
            <ac:spMk id="6" creationId="{2876352B-50EE-D8A6-7867-CC172D001559}"/>
          </ac:spMkLst>
        </pc:spChg>
        <pc:spChg chg="mod">
          <ac:chgData name="Angelo Carbone" userId="5ad325db-433b-4d60-8ee0-c707af8fafd6" providerId="ADAL" clId="{741BBDE9-61E3-57D8-A1B5-792B9DC45824}" dt="2025-09-01T08:59:31.680" v="266"/>
          <ac:spMkLst>
            <pc:docMk/>
            <pc:sldMk cId="748459793" sldId="824"/>
            <ac:spMk id="9" creationId="{C7012684-35A4-05B9-B275-04D8D59D097E}"/>
          </ac:spMkLst>
        </pc:spChg>
      </pc:sldChg>
      <pc:sldChg chg="modSp mod">
        <pc:chgData name="Angelo Carbone" userId="5ad325db-433b-4d60-8ee0-c707af8fafd6" providerId="ADAL" clId="{741BBDE9-61E3-57D8-A1B5-792B9DC45824}" dt="2025-09-01T09:00:02.319" v="292" actId="20577"/>
        <pc:sldMkLst>
          <pc:docMk/>
          <pc:sldMk cId="2375915203" sldId="827"/>
        </pc:sldMkLst>
        <pc:spChg chg="mod">
          <ac:chgData name="Angelo Carbone" userId="5ad325db-433b-4d60-8ee0-c707af8fafd6" providerId="ADAL" clId="{741BBDE9-61E3-57D8-A1B5-792B9DC45824}" dt="2025-09-01T09:00:02.319" v="292" actId="20577"/>
          <ac:spMkLst>
            <pc:docMk/>
            <pc:sldMk cId="2375915203" sldId="827"/>
            <ac:spMk id="6" creationId="{2876352B-50EE-D8A6-7867-CC172D001559}"/>
          </ac:spMkLst>
        </pc:spChg>
      </pc:sldChg>
      <pc:sldChg chg="modSp mod">
        <pc:chgData name="Angelo Carbone" userId="5ad325db-433b-4d60-8ee0-c707af8fafd6" providerId="ADAL" clId="{741BBDE9-61E3-57D8-A1B5-792B9DC45824}" dt="2025-09-01T09:01:13.111" v="354" actId="20577"/>
        <pc:sldMkLst>
          <pc:docMk/>
          <pc:sldMk cId="2061243736" sldId="828"/>
        </pc:sldMkLst>
        <pc:spChg chg="mod">
          <ac:chgData name="Angelo Carbone" userId="5ad325db-433b-4d60-8ee0-c707af8fafd6" providerId="ADAL" clId="{741BBDE9-61E3-57D8-A1B5-792B9DC45824}" dt="2025-09-01T09:01:13.111" v="354" actId="20577"/>
          <ac:spMkLst>
            <pc:docMk/>
            <pc:sldMk cId="2061243736" sldId="828"/>
            <ac:spMk id="9" creationId="{C7012684-35A4-05B9-B275-04D8D59D097E}"/>
          </ac:spMkLst>
        </pc:spChg>
      </pc:sldChg>
      <pc:sldChg chg="modSp mod">
        <pc:chgData name="Angelo Carbone" userId="5ad325db-433b-4d60-8ee0-c707af8fafd6" providerId="ADAL" clId="{741BBDE9-61E3-57D8-A1B5-792B9DC45824}" dt="2025-09-01T09:04:20.694" v="456" actId="1076"/>
        <pc:sldMkLst>
          <pc:docMk/>
          <pc:sldMk cId="813642875" sldId="829"/>
        </pc:sldMkLst>
        <pc:spChg chg="mod">
          <ac:chgData name="Angelo Carbone" userId="5ad325db-433b-4d60-8ee0-c707af8fafd6" providerId="ADAL" clId="{741BBDE9-61E3-57D8-A1B5-792B9DC45824}" dt="2025-09-01T09:04:20.694" v="456" actId="1076"/>
          <ac:spMkLst>
            <pc:docMk/>
            <pc:sldMk cId="813642875" sldId="829"/>
            <ac:spMk id="7" creationId="{FD6DC6DD-9E8D-9732-ED99-674D4A29DA82}"/>
          </ac:spMkLst>
        </pc:spChg>
      </pc:sldChg>
      <pc:sldChg chg="modSp mod">
        <pc:chgData name="Angelo Carbone" userId="5ad325db-433b-4d60-8ee0-c707af8fafd6" providerId="ADAL" clId="{741BBDE9-61E3-57D8-A1B5-792B9DC45824}" dt="2025-09-01T09:08:34.675" v="832" actId="1035"/>
        <pc:sldMkLst>
          <pc:docMk/>
          <pc:sldMk cId="771330491" sldId="830"/>
        </pc:sldMkLst>
        <pc:spChg chg="mod">
          <ac:chgData name="Angelo Carbone" userId="5ad325db-433b-4d60-8ee0-c707af8fafd6" providerId="ADAL" clId="{741BBDE9-61E3-57D8-A1B5-792B9DC45824}" dt="2025-09-01T09:07:37.082" v="740" actId="20577"/>
          <ac:spMkLst>
            <pc:docMk/>
            <pc:sldMk cId="771330491" sldId="830"/>
            <ac:spMk id="3" creationId="{03AE5419-A5E0-5F22-EDEF-C9E475D8E217}"/>
          </ac:spMkLst>
        </pc:spChg>
        <pc:spChg chg="mod">
          <ac:chgData name="Angelo Carbone" userId="5ad325db-433b-4d60-8ee0-c707af8fafd6" providerId="ADAL" clId="{741BBDE9-61E3-57D8-A1B5-792B9DC45824}" dt="2025-09-01T09:08:28.067" v="820" actId="1037"/>
          <ac:spMkLst>
            <pc:docMk/>
            <pc:sldMk cId="771330491" sldId="830"/>
            <ac:spMk id="6" creationId="{9B7F8A51-9A1D-FF0B-F31D-3F88F4950626}"/>
          </ac:spMkLst>
        </pc:spChg>
        <pc:picChg chg="mod">
          <ac:chgData name="Angelo Carbone" userId="5ad325db-433b-4d60-8ee0-c707af8fafd6" providerId="ADAL" clId="{741BBDE9-61E3-57D8-A1B5-792B9DC45824}" dt="2025-09-01T09:08:34.675" v="832" actId="1035"/>
          <ac:picMkLst>
            <pc:docMk/>
            <pc:sldMk cId="771330491" sldId="830"/>
            <ac:picMk id="4" creationId="{1F702B88-17B4-B1CE-2581-A3F7E3959587}"/>
          </ac:picMkLst>
        </pc:picChg>
      </pc:sldChg>
      <pc:sldChg chg="modSp mod">
        <pc:chgData name="Angelo Carbone" userId="5ad325db-433b-4d60-8ee0-c707af8fafd6" providerId="ADAL" clId="{741BBDE9-61E3-57D8-A1B5-792B9DC45824}" dt="2025-09-01T09:24:45.802" v="1320" actId="1035"/>
        <pc:sldMkLst>
          <pc:docMk/>
          <pc:sldMk cId="3422605521" sldId="833"/>
        </pc:sldMkLst>
        <pc:picChg chg="mod">
          <ac:chgData name="Angelo Carbone" userId="5ad325db-433b-4d60-8ee0-c707af8fafd6" providerId="ADAL" clId="{741BBDE9-61E3-57D8-A1B5-792B9DC45824}" dt="2025-09-01T09:24:45.802" v="1320" actId="1035"/>
          <ac:picMkLst>
            <pc:docMk/>
            <pc:sldMk cId="3422605521" sldId="833"/>
            <ac:picMk id="6" creationId="{4D8BADDB-E68A-510E-EF9E-6438C7AFE921}"/>
          </ac:picMkLst>
        </pc:picChg>
      </pc:sldChg>
      <pc:sldChg chg="modSp mod">
        <pc:chgData name="Angelo Carbone" userId="5ad325db-433b-4d60-8ee0-c707af8fafd6" providerId="ADAL" clId="{741BBDE9-61E3-57D8-A1B5-792B9DC45824}" dt="2025-09-01T11:38:24.570" v="1564" actId="403"/>
        <pc:sldMkLst>
          <pc:docMk/>
          <pc:sldMk cId="3023732722" sldId="834"/>
        </pc:sldMkLst>
        <pc:spChg chg="mod">
          <ac:chgData name="Angelo Carbone" userId="5ad325db-433b-4d60-8ee0-c707af8fafd6" providerId="ADAL" clId="{741BBDE9-61E3-57D8-A1B5-792B9DC45824}" dt="2025-09-01T11:38:24.570" v="1564" actId="403"/>
          <ac:spMkLst>
            <pc:docMk/>
            <pc:sldMk cId="3023732722" sldId="834"/>
            <ac:spMk id="3" creationId="{8DF97AF2-153D-9537-7606-0FA0F445E817}"/>
          </ac:spMkLst>
        </pc:spChg>
      </pc:sldChg>
      <pc:sldChg chg="addSp delSp modSp new mod">
        <pc:chgData name="Angelo Carbone" userId="5ad325db-433b-4d60-8ee0-c707af8fafd6" providerId="ADAL" clId="{741BBDE9-61E3-57D8-A1B5-792B9DC45824}" dt="2025-09-01T08:42:24.853" v="29" actId="1076"/>
        <pc:sldMkLst>
          <pc:docMk/>
          <pc:sldMk cId="1226850887" sldId="835"/>
        </pc:sldMkLst>
        <pc:spChg chg="mod">
          <ac:chgData name="Angelo Carbone" userId="5ad325db-433b-4d60-8ee0-c707af8fafd6" providerId="ADAL" clId="{741BBDE9-61E3-57D8-A1B5-792B9DC45824}" dt="2025-09-01T08:38:26.900" v="25" actId="113"/>
          <ac:spMkLst>
            <pc:docMk/>
            <pc:sldMk cId="1226850887" sldId="835"/>
            <ac:spMk id="2" creationId="{21B9EE55-B6C6-F0D8-4CC4-ED83203123C8}"/>
          </ac:spMkLst>
        </pc:spChg>
        <pc:spChg chg="del">
          <ac:chgData name="Angelo Carbone" userId="5ad325db-433b-4d60-8ee0-c707af8fafd6" providerId="ADAL" clId="{741BBDE9-61E3-57D8-A1B5-792B9DC45824}" dt="2025-09-01T08:42:20.550" v="26" actId="478"/>
          <ac:spMkLst>
            <pc:docMk/>
            <pc:sldMk cId="1226850887" sldId="835"/>
            <ac:spMk id="3" creationId="{B801D44D-BB41-39BB-39AF-CAB2EF189D1F}"/>
          </ac:spMkLst>
        </pc:spChg>
        <pc:picChg chg="add mod">
          <ac:chgData name="Angelo Carbone" userId="5ad325db-433b-4d60-8ee0-c707af8fafd6" providerId="ADAL" clId="{741BBDE9-61E3-57D8-A1B5-792B9DC45824}" dt="2025-09-01T08:42:24.853" v="29" actId="1076"/>
          <ac:picMkLst>
            <pc:docMk/>
            <pc:sldMk cId="1226850887" sldId="835"/>
            <ac:picMk id="1026" creationId="{2F15EC16-05E6-C9BC-F98D-BE0AD839E835}"/>
          </ac:picMkLst>
        </pc:picChg>
      </pc:sldChg>
      <pc:sldChg chg="addSp delSp modSp new mod">
        <pc:chgData name="Angelo Carbone" userId="5ad325db-433b-4d60-8ee0-c707af8fafd6" providerId="ADAL" clId="{741BBDE9-61E3-57D8-A1B5-792B9DC45824}" dt="2025-09-01T08:43:07.639" v="37" actId="1076"/>
        <pc:sldMkLst>
          <pc:docMk/>
          <pc:sldMk cId="476652690" sldId="836"/>
        </pc:sldMkLst>
        <pc:spChg chg="mod">
          <ac:chgData name="Angelo Carbone" userId="5ad325db-433b-4d60-8ee0-c707af8fafd6" providerId="ADAL" clId="{741BBDE9-61E3-57D8-A1B5-792B9DC45824}" dt="2025-09-01T08:42:55.543" v="33" actId="113"/>
          <ac:spMkLst>
            <pc:docMk/>
            <pc:sldMk cId="476652690" sldId="836"/>
            <ac:spMk id="2" creationId="{7C664C75-645B-A188-3D2A-C9B426068DCA}"/>
          </ac:spMkLst>
        </pc:spChg>
        <pc:spChg chg="del">
          <ac:chgData name="Angelo Carbone" userId="5ad325db-433b-4d60-8ee0-c707af8fafd6" providerId="ADAL" clId="{741BBDE9-61E3-57D8-A1B5-792B9DC45824}" dt="2025-09-01T08:43:03.787" v="34" actId="478"/>
          <ac:spMkLst>
            <pc:docMk/>
            <pc:sldMk cId="476652690" sldId="836"/>
            <ac:spMk id="3" creationId="{88F0857E-68AD-F14C-F815-EFD152FD941C}"/>
          </ac:spMkLst>
        </pc:spChg>
        <pc:picChg chg="add mod">
          <ac:chgData name="Angelo Carbone" userId="5ad325db-433b-4d60-8ee0-c707af8fafd6" providerId="ADAL" clId="{741BBDE9-61E3-57D8-A1B5-792B9DC45824}" dt="2025-09-01T08:43:07.639" v="37" actId="1076"/>
          <ac:picMkLst>
            <pc:docMk/>
            <pc:sldMk cId="476652690" sldId="836"/>
            <ac:picMk id="2050" creationId="{2C857F44-EDFD-6AD8-FE0A-AF3A77AB86B2}"/>
          </ac:picMkLst>
        </pc:picChg>
      </pc:sldChg>
      <pc:sldChg chg="addSp modSp new mod ord">
        <pc:chgData name="Angelo Carbone" userId="5ad325db-433b-4d60-8ee0-c707af8fafd6" providerId="ADAL" clId="{741BBDE9-61E3-57D8-A1B5-792B9DC45824}" dt="2025-09-01T11:34:51.125" v="1429" actId="20578"/>
        <pc:sldMkLst>
          <pc:docMk/>
          <pc:sldMk cId="3048301263" sldId="837"/>
        </pc:sldMkLst>
        <pc:spChg chg="mod">
          <ac:chgData name="Angelo Carbone" userId="5ad325db-433b-4d60-8ee0-c707af8fafd6" providerId="ADAL" clId="{741BBDE9-61E3-57D8-A1B5-792B9DC45824}" dt="2025-09-01T09:09:26.122" v="857" actId="20577"/>
          <ac:spMkLst>
            <pc:docMk/>
            <pc:sldMk cId="3048301263" sldId="837"/>
            <ac:spMk id="2" creationId="{D79F5773-4CC5-748C-88E2-D1766FB55CB3}"/>
          </ac:spMkLst>
        </pc:spChg>
        <pc:spChg chg="mod">
          <ac:chgData name="Angelo Carbone" userId="5ad325db-433b-4d60-8ee0-c707af8fafd6" providerId="ADAL" clId="{741BBDE9-61E3-57D8-A1B5-792B9DC45824}" dt="2025-09-01T09:12:12.015" v="1067" actId="20577"/>
          <ac:spMkLst>
            <pc:docMk/>
            <pc:sldMk cId="3048301263" sldId="837"/>
            <ac:spMk id="3" creationId="{69B671DC-DA5B-EA56-DBF0-C993F3F9F9F9}"/>
          </ac:spMkLst>
        </pc:spChg>
        <pc:spChg chg="add mod">
          <ac:chgData name="Angelo Carbone" userId="5ad325db-433b-4d60-8ee0-c707af8fafd6" providerId="ADAL" clId="{741BBDE9-61E3-57D8-A1B5-792B9DC45824}" dt="2025-09-01T09:13:21.734" v="1316" actId="20577"/>
          <ac:spMkLst>
            <pc:docMk/>
            <pc:sldMk cId="3048301263" sldId="837"/>
            <ac:spMk id="6" creationId="{AF5D56D6-D601-CDB6-771E-CBC6726EE786}"/>
          </ac:spMkLst>
        </pc:spChg>
        <pc:picChg chg="add mod">
          <ac:chgData name="Angelo Carbone" userId="5ad325db-433b-4d60-8ee0-c707af8fafd6" providerId="ADAL" clId="{741BBDE9-61E3-57D8-A1B5-792B9DC45824}" dt="2025-09-01T09:13:17.231" v="1306" actId="1035"/>
          <ac:picMkLst>
            <pc:docMk/>
            <pc:sldMk cId="3048301263" sldId="837"/>
            <ac:picMk id="4" creationId="{FB34AED4-AE73-627F-7C0F-8FBFAFC3C0E8}"/>
          </ac:picMkLst>
        </pc:picChg>
        <pc:picChg chg="add mod">
          <ac:chgData name="Angelo Carbone" userId="5ad325db-433b-4d60-8ee0-c707af8fafd6" providerId="ADAL" clId="{741BBDE9-61E3-57D8-A1B5-792B9DC45824}" dt="2025-09-01T09:13:17.231" v="1306" actId="1035"/>
          <ac:picMkLst>
            <pc:docMk/>
            <pc:sldMk cId="3048301263" sldId="837"/>
            <ac:picMk id="5" creationId="{41A3D26D-C99E-B796-0C39-CFEED38B5D6C}"/>
          </ac:picMkLst>
        </pc:picChg>
      </pc:sldChg>
      <pc:sldChg chg="addSp delSp modSp new mod">
        <pc:chgData name="Angelo Carbone" userId="5ad325db-433b-4d60-8ee0-c707af8fafd6" providerId="ADAL" clId="{741BBDE9-61E3-57D8-A1B5-792B9DC45824}" dt="2025-09-01T11:34:33.512" v="1427" actId="20577"/>
        <pc:sldMkLst>
          <pc:docMk/>
          <pc:sldMk cId="3783605084" sldId="838"/>
        </pc:sldMkLst>
        <pc:spChg chg="mod">
          <ac:chgData name="Angelo Carbone" userId="5ad325db-433b-4d60-8ee0-c707af8fafd6" providerId="ADAL" clId="{741BBDE9-61E3-57D8-A1B5-792B9DC45824}" dt="2025-09-01T11:34:33.512" v="1427" actId="20577"/>
          <ac:spMkLst>
            <pc:docMk/>
            <pc:sldMk cId="3783605084" sldId="838"/>
            <ac:spMk id="2" creationId="{2EE298C1-BB24-8C60-22FB-52FD322F3F0B}"/>
          </ac:spMkLst>
        </pc:spChg>
        <pc:spChg chg="del">
          <ac:chgData name="Angelo Carbone" userId="5ad325db-433b-4d60-8ee0-c707af8fafd6" providerId="ADAL" clId="{741BBDE9-61E3-57D8-A1B5-792B9DC45824}" dt="2025-09-01T11:33:50.574" v="1323" actId="478"/>
          <ac:spMkLst>
            <pc:docMk/>
            <pc:sldMk cId="3783605084" sldId="838"/>
            <ac:spMk id="3" creationId="{752FFAA8-C769-DC05-BB26-F249F1B8C6D9}"/>
          </ac:spMkLst>
        </pc:spChg>
        <pc:picChg chg="add mod">
          <ac:chgData name="Angelo Carbone" userId="5ad325db-433b-4d60-8ee0-c707af8fafd6" providerId="ADAL" clId="{741BBDE9-61E3-57D8-A1B5-792B9DC45824}" dt="2025-09-01T11:34:13.045" v="1367" actId="1037"/>
          <ac:picMkLst>
            <pc:docMk/>
            <pc:sldMk cId="3783605084" sldId="838"/>
            <ac:picMk id="4" creationId="{2C6B00F1-EBCF-62C5-C765-FD1500114538}"/>
          </ac:picMkLst>
        </pc:picChg>
      </pc:sldChg>
      <pc:sldChg chg="addSp delSp modSp new mod ord">
        <pc:chgData name="Angelo Carbone" userId="5ad325db-433b-4d60-8ee0-c707af8fafd6" providerId="ADAL" clId="{741BBDE9-61E3-57D8-A1B5-792B9DC45824}" dt="2025-09-01T11:46:27.403" v="1698" actId="1035"/>
        <pc:sldMkLst>
          <pc:docMk/>
          <pc:sldMk cId="3631409935" sldId="839"/>
        </pc:sldMkLst>
        <pc:spChg chg="mod">
          <ac:chgData name="Angelo Carbone" userId="5ad325db-433b-4d60-8ee0-c707af8fafd6" providerId="ADAL" clId="{741BBDE9-61E3-57D8-A1B5-792B9DC45824}" dt="2025-09-01T11:35:21.567" v="1443" actId="20577"/>
          <ac:spMkLst>
            <pc:docMk/>
            <pc:sldMk cId="3631409935" sldId="839"/>
            <ac:spMk id="2" creationId="{09F308F4-A3A2-2830-B1B2-44AADADF4DD9}"/>
          </ac:spMkLst>
        </pc:spChg>
        <pc:spChg chg="mod">
          <ac:chgData name="Angelo Carbone" userId="5ad325db-433b-4d60-8ee0-c707af8fafd6" providerId="ADAL" clId="{741BBDE9-61E3-57D8-A1B5-792B9DC45824}" dt="2025-09-01T11:46:27.403" v="1698" actId="1035"/>
          <ac:spMkLst>
            <pc:docMk/>
            <pc:sldMk cId="3631409935" sldId="839"/>
            <ac:spMk id="3" creationId="{F5AB55CD-5D38-2DE4-75EE-8742C9215C16}"/>
          </ac:spMkLst>
        </pc:spChg>
        <pc:picChg chg="add del mod">
          <ac:chgData name="Angelo Carbone" userId="5ad325db-433b-4d60-8ee0-c707af8fafd6" providerId="ADAL" clId="{741BBDE9-61E3-57D8-A1B5-792B9DC45824}" dt="2025-09-01T11:39:28.290" v="1569" actId="478"/>
          <ac:picMkLst>
            <pc:docMk/>
            <pc:sldMk cId="3631409935" sldId="839"/>
            <ac:picMk id="4" creationId="{1FFD17D9-AA2A-F31B-91B3-58DF5A322E08}"/>
          </ac:picMkLst>
        </pc:picChg>
        <pc:picChg chg="add mod">
          <ac:chgData name="Angelo Carbone" userId="5ad325db-433b-4d60-8ee0-c707af8fafd6" providerId="ADAL" clId="{741BBDE9-61E3-57D8-A1B5-792B9DC45824}" dt="2025-09-01T11:44:39.895" v="1572" actId="1076"/>
          <ac:picMkLst>
            <pc:docMk/>
            <pc:sldMk cId="3631409935" sldId="839"/>
            <ac:picMk id="5" creationId="{31362546-9884-7A89-F3D0-6FF3D84DD353}"/>
          </ac:picMkLst>
        </pc:picChg>
        <pc:picChg chg="add mod">
          <ac:chgData name="Angelo Carbone" userId="5ad325db-433b-4d60-8ee0-c707af8fafd6" providerId="ADAL" clId="{741BBDE9-61E3-57D8-A1B5-792B9DC45824}" dt="2025-09-01T11:45:13.230" v="1578" actId="1076"/>
          <ac:picMkLst>
            <pc:docMk/>
            <pc:sldMk cId="3631409935" sldId="839"/>
            <ac:picMk id="6" creationId="{494DAB68-336A-DDD3-96E7-122A8B18CABA}"/>
          </ac:picMkLst>
        </pc:picChg>
        <pc:picChg chg="add mod">
          <ac:chgData name="Angelo Carbone" userId="5ad325db-433b-4d60-8ee0-c707af8fafd6" providerId="ADAL" clId="{741BBDE9-61E3-57D8-A1B5-792B9DC45824}" dt="2025-09-01T11:45:33.511" v="1584" actId="1076"/>
          <ac:picMkLst>
            <pc:docMk/>
            <pc:sldMk cId="3631409935" sldId="839"/>
            <ac:picMk id="7" creationId="{0ABC7347-93F5-FB99-737C-CD78780C4113}"/>
          </ac:picMkLst>
        </pc:picChg>
      </pc:sldChg>
    </pc:docChg>
  </pc:docChgLst>
  <pc:docChgLst>
    <pc:chgData name="Angelo Carbone" userId="5ad325db-433b-4d60-8ee0-c707af8fafd6" providerId="ADAL" clId="{B78C4520-E1AF-4447-BFF4-18E0E2A00D8B}"/>
    <pc:docChg chg="undo custSel modSld">
      <pc:chgData name="Angelo Carbone" userId="5ad325db-433b-4d60-8ee0-c707af8fafd6" providerId="ADAL" clId="{B78C4520-E1AF-4447-BFF4-18E0E2A00D8B}" dt="2019-09-25T10:16:09.662" v="334" actId="1076"/>
      <pc:docMkLst>
        <pc:docMk/>
      </pc:docMkLst>
      <pc:sldChg chg="addSp delSp modSp">
        <pc:chgData name="Angelo Carbone" userId="5ad325db-433b-4d60-8ee0-c707af8fafd6" providerId="ADAL" clId="{B78C4520-E1AF-4447-BFF4-18E0E2A00D8B}" dt="2019-09-25T10:11:51.677" v="185"/>
        <pc:sldMkLst>
          <pc:docMk/>
          <pc:sldMk cId="865212391" sldId="706"/>
        </pc:sldMkLst>
      </pc:sldChg>
      <pc:sldChg chg="addSp delSp modSp">
        <pc:chgData name="Angelo Carbone" userId="5ad325db-433b-4d60-8ee0-c707af8fafd6" providerId="ADAL" clId="{B78C4520-E1AF-4447-BFF4-18E0E2A00D8B}" dt="2019-09-25T10:16:09.662" v="334" actId="1076"/>
        <pc:sldMkLst>
          <pc:docMk/>
          <pc:sldMk cId="2951878000" sldId="709"/>
        </pc:sldMkLst>
      </pc:sldChg>
    </pc:docChg>
  </pc:docChgLst>
  <pc:docChgLst>
    <pc:chgData name="Angelo Carbone" userId="5ad325db-433b-4d60-8ee0-c707af8fafd6" providerId="ADAL" clId="{1CB1F111-3784-C44B-A125-BB8CE2830113}"/>
    <pc:docChg chg="modSld">
      <pc:chgData name="Angelo Carbone" userId="5ad325db-433b-4d60-8ee0-c707af8fafd6" providerId="ADAL" clId="{1CB1F111-3784-C44B-A125-BB8CE2830113}" dt="2019-09-25T09:49:11.509" v="2"/>
      <pc:docMkLst>
        <pc:docMk/>
      </pc:docMkLst>
      <pc:sldChg chg="modSp">
        <pc:chgData name="Angelo Carbone" userId="5ad325db-433b-4d60-8ee0-c707af8fafd6" providerId="ADAL" clId="{1CB1F111-3784-C44B-A125-BB8CE2830113}" dt="2019-09-25T09:44:40.044" v="1" actId="20577"/>
        <pc:sldMkLst>
          <pc:docMk/>
          <pc:sldMk cId="3214418950" sldId="700"/>
        </pc:sldMkLst>
      </pc:sldChg>
      <pc:sldChg chg="modSp">
        <pc:chgData name="Angelo Carbone" userId="5ad325db-433b-4d60-8ee0-c707af8fafd6" providerId="ADAL" clId="{1CB1F111-3784-C44B-A125-BB8CE2830113}" dt="2019-09-25T09:49:11.509" v="2"/>
        <pc:sldMkLst>
          <pc:docMk/>
          <pc:sldMk cId="3521907959" sldId="701"/>
        </pc:sldMkLst>
      </pc:sldChg>
    </pc:docChg>
  </pc:docChgLst>
  <pc:docChgLst>
    <pc:chgData name="Angelo Carbone" userId="5ad325db-433b-4d60-8ee0-c707af8fafd6" providerId="ADAL" clId="{397C36DA-24A2-47FB-910F-995FAA2E850F}"/>
    <pc:docChg chg="modSld">
      <pc:chgData name="Angelo Carbone" userId="5ad325db-433b-4d60-8ee0-c707af8fafd6" providerId="ADAL" clId="{397C36DA-24A2-47FB-910F-995FAA2E850F}" dt="2019-09-23T21:50:31.904" v="135"/>
      <pc:docMkLst>
        <pc:docMk/>
      </pc:docMkLst>
    </pc:docChg>
  </pc:docChgLst>
  <pc:docChgLst>
    <pc:chgData name="Angelo Carbone" userId="5ad325db-433b-4d60-8ee0-c707af8fafd6" providerId="ADAL" clId="{2FDD21D4-F88B-C840-A771-4612473C0CC7}"/>
    <pc:docChg chg="undo custSel addSld delSld modSld">
      <pc:chgData name="Angelo Carbone" userId="5ad325db-433b-4d60-8ee0-c707af8fafd6" providerId="ADAL" clId="{2FDD21D4-F88B-C840-A771-4612473C0CC7}" dt="2022-11-18T10:49:30.932" v="6053" actId="14100"/>
      <pc:docMkLst>
        <pc:docMk/>
      </pc:docMkLst>
      <pc:sldChg chg="delSp modSp mod">
        <pc:chgData name="Angelo Carbone" userId="5ad325db-433b-4d60-8ee0-c707af8fafd6" providerId="ADAL" clId="{2FDD21D4-F88B-C840-A771-4612473C0CC7}" dt="2022-11-17T21:23:34.381" v="4677" actId="790"/>
        <pc:sldMkLst>
          <pc:docMk/>
          <pc:sldMk cId="3085230404" sldId="263"/>
        </pc:sldMkLst>
      </pc:sldChg>
      <pc:sldChg chg="add del">
        <pc:chgData name="Angelo Carbone" userId="5ad325db-433b-4d60-8ee0-c707af8fafd6" providerId="ADAL" clId="{2FDD21D4-F88B-C840-A771-4612473C0CC7}" dt="2022-11-17T21:22:55.218" v="4637" actId="2696"/>
        <pc:sldMkLst>
          <pc:docMk/>
          <pc:sldMk cId="2223525366" sldId="779"/>
        </pc:sldMkLst>
      </pc:sldChg>
      <pc:sldChg chg="del">
        <pc:chgData name="Angelo Carbone" userId="5ad325db-433b-4d60-8ee0-c707af8fafd6" providerId="ADAL" clId="{2FDD21D4-F88B-C840-A771-4612473C0CC7}" dt="2022-11-17T21:22:48.048" v="4632" actId="2696"/>
        <pc:sldMkLst>
          <pc:docMk/>
          <pc:sldMk cId="492660338" sldId="809"/>
        </pc:sldMkLst>
      </pc:sldChg>
      <pc:sldChg chg="del">
        <pc:chgData name="Angelo Carbone" userId="5ad325db-433b-4d60-8ee0-c707af8fafd6" providerId="ADAL" clId="{2FDD21D4-F88B-C840-A771-4612473C0CC7}" dt="2022-11-17T21:22:48.045" v="4629" actId="2696"/>
        <pc:sldMkLst>
          <pc:docMk/>
          <pc:sldMk cId="883795453" sldId="810"/>
        </pc:sldMkLst>
      </pc:sldChg>
      <pc:sldChg chg="modSp del mod">
        <pc:chgData name="Angelo Carbone" userId="5ad325db-433b-4d60-8ee0-c707af8fafd6" providerId="ADAL" clId="{2FDD21D4-F88B-C840-A771-4612473C0CC7}" dt="2022-11-17T21:22:48.042" v="4627" actId="2696"/>
        <pc:sldMkLst>
          <pc:docMk/>
          <pc:sldMk cId="3717638510" sldId="811"/>
        </pc:sldMkLst>
      </pc:sldChg>
      <pc:sldChg chg="del">
        <pc:chgData name="Angelo Carbone" userId="5ad325db-433b-4d60-8ee0-c707af8fafd6" providerId="ADAL" clId="{2FDD21D4-F88B-C840-A771-4612473C0CC7}" dt="2022-11-17T21:22:48.072" v="4635" actId="2696"/>
        <pc:sldMkLst>
          <pc:docMk/>
          <pc:sldMk cId="1611228739" sldId="812"/>
        </pc:sldMkLst>
      </pc:sldChg>
      <pc:sldChg chg="del">
        <pc:chgData name="Angelo Carbone" userId="5ad325db-433b-4d60-8ee0-c707af8fafd6" providerId="ADAL" clId="{2FDD21D4-F88B-C840-A771-4612473C0CC7}" dt="2022-11-17T21:22:48.047" v="4631" actId="2696"/>
        <pc:sldMkLst>
          <pc:docMk/>
          <pc:sldMk cId="4039867384" sldId="813"/>
        </pc:sldMkLst>
      </pc:sldChg>
      <pc:sldChg chg="del">
        <pc:chgData name="Angelo Carbone" userId="5ad325db-433b-4d60-8ee0-c707af8fafd6" providerId="ADAL" clId="{2FDD21D4-F88B-C840-A771-4612473C0CC7}" dt="2022-11-17T21:22:48.050" v="4633" actId="2696"/>
        <pc:sldMkLst>
          <pc:docMk/>
          <pc:sldMk cId="345525850" sldId="814"/>
        </pc:sldMkLst>
      </pc:sldChg>
      <pc:sldChg chg="del">
        <pc:chgData name="Angelo Carbone" userId="5ad325db-433b-4d60-8ee0-c707af8fafd6" providerId="ADAL" clId="{2FDD21D4-F88B-C840-A771-4612473C0CC7}" dt="2022-11-17T21:22:48.046" v="4630" actId="2696"/>
        <pc:sldMkLst>
          <pc:docMk/>
          <pc:sldMk cId="2997668822" sldId="815"/>
        </pc:sldMkLst>
      </pc:sldChg>
      <pc:sldChg chg="del">
        <pc:chgData name="Angelo Carbone" userId="5ad325db-433b-4d60-8ee0-c707af8fafd6" providerId="ADAL" clId="{2FDD21D4-F88B-C840-A771-4612473C0CC7}" dt="2022-11-17T21:22:48.098" v="4636" actId="2696"/>
        <pc:sldMkLst>
          <pc:docMk/>
          <pc:sldMk cId="3315023435" sldId="816"/>
        </pc:sldMkLst>
      </pc:sldChg>
      <pc:sldChg chg="del">
        <pc:chgData name="Angelo Carbone" userId="5ad325db-433b-4d60-8ee0-c707af8fafd6" providerId="ADAL" clId="{2FDD21D4-F88B-C840-A771-4612473C0CC7}" dt="2022-11-17T21:22:48.044" v="4628" actId="2696"/>
        <pc:sldMkLst>
          <pc:docMk/>
          <pc:sldMk cId="46980556" sldId="817"/>
        </pc:sldMkLst>
      </pc:sldChg>
      <pc:sldChg chg="del">
        <pc:chgData name="Angelo Carbone" userId="5ad325db-433b-4d60-8ee0-c707af8fafd6" providerId="ADAL" clId="{2FDD21D4-F88B-C840-A771-4612473C0CC7}" dt="2022-11-17T21:22:48.051" v="4634" actId="2696"/>
        <pc:sldMkLst>
          <pc:docMk/>
          <pc:sldMk cId="1533399" sldId="818"/>
        </pc:sldMkLst>
      </pc:sldChg>
      <pc:sldChg chg="addSp delSp modSp new mod">
        <pc:chgData name="Angelo Carbone" userId="5ad325db-433b-4d60-8ee0-c707af8fafd6" providerId="ADAL" clId="{2FDD21D4-F88B-C840-A771-4612473C0CC7}" dt="2022-11-17T21:28:13.587" v="5139" actId="20577"/>
        <pc:sldMkLst>
          <pc:docMk/>
          <pc:sldMk cId="612675075" sldId="819"/>
        </pc:sldMkLst>
      </pc:sldChg>
      <pc:sldChg chg="new del">
        <pc:chgData name="Angelo Carbone" userId="5ad325db-433b-4d60-8ee0-c707af8fafd6" providerId="ADAL" clId="{2FDD21D4-F88B-C840-A771-4612473C0CC7}" dt="2022-11-17T20:45:15.725" v="2" actId="2696"/>
        <pc:sldMkLst>
          <pc:docMk/>
          <pc:sldMk cId="4175162621" sldId="819"/>
        </pc:sldMkLst>
      </pc:sldChg>
      <pc:sldChg chg="addSp modSp new mod">
        <pc:chgData name="Angelo Carbone" userId="5ad325db-433b-4d60-8ee0-c707af8fafd6" providerId="ADAL" clId="{2FDD21D4-F88B-C840-A771-4612473C0CC7}" dt="2022-11-18T10:49:30.932" v="6053" actId="14100"/>
        <pc:sldMkLst>
          <pc:docMk/>
          <pc:sldMk cId="1910517412" sldId="820"/>
        </pc:sldMkLst>
      </pc:sldChg>
      <pc:sldChg chg="new del">
        <pc:chgData name="Angelo Carbone" userId="5ad325db-433b-4d60-8ee0-c707af8fafd6" providerId="ADAL" clId="{2FDD21D4-F88B-C840-A771-4612473C0CC7}" dt="2022-11-17T20:45:33.727" v="9" actId="680"/>
        <pc:sldMkLst>
          <pc:docMk/>
          <pc:sldMk cId="3954701655" sldId="820"/>
        </pc:sldMkLst>
      </pc:sldChg>
      <pc:sldChg chg="addSp delSp modSp new mod">
        <pc:chgData name="Angelo Carbone" userId="5ad325db-433b-4d60-8ee0-c707af8fafd6" providerId="ADAL" clId="{2FDD21D4-F88B-C840-A771-4612473C0CC7}" dt="2022-11-18T08:25:14.700" v="5978" actId="1035"/>
        <pc:sldMkLst>
          <pc:docMk/>
          <pc:sldMk cId="3549453864" sldId="821"/>
        </pc:sldMkLst>
      </pc:sldChg>
      <pc:sldChg chg="addSp modSp add mod">
        <pc:chgData name="Angelo Carbone" userId="5ad325db-433b-4d60-8ee0-c707af8fafd6" providerId="ADAL" clId="{2FDD21D4-F88B-C840-A771-4612473C0CC7}" dt="2022-11-18T08:24:29.780" v="5976" actId="20577"/>
        <pc:sldMkLst>
          <pc:docMk/>
          <pc:sldMk cId="1328983091" sldId="822"/>
        </pc:sldMkLst>
      </pc:sldChg>
      <pc:sldChg chg="addSp delSp modSp new mod">
        <pc:chgData name="Angelo Carbone" userId="5ad325db-433b-4d60-8ee0-c707af8fafd6" providerId="ADAL" clId="{2FDD21D4-F88B-C840-A771-4612473C0CC7}" dt="2022-11-18T06:30:31.642" v="5576" actId="20577"/>
        <pc:sldMkLst>
          <pc:docMk/>
          <pc:sldMk cId="3628890854" sldId="823"/>
        </pc:sldMkLst>
      </pc:sldChg>
      <pc:sldChg chg="addSp delSp modSp new mod">
        <pc:chgData name="Angelo Carbone" userId="5ad325db-433b-4d60-8ee0-c707af8fafd6" providerId="ADAL" clId="{2FDD21D4-F88B-C840-A771-4612473C0CC7}" dt="2022-11-18T06:34:02.872" v="5746" actId="478"/>
        <pc:sldMkLst>
          <pc:docMk/>
          <pc:sldMk cId="3327215806" sldId="824"/>
        </pc:sldMkLst>
      </pc:sldChg>
      <pc:sldChg chg="addSp delSp modSp new mod">
        <pc:chgData name="Angelo Carbone" userId="5ad325db-433b-4d60-8ee0-c707af8fafd6" providerId="ADAL" clId="{2FDD21D4-F88B-C840-A771-4612473C0CC7}" dt="2022-11-18T06:37:15.275" v="5936" actId="20577"/>
        <pc:sldMkLst>
          <pc:docMk/>
          <pc:sldMk cId="3589001283" sldId="825"/>
        </pc:sldMkLst>
      </pc:sldChg>
      <pc:sldChg chg="addSp delSp modSp add del mod">
        <pc:chgData name="Angelo Carbone" userId="5ad325db-433b-4d60-8ee0-c707af8fafd6" providerId="ADAL" clId="{2FDD21D4-F88B-C840-A771-4612473C0CC7}" dt="2022-11-18T08:26:18.296" v="6050" actId="1076"/>
        <pc:sldMkLst>
          <pc:docMk/>
          <pc:sldMk cId="531445100" sldId="826"/>
        </pc:sldMkLst>
      </pc:sldChg>
    </pc:docChg>
  </pc:docChgLst>
  <pc:docChgLst>
    <pc:chgData name="Angelo Carbone" userId="5ad325db-433b-4d60-8ee0-c707af8fafd6" providerId="ADAL" clId="{43734F02-11DF-4587-990C-21E6602364E7}"/>
    <pc:docChg chg="modSld">
      <pc:chgData name="Angelo Carbone" userId="5ad325db-433b-4d60-8ee0-c707af8fafd6" providerId="ADAL" clId="{43734F02-11DF-4587-990C-21E6602364E7}" dt="2019-09-25T09:48:38.086" v="2"/>
      <pc:docMkLst>
        <pc:docMk/>
      </pc:docMkLst>
      <pc:sldChg chg="addSp">
        <pc:chgData name="Angelo Carbone" userId="5ad325db-433b-4d60-8ee0-c707af8fafd6" providerId="ADAL" clId="{43734F02-11DF-4587-990C-21E6602364E7}" dt="2019-09-25T09:41:07.636" v="0" actId="9405"/>
        <pc:sldMkLst>
          <pc:docMk/>
          <pc:sldMk cId="3214418950" sldId="700"/>
        </pc:sldMkLst>
      </pc:sldChg>
      <pc:sldChg chg="addSp delSp">
        <pc:chgData name="Angelo Carbone" userId="5ad325db-433b-4d60-8ee0-c707af8fafd6" providerId="ADAL" clId="{43734F02-11DF-4587-990C-21E6602364E7}" dt="2019-09-25T09:48:38.086" v="2"/>
        <pc:sldMkLst>
          <pc:docMk/>
          <pc:sldMk cId="3521907959" sldId="701"/>
        </pc:sldMkLst>
      </pc:sldChg>
    </pc:docChg>
  </pc:docChgLst>
  <pc:docChgLst>
    <pc:chgData name="Angelo Carbone" userId="5ad325db-433b-4d60-8ee0-c707af8fafd6" providerId="ADAL" clId="{1C4552D1-6F1A-B841-9DC0-92F65902242F}"/>
    <pc:docChg chg="undo custSel addSld delSld modSld">
      <pc:chgData name="Angelo Carbone" userId="5ad325db-433b-4d60-8ee0-c707af8fafd6" providerId="ADAL" clId="{1C4552D1-6F1A-B841-9DC0-92F65902242F}" dt="2019-09-26T06:35:30.129" v="4227" actId="20577"/>
      <pc:docMkLst>
        <pc:docMk/>
      </pc:docMkLst>
      <pc:sldChg chg="del">
        <pc:chgData name="Angelo Carbone" userId="5ad325db-433b-4d60-8ee0-c707af8fafd6" providerId="ADAL" clId="{1C4552D1-6F1A-B841-9DC0-92F65902242F}" dt="2019-09-25T19:10:59.719" v="2849" actId="2696"/>
        <pc:sldMkLst>
          <pc:docMk/>
          <pc:sldMk cId="2902578353" sldId="593"/>
        </pc:sldMkLst>
      </pc:sldChg>
      <pc:sldChg chg="modSp">
        <pc:chgData name="Angelo Carbone" userId="5ad325db-433b-4d60-8ee0-c707af8fafd6" providerId="ADAL" clId="{1C4552D1-6F1A-B841-9DC0-92F65902242F}" dt="2019-09-25T20:30:08.506" v="3579" actId="790"/>
        <pc:sldMkLst>
          <pc:docMk/>
          <pc:sldMk cId="3079025308" sldId="632"/>
        </pc:sldMkLst>
      </pc:sldChg>
      <pc:sldChg chg="del">
        <pc:chgData name="Angelo Carbone" userId="5ad325db-433b-4d60-8ee0-c707af8fafd6" providerId="ADAL" clId="{1C4552D1-6F1A-B841-9DC0-92F65902242F}" dt="2019-09-25T19:10:59.374" v="2843" actId="2696"/>
        <pc:sldMkLst>
          <pc:docMk/>
          <pc:sldMk cId="3457826598" sldId="675"/>
        </pc:sldMkLst>
      </pc:sldChg>
      <pc:sldChg chg="del">
        <pc:chgData name="Angelo Carbone" userId="5ad325db-433b-4d60-8ee0-c707af8fafd6" providerId="ADAL" clId="{1C4552D1-6F1A-B841-9DC0-92F65902242F}" dt="2019-09-25T19:10:59.420" v="2844" actId="2696"/>
        <pc:sldMkLst>
          <pc:docMk/>
          <pc:sldMk cId="116572683" sldId="676"/>
        </pc:sldMkLst>
      </pc:sldChg>
      <pc:sldChg chg="del">
        <pc:chgData name="Angelo Carbone" userId="5ad325db-433b-4d60-8ee0-c707af8fafd6" providerId="ADAL" clId="{1C4552D1-6F1A-B841-9DC0-92F65902242F}" dt="2019-09-25T19:10:59.466" v="2845" actId="2696"/>
        <pc:sldMkLst>
          <pc:docMk/>
          <pc:sldMk cId="3347351838" sldId="677"/>
        </pc:sldMkLst>
      </pc:sldChg>
      <pc:sldChg chg="del">
        <pc:chgData name="Angelo Carbone" userId="5ad325db-433b-4d60-8ee0-c707af8fafd6" providerId="ADAL" clId="{1C4552D1-6F1A-B841-9DC0-92F65902242F}" dt="2019-09-25T19:10:59.497" v="2846" actId="2696"/>
        <pc:sldMkLst>
          <pc:docMk/>
          <pc:sldMk cId="2792609135" sldId="678"/>
        </pc:sldMkLst>
      </pc:sldChg>
      <pc:sldChg chg="del">
        <pc:chgData name="Angelo Carbone" userId="5ad325db-433b-4d60-8ee0-c707af8fafd6" providerId="ADAL" clId="{1C4552D1-6F1A-B841-9DC0-92F65902242F}" dt="2019-09-25T19:10:59.593" v="2847" actId="2696"/>
        <pc:sldMkLst>
          <pc:docMk/>
          <pc:sldMk cId="433783128" sldId="679"/>
        </pc:sldMkLst>
      </pc:sldChg>
      <pc:sldChg chg="del">
        <pc:chgData name="Angelo Carbone" userId="5ad325db-433b-4d60-8ee0-c707af8fafd6" providerId="ADAL" clId="{1C4552D1-6F1A-B841-9DC0-92F65902242F}" dt="2019-09-25T19:10:59.681" v="2848" actId="2696"/>
        <pc:sldMkLst>
          <pc:docMk/>
          <pc:sldMk cId="1158881391" sldId="680"/>
        </pc:sldMkLst>
      </pc:sldChg>
      <pc:sldChg chg="del">
        <pc:chgData name="Angelo Carbone" userId="5ad325db-433b-4d60-8ee0-c707af8fafd6" providerId="ADAL" clId="{1C4552D1-6F1A-B841-9DC0-92F65902242F}" dt="2019-09-25T19:10:59.761" v="2851" actId="2696"/>
        <pc:sldMkLst>
          <pc:docMk/>
          <pc:sldMk cId="1243246349" sldId="681"/>
        </pc:sldMkLst>
      </pc:sldChg>
      <pc:sldChg chg="del">
        <pc:chgData name="Angelo Carbone" userId="5ad325db-433b-4d60-8ee0-c707af8fafd6" providerId="ADAL" clId="{1C4552D1-6F1A-B841-9DC0-92F65902242F}" dt="2019-09-25T19:10:59.788" v="2852" actId="2696"/>
        <pc:sldMkLst>
          <pc:docMk/>
          <pc:sldMk cId="146436610" sldId="682"/>
        </pc:sldMkLst>
      </pc:sldChg>
      <pc:sldChg chg="del">
        <pc:chgData name="Angelo Carbone" userId="5ad325db-433b-4d60-8ee0-c707af8fafd6" providerId="ADAL" clId="{1C4552D1-6F1A-B841-9DC0-92F65902242F}" dt="2019-09-25T19:10:59.842" v="2853" actId="2696"/>
        <pc:sldMkLst>
          <pc:docMk/>
          <pc:sldMk cId="1436735525" sldId="683"/>
        </pc:sldMkLst>
      </pc:sldChg>
      <pc:sldChg chg="del">
        <pc:chgData name="Angelo Carbone" userId="5ad325db-433b-4d60-8ee0-c707af8fafd6" providerId="ADAL" clId="{1C4552D1-6F1A-B841-9DC0-92F65902242F}" dt="2019-09-25T19:10:59.859" v="2854" actId="2696"/>
        <pc:sldMkLst>
          <pc:docMk/>
          <pc:sldMk cId="1207100548" sldId="684"/>
        </pc:sldMkLst>
      </pc:sldChg>
      <pc:sldChg chg="del">
        <pc:chgData name="Angelo Carbone" userId="5ad325db-433b-4d60-8ee0-c707af8fafd6" providerId="ADAL" clId="{1C4552D1-6F1A-B841-9DC0-92F65902242F}" dt="2019-09-25T19:10:59.881" v="2855" actId="2696"/>
        <pc:sldMkLst>
          <pc:docMk/>
          <pc:sldMk cId="1563163797" sldId="685"/>
        </pc:sldMkLst>
      </pc:sldChg>
      <pc:sldChg chg="del">
        <pc:chgData name="Angelo Carbone" userId="5ad325db-433b-4d60-8ee0-c707af8fafd6" providerId="ADAL" clId="{1C4552D1-6F1A-B841-9DC0-92F65902242F}" dt="2019-09-25T19:10:59.912" v="2856" actId="2696"/>
        <pc:sldMkLst>
          <pc:docMk/>
          <pc:sldMk cId="1348487044" sldId="686"/>
        </pc:sldMkLst>
      </pc:sldChg>
      <pc:sldChg chg="del">
        <pc:chgData name="Angelo Carbone" userId="5ad325db-433b-4d60-8ee0-c707af8fafd6" providerId="ADAL" clId="{1C4552D1-6F1A-B841-9DC0-92F65902242F}" dt="2019-09-25T19:11:00.047" v="2857" actId="2696"/>
        <pc:sldMkLst>
          <pc:docMk/>
          <pc:sldMk cId="2405652105" sldId="687"/>
        </pc:sldMkLst>
      </pc:sldChg>
      <pc:sldChg chg="del">
        <pc:chgData name="Angelo Carbone" userId="5ad325db-433b-4d60-8ee0-c707af8fafd6" providerId="ADAL" clId="{1C4552D1-6F1A-B841-9DC0-92F65902242F}" dt="2019-09-25T19:11:00.284" v="2858" actId="2696"/>
        <pc:sldMkLst>
          <pc:docMk/>
          <pc:sldMk cId="716818404" sldId="688"/>
        </pc:sldMkLst>
      </pc:sldChg>
      <pc:sldChg chg="del">
        <pc:chgData name="Angelo Carbone" userId="5ad325db-433b-4d60-8ee0-c707af8fafd6" providerId="ADAL" clId="{1C4552D1-6F1A-B841-9DC0-92F65902242F}" dt="2019-09-25T19:11:00.335" v="2859" actId="2696"/>
        <pc:sldMkLst>
          <pc:docMk/>
          <pc:sldMk cId="501228774" sldId="689"/>
        </pc:sldMkLst>
      </pc:sldChg>
      <pc:sldChg chg="del">
        <pc:chgData name="Angelo Carbone" userId="5ad325db-433b-4d60-8ee0-c707af8fafd6" providerId="ADAL" clId="{1C4552D1-6F1A-B841-9DC0-92F65902242F}" dt="2019-09-25T19:11:00.408" v="2860" actId="2696"/>
        <pc:sldMkLst>
          <pc:docMk/>
          <pc:sldMk cId="3072790277" sldId="690"/>
        </pc:sldMkLst>
      </pc:sldChg>
      <pc:sldChg chg="del">
        <pc:chgData name="Angelo Carbone" userId="5ad325db-433b-4d60-8ee0-c707af8fafd6" providerId="ADAL" clId="{1C4552D1-6F1A-B841-9DC0-92F65902242F}" dt="2019-09-25T19:11:00.503" v="2861" actId="2696"/>
        <pc:sldMkLst>
          <pc:docMk/>
          <pc:sldMk cId="3990124978" sldId="691"/>
        </pc:sldMkLst>
      </pc:sldChg>
      <pc:sldChg chg="del">
        <pc:chgData name="Angelo Carbone" userId="5ad325db-433b-4d60-8ee0-c707af8fafd6" providerId="ADAL" clId="{1C4552D1-6F1A-B841-9DC0-92F65902242F}" dt="2019-09-25T19:11:00.528" v="2862" actId="2696"/>
        <pc:sldMkLst>
          <pc:docMk/>
          <pc:sldMk cId="659908352" sldId="692"/>
        </pc:sldMkLst>
      </pc:sldChg>
      <pc:sldChg chg="del">
        <pc:chgData name="Angelo Carbone" userId="5ad325db-433b-4d60-8ee0-c707af8fafd6" providerId="ADAL" clId="{1C4552D1-6F1A-B841-9DC0-92F65902242F}" dt="2019-09-25T19:10:59.085" v="2840" actId="2696"/>
        <pc:sldMkLst>
          <pc:docMk/>
          <pc:sldMk cId="3235188736" sldId="693"/>
        </pc:sldMkLst>
      </pc:sldChg>
      <pc:sldChg chg="del">
        <pc:chgData name="Angelo Carbone" userId="5ad325db-433b-4d60-8ee0-c707af8fafd6" providerId="ADAL" clId="{1C4552D1-6F1A-B841-9DC0-92F65902242F}" dt="2019-09-25T19:10:59.117" v="2841" actId="2696"/>
        <pc:sldMkLst>
          <pc:docMk/>
          <pc:sldMk cId="1806476801" sldId="694"/>
        </pc:sldMkLst>
      </pc:sldChg>
      <pc:sldChg chg="del">
        <pc:chgData name="Angelo Carbone" userId="5ad325db-433b-4d60-8ee0-c707af8fafd6" providerId="ADAL" clId="{1C4552D1-6F1A-B841-9DC0-92F65902242F}" dt="2019-09-25T19:10:59.232" v="2842" actId="2696"/>
        <pc:sldMkLst>
          <pc:docMk/>
          <pc:sldMk cId="4108404564" sldId="695"/>
        </pc:sldMkLst>
      </pc:sldChg>
      <pc:sldChg chg="del">
        <pc:chgData name="Angelo Carbone" userId="5ad325db-433b-4d60-8ee0-c707af8fafd6" providerId="ADAL" clId="{1C4552D1-6F1A-B841-9DC0-92F65902242F}" dt="2019-09-25T19:10:58.861" v="2836" actId="2696"/>
        <pc:sldMkLst>
          <pc:docMk/>
          <pc:sldMk cId="1498301382" sldId="696"/>
        </pc:sldMkLst>
      </pc:sldChg>
      <pc:sldChg chg="del">
        <pc:chgData name="Angelo Carbone" userId="5ad325db-433b-4d60-8ee0-c707af8fafd6" providerId="ADAL" clId="{1C4552D1-6F1A-B841-9DC0-92F65902242F}" dt="2019-09-25T19:10:58.893" v="2837" actId="2696"/>
        <pc:sldMkLst>
          <pc:docMk/>
          <pc:sldMk cId="2769471415" sldId="697"/>
        </pc:sldMkLst>
      </pc:sldChg>
      <pc:sldChg chg="del">
        <pc:chgData name="Angelo Carbone" userId="5ad325db-433b-4d60-8ee0-c707af8fafd6" providerId="ADAL" clId="{1C4552D1-6F1A-B841-9DC0-92F65902242F}" dt="2019-09-25T19:10:58.926" v="2838" actId="2696"/>
        <pc:sldMkLst>
          <pc:docMk/>
          <pc:sldMk cId="3605561250" sldId="698"/>
        </pc:sldMkLst>
      </pc:sldChg>
      <pc:sldChg chg="del">
        <pc:chgData name="Angelo Carbone" userId="5ad325db-433b-4d60-8ee0-c707af8fafd6" providerId="ADAL" clId="{1C4552D1-6F1A-B841-9DC0-92F65902242F}" dt="2019-09-25T19:10:58.997" v="2839" actId="2696"/>
        <pc:sldMkLst>
          <pc:docMk/>
          <pc:sldMk cId="1424555594" sldId="699"/>
        </pc:sldMkLst>
      </pc:sldChg>
      <pc:sldChg chg="modSp">
        <pc:chgData name="Angelo Carbone" userId="5ad325db-433b-4d60-8ee0-c707af8fafd6" providerId="ADAL" clId="{1C4552D1-6F1A-B841-9DC0-92F65902242F}" dt="2019-09-25T20:30:18.629" v="3580" actId="790"/>
        <pc:sldMkLst>
          <pc:docMk/>
          <pc:sldMk cId="3521907959" sldId="701"/>
        </pc:sldMkLst>
      </pc:sldChg>
      <pc:sldChg chg="modSp">
        <pc:chgData name="Angelo Carbone" userId="5ad325db-433b-4d60-8ee0-c707af8fafd6" providerId="ADAL" clId="{1C4552D1-6F1A-B841-9DC0-92F65902242F}" dt="2019-09-25T20:30:28.402" v="3581" actId="790"/>
        <pc:sldMkLst>
          <pc:docMk/>
          <pc:sldMk cId="941004207" sldId="703"/>
        </pc:sldMkLst>
      </pc:sldChg>
      <pc:sldChg chg="addSp modSp modAnim">
        <pc:chgData name="Angelo Carbone" userId="5ad325db-433b-4d60-8ee0-c707af8fafd6" providerId="ADAL" clId="{1C4552D1-6F1A-B841-9DC0-92F65902242F}" dt="2019-09-26T06:23:50.278" v="3955"/>
        <pc:sldMkLst>
          <pc:docMk/>
          <pc:sldMk cId="3323843066" sldId="704"/>
        </pc:sldMkLst>
      </pc:sldChg>
      <pc:sldChg chg="modSp">
        <pc:chgData name="Angelo Carbone" userId="5ad325db-433b-4d60-8ee0-c707af8fafd6" providerId="ADAL" clId="{1C4552D1-6F1A-B841-9DC0-92F65902242F}" dt="2019-09-26T06:25:19.413" v="3958" actId="20577"/>
        <pc:sldMkLst>
          <pc:docMk/>
          <pc:sldMk cId="396229798" sldId="705"/>
        </pc:sldMkLst>
      </pc:sldChg>
      <pc:sldChg chg="addSp delSp modSp">
        <pc:chgData name="Angelo Carbone" userId="5ad325db-433b-4d60-8ee0-c707af8fafd6" providerId="ADAL" clId="{1C4552D1-6F1A-B841-9DC0-92F65902242F}" dt="2019-09-26T06:28:08.058" v="4030" actId="403"/>
        <pc:sldMkLst>
          <pc:docMk/>
          <pc:sldMk cId="865212391" sldId="706"/>
        </pc:sldMkLst>
      </pc:sldChg>
      <pc:sldChg chg="modSp">
        <pc:chgData name="Angelo Carbone" userId="5ad325db-433b-4d60-8ee0-c707af8fafd6" providerId="ADAL" clId="{1C4552D1-6F1A-B841-9DC0-92F65902242F}" dt="2019-09-26T06:34:37.381" v="4222" actId="20577"/>
        <pc:sldMkLst>
          <pc:docMk/>
          <pc:sldMk cId="2845744876" sldId="707"/>
        </pc:sldMkLst>
      </pc:sldChg>
      <pc:sldChg chg="modSp">
        <pc:chgData name="Angelo Carbone" userId="5ad325db-433b-4d60-8ee0-c707af8fafd6" providerId="ADAL" clId="{1C4552D1-6F1A-B841-9DC0-92F65902242F}" dt="2019-09-26T06:35:30.129" v="4227" actId="20577"/>
        <pc:sldMkLst>
          <pc:docMk/>
          <pc:sldMk cId="2169987873" sldId="708"/>
        </pc:sldMkLst>
      </pc:sldChg>
      <pc:sldChg chg="addSp delSp modSp">
        <pc:chgData name="Angelo Carbone" userId="5ad325db-433b-4d60-8ee0-c707af8fafd6" providerId="ADAL" clId="{1C4552D1-6F1A-B841-9DC0-92F65902242F}" dt="2019-09-25T20:32:00.161" v="3599" actId="790"/>
        <pc:sldMkLst>
          <pc:docMk/>
          <pc:sldMk cId="2951878000" sldId="709"/>
        </pc:sldMkLst>
      </pc:sldChg>
      <pc:sldChg chg="modSp">
        <pc:chgData name="Angelo Carbone" userId="5ad325db-433b-4d60-8ee0-c707af8fafd6" providerId="ADAL" clId="{1C4552D1-6F1A-B841-9DC0-92F65902242F}" dt="2019-09-25T20:32:28.198" v="3601" actId="790"/>
        <pc:sldMkLst>
          <pc:docMk/>
          <pc:sldMk cId="2401656443" sldId="710"/>
        </pc:sldMkLst>
      </pc:sldChg>
      <pc:sldChg chg="addSp modSp modNotesTx">
        <pc:chgData name="Angelo Carbone" userId="5ad325db-433b-4d60-8ee0-c707af8fafd6" providerId="ADAL" clId="{1C4552D1-6F1A-B841-9DC0-92F65902242F}" dt="2019-09-25T10:32:40.227" v="316" actId="20577"/>
        <pc:sldMkLst>
          <pc:docMk/>
          <pc:sldMk cId="1032979979" sldId="711"/>
        </pc:sldMkLst>
      </pc:sldChg>
      <pc:sldChg chg="addSp delSp modSp add">
        <pc:chgData name="Angelo Carbone" userId="5ad325db-433b-4d60-8ee0-c707af8fafd6" providerId="ADAL" clId="{1C4552D1-6F1A-B841-9DC0-92F65902242F}" dt="2019-09-25T20:32:59.360" v="3604" actId="403"/>
        <pc:sldMkLst>
          <pc:docMk/>
          <pc:sldMk cId="2612177508" sldId="712"/>
        </pc:sldMkLst>
      </pc:sldChg>
      <pc:sldChg chg="addSp delSp modSp add modNotesTx">
        <pc:chgData name="Angelo Carbone" userId="5ad325db-433b-4d60-8ee0-c707af8fafd6" providerId="ADAL" clId="{1C4552D1-6F1A-B841-9DC0-92F65902242F}" dt="2019-09-25T20:33:21.447" v="3608" actId="790"/>
        <pc:sldMkLst>
          <pc:docMk/>
          <pc:sldMk cId="2075556381" sldId="713"/>
        </pc:sldMkLst>
      </pc:sldChg>
      <pc:sldChg chg="addSp modSp add modNotesTx">
        <pc:chgData name="Angelo Carbone" userId="5ad325db-433b-4d60-8ee0-c707af8fafd6" providerId="ADAL" clId="{1C4552D1-6F1A-B841-9DC0-92F65902242F}" dt="2019-09-25T20:34:01.412" v="3621" actId="1037"/>
        <pc:sldMkLst>
          <pc:docMk/>
          <pc:sldMk cId="1166718169" sldId="714"/>
        </pc:sldMkLst>
      </pc:sldChg>
      <pc:sldChg chg="addSp delSp modSp add">
        <pc:chgData name="Angelo Carbone" userId="5ad325db-433b-4d60-8ee0-c707af8fafd6" providerId="ADAL" clId="{1C4552D1-6F1A-B841-9DC0-92F65902242F}" dt="2019-09-25T20:34:23.286" v="3623" actId="790"/>
        <pc:sldMkLst>
          <pc:docMk/>
          <pc:sldMk cId="67448224" sldId="715"/>
        </pc:sldMkLst>
      </pc:sldChg>
      <pc:sldChg chg="addSp delSp modSp add">
        <pc:chgData name="Angelo Carbone" userId="5ad325db-433b-4d60-8ee0-c707af8fafd6" providerId="ADAL" clId="{1C4552D1-6F1A-B841-9DC0-92F65902242F}" dt="2019-09-25T11:01:27.410" v="1499" actId="20577"/>
        <pc:sldMkLst>
          <pc:docMk/>
          <pc:sldMk cId="3124558571" sldId="716"/>
        </pc:sldMkLst>
      </pc:sldChg>
      <pc:sldChg chg="add del">
        <pc:chgData name="Angelo Carbone" userId="5ad325db-433b-4d60-8ee0-c707af8fafd6" providerId="ADAL" clId="{1C4552D1-6F1A-B841-9DC0-92F65902242F}" dt="2019-09-25T10:59:26.301" v="1451" actId="2696"/>
        <pc:sldMkLst>
          <pc:docMk/>
          <pc:sldMk cId="481327163" sldId="717"/>
        </pc:sldMkLst>
      </pc:sldChg>
      <pc:sldChg chg="addSp delSp modSp add">
        <pc:chgData name="Angelo Carbone" userId="5ad325db-433b-4d60-8ee0-c707af8fafd6" providerId="ADAL" clId="{1C4552D1-6F1A-B841-9DC0-92F65902242F}" dt="2019-09-25T11:01:47.347" v="1552" actId="1035"/>
        <pc:sldMkLst>
          <pc:docMk/>
          <pc:sldMk cId="3028207503" sldId="717"/>
        </pc:sldMkLst>
      </pc:sldChg>
      <pc:sldChg chg="addSp delSp modSp add">
        <pc:chgData name="Angelo Carbone" userId="5ad325db-433b-4d60-8ee0-c707af8fafd6" providerId="ADAL" clId="{1C4552D1-6F1A-B841-9DC0-92F65902242F}" dt="2019-09-25T11:02:40.698" v="1572" actId="14100"/>
        <pc:sldMkLst>
          <pc:docMk/>
          <pc:sldMk cId="2111188131" sldId="718"/>
        </pc:sldMkLst>
      </pc:sldChg>
      <pc:sldChg chg="addSp modSp add modNotesTx">
        <pc:chgData name="Angelo Carbone" userId="5ad325db-433b-4d60-8ee0-c707af8fafd6" providerId="ADAL" clId="{1C4552D1-6F1A-B841-9DC0-92F65902242F}" dt="2019-09-25T20:35:02.934" v="3635" actId="1035"/>
        <pc:sldMkLst>
          <pc:docMk/>
          <pc:sldMk cId="1311619203" sldId="719"/>
        </pc:sldMkLst>
      </pc:sldChg>
      <pc:sldChg chg="addSp delSp modSp add">
        <pc:chgData name="Angelo Carbone" userId="5ad325db-433b-4d60-8ee0-c707af8fafd6" providerId="ADAL" clId="{1C4552D1-6F1A-B841-9DC0-92F65902242F}" dt="2019-09-25T20:35:17.172" v="3638" actId="790"/>
        <pc:sldMkLst>
          <pc:docMk/>
          <pc:sldMk cId="2583665687" sldId="720"/>
        </pc:sldMkLst>
      </pc:sldChg>
      <pc:sldChg chg="addSp delSp modSp add">
        <pc:chgData name="Angelo Carbone" userId="5ad325db-433b-4d60-8ee0-c707af8fafd6" providerId="ADAL" clId="{1C4552D1-6F1A-B841-9DC0-92F65902242F}" dt="2019-09-25T20:35:49.123" v="3664" actId="14100"/>
        <pc:sldMkLst>
          <pc:docMk/>
          <pc:sldMk cId="2001136639" sldId="721"/>
        </pc:sldMkLst>
      </pc:sldChg>
      <pc:sldChg chg="addSp delSp modSp add del modNotesTx">
        <pc:chgData name="Angelo Carbone" userId="5ad325db-433b-4d60-8ee0-c707af8fafd6" providerId="ADAL" clId="{1C4552D1-6F1A-B841-9DC0-92F65902242F}" dt="2019-09-25T20:36:28.835" v="3677" actId="2696"/>
        <pc:sldMkLst>
          <pc:docMk/>
          <pc:sldMk cId="2279587876" sldId="722"/>
        </pc:sldMkLst>
      </pc:sldChg>
      <pc:sldChg chg="modSp add">
        <pc:chgData name="Angelo Carbone" userId="5ad325db-433b-4d60-8ee0-c707af8fafd6" providerId="ADAL" clId="{1C4552D1-6F1A-B841-9DC0-92F65902242F}" dt="2019-09-25T20:36:41.891" v="3680" actId="403"/>
        <pc:sldMkLst>
          <pc:docMk/>
          <pc:sldMk cId="859750809" sldId="723"/>
        </pc:sldMkLst>
      </pc:sldChg>
      <pc:sldChg chg="add del">
        <pc:chgData name="Angelo Carbone" userId="5ad325db-433b-4d60-8ee0-c707af8fafd6" providerId="ADAL" clId="{1C4552D1-6F1A-B841-9DC0-92F65902242F}" dt="2019-09-25T15:58:19.530" v="2147"/>
        <pc:sldMkLst>
          <pc:docMk/>
          <pc:sldMk cId="2942468990" sldId="723"/>
        </pc:sldMkLst>
      </pc:sldChg>
      <pc:sldChg chg="addSp modSp add del">
        <pc:chgData name="Angelo Carbone" userId="5ad325db-433b-4d60-8ee0-c707af8fafd6" providerId="ADAL" clId="{1C4552D1-6F1A-B841-9DC0-92F65902242F}" dt="2019-09-25T20:36:51.550" v="3684" actId="2696"/>
        <pc:sldMkLst>
          <pc:docMk/>
          <pc:sldMk cId="1113837020" sldId="724"/>
        </pc:sldMkLst>
      </pc:sldChg>
      <pc:sldChg chg="modSp add">
        <pc:chgData name="Angelo Carbone" userId="5ad325db-433b-4d60-8ee0-c707af8fafd6" providerId="ADAL" clId="{1C4552D1-6F1A-B841-9DC0-92F65902242F}" dt="2019-09-25T20:37:07.343" v="3688" actId="790"/>
        <pc:sldMkLst>
          <pc:docMk/>
          <pc:sldMk cId="4252830992" sldId="725"/>
        </pc:sldMkLst>
      </pc:sldChg>
      <pc:sldChg chg="modSp add">
        <pc:chgData name="Angelo Carbone" userId="5ad325db-433b-4d60-8ee0-c707af8fafd6" providerId="ADAL" clId="{1C4552D1-6F1A-B841-9DC0-92F65902242F}" dt="2019-09-25T20:37:21.051" v="3693" actId="790"/>
        <pc:sldMkLst>
          <pc:docMk/>
          <pc:sldMk cId="3280507849" sldId="726"/>
        </pc:sldMkLst>
      </pc:sldChg>
      <pc:sldChg chg="addSp modSp add">
        <pc:chgData name="Angelo Carbone" userId="5ad325db-433b-4d60-8ee0-c707af8fafd6" providerId="ADAL" clId="{1C4552D1-6F1A-B841-9DC0-92F65902242F}" dt="2019-09-25T20:37:39.546" v="3711" actId="790"/>
        <pc:sldMkLst>
          <pc:docMk/>
          <pc:sldMk cId="3066572682" sldId="727"/>
        </pc:sldMkLst>
      </pc:sldChg>
      <pc:sldChg chg="addSp delSp modSp add">
        <pc:chgData name="Angelo Carbone" userId="5ad325db-433b-4d60-8ee0-c707af8fafd6" providerId="ADAL" clId="{1C4552D1-6F1A-B841-9DC0-92F65902242F}" dt="2019-09-25T20:37:54.592" v="3715" actId="790"/>
        <pc:sldMkLst>
          <pc:docMk/>
          <pc:sldMk cId="3100659332" sldId="728"/>
        </pc:sldMkLst>
      </pc:sldChg>
      <pc:sldChg chg="addSp delSp modSp add del">
        <pc:chgData name="Angelo Carbone" userId="5ad325db-433b-4d60-8ee0-c707af8fafd6" providerId="ADAL" clId="{1C4552D1-6F1A-B841-9DC0-92F65902242F}" dt="2019-09-25T20:38:29.328" v="3724" actId="2696"/>
        <pc:sldMkLst>
          <pc:docMk/>
          <pc:sldMk cId="814462288" sldId="729"/>
        </pc:sldMkLst>
      </pc:sldChg>
      <pc:sldChg chg="add del">
        <pc:chgData name="Angelo Carbone" userId="5ad325db-433b-4d60-8ee0-c707af8fafd6" providerId="ADAL" clId="{1C4552D1-6F1A-B841-9DC0-92F65902242F}" dt="2019-09-25T19:10:50.018" v="2827" actId="2696"/>
        <pc:sldMkLst>
          <pc:docMk/>
          <pc:sldMk cId="1860283218" sldId="729"/>
        </pc:sldMkLst>
      </pc:sldChg>
      <pc:sldChg chg="addSp modSp add">
        <pc:chgData name="Angelo Carbone" userId="5ad325db-433b-4d60-8ee0-c707af8fafd6" providerId="ADAL" clId="{1C4552D1-6F1A-B841-9DC0-92F65902242F}" dt="2019-09-25T20:39:54.526" v="3734" actId="790"/>
        <pc:sldMkLst>
          <pc:docMk/>
          <pc:sldMk cId="1974412645" sldId="730"/>
        </pc:sldMkLst>
      </pc:sldChg>
      <pc:sldChg chg="addSp delSp modSp add">
        <pc:chgData name="Angelo Carbone" userId="5ad325db-433b-4d60-8ee0-c707af8fafd6" providerId="ADAL" clId="{1C4552D1-6F1A-B841-9DC0-92F65902242F}" dt="2019-09-25T20:39:42.695" v="3733" actId="790"/>
        <pc:sldMkLst>
          <pc:docMk/>
          <pc:sldMk cId="228238106" sldId="731"/>
        </pc:sldMkLst>
      </pc:sldChg>
      <pc:sldChg chg="addSp modSp add">
        <pc:chgData name="Angelo Carbone" userId="5ad325db-433b-4d60-8ee0-c707af8fafd6" providerId="ADAL" clId="{1C4552D1-6F1A-B841-9DC0-92F65902242F}" dt="2019-09-25T20:36:27.450" v="3676" actId="1076"/>
        <pc:sldMkLst>
          <pc:docMk/>
          <pc:sldMk cId="377238339" sldId="732"/>
        </pc:sldMkLst>
      </pc:sldChg>
      <pc:sldChg chg="addSp modSp add">
        <pc:chgData name="Angelo Carbone" userId="5ad325db-433b-4d60-8ee0-c707af8fafd6" providerId="ADAL" clId="{1C4552D1-6F1A-B841-9DC0-92F65902242F}" dt="2019-09-25T20:36:50.104" v="3683" actId="1076"/>
        <pc:sldMkLst>
          <pc:docMk/>
          <pc:sldMk cId="2224462472" sldId="733"/>
        </pc:sldMkLst>
      </pc:sldChg>
      <pc:sldChg chg="addSp modSp add">
        <pc:chgData name="Angelo Carbone" userId="5ad325db-433b-4d60-8ee0-c707af8fafd6" providerId="ADAL" clId="{1C4552D1-6F1A-B841-9DC0-92F65902242F}" dt="2019-09-25T20:38:27.309" v="3723" actId="1076"/>
        <pc:sldMkLst>
          <pc:docMk/>
          <pc:sldMk cId="159384119" sldId="734"/>
        </pc:sldMkLst>
      </pc:sldChg>
      <pc:sldChg chg="addSp delSp modSp add">
        <pc:chgData name="Angelo Carbone" userId="5ad325db-433b-4d60-8ee0-c707af8fafd6" providerId="ADAL" clId="{1C4552D1-6F1A-B841-9DC0-92F65902242F}" dt="2019-09-26T06:19:09.336" v="3739" actId="20577"/>
        <pc:sldMkLst>
          <pc:docMk/>
          <pc:sldMk cId="2226673370" sldId="735"/>
        </pc:sldMkLst>
      </pc:sldChg>
      <pc:sldMasterChg chg="delSldLayout">
        <pc:chgData name="Angelo Carbone" userId="5ad325db-433b-4d60-8ee0-c707af8fafd6" providerId="ADAL" clId="{1C4552D1-6F1A-B841-9DC0-92F65902242F}" dt="2019-09-25T19:10:59.724" v="2850" actId="2696"/>
        <pc:sldMasterMkLst>
          <pc:docMk/>
          <pc:sldMasterMk cId="3570652833" sldId="2147483660"/>
        </pc:sldMasterMkLst>
        <pc:sldLayoutChg chg="del">
          <pc:chgData name="Angelo Carbone" userId="5ad325db-433b-4d60-8ee0-c707af8fafd6" providerId="ADAL" clId="{1C4552D1-6F1A-B841-9DC0-92F65902242F}" dt="2019-09-25T19:10:59.724" v="2850" actId="2696"/>
          <pc:sldLayoutMkLst>
            <pc:docMk/>
            <pc:sldMasterMk cId="3570652833" sldId="2147483660"/>
            <pc:sldLayoutMk cId="3767704428" sldId="2147483673"/>
          </pc:sldLayoutMkLst>
        </pc:sldLayoutChg>
      </pc:sldMasterChg>
    </pc:docChg>
  </pc:docChgLst>
  <pc:docChgLst>
    <pc:chgData name="Angelo Carbone" userId="5ad325db-433b-4d60-8ee0-c707af8fafd6" providerId="ADAL" clId="{D4327EDA-B29F-4542-B025-08F0714EC4E5}"/>
    <pc:docChg chg="undo custSel addSld delSld modSld">
      <pc:chgData name="Angelo Carbone" userId="5ad325db-433b-4d60-8ee0-c707af8fafd6" providerId="ADAL" clId="{D4327EDA-B29F-4542-B025-08F0714EC4E5}" dt="2022-11-11T14:51:47.445" v="3725" actId="478"/>
      <pc:docMkLst>
        <pc:docMk/>
      </pc:docMkLst>
      <pc:sldChg chg="addSp delSp modSp add del mod setBg">
        <pc:chgData name="Angelo Carbone" userId="5ad325db-433b-4d60-8ee0-c707af8fafd6" providerId="ADAL" clId="{D4327EDA-B29F-4542-B025-08F0714EC4E5}" dt="2022-11-11T14:24:14.355" v="844"/>
        <pc:sldMkLst>
          <pc:docMk/>
          <pc:sldMk cId="1729028632" sldId="262"/>
        </pc:sldMkLst>
      </pc:sldChg>
      <pc:sldChg chg="addSp delSp modSp mod">
        <pc:chgData name="Angelo Carbone" userId="5ad325db-433b-4d60-8ee0-c707af8fafd6" providerId="ADAL" clId="{D4327EDA-B29F-4542-B025-08F0714EC4E5}" dt="2022-11-11T14:51:47.445" v="3725" actId="478"/>
        <pc:sldMkLst>
          <pc:docMk/>
          <pc:sldMk cId="3085230404" sldId="263"/>
        </pc:sldMkLst>
      </pc:sldChg>
      <pc:sldChg chg="del">
        <pc:chgData name="Angelo Carbone" userId="5ad325db-433b-4d60-8ee0-c707af8fafd6" providerId="ADAL" clId="{D4327EDA-B29F-4542-B025-08F0714EC4E5}" dt="2022-11-11T14:20:12.455" v="827" actId="2696"/>
        <pc:sldMkLst>
          <pc:docMk/>
          <pc:sldMk cId="223139854" sldId="763"/>
        </pc:sldMkLst>
      </pc:sldChg>
      <pc:sldChg chg="del">
        <pc:chgData name="Angelo Carbone" userId="5ad325db-433b-4d60-8ee0-c707af8fafd6" providerId="ADAL" clId="{D4327EDA-B29F-4542-B025-08F0714EC4E5}" dt="2022-11-11T14:20:12.455" v="827" actId="2696"/>
        <pc:sldMkLst>
          <pc:docMk/>
          <pc:sldMk cId="4262038525" sldId="777"/>
        </pc:sldMkLst>
      </pc:sldChg>
      <pc:sldChg chg="del">
        <pc:chgData name="Angelo Carbone" userId="5ad325db-433b-4d60-8ee0-c707af8fafd6" providerId="ADAL" clId="{D4327EDA-B29F-4542-B025-08F0714EC4E5}" dt="2022-11-11T14:20:12.455" v="827" actId="2696"/>
        <pc:sldMkLst>
          <pc:docMk/>
          <pc:sldMk cId="3674724388" sldId="778"/>
        </pc:sldMkLst>
      </pc:sldChg>
      <pc:sldChg chg="addSp delSp modSp mod">
        <pc:chgData name="Angelo Carbone" userId="5ad325db-433b-4d60-8ee0-c707af8fafd6" providerId="ADAL" clId="{D4327EDA-B29F-4542-B025-08F0714EC4E5}" dt="2022-11-11T14:10:46.095" v="130" actId="14100"/>
        <pc:sldMkLst>
          <pc:docMk/>
          <pc:sldMk cId="2223525366" sldId="779"/>
        </pc:sldMkLst>
      </pc:sldChg>
      <pc:sldChg chg="del">
        <pc:chgData name="Angelo Carbone" userId="5ad325db-433b-4d60-8ee0-c707af8fafd6" providerId="ADAL" clId="{D4327EDA-B29F-4542-B025-08F0714EC4E5}" dt="2022-11-11T14:20:08.215" v="826" actId="2696"/>
        <pc:sldMkLst>
          <pc:docMk/>
          <pc:sldMk cId="3079819171" sldId="780"/>
        </pc:sldMkLst>
      </pc:sldChg>
      <pc:sldChg chg="del">
        <pc:chgData name="Angelo Carbone" userId="5ad325db-433b-4d60-8ee0-c707af8fafd6" providerId="ADAL" clId="{D4327EDA-B29F-4542-B025-08F0714EC4E5}" dt="2022-11-11T14:20:12.455" v="827" actId="2696"/>
        <pc:sldMkLst>
          <pc:docMk/>
          <pc:sldMk cId="4176625666" sldId="781"/>
        </pc:sldMkLst>
      </pc:sldChg>
      <pc:sldChg chg="del">
        <pc:chgData name="Angelo Carbone" userId="5ad325db-433b-4d60-8ee0-c707af8fafd6" providerId="ADAL" clId="{D4327EDA-B29F-4542-B025-08F0714EC4E5}" dt="2022-11-11T14:20:12.455" v="827" actId="2696"/>
        <pc:sldMkLst>
          <pc:docMk/>
          <pc:sldMk cId="712250043" sldId="782"/>
        </pc:sldMkLst>
      </pc:sldChg>
      <pc:sldChg chg="del">
        <pc:chgData name="Angelo Carbone" userId="5ad325db-433b-4d60-8ee0-c707af8fafd6" providerId="ADAL" clId="{D4327EDA-B29F-4542-B025-08F0714EC4E5}" dt="2022-11-11T14:20:12.455" v="827" actId="2696"/>
        <pc:sldMkLst>
          <pc:docMk/>
          <pc:sldMk cId="1716917403" sldId="783"/>
        </pc:sldMkLst>
      </pc:sldChg>
      <pc:sldChg chg="del">
        <pc:chgData name="Angelo Carbone" userId="5ad325db-433b-4d60-8ee0-c707af8fafd6" providerId="ADAL" clId="{D4327EDA-B29F-4542-B025-08F0714EC4E5}" dt="2022-11-11T14:20:12.455" v="827" actId="2696"/>
        <pc:sldMkLst>
          <pc:docMk/>
          <pc:sldMk cId="3817649050" sldId="784"/>
        </pc:sldMkLst>
      </pc:sldChg>
      <pc:sldChg chg="del">
        <pc:chgData name="Angelo Carbone" userId="5ad325db-433b-4d60-8ee0-c707af8fafd6" providerId="ADAL" clId="{D4327EDA-B29F-4542-B025-08F0714EC4E5}" dt="2022-11-11T14:20:12.455" v="827" actId="2696"/>
        <pc:sldMkLst>
          <pc:docMk/>
          <pc:sldMk cId="3920916437" sldId="785"/>
        </pc:sldMkLst>
      </pc:sldChg>
      <pc:sldChg chg="del">
        <pc:chgData name="Angelo Carbone" userId="5ad325db-433b-4d60-8ee0-c707af8fafd6" providerId="ADAL" clId="{D4327EDA-B29F-4542-B025-08F0714EC4E5}" dt="2022-11-11T14:20:12.455" v="827" actId="2696"/>
        <pc:sldMkLst>
          <pc:docMk/>
          <pc:sldMk cId="1004003134" sldId="786"/>
        </pc:sldMkLst>
      </pc:sldChg>
      <pc:sldChg chg="del">
        <pc:chgData name="Angelo Carbone" userId="5ad325db-433b-4d60-8ee0-c707af8fafd6" providerId="ADAL" clId="{D4327EDA-B29F-4542-B025-08F0714EC4E5}" dt="2022-11-11T14:20:12.455" v="827" actId="2696"/>
        <pc:sldMkLst>
          <pc:docMk/>
          <pc:sldMk cId="739897476" sldId="787"/>
        </pc:sldMkLst>
      </pc:sldChg>
      <pc:sldChg chg="del">
        <pc:chgData name="Angelo Carbone" userId="5ad325db-433b-4d60-8ee0-c707af8fafd6" providerId="ADAL" clId="{D4327EDA-B29F-4542-B025-08F0714EC4E5}" dt="2022-11-11T14:20:12.455" v="827" actId="2696"/>
        <pc:sldMkLst>
          <pc:docMk/>
          <pc:sldMk cId="222734469" sldId="788"/>
        </pc:sldMkLst>
      </pc:sldChg>
      <pc:sldChg chg="del">
        <pc:chgData name="Angelo Carbone" userId="5ad325db-433b-4d60-8ee0-c707af8fafd6" providerId="ADAL" clId="{D4327EDA-B29F-4542-B025-08F0714EC4E5}" dt="2022-11-11T14:20:12.455" v="827" actId="2696"/>
        <pc:sldMkLst>
          <pc:docMk/>
          <pc:sldMk cId="1853903575" sldId="789"/>
        </pc:sldMkLst>
      </pc:sldChg>
      <pc:sldChg chg="del">
        <pc:chgData name="Angelo Carbone" userId="5ad325db-433b-4d60-8ee0-c707af8fafd6" providerId="ADAL" clId="{D4327EDA-B29F-4542-B025-08F0714EC4E5}" dt="2022-11-11T14:20:12.455" v="827" actId="2696"/>
        <pc:sldMkLst>
          <pc:docMk/>
          <pc:sldMk cId="3341310316" sldId="790"/>
        </pc:sldMkLst>
      </pc:sldChg>
      <pc:sldChg chg="del">
        <pc:chgData name="Angelo Carbone" userId="5ad325db-433b-4d60-8ee0-c707af8fafd6" providerId="ADAL" clId="{D4327EDA-B29F-4542-B025-08F0714EC4E5}" dt="2022-11-11T14:20:12.455" v="827" actId="2696"/>
        <pc:sldMkLst>
          <pc:docMk/>
          <pc:sldMk cId="80973004" sldId="791"/>
        </pc:sldMkLst>
      </pc:sldChg>
      <pc:sldChg chg="del">
        <pc:chgData name="Angelo Carbone" userId="5ad325db-433b-4d60-8ee0-c707af8fafd6" providerId="ADAL" clId="{D4327EDA-B29F-4542-B025-08F0714EC4E5}" dt="2022-11-11T14:20:12.455" v="827" actId="2696"/>
        <pc:sldMkLst>
          <pc:docMk/>
          <pc:sldMk cId="4283418732" sldId="792"/>
        </pc:sldMkLst>
      </pc:sldChg>
      <pc:sldChg chg="del">
        <pc:chgData name="Angelo Carbone" userId="5ad325db-433b-4d60-8ee0-c707af8fafd6" providerId="ADAL" clId="{D4327EDA-B29F-4542-B025-08F0714EC4E5}" dt="2022-11-11T14:20:12.455" v="827" actId="2696"/>
        <pc:sldMkLst>
          <pc:docMk/>
          <pc:sldMk cId="1629518976" sldId="793"/>
        </pc:sldMkLst>
      </pc:sldChg>
      <pc:sldChg chg="del">
        <pc:chgData name="Angelo Carbone" userId="5ad325db-433b-4d60-8ee0-c707af8fafd6" providerId="ADAL" clId="{D4327EDA-B29F-4542-B025-08F0714EC4E5}" dt="2022-11-11T14:20:12.455" v="827" actId="2696"/>
        <pc:sldMkLst>
          <pc:docMk/>
          <pc:sldMk cId="930139142" sldId="794"/>
        </pc:sldMkLst>
      </pc:sldChg>
      <pc:sldChg chg="del">
        <pc:chgData name="Angelo Carbone" userId="5ad325db-433b-4d60-8ee0-c707af8fafd6" providerId="ADAL" clId="{D4327EDA-B29F-4542-B025-08F0714EC4E5}" dt="2022-11-11T14:20:12.455" v="827" actId="2696"/>
        <pc:sldMkLst>
          <pc:docMk/>
          <pc:sldMk cId="32369051" sldId="795"/>
        </pc:sldMkLst>
      </pc:sldChg>
      <pc:sldChg chg="del">
        <pc:chgData name="Angelo Carbone" userId="5ad325db-433b-4d60-8ee0-c707af8fafd6" providerId="ADAL" clId="{D4327EDA-B29F-4542-B025-08F0714EC4E5}" dt="2022-11-11T14:20:12.455" v="827" actId="2696"/>
        <pc:sldMkLst>
          <pc:docMk/>
          <pc:sldMk cId="3101731844" sldId="796"/>
        </pc:sldMkLst>
      </pc:sldChg>
      <pc:sldChg chg="del">
        <pc:chgData name="Angelo Carbone" userId="5ad325db-433b-4d60-8ee0-c707af8fafd6" providerId="ADAL" clId="{D4327EDA-B29F-4542-B025-08F0714EC4E5}" dt="2022-11-11T14:20:12.455" v="827" actId="2696"/>
        <pc:sldMkLst>
          <pc:docMk/>
          <pc:sldMk cId="3508000344" sldId="797"/>
        </pc:sldMkLst>
      </pc:sldChg>
      <pc:sldChg chg="del">
        <pc:chgData name="Angelo Carbone" userId="5ad325db-433b-4d60-8ee0-c707af8fafd6" providerId="ADAL" clId="{D4327EDA-B29F-4542-B025-08F0714EC4E5}" dt="2022-11-11T14:20:12.455" v="827" actId="2696"/>
        <pc:sldMkLst>
          <pc:docMk/>
          <pc:sldMk cId="3317032573" sldId="798"/>
        </pc:sldMkLst>
      </pc:sldChg>
      <pc:sldChg chg="del">
        <pc:chgData name="Angelo Carbone" userId="5ad325db-433b-4d60-8ee0-c707af8fafd6" providerId="ADAL" clId="{D4327EDA-B29F-4542-B025-08F0714EC4E5}" dt="2022-11-11T14:20:12.455" v="827" actId="2696"/>
        <pc:sldMkLst>
          <pc:docMk/>
          <pc:sldMk cId="3905481349" sldId="799"/>
        </pc:sldMkLst>
      </pc:sldChg>
      <pc:sldChg chg="del">
        <pc:chgData name="Angelo Carbone" userId="5ad325db-433b-4d60-8ee0-c707af8fafd6" providerId="ADAL" clId="{D4327EDA-B29F-4542-B025-08F0714EC4E5}" dt="2022-11-11T14:20:12.455" v="827" actId="2696"/>
        <pc:sldMkLst>
          <pc:docMk/>
          <pc:sldMk cId="2035830163" sldId="800"/>
        </pc:sldMkLst>
      </pc:sldChg>
      <pc:sldChg chg="del">
        <pc:chgData name="Angelo Carbone" userId="5ad325db-433b-4d60-8ee0-c707af8fafd6" providerId="ADAL" clId="{D4327EDA-B29F-4542-B025-08F0714EC4E5}" dt="2022-11-11T14:20:12.455" v="827" actId="2696"/>
        <pc:sldMkLst>
          <pc:docMk/>
          <pc:sldMk cId="1501488042" sldId="801"/>
        </pc:sldMkLst>
      </pc:sldChg>
      <pc:sldChg chg="del">
        <pc:chgData name="Angelo Carbone" userId="5ad325db-433b-4d60-8ee0-c707af8fafd6" providerId="ADAL" clId="{D4327EDA-B29F-4542-B025-08F0714EC4E5}" dt="2022-11-11T14:20:12.455" v="827" actId="2696"/>
        <pc:sldMkLst>
          <pc:docMk/>
          <pc:sldMk cId="4234807743" sldId="802"/>
        </pc:sldMkLst>
      </pc:sldChg>
      <pc:sldChg chg="del">
        <pc:chgData name="Angelo Carbone" userId="5ad325db-433b-4d60-8ee0-c707af8fafd6" providerId="ADAL" clId="{D4327EDA-B29F-4542-B025-08F0714EC4E5}" dt="2022-11-11T14:20:12.455" v="827" actId="2696"/>
        <pc:sldMkLst>
          <pc:docMk/>
          <pc:sldMk cId="2577476718" sldId="803"/>
        </pc:sldMkLst>
      </pc:sldChg>
      <pc:sldChg chg="del">
        <pc:chgData name="Angelo Carbone" userId="5ad325db-433b-4d60-8ee0-c707af8fafd6" providerId="ADAL" clId="{D4327EDA-B29F-4542-B025-08F0714EC4E5}" dt="2022-11-11T14:20:12.455" v="827" actId="2696"/>
        <pc:sldMkLst>
          <pc:docMk/>
          <pc:sldMk cId="3770538606" sldId="804"/>
        </pc:sldMkLst>
      </pc:sldChg>
      <pc:sldChg chg="del">
        <pc:chgData name="Angelo Carbone" userId="5ad325db-433b-4d60-8ee0-c707af8fafd6" providerId="ADAL" clId="{D4327EDA-B29F-4542-B025-08F0714EC4E5}" dt="2022-11-11T14:20:12.455" v="827" actId="2696"/>
        <pc:sldMkLst>
          <pc:docMk/>
          <pc:sldMk cId="1340433177" sldId="805"/>
        </pc:sldMkLst>
      </pc:sldChg>
      <pc:sldChg chg="del">
        <pc:chgData name="Angelo Carbone" userId="5ad325db-433b-4d60-8ee0-c707af8fafd6" providerId="ADAL" clId="{D4327EDA-B29F-4542-B025-08F0714EC4E5}" dt="2022-11-11T14:20:12.455" v="827" actId="2696"/>
        <pc:sldMkLst>
          <pc:docMk/>
          <pc:sldMk cId="556823004" sldId="807"/>
        </pc:sldMkLst>
      </pc:sldChg>
      <pc:sldChg chg="del">
        <pc:chgData name="Angelo Carbone" userId="5ad325db-433b-4d60-8ee0-c707af8fafd6" providerId="ADAL" clId="{D4327EDA-B29F-4542-B025-08F0714EC4E5}" dt="2022-11-11T14:20:12.455" v="827" actId="2696"/>
        <pc:sldMkLst>
          <pc:docMk/>
          <pc:sldMk cId="3440432597" sldId="808"/>
        </pc:sldMkLst>
      </pc:sldChg>
      <pc:sldChg chg="modSp new mod">
        <pc:chgData name="Angelo Carbone" userId="5ad325db-433b-4d60-8ee0-c707af8fafd6" providerId="ADAL" clId="{D4327EDA-B29F-4542-B025-08F0714EC4E5}" dt="2022-11-11T14:19:55.365" v="825" actId="5793"/>
        <pc:sldMkLst>
          <pc:docMk/>
          <pc:sldMk cId="492660338" sldId="809"/>
        </pc:sldMkLst>
      </pc:sldChg>
      <pc:sldChg chg="addSp delSp modSp new mod">
        <pc:chgData name="Angelo Carbone" userId="5ad325db-433b-4d60-8ee0-c707af8fafd6" providerId="ADAL" clId="{D4327EDA-B29F-4542-B025-08F0714EC4E5}" dt="2022-11-11T14:27:19.763" v="1109" actId="20577"/>
        <pc:sldMkLst>
          <pc:docMk/>
          <pc:sldMk cId="883795453" sldId="810"/>
        </pc:sldMkLst>
      </pc:sldChg>
      <pc:sldChg chg="add del setBg">
        <pc:chgData name="Angelo Carbone" userId="5ad325db-433b-4d60-8ee0-c707af8fafd6" providerId="ADAL" clId="{D4327EDA-B29F-4542-B025-08F0714EC4E5}" dt="2022-11-11T14:24:14.355" v="844"/>
        <pc:sldMkLst>
          <pc:docMk/>
          <pc:sldMk cId="638420684" sldId="811"/>
        </pc:sldMkLst>
      </pc:sldChg>
      <pc:sldChg chg="addSp delSp modSp new mod">
        <pc:chgData name="Angelo Carbone" userId="5ad325db-433b-4d60-8ee0-c707af8fafd6" providerId="ADAL" clId="{D4327EDA-B29F-4542-B025-08F0714EC4E5}" dt="2022-11-11T14:24:53.962" v="861" actId="1037"/>
        <pc:sldMkLst>
          <pc:docMk/>
          <pc:sldMk cId="3717638510" sldId="811"/>
        </pc:sldMkLst>
      </pc:sldChg>
      <pc:sldChg chg="addSp modSp new mod">
        <pc:chgData name="Angelo Carbone" userId="5ad325db-433b-4d60-8ee0-c707af8fafd6" providerId="ADAL" clId="{D4327EDA-B29F-4542-B025-08F0714EC4E5}" dt="2022-11-11T14:26:49.961" v="1048" actId="20577"/>
        <pc:sldMkLst>
          <pc:docMk/>
          <pc:sldMk cId="1611228739" sldId="812"/>
        </pc:sldMkLst>
      </pc:sldChg>
      <pc:sldChg chg="addSp delSp modSp new mod">
        <pc:chgData name="Angelo Carbone" userId="5ad325db-433b-4d60-8ee0-c707af8fafd6" providerId="ADAL" clId="{D4327EDA-B29F-4542-B025-08F0714EC4E5}" dt="2022-11-11T14:30:55.147" v="1145" actId="20577"/>
        <pc:sldMkLst>
          <pc:docMk/>
          <pc:sldMk cId="4039867384" sldId="813"/>
        </pc:sldMkLst>
      </pc:sldChg>
      <pc:sldChg chg="addSp delSp modSp new mod">
        <pc:chgData name="Angelo Carbone" userId="5ad325db-433b-4d60-8ee0-c707af8fafd6" providerId="ADAL" clId="{D4327EDA-B29F-4542-B025-08F0714EC4E5}" dt="2022-11-11T14:41:21.857" v="2130" actId="1076"/>
        <pc:sldMkLst>
          <pc:docMk/>
          <pc:sldMk cId="345525850" sldId="814"/>
        </pc:sldMkLst>
      </pc:sldChg>
      <pc:sldChg chg="modSp new mod">
        <pc:chgData name="Angelo Carbone" userId="5ad325db-433b-4d60-8ee0-c707af8fafd6" providerId="ADAL" clId="{D4327EDA-B29F-4542-B025-08F0714EC4E5}" dt="2022-11-11T14:42:14.214" v="2286" actId="20577"/>
        <pc:sldMkLst>
          <pc:docMk/>
          <pc:sldMk cId="2997668822" sldId="815"/>
        </pc:sldMkLst>
      </pc:sldChg>
      <pc:sldChg chg="addSp delSp modSp new mod">
        <pc:chgData name="Angelo Carbone" userId="5ad325db-433b-4d60-8ee0-c707af8fafd6" providerId="ADAL" clId="{D4327EDA-B29F-4542-B025-08F0714EC4E5}" dt="2022-11-11T14:44:30.085" v="2505" actId="20577"/>
        <pc:sldMkLst>
          <pc:docMk/>
          <pc:sldMk cId="3315023435" sldId="816"/>
        </pc:sldMkLst>
      </pc:sldChg>
      <pc:sldChg chg="modSp new mod">
        <pc:chgData name="Angelo Carbone" userId="5ad325db-433b-4d60-8ee0-c707af8fafd6" providerId="ADAL" clId="{D4327EDA-B29F-4542-B025-08F0714EC4E5}" dt="2022-11-11T14:48:39.221" v="3146" actId="21"/>
        <pc:sldMkLst>
          <pc:docMk/>
          <pc:sldMk cId="46980556" sldId="817"/>
        </pc:sldMkLst>
      </pc:sldChg>
      <pc:sldChg chg="modSp new mod">
        <pc:chgData name="Angelo Carbone" userId="5ad325db-433b-4d60-8ee0-c707af8fafd6" providerId="ADAL" clId="{D4327EDA-B29F-4542-B025-08F0714EC4E5}" dt="2022-11-11T14:51:33.444" v="3723" actId="790"/>
        <pc:sldMkLst>
          <pc:docMk/>
          <pc:sldMk cId="1533399" sldId="818"/>
        </pc:sldMkLst>
      </pc:sldChg>
      <pc:sldChg chg="new del">
        <pc:chgData name="Angelo Carbone" userId="5ad325db-433b-4d60-8ee0-c707af8fafd6" providerId="ADAL" clId="{D4327EDA-B29F-4542-B025-08F0714EC4E5}" dt="2022-11-11T14:51:38.216" v="3724" actId="2696"/>
        <pc:sldMkLst>
          <pc:docMk/>
          <pc:sldMk cId="2239626703" sldId="8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C2CE5-F308-3A4B-9294-2B771A1C8068}" type="datetimeFigureOut">
              <a:rPr lang="it-IT" smtClean="0"/>
              <a:t>01/09/25</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7F93E-6E7A-B34B-9D15-B99B0CD0CF3E}" type="slidenum">
              <a:rPr lang="it-IT" smtClean="0"/>
              <a:t>‹#›</a:t>
            </a:fld>
            <a:endParaRPr lang="it-IT"/>
          </a:p>
        </p:txBody>
      </p:sp>
    </p:spTree>
    <p:extLst>
      <p:ext uri="{BB962C8B-B14F-4D97-AF65-F5344CB8AC3E}">
        <p14:creationId xmlns:p14="http://schemas.microsoft.com/office/powerpoint/2010/main" val="2373298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bg1"/>
                </a:solidFill>
                <a:latin typeface="Century Gothic" panose="020B0502020202020204" pitchFamily="34" charset="0"/>
              </a:defRPr>
            </a:lvl1pPr>
          </a:lstStyle>
          <a:p>
            <a:pPr lvl="0"/>
            <a:r>
              <a:rPr lang="it-IT"/>
              <a:t>Fare clic per inserire </a:t>
            </a:r>
          </a:p>
          <a:p>
            <a:pPr lvl="0"/>
            <a:r>
              <a:rPr lang="it-IT"/>
              <a:t>il titolo della presentazione</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bg1"/>
                </a:solidFill>
                <a:latin typeface="Century Gothic" panose="020B0502020202020204" pitchFamily="34" charset="0"/>
              </a:defRPr>
            </a:lvl1pPr>
          </a:lstStyle>
          <a:p>
            <a:pPr lvl="0"/>
            <a:r>
              <a:rPr lang="it-IT"/>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bg1"/>
                </a:solidFill>
                <a:latin typeface="Century Gothic" panose="020B0502020202020204" pitchFamily="34" charset="0"/>
              </a:defRPr>
            </a:lvl1pPr>
          </a:lstStyle>
          <a:p>
            <a:pPr lvl="0"/>
            <a:r>
              <a:rPr lang="it-IT"/>
              <a:t>Dipartimento/Struttura </a:t>
            </a:r>
            <a:r>
              <a:rPr lang="it-IT" err="1"/>
              <a:t>xxxxxx</a:t>
            </a:r>
            <a:r>
              <a:rPr lang="it-IT"/>
              <a:t> </a:t>
            </a:r>
            <a:r>
              <a:rPr lang="it-IT" err="1"/>
              <a:t>xxxxxxxxxxxx</a:t>
            </a:r>
            <a:r>
              <a:rPr lang="it-IT"/>
              <a:t> </a:t>
            </a:r>
            <a:r>
              <a:rPr lang="it-IT" err="1"/>
              <a:t>xxxxxxxx</a:t>
            </a:r>
            <a:r>
              <a:rPr lang="it-IT"/>
              <a:t> </a:t>
            </a:r>
            <a:r>
              <a:rPr lang="it-IT" err="1"/>
              <a:t>xxxxx</a:t>
            </a:r>
            <a:r>
              <a:rPr lang="it-IT"/>
              <a:t> </a:t>
            </a:r>
            <a:r>
              <a:rPr lang="it-IT" err="1"/>
              <a:t>xxxxxxxxxxxxxxxxxxx</a:t>
            </a:r>
            <a:r>
              <a:rPr lang="it-IT"/>
              <a:t> </a:t>
            </a:r>
            <a:r>
              <a:rPr lang="it-IT" err="1"/>
              <a:t>xxxxx</a:t>
            </a:r>
            <a:endParaRPr lang="it-IT"/>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10" name="Segnaposto testo 9"/>
          <p:cNvSpPr>
            <a:spLocks noGrp="1"/>
          </p:cNvSpPr>
          <p:nvPr>
            <p:ph type="body" sz="quarter" idx="12" hasCustomPrompt="1"/>
          </p:nvPr>
        </p:nvSpPr>
        <p:spPr>
          <a:xfrm>
            <a:off x="395288" y="1989138"/>
            <a:ext cx="8424862" cy="3960812"/>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entury Gothic" panose="020B0502020202020204" pitchFamily="34" charset="0"/>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395288" y="1412875"/>
            <a:ext cx="8424862" cy="4608413"/>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69" y="2781300"/>
            <a:ext cx="7777163" cy="3024188"/>
          </a:xfrm>
          <a:prstGeom prst="rect">
            <a:avLst/>
          </a:prstGeom>
        </p:spPr>
        <p:txBody>
          <a:bodyPr/>
          <a:lstStyle>
            <a:lvl1pPr marL="0" indent="0">
              <a:buNone/>
              <a:defRPr sz="1800" baseline="0">
                <a:latin typeface="Century Gothic" panose="020B0502020202020204" pitchFamily="34" charset="0"/>
              </a:defRPr>
            </a:lvl1pPr>
          </a:lstStyle>
          <a:p>
            <a:r>
              <a:rPr lang="it-IT"/>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6" name="Segnaposto testo 7"/>
          <p:cNvSpPr>
            <a:spLocks noGrp="1"/>
          </p:cNvSpPr>
          <p:nvPr>
            <p:ph type="body" sz="quarter" idx="13"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37" y="1700808"/>
            <a:ext cx="6842125" cy="4105275"/>
          </a:xfrm>
          <a:prstGeom prst="rect">
            <a:avLst/>
          </a:prstGeom>
        </p:spPr>
        <p:txBody>
          <a:bodyPr/>
          <a:lstStyle>
            <a:lvl1pPr marL="0" indent="0">
              <a:buNone/>
              <a:defRPr sz="1800">
                <a:latin typeface="Century Gothic" panose="020B0502020202020204" pitchFamily="34" charset="0"/>
              </a:defRPr>
            </a:lvl1pPr>
          </a:lstStyle>
          <a:p>
            <a:r>
              <a:rPr lang="it-IT"/>
              <a:t>Fare clic sull’icona per inserire un’immagine</a:t>
            </a:r>
          </a:p>
        </p:txBody>
      </p:sp>
      <p:sp>
        <p:nvSpPr>
          <p:cNvPr id="5" name="Segnaposto testo 7"/>
          <p:cNvSpPr>
            <a:spLocks noGrp="1"/>
          </p:cNvSpPr>
          <p:nvPr>
            <p:ph type="body" sz="quarter" idx="11"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bg1"/>
                </a:solidFill>
                <a:latin typeface="Century Gothic" panose="020B0502020202020204" pitchFamily="34" charset="0"/>
              </a:defRPr>
            </a:lvl1pPr>
          </a:lstStyle>
          <a:p>
            <a:pPr lvl="0"/>
            <a:r>
              <a:rPr lang="it-IT"/>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bg1"/>
                </a:solidFill>
                <a:latin typeface="Century Gothic" panose="020B0502020202020204" pitchFamily="34" charset="0"/>
              </a:defRPr>
            </a:lvl1pPr>
          </a:lstStyle>
          <a:p>
            <a:pPr lvl="0"/>
            <a:r>
              <a:rPr lang="it-IT"/>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bg1"/>
                </a:solidFill>
                <a:latin typeface="Century Gothic" panose="020B0502020202020204" pitchFamily="34" charset="0"/>
              </a:defRPr>
            </a:lvl1pPr>
          </a:lstStyle>
          <a:p>
            <a:pPr lvl="0"/>
            <a:r>
              <a:rPr lang="it-IT"/>
              <a:t>nome.cognome@unibo.it</a:t>
            </a:r>
          </a:p>
          <a:p>
            <a:pPr lvl="0"/>
            <a:r>
              <a:rPr lang="it-IT"/>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2135912"/>
            <a:ext cx="2808312" cy="2808312"/>
          </a:xfrm>
          <a:prstGeom prst="rect">
            <a:avLst/>
          </a:prstGeom>
        </p:spPr>
      </p:pic>
      <p:cxnSp>
        <p:nvCxnSpPr>
          <p:cNvPr id="12" name="Connettore 1 11"/>
          <p:cNvCxnSpPr/>
          <p:nvPr userDrawn="1"/>
        </p:nvCxnSpPr>
        <p:spPr>
          <a:xfrm>
            <a:off x="3275856" y="188640"/>
            <a:ext cx="0" cy="6408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magine 8"/>
          <p:cNvPicPr>
            <a:picLocks noChangeAspect="1"/>
          </p:cNvPicPr>
          <p:nvPr userDrawn="1"/>
        </p:nvPicPr>
        <p:blipFill rotWithShape="1">
          <a:blip r:embed="rId6" cstate="print">
            <a:extLst>
              <a:ext uri="{28A0092B-C50C-407E-A947-70E740481C1C}">
                <a14:useLocalDpi xmlns:a14="http://schemas.microsoft.com/office/drawing/2010/main" val="0"/>
              </a:ext>
            </a:extLst>
          </a:blip>
          <a:srcRect t="3326"/>
          <a:stretch/>
        </p:blipFill>
        <p:spPr>
          <a:xfrm>
            <a:off x="6782011" y="6182111"/>
            <a:ext cx="2008262" cy="531272"/>
          </a:xfrm>
          <a:prstGeom prst="rect">
            <a:avLst/>
          </a:prstGeom>
        </p:spPr>
      </p:pic>
      <p:sp>
        <p:nvSpPr>
          <p:cNvPr id="2" name="TextBox 1">
            <a:extLst>
              <a:ext uri="{FF2B5EF4-FFF2-40B4-BE49-F238E27FC236}">
                <a16:creationId xmlns:a16="http://schemas.microsoft.com/office/drawing/2014/main" id="{5F9A14E4-B823-A349-BB26-8141640DEBCB}"/>
              </a:ext>
            </a:extLst>
          </p:cNvPr>
          <p:cNvSpPr txBox="1"/>
          <p:nvPr userDrawn="1"/>
        </p:nvSpPr>
        <p:spPr>
          <a:xfrm>
            <a:off x="168996" y="6237312"/>
            <a:ext cx="466794" cy="369332"/>
          </a:xfrm>
          <a:prstGeom prst="rect">
            <a:avLst/>
          </a:prstGeom>
          <a:noFill/>
        </p:spPr>
        <p:txBody>
          <a:bodyPr wrap="none" rtlCol="0">
            <a:spAutoFit/>
          </a:bodyPr>
          <a:lstStyle/>
          <a:p>
            <a:fld id="{7892550E-2184-5C46-A236-B254FAFEA08E}" type="slidenum">
              <a:rPr lang="it-IT" smtClean="0">
                <a:latin typeface="Century Gothic" panose="020B0502020202020204" pitchFamily="34" charset="0"/>
              </a:rPr>
              <a:t>‹#›</a:t>
            </a:fld>
            <a:endParaRPr lang="it-IT" dirty="0">
              <a:latin typeface="Century Gothic" panose="020B0502020202020204" pitchFamily="34" charset="0"/>
            </a:endParaRPr>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5886" y="620688"/>
            <a:ext cx="2052228" cy="2052228"/>
          </a:xfrm>
          <a:prstGeom prst="rect">
            <a:avLst/>
          </a:prstGeom>
        </p:spPr>
      </p:pic>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a:solidFill>
                  <a:schemeClr val="bg1"/>
                </a:solidFill>
              </a:rPr>
              <a:t>www.unibo.it</a:t>
            </a:r>
          </a:p>
        </p:txBody>
      </p:sp>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563888" y="1775313"/>
            <a:ext cx="5435146" cy="4536504"/>
          </a:xfrm>
        </p:spPr>
        <p:txBody>
          <a:bodyPr/>
          <a:lstStyle/>
          <a:p>
            <a:r>
              <a:rPr lang="en-GB" sz="3600" b="0" i="0" u="none" strike="noStrike" dirty="0">
                <a:effectLst/>
                <a:latin typeface="Arial" panose="020B0604020202020204" pitchFamily="34" charset="0"/>
              </a:rPr>
              <a:t>International Master on</a:t>
            </a:r>
          </a:p>
          <a:p>
            <a:r>
              <a:rPr lang="en-GB" b="0" dirty="0">
                <a:latin typeface="Arial" panose="020B0604020202020204" pitchFamily="34" charset="0"/>
              </a:rPr>
              <a:t>Advanced Methods in Particle Physics</a:t>
            </a:r>
          </a:p>
          <a:p>
            <a:endParaRPr lang="en-GB" sz="2800" b="0" i="0" u="none" strike="noStrike" dirty="0">
              <a:effectLst/>
              <a:latin typeface="Arial" panose="020B0604020202020204" pitchFamily="34" charset="0"/>
            </a:endParaRPr>
          </a:p>
          <a:p>
            <a:r>
              <a:rPr lang="en-GB" sz="2800" b="0" i="0" u="none" strike="noStrike" dirty="0">
                <a:effectLst/>
                <a:latin typeface="Arial" panose="020B0604020202020204" pitchFamily="34" charset="0"/>
              </a:rPr>
              <a:t>Second year, first semester </a:t>
            </a:r>
            <a:r>
              <a:rPr lang="en-GB" sz="2800" b="0" dirty="0">
                <a:latin typeface="Arial" panose="020B0604020202020204" pitchFamily="34" charset="0"/>
              </a:rPr>
              <a:t> @Bologna</a:t>
            </a:r>
            <a:endParaRPr lang="en-GB" sz="2800" b="0" i="0" u="none" strike="noStrike" dirty="0">
              <a:effectLst/>
              <a:latin typeface="Arial" panose="020B0604020202020204" pitchFamily="34" charset="0"/>
            </a:endParaRPr>
          </a:p>
          <a:p>
            <a:endParaRPr lang="en-GB" sz="3600" b="0" i="0" u="none" strike="noStrike" dirty="0">
              <a:effectLst/>
              <a:latin typeface="Arial" panose="020B0604020202020204" pitchFamily="34" charset="0"/>
            </a:endParaRPr>
          </a:p>
        </p:txBody>
      </p:sp>
      <p:sp>
        <p:nvSpPr>
          <p:cNvPr id="3" name="Segnaposto testo 2"/>
          <p:cNvSpPr>
            <a:spLocks noGrp="1"/>
          </p:cNvSpPr>
          <p:nvPr>
            <p:ph type="body" sz="quarter" idx="11"/>
          </p:nvPr>
        </p:nvSpPr>
        <p:spPr>
          <a:xfrm>
            <a:off x="3506926" y="5882987"/>
            <a:ext cx="5592470" cy="1045358"/>
          </a:xfrm>
        </p:spPr>
        <p:txBody>
          <a:bodyPr/>
          <a:lstStyle/>
          <a:p>
            <a:r>
              <a:rPr lang="en-GB" dirty="0"/>
              <a:t>prof. Angelo Carbone </a:t>
            </a:r>
          </a:p>
        </p:txBody>
      </p:sp>
      <p:pic>
        <p:nvPicPr>
          <p:cNvPr id="7" name="Picture 6">
            <a:extLst>
              <a:ext uri="{FF2B5EF4-FFF2-40B4-BE49-F238E27FC236}">
                <a16:creationId xmlns:a16="http://schemas.microsoft.com/office/drawing/2014/main" id="{992F821B-44CA-C231-EB5D-9276B800D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475" y="785797"/>
            <a:ext cx="4148254" cy="881215"/>
          </a:xfrm>
          <a:prstGeom prst="rect">
            <a:avLst/>
          </a:prstGeom>
        </p:spPr>
      </p:pic>
      <p:pic>
        <p:nvPicPr>
          <p:cNvPr id="9" name="Picture 8">
            <a:extLst>
              <a:ext uri="{FF2B5EF4-FFF2-40B4-BE49-F238E27FC236}">
                <a16:creationId xmlns:a16="http://schemas.microsoft.com/office/drawing/2014/main" id="{0CB31992-C7F7-64EB-31F4-7C5314AEC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59" y="5448732"/>
            <a:ext cx="1986124" cy="767366"/>
          </a:xfrm>
          <a:prstGeom prst="rect">
            <a:avLst/>
          </a:prstGeom>
        </p:spPr>
      </p:pic>
      <p:pic>
        <p:nvPicPr>
          <p:cNvPr id="11" name="Picture 10">
            <a:extLst>
              <a:ext uri="{FF2B5EF4-FFF2-40B4-BE49-F238E27FC236}">
                <a16:creationId xmlns:a16="http://schemas.microsoft.com/office/drawing/2014/main" id="{07F7DA67-9D8C-D62C-683A-FFD13A296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67" y="1153786"/>
            <a:ext cx="2900528" cy="577204"/>
          </a:xfrm>
          <a:prstGeom prst="rect">
            <a:avLst/>
          </a:prstGeom>
        </p:spPr>
      </p:pic>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18172-1BF1-7B99-7C3B-37EA4C14CFDF}"/>
              </a:ext>
            </a:extLst>
          </p:cNvPr>
          <p:cNvSpPr>
            <a:spLocks noGrp="1"/>
          </p:cNvSpPr>
          <p:nvPr>
            <p:ph type="body" sz="quarter" idx="10"/>
          </p:nvPr>
        </p:nvSpPr>
        <p:spPr/>
        <p:txBody>
          <a:bodyPr/>
          <a:lstStyle/>
          <a:p>
            <a:r>
              <a:rPr lang="en-IT" dirty="0"/>
              <a:t>The semester </a:t>
            </a:r>
            <a:r>
              <a:rPr lang="en-GB" dirty="0"/>
              <a:t>in Bologna</a:t>
            </a:r>
            <a:endParaRPr lang="en-IT" dirty="0"/>
          </a:p>
        </p:txBody>
      </p:sp>
      <p:sp>
        <p:nvSpPr>
          <p:cNvPr id="6" name="TextBox 5">
            <a:extLst>
              <a:ext uri="{FF2B5EF4-FFF2-40B4-BE49-F238E27FC236}">
                <a16:creationId xmlns:a16="http://schemas.microsoft.com/office/drawing/2014/main" id="{15BA27CF-24EC-F9F4-592F-69912F5D3F8B}"/>
              </a:ext>
            </a:extLst>
          </p:cNvPr>
          <p:cNvSpPr txBox="1"/>
          <p:nvPr/>
        </p:nvSpPr>
        <p:spPr>
          <a:xfrm>
            <a:off x="406718" y="869316"/>
            <a:ext cx="8424862" cy="3477875"/>
          </a:xfrm>
          <a:prstGeom prst="rect">
            <a:avLst/>
          </a:prstGeom>
          <a:noFill/>
        </p:spPr>
        <p:txBody>
          <a:bodyPr wrap="square">
            <a:spAutoFit/>
          </a:bodyPr>
          <a:lstStyle/>
          <a:p>
            <a:r>
              <a:rPr lang="en-US" sz="2000" dirty="0">
                <a:latin typeface="Century Gothic" panose="020B0502020202020204" pitchFamily="34" charset="0"/>
              </a:rPr>
              <a:t>First semester – second year</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Introduction day in Bologna:  mid-September 2025</a:t>
            </a:r>
          </a:p>
          <a:p>
            <a:pPr marL="285750" indent="-285750">
              <a:buFont typeface="Arial" panose="020B0604020202020204" pitchFamily="34" charset="0"/>
              <a:buChar char="•"/>
            </a:pPr>
            <a:r>
              <a:rPr lang="en-US" sz="2000" dirty="0">
                <a:latin typeface="Century Gothic" panose="020B0502020202020204" pitchFamily="34" charset="0"/>
              </a:rPr>
              <a:t>Courses start in Bologna: </a:t>
            </a:r>
            <a:r>
              <a:rPr lang="en-US" sz="2000" dirty="0">
                <a:latin typeface="Century Gothic" panose="020B0502020202020204" pitchFamily="34" charset="0"/>
                <a:sym typeface="Wingdings" pitchFamily="2" charset="2"/>
              </a:rPr>
              <a:t>mid-</a:t>
            </a:r>
            <a:r>
              <a:rPr lang="en-US" sz="2000" dirty="0">
                <a:latin typeface="Century Gothic" panose="020B0502020202020204" pitchFamily="34" charset="0"/>
              </a:rPr>
              <a:t>September 2025</a:t>
            </a:r>
          </a:p>
          <a:p>
            <a:pPr marL="285750" indent="-285750">
              <a:buFont typeface="Arial" panose="020B0604020202020204" pitchFamily="34" charset="0"/>
              <a:buChar char="•"/>
            </a:pPr>
            <a:r>
              <a:rPr lang="en-US" sz="2000" dirty="0">
                <a:latin typeface="Century Gothic" panose="020B0502020202020204" pitchFamily="34" charset="0"/>
              </a:rPr>
              <a:t>Courses end in Bologna:  23 December 2025</a:t>
            </a:r>
          </a:p>
          <a:p>
            <a:pPr marL="285750" indent="-285750">
              <a:buFont typeface="Arial" panose="020B0604020202020204" pitchFamily="34" charset="0"/>
              <a:buChar char="•"/>
            </a:pPr>
            <a:r>
              <a:rPr lang="en-US" sz="2000" dirty="0">
                <a:latin typeface="Century Gothic" panose="020B0502020202020204" pitchFamily="34" charset="0"/>
              </a:rPr>
              <a:t>Exam period:  January-February 2026</a:t>
            </a:r>
            <a:br>
              <a:rPr lang="en-US" sz="2000" dirty="0">
                <a:latin typeface="Century Gothic" panose="020B0502020202020204" pitchFamily="34" charset="0"/>
              </a:rPr>
            </a:br>
            <a:endParaRPr lang="en-US" sz="2000" dirty="0">
              <a:latin typeface="Century Gothic" panose="020B0502020202020204" pitchFamily="34" charset="0"/>
            </a:endParaRPr>
          </a:p>
          <a:p>
            <a:r>
              <a:rPr lang="en-US" sz="2000" dirty="0">
                <a:latin typeface="Century Gothic" panose="020B0502020202020204" pitchFamily="34" charset="0"/>
              </a:rPr>
              <a:t>Focus:  </a:t>
            </a:r>
            <a:br>
              <a:rPr lang="en-US" sz="2000" dirty="0">
                <a:latin typeface="Century Gothic" panose="020B0502020202020204" pitchFamily="34" charset="0"/>
              </a:rPr>
            </a:br>
            <a:r>
              <a:rPr lang="en-US" sz="2000" dirty="0">
                <a:latin typeface="Century Gothic" panose="020B0502020202020204" pitchFamily="34" charset="0"/>
              </a:rPr>
              <a:t>Particle Physics and Computer Science</a:t>
            </a:r>
            <a:br>
              <a:rPr lang="en-US" sz="2000" dirty="0">
                <a:latin typeface="Century Gothic" panose="020B0502020202020204" pitchFamily="34" charset="0"/>
              </a:rPr>
            </a:br>
            <a:br>
              <a:rPr lang="en-US" sz="2000" dirty="0">
                <a:latin typeface="Century Gothic" panose="020B0502020202020204" pitchFamily="34" charset="0"/>
              </a:rPr>
            </a:br>
            <a:endParaRPr lang="en-US" sz="2000" dirty="0">
              <a:latin typeface="Century Gothic" panose="020B0502020202020204" pitchFamily="34" charset="0"/>
            </a:endParaRPr>
          </a:p>
        </p:txBody>
      </p:sp>
      <p:pic>
        <p:nvPicPr>
          <p:cNvPr id="6146" name="Picture 2" descr="Panoramic View of Bologna, Italy Stock Photo - Image of culture, church:  19852692">
            <a:extLst>
              <a:ext uri="{FF2B5EF4-FFF2-40B4-BE49-F238E27FC236}">
                <a16:creationId xmlns:a16="http://schemas.microsoft.com/office/drawing/2014/main" id="{EC39F72F-67D9-6D9B-BB68-463E4346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 y="3920433"/>
            <a:ext cx="7045377" cy="250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0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298C1-BB24-8C60-22FB-52FD322F3F0B}"/>
              </a:ext>
            </a:extLst>
          </p:cNvPr>
          <p:cNvSpPr>
            <a:spLocks noGrp="1"/>
          </p:cNvSpPr>
          <p:nvPr>
            <p:ph type="body" sz="quarter" idx="10"/>
          </p:nvPr>
        </p:nvSpPr>
        <p:spPr/>
        <p:txBody>
          <a:bodyPr/>
          <a:lstStyle/>
          <a:p>
            <a:r>
              <a:rPr lang="en-IT" dirty="0"/>
              <a:t>Second year – second semester</a:t>
            </a:r>
          </a:p>
          <a:p>
            <a:endParaRPr lang="en-IT" dirty="0"/>
          </a:p>
        </p:txBody>
      </p:sp>
      <p:pic>
        <p:nvPicPr>
          <p:cNvPr id="4" name="Picture 3">
            <a:extLst>
              <a:ext uri="{FF2B5EF4-FFF2-40B4-BE49-F238E27FC236}">
                <a16:creationId xmlns:a16="http://schemas.microsoft.com/office/drawing/2014/main" id="{2C6B00F1-EBCF-62C5-C765-FD1500114538}"/>
              </a:ext>
            </a:extLst>
          </p:cNvPr>
          <p:cNvPicPr>
            <a:picLocks noChangeAspect="1"/>
          </p:cNvPicPr>
          <p:nvPr/>
        </p:nvPicPr>
        <p:blipFill>
          <a:blip r:embed="rId2"/>
          <a:stretch>
            <a:fillRect/>
          </a:stretch>
        </p:blipFill>
        <p:spPr>
          <a:xfrm>
            <a:off x="24642" y="1416981"/>
            <a:ext cx="9119357" cy="3432649"/>
          </a:xfrm>
          <a:prstGeom prst="rect">
            <a:avLst/>
          </a:prstGeom>
        </p:spPr>
      </p:pic>
    </p:spTree>
    <p:extLst>
      <p:ext uri="{BB962C8B-B14F-4D97-AF65-F5344CB8AC3E}">
        <p14:creationId xmlns:p14="http://schemas.microsoft.com/office/powerpoint/2010/main" val="378360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459EE-759E-8C03-69CA-561E2D136152}"/>
              </a:ext>
            </a:extLst>
          </p:cNvPr>
          <p:cNvSpPr>
            <a:spLocks noGrp="1"/>
          </p:cNvSpPr>
          <p:nvPr>
            <p:ph type="body" sz="quarter" idx="10"/>
          </p:nvPr>
        </p:nvSpPr>
        <p:spPr/>
        <p:txBody>
          <a:bodyPr/>
          <a:lstStyle/>
          <a:p>
            <a:r>
              <a:rPr lang="en-IT" dirty="0"/>
              <a:t>The courses</a:t>
            </a:r>
          </a:p>
        </p:txBody>
      </p:sp>
      <p:pic>
        <p:nvPicPr>
          <p:cNvPr id="5" name="Picture 4">
            <a:extLst>
              <a:ext uri="{FF2B5EF4-FFF2-40B4-BE49-F238E27FC236}">
                <a16:creationId xmlns:a16="http://schemas.microsoft.com/office/drawing/2014/main" id="{F88B8BDE-60B9-D758-93A1-3AF10AC48459}"/>
              </a:ext>
            </a:extLst>
          </p:cNvPr>
          <p:cNvPicPr>
            <a:picLocks noChangeAspect="1"/>
          </p:cNvPicPr>
          <p:nvPr/>
        </p:nvPicPr>
        <p:blipFill>
          <a:blip r:embed="rId2"/>
          <a:stretch>
            <a:fillRect/>
          </a:stretch>
        </p:blipFill>
        <p:spPr>
          <a:xfrm>
            <a:off x="773555" y="905638"/>
            <a:ext cx="7321134" cy="3589524"/>
          </a:xfrm>
          <a:prstGeom prst="rect">
            <a:avLst/>
          </a:prstGeom>
        </p:spPr>
      </p:pic>
      <p:sp>
        <p:nvSpPr>
          <p:cNvPr id="6" name="TextBox 5">
            <a:extLst>
              <a:ext uri="{FF2B5EF4-FFF2-40B4-BE49-F238E27FC236}">
                <a16:creationId xmlns:a16="http://schemas.microsoft.com/office/drawing/2014/main" id="{2876352B-50EE-D8A6-7867-CC172D001559}"/>
              </a:ext>
            </a:extLst>
          </p:cNvPr>
          <p:cNvSpPr txBox="1"/>
          <p:nvPr/>
        </p:nvSpPr>
        <p:spPr>
          <a:xfrm>
            <a:off x="837075" y="4680727"/>
            <a:ext cx="3270447" cy="1631216"/>
          </a:xfrm>
          <a:prstGeom prst="rect">
            <a:avLst/>
          </a:prstGeom>
          <a:noFill/>
        </p:spPr>
        <p:txBody>
          <a:bodyPr wrap="none" rtlCol="0">
            <a:spAutoFit/>
          </a:bodyPr>
          <a:lstStyle/>
          <a:p>
            <a:r>
              <a:rPr lang="en-IT" sz="2000" b="1" dirty="0">
                <a:latin typeface="Century Gothic" panose="020B0502020202020204" pitchFamily="34" charset="0"/>
              </a:rPr>
              <a:t>Teachers</a:t>
            </a:r>
            <a:r>
              <a:rPr lang="en-IT" sz="2000" dirty="0">
                <a:latin typeface="Century Gothic" panose="020B0502020202020204" pitchFamily="34" charset="0"/>
              </a:rPr>
              <a:t>: </a:t>
            </a:r>
          </a:p>
          <a:p>
            <a:r>
              <a:rPr lang="en-IT" sz="2000" dirty="0">
                <a:latin typeface="Century Gothic" panose="020B0502020202020204" pitchFamily="34" charset="0"/>
              </a:rPr>
              <a:t>Prof. Ilaria Brivio</a:t>
            </a:r>
          </a:p>
          <a:p>
            <a:r>
              <a:rPr lang="en-IT" sz="2000" dirty="0">
                <a:latin typeface="Century Gothic" panose="020B0502020202020204" pitchFamily="34" charset="0"/>
              </a:rPr>
              <a:t>Dr. Davide Pagani</a:t>
            </a:r>
          </a:p>
          <a:p>
            <a:r>
              <a:rPr lang="en-IT" sz="2000" dirty="0">
                <a:latin typeface="Century Gothic" panose="020B0502020202020204" pitchFamily="34" charset="0"/>
              </a:rPr>
              <a:t>Dr. </a:t>
            </a:r>
            <a:r>
              <a:rPr lang="en-GB" sz="2000" dirty="0">
                <a:latin typeface="Century Gothic" panose="020B0502020202020204" pitchFamily="34" charset="0"/>
              </a:rPr>
              <a:t>Xabier Marcano </a:t>
            </a:r>
            <a:r>
              <a:rPr lang="en-GB" sz="2000" dirty="0" err="1">
                <a:latin typeface="Century Gothic" panose="020B0502020202020204" pitchFamily="34" charset="0"/>
              </a:rPr>
              <a:t>Imaz</a:t>
            </a:r>
            <a:endParaRPr lang="en-GB" sz="2000" dirty="0">
              <a:latin typeface="Century Gothic" panose="020B0502020202020204" pitchFamily="34" charset="0"/>
            </a:endParaRPr>
          </a:p>
          <a:p>
            <a:endParaRPr lang="en-IT" sz="2000" dirty="0">
              <a:latin typeface="Century Gothic" panose="020B0502020202020204" pitchFamily="34" charset="0"/>
            </a:endParaRPr>
          </a:p>
        </p:txBody>
      </p:sp>
      <p:sp>
        <p:nvSpPr>
          <p:cNvPr id="9" name="TextBox 8">
            <a:extLst>
              <a:ext uri="{FF2B5EF4-FFF2-40B4-BE49-F238E27FC236}">
                <a16:creationId xmlns:a16="http://schemas.microsoft.com/office/drawing/2014/main" id="{C7012684-35A4-05B9-B275-04D8D59D097E}"/>
              </a:ext>
            </a:extLst>
          </p:cNvPr>
          <p:cNvSpPr txBox="1"/>
          <p:nvPr/>
        </p:nvSpPr>
        <p:spPr>
          <a:xfrm>
            <a:off x="4326911" y="4657867"/>
            <a:ext cx="4362138" cy="1938992"/>
          </a:xfrm>
          <a:prstGeom prst="rect">
            <a:avLst/>
          </a:prstGeom>
          <a:noFill/>
        </p:spPr>
        <p:txBody>
          <a:bodyPr wrap="square">
            <a:spAutoFit/>
          </a:bodyPr>
          <a:lstStyle/>
          <a:p>
            <a:r>
              <a:rPr lang="en-IT" sz="2000" b="1" dirty="0">
                <a:latin typeface="Century Gothic" panose="020B0502020202020204" pitchFamily="34" charset="0"/>
              </a:rPr>
              <a:t>Content</a:t>
            </a:r>
            <a:endParaRPr lang="en-GB" sz="2000" dirty="0">
              <a:latin typeface="Century Gothic" panose="020B0502020202020204" pitchFamily="34" charset="0"/>
            </a:endParaRPr>
          </a:p>
          <a:p>
            <a:r>
              <a:rPr lang="en-GB" sz="2000" dirty="0">
                <a:latin typeface="Century Gothic" panose="020B0502020202020204" pitchFamily="34" charset="0"/>
              </a:rPr>
              <a:t>A</a:t>
            </a:r>
            <a:r>
              <a:rPr lang="en-GB" sz="2000" dirty="0">
                <a:effectLst/>
                <a:latin typeface="Century Gothic" panose="020B0502020202020204" pitchFamily="34" charset="0"/>
              </a:rPr>
              <a:t>dvanced knowledge of the theory of the Standard Model of elementary </a:t>
            </a:r>
            <a:r>
              <a:rPr lang="en-GB" sz="2000" dirty="0">
                <a:latin typeface="Century Gothic" panose="020B0502020202020204" pitchFamily="34" charset="0"/>
              </a:rPr>
              <a:t>particles, </a:t>
            </a:r>
            <a:r>
              <a:rPr lang="en-GB" sz="2000" dirty="0">
                <a:effectLst/>
                <a:latin typeface="Century Gothic" panose="020B0502020202020204" pitchFamily="34" charset="0"/>
              </a:rPr>
              <a:t>with open questions from a theoretical and phenomenological perspective </a:t>
            </a:r>
          </a:p>
        </p:txBody>
      </p:sp>
    </p:spTree>
    <p:extLst>
      <p:ext uri="{BB962C8B-B14F-4D97-AF65-F5344CB8AC3E}">
        <p14:creationId xmlns:p14="http://schemas.microsoft.com/office/powerpoint/2010/main" val="74845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459EE-759E-8C03-69CA-561E2D136152}"/>
              </a:ext>
            </a:extLst>
          </p:cNvPr>
          <p:cNvSpPr>
            <a:spLocks noGrp="1"/>
          </p:cNvSpPr>
          <p:nvPr>
            <p:ph type="body" sz="quarter" idx="10"/>
          </p:nvPr>
        </p:nvSpPr>
        <p:spPr/>
        <p:txBody>
          <a:bodyPr/>
          <a:lstStyle/>
          <a:p>
            <a:r>
              <a:rPr lang="en-IT" dirty="0"/>
              <a:t>The courses</a:t>
            </a:r>
          </a:p>
        </p:txBody>
      </p:sp>
      <p:pic>
        <p:nvPicPr>
          <p:cNvPr id="5" name="Picture 4">
            <a:extLst>
              <a:ext uri="{FF2B5EF4-FFF2-40B4-BE49-F238E27FC236}">
                <a16:creationId xmlns:a16="http://schemas.microsoft.com/office/drawing/2014/main" id="{F88B8BDE-60B9-D758-93A1-3AF10AC48459}"/>
              </a:ext>
            </a:extLst>
          </p:cNvPr>
          <p:cNvPicPr>
            <a:picLocks noChangeAspect="1"/>
          </p:cNvPicPr>
          <p:nvPr/>
        </p:nvPicPr>
        <p:blipFill>
          <a:blip r:embed="rId2"/>
          <a:stretch>
            <a:fillRect/>
          </a:stretch>
        </p:blipFill>
        <p:spPr>
          <a:xfrm>
            <a:off x="773555" y="905638"/>
            <a:ext cx="7321134" cy="3589524"/>
          </a:xfrm>
          <a:prstGeom prst="rect">
            <a:avLst/>
          </a:prstGeom>
        </p:spPr>
      </p:pic>
      <p:sp>
        <p:nvSpPr>
          <p:cNvPr id="6" name="TextBox 5">
            <a:extLst>
              <a:ext uri="{FF2B5EF4-FFF2-40B4-BE49-F238E27FC236}">
                <a16:creationId xmlns:a16="http://schemas.microsoft.com/office/drawing/2014/main" id="{2876352B-50EE-D8A6-7867-CC172D001559}"/>
              </a:ext>
            </a:extLst>
          </p:cNvPr>
          <p:cNvSpPr txBox="1"/>
          <p:nvPr/>
        </p:nvSpPr>
        <p:spPr>
          <a:xfrm>
            <a:off x="1049311" y="4845155"/>
            <a:ext cx="2929007" cy="1015663"/>
          </a:xfrm>
          <a:prstGeom prst="rect">
            <a:avLst/>
          </a:prstGeom>
          <a:noFill/>
        </p:spPr>
        <p:txBody>
          <a:bodyPr wrap="none" rtlCol="0">
            <a:spAutoFit/>
          </a:bodyPr>
          <a:lstStyle/>
          <a:p>
            <a:r>
              <a:rPr lang="en-IT" sz="2000" b="1" dirty="0">
                <a:latin typeface="Century Gothic" panose="020B0502020202020204" pitchFamily="34" charset="0"/>
              </a:rPr>
              <a:t>Teachers</a:t>
            </a:r>
            <a:r>
              <a:rPr lang="en-IT" sz="2000" dirty="0">
                <a:latin typeface="Century Gothic" panose="020B0502020202020204" pitchFamily="34" charset="0"/>
              </a:rPr>
              <a:t>: </a:t>
            </a:r>
          </a:p>
          <a:p>
            <a:r>
              <a:rPr lang="en-IT" sz="2000" dirty="0">
                <a:latin typeface="Century Gothic" panose="020B0502020202020204" pitchFamily="34" charset="0"/>
              </a:rPr>
              <a:t>prof. Angelo Carbone</a:t>
            </a:r>
          </a:p>
          <a:p>
            <a:r>
              <a:rPr lang="en-IT" sz="2000" dirty="0">
                <a:latin typeface="Century Gothic" panose="020B0502020202020204" pitchFamily="34" charset="0"/>
              </a:rPr>
              <a:t>prof. Maximilliano Sioli</a:t>
            </a:r>
          </a:p>
        </p:txBody>
      </p:sp>
      <p:sp>
        <p:nvSpPr>
          <p:cNvPr id="9" name="TextBox 8">
            <a:extLst>
              <a:ext uri="{FF2B5EF4-FFF2-40B4-BE49-F238E27FC236}">
                <a16:creationId xmlns:a16="http://schemas.microsoft.com/office/drawing/2014/main" id="{C7012684-35A4-05B9-B275-04D8D59D097E}"/>
              </a:ext>
            </a:extLst>
          </p:cNvPr>
          <p:cNvSpPr txBox="1"/>
          <p:nvPr/>
        </p:nvSpPr>
        <p:spPr>
          <a:xfrm>
            <a:off x="4242216" y="4904949"/>
            <a:ext cx="4053280" cy="1323439"/>
          </a:xfrm>
          <a:prstGeom prst="rect">
            <a:avLst/>
          </a:prstGeom>
          <a:noFill/>
        </p:spPr>
        <p:txBody>
          <a:bodyPr wrap="square">
            <a:spAutoFit/>
          </a:bodyPr>
          <a:lstStyle/>
          <a:p>
            <a:r>
              <a:rPr lang="en-IT" sz="2000" b="1" dirty="0">
                <a:latin typeface="Century Gothic" panose="020B0502020202020204" pitchFamily="34" charset="0"/>
              </a:rPr>
              <a:t>Content</a:t>
            </a:r>
            <a:endParaRPr lang="en-GB" sz="2000" dirty="0">
              <a:latin typeface="Century Gothic" panose="020B0502020202020204" pitchFamily="34" charset="0"/>
            </a:endParaRPr>
          </a:p>
          <a:p>
            <a:r>
              <a:rPr lang="en-GB" sz="2000" dirty="0">
                <a:effectLst/>
                <a:latin typeface="Century Gothic" panose="020B0502020202020204" pitchFamily="34" charset="0"/>
              </a:rPr>
              <a:t>The course covers aspects of </a:t>
            </a:r>
            <a:r>
              <a:rPr lang="en-GB" sz="2000" dirty="0" err="1">
                <a:effectLst/>
                <a:latin typeface="Century Gothic" panose="020B0502020202020204" pitchFamily="34" charset="0"/>
              </a:rPr>
              <a:t>flavor</a:t>
            </a:r>
            <a:r>
              <a:rPr lang="en-GB" sz="2000" dirty="0">
                <a:effectLst/>
                <a:latin typeface="Century Gothic" panose="020B0502020202020204" pitchFamily="34" charset="0"/>
              </a:rPr>
              <a:t> physics in the hadronic and the leptonic sector. </a:t>
            </a:r>
          </a:p>
        </p:txBody>
      </p:sp>
      <p:pic>
        <p:nvPicPr>
          <p:cNvPr id="3" name="Picture 2">
            <a:extLst>
              <a:ext uri="{FF2B5EF4-FFF2-40B4-BE49-F238E27FC236}">
                <a16:creationId xmlns:a16="http://schemas.microsoft.com/office/drawing/2014/main" id="{42439A64-85E5-F9D2-BEED-FD4B5C1D8FE6}"/>
              </a:ext>
            </a:extLst>
          </p:cNvPr>
          <p:cNvPicPr>
            <a:picLocks noChangeAspect="1"/>
          </p:cNvPicPr>
          <p:nvPr/>
        </p:nvPicPr>
        <p:blipFill>
          <a:blip r:embed="rId3"/>
          <a:stretch>
            <a:fillRect/>
          </a:stretch>
        </p:blipFill>
        <p:spPr>
          <a:xfrm>
            <a:off x="848504" y="967955"/>
            <a:ext cx="7489773" cy="3703065"/>
          </a:xfrm>
          <a:prstGeom prst="rect">
            <a:avLst/>
          </a:prstGeom>
        </p:spPr>
      </p:pic>
    </p:spTree>
    <p:extLst>
      <p:ext uri="{BB962C8B-B14F-4D97-AF65-F5344CB8AC3E}">
        <p14:creationId xmlns:p14="http://schemas.microsoft.com/office/powerpoint/2010/main" val="249628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459EE-759E-8C03-69CA-561E2D136152}"/>
              </a:ext>
            </a:extLst>
          </p:cNvPr>
          <p:cNvSpPr>
            <a:spLocks noGrp="1"/>
          </p:cNvSpPr>
          <p:nvPr>
            <p:ph type="body" sz="quarter" idx="10"/>
          </p:nvPr>
        </p:nvSpPr>
        <p:spPr/>
        <p:txBody>
          <a:bodyPr/>
          <a:lstStyle/>
          <a:p>
            <a:r>
              <a:rPr lang="en-IT" dirty="0"/>
              <a:t>The courses</a:t>
            </a:r>
          </a:p>
        </p:txBody>
      </p:sp>
      <p:pic>
        <p:nvPicPr>
          <p:cNvPr id="5" name="Picture 4">
            <a:extLst>
              <a:ext uri="{FF2B5EF4-FFF2-40B4-BE49-F238E27FC236}">
                <a16:creationId xmlns:a16="http://schemas.microsoft.com/office/drawing/2014/main" id="{F88B8BDE-60B9-D758-93A1-3AF10AC48459}"/>
              </a:ext>
            </a:extLst>
          </p:cNvPr>
          <p:cNvPicPr>
            <a:picLocks noChangeAspect="1"/>
          </p:cNvPicPr>
          <p:nvPr/>
        </p:nvPicPr>
        <p:blipFill>
          <a:blip r:embed="rId2"/>
          <a:stretch>
            <a:fillRect/>
          </a:stretch>
        </p:blipFill>
        <p:spPr>
          <a:xfrm>
            <a:off x="773555" y="905638"/>
            <a:ext cx="7321134" cy="3589524"/>
          </a:xfrm>
          <a:prstGeom prst="rect">
            <a:avLst/>
          </a:prstGeom>
        </p:spPr>
      </p:pic>
      <p:sp>
        <p:nvSpPr>
          <p:cNvPr id="6" name="TextBox 5">
            <a:extLst>
              <a:ext uri="{FF2B5EF4-FFF2-40B4-BE49-F238E27FC236}">
                <a16:creationId xmlns:a16="http://schemas.microsoft.com/office/drawing/2014/main" id="{2876352B-50EE-D8A6-7867-CC172D001559}"/>
              </a:ext>
            </a:extLst>
          </p:cNvPr>
          <p:cNvSpPr txBox="1"/>
          <p:nvPr/>
        </p:nvSpPr>
        <p:spPr>
          <a:xfrm>
            <a:off x="790198" y="4628923"/>
            <a:ext cx="3251211" cy="1938992"/>
          </a:xfrm>
          <a:prstGeom prst="rect">
            <a:avLst/>
          </a:prstGeom>
          <a:noFill/>
        </p:spPr>
        <p:txBody>
          <a:bodyPr wrap="none" rtlCol="0">
            <a:spAutoFit/>
          </a:bodyPr>
          <a:lstStyle/>
          <a:p>
            <a:r>
              <a:rPr lang="en-IT" sz="2000" b="1" dirty="0">
                <a:latin typeface="Century Gothic" panose="020B0502020202020204" pitchFamily="34" charset="0"/>
              </a:rPr>
              <a:t>Teachers</a:t>
            </a:r>
            <a:r>
              <a:rPr lang="en-IT" sz="2000" dirty="0">
                <a:latin typeface="Century Gothic" panose="020B0502020202020204" pitchFamily="34" charset="0"/>
              </a:rPr>
              <a:t>: </a:t>
            </a:r>
          </a:p>
          <a:p>
            <a:r>
              <a:rPr lang="en-IT" sz="2000" dirty="0">
                <a:latin typeface="Century Gothic" panose="020B0502020202020204" pitchFamily="34" charset="0"/>
              </a:rPr>
              <a:t>Dr. Luca Clissa</a:t>
            </a:r>
          </a:p>
          <a:p>
            <a:r>
              <a:rPr lang="en-IT" sz="2000" dirty="0">
                <a:latin typeface="Century Gothic" panose="020B0502020202020204" pitchFamily="34" charset="0"/>
              </a:rPr>
              <a:t>Dr. Matteo Negrini</a:t>
            </a:r>
          </a:p>
          <a:p>
            <a:r>
              <a:rPr lang="en-IT" sz="2000" dirty="0">
                <a:latin typeface="Century Gothic" panose="020B0502020202020204" pitchFamily="34" charset="0"/>
              </a:rPr>
              <a:t>Dr. Gabriele Sirri</a:t>
            </a:r>
          </a:p>
          <a:p>
            <a:r>
              <a:rPr lang="en-IT" sz="2000" dirty="0">
                <a:latin typeface="Century Gothic" panose="020B0502020202020204" pitchFamily="34" charset="0"/>
              </a:rPr>
              <a:t>Dr. Francesco Giacomini</a:t>
            </a:r>
          </a:p>
          <a:p>
            <a:r>
              <a:rPr lang="en-IT" sz="2000" dirty="0">
                <a:latin typeface="Century Gothic" panose="020B0502020202020204" pitchFamily="34" charset="0"/>
              </a:rPr>
              <a:t>Dr. Andrea Chierici</a:t>
            </a:r>
          </a:p>
        </p:txBody>
      </p:sp>
      <p:sp>
        <p:nvSpPr>
          <p:cNvPr id="9" name="TextBox 8">
            <a:extLst>
              <a:ext uri="{FF2B5EF4-FFF2-40B4-BE49-F238E27FC236}">
                <a16:creationId xmlns:a16="http://schemas.microsoft.com/office/drawing/2014/main" id="{C7012684-35A4-05B9-B275-04D8D59D097E}"/>
              </a:ext>
            </a:extLst>
          </p:cNvPr>
          <p:cNvSpPr txBox="1"/>
          <p:nvPr/>
        </p:nvSpPr>
        <p:spPr>
          <a:xfrm>
            <a:off x="4045691" y="4479022"/>
            <a:ext cx="4408763" cy="3477875"/>
          </a:xfrm>
          <a:prstGeom prst="rect">
            <a:avLst/>
          </a:prstGeom>
          <a:noFill/>
        </p:spPr>
        <p:txBody>
          <a:bodyPr wrap="square">
            <a:spAutoFit/>
          </a:bodyPr>
          <a:lstStyle/>
          <a:p>
            <a:r>
              <a:rPr lang="en-IT" sz="2000" b="1" dirty="0">
                <a:latin typeface="Century Gothic" panose="020B0502020202020204" pitchFamily="34" charset="0"/>
              </a:rPr>
              <a:t>Content</a:t>
            </a: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effectLst/>
                <a:latin typeface="Century Gothic" panose="020B0502020202020204" pitchFamily="34" charset="0"/>
              </a:rPr>
              <a:t>Statistical data analysis for high-energy physics </a:t>
            </a:r>
          </a:p>
          <a:p>
            <a:pPr marL="342900" indent="-342900">
              <a:buFont typeface="Arial" panose="020B0604020202020204" pitchFamily="34" charset="0"/>
              <a:buChar char="•"/>
            </a:pPr>
            <a:r>
              <a:rPr lang="en-GB" sz="2000" dirty="0">
                <a:latin typeface="Century Gothic" panose="020B0502020202020204" pitchFamily="34" charset="0"/>
              </a:rPr>
              <a:t>D</a:t>
            </a:r>
            <a:r>
              <a:rPr lang="en-GB" sz="2000" dirty="0">
                <a:effectLst/>
                <a:latin typeface="Century Gothic" panose="020B0502020202020204" pitchFamily="34" charset="0"/>
              </a:rPr>
              <a:t>ata processing infrastructures for scientific applications </a:t>
            </a:r>
          </a:p>
          <a:p>
            <a:pPr marL="342900" indent="-342900">
              <a:buFont typeface="Arial" panose="020B0604020202020204" pitchFamily="34" charset="0"/>
              <a:buChar char="•"/>
            </a:pPr>
            <a:r>
              <a:rPr lang="en-GB" sz="2000" dirty="0">
                <a:effectLst/>
                <a:latin typeface="Century Gothic" panose="020B0502020202020204" pitchFamily="34" charset="0"/>
              </a:rPr>
              <a:t>Advanced C++ programming for computer science </a:t>
            </a:r>
          </a:p>
          <a:p>
            <a:pPr marL="342900" indent="-342900">
              <a:buFont typeface="Arial" panose="020B0604020202020204" pitchFamily="34" charset="0"/>
              <a:buChar char="•"/>
            </a:pPr>
            <a:endParaRPr lang="en-GB" sz="2000" dirty="0">
              <a:effectLst/>
              <a:latin typeface="Century Gothic" panose="020B0502020202020204" pitchFamily="34" charset="0"/>
            </a:endParaRPr>
          </a:p>
          <a:p>
            <a:pPr marL="342900" indent="-342900">
              <a:buFont typeface="Arial" panose="020B0604020202020204" pitchFamily="34" charset="0"/>
              <a:buChar char="•"/>
            </a:pPr>
            <a:endParaRPr lang="en-GB" sz="2000" dirty="0">
              <a:effectLst/>
              <a:latin typeface="Century Gothic" panose="020B0502020202020204" pitchFamily="34" charset="0"/>
            </a:endParaRPr>
          </a:p>
          <a:p>
            <a:pPr marL="342900" indent="-342900">
              <a:buFont typeface="Arial" panose="020B0604020202020204" pitchFamily="34" charset="0"/>
              <a:buChar char="•"/>
            </a:pPr>
            <a:endParaRPr lang="en-GB" sz="2000" dirty="0">
              <a:effectLst/>
              <a:latin typeface="Century Gothic" panose="020B0502020202020204" pitchFamily="34" charset="0"/>
            </a:endParaRPr>
          </a:p>
          <a:p>
            <a:r>
              <a:rPr lang="en-GB" sz="2000" dirty="0">
                <a:effectLst/>
                <a:latin typeface="Century Gothic" panose="020B0502020202020204" pitchFamily="34" charset="0"/>
              </a:rPr>
              <a:t>. </a:t>
            </a:r>
          </a:p>
        </p:txBody>
      </p:sp>
      <p:pic>
        <p:nvPicPr>
          <p:cNvPr id="4" name="Picture 3">
            <a:extLst>
              <a:ext uri="{FF2B5EF4-FFF2-40B4-BE49-F238E27FC236}">
                <a16:creationId xmlns:a16="http://schemas.microsoft.com/office/drawing/2014/main" id="{D8869ED9-6F46-43FD-FEF1-39F1CB13CFEC}"/>
              </a:ext>
            </a:extLst>
          </p:cNvPr>
          <p:cNvPicPr>
            <a:picLocks noChangeAspect="1"/>
          </p:cNvPicPr>
          <p:nvPr/>
        </p:nvPicPr>
        <p:blipFill>
          <a:blip r:embed="rId3"/>
          <a:stretch>
            <a:fillRect/>
          </a:stretch>
        </p:blipFill>
        <p:spPr>
          <a:xfrm>
            <a:off x="773555" y="905638"/>
            <a:ext cx="7321134" cy="3589813"/>
          </a:xfrm>
          <a:prstGeom prst="rect">
            <a:avLst/>
          </a:prstGeom>
        </p:spPr>
      </p:pic>
    </p:spTree>
    <p:extLst>
      <p:ext uri="{BB962C8B-B14F-4D97-AF65-F5344CB8AC3E}">
        <p14:creationId xmlns:p14="http://schemas.microsoft.com/office/powerpoint/2010/main" val="237591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459EE-759E-8C03-69CA-561E2D136152}"/>
              </a:ext>
            </a:extLst>
          </p:cNvPr>
          <p:cNvSpPr>
            <a:spLocks noGrp="1"/>
          </p:cNvSpPr>
          <p:nvPr>
            <p:ph type="body" sz="quarter" idx="10"/>
          </p:nvPr>
        </p:nvSpPr>
        <p:spPr/>
        <p:txBody>
          <a:bodyPr/>
          <a:lstStyle/>
          <a:p>
            <a:r>
              <a:rPr lang="en-IT" dirty="0"/>
              <a:t>The courses</a:t>
            </a:r>
          </a:p>
        </p:txBody>
      </p:sp>
      <p:sp>
        <p:nvSpPr>
          <p:cNvPr id="6" name="TextBox 5">
            <a:extLst>
              <a:ext uri="{FF2B5EF4-FFF2-40B4-BE49-F238E27FC236}">
                <a16:creationId xmlns:a16="http://schemas.microsoft.com/office/drawing/2014/main" id="{2876352B-50EE-D8A6-7867-CC172D001559}"/>
              </a:ext>
            </a:extLst>
          </p:cNvPr>
          <p:cNvSpPr txBox="1"/>
          <p:nvPr/>
        </p:nvSpPr>
        <p:spPr>
          <a:xfrm>
            <a:off x="790198" y="4628923"/>
            <a:ext cx="3228769" cy="1015663"/>
          </a:xfrm>
          <a:prstGeom prst="rect">
            <a:avLst/>
          </a:prstGeom>
          <a:noFill/>
        </p:spPr>
        <p:txBody>
          <a:bodyPr wrap="none" rtlCol="0">
            <a:spAutoFit/>
          </a:bodyPr>
          <a:lstStyle/>
          <a:p>
            <a:r>
              <a:rPr lang="en-IT" sz="2000" b="1" dirty="0">
                <a:latin typeface="Century Gothic" panose="020B0502020202020204" pitchFamily="34" charset="0"/>
              </a:rPr>
              <a:t>Teachers</a:t>
            </a:r>
            <a:r>
              <a:rPr lang="en-IT" sz="2000" dirty="0">
                <a:latin typeface="Century Gothic" panose="020B0502020202020204" pitchFamily="34" charset="0"/>
              </a:rPr>
              <a:t>: </a:t>
            </a:r>
          </a:p>
          <a:p>
            <a:r>
              <a:rPr lang="en-IT" sz="2000" dirty="0">
                <a:latin typeface="Century Gothic" panose="020B0502020202020204" pitchFamily="34" charset="0"/>
              </a:rPr>
              <a:t>Dr. Serena Maccolini</a:t>
            </a:r>
          </a:p>
          <a:p>
            <a:r>
              <a:rPr lang="en-IT" sz="2000" dirty="0">
                <a:latin typeface="Century Gothic" panose="020B0502020202020204" pitchFamily="34" charset="0"/>
              </a:rPr>
              <a:t>Several Invited speakers </a:t>
            </a:r>
          </a:p>
        </p:txBody>
      </p:sp>
      <p:sp>
        <p:nvSpPr>
          <p:cNvPr id="9" name="TextBox 8">
            <a:extLst>
              <a:ext uri="{FF2B5EF4-FFF2-40B4-BE49-F238E27FC236}">
                <a16:creationId xmlns:a16="http://schemas.microsoft.com/office/drawing/2014/main" id="{C7012684-35A4-05B9-B275-04D8D59D097E}"/>
              </a:ext>
            </a:extLst>
          </p:cNvPr>
          <p:cNvSpPr txBox="1"/>
          <p:nvPr/>
        </p:nvSpPr>
        <p:spPr>
          <a:xfrm>
            <a:off x="4045691" y="4479022"/>
            <a:ext cx="4408763" cy="2554545"/>
          </a:xfrm>
          <a:prstGeom prst="rect">
            <a:avLst/>
          </a:prstGeom>
          <a:noFill/>
        </p:spPr>
        <p:txBody>
          <a:bodyPr wrap="square">
            <a:spAutoFit/>
          </a:bodyPr>
          <a:lstStyle/>
          <a:p>
            <a:r>
              <a:rPr lang="en-IT" sz="2000" b="1" dirty="0">
                <a:latin typeface="Century Gothic" panose="020B0502020202020204" pitchFamily="34" charset="0"/>
              </a:rPr>
              <a:t>Content</a:t>
            </a: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effectLst/>
                <a:latin typeface="Century Gothic" panose="020B0502020202020204" pitchFamily="34" charset="0"/>
              </a:rPr>
              <a:t>How to </a:t>
            </a:r>
            <a:r>
              <a:rPr lang="en-GB" sz="2000" dirty="0">
                <a:latin typeface="Century Gothic" panose="020B0502020202020204" pitchFamily="34" charset="0"/>
              </a:rPr>
              <a:t>perform a data </a:t>
            </a:r>
            <a:r>
              <a:rPr lang="en-GB" sz="2000" dirty="0" err="1">
                <a:latin typeface="Century Gothic" panose="020B0502020202020204" pitchFamily="34" charset="0"/>
              </a:rPr>
              <a:t>anlysis</a:t>
            </a:r>
            <a:r>
              <a:rPr lang="en-GB" sz="2000" dirty="0">
                <a:latin typeface="Century Gothic" panose="020B0502020202020204" pitchFamily="34" charset="0"/>
              </a:rPr>
              <a:t> in Particle Physics</a:t>
            </a:r>
            <a:endParaRPr lang="en-GB" sz="2000" dirty="0">
              <a:effectLst/>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Seminars for internship opportunities</a:t>
            </a:r>
            <a:endParaRPr lang="en-GB" sz="2000" dirty="0">
              <a:effectLst/>
              <a:latin typeface="Century Gothic" panose="020B0502020202020204" pitchFamily="34" charset="0"/>
            </a:endParaRPr>
          </a:p>
          <a:p>
            <a:pPr marL="342900" indent="-342900">
              <a:buFont typeface="Arial" panose="020B0604020202020204" pitchFamily="34" charset="0"/>
              <a:buChar char="•"/>
            </a:pPr>
            <a:endParaRPr lang="en-GB" sz="2000" dirty="0">
              <a:effectLst/>
              <a:latin typeface="Century Gothic" panose="020B0502020202020204" pitchFamily="34" charset="0"/>
            </a:endParaRPr>
          </a:p>
          <a:p>
            <a:pPr marL="342900" indent="-342900">
              <a:buFont typeface="Arial" panose="020B0604020202020204" pitchFamily="34" charset="0"/>
              <a:buChar char="•"/>
            </a:pPr>
            <a:endParaRPr lang="en-GB" sz="2000" dirty="0">
              <a:effectLst/>
              <a:latin typeface="Century Gothic" panose="020B0502020202020204" pitchFamily="34" charset="0"/>
            </a:endParaRPr>
          </a:p>
          <a:p>
            <a:r>
              <a:rPr lang="en-GB" sz="2000" dirty="0">
                <a:effectLst/>
                <a:latin typeface="Century Gothic" panose="020B0502020202020204" pitchFamily="34" charset="0"/>
              </a:rPr>
              <a:t>. </a:t>
            </a:r>
          </a:p>
        </p:txBody>
      </p:sp>
      <p:pic>
        <p:nvPicPr>
          <p:cNvPr id="3" name="Picture 2">
            <a:extLst>
              <a:ext uri="{FF2B5EF4-FFF2-40B4-BE49-F238E27FC236}">
                <a16:creationId xmlns:a16="http://schemas.microsoft.com/office/drawing/2014/main" id="{C3925650-0FDB-92D2-2CBB-227688D00861}"/>
              </a:ext>
            </a:extLst>
          </p:cNvPr>
          <p:cNvPicPr>
            <a:picLocks noChangeAspect="1"/>
          </p:cNvPicPr>
          <p:nvPr/>
        </p:nvPicPr>
        <p:blipFill>
          <a:blip r:embed="rId2"/>
          <a:stretch>
            <a:fillRect/>
          </a:stretch>
        </p:blipFill>
        <p:spPr>
          <a:xfrm>
            <a:off x="598045" y="918321"/>
            <a:ext cx="7604662" cy="3472200"/>
          </a:xfrm>
          <a:prstGeom prst="rect">
            <a:avLst/>
          </a:prstGeom>
        </p:spPr>
      </p:pic>
    </p:spTree>
    <p:extLst>
      <p:ext uri="{BB962C8B-B14F-4D97-AF65-F5344CB8AC3E}">
        <p14:creationId xmlns:p14="http://schemas.microsoft.com/office/powerpoint/2010/main" val="2061243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6D45DA-6971-49D6-C70F-324E9F1C9087}"/>
              </a:ext>
            </a:extLst>
          </p:cNvPr>
          <p:cNvSpPr>
            <a:spLocks noGrp="1"/>
          </p:cNvSpPr>
          <p:nvPr>
            <p:ph type="body" sz="quarter" idx="10"/>
          </p:nvPr>
        </p:nvSpPr>
        <p:spPr/>
        <p:txBody>
          <a:bodyPr/>
          <a:lstStyle/>
          <a:p>
            <a:r>
              <a:rPr lang="en-IT" dirty="0"/>
              <a:t>Registration’s to Bologna University</a:t>
            </a:r>
          </a:p>
        </p:txBody>
      </p:sp>
      <p:sp>
        <p:nvSpPr>
          <p:cNvPr id="3" name="Text Placeholder 2">
            <a:extLst>
              <a:ext uri="{FF2B5EF4-FFF2-40B4-BE49-F238E27FC236}">
                <a16:creationId xmlns:a16="http://schemas.microsoft.com/office/drawing/2014/main" id="{8DF97AF2-153D-9537-7606-0FA0F445E817}"/>
              </a:ext>
            </a:extLst>
          </p:cNvPr>
          <p:cNvSpPr>
            <a:spLocks noGrp="1"/>
          </p:cNvSpPr>
          <p:nvPr>
            <p:ph type="body" sz="quarter" idx="11"/>
          </p:nvPr>
        </p:nvSpPr>
        <p:spPr/>
        <p:txBody>
          <a:bodyPr/>
          <a:lstStyle/>
          <a:p>
            <a:pPr marL="285750" indent="-285750">
              <a:buFont typeface="Arial" panose="020B0604020202020204" pitchFamily="34" charset="0"/>
              <a:buChar char="•"/>
            </a:pPr>
            <a:r>
              <a:rPr lang="en-IT" sz="2400" dirty="0"/>
              <a:t>To access UNIBO services, you need to register </a:t>
            </a:r>
            <a:r>
              <a:rPr lang="en-GB" sz="2400" dirty="0"/>
              <a:t>on</a:t>
            </a:r>
            <a:r>
              <a:rPr lang="en-IT" sz="2400" dirty="0"/>
              <a:t> </a:t>
            </a:r>
            <a:r>
              <a:rPr lang="en-GB" sz="2400" dirty="0"/>
              <a:t>the </a:t>
            </a:r>
            <a:r>
              <a:rPr lang="en-IT" sz="2400" dirty="0"/>
              <a:t>UNIBO portal</a:t>
            </a:r>
          </a:p>
          <a:p>
            <a:pPr marL="285750" indent="-285750">
              <a:buFont typeface="Arial" panose="020B0604020202020204" pitchFamily="34" charset="0"/>
              <a:buChar char="•"/>
            </a:pPr>
            <a:r>
              <a:rPr lang="en-IT" sz="2400" dirty="0"/>
              <a:t>It is not urgent, you will rec</a:t>
            </a:r>
            <a:r>
              <a:rPr lang="en-GB" sz="2400" dirty="0" err="1"/>
              <a:t>ei</a:t>
            </a:r>
            <a:r>
              <a:rPr lang="en-IT" sz="2400" dirty="0"/>
              <a:t>ve an email at the beginning </a:t>
            </a:r>
            <a:r>
              <a:rPr lang="en-GB" sz="2400" dirty="0"/>
              <a:t>of </a:t>
            </a:r>
            <a:r>
              <a:rPr lang="en-IT" sz="2400" dirty="0"/>
              <a:t>2026 when the registration process </a:t>
            </a:r>
            <a:r>
              <a:rPr lang="en-GB" sz="2400" dirty="0"/>
              <a:t>for</a:t>
            </a:r>
            <a:r>
              <a:rPr lang="en-IT" sz="2400" dirty="0"/>
              <a:t> IMAPP is completed</a:t>
            </a:r>
          </a:p>
          <a:p>
            <a:pPr marL="285750" indent="-285750">
              <a:buFont typeface="Arial" panose="020B0604020202020204" pitchFamily="34" charset="0"/>
              <a:buChar char="•"/>
            </a:pPr>
            <a:endParaRPr lang="en-IT" sz="2400" dirty="0"/>
          </a:p>
        </p:txBody>
      </p:sp>
    </p:spTree>
    <p:extLst>
      <p:ext uri="{BB962C8B-B14F-4D97-AF65-F5344CB8AC3E}">
        <p14:creationId xmlns:p14="http://schemas.microsoft.com/office/powerpoint/2010/main" val="3023732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308F4-A3A2-2830-B1B2-44AADADF4DD9}"/>
              </a:ext>
            </a:extLst>
          </p:cNvPr>
          <p:cNvSpPr>
            <a:spLocks noGrp="1"/>
          </p:cNvSpPr>
          <p:nvPr>
            <p:ph type="body" sz="quarter" idx="10"/>
          </p:nvPr>
        </p:nvSpPr>
        <p:spPr/>
        <p:txBody>
          <a:bodyPr/>
          <a:lstStyle/>
          <a:p>
            <a:r>
              <a:rPr lang="en-IT" dirty="0"/>
              <a:t>Internship</a:t>
            </a:r>
          </a:p>
        </p:txBody>
      </p:sp>
      <p:sp>
        <p:nvSpPr>
          <p:cNvPr id="3" name="Text Placeholder 2">
            <a:extLst>
              <a:ext uri="{FF2B5EF4-FFF2-40B4-BE49-F238E27FC236}">
                <a16:creationId xmlns:a16="http://schemas.microsoft.com/office/drawing/2014/main" id="{F5AB55CD-5D38-2DE4-75EE-8742C9215C16}"/>
              </a:ext>
            </a:extLst>
          </p:cNvPr>
          <p:cNvSpPr>
            <a:spLocks noGrp="1"/>
          </p:cNvSpPr>
          <p:nvPr>
            <p:ph type="body" sz="quarter" idx="11"/>
          </p:nvPr>
        </p:nvSpPr>
        <p:spPr>
          <a:xfrm>
            <a:off x="395288" y="1017168"/>
            <a:ext cx="8424862" cy="4608413"/>
          </a:xfrm>
        </p:spPr>
        <p:txBody>
          <a:bodyPr/>
          <a:lstStyle/>
          <a:p>
            <a:pPr marL="285750" indent="-285750">
              <a:buFont typeface="Arial" panose="020B0604020202020204" pitchFamily="34" charset="0"/>
              <a:buChar char="•"/>
            </a:pPr>
            <a:r>
              <a:rPr lang="en-IT" sz="2000" dirty="0"/>
              <a:t>Internship </a:t>
            </a:r>
            <a:r>
              <a:rPr lang="en-GB" sz="2000" dirty="0"/>
              <a:t>will last six months (maximum). It will conclude with a written </a:t>
            </a:r>
            <a:r>
              <a:rPr lang="en-GB" sz="2000" b="1" dirty="0"/>
              <a:t>Master’s thesis, </a:t>
            </a:r>
            <a:r>
              <a:rPr lang="en-GB" sz="2000" dirty="0"/>
              <a:t>which has to be submitted within the duration of the Master’s project.  </a:t>
            </a:r>
            <a:r>
              <a:rPr lang="en-GB" sz="2000" dirty="0">
                <a:sym typeface="Wingdings" pitchFamily="2" charset="2"/>
              </a:rPr>
              <a:t> 15</a:t>
            </a:r>
            <a:r>
              <a:rPr lang="en-GB" sz="2000" baseline="30000" dirty="0">
                <a:sym typeface="Wingdings" pitchFamily="2" charset="2"/>
              </a:rPr>
              <a:t>th</a:t>
            </a:r>
            <a:r>
              <a:rPr lang="en-GB" sz="2000" dirty="0">
                <a:sym typeface="Wingdings" pitchFamily="2" charset="2"/>
              </a:rPr>
              <a:t> of September deadline for delivering the document</a:t>
            </a:r>
            <a:endParaRPr lang="en-GB" sz="2000" dirty="0"/>
          </a:p>
          <a:p>
            <a:pPr marL="285750" indent="-285750">
              <a:buFont typeface="Arial" panose="020B0604020202020204" pitchFamily="34" charset="0"/>
              <a:buChar char="•"/>
            </a:pPr>
            <a:r>
              <a:rPr lang="en-GB" sz="2000" dirty="0"/>
              <a:t>You are required to have earned at least 86 ECTS credits before beginning the internship. </a:t>
            </a:r>
            <a:endParaRPr lang="en-IT" sz="2000" dirty="0"/>
          </a:p>
        </p:txBody>
      </p:sp>
      <p:pic>
        <p:nvPicPr>
          <p:cNvPr id="5" name="Picture 4">
            <a:extLst>
              <a:ext uri="{FF2B5EF4-FFF2-40B4-BE49-F238E27FC236}">
                <a16:creationId xmlns:a16="http://schemas.microsoft.com/office/drawing/2014/main" id="{31362546-9884-7A89-F3D0-6FF3D84DD353}"/>
              </a:ext>
            </a:extLst>
          </p:cNvPr>
          <p:cNvPicPr>
            <a:picLocks noChangeAspect="1"/>
          </p:cNvPicPr>
          <p:nvPr/>
        </p:nvPicPr>
        <p:blipFill>
          <a:blip r:embed="rId2"/>
          <a:stretch>
            <a:fillRect/>
          </a:stretch>
        </p:blipFill>
        <p:spPr>
          <a:xfrm>
            <a:off x="395288" y="3070033"/>
            <a:ext cx="4464424" cy="2563906"/>
          </a:xfrm>
          <a:prstGeom prst="rect">
            <a:avLst/>
          </a:prstGeom>
        </p:spPr>
      </p:pic>
      <p:pic>
        <p:nvPicPr>
          <p:cNvPr id="6" name="Picture 5">
            <a:extLst>
              <a:ext uri="{FF2B5EF4-FFF2-40B4-BE49-F238E27FC236}">
                <a16:creationId xmlns:a16="http://schemas.microsoft.com/office/drawing/2014/main" id="{494DAB68-336A-DDD3-96E7-122A8B18CABA}"/>
              </a:ext>
            </a:extLst>
          </p:cNvPr>
          <p:cNvPicPr>
            <a:picLocks noChangeAspect="1"/>
          </p:cNvPicPr>
          <p:nvPr/>
        </p:nvPicPr>
        <p:blipFill>
          <a:blip r:embed="rId3"/>
          <a:stretch>
            <a:fillRect/>
          </a:stretch>
        </p:blipFill>
        <p:spPr>
          <a:xfrm>
            <a:off x="605118" y="4859512"/>
            <a:ext cx="5056094" cy="1747290"/>
          </a:xfrm>
          <a:prstGeom prst="rect">
            <a:avLst/>
          </a:prstGeom>
        </p:spPr>
      </p:pic>
      <p:pic>
        <p:nvPicPr>
          <p:cNvPr id="7" name="Picture 6">
            <a:extLst>
              <a:ext uri="{FF2B5EF4-FFF2-40B4-BE49-F238E27FC236}">
                <a16:creationId xmlns:a16="http://schemas.microsoft.com/office/drawing/2014/main" id="{0ABC7347-93F5-FB99-737C-CD78780C4113}"/>
              </a:ext>
            </a:extLst>
          </p:cNvPr>
          <p:cNvPicPr>
            <a:picLocks noChangeAspect="1"/>
          </p:cNvPicPr>
          <p:nvPr/>
        </p:nvPicPr>
        <p:blipFill>
          <a:blip r:embed="rId4"/>
          <a:stretch>
            <a:fillRect/>
          </a:stretch>
        </p:blipFill>
        <p:spPr>
          <a:xfrm>
            <a:off x="4791102" y="3339531"/>
            <a:ext cx="4352898" cy="1747290"/>
          </a:xfrm>
          <a:prstGeom prst="rect">
            <a:avLst/>
          </a:prstGeom>
        </p:spPr>
      </p:pic>
    </p:spTree>
    <p:extLst>
      <p:ext uri="{BB962C8B-B14F-4D97-AF65-F5344CB8AC3E}">
        <p14:creationId xmlns:p14="http://schemas.microsoft.com/office/powerpoint/2010/main" val="363140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F5773-4CC5-748C-88E2-D1766FB55CB3}"/>
              </a:ext>
            </a:extLst>
          </p:cNvPr>
          <p:cNvSpPr>
            <a:spLocks noGrp="1"/>
          </p:cNvSpPr>
          <p:nvPr>
            <p:ph type="body" sz="quarter" idx="10"/>
          </p:nvPr>
        </p:nvSpPr>
        <p:spPr/>
        <p:txBody>
          <a:bodyPr/>
          <a:lstStyle/>
          <a:p>
            <a:r>
              <a:rPr lang="en-IT" dirty="0"/>
              <a:t>Final examination</a:t>
            </a:r>
          </a:p>
        </p:txBody>
      </p:sp>
      <p:sp>
        <p:nvSpPr>
          <p:cNvPr id="3" name="Text Placeholder 2">
            <a:extLst>
              <a:ext uri="{FF2B5EF4-FFF2-40B4-BE49-F238E27FC236}">
                <a16:creationId xmlns:a16="http://schemas.microsoft.com/office/drawing/2014/main" id="{69B671DC-DA5B-EA56-DBF0-C993F3F9F9F9}"/>
              </a:ext>
            </a:extLst>
          </p:cNvPr>
          <p:cNvSpPr>
            <a:spLocks noGrp="1"/>
          </p:cNvSpPr>
          <p:nvPr>
            <p:ph type="body" sz="quarter" idx="11"/>
          </p:nvPr>
        </p:nvSpPr>
        <p:spPr>
          <a:xfrm>
            <a:off x="296228" y="989965"/>
            <a:ext cx="8699182" cy="1067435"/>
          </a:xfrm>
        </p:spPr>
        <p:txBody>
          <a:bodyPr/>
          <a:lstStyle/>
          <a:p>
            <a:r>
              <a:rPr lang="en-GB" sz="2000" dirty="0"/>
              <a:t>The final examination is held annually at the end of September </a:t>
            </a:r>
          </a:p>
          <a:p>
            <a:r>
              <a:rPr lang="en-GB" sz="2000" dirty="0"/>
              <a:t>So far, the University of Bologna has hosted the discussion of the thesis and the diploma Ceremony</a:t>
            </a:r>
            <a:endParaRPr lang="en-IT" sz="2000" dirty="0"/>
          </a:p>
        </p:txBody>
      </p:sp>
      <p:pic>
        <p:nvPicPr>
          <p:cNvPr id="4" name="Picture 3">
            <a:extLst>
              <a:ext uri="{FF2B5EF4-FFF2-40B4-BE49-F238E27FC236}">
                <a16:creationId xmlns:a16="http://schemas.microsoft.com/office/drawing/2014/main" id="{FB34AED4-AE73-627F-7C0F-8FBFAFC3C0E8}"/>
              </a:ext>
            </a:extLst>
          </p:cNvPr>
          <p:cNvPicPr>
            <a:picLocks noChangeAspect="1"/>
          </p:cNvPicPr>
          <p:nvPr/>
        </p:nvPicPr>
        <p:blipFill>
          <a:blip r:embed="rId2"/>
          <a:stretch>
            <a:fillRect/>
          </a:stretch>
        </p:blipFill>
        <p:spPr>
          <a:xfrm>
            <a:off x="4801554" y="2144280"/>
            <a:ext cx="3939117" cy="3014775"/>
          </a:xfrm>
          <a:prstGeom prst="rect">
            <a:avLst/>
          </a:prstGeom>
        </p:spPr>
      </p:pic>
      <p:pic>
        <p:nvPicPr>
          <p:cNvPr id="5" name="Picture 4">
            <a:extLst>
              <a:ext uri="{FF2B5EF4-FFF2-40B4-BE49-F238E27FC236}">
                <a16:creationId xmlns:a16="http://schemas.microsoft.com/office/drawing/2014/main" id="{41A3D26D-C99E-B796-0C39-CFEED38B5D6C}"/>
              </a:ext>
            </a:extLst>
          </p:cNvPr>
          <p:cNvPicPr>
            <a:picLocks noChangeAspect="1"/>
          </p:cNvPicPr>
          <p:nvPr/>
        </p:nvPicPr>
        <p:blipFill>
          <a:blip r:embed="rId3"/>
          <a:stretch>
            <a:fillRect/>
          </a:stretch>
        </p:blipFill>
        <p:spPr>
          <a:xfrm>
            <a:off x="296228" y="2141948"/>
            <a:ext cx="4080992" cy="3104421"/>
          </a:xfrm>
          <a:prstGeom prst="rect">
            <a:avLst/>
          </a:prstGeom>
        </p:spPr>
      </p:pic>
      <p:sp>
        <p:nvSpPr>
          <p:cNvPr id="6" name="Text Placeholder 2">
            <a:extLst>
              <a:ext uri="{FF2B5EF4-FFF2-40B4-BE49-F238E27FC236}">
                <a16:creationId xmlns:a16="http://schemas.microsoft.com/office/drawing/2014/main" id="{AF5D56D6-D601-CDB6-771E-CBC6726EE786}"/>
              </a:ext>
            </a:extLst>
          </p:cNvPr>
          <p:cNvSpPr txBox="1">
            <a:spLocks/>
          </p:cNvSpPr>
          <p:nvPr/>
        </p:nvSpPr>
        <p:spPr>
          <a:xfrm>
            <a:off x="395288" y="5193345"/>
            <a:ext cx="8699182" cy="106743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t>The third graduation session will be on the 29th and 30th of September in Bologna. About 36 students will discuss the thesis and receive the final diploma </a:t>
            </a:r>
            <a:endParaRPr lang="en-IT" sz="2000" dirty="0"/>
          </a:p>
        </p:txBody>
      </p:sp>
    </p:spTree>
    <p:extLst>
      <p:ext uri="{BB962C8B-B14F-4D97-AF65-F5344CB8AC3E}">
        <p14:creationId xmlns:p14="http://schemas.microsoft.com/office/powerpoint/2010/main" val="3048301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927DE-6B7A-9AA7-B734-E04692BF85DD}"/>
              </a:ext>
            </a:extLst>
          </p:cNvPr>
          <p:cNvSpPr>
            <a:spLocks noGrp="1"/>
          </p:cNvSpPr>
          <p:nvPr>
            <p:ph type="body" sz="quarter" idx="10"/>
          </p:nvPr>
        </p:nvSpPr>
        <p:spPr/>
        <p:txBody>
          <a:bodyPr/>
          <a:lstStyle/>
          <a:p>
            <a:r>
              <a:rPr lang="en-IT" dirty="0"/>
              <a:t>Bologna’s life</a:t>
            </a:r>
          </a:p>
        </p:txBody>
      </p:sp>
      <p:pic>
        <p:nvPicPr>
          <p:cNvPr id="12290" name="Picture 2" descr="The secrets of Bologna - Things to know about Bologna, Italy - Life In Italy">
            <a:extLst>
              <a:ext uri="{FF2B5EF4-FFF2-40B4-BE49-F238E27FC236}">
                <a16:creationId xmlns:a16="http://schemas.microsoft.com/office/drawing/2014/main" id="{D64698E4-2A59-5967-A91C-C484E875A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59772"/>
            <a:ext cx="3386667" cy="2257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5701AA-FBE8-D907-FE19-F9DFFEA84076}"/>
              </a:ext>
            </a:extLst>
          </p:cNvPr>
          <p:cNvSpPr txBox="1"/>
          <p:nvPr/>
        </p:nvSpPr>
        <p:spPr>
          <a:xfrm>
            <a:off x="494583" y="903433"/>
            <a:ext cx="7830798" cy="1200329"/>
          </a:xfrm>
          <a:prstGeom prst="rect">
            <a:avLst/>
          </a:prstGeom>
          <a:noFill/>
        </p:spPr>
        <p:txBody>
          <a:bodyPr wrap="square">
            <a:spAutoFit/>
          </a:bodyPr>
          <a:lstStyle/>
          <a:p>
            <a:pPr algn="ctr"/>
            <a:r>
              <a:rPr lang="en-GB" b="0" i="0" u="none" strike="noStrike" dirty="0">
                <a:solidFill>
                  <a:srgbClr val="000000"/>
                </a:solidFill>
                <a:effectLst/>
                <a:latin typeface="Century Gothic" panose="020B0502020202020204" pitchFamily="34" charset="0"/>
              </a:rPr>
              <a:t>Bologna is an important agricultural, industrial, financial, and transport hub, where many large mechanical, electronic and food companies have their headquarters as well as one of the largest permanent trade fairs in Europe</a:t>
            </a:r>
            <a:endParaRPr lang="en-IT" dirty="0">
              <a:latin typeface="Century Gothic" panose="020B0502020202020204" pitchFamily="34" charset="0"/>
            </a:endParaRPr>
          </a:p>
        </p:txBody>
      </p:sp>
      <p:sp>
        <p:nvSpPr>
          <p:cNvPr id="7" name="TextBox 6">
            <a:extLst>
              <a:ext uri="{FF2B5EF4-FFF2-40B4-BE49-F238E27FC236}">
                <a16:creationId xmlns:a16="http://schemas.microsoft.com/office/drawing/2014/main" id="{FD6DC6DD-9E8D-9732-ED99-674D4A29DA82}"/>
              </a:ext>
            </a:extLst>
          </p:cNvPr>
          <p:cNvSpPr txBox="1"/>
          <p:nvPr/>
        </p:nvSpPr>
        <p:spPr>
          <a:xfrm>
            <a:off x="244613" y="4546404"/>
            <a:ext cx="8654774" cy="2416046"/>
          </a:xfrm>
          <a:prstGeom prst="rect">
            <a:avLst/>
          </a:prstGeom>
          <a:noFill/>
        </p:spPr>
        <p:txBody>
          <a:bodyPr wrap="square">
            <a:spAutoFit/>
          </a:bodyPr>
          <a:lstStyle/>
          <a:p>
            <a:r>
              <a:rPr lang="en-GB" sz="2000" b="0" i="0" u="none" strike="noStrike" dirty="0">
                <a:solidFill>
                  <a:srgbClr val="000000"/>
                </a:solidFill>
                <a:effectLst/>
                <a:latin typeface="Century Gothic" panose="020B0502020202020204" pitchFamily="34" charset="0"/>
              </a:rPr>
              <a:t>Famous for nicknames</a:t>
            </a:r>
          </a:p>
          <a:p>
            <a:pPr marL="285750" indent="-285750">
              <a:buFont typeface="Arial" panose="020B0604020202020204" pitchFamily="34" charset="0"/>
              <a:buChar char="•"/>
            </a:pPr>
            <a:r>
              <a:rPr lang="en-GB" sz="2000" dirty="0">
                <a:solidFill>
                  <a:srgbClr val="000000"/>
                </a:solidFill>
                <a:latin typeface="Century Gothic" panose="020B0502020202020204" pitchFamily="34" charset="0"/>
              </a:rPr>
              <a:t>“</a:t>
            </a:r>
            <a:r>
              <a:rPr lang="en-GB" sz="2000" b="0" i="0" u="none" strike="noStrike" dirty="0">
                <a:solidFill>
                  <a:srgbClr val="000000"/>
                </a:solidFill>
                <a:effectLst/>
                <a:latin typeface="Century Gothic" panose="020B0502020202020204" pitchFamily="34" charset="0"/>
              </a:rPr>
              <a:t>la </a:t>
            </a:r>
            <a:r>
              <a:rPr lang="en-GB" sz="2000" b="0" i="0" u="none" strike="noStrike" dirty="0" err="1">
                <a:solidFill>
                  <a:srgbClr val="000000"/>
                </a:solidFill>
                <a:effectLst/>
                <a:latin typeface="Century Gothic" panose="020B0502020202020204" pitchFamily="34" charset="0"/>
              </a:rPr>
              <a:t>dotta</a:t>
            </a:r>
            <a:r>
              <a:rPr lang="en-GB" sz="2000" dirty="0">
                <a:solidFill>
                  <a:srgbClr val="000000"/>
                </a:solidFill>
                <a:latin typeface="Century Gothic" panose="020B0502020202020204" pitchFamily="34" charset="0"/>
              </a:rPr>
              <a:t>” (the erudite)</a:t>
            </a:r>
            <a:r>
              <a:rPr lang="en-GB" sz="2000" b="0" i="0" u="none" strike="noStrike" dirty="0">
                <a:solidFill>
                  <a:srgbClr val="000000"/>
                </a:solidFill>
                <a:effectLst/>
                <a:latin typeface="Century Gothic" panose="020B0502020202020204" pitchFamily="34" charset="0"/>
              </a:rPr>
              <a:t>, it's home to the oldest university in Europe</a:t>
            </a:r>
          </a:p>
          <a:p>
            <a:pPr marL="285750" indent="-285750">
              <a:buFont typeface="Arial" panose="020B0604020202020204" pitchFamily="34" charset="0"/>
              <a:buChar char="•"/>
            </a:pPr>
            <a:r>
              <a:rPr lang="en-GB" sz="2000" dirty="0">
                <a:solidFill>
                  <a:srgbClr val="000000"/>
                </a:solidFill>
                <a:latin typeface="Century Gothic" panose="020B0502020202020204" pitchFamily="34" charset="0"/>
              </a:rPr>
              <a:t>“</a:t>
            </a:r>
            <a:r>
              <a:rPr lang="en-GB" sz="2000" b="0" i="0" u="none" strike="noStrike" dirty="0">
                <a:solidFill>
                  <a:srgbClr val="000000"/>
                </a:solidFill>
                <a:effectLst/>
                <a:latin typeface="Century Gothic" panose="020B0502020202020204" pitchFamily="34" charset="0"/>
              </a:rPr>
              <a:t>la </a:t>
            </a:r>
            <a:r>
              <a:rPr lang="en-GB" sz="2000" b="0" i="0" u="none" strike="noStrike" dirty="0" err="1">
                <a:solidFill>
                  <a:srgbClr val="000000"/>
                </a:solidFill>
                <a:effectLst/>
                <a:latin typeface="Century Gothic" panose="020B0502020202020204" pitchFamily="34" charset="0"/>
              </a:rPr>
              <a:t>grassa</a:t>
            </a:r>
            <a:r>
              <a:rPr lang="en-GB" sz="2000" dirty="0">
                <a:solidFill>
                  <a:srgbClr val="000000"/>
                </a:solidFill>
                <a:latin typeface="Century Gothic" panose="020B0502020202020204" pitchFamily="34" charset="0"/>
              </a:rPr>
              <a:t>” (the fat)</a:t>
            </a:r>
            <a:r>
              <a:rPr lang="en-GB" sz="2000" b="0" i="0" u="none" strike="noStrike" dirty="0">
                <a:solidFill>
                  <a:srgbClr val="000000"/>
                </a:solidFill>
                <a:effectLst/>
                <a:latin typeface="Century Gothic" panose="020B0502020202020204" pitchFamily="34" charset="0"/>
              </a:rPr>
              <a:t>, referring to its rich cuisine</a:t>
            </a:r>
          </a:p>
          <a:p>
            <a:pPr marL="285750" indent="-285750">
              <a:buFont typeface="Arial" panose="020B0604020202020204" pitchFamily="34" charset="0"/>
              <a:buChar char="•"/>
            </a:pPr>
            <a:r>
              <a:rPr lang="en-GB" sz="2000" b="0" i="0" u="none" strike="noStrike" dirty="0">
                <a:solidFill>
                  <a:srgbClr val="000000"/>
                </a:solidFill>
                <a:effectLst/>
                <a:latin typeface="Century Gothic" panose="020B0502020202020204" pitchFamily="34" charset="0"/>
              </a:rPr>
              <a:t>“la </a:t>
            </a:r>
            <a:r>
              <a:rPr lang="en-GB" sz="2000" b="0" i="0" u="none" strike="noStrike" dirty="0" err="1">
                <a:solidFill>
                  <a:srgbClr val="000000"/>
                </a:solidFill>
                <a:effectLst/>
                <a:latin typeface="Century Gothic" panose="020B0502020202020204" pitchFamily="34" charset="0"/>
              </a:rPr>
              <a:t>rossa</a:t>
            </a:r>
            <a:r>
              <a:rPr lang="en-GB" sz="2000" b="0" i="0" u="none" strike="noStrike" dirty="0">
                <a:solidFill>
                  <a:srgbClr val="000000"/>
                </a:solidFill>
                <a:effectLst/>
                <a:latin typeface="Century Gothic" panose="020B0502020202020204" pitchFamily="34" charset="0"/>
              </a:rPr>
              <a:t>” (the red) for the colour of its buildings (alternatively, for its past communist leanings)</a:t>
            </a:r>
          </a:p>
          <a:p>
            <a:pPr marL="285750" indent="-285750">
              <a:buFont typeface="Arial" panose="020B0604020202020204" pitchFamily="34" charset="0"/>
              <a:buChar char="•"/>
            </a:pPr>
            <a:endParaRPr lang="en-GB" sz="1100" b="0" i="0" u="none" strike="noStrike" dirty="0">
              <a:solidFill>
                <a:srgbClr val="000000"/>
              </a:solidFill>
              <a:effectLst/>
              <a:latin typeface="Century Gothic" panose="020B0502020202020204" pitchFamily="34" charset="0"/>
            </a:endParaRPr>
          </a:p>
          <a:p>
            <a:pPr algn="ctr"/>
            <a:r>
              <a:rPr lang="en-GB" sz="2000" b="0" i="0" u="none" strike="noStrike" dirty="0">
                <a:solidFill>
                  <a:srgbClr val="000000"/>
                </a:solidFill>
                <a:effectLst/>
                <a:latin typeface="Century Gothic" panose="020B0502020202020204" pitchFamily="34" charset="0"/>
              </a:rPr>
              <a:t>Bologna is a lovely place to live for numerous reasons.</a:t>
            </a:r>
          </a:p>
          <a:p>
            <a:endParaRPr lang="en-IT" sz="2000" dirty="0">
              <a:latin typeface="Century Gothic" panose="020B0502020202020204" pitchFamily="34" charset="0"/>
            </a:endParaRPr>
          </a:p>
        </p:txBody>
      </p:sp>
      <p:pic>
        <p:nvPicPr>
          <p:cNvPr id="12294" name="Picture 6" descr="Due Torri di Bologna | Residenza Rialto - Affittacamere nel Centro di  Bologna">
            <a:extLst>
              <a:ext uri="{FF2B5EF4-FFF2-40B4-BE49-F238E27FC236}">
                <a16:creationId xmlns:a16="http://schemas.microsoft.com/office/drawing/2014/main" id="{8D865B01-7996-6E37-1878-BDF3FBC4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695" y="2259772"/>
            <a:ext cx="3492708" cy="228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4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A6A06-8F27-AD3A-66A4-5B33AF0B3789}"/>
              </a:ext>
            </a:extLst>
          </p:cNvPr>
          <p:cNvSpPr>
            <a:spLocks noGrp="1"/>
          </p:cNvSpPr>
          <p:nvPr>
            <p:ph type="body" sz="quarter" idx="10"/>
          </p:nvPr>
        </p:nvSpPr>
        <p:spPr/>
        <p:txBody>
          <a:bodyPr/>
          <a:lstStyle/>
          <a:p>
            <a:r>
              <a:rPr lang="en-GB" dirty="0"/>
              <a:t>Bologna</a:t>
            </a:r>
          </a:p>
          <a:p>
            <a:endParaRPr lang="en-GB" dirty="0"/>
          </a:p>
        </p:txBody>
      </p:sp>
      <p:pic>
        <p:nvPicPr>
          <p:cNvPr id="6" name="Picture 5">
            <a:extLst>
              <a:ext uri="{FF2B5EF4-FFF2-40B4-BE49-F238E27FC236}">
                <a16:creationId xmlns:a16="http://schemas.microsoft.com/office/drawing/2014/main" id="{4D8BADDB-E68A-510E-EF9E-6438C7AFE921}"/>
              </a:ext>
            </a:extLst>
          </p:cNvPr>
          <p:cNvPicPr>
            <a:picLocks noChangeAspect="1"/>
          </p:cNvPicPr>
          <p:nvPr/>
        </p:nvPicPr>
        <p:blipFill>
          <a:blip r:embed="rId2"/>
          <a:stretch>
            <a:fillRect/>
          </a:stretch>
        </p:blipFill>
        <p:spPr>
          <a:xfrm>
            <a:off x="576877" y="1097850"/>
            <a:ext cx="3766177" cy="2604604"/>
          </a:xfrm>
          <a:prstGeom prst="rect">
            <a:avLst/>
          </a:prstGeom>
        </p:spPr>
      </p:pic>
      <p:pic>
        <p:nvPicPr>
          <p:cNvPr id="14342" name="Picture 6" descr="Bologna vista dall'alto con il tour delle Torri Sabato 5 marzo su Rai2 a  Sereno Variabile - APT Servizi | APT Servizi">
            <a:extLst>
              <a:ext uri="{FF2B5EF4-FFF2-40B4-BE49-F238E27FC236}">
                <a16:creationId xmlns:a16="http://schemas.microsoft.com/office/drawing/2014/main" id="{56A9872C-BEA6-8C5C-DB41-8386B802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77" y="3892868"/>
            <a:ext cx="7838468" cy="261282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Bologna, la città perfetta se sei uno studente">
            <a:extLst>
              <a:ext uri="{FF2B5EF4-FFF2-40B4-BE49-F238E27FC236}">
                <a16:creationId xmlns:a16="http://schemas.microsoft.com/office/drawing/2014/main" id="{C2FB266A-7E31-1EC7-8822-6A6E9765B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643" y="1124744"/>
            <a:ext cx="3890702" cy="260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605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9BF4E-981D-BC94-89EA-2E8A44ED98F3}"/>
              </a:ext>
            </a:extLst>
          </p:cNvPr>
          <p:cNvSpPr>
            <a:spLocks noGrp="1"/>
          </p:cNvSpPr>
          <p:nvPr>
            <p:ph type="body" sz="quarter" idx="10"/>
          </p:nvPr>
        </p:nvSpPr>
        <p:spPr/>
        <p:txBody>
          <a:bodyPr/>
          <a:lstStyle/>
          <a:p>
            <a:r>
              <a:rPr lang="en-IT" dirty="0"/>
              <a:t>Accomodation</a:t>
            </a:r>
          </a:p>
        </p:txBody>
      </p:sp>
      <p:sp>
        <p:nvSpPr>
          <p:cNvPr id="3" name="Text Placeholder 2">
            <a:extLst>
              <a:ext uri="{FF2B5EF4-FFF2-40B4-BE49-F238E27FC236}">
                <a16:creationId xmlns:a16="http://schemas.microsoft.com/office/drawing/2014/main" id="{03AE5419-A5E0-5F22-EDEF-C9E475D8E217}"/>
              </a:ext>
            </a:extLst>
          </p:cNvPr>
          <p:cNvSpPr>
            <a:spLocks noGrp="1"/>
          </p:cNvSpPr>
          <p:nvPr>
            <p:ph type="body" sz="quarter" idx="11"/>
          </p:nvPr>
        </p:nvSpPr>
        <p:spPr>
          <a:xfrm>
            <a:off x="395288" y="1069975"/>
            <a:ext cx="8424862" cy="4608413"/>
          </a:xfrm>
        </p:spPr>
        <p:txBody>
          <a:bodyPr/>
          <a:lstStyle/>
          <a:p>
            <a:r>
              <a:rPr lang="en-GB" sz="2000" dirty="0"/>
              <a:t>There is not a pre-</a:t>
            </a:r>
            <a:r>
              <a:rPr lang="en-GB" sz="2000" dirty="0" err="1"/>
              <a:t>bookgin</a:t>
            </a:r>
            <a:r>
              <a:rPr lang="en-GB" sz="2000" dirty="0"/>
              <a:t> procedure for getting accommodation, however, the University of Bologna offer several supports  </a:t>
            </a:r>
          </a:p>
          <a:p>
            <a:pPr marL="342900" indent="-342900">
              <a:buFont typeface="Arial" panose="020B0604020202020204" pitchFamily="34" charset="0"/>
              <a:buChar char="•"/>
            </a:pPr>
            <a:r>
              <a:rPr lang="en-GB" sz="2000" dirty="0"/>
              <a:t>Accommodation Showcase (</a:t>
            </a:r>
            <a:r>
              <a:rPr lang="en-GB" sz="2000" dirty="0" err="1"/>
              <a:t>Vetrina</a:t>
            </a:r>
            <a:r>
              <a:rPr lang="en-GB" sz="2000" dirty="0"/>
              <a:t> </a:t>
            </a:r>
            <a:r>
              <a:rPr lang="en-GB" sz="2000" dirty="0" err="1"/>
              <a:t>Alloggi</a:t>
            </a:r>
            <a:r>
              <a:rPr lang="en-GB" sz="2000" dirty="0"/>
              <a:t>) </a:t>
            </a:r>
            <a:r>
              <a:rPr lang="en-GB" sz="2000" dirty="0">
                <a:latin typeface="Century Gothic" panose="020B0502020202020204" pitchFamily="34" charset="0"/>
              </a:rPr>
              <a:t>virtual bulletin board </a:t>
            </a:r>
            <a:endParaRPr lang="en-GB" sz="2000" dirty="0"/>
          </a:p>
          <a:p>
            <a:endParaRPr lang="en-IT" dirty="0"/>
          </a:p>
        </p:txBody>
      </p:sp>
      <p:pic>
        <p:nvPicPr>
          <p:cNvPr id="4" name="Picture 2" descr="Wohnanlage Studentendorf Dortmund">
            <a:extLst>
              <a:ext uri="{FF2B5EF4-FFF2-40B4-BE49-F238E27FC236}">
                <a16:creationId xmlns:a16="http://schemas.microsoft.com/office/drawing/2014/main" id="{1F702B88-17B4-B1CE-2581-A3F7E3959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20" r="27971"/>
          <a:stretch/>
        </p:blipFill>
        <p:spPr bwMode="auto">
          <a:xfrm>
            <a:off x="1" y="2488992"/>
            <a:ext cx="3282845" cy="3786080"/>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7F8A51-9A1D-FF0B-F31D-3F88F4950626}"/>
              </a:ext>
            </a:extLst>
          </p:cNvPr>
          <p:cNvSpPr txBox="1"/>
          <p:nvPr/>
        </p:nvSpPr>
        <p:spPr>
          <a:xfrm>
            <a:off x="3305706" y="2319523"/>
            <a:ext cx="5567284" cy="4401205"/>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Century Gothic" panose="020B0502020202020204" pitchFamily="34" charset="0"/>
              </a:rPr>
              <a:t>SAIS (Student Accommodation and Information Service) </a:t>
            </a:r>
            <a:r>
              <a:rPr lang="en-GB" sz="2000" b="0" i="0" u="none" strike="noStrike" dirty="0">
                <a:solidFill>
                  <a:srgbClr val="333333"/>
                </a:solidFill>
                <a:effectLst/>
                <a:latin typeface="Century Gothic" panose="020B0502020202020204" pitchFamily="34" charset="0"/>
              </a:rPr>
              <a:t>supports </a:t>
            </a:r>
            <a:r>
              <a:rPr lang="en-GB" sz="2000" b="1" i="0" u="none" strike="noStrike" dirty="0">
                <a:solidFill>
                  <a:srgbClr val="333333"/>
                </a:solidFill>
                <a:effectLst/>
                <a:latin typeface="Century Gothic" panose="020B0502020202020204" pitchFamily="34" charset="0"/>
              </a:rPr>
              <a:t>international exchange students</a:t>
            </a:r>
            <a:r>
              <a:rPr lang="en-GB" sz="2000" b="0" i="0" u="none" strike="noStrike" dirty="0">
                <a:solidFill>
                  <a:srgbClr val="333333"/>
                </a:solidFill>
                <a:effectLst/>
                <a:latin typeface="Century Gothic" panose="020B0502020202020204" pitchFamily="34" charset="0"/>
              </a:rPr>
              <a:t> and </a:t>
            </a:r>
            <a:r>
              <a:rPr lang="en-GB" sz="2000" dirty="0">
                <a:solidFill>
                  <a:srgbClr val="333333"/>
                </a:solidFill>
                <a:latin typeface="Century Gothic" panose="020B0502020202020204" pitchFamily="34" charset="0"/>
              </a:rPr>
              <a:t>enrolled </a:t>
            </a:r>
            <a:r>
              <a:rPr lang="en-GB" sz="2000" b="0" i="0" u="none" strike="noStrike" dirty="0">
                <a:solidFill>
                  <a:srgbClr val="333333"/>
                </a:solidFill>
                <a:effectLst/>
                <a:latin typeface="Century Gothic" panose="020B0502020202020204" pitchFamily="34" charset="0"/>
              </a:rPr>
              <a:t>students in finding accommodation</a:t>
            </a: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Agreement with </a:t>
            </a:r>
            <a:r>
              <a:rPr lang="en-GB" sz="2000" dirty="0" err="1">
                <a:latin typeface="Century Gothic" panose="020B0502020202020204" pitchFamily="34" charset="0"/>
              </a:rPr>
              <a:t>Camplus</a:t>
            </a:r>
            <a:r>
              <a:rPr lang="en-GB" sz="2000" dirty="0">
                <a:latin typeface="Century Gothic" panose="020B0502020202020204" pitchFamily="34" charset="0"/>
              </a:rPr>
              <a:t> (private companies), which offers in May/June possible solutions for the semesters</a:t>
            </a:r>
          </a:p>
          <a:p>
            <a:br>
              <a:rPr lang="en-GB" sz="2000" dirty="0">
                <a:latin typeface="Century Gothic" panose="020B0502020202020204" pitchFamily="34" charset="0"/>
              </a:rPr>
            </a:br>
            <a:r>
              <a:rPr lang="en-GB" sz="2000" dirty="0">
                <a:latin typeface="Century Gothic" panose="020B0502020202020204" pitchFamily="34" charset="0"/>
              </a:rPr>
              <a:t>Typical price     </a:t>
            </a:r>
          </a:p>
          <a:p>
            <a:r>
              <a:rPr lang="en-GB" sz="2000" dirty="0">
                <a:latin typeface="Century Gothic" panose="020B0502020202020204" pitchFamily="34" charset="0"/>
              </a:rPr>
              <a:t> Single room: 500-600 euros</a:t>
            </a:r>
          </a:p>
          <a:p>
            <a:r>
              <a:rPr lang="en-GB" sz="2000" dirty="0">
                <a:latin typeface="Century Gothic" panose="020B0502020202020204" pitchFamily="34" charset="0"/>
              </a:rPr>
              <a:t> Double room: 300-400 euros</a:t>
            </a:r>
          </a:p>
          <a:p>
            <a:pPr marL="342900" indent="-342900">
              <a:buFont typeface="Arial" panose="020B0604020202020204" pitchFamily="34" charset="0"/>
              <a:buChar char="•"/>
            </a:pPr>
            <a:endParaRPr lang="en-GB" sz="2000" dirty="0">
              <a:latin typeface="Century Gothic" panose="020B0502020202020204" pitchFamily="34" charset="0"/>
            </a:endParaRPr>
          </a:p>
        </p:txBody>
      </p:sp>
    </p:spTree>
    <p:extLst>
      <p:ext uri="{BB962C8B-B14F-4D97-AF65-F5344CB8AC3E}">
        <p14:creationId xmlns:p14="http://schemas.microsoft.com/office/powerpoint/2010/main" val="77133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A6A06-8F27-AD3A-66A4-5B33AF0B3789}"/>
              </a:ext>
            </a:extLst>
          </p:cNvPr>
          <p:cNvSpPr>
            <a:spLocks noGrp="1"/>
          </p:cNvSpPr>
          <p:nvPr>
            <p:ph type="body" sz="quarter" idx="10"/>
          </p:nvPr>
        </p:nvSpPr>
        <p:spPr/>
        <p:txBody>
          <a:bodyPr/>
          <a:lstStyle/>
          <a:p>
            <a:r>
              <a:rPr lang="en-GB" dirty="0"/>
              <a:t>History – Alma Mater </a:t>
            </a:r>
            <a:r>
              <a:rPr lang="en-GB" dirty="0" err="1"/>
              <a:t>Studiorum</a:t>
            </a:r>
            <a:r>
              <a:rPr lang="en-GB" dirty="0"/>
              <a:t> - UNIBO</a:t>
            </a:r>
          </a:p>
        </p:txBody>
      </p:sp>
      <p:sp>
        <p:nvSpPr>
          <p:cNvPr id="3" name="Text Placeholder 2">
            <a:extLst>
              <a:ext uri="{FF2B5EF4-FFF2-40B4-BE49-F238E27FC236}">
                <a16:creationId xmlns:a16="http://schemas.microsoft.com/office/drawing/2014/main" id="{E7345904-07D5-29CD-7E2F-EA86EFBBD174}"/>
              </a:ext>
            </a:extLst>
          </p:cNvPr>
          <p:cNvSpPr>
            <a:spLocks noGrp="1"/>
          </p:cNvSpPr>
          <p:nvPr>
            <p:ph type="body" sz="quarter" idx="11"/>
          </p:nvPr>
        </p:nvSpPr>
        <p:spPr>
          <a:xfrm>
            <a:off x="395288" y="933377"/>
            <a:ext cx="8353424" cy="5347590"/>
          </a:xfrm>
        </p:spPr>
        <p:txBody>
          <a:bodyPr/>
          <a:lstStyle/>
          <a:p>
            <a:r>
              <a:rPr lang="en-GB" dirty="0"/>
              <a:t>The University of Bologna  is considered to be the oldest university in the Western world</a:t>
            </a:r>
          </a:p>
          <a:p>
            <a:endParaRPr lang="en-GB" sz="1600" b="1" dirty="0"/>
          </a:p>
          <a:p>
            <a:endParaRPr lang="en-GB" sz="1600" dirty="0">
              <a:solidFill>
                <a:srgbClr val="0070C0"/>
              </a:solidFill>
            </a:endParaRPr>
          </a:p>
        </p:txBody>
      </p:sp>
      <p:pic>
        <p:nvPicPr>
          <p:cNvPr id="1026" name="Picture 2" descr="Irnerio">
            <a:extLst>
              <a:ext uri="{FF2B5EF4-FFF2-40B4-BE49-F238E27FC236}">
                <a16:creationId xmlns:a16="http://schemas.microsoft.com/office/drawing/2014/main" id="{EEED6846-DCD0-665B-1ACD-4152E4C7A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43" y="1786983"/>
            <a:ext cx="2664677" cy="1781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A06F79-E334-3355-4ACD-C78CDB82E7C8}"/>
              </a:ext>
            </a:extLst>
          </p:cNvPr>
          <p:cNvSpPr txBox="1"/>
          <p:nvPr/>
        </p:nvSpPr>
        <p:spPr>
          <a:xfrm>
            <a:off x="3479180" y="1800601"/>
            <a:ext cx="4572000" cy="1477328"/>
          </a:xfrm>
          <a:prstGeom prst="rect">
            <a:avLst/>
          </a:prstGeom>
          <a:noFill/>
        </p:spPr>
        <p:txBody>
          <a:bodyPr wrap="square">
            <a:spAutoFit/>
          </a:bodyPr>
          <a:lstStyle/>
          <a:p>
            <a:pPr algn="ctr"/>
            <a:r>
              <a:rPr lang="en-GB" sz="2000" dirty="0"/>
              <a:t>Founded in 11th-12th centuries - The birth of the </a:t>
            </a:r>
            <a:r>
              <a:rPr lang="en-GB" sz="2000" dirty="0" err="1"/>
              <a:t>Studium</a:t>
            </a:r>
            <a:r>
              <a:rPr lang="en-GB" sz="2000" dirty="0"/>
              <a:t> and the Commune</a:t>
            </a:r>
          </a:p>
          <a:p>
            <a:pPr algn="ctr"/>
            <a:endParaRPr lang="en-GB" sz="1000" dirty="0">
              <a:sym typeface="Wingdings" pitchFamily="2" charset="2"/>
            </a:endParaRPr>
          </a:p>
          <a:p>
            <a:pPr algn="ctr"/>
            <a:r>
              <a:rPr lang="en-GB" sz="2000" dirty="0">
                <a:sym typeface="Wingdings" pitchFamily="2" charset="2"/>
              </a:rPr>
              <a:t> It </a:t>
            </a:r>
            <a:r>
              <a:rPr lang="en-GB" sz="2000" b="0" u="none" strike="noStrike" dirty="0">
                <a:solidFill>
                  <a:srgbClr val="333333"/>
                </a:solidFill>
                <a:effectLst/>
                <a:latin typeface="Opensans"/>
              </a:rPr>
              <a:t>was the </a:t>
            </a:r>
            <a:r>
              <a:rPr lang="en-GB" sz="2000" b="1" u="none" strike="noStrike" dirty="0">
                <a:solidFill>
                  <a:srgbClr val="333333"/>
                </a:solidFill>
                <a:effectLst/>
                <a:latin typeface="Opensans"/>
              </a:rPr>
              <a:t>outcome of the spontaneous and informal initiative of a few students</a:t>
            </a:r>
            <a:endParaRPr lang="en-GB" sz="2000" dirty="0"/>
          </a:p>
        </p:txBody>
      </p:sp>
      <p:sp>
        <p:nvSpPr>
          <p:cNvPr id="7" name="TextBox 6">
            <a:extLst>
              <a:ext uri="{FF2B5EF4-FFF2-40B4-BE49-F238E27FC236}">
                <a16:creationId xmlns:a16="http://schemas.microsoft.com/office/drawing/2014/main" id="{ACC5C091-6392-3143-2F5E-22A153BA475D}"/>
              </a:ext>
            </a:extLst>
          </p:cNvPr>
          <p:cNvSpPr txBox="1"/>
          <p:nvPr/>
        </p:nvSpPr>
        <p:spPr>
          <a:xfrm>
            <a:off x="2598700" y="3614741"/>
            <a:ext cx="4572000" cy="400110"/>
          </a:xfrm>
          <a:prstGeom prst="rect">
            <a:avLst/>
          </a:prstGeom>
          <a:noFill/>
        </p:spPr>
        <p:txBody>
          <a:bodyPr wrap="square">
            <a:spAutoFit/>
          </a:bodyPr>
          <a:lstStyle/>
          <a:p>
            <a:r>
              <a:rPr lang="en-GB" sz="2000" dirty="0"/>
              <a:t>A  long history over Nine centuries</a:t>
            </a:r>
          </a:p>
        </p:txBody>
      </p:sp>
      <p:pic>
        <p:nvPicPr>
          <p:cNvPr id="1028" name="Picture 4" descr="Arca Giovanni da Legnano">
            <a:extLst>
              <a:ext uri="{FF2B5EF4-FFF2-40B4-BE49-F238E27FC236}">
                <a16:creationId xmlns:a16="http://schemas.microsoft.com/office/drawing/2014/main" id="{03B03223-A73C-C6B3-CCCE-7733754A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2" y="4192265"/>
            <a:ext cx="2396158" cy="1602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gio di Spagna">
            <a:extLst>
              <a:ext uri="{FF2B5EF4-FFF2-40B4-BE49-F238E27FC236}">
                <a16:creationId xmlns:a16="http://schemas.microsoft.com/office/drawing/2014/main" id="{4968654A-1FF0-14C5-26CA-71554F8E6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776" y="4192265"/>
            <a:ext cx="2359527" cy="1577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ginnasio">
            <a:extLst>
              <a:ext uri="{FF2B5EF4-FFF2-40B4-BE49-F238E27FC236}">
                <a16:creationId xmlns:a16="http://schemas.microsoft.com/office/drawing/2014/main" id="{2342B614-1228-8F4B-F00F-29B8E9A27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039" y="4112841"/>
            <a:ext cx="2359527" cy="1577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B6A771-0170-2F58-5F79-FB7990628D3F}"/>
              </a:ext>
            </a:extLst>
          </p:cNvPr>
          <p:cNvSpPr txBox="1"/>
          <p:nvPr/>
        </p:nvSpPr>
        <p:spPr>
          <a:xfrm>
            <a:off x="691375" y="6029712"/>
            <a:ext cx="7996261" cy="400110"/>
          </a:xfrm>
          <a:prstGeom prst="rect">
            <a:avLst/>
          </a:prstGeom>
          <a:noFill/>
        </p:spPr>
        <p:txBody>
          <a:bodyPr wrap="square">
            <a:spAutoFit/>
          </a:bodyPr>
          <a:lstStyle/>
          <a:p>
            <a:r>
              <a:rPr lang="en-GB" sz="2000" dirty="0"/>
              <a:t>In the 21</a:t>
            </a:r>
            <a:r>
              <a:rPr lang="en-GB" sz="2000" baseline="30000" dirty="0"/>
              <a:t>st</a:t>
            </a:r>
            <a:r>
              <a:rPr lang="en-GB" sz="2000" dirty="0"/>
              <a:t> century, UNIBO set up </a:t>
            </a:r>
            <a:r>
              <a:rPr lang="en-GB" sz="2000" b="0" i="0" u="none" strike="noStrike" dirty="0">
                <a:solidFill>
                  <a:srgbClr val="333333"/>
                </a:solidFill>
                <a:effectLst/>
                <a:latin typeface="Opensans"/>
              </a:rPr>
              <a:t>the first </a:t>
            </a:r>
            <a:r>
              <a:rPr lang="en-GB" sz="2000" b="1" i="0" u="none" strike="noStrike" dirty="0">
                <a:solidFill>
                  <a:srgbClr val="333333"/>
                </a:solidFill>
                <a:effectLst/>
                <a:latin typeface="Opensans"/>
              </a:rPr>
              <a:t>Multicampus </a:t>
            </a:r>
            <a:r>
              <a:rPr lang="en-GB" sz="2000" dirty="0">
                <a:solidFill>
                  <a:srgbClr val="333333"/>
                </a:solidFill>
                <a:latin typeface="Opensans"/>
              </a:rPr>
              <a:t> scheme </a:t>
            </a:r>
            <a:r>
              <a:rPr lang="en-GB" sz="2000" b="0" i="0" u="none" strike="noStrike" dirty="0">
                <a:solidFill>
                  <a:srgbClr val="333333"/>
                </a:solidFill>
                <a:effectLst/>
                <a:latin typeface="Opensans"/>
              </a:rPr>
              <a:t>in Italy</a:t>
            </a:r>
            <a:endParaRPr lang="en-GB" sz="2000" dirty="0"/>
          </a:p>
        </p:txBody>
      </p:sp>
    </p:spTree>
    <p:extLst>
      <p:ext uri="{BB962C8B-B14F-4D97-AF65-F5344CB8AC3E}">
        <p14:creationId xmlns:p14="http://schemas.microsoft.com/office/powerpoint/2010/main" val="61267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9EE55-B6C6-F0D8-4CC4-ED83203123C8}"/>
              </a:ext>
            </a:extLst>
          </p:cNvPr>
          <p:cNvSpPr>
            <a:spLocks noGrp="1"/>
          </p:cNvSpPr>
          <p:nvPr>
            <p:ph type="body" sz="quarter" idx="10"/>
          </p:nvPr>
        </p:nvSpPr>
        <p:spPr/>
        <p:txBody>
          <a:bodyPr/>
          <a:lstStyle/>
          <a:p>
            <a:r>
              <a:rPr lang="en-GB" dirty="0"/>
              <a:t>The University of Bologna in figures</a:t>
            </a:r>
          </a:p>
        </p:txBody>
      </p:sp>
      <p:pic>
        <p:nvPicPr>
          <p:cNvPr id="1026" name="Picture 2">
            <a:extLst>
              <a:ext uri="{FF2B5EF4-FFF2-40B4-BE49-F238E27FC236}">
                <a16:creationId xmlns:a16="http://schemas.microsoft.com/office/drawing/2014/main" id="{2F15EC16-05E6-C9BC-F98D-BE0AD839E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9" y="1360497"/>
            <a:ext cx="8424862" cy="474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50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664C75-645B-A188-3D2A-C9B426068DCA}"/>
              </a:ext>
            </a:extLst>
          </p:cNvPr>
          <p:cNvSpPr>
            <a:spLocks noGrp="1"/>
          </p:cNvSpPr>
          <p:nvPr>
            <p:ph type="body" sz="quarter" idx="10"/>
          </p:nvPr>
        </p:nvSpPr>
        <p:spPr/>
        <p:txBody>
          <a:bodyPr/>
          <a:lstStyle/>
          <a:p>
            <a:r>
              <a:rPr lang="en-GB" dirty="0"/>
              <a:t>What we are working on</a:t>
            </a:r>
          </a:p>
        </p:txBody>
      </p:sp>
      <p:pic>
        <p:nvPicPr>
          <p:cNvPr id="2050" name="Picture 2" descr="Infographic with numbers on programme catalogue and projects">
            <a:extLst>
              <a:ext uri="{FF2B5EF4-FFF2-40B4-BE49-F238E27FC236}">
                <a16:creationId xmlns:a16="http://schemas.microsoft.com/office/drawing/2014/main" id="{2C857F44-EDFD-6AD8-FE0A-AF3A77AB8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4" y="1124744"/>
            <a:ext cx="8748712" cy="490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65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92A8D-8FF9-4C9F-5FE8-0FD3D19D08D0}"/>
              </a:ext>
            </a:extLst>
          </p:cNvPr>
          <p:cNvSpPr>
            <a:spLocks noGrp="1"/>
          </p:cNvSpPr>
          <p:nvPr>
            <p:ph type="body" sz="quarter" idx="10"/>
          </p:nvPr>
        </p:nvSpPr>
        <p:spPr/>
        <p:txBody>
          <a:bodyPr/>
          <a:lstStyle/>
          <a:p>
            <a:r>
              <a:rPr lang="en-GB" sz="2800" dirty="0"/>
              <a:t>Department of Physics and Astronomy (DIFA)</a:t>
            </a:r>
            <a:endParaRPr lang="en-IT" sz="2800" dirty="0"/>
          </a:p>
        </p:txBody>
      </p:sp>
      <p:sp>
        <p:nvSpPr>
          <p:cNvPr id="3" name="Text Placeholder 2">
            <a:extLst>
              <a:ext uri="{FF2B5EF4-FFF2-40B4-BE49-F238E27FC236}">
                <a16:creationId xmlns:a16="http://schemas.microsoft.com/office/drawing/2014/main" id="{D49295E6-C616-FB87-C9BA-209BD5809A1F}"/>
              </a:ext>
            </a:extLst>
          </p:cNvPr>
          <p:cNvSpPr>
            <a:spLocks noGrp="1"/>
          </p:cNvSpPr>
          <p:nvPr>
            <p:ph type="body" sz="quarter" idx="11"/>
          </p:nvPr>
        </p:nvSpPr>
        <p:spPr>
          <a:xfrm>
            <a:off x="122660" y="1304217"/>
            <a:ext cx="3401125" cy="1642559"/>
          </a:xfrm>
        </p:spPr>
        <p:txBody>
          <a:bodyPr/>
          <a:lstStyle/>
          <a:p>
            <a:r>
              <a:rPr lang="en-GB" b="0" i="0" u="none" strike="noStrike" dirty="0">
                <a:solidFill>
                  <a:srgbClr val="333333"/>
                </a:solidFill>
                <a:effectLst/>
              </a:rPr>
              <a:t>DIFA is a significant structure integrated with almost 500 researchers achieving a level of excellence in Research and Teaching</a:t>
            </a:r>
            <a:endParaRPr lang="en-IT" dirty="0"/>
          </a:p>
        </p:txBody>
      </p:sp>
      <p:pic>
        <p:nvPicPr>
          <p:cNvPr id="3074" name="Picture 2">
            <a:extLst>
              <a:ext uri="{FF2B5EF4-FFF2-40B4-BE49-F238E27FC236}">
                <a16:creationId xmlns:a16="http://schemas.microsoft.com/office/drawing/2014/main" id="{787EB2B0-FCEC-5DD5-6D31-C86B3EC29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56" y="1331194"/>
            <a:ext cx="2493234" cy="16630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2A848A-C7C1-082C-972B-9E92A1C8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705" y="1332105"/>
            <a:ext cx="2493234" cy="1663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7D1A8B-3D5E-568F-8EAC-82EF1D0A6E64}"/>
              </a:ext>
            </a:extLst>
          </p:cNvPr>
          <p:cNvSpPr txBox="1"/>
          <p:nvPr/>
        </p:nvSpPr>
        <p:spPr>
          <a:xfrm>
            <a:off x="122660" y="2979517"/>
            <a:ext cx="4939994" cy="1754326"/>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DIFA area hosts researchers, laboratories and infrastructures of </a:t>
            </a:r>
          </a:p>
          <a:p>
            <a:pPr marL="285750" indent="-285750" algn="l">
              <a:buFont typeface="Arial" panose="020B0604020202020204" pitchFamily="34" charset="0"/>
              <a:buChar char="•"/>
            </a:pPr>
            <a:r>
              <a:rPr lang="en-GB" b="0" i="0" u="none" strike="noStrike" dirty="0" err="1">
                <a:solidFill>
                  <a:srgbClr val="333333"/>
                </a:solidFill>
                <a:effectLst/>
                <a:latin typeface="Century Gothic" panose="020B0502020202020204" pitchFamily="34" charset="0"/>
              </a:rPr>
              <a:t>Istituto</a:t>
            </a:r>
            <a:r>
              <a:rPr lang="en-GB" b="0" i="0" u="none" strike="noStrike" dirty="0">
                <a:solidFill>
                  <a:srgbClr val="333333"/>
                </a:solidFill>
                <a:effectLst/>
                <a:latin typeface="Century Gothic" panose="020B0502020202020204" pitchFamily="34" charset="0"/>
              </a:rPr>
              <a:t> Nazionale di </a:t>
            </a:r>
            <a:r>
              <a:rPr lang="en-GB" b="0" i="0" u="none" strike="noStrike" dirty="0" err="1">
                <a:solidFill>
                  <a:srgbClr val="333333"/>
                </a:solidFill>
                <a:effectLst/>
                <a:latin typeface="Century Gothic" panose="020B0502020202020204" pitchFamily="34" charset="0"/>
              </a:rPr>
              <a:t>Fisica</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Nucleare</a:t>
            </a:r>
            <a:r>
              <a:rPr lang="en-GB" b="0" i="0" u="none" strike="noStrike" dirty="0">
                <a:solidFill>
                  <a:srgbClr val="333333"/>
                </a:solidFill>
                <a:effectLst/>
                <a:latin typeface="Century Gothic" panose="020B0502020202020204" pitchFamily="34" charset="0"/>
              </a:rPr>
              <a:t> (Bologna's branch of INFN)</a:t>
            </a:r>
          </a:p>
          <a:p>
            <a:pPr marL="285750" indent="-285750" algn="l">
              <a:buFont typeface="Arial" panose="020B0604020202020204" pitchFamily="34" charset="0"/>
              <a:buChar char="•"/>
            </a:pPr>
            <a:r>
              <a:rPr lang="en-GB" b="0" i="0" u="none" strike="noStrike" dirty="0">
                <a:solidFill>
                  <a:srgbClr val="333333"/>
                </a:solidFill>
                <a:effectLst/>
                <a:latin typeface="Century Gothic" panose="020B0502020202020204" pitchFamily="34" charset="0"/>
              </a:rPr>
              <a:t>INFN's Centro </a:t>
            </a:r>
            <a:r>
              <a:rPr lang="en-GB" b="0" i="0" u="none" strike="noStrike" dirty="0" err="1">
                <a:solidFill>
                  <a:srgbClr val="333333"/>
                </a:solidFill>
                <a:effectLst/>
                <a:latin typeface="Century Gothic" panose="020B0502020202020204" pitchFamily="34" charset="0"/>
              </a:rPr>
              <a:t>nazionale</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tecnologie</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informatiche</a:t>
            </a:r>
            <a:r>
              <a:rPr lang="en-GB" b="0" i="0" u="none" strike="noStrike" dirty="0">
                <a:solidFill>
                  <a:srgbClr val="333333"/>
                </a:solidFill>
                <a:effectLst/>
                <a:latin typeface="Century Gothic" panose="020B0502020202020204" pitchFamily="34" charset="0"/>
              </a:rPr>
              <a:t> (CNAF)  </a:t>
            </a:r>
          </a:p>
        </p:txBody>
      </p:sp>
      <p:pic>
        <p:nvPicPr>
          <p:cNvPr id="3080" name="Picture 8" descr="ONCOLOGIA PERSONALIZZATA: ACCORDO TRA ALLEANZA CONTRO IL CANCRO E IL CNAF">
            <a:extLst>
              <a:ext uri="{FF2B5EF4-FFF2-40B4-BE49-F238E27FC236}">
                <a16:creationId xmlns:a16="http://schemas.microsoft.com/office/drawing/2014/main" id="{36565698-92A4-A764-6A08-4BECA9D00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901" y="3915689"/>
            <a:ext cx="3490249" cy="2045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AC9C6F-4A4C-FD45-F63F-E98E1C3A8CBC}"/>
              </a:ext>
            </a:extLst>
          </p:cNvPr>
          <p:cNvSpPr txBox="1"/>
          <p:nvPr/>
        </p:nvSpPr>
        <p:spPr>
          <a:xfrm>
            <a:off x="5753566" y="3183164"/>
            <a:ext cx="3066584" cy="646331"/>
          </a:xfrm>
          <a:prstGeom prst="rect">
            <a:avLst/>
          </a:prstGeom>
          <a:noFill/>
        </p:spPr>
        <p:txBody>
          <a:bodyPr wrap="square" rtlCol="0">
            <a:spAutoFit/>
          </a:bodyPr>
          <a:lstStyle/>
          <a:p>
            <a:r>
              <a:rPr lang="en-IT" dirty="0">
                <a:latin typeface="Century Gothic" panose="020B0502020202020204" pitchFamily="34" charset="0"/>
              </a:rPr>
              <a:t>CNAF- Particle physics computing centre </a:t>
            </a:r>
          </a:p>
        </p:txBody>
      </p:sp>
      <p:pic>
        <p:nvPicPr>
          <p:cNvPr id="4" name="Picture 2" descr="Al Dipartimento di Fisica e Astronomia Unibo nasce la scuola estiva per la  narrazione scientifica — UniboMagazine">
            <a:extLst>
              <a:ext uri="{FF2B5EF4-FFF2-40B4-BE49-F238E27FC236}">
                <a16:creationId xmlns:a16="http://schemas.microsoft.com/office/drawing/2014/main" id="{98494693-90A7-6259-BA52-C95031021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709" y="4870774"/>
            <a:ext cx="2751647" cy="18325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6D02B4-14B6-CBB5-1912-E2EC4A5AF7BC}"/>
              </a:ext>
            </a:extLst>
          </p:cNvPr>
          <p:cNvSpPr txBox="1"/>
          <p:nvPr/>
        </p:nvSpPr>
        <p:spPr>
          <a:xfrm>
            <a:off x="3827656" y="6219284"/>
            <a:ext cx="5255583" cy="400110"/>
          </a:xfrm>
          <a:prstGeom prst="rect">
            <a:avLst/>
          </a:prstGeom>
          <a:noFill/>
        </p:spPr>
        <p:txBody>
          <a:bodyPr wrap="square">
            <a:spAutoFit/>
          </a:bodyPr>
          <a:lstStyle/>
          <a:p>
            <a:r>
              <a:rPr lang="en-GB" sz="2000" dirty="0">
                <a:latin typeface="Century Gothic" panose="020B0502020202020204" pitchFamily="34" charset="0"/>
              </a:rPr>
              <a:t>It is located in the city centre of Bologna</a:t>
            </a:r>
          </a:p>
        </p:txBody>
      </p:sp>
    </p:spTree>
    <p:extLst>
      <p:ext uri="{BB962C8B-B14F-4D97-AF65-F5344CB8AC3E}">
        <p14:creationId xmlns:p14="http://schemas.microsoft.com/office/powerpoint/2010/main" val="186354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5CC44-DA16-2231-3788-FAA71A43F119}"/>
              </a:ext>
            </a:extLst>
          </p:cNvPr>
          <p:cNvSpPr>
            <a:spLocks noGrp="1"/>
          </p:cNvSpPr>
          <p:nvPr>
            <p:ph type="body" sz="quarter" idx="10"/>
          </p:nvPr>
        </p:nvSpPr>
        <p:spPr/>
        <p:txBody>
          <a:bodyPr/>
          <a:lstStyle/>
          <a:p>
            <a:r>
              <a:rPr lang="en-IT" dirty="0"/>
              <a:t>Research areas</a:t>
            </a:r>
          </a:p>
        </p:txBody>
      </p:sp>
      <p:pic>
        <p:nvPicPr>
          <p:cNvPr id="6" name="Picture 5">
            <a:extLst>
              <a:ext uri="{FF2B5EF4-FFF2-40B4-BE49-F238E27FC236}">
                <a16:creationId xmlns:a16="http://schemas.microsoft.com/office/drawing/2014/main" id="{EEA35782-406F-0726-18F3-3DCFEB87E872}"/>
              </a:ext>
            </a:extLst>
          </p:cNvPr>
          <p:cNvPicPr>
            <a:picLocks noChangeAspect="1"/>
          </p:cNvPicPr>
          <p:nvPr/>
        </p:nvPicPr>
        <p:blipFill>
          <a:blip r:embed="rId2"/>
          <a:stretch>
            <a:fillRect/>
          </a:stretch>
        </p:blipFill>
        <p:spPr>
          <a:xfrm>
            <a:off x="4283" y="2058628"/>
            <a:ext cx="8974825" cy="3472743"/>
          </a:xfrm>
          <a:prstGeom prst="rect">
            <a:avLst/>
          </a:prstGeom>
        </p:spPr>
      </p:pic>
    </p:spTree>
    <p:extLst>
      <p:ext uri="{BB962C8B-B14F-4D97-AF65-F5344CB8AC3E}">
        <p14:creationId xmlns:p14="http://schemas.microsoft.com/office/powerpoint/2010/main" val="555502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DD8B05-B61C-98E6-189B-310407601360}"/>
              </a:ext>
            </a:extLst>
          </p:cNvPr>
          <p:cNvSpPr>
            <a:spLocks noGrp="1"/>
          </p:cNvSpPr>
          <p:nvPr>
            <p:ph type="body" sz="quarter" idx="10"/>
          </p:nvPr>
        </p:nvSpPr>
        <p:spPr/>
        <p:txBody>
          <a:bodyPr/>
          <a:lstStyle/>
          <a:p>
            <a:r>
              <a:rPr lang="en-IT" dirty="0"/>
              <a:t>Research areas</a:t>
            </a:r>
          </a:p>
        </p:txBody>
      </p:sp>
      <p:sp>
        <p:nvSpPr>
          <p:cNvPr id="5" name="TextBox 4">
            <a:extLst>
              <a:ext uri="{FF2B5EF4-FFF2-40B4-BE49-F238E27FC236}">
                <a16:creationId xmlns:a16="http://schemas.microsoft.com/office/drawing/2014/main" id="{FD271DC1-0774-62FE-B458-027349981CC3}"/>
              </a:ext>
            </a:extLst>
          </p:cNvPr>
          <p:cNvSpPr txBox="1"/>
          <p:nvPr/>
        </p:nvSpPr>
        <p:spPr>
          <a:xfrm>
            <a:off x="2553164" y="1531176"/>
            <a:ext cx="5664820" cy="1415772"/>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High Energy Particle Physics with accelerators</a:t>
            </a:r>
          </a:p>
          <a:p>
            <a:pPr algn="l"/>
            <a:r>
              <a:rPr lang="en-GB" sz="1600" b="0" i="0" u="none" strike="noStrike" dirty="0">
                <a:solidFill>
                  <a:srgbClr val="333333"/>
                </a:solidFill>
                <a:effectLst/>
                <a:latin typeface="Century Gothic" panose="020B0502020202020204" pitchFamily="34" charset="0"/>
              </a:rPr>
              <a:t>ATLAS, ALICE, CMS, </a:t>
            </a:r>
            <a:r>
              <a:rPr lang="en-GB" sz="1600" b="0" i="0" u="none" strike="noStrike" dirty="0" err="1">
                <a:solidFill>
                  <a:srgbClr val="333333"/>
                </a:solidFill>
                <a:effectLst/>
                <a:latin typeface="Century Gothic" panose="020B0502020202020204" pitchFamily="34" charset="0"/>
              </a:rPr>
              <a:t>LHCb</a:t>
            </a:r>
            <a:endParaRPr lang="en-GB" sz="1600"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a:p>
            <a:pPr algn="l"/>
            <a:r>
              <a:rPr lang="en-GB" dirty="0">
                <a:solidFill>
                  <a:srgbClr val="333333"/>
                </a:solidFill>
                <a:latin typeface="Century Gothic" panose="020B0502020202020204" pitchFamily="34" charset="0"/>
              </a:rPr>
              <a:t>Nuclear Physics</a:t>
            </a:r>
          </a:p>
          <a:p>
            <a:pPr algn="l"/>
            <a:r>
              <a:rPr lang="en-GB" sz="1600" b="0" i="0" u="none" strike="noStrike" dirty="0">
                <a:solidFill>
                  <a:srgbClr val="333333"/>
                </a:solidFill>
                <a:effectLst/>
                <a:latin typeface="Century Gothic" panose="020B0502020202020204" pitchFamily="34" charset="0"/>
              </a:rPr>
              <a:t>FOOT, FAMU,  </a:t>
            </a:r>
            <a:r>
              <a:rPr lang="en-GB" sz="1600" b="0" i="0" u="none" strike="noStrike" dirty="0" err="1">
                <a:solidFill>
                  <a:srgbClr val="333333"/>
                </a:solidFill>
                <a:effectLst/>
                <a:latin typeface="Century Gothic" panose="020B0502020202020204" pitchFamily="34" charset="0"/>
              </a:rPr>
              <a:t>n_TOF</a:t>
            </a:r>
            <a:r>
              <a:rPr lang="en-GB" sz="1600" b="0" i="0" u="none" strike="noStrike" dirty="0">
                <a:solidFill>
                  <a:srgbClr val="333333"/>
                </a:solidFill>
                <a:effectLst/>
                <a:latin typeface="Century Gothic" panose="020B0502020202020204" pitchFamily="34" charset="0"/>
              </a:rPr>
              <a:t>, NUCL-EX</a:t>
            </a:r>
          </a:p>
        </p:txBody>
      </p:sp>
      <p:pic>
        <p:nvPicPr>
          <p:cNvPr id="13314" name="Picture 2">
            <a:extLst>
              <a:ext uri="{FF2B5EF4-FFF2-40B4-BE49-F238E27FC236}">
                <a16:creationId xmlns:a16="http://schemas.microsoft.com/office/drawing/2014/main" id="{8C796BBC-2EE4-5C52-6E84-E6B437B73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25" y="1434170"/>
            <a:ext cx="2040673" cy="20406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4D2883E-092F-A811-5687-0ABF634A5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994" y="2420461"/>
            <a:ext cx="1973456" cy="1973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0F4556-8D51-F23F-F18C-8A5F2FFCA120}"/>
              </a:ext>
            </a:extLst>
          </p:cNvPr>
          <p:cNvSpPr txBox="1"/>
          <p:nvPr/>
        </p:nvSpPr>
        <p:spPr>
          <a:xfrm>
            <a:off x="428277" y="3784269"/>
            <a:ext cx="5664820" cy="3139321"/>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Neutrino Physics</a:t>
            </a:r>
          </a:p>
          <a:p>
            <a:pPr algn="l"/>
            <a:r>
              <a:rPr lang="en-GB" b="0" i="0" u="none" strike="noStrike" dirty="0">
                <a:solidFill>
                  <a:srgbClr val="333333"/>
                </a:solidFill>
                <a:effectLst/>
                <a:latin typeface="Century Gothic" panose="020B0502020202020204" pitchFamily="34" charset="0"/>
              </a:rPr>
              <a:t>CUORE, ENUBET, NU@FNAL</a:t>
            </a:r>
          </a:p>
          <a:p>
            <a:pPr algn="l"/>
            <a:endParaRPr lang="en-GB" b="0" i="0" u="none" strike="noStrike" dirty="0">
              <a:solidFill>
                <a:srgbClr val="333333"/>
              </a:solidFill>
              <a:effectLst/>
              <a:latin typeface="Century Gothic" panose="020B0502020202020204" pitchFamily="34" charset="0"/>
            </a:endParaRPr>
          </a:p>
          <a:p>
            <a:pPr algn="l"/>
            <a:r>
              <a:rPr lang="en-GB" b="0" i="0" u="none" strike="noStrike" dirty="0" err="1">
                <a:solidFill>
                  <a:srgbClr val="333333"/>
                </a:solidFill>
                <a:effectLst/>
                <a:latin typeface="Century Gothic" panose="020B0502020202020204" pitchFamily="34" charset="0"/>
              </a:rPr>
              <a:t>Astroparticle</a:t>
            </a:r>
            <a:r>
              <a:rPr lang="en-GB" b="0" i="0" u="none" strike="noStrike" dirty="0">
                <a:solidFill>
                  <a:srgbClr val="333333"/>
                </a:solidFill>
                <a:effectLst/>
                <a:latin typeface="Century Gothic" panose="020B0502020202020204" pitchFamily="34" charset="0"/>
              </a:rPr>
              <a:t> Physics and Cosmology</a:t>
            </a:r>
          </a:p>
          <a:p>
            <a:pPr algn="l"/>
            <a:r>
              <a:rPr lang="en-GB" b="0" i="0" u="none" strike="noStrike" dirty="0">
                <a:solidFill>
                  <a:srgbClr val="333333"/>
                </a:solidFill>
                <a:effectLst/>
                <a:latin typeface="Century Gothic" panose="020B0502020202020204" pitchFamily="34" charset="0"/>
              </a:rPr>
              <a:t>AMS, </a:t>
            </a:r>
            <a:r>
              <a:rPr lang="en-GB" b="0" i="0" u="none" strike="noStrike" dirty="0" err="1">
                <a:solidFill>
                  <a:srgbClr val="333333"/>
                </a:solidFill>
                <a:effectLst/>
                <a:latin typeface="Century Gothic" panose="020B0502020202020204" pitchFamily="34" charset="0"/>
              </a:rPr>
              <a:t>DarkSide</a:t>
            </a:r>
            <a:r>
              <a:rPr lang="en-GB" b="0" i="0" u="none" strike="noStrike" dirty="0">
                <a:solidFill>
                  <a:srgbClr val="333333"/>
                </a:solidFill>
                <a:effectLst/>
                <a:latin typeface="Century Gothic" panose="020B0502020202020204" pitchFamily="34" charset="0"/>
              </a:rPr>
              <a:t>, EUCLID, KM3, LVD, XENON</a:t>
            </a:r>
          </a:p>
          <a:p>
            <a:pPr algn="l"/>
            <a:endParaRPr lang="en-GB" b="0" i="0" u="none" strike="noStrike" dirty="0">
              <a:solidFill>
                <a:srgbClr val="333333"/>
              </a:solidFill>
              <a:effectLst/>
              <a:latin typeface="Century Gothic" panose="020B0502020202020204" pitchFamily="34" charset="0"/>
            </a:endParaRPr>
          </a:p>
          <a:p>
            <a:pPr algn="l"/>
            <a:r>
              <a:rPr lang="en-GB" b="0" i="0" u="none" strike="noStrike" dirty="0">
                <a:solidFill>
                  <a:srgbClr val="333333"/>
                </a:solidFill>
                <a:effectLst/>
                <a:latin typeface="Century Gothic" panose="020B0502020202020204" pitchFamily="34" charset="0"/>
              </a:rPr>
              <a:t>Detector R&amp;D, Technology Transfer and Computing</a:t>
            </a:r>
          </a:p>
          <a:p>
            <a:pPr algn="l"/>
            <a:endParaRPr lang="en-GB"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p:txBody>
      </p:sp>
      <p:pic>
        <p:nvPicPr>
          <p:cNvPr id="13318" name="Picture 6">
            <a:extLst>
              <a:ext uri="{FF2B5EF4-FFF2-40B4-BE49-F238E27FC236}">
                <a16:creationId xmlns:a16="http://schemas.microsoft.com/office/drawing/2014/main" id="{B25F6BBA-E170-B519-9246-3C6D51AD9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468" y="4619745"/>
            <a:ext cx="1973456" cy="19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0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36910-08A6-B2A1-6EC0-190B648E63A3}"/>
              </a:ext>
            </a:extLst>
          </p:cNvPr>
          <p:cNvSpPr>
            <a:spLocks noGrp="1"/>
          </p:cNvSpPr>
          <p:nvPr>
            <p:ph type="body" sz="quarter" idx="10"/>
          </p:nvPr>
        </p:nvSpPr>
        <p:spPr/>
        <p:txBody>
          <a:bodyPr/>
          <a:lstStyle/>
          <a:p>
            <a:r>
              <a:rPr lang="en-IT" dirty="0"/>
              <a:t>Bologna, in the heart of Data Valley</a:t>
            </a:r>
            <a:endParaRPr lang="en-GB" dirty="0"/>
          </a:p>
          <a:p>
            <a:endParaRPr lang="en-IT" dirty="0"/>
          </a:p>
        </p:txBody>
      </p:sp>
      <p:pic>
        <p:nvPicPr>
          <p:cNvPr id="4098" name="Picture 2">
            <a:extLst>
              <a:ext uri="{FF2B5EF4-FFF2-40B4-BE49-F238E27FC236}">
                <a16:creationId xmlns:a16="http://schemas.microsoft.com/office/drawing/2014/main" id="{002007E1-1AE4-0546-DF20-184E9ADD0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17" y="1912579"/>
            <a:ext cx="4638326" cy="2580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C93DFE-A716-74B8-E756-7CC09D919C41}"/>
              </a:ext>
            </a:extLst>
          </p:cNvPr>
          <p:cNvSpPr txBox="1"/>
          <p:nvPr/>
        </p:nvSpPr>
        <p:spPr>
          <a:xfrm>
            <a:off x="719137" y="1000679"/>
            <a:ext cx="7214839" cy="923330"/>
          </a:xfrm>
          <a:prstGeom prst="rect">
            <a:avLst/>
          </a:prstGeom>
          <a:noFill/>
        </p:spPr>
        <p:txBody>
          <a:bodyPr wrap="square">
            <a:spAutoFit/>
          </a:bodyPr>
          <a:lstStyle/>
          <a:p>
            <a:pPr algn="ctr"/>
            <a:r>
              <a:rPr lang="en-GB" b="0" i="0" u="none" strike="noStrike" dirty="0">
                <a:solidFill>
                  <a:srgbClr val="333333"/>
                </a:solidFill>
                <a:effectLst/>
                <a:latin typeface="Century Gothic" panose="020B0502020202020204" pitchFamily="34" charset="0"/>
              </a:rPr>
              <a:t>Bologna hosts  </a:t>
            </a:r>
            <a:r>
              <a:rPr lang="en-GB" b="1" i="0" u="none" strike="noStrike" dirty="0">
                <a:solidFill>
                  <a:srgbClr val="333333"/>
                </a:solidFill>
                <a:effectLst/>
                <a:latin typeface="Century Gothic" panose="020B0502020202020204" pitchFamily="34" charset="0"/>
              </a:rPr>
              <a:t>70% of Italian computing and storage capacity</a:t>
            </a:r>
            <a:r>
              <a:rPr lang="en-GB" b="0" i="0" u="none" strike="noStrike" dirty="0">
                <a:solidFill>
                  <a:srgbClr val="333333"/>
                </a:solidFill>
                <a:effectLst/>
                <a:latin typeface="Century Gothic" panose="020B0502020202020204" pitchFamily="34" charset="0"/>
              </a:rPr>
              <a:t> at the </a:t>
            </a:r>
            <a:r>
              <a:rPr lang="en-GB" b="1" i="0" u="none" strike="noStrike" dirty="0">
                <a:solidFill>
                  <a:srgbClr val="333333"/>
                </a:solidFill>
                <a:effectLst/>
                <a:latin typeface="Century Gothic" panose="020B0502020202020204" pitchFamily="34" charset="0"/>
              </a:rPr>
              <a:t>European research hub: the Big Data Technopole</a:t>
            </a:r>
            <a:endParaRPr lang="en-IT" dirty="0">
              <a:latin typeface="Century Gothic" panose="020B0502020202020204" pitchFamily="34" charset="0"/>
            </a:endParaRPr>
          </a:p>
        </p:txBody>
      </p:sp>
      <p:pic>
        <p:nvPicPr>
          <p:cNvPr id="4" name="Picture 3" descr="A row of flags on a building&#10;&#10;AI-generated content may be incorrect.">
            <a:extLst>
              <a:ext uri="{FF2B5EF4-FFF2-40B4-BE49-F238E27FC236}">
                <a16:creationId xmlns:a16="http://schemas.microsoft.com/office/drawing/2014/main" id="{B9AEDA1F-B9A4-4F60-F074-6C0B18E8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3" y="1912578"/>
            <a:ext cx="3871616" cy="2580069"/>
          </a:xfrm>
          <a:prstGeom prst="rect">
            <a:avLst/>
          </a:prstGeom>
        </p:spPr>
      </p:pic>
      <p:sp>
        <p:nvSpPr>
          <p:cNvPr id="7" name="TextBox 6">
            <a:extLst>
              <a:ext uri="{FF2B5EF4-FFF2-40B4-BE49-F238E27FC236}">
                <a16:creationId xmlns:a16="http://schemas.microsoft.com/office/drawing/2014/main" id="{5616ACB4-14D1-A01C-9E38-B785F2158247}"/>
              </a:ext>
            </a:extLst>
          </p:cNvPr>
          <p:cNvSpPr txBox="1"/>
          <p:nvPr/>
        </p:nvSpPr>
        <p:spPr>
          <a:xfrm>
            <a:off x="441008" y="4565676"/>
            <a:ext cx="2107882" cy="2308324"/>
          </a:xfrm>
          <a:prstGeom prst="rect">
            <a:avLst/>
          </a:prstGeom>
          <a:noFill/>
        </p:spPr>
        <p:txBody>
          <a:bodyPr wrap="square">
            <a:spAutoFit/>
          </a:bodyPr>
          <a:lstStyle/>
          <a:p>
            <a:r>
              <a:rPr lang="en-GB" dirty="0">
                <a:solidFill>
                  <a:srgbClr val="1A1A1A"/>
                </a:solidFill>
                <a:latin typeface="Titillium Web" panose="020F0502020204030204" pitchFamily="34" charset="0"/>
              </a:rPr>
              <a:t>Leonardo </a:t>
            </a:r>
            <a:r>
              <a:rPr lang="en-GB" b="0" i="0" u="none" strike="noStrike" dirty="0">
                <a:solidFill>
                  <a:srgbClr val="1A1A1A"/>
                </a:solidFill>
                <a:effectLst/>
                <a:latin typeface="Titillium Web" panose="020F0502020204030204" pitchFamily="34" charset="0"/>
              </a:rPr>
              <a:t>is one of the fastest and most powerful supercomputers in the world, ranking among the top positions in the TOP500 list</a:t>
            </a:r>
            <a:endParaRPr lang="en-IT" dirty="0"/>
          </a:p>
        </p:txBody>
      </p:sp>
      <p:pic>
        <p:nvPicPr>
          <p:cNvPr id="8" name="Picture 7">
            <a:extLst>
              <a:ext uri="{FF2B5EF4-FFF2-40B4-BE49-F238E27FC236}">
                <a16:creationId xmlns:a16="http://schemas.microsoft.com/office/drawing/2014/main" id="{2A537648-219A-CBD1-CE22-EFB290DF81B4}"/>
              </a:ext>
            </a:extLst>
          </p:cNvPr>
          <p:cNvPicPr>
            <a:picLocks noChangeAspect="1"/>
          </p:cNvPicPr>
          <p:nvPr/>
        </p:nvPicPr>
        <p:blipFill>
          <a:blip r:embed="rId4"/>
          <a:stretch>
            <a:fillRect/>
          </a:stretch>
        </p:blipFill>
        <p:spPr>
          <a:xfrm>
            <a:off x="2709004" y="4596468"/>
            <a:ext cx="6272722" cy="2230204"/>
          </a:xfrm>
          <a:prstGeom prst="rect">
            <a:avLst/>
          </a:prstGeom>
        </p:spPr>
      </p:pic>
    </p:spTree>
    <p:extLst>
      <p:ext uri="{BB962C8B-B14F-4D97-AF65-F5344CB8AC3E}">
        <p14:creationId xmlns:p14="http://schemas.microsoft.com/office/powerpoint/2010/main" val="899757409"/>
      </p:ext>
    </p:extLst>
  </p:cSld>
  <p:clrMapOvr>
    <a:masterClrMapping/>
  </p:clrMapOvr>
</p:sld>
</file>

<file path=ppt/theme/theme1.xml><?xml version="1.0" encoding="utf-8"?>
<a:theme xmlns:a="http://schemas.openxmlformats.org/drawingml/2006/main" name="COPERT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EEEC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96555F11ECD14990E756209D6E2064" ma:contentTypeVersion="24" ma:contentTypeDescription="Create a new document." ma:contentTypeScope="" ma:versionID="f44af37ab164baaff0f660c81e67b3dd">
  <xsd:schema xmlns:xsd="http://www.w3.org/2001/XMLSchema" xmlns:xs="http://www.w3.org/2001/XMLSchema" xmlns:p="http://schemas.microsoft.com/office/2006/metadata/properties" xmlns:ns2="c9a075e0-719d-48bc-9202-bd9fc10713ad" xmlns:ns3="674622b7-00c8-4901-8cff-62d1d012dab2" targetNamespace="http://schemas.microsoft.com/office/2006/metadata/properties" ma:root="true" ma:fieldsID="38ffc4c43a88f01544f1fa42742e73f0" ns2:_="" ns3:_="">
    <xsd:import namespace="c9a075e0-719d-48bc-9202-bd9fc10713ad"/>
    <xsd:import namespace="674622b7-00c8-4901-8cff-62d1d012dab2"/>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075e0-719d-48bc-9202-bd9fc10713a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4622b7-00c8-4901-8cff-62d1d012dab2"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c9a075e0-719d-48bc-9202-bd9fc10713ad">
      <UserInfo>
        <DisplayName/>
        <AccountId xsi:nil="true"/>
        <AccountType/>
      </UserInfo>
    </Owner>
    <AppVersion xmlns="c9a075e0-719d-48bc-9202-bd9fc10713ad" xsi:nil="true"/>
    <Invited_Students xmlns="c9a075e0-719d-48bc-9202-bd9fc10713ad" xsi:nil="true"/>
    <FolderType xmlns="c9a075e0-719d-48bc-9202-bd9fc10713ad" xsi:nil="true"/>
    <CultureName xmlns="c9a075e0-719d-48bc-9202-bd9fc10713ad" xsi:nil="true"/>
    <Student_Groups xmlns="c9a075e0-719d-48bc-9202-bd9fc10713ad">
      <UserInfo>
        <DisplayName/>
        <AccountId xsi:nil="true"/>
        <AccountType/>
      </UserInfo>
    </Student_Groups>
    <Self_Registration_Enabled xmlns="c9a075e0-719d-48bc-9202-bd9fc10713ad" xsi:nil="true"/>
    <DefaultSectionNames xmlns="c9a075e0-719d-48bc-9202-bd9fc10713ad" xsi:nil="true"/>
    <TeamsChannelId xmlns="c9a075e0-719d-48bc-9202-bd9fc10713ad" xsi:nil="true"/>
    <Invited_Teachers xmlns="c9a075e0-719d-48bc-9202-bd9fc10713ad" xsi:nil="true"/>
    <Teachers xmlns="c9a075e0-719d-48bc-9202-bd9fc10713ad">
      <UserInfo>
        <DisplayName/>
        <AccountId xsi:nil="true"/>
        <AccountType/>
      </UserInfo>
    </Teachers>
    <Students xmlns="c9a075e0-719d-48bc-9202-bd9fc10713ad">
      <UserInfo>
        <DisplayName/>
        <AccountId xsi:nil="true"/>
        <AccountType/>
      </UserInfo>
    </Students>
    <Templates xmlns="c9a075e0-719d-48bc-9202-bd9fc10713ad" xsi:nil="true"/>
    <Is_Collaboration_Space_Locked xmlns="c9a075e0-719d-48bc-9202-bd9fc10713ad" xsi:nil="true"/>
    <NotebookType xmlns="c9a075e0-719d-48bc-9202-bd9fc10713ad" xsi:nil="true"/>
    <Distribution_Groups xmlns="c9a075e0-719d-48bc-9202-bd9fc10713ad" xsi:nil="true"/>
    <Math_Settings xmlns="c9a075e0-719d-48bc-9202-bd9fc10713ad" xsi:nil="true"/>
    <Has_Teacher_Only_SectionGroup xmlns="c9a075e0-719d-48bc-9202-bd9fc10713ad" xsi:nil="true"/>
    <LMS_Mappings xmlns="c9a075e0-719d-48bc-9202-bd9fc10713ad" xsi:nil="true"/>
    <IsNotebookLocked xmlns="c9a075e0-719d-48bc-9202-bd9fc10713ad" xsi:nil="true"/>
  </documentManagement>
</p:properties>
</file>

<file path=customXml/itemProps1.xml><?xml version="1.0" encoding="utf-8"?>
<ds:datastoreItem xmlns:ds="http://schemas.openxmlformats.org/officeDocument/2006/customXml" ds:itemID="{3D7ACB64-CFB0-408D-A679-A6A09993585B}">
  <ds:schemaRefs>
    <ds:schemaRef ds:uri="http://schemas.microsoft.com/sharepoint/v3/contenttype/forms"/>
  </ds:schemaRefs>
</ds:datastoreItem>
</file>

<file path=customXml/itemProps2.xml><?xml version="1.0" encoding="utf-8"?>
<ds:datastoreItem xmlns:ds="http://schemas.openxmlformats.org/officeDocument/2006/customXml" ds:itemID="{F0D74EC9-54C6-4BEE-8FC4-905954EA4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075e0-719d-48bc-9202-bd9fc10713ad"/>
    <ds:schemaRef ds:uri="674622b7-00c8-4901-8cff-62d1d012d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25D12-682F-4F15-8DEF-127C3E994E0F}">
  <ds:schemaRefs>
    <ds:schemaRef ds:uri="674622b7-00c8-4901-8cff-62d1d012dab2"/>
    <ds:schemaRef ds:uri="http://purl.org/dc/dcmitype/"/>
    <ds:schemaRef ds:uri="http://www.w3.org/XML/1998/namespac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c9a075e0-719d-48bc-9202-bd9fc10713a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43752</TotalTime>
  <Words>816</Words>
  <Application>Microsoft Macintosh PowerPoint</Application>
  <PresentationFormat>On-screen Show (4:3)</PresentationFormat>
  <Paragraphs>114</Paragraphs>
  <Slides>20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Century Gothic</vt:lpstr>
      <vt:lpstr>Opensans</vt:lpstr>
      <vt:lpstr>Titillium Web</vt:lpstr>
      <vt:lpstr>Wingdings</vt:lpstr>
      <vt:lpstr>COPERTINA</vt:lpstr>
      <vt:lpstr>DIAPOSITIVE</vt:lpstr>
      <vt:lpstr>CHIUSURA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Angelo Carbone</cp:lastModifiedBy>
  <cp:revision>346</cp:revision>
  <cp:lastPrinted>2022-11-18T10:49:18Z</cp:lastPrinted>
  <dcterms:created xsi:type="dcterms:W3CDTF">2017-11-13T10:11:35Z</dcterms:created>
  <dcterms:modified xsi:type="dcterms:W3CDTF">2025-09-01T11:46:35Z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0x0101008596555F11ECD14990E756209D6E2064</vt:lpwstr>
  </property>
</Properties>
</file>