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14"/>
  </p:notesMasterIdLst>
  <p:handoutMasterIdLst>
    <p:handoutMasterId r:id="rId15"/>
  </p:handoutMasterIdLst>
  <p:sldIdLst>
    <p:sldId id="415" r:id="rId2"/>
    <p:sldId id="587" r:id="rId3"/>
    <p:sldId id="597" r:id="rId4"/>
    <p:sldId id="588" r:id="rId5"/>
    <p:sldId id="598" r:id="rId6"/>
    <p:sldId id="591" r:id="rId7"/>
    <p:sldId id="589" r:id="rId8"/>
    <p:sldId id="590" r:id="rId9"/>
    <p:sldId id="592" r:id="rId10"/>
    <p:sldId id="593" r:id="rId11"/>
    <p:sldId id="594" r:id="rId12"/>
    <p:sldId id="595" r:id="rId13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 userDrawn="1">
          <p15:clr>
            <a:srgbClr val="A4A3A4"/>
          </p15:clr>
        </p15:guide>
        <p15:guide id="2" orient="horz" pos="476" userDrawn="1">
          <p15:clr>
            <a:srgbClr val="A4A3A4"/>
          </p15:clr>
        </p15:guide>
        <p15:guide id="3" orient="horz" pos="1443" userDrawn="1">
          <p15:clr>
            <a:srgbClr val="A4A3A4"/>
          </p15:clr>
        </p15:guide>
        <p15:guide id="4" orient="horz" pos="966" userDrawn="1">
          <p15:clr>
            <a:srgbClr val="A4A3A4"/>
          </p15:clr>
        </p15:guide>
        <p15:guide id="5" orient="horz" pos="1876" userDrawn="1">
          <p15:clr>
            <a:srgbClr val="A4A3A4"/>
          </p15:clr>
        </p15:guide>
        <p15:guide id="6" orient="horz" pos="3616" userDrawn="1">
          <p15:clr>
            <a:srgbClr val="A4A3A4"/>
          </p15:clr>
        </p15:guide>
        <p15:guide id="7" pos="2920" userDrawn="1">
          <p15:clr>
            <a:srgbClr val="A4A3A4"/>
          </p15:clr>
        </p15:guide>
        <p15:guide id="8" pos="2917" userDrawn="1">
          <p15:clr>
            <a:srgbClr val="A4A3A4"/>
          </p15:clr>
        </p15:guide>
        <p15:guide id="9" pos="6701" userDrawn="1">
          <p15:clr>
            <a:srgbClr val="A4A3A4"/>
          </p15:clr>
        </p15:guide>
        <p15:guide id="10" pos="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3C5A77"/>
    <a:srgbClr val="F37C23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02DE0-07EE-49BB-BBC2-BD435594985E}" v="58" dt="2025-11-11T09:13:05.8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4" autoAdjust="0"/>
    <p:restoredTop sz="94641" autoAdjust="0"/>
  </p:normalViewPr>
  <p:slideViewPr>
    <p:cSldViewPr snapToGrid="0" snapToObjects="1">
      <p:cViewPr varScale="1">
        <p:scale>
          <a:sx n="74" d="100"/>
          <a:sy n="74" d="100"/>
        </p:scale>
        <p:origin x="965" y="62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920"/>
        <p:guide pos="2917"/>
        <p:guide pos="6701"/>
        <p:guide pos="3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-57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Montanari" userId="0bf9b079-88e0-4b9d-8ddb-0359bfe602aa" providerId="ADAL" clId="{0F28F7B3-D006-44ED-A16E-79BDA4422017}"/>
    <pc:docChg chg="undo custSel addSld delSld modSld sldOrd modMainMaster">
      <pc:chgData name="Alessandro Montanari" userId="0bf9b079-88e0-4b9d-8ddb-0359bfe602aa" providerId="ADAL" clId="{0F28F7B3-D006-44ED-A16E-79BDA4422017}" dt="2025-11-11T08:07:16.171" v="8539" actId="20577"/>
      <pc:docMkLst>
        <pc:docMk/>
      </pc:docMkLst>
      <pc:sldChg chg="addSp delSp modSp mod setBg">
        <pc:chgData name="Alessandro Montanari" userId="0bf9b079-88e0-4b9d-8ddb-0359bfe602aa" providerId="ADAL" clId="{0F28F7B3-D006-44ED-A16E-79BDA4422017}" dt="2025-11-10T23:45:41.950" v="4774" actId="478"/>
        <pc:sldMkLst>
          <pc:docMk/>
          <pc:sldMk cId="1929326170" sldId="415"/>
        </pc:sldMkLst>
        <pc:spChg chg="mod">
          <ac:chgData name="Alessandro Montanari" userId="0bf9b079-88e0-4b9d-8ddb-0359bfe602aa" providerId="ADAL" clId="{0F28F7B3-D006-44ED-A16E-79BDA4422017}" dt="2025-11-10T23:39:32.748" v="4757" actId="20577"/>
          <ac:spMkLst>
            <pc:docMk/>
            <pc:sldMk cId="1929326170" sldId="415"/>
            <ac:spMk id="4" creationId="{31E5D202-F293-479D-B69F-3D2795E1DE8C}"/>
          </ac:spMkLst>
        </pc:spChg>
        <pc:spChg chg="mod">
          <ac:chgData name="Alessandro Montanari" userId="0bf9b079-88e0-4b9d-8ddb-0359bfe602aa" providerId="ADAL" clId="{0F28F7B3-D006-44ED-A16E-79BDA4422017}" dt="2025-11-10T15:02:47.738" v="4195" actId="20577"/>
          <ac:spMkLst>
            <pc:docMk/>
            <pc:sldMk cId="1929326170" sldId="415"/>
            <ac:spMk id="5" creationId="{834EAB4D-D8A0-4863-85C0-4EA7377A771D}"/>
          </ac:spMkLst>
        </pc:spChg>
        <pc:picChg chg="add del mod">
          <ac:chgData name="Alessandro Montanari" userId="0bf9b079-88e0-4b9d-8ddb-0359bfe602aa" providerId="ADAL" clId="{0F28F7B3-D006-44ED-A16E-79BDA4422017}" dt="2025-11-10T15:03:52.908" v="4198" actId="478"/>
          <ac:picMkLst>
            <pc:docMk/>
            <pc:sldMk cId="1929326170" sldId="415"/>
            <ac:picMk id="2" creationId="{9229788B-4B2C-506C-7A4D-A524D7CD481F}"/>
          </ac:picMkLst>
        </pc:picChg>
        <pc:picChg chg="add del mod">
          <ac:chgData name="Alessandro Montanari" userId="0bf9b079-88e0-4b9d-8ddb-0359bfe602aa" providerId="ADAL" clId="{0F28F7B3-D006-44ED-A16E-79BDA4422017}" dt="2025-11-10T23:45:41.950" v="4774" actId="478"/>
          <ac:picMkLst>
            <pc:docMk/>
            <pc:sldMk cId="1929326170" sldId="415"/>
            <ac:picMk id="6" creationId="{33750078-38BC-F139-41C7-199D21BD43CC}"/>
          </ac:picMkLst>
        </pc:picChg>
      </pc:sldChg>
      <pc:sldChg chg="addSp modSp new del mod modClrScheme chgLayout">
        <pc:chgData name="Alessandro Montanari" userId="0bf9b079-88e0-4b9d-8ddb-0359bfe602aa" providerId="ADAL" clId="{0F28F7B3-D006-44ED-A16E-79BDA4422017}" dt="2025-11-11T03:38:06.300" v="7770" actId="47"/>
        <pc:sldMkLst>
          <pc:docMk/>
          <pc:sldMk cId="2829308728" sldId="572"/>
        </pc:sldMkLst>
      </pc:sldChg>
      <pc:sldChg chg="addSp modSp new del mod">
        <pc:chgData name="Alessandro Montanari" userId="0bf9b079-88e0-4b9d-8ddb-0359bfe602aa" providerId="ADAL" clId="{0F28F7B3-D006-44ED-A16E-79BDA4422017}" dt="2025-11-11T03:38:09.221" v="7771" actId="47"/>
        <pc:sldMkLst>
          <pc:docMk/>
          <pc:sldMk cId="1904557328" sldId="573"/>
        </pc:sldMkLst>
      </pc:sldChg>
      <pc:sldChg chg="addSp delSp modSp new del mod">
        <pc:chgData name="Alessandro Montanari" userId="0bf9b079-88e0-4b9d-8ddb-0359bfe602aa" providerId="ADAL" clId="{0F28F7B3-D006-44ED-A16E-79BDA4422017}" dt="2025-11-11T03:38:11.740" v="7772" actId="47"/>
        <pc:sldMkLst>
          <pc:docMk/>
          <pc:sldMk cId="919592475" sldId="574"/>
        </pc:sldMkLst>
      </pc:sldChg>
      <pc:sldChg chg="addSp delSp modSp new del mod">
        <pc:chgData name="Alessandro Montanari" userId="0bf9b079-88e0-4b9d-8ddb-0359bfe602aa" providerId="ADAL" clId="{0F28F7B3-D006-44ED-A16E-79BDA4422017}" dt="2025-11-11T04:09:58.593" v="8186" actId="47"/>
        <pc:sldMkLst>
          <pc:docMk/>
          <pc:sldMk cId="2085269342" sldId="575"/>
        </pc:sldMkLst>
      </pc:sldChg>
      <pc:sldChg chg="addSp delSp modSp new del mod">
        <pc:chgData name="Alessandro Montanari" userId="0bf9b079-88e0-4b9d-8ddb-0359bfe602aa" providerId="ADAL" clId="{0F28F7B3-D006-44ED-A16E-79BDA4422017}" dt="2025-11-11T04:10:01.238" v="8187" actId="47"/>
        <pc:sldMkLst>
          <pc:docMk/>
          <pc:sldMk cId="1437273663" sldId="576"/>
        </pc:sldMkLst>
      </pc:sldChg>
      <pc:sldChg chg="addSp modSp new del mod">
        <pc:chgData name="Alessandro Montanari" userId="0bf9b079-88e0-4b9d-8ddb-0359bfe602aa" providerId="ADAL" clId="{0F28F7B3-D006-44ED-A16E-79BDA4422017}" dt="2025-11-11T04:10:03.029" v="8188" actId="47"/>
        <pc:sldMkLst>
          <pc:docMk/>
          <pc:sldMk cId="1115318650" sldId="577"/>
        </pc:sldMkLst>
      </pc:sldChg>
      <pc:sldChg chg="addSp delSp modSp new del mod">
        <pc:chgData name="Alessandro Montanari" userId="0bf9b079-88e0-4b9d-8ddb-0359bfe602aa" providerId="ADAL" clId="{0F28F7B3-D006-44ED-A16E-79BDA4422017}" dt="2025-11-11T04:11:11.972" v="8196" actId="47"/>
        <pc:sldMkLst>
          <pc:docMk/>
          <pc:sldMk cId="2468321005" sldId="578"/>
        </pc:sldMkLst>
      </pc:sldChg>
      <pc:sldChg chg="modSp new del mod">
        <pc:chgData name="Alessandro Montanari" userId="0bf9b079-88e0-4b9d-8ddb-0359bfe602aa" providerId="ADAL" clId="{0F28F7B3-D006-44ED-A16E-79BDA4422017}" dt="2025-11-11T04:20:20.843" v="8271" actId="47"/>
        <pc:sldMkLst>
          <pc:docMk/>
          <pc:sldMk cId="2831369656" sldId="579"/>
        </pc:sldMkLst>
      </pc:sldChg>
      <pc:sldChg chg="addSp modSp new del mod">
        <pc:chgData name="Alessandro Montanari" userId="0bf9b079-88e0-4b9d-8ddb-0359bfe602aa" providerId="ADAL" clId="{0F28F7B3-D006-44ED-A16E-79BDA4422017}" dt="2025-11-11T04:11:07.770" v="8195" actId="47"/>
        <pc:sldMkLst>
          <pc:docMk/>
          <pc:sldMk cId="1307683175" sldId="580"/>
        </pc:sldMkLst>
      </pc:sldChg>
      <pc:sldChg chg="addSp modSp new del mod">
        <pc:chgData name="Alessandro Montanari" userId="0bf9b079-88e0-4b9d-8ddb-0359bfe602aa" providerId="ADAL" clId="{0F28F7B3-D006-44ED-A16E-79BDA4422017}" dt="2025-11-11T04:20:34.807" v="8273" actId="47"/>
        <pc:sldMkLst>
          <pc:docMk/>
          <pc:sldMk cId="2654527737" sldId="581"/>
        </pc:sldMkLst>
        <pc:spChg chg="add mod">
          <ac:chgData name="Alessandro Montanari" userId="0bf9b079-88e0-4b9d-8ddb-0359bfe602aa" providerId="ADAL" clId="{0F28F7B3-D006-44ED-A16E-79BDA4422017}" dt="2025-11-11T04:15:50.151" v="8217" actId="1076"/>
          <ac:spMkLst>
            <pc:docMk/>
            <pc:sldMk cId="2654527737" sldId="581"/>
            <ac:spMk id="71" creationId="{3D780B45-3098-6400-57E3-D61CABAA20C0}"/>
          </ac:spMkLst>
        </pc:spChg>
        <pc:grpChg chg="mod">
          <ac:chgData name="Alessandro Montanari" userId="0bf9b079-88e0-4b9d-8ddb-0359bfe602aa" providerId="ADAL" clId="{0F28F7B3-D006-44ED-A16E-79BDA4422017}" dt="2025-11-11T04:16:15.860" v="8219" actId="1038"/>
          <ac:grpSpMkLst>
            <pc:docMk/>
            <pc:sldMk cId="2654527737" sldId="581"/>
            <ac:grpSpMk id="7" creationId="{9D8E65A6-1B19-0F9E-1E41-8F7704A1B6EC}"/>
          </ac:grpSpMkLst>
        </pc:grpChg>
      </pc:sldChg>
      <pc:sldChg chg="addSp modSp new del mod">
        <pc:chgData name="Alessandro Montanari" userId="0bf9b079-88e0-4b9d-8ddb-0359bfe602aa" providerId="ADAL" clId="{0F28F7B3-D006-44ED-A16E-79BDA4422017}" dt="2025-11-11T04:11:14.475" v="8197" actId="47"/>
        <pc:sldMkLst>
          <pc:docMk/>
          <pc:sldMk cId="88584835" sldId="582"/>
        </pc:sldMkLst>
      </pc:sldChg>
      <pc:sldChg chg="addSp delSp modSp new del mod">
        <pc:chgData name="Alessandro Montanari" userId="0bf9b079-88e0-4b9d-8ddb-0359bfe602aa" providerId="ADAL" clId="{0F28F7B3-D006-44ED-A16E-79BDA4422017}" dt="2025-11-11T04:11:47.830" v="8198" actId="47"/>
        <pc:sldMkLst>
          <pc:docMk/>
          <pc:sldMk cId="773310186" sldId="583"/>
        </pc:sldMkLst>
      </pc:sldChg>
      <pc:sldChg chg="addSp delSp modSp new del mod">
        <pc:chgData name="Alessandro Montanari" userId="0bf9b079-88e0-4b9d-8ddb-0359bfe602aa" providerId="ADAL" clId="{0F28F7B3-D006-44ED-A16E-79BDA4422017}" dt="2025-11-11T04:20:39.705" v="8274" actId="47"/>
        <pc:sldMkLst>
          <pc:docMk/>
          <pc:sldMk cId="1847716464" sldId="584"/>
        </pc:sldMkLst>
      </pc:sldChg>
      <pc:sldChg chg="addSp delSp modSp new del mod">
        <pc:chgData name="Alessandro Montanari" userId="0bf9b079-88e0-4b9d-8ddb-0359bfe602aa" providerId="ADAL" clId="{0F28F7B3-D006-44ED-A16E-79BDA4422017}" dt="2025-11-11T04:11:49.944" v="8199" actId="47"/>
        <pc:sldMkLst>
          <pc:docMk/>
          <pc:sldMk cId="2752598292" sldId="585"/>
        </pc:sldMkLst>
      </pc:sldChg>
      <pc:sldChg chg="addSp delSp modSp new del mod">
        <pc:chgData name="Alessandro Montanari" userId="0bf9b079-88e0-4b9d-8ddb-0359bfe602aa" providerId="ADAL" clId="{0F28F7B3-D006-44ED-A16E-79BDA4422017}" dt="2025-11-11T04:11:51.226" v="8200" actId="47"/>
        <pc:sldMkLst>
          <pc:docMk/>
          <pc:sldMk cId="404756418" sldId="586"/>
        </pc:sldMkLst>
      </pc:sldChg>
      <pc:sldChg chg="addSp delSp modSp new mod">
        <pc:chgData name="Alessandro Montanari" userId="0bf9b079-88e0-4b9d-8ddb-0359bfe602aa" providerId="ADAL" clId="{0F28F7B3-D006-44ED-A16E-79BDA4422017}" dt="2025-11-11T04:01:07.867" v="8098" actId="1076"/>
        <pc:sldMkLst>
          <pc:docMk/>
          <pc:sldMk cId="3319151862" sldId="587"/>
        </pc:sldMkLst>
        <pc:spChg chg="mod">
          <ac:chgData name="Alessandro Montanari" userId="0bf9b079-88e0-4b9d-8ddb-0359bfe602aa" providerId="ADAL" clId="{0F28F7B3-D006-44ED-A16E-79BDA4422017}" dt="2025-11-11T03:59:33.958" v="8079" actId="20577"/>
          <ac:spMkLst>
            <pc:docMk/>
            <pc:sldMk cId="3319151862" sldId="587"/>
            <ac:spMk id="2" creationId="{E47A8DC4-BA44-8AD2-97B2-DCE6746A7924}"/>
          </ac:spMkLst>
        </pc:spChg>
        <pc:spChg chg="add mod">
          <ac:chgData name="Alessandro Montanari" userId="0bf9b079-88e0-4b9d-8ddb-0359bfe602aa" providerId="ADAL" clId="{0F28F7B3-D006-44ED-A16E-79BDA4422017}" dt="2025-11-11T03:57:23.645" v="8039" actId="14861"/>
          <ac:spMkLst>
            <pc:docMk/>
            <pc:sldMk cId="3319151862" sldId="587"/>
            <ac:spMk id="3" creationId="{1980E068-E6A2-E680-8D32-8AD47FFBA734}"/>
          </ac:spMkLst>
        </pc:spChg>
        <pc:spChg chg="del">
          <ac:chgData name="Alessandro Montanari" userId="0bf9b079-88e0-4b9d-8ddb-0359bfe602aa" providerId="ADAL" clId="{0F28F7B3-D006-44ED-A16E-79BDA4422017}" dt="2025-11-10T15:04:08.774" v="4200" actId="478"/>
          <ac:spMkLst>
            <pc:docMk/>
            <pc:sldMk cId="3319151862" sldId="587"/>
            <ac:spMk id="3" creationId="{F2F641A9-A3AE-B089-3B23-9DCFC5F2B735}"/>
          </ac:spMkLst>
        </pc:spChg>
        <pc:spChg chg="add mod">
          <ac:chgData name="Alessandro Montanari" userId="0bf9b079-88e0-4b9d-8ddb-0359bfe602aa" providerId="ADAL" clId="{0F28F7B3-D006-44ED-A16E-79BDA4422017}" dt="2025-11-11T04:00:31.413" v="8083" actId="1037"/>
          <ac:spMkLst>
            <pc:docMk/>
            <pc:sldMk cId="3319151862" sldId="587"/>
            <ac:spMk id="4" creationId="{9D741287-DD19-297D-142B-06FEAAC75DFE}"/>
          </ac:spMkLst>
        </pc:spChg>
        <pc:spChg chg="add mod">
          <ac:chgData name="Alessandro Montanari" userId="0bf9b079-88e0-4b9d-8ddb-0359bfe602aa" providerId="ADAL" clId="{0F28F7B3-D006-44ED-A16E-79BDA4422017}" dt="2025-11-11T04:01:07.867" v="8098" actId="1076"/>
          <ac:spMkLst>
            <pc:docMk/>
            <pc:sldMk cId="3319151862" sldId="587"/>
            <ac:spMk id="6" creationId="{083960B6-FE90-23CC-C0D2-BDCD8059DD10}"/>
          </ac:spMkLst>
        </pc:spChg>
        <pc:spChg chg="add mod ord">
          <ac:chgData name="Alessandro Montanari" userId="0bf9b079-88e0-4b9d-8ddb-0359bfe602aa" providerId="ADAL" clId="{0F28F7B3-D006-44ED-A16E-79BDA4422017}" dt="2025-11-11T03:55:32.955" v="8026" actId="166"/>
          <ac:spMkLst>
            <pc:docMk/>
            <pc:sldMk cId="3319151862" sldId="587"/>
            <ac:spMk id="9" creationId="{557283C0-4CBD-29E6-442A-1D2E41B22E50}"/>
          </ac:spMkLst>
        </pc:spChg>
        <pc:spChg chg="add mod ord">
          <ac:chgData name="Alessandro Montanari" userId="0bf9b079-88e0-4b9d-8ddb-0359bfe602aa" providerId="ADAL" clId="{0F28F7B3-D006-44ED-A16E-79BDA4422017}" dt="2025-11-11T03:56:26.188" v="8036" actId="166"/>
          <ac:spMkLst>
            <pc:docMk/>
            <pc:sldMk cId="3319151862" sldId="587"/>
            <ac:spMk id="10" creationId="{5303AC66-4532-923A-7E60-7FE1C150385D}"/>
          </ac:spMkLst>
        </pc:spChg>
        <pc:spChg chg="add mod ord">
          <ac:chgData name="Alessandro Montanari" userId="0bf9b079-88e0-4b9d-8ddb-0359bfe602aa" providerId="ADAL" clId="{0F28F7B3-D006-44ED-A16E-79BDA4422017}" dt="2025-11-11T03:55:38.282" v="8027" actId="166"/>
          <ac:spMkLst>
            <pc:docMk/>
            <pc:sldMk cId="3319151862" sldId="587"/>
            <ac:spMk id="11" creationId="{E4B89F3A-18DE-8AA0-5A9B-071FE8AABBCC}"/>
          </ac:spMkLst>
        </pc:spChg>
        <pc:spChg chg="add mod">
          <ac:chgData name="Alessandro Montanari" userId="0bf9b079-88e0-4b9d-8ddb-0359bfe602aa" providerId="ADAL" clId="{0F28F7B3-D006-44ED-A16E-79BDA4422017}" dt="2025-11-10T15:45:34.993" v="4351" actId="2085"/>
          <ac:spMkLst>
            <pc:docMk/>
            <pc:sldMk cId="3319151862" sldId="587"/>
            <ac:spMk id="12" creationId="{EDA20370-3D42-93B9-4F94-401D9C01E991}"/>
          </ac:spMkLst>
        </pc:spChg>
        <pc:spChg chg="add mod">
          <ac:chgData name="Alessandro Montanari" userId="0bf9b079-88e0-4b9d-8ddb-0359bfe602aa" providerId="ADAL" clId="{0F28F7B3-D006-44ED-A16E-79BDA4422017}" dt="2025-11-11T03:56:05.319" v="8035" actId="1038"/>
          <ac:spMkLst>
            <pc:docMk/>
            <pc:sldMk cId="3319151862" sldId="587"/>
            <ac:spMk id="14" creationId="{97AAB157-D96A-845B-48D5-C33DF5674589}"/>
          </ac:spMkLst>
        </pc:spChg>
        <pc:spChg chg="add mod">
          <ac:chgData name="Alessandro Montanari" userId="0bf9b079-88e0-4b9d-8ddb-0359bfe602aa" providerId="ADAL" clId="{0F28F7B3-D006-44ED-A16E-79BDA4422017}" dt="2025-11-11T03:57:40.855" v="8040" actId="113"/>
          <ac:spMkLst>
            <pc:docMk/>
            <pc:sldMk cId="3319151862" sldId="587"/>
            <ac:spMk id="15" creationId="{558513B2-61D8-C973-0F3E-99DE9F1E932F}"/>
          </ac:spMkLst>
        </pc:spChg>
        <pc:spChg chg="add mod">
          <ac:chgData name="Alessandro Montanari" userId="0bf9b079-88e0-4b9d-8ddb-0359bfe602aa" providerId="ADAL" clId="{0F28F7B3-D006-44ED-A16E-79BDA4422017}" dt="2025-11-10T15:49:12.099" v="4366" actId="1076"/>
          <ac:spMkLst>
            <pc:docMk/>
            <pc:sldMk cId="3319151862" sldId="587"/>
            <ac:spMk id="16" creationId="{1BA62B58-0AF3-82CD-F8EC-A7A96E17D725}"/>
          </ac:spMkLst>
        </pc:spChg>
        <pc:spChg chg="add mod">
          <ac:chgData name="Alessandro Montanari" userId="0bf9b079-88e0-4b9d-8ddb-0359bfe602aa" providerId="ADAL" clId="{0F28F7B3-D006-44ED-A16E-79BDA4422017}" dt="2025-11-10T15:49:23.779" v="4367"/>
          <ac:spMkLst>
            <pc:docMk/>
            <pc:sldMk cId="3319151862" sldId="587"/>
            <ac:spMk id="17" creationId="{B82A283F-ED7F-A38C-293C-A5AEAE7F3105}"/>
          </ac:spMkLst>
        </pc:spChg>
        <pc:spChg chg="add mod">
          <ac:chgData name="Alessandro Montanari" userId="0bf9b079-88e0-4b9d-8ddb-0359bfe602aa" providerId="ADAL" clId="{0F28F7B3-D006-44ED-A16E-79BDA4422017}" dt="2025-11-10T15:49:56.054" v="4446" actId="1035"/>
          <ac:spMkLst>
            <pc:docMk/>
            <pc:sldMk cId="3319151862" sldId="587"/>
            <ac:spMk id="18" creationId="{37100960-9726-2C59-8D83-CCB6C27736A0}"/>
          </ac:spMkLst>
        </pc:spChg>
        <pc:spChg chg="add mod">
          <ac:chgData name="Alessandro Montanari" userId="0bf9b079-88e0-4b9d-8ddb-0359bfe602aa" providerId="ADAL" clId="{0F28F7B3-D006-44ED-A16E-79BDA4422017}" dt="2025-11-10T15:50:14.996" v="4449" actId="1037"/>
          <ac:spMkLst>
            <pc:docMk/>
            <pc:sldMk cId="3319151862" sldId="587"/>
            <ac:spMk id="19" creationId="{170F7C85-F971-49CE-DE69-E5889369BF70}"/>
          </ac:spMkLst>
        </pc:spChg>
        <pc:spChg chg="add mod">
          <ac:chgData name="Alessandro Montanari" userId="0bf9b079-88e0-4b9d-8ddb-0359bfe602aa" providerId="ADAL" clId="{0F28F7B3-D006-44ED-A16E-79BDA4422017}" dt="2025-11-11T03:57:47.834" v="8041" actId="113"/>
          <ac:spMkLst>
            <pc:docMk/>
            <pc:sldMk cId="3319151862" sldId="587"/>
            <ac:spMk id="20" creationId="{69404358-D587-9758-98D9-31B97166196A}"/>
          </ac:spMkLst>
        </pc:spChg>
        <pc:spChg chg="add mod">
          <ac:chgData name="Alessandro Montanari" userId="0bf9b079-88e0-4b9d-8ddb-0359bfe602aa" providerId="ADAL" clId="{0F28F7B3-D006-44ED-A16E-79BDA4422017}" dt="2025-11-11T03:57:53.518" v="8042" actId="113"/>
          <ac:spMkLst>
            <pc:docMk/>
            <pc:sldMk cId="3319151862" sldId="587"/>
            <ac:spMk id="21" creationId="{59085816-BEA5-B0D0-E4AF-045B7E5CB4DF}"/>
          </ac:spMkLst>
        </pc:spChg>
        <pc:spChg chg="add mod">
          <ac:chgData name="Alessandro Montanari" userId="0bf9b079-88e0-4b9d-8ddb-0359bfe602aa" providerId="ADAL" clId="{0F28F7B3-D006-44ED-A16E-79BDA4422017}" dt="2025-11-11T03:58:04.043" v="8043" actId="113"/>
          <ac:spMkLst>
            <pc:docMk/>
            <pc:sldMk cId="3319151862" sldId="587"/>
            <ac:spMk id="22" creationId="{1E2E1064-7DB6-6E97-5BD1-D10A6C47F3C5}"/>
          </ac:spMkLst>
        </pc:spChg>
        <pc:spChg chg="add mod">
          <ac:chgData name="Alessandro Montanari" userId="0bf9b079-88e0-4b9d-8ddb-0359bfe602aa" providerId="ADAL" clId="{0F28F7B3-D006-44ED-A16E-79BDA4422017}" dt="2025-11-11T03:58:12.424" v="8044" actId="113"/>
          <ac:spMkLst>
            <pc:docMk/>
            <pc:sldMk cId="3319151862" sldId="587"/>
            <ac:spMk id="23" creationId="{CDC3E8C7-222B-6AF7-843E-A0A8772FF95C}"/>
          </ac:spMkLst>
        </pc:spChg>
        <pc:spChg chg="add mod">
          <ac:chgData name="Alessandro Montanari" userId="0bf9b079-88e0-4b9d-8ddb-0359bfe602aa" providerId="ADAL" clId="{0F28F7B3-D006-44ED-A16E-79BDA4422017}" dt="2025-11-10T18:32:27.689" v="4557"/>
          <ac:spMkLst>
            <pc:docMk/>
            <pc:sldMk cId="3319151862" sldId="587"/>
            <ac:spMk id="29" creationId="{804AAB74-C057-5BA5-FF12-4EE0B5A094C9}"/>
          </ac:spMkLst>
        </pc:spChg>
        <pc:spChg chg="add mod">
          <ac:chgData name="Alessandro Montanari" userId="0bf9b079-88e0-4b9d-8ddb-0359bfe602aa" providerId="ADAL" clId="{0F28F7B3-D006-44ED-A16E-79BDA4422017}" dt="2025-11-11T03:58:17.776" v="8045" actId="113"/>
          <ac:spMkLst>
            <pc:docMk/>
            <pc:sldMk cId="3319151862" sldId="587"/>
            <ac:spMk id="30" creationId="{ED5B535E-C9DB-6923-71A4-2D0B8C212E2C}"/>
          </ac:spMkLst>
        </pc:spChg>
        <pc:picChg chg="add mod">
          <ac:chgData name="Alessandro Montanari" userId="0bf9b079-88e0-4b9d-8ddb-0359bfe602aa" providerId="ADAL" clId="{0F28F7B3-D006-44ED-A16E-79BDA4422017}" dt="2025-11-10T15:50:21.335" v="4450" actId="1076"/>
          <ac:picMkLst>
            <pc:docMk/>
            <pc:sldMk cId="3319151862" sldId="587"/>
            <ac:picMk id="8" creationId="{4E348614-D60C-0ABD-DA67-2C48B4291698}"/>
          </ac:picMkLst>
        </pc:picChg>
        <pc:picChg chg="add mod">
          <ac:chgData name="Alessandro Montanari" userId="0bf9b079-88e0-4b9d-8ddb-0359bfe602aa" providerId="ADAL" clId="{0F28F7B3-D006-44ED-A16E-79BDA4422017}" dt="2025-11-10T15:43:32.208" v="4297"/>
          <ac:picMkLst>
            <pc:docMk/>
            <pc:sldMk cId="3319151862" sldId="587"/>
            <ac:picMk id="13" creationId="{437D7A7E-450B-2AF2-00C0-170FCE24B3D5}"/>
          </ac:picMkLst>
        </pc:picChg>
        <pc:picChg chg="add del mod">
          <ac:chgData name="Alessandro Montanari" userId="0bf9b079-88e0-4b9d-8ddb-0359bfe602aa" providerId="ADAL" clId="{0F28F7B3-D006-44ED-A16E-79BDA4422017}" dt="2025-11-10T18:44:40.243" v="4663" actId="478"/>
          <ac:picMkLst>
            <pc:docMk/>
            <pc:sldMk cId="3319151862" sldId="587"/>
            <ac:picMk id="31" creationId="{C1EBF98D-E150-99E7-8F18-A1979B2D2213}"/>
          </ac:picMkLst>
        </pc:picChg>
        <pc:picChg chg="add del mod">
          <ac:chgData name="Alessandro Montanari" userId="0bf9b079-88e0-4b9d-8ddb-0359bfe602aa" providerId="ADAL" clId="{0F28F7B3-D006-44ED-A16E-79BDA4422017}" dt="2025-11-10T18:50:01.437" v="4695" actId="21"/>
          <ac:picMkLst>
            <pc:docMk/>
            <pc:sldMk cId="3319151862" sldId="587"/>
            <ac:picMk id="32" creationId="{8B464B10-69B9-15AB-7EFA-6C40479A6052}"/>
          </ac:picMkLst>
        </pc:picChg>
        <pc:picChg chg="add del mod">
          <ac:chgData name="Alessandro Montanari" userId="0bf9b079-88e0-4b9d-8ddb-0359bfe602aa" providerId="ADAL" clId="{0F28F7B3-D006-44ED-A16E-79BDA4422017}" dt="2025-11-10T18:50:56.337" v="4702" actId="21"/>
          <ac:picMkLst>
            <pc:docMk/>
            <pc:sldMk cId="3319151862" sldId="587"/>
            <ac:picMk id="33" creationId="{5DEFF8DC-A80A-A2BD-BE08-31D7E852A7E6}"/>
          </ac:picMkLst>
        </pc:picChg>
        <pc:cxnChg chg="add mod">
          <ac:chgData name="Alessandro Montanari" userId="0bf9b079-88e0-4b9d-8ddb-0359bfe602aa" providerId="ADAL" clId="{0F28F7B3-D006-44ED-A16E-79BDA4422017}" dt="2025-11-10T15:55:15.223" v="4516" actId="14100"/>
          <ac:cxnSpMkLst>
            <pc:docMk/>
            <pc:sldMk cId="3319151862" sldId="587"/>
            <ac:cxnSpMk id="25" creationId="{0972E438-4FFB-DEEB-B64F-5824E93E0857}"/>
          </ac:cxnSpMkLst>
        </pc:cxnChg>
      </pc:sldChg>
      <pc:sldChg chg="addSp delSp modSp new mod">
        <pc:chgData name="Alessandro Montanari" userId="0bf9b079-88e0-4b9d-8ddb-0359bfe602aa" providerId="ADAL" clId="{0F28F7B3-D006-44ED-A16E-79BDA4422017}" dt="2025-11-11T04:25:12.993" v="8289" actId="1035"/>
        <pc:sldMkLst>
          <pc:docMk/>
          <pc:sldMk cId="579864489" sldId="588"/>
        </pc:sldMkLst>
        <pc:spChg chg="del">
          <ac:chgData name="Alessandro Montanari" userId="0bf9b079-88e0-4b9d-8ddb-0359bfe602aa" providerId="ADAL" clId="{0F28F7B3-D006-44ED-A16E-79BDA4422017}" dt="2025-11-10T17:49:57.595" v="4518" actId="478"/>
          <ac:spMkLst>
            <pc:docMk/>
            <pc:sldMk cId="579864489" sldId="588"/>
            <ac:spMk id="3" creationId="{1FD296DA-7C55-5CC0-CBB3-97D4F3E24F46}"/>
          </ac:spMkLst>
        </pc:spChg>
        <pc:spChg chg="add mod">
          <ac:chgData name="Alessandro Montanari" userId="0bf9b079-88e0-4b9d-8ddb-0359bfe602aa" providerId="ADAL" clId="{0F28F7B3-D006-44ED-A16E-79BDA4422017}" dt="2025-11-11T04:25:12.993" v="8289" actId="1035"/>
          <ac:spMkLst>
            <pc:docMk/>
            <pc:sldMk cId="579864489" sldId="588"/>
            <ac:spMk id="3" creationId="{D0AEADB3-993E-8D8F-7472-C91C3D8ADD4F}"/>
          </ac:spMkLst>
        </pc:spChg>
        <pc:spChg chg="add mod">
          <ac:chgData name="Alessandro Montanari" userId="0bf9b079-88e0-4b9d-8ddb-0359bfe602aa" providerId="ADAL" clId="{0F28F7B3-D006-44ED-A16E-79BDA4422017}" dt="2025-11-10T18:38:29.316" v="4636" actId="14100"/>
          <ac:spMkLst>
            <pc:docMk/>
            <pc:sldMk cId="579864489" sldId="588"/>
            <ac:spMk id="9" creationId="{731CFEDD-22D6-5962-306B-101125B7C256}"/>
          </ac:spMkLst>
        </pc:spChg>
        <pc:picChg chg="add mod">
          <ac:chgData name="Alessandro Montanari" userId="0bf9b079-88e0-4b9d-8ddb-0359bfe602aa" providerId="ADAL" clId="{0F28F7B3-D006-44ED-A16E-79BDA4422017}" dt="2025-11-11T03:27:17.206" v="7611" actId="1035"/>
          <ac:picMkLst>
            <pc:docMk/>
            <pc:sldMk cId="579864489" sldId="588"/>
            <ac:picMk id="8" creationId="{8EBB6777-0C2A-B861-98C3-9311332F0374}"/>
          </ac:picMkLst>
        </pc:picChg>
        <pc:picChg chg="add del mod">
          <ac:chgData name="Alessandro Montanari" userId="0bf9b079-88e0-4b9d-8ddb-0359bfe602aa" providerId="ADAL" clId="{0F28F7B3-D006-44ED-A16E-79BDA4422017}" dt="2025-11-11T03:28:24.226" v="7614" actId="21"/>
          <ac:picMkLst>
            <pc:docMk/>
            <pc:sldMk cId="579864489" sldId="588"/>
            <ac:picMk id="32" creationId="{8B464B10-69B9-15AB-7EFA-6C40479A6052}"/>
          </ac:picMkLst>
        </pc:picChg>
      </pc:sldChg>
      <pc:sldChg chg="addSp delSp modSp new mod">
        <pc:chgData name="Alessandro Montanari" userId="0bf9b079-88e0-4b9d-8ddb-0359bfe602aa" providerId="ADAL" clId="{0F28F7B3-D006-44ED-A16E-79BDA4422017}" dt="2025-11-11T04:08:53.784" v="8169" actId="1076"/>
        <pc:sldMkLst>
          <pc:docMk/>
          <pc:sldMk cId="3938019125" sldId="589"/>
        </pc:sldMkLst>
        <pc:spChg chg="mod">
          <ac:chgData name="Alessandro Montanari" userId="0bf9b079-88e0-4b9d-8ddb-0359bfe602aa" providerId="ADAL" clId="{0F28F7B3-D006-44ED-A16E-79BDA4422017}" dt="2025-11-10T18:39:30.073" v="4649" actId="14100"/>
          <ac:spMkLst>
            <pc:docMk/>
            <pc:sldMk cId="3938019125" sldId="589"/>
            <ac:spMk id="2" creationId="{2CEF204A-0CBE-2F7E-D7BE-0C1D0C70BAC0}"/>
          </ac:spMkLst>
        </pc:spChg>
        <pc:spChg chg="del">
          <ac:chgData name="Alessandro Montanari" userId="0bf9b079-88e0-4b9d-8ddb-0359bfe602aa" providerId="ADAL" clId="{0F28F7B3-D006-44ED-A16E-79BDA4422017}" dt="2025-11-10T17:53:14.708" v="4522" actId="478"/>
          <ac:spMkLst>
            <pc:docMk/>
            <pc:sldMk cId="3938019125" sldId="589"/>
            <ac:spMk id="3" creationId="{9A88C40A-0EA4-84E9-3A17-FE5C94A567CA}"/>
          </ac:spMkLst>
        </pc:spChg>
        <pc:spChg chg="add del mod">
          <ac:chgData name="Alessandro Montanari" userId="0bf9b079-88e0-4b9d-8ddb-0359bfe602aa" providerId="ADAL" clId="{0F28F7B3-D006-44ED-A16E-79BDA4422017}" dt="2025-11-10T18:40:56.336" v="4655" actId="478"/>
          <ac:spMkLst>
            <pc:docMk/>
            <pc:sldMk cId="3938019125" sldId="589"/>
            <ac:spMk id="9" creationId="{D87322CC-F774-54E5-E1E8-E58C2A022FAB}"/>
          </ac:spMkLst>
        </pc:spChg>
        <pc:picChg chg="add mod">
          <ac:chgData name="Alessandro Montanari" userId="0bf9b079-88e0-4b9d-8ddb-0359bfe602aa" providerId="ADAL" clId="{0F28F7B3-D006-44ED-A16E-79BDA4422017}" dt="2025-11-11T04:08:53.784" v="8169" actId="1076"/>
          <ac:picMkLst>
            <pc:docMk/>
            <pc:sldMk cId="3938019125" sldId="589"/>
            <ac:picMk id="3" creationId="{2A1D1775-4667-6A2D-509C-032BC424BDC1}"/>
          </ac:picMkLst>
        </pc:picChg>
        <pc:picChg chg="add mod">
          <ac:chgData name="Alessandro Montanari" userId="0bf9b079-88e0-4b9d-8ddb-0359bfe602aa" providerId="ADAL" clId="{0F28F7B3-D006-44ED-A16E-79BDA4422017}" dt="2025-11-10T18:16:43.131" v="4523" actId="931"/>
          <ac:picMkLst>
            <pc:docMk/>
            <pc:sldMk cId="3938019125" sldId="589"/>
            <ac:picMk id="8" creationId="{616FD8C3-A7B2-6BAD-9132-3F80EBBA1DD5}"/>
          </ac:picMkLst>
        </pc:picChg>
        <pc:picChg chg="add mod">
          <ac:chgData name="Alessandro Montanari" userId="0bf9b079-88e0-4b9d-8ddb-0359bfe602aa" providerId="ADAL" clId="{0F28F7B3-D006-44ED-A16E-79BDA4422017}" dt="2025-11-11T04:08:07.229" v="8167" actId="1076"/>
          <ac:picMkLst>
            <pc:docMk/>
            <pc:sldMk cId="3938019125" sldId="589"/>
            <ac:picMk id="33" creationId="{5DEFF8DC-A80A-A2BD-BE08-31D7E852A7E6}"/>
          </ac:picMkLst>
        </pc:picChg>
      </pc:sldChg>
      <pc:sldChg chg="addSp modSp new mod">
        <pc:chgData name="Alessandro Montanari" userId="0bf9b079-88e0-4b9d-8ddb-0359bfe602aa" providerId="ADAL" clId="{0F28F7B3-D006-44ED-A16E-79BDA4422017}" dt="2025-11-11T05:11:22.228" v="8399" actId="114"/>
        <pc:sldMkLst>
          <pc:docMk/>
          <pc:sldMk cId="1122442637" sldId="590"/>
        </pc:sldMkLst>
        <pc:spChg chg="mod">
          <ac:chgData name="Alessandro Montanari" userId="0bf9b079-88e0-4b9d-8ddb-0359bfe602aa" providerId="ADAL" clId="{0F28F7B3-D006-44ED-A16E-79BDA4422017}" dt="2025-11-11T03:47:11.114" v="7898" actId="20577"/>
          <ac:spMkLst>
            <pc:docMk/>
            <pc:sldMk cId="1122442637" sldId="590"/>
            <ac:spMk id="2" creationId="{FD4361D9-A751-57C9-3128-2FACC9B3C57C}"/>
          </ac:spMkLst>
        </pc:spChg>
        <pc:spChg chg="mod">
          <ac:chgData name="Alessandro Montanari" userId="0bf9b079-88e0-4b9d-8ddb-0359bfe602aa" providerId="ADAL" clId="{0F28F7B3-D006-44ED-A16E-79BDA4422017}" dt="2025-11-11T05:11:22.228" v="8399" actId="114"/>
          <ac:spMkLst>
            <pc:docMk/>
            <pc:sldMk cId="1122442637" sldId="590"/>
            <ac:spMk id="3" creationId="{BEC80B93-658D-C84E-CC80-1715F108B7F6}"/>
          </ac:spMkLst>
        </pc:spChg>
        <pc:picChg chg="add mod">
          <ac:chgData name="Alessandro Montanari" userId="0bf9b079-88e0-4b9d-8ddb-0359bfe602aa" providerId="ADAL" clId="{0F28F7B3-D006-44ED-A16E-79BDA4422017}" dt="2025-11-11T04:54:34.173" v="8367" actId="1076"/>
          <ac:picMkLst>
            <pc:docMk/>
            <pc:sldMk cId="1122442637" sldId="590"/>
            <ac:picMk id="4" creationId="{EB76E064-B71F-B1E4-4237-9B9919F66DD8}"/>
          </ac:picMkLst>
        </pc:picChg>
        <pc:picChg chg="add mod">
          <ac:chgData name="Alessandro Montanari" userId="0bf9b079-88e0-4b9d-8ddb-0359bfe602aa" providerId="ADAL" clId="{0F28F7B3-D006-44ED-A16E-79BDA4422017}" dt="2025-11-11T04:56:14.548" v="8378" actId="1076"/>
          <ac:picMkLst>
            <pc:docMk/>
            <pc:sldMk cId="1122442637" sldId="590"/>
            <ac:picMk id="6" creationId="{19B48493-C24B-73D8-A2A7-6B617C47666B}"/>
          </ac:picMkLst>
        </pc:picChg>
        <pc:picChg chg="add mod modCrop">
          <ac:chgData name="Alessandro Montanari" userId="0bf9b079-88e0-4b9d-8ddb-0359bfe602aa" providerId="ADAL" clId="{0F28F7B3-D006-44ED-A16E-79BDA4422017}" dt="2025-11-11T04:56:04.378" v="8377" actId="1076"/>
          <ac:picMkLst>
            <pc:docMk/>
            <pc:sldMk cId="1122442637" sldId="590"/>
            <ac:picMk id="7" creationId="{71B421BB-CA72-7FAA-9540-4441E2F4AC4A}"/>
          </ac:picMkLst>
        </pc:picChg>
      </pc:sldChg>
      <pc:sldChg chg="addSp delSp modSp new mod">
        <pc:chgData name="Alessandro Montanari" userId="0bf9b079-88e0-4b9d-8ddb-0359bfe602aa" providerId="ADAL" clId="{0F28F7B3-D006-44ED-A16E-79BDA4422017}" dt="2025-11-11T03:35:19.493" v="7731" actId="21"/>
        <pc:sldMkLst>
          <pc:docMk/>
          <pc:sldMk cId="1236031262" sldId="591"/>
        </pc:sldMkLst>
        <pc:spChg chg="mod">
          <ac:chgData name="Alessandro Montanari" userId="0bf9b079-88e0-4b9d-8ddb-0359bfe602aa" providerId="ADAL" clId="{0F28F7B3-D006-44ED-A16E-79BDA4422017}" dt="2025-11-10T18:39:41.008" v="4651" actId="20577"/>
          <ac:spMkLst>
            <pc:docMk/>
            <pc:sldMk cId="1236031262" sldId="591"/>
            <ac:spMk id="2" creationId="{30D2768C-4109-3296-AA09-7C55C2874D93}"/>
          </ac:spMkLst>
        </pc:spChg>
        <pc:spChg chg="del">
          <ac:chgData name="Alessandro Montanari" userId="0bf9b079-88e0-4b9d-8ddb-0359bfe602aa" providerId="ADAL" clId="{0F28F7B3-D006-44ED-A16E-79BDA4422017}" dt="2025-11-10T18:30:21.380" v="4553" actId="478"/>
          <ac:spMkLst>
            <pc:docMk/>
            <pc:sldMk cId="1236031262" sldId="591"/>
            <ac:spMk id="3" creationId="{5EBA1B90-6D83-953B-81D4-70EBC3D09B43}"/>
          </ac:spMkLst>
        </pc:spChg>
        <pc:picChg chg="add mod">
          <ac:chgData name="Alessandro Montanari" userId="0bf9b079-88e0-4b9d-8ddb-0359bfe602aa" providerId="ADAL" clId="{0F28F7B3-D006-44ED-A16E-79BDA4422017}" dt="2025-11-10T18:30:59.574" v="4556" actId="962"/>
          <ac:picMkLst>
            <pc:docMk/>
            <pc:sldMk cId="1236031262" sldId="591"/>
            <ac:picMk id="6" creationId="{B8E9BA47-4046-9BEF-CE83-4619FAB0EB06}"/>
          </ac:picMkLst>
        </pc:picChg>
        <pc:picChg chg="add del mod">
          <ac:chgData name="Alessandro Montanari" userId="0bf9b079-88e0-4b9d-8ddb-0359bfe602aa" providerId="ADAL" clId="{0F28F7B3-D006-44ED-A16E-79BDA4422017}" dt="2025-11-11T03:35:19.493" v="7731" actId="21"/>
          <ac:picMkLst>
            <pc:docMk/>
            <pc:sldMk cId="1236031262" sldId="591"/>
            <ac:picMk id="7" creationId="{32397A06-3AFF-AB41-D3D7-0528FDE33C88}"/>
          </ac:picMkLst>
        </pc:picChg>
      </pc:sldChg>
      <pc:sldChg chg="addSp modSp new mod">
        <pc:chgData name="Alessandro Montanari" userId="0bf9b079-88e0-4b9d-8ddb-0359bfe602aa" providerId="ADAL" clId="{0F28F7B3-D006-44ED-A16E-79BDA4422017}" dt="2025-11-11T07:53:56.028" v="8402" actId="1036"/>
        <pc:sldMkLst>
          <pc:docMk/>
          <pc:sldMk cId="3810873443" sldId="592"/>
        </pc:sldMkLst>
        <pc:spChg chg="mod">
          <ac:chgData name="Alessandro Montanari" userId="0bf9b079-88e0-4b9d-8ddb-0359bfe602aa" providerId="ADAL" clId="{0F28F7B3-D006-44ED-A16E-79BDA4422017}" dt="2025-11-11T00:29:16.906" v="5766" actId="20577"/>
          <ac:spMkLst>
            <pc:docMk/>
            <pc:sldMk cId="3810873443" sldId="592"/>
            <ac:spMk id="2" creationId="{F44521CA-3948-4DC8-00B6-E320313C762C}"/>
          </ac:spMkLst>
        </pc:spChg>
        <pc:spChg chg="mod">
          <ac:chgData name="Alessandro Montanari" userId="0bf9b079-88e0-4b9d-8ddb-0359bfe602aa" providerId="ADAL" clId="{0F28F7B3-D006-44ED-A16E-79BDA4422017}" dt="2025-11-11T07:53:56.028" v="8402" actId="1036"/>
          <ac:spMkLst>
            <pc:docMk/>
            <pc:sldMk cId="3810873443" sldId="592"/>
            <ac:spMk id="3" creationId="{282801A0-D286-926A-79FF-6327CD05D815}"/>
          </ac:spMkLst>
        </pc:spChg>
        <pc:spChg chg="add mod">
          <ac:chgData name="Alessandro Montanari" userId="0bf9b079-88e0-4b9d-8ddb-0359bfe602aa" providerId="ADAL" clId="{0F28F7B3-D006-44ED-A16E-79BDA4422017}" dt="2025-11-11T05:01:19.707" v="8386" actId="1076"/>
          <ac:spMkLst>
            <pc:docMk/>
            <pc:sldMk cId="3810873443" sldId="592"/>
            <ac:spMk id="7" creationId="{54AA0CF5-CAD4-CC6A-7EC8-882BE9F4AC95}"/>
          </ac:spMkLst>
        </pc:spChg>
        <pc:picChg chg="add mod">
          <ac:chgData name="Alessandro Montanari" userId="0bf9b079-88e0-4b9d-8ddb-0359bfe602aa" providerId="ADAL" clId="{0F28F7B3-D006-44ED-A16E-79BDA4422017}" dt="2025-11-11T04:50:16.072" v="8354" actId="1076"/>
          <ac:picMkLst>
            <pc:docMk/>
            <pc:sldMk cId="3810873443" sldId="592"/>
            <ac:picMk id="5" creationId="{003C1CB5-14A1-F690-B65F-980475D9E82B}"/>
          </ac:picMkLst>
        </pc:picChg>
        <pc:picChg chg="add mod">
          <ac:chgData name="Alessandro Montanari" userId="0bf9b079-88e0-4b9d-8ddb-0359bfe602aa" providerId="ADAL" clId="{0F28F7B3-D006-44ED-A16E-79BDA4422017}" dt="2025-11-11T05:01:24.397" v="8387" actId="1076"/>
          <ac:picMkLst>
            <pc:docMk/>
            <pc:sldMk cId="3810873443" sldId="592"/>
            <ac:picMk id="6" creationId="{037FF086-4CBD-E753-5FAF-854F522D0E2E}"/>
          </ac:picMkLst>
        </pc:picChg>
        <pc:picChg chg="add mod modCrop">
          <ac:chgData name="Alessandro Montanari" userId="0bf9b079-88e0-4b9d-8ddb-0359bfe602aa" providerId="ADAL" clId="{0F28F7B3-D006-44ED-A16E-79BDA4422017}" dt="2025-11-11T04:50:33.498" v="8358" actId="1076"/>
          <ac:picMkLst>
            <pc:docMk/>
            <pc:sldMk cId="3810873443" sldId="592"/>
            <ac:picMk id="8" creationId="{EAEB9E39-00AE-3123-51F7-92364E6D2E04}"/>
          </ac:picMkLst>
        </pc:picChg>
        <pc:picChg chg="add mod">
          <ac:chgData name="Alessandro Montanari" userId="0bf9b079-88e0-4b9d-8ddb-0359bfe602aa" providerId="ADAL" clId="{0F28F7B3-D006-44ED-A16E-79BDA4422017}" dt="2025-11-11T05:01:00.489" v="8385" actId="1076"/>
          <ac:picMkLst>
            <pc:docMk/>
            <pc:sldMk cId="3810873443" sldId="592"/>
            <ac:picMk id="9" creationId="{D1AC6BF5-9711-399A-14F3-4F09A88751C3}"/>
          </ac:picMkLst>
        </pc:picChg>
      </pc:sldChg>
      <pc:sldChg chg="addSp modSp new mod">
        <pc:chgData name="Alessandro Montanari" userId="0bf9b079-88e0-4b9d-8ddb-0359bfe602aa" providerId="ADAL" clId="{0F28F7B3-D006-44ED-A16E-79BDA4422017}" dt="2025-11-11T07:55:52.152" v="8473" actId="1076"/>
        <pc:sldMkLst>
          <pc:docMk/>
          <pc:sldMk cId="304793704" sldId="593"/>
        </pc:sldMkLst>
        <pc:spChg chg="mod">
          <ac:chgData name="Alessandro Montanari" userId="0bf9b079-88e0-4b9d-8ddb-0359bfe602aa" providerId="ADAL" clId="{0F28F7B3-D006-44ED-A16E-79BDA4422017}" dt="2025-11-11T02:51:20.820" v="6327" actId="20577"/>
          <ac:spMkLst>
            <pc:docMk/>
            <pc:sldMk cId="304793704" sldId="593"/>
            <ac:spMk id="2" creationId="{B99B15E4-34AD-7F5A-CD00-A98C44B63C5F}"/>
          </ac:spMkLst>
        </pc:spChg>
        <pc:spChg chg="mod">
          <ac:chgData name="Alessandro Montanari" userId="0bf9b079-88e0-4b9d-8ddb-0359bfe602aa" providerId="ADAL" clId="{0F28F7B3-D006-44ED-A16E-79BDA4422017}" dt="2025-11-11T07:55:36.205" v="8472" actId="20577"/>
          <ac:spMkLst>
            <pc:docMk/>
            <pc:sldMk cId="304793704" sldId="593"/>
            <ac:spMk id="3" creationId="{76A941BC-506F-E9EB-2E78-D5EBDA0C4693}"/>
          </ac:spMkLst>
        </pc:spChg>
        <pc:picChg chg="add mod">
          <ac:chgData name="Alessandro Montanari" userId="0bf9b079-88e0-4b9d-8ddb-0359bfe602aa" providerId="ADAL" clId="{0F28F7B3-D006-44ED-A16E-79BDA4422017}" dt="2025-11-11T07:55:52.152" v="8473" actId="1076"/>
          <ac:picMkLst>
            <pc:docMk/>
            <pc:sldMk cId="304793704" sldId="593"/>
            <ac:picMk id="5" creationId="{D3328CEA-57F4-2420-12DD-033F098CE448}"/>
          </ac:picMkLst>
        </pc:picChg>
      </pc:sldChg>
      <pc:sldChg chg="addSp delSp modSp new mod">
        <pc:chgData name="Alessandro Montanari" userId="0bf9b079-88e0-4b9d-8ddb-0359bfe602aa" providerId="ADAL" clId="{0F28F7B3-D006-44ED-A16E-79BDA4422017}" dt="2025-11-11T08:06:24.610" v="8516" actId="20577"/>
        <pc:sldMkLst>
          <pc:docMk/>
          <pc:sldMk cId="2711461892" sldId="594"/>
        </pc:sldMkLst>
        <pc:spChg chg="mod">
          <ac:chgData name="Alessandro Montanari" userId="0bf9b079-88e0-4b9d-8ddb-0359bfe602aa" providerId="ADAL" clId="{0F28F7B3-D006-44ED-A16E-79BDA4422017}" dt="2025-11-11T03:05:39.883" v="6799" actId="20577"/>
          <ac:spMkLst>
            <pc:docMk/>
            <pc:sldMk cId="2711461892" sldId="594"/>
            <ac:spMk id="2" creationId="{BE0C7B76-0832-0870-0A1D-AD036B2F9859}"/>
          </ac:spMkLst>
        </pc:spChg>
        <pc:spChg chg="mod">
          <ac:chgData name="Alessandro Montanari" userId="0bf9b079-88e0-4b9d-8ddb-0359bfe602aa" providerId="ADAL" clId="{0F28F7B3-D006-44ED-A16E-79BDA4422017}" dt="2025-11-11T08:06:24.610" v="8516" actId="20577"/>
          <ac:spMkLst>
            <pc:docMk/>
            <pc:sldMk cId="2711461892" sldId="594"/>
            <ac:spMk id="3" creationId="{45DA6DC2-A3FB-6509-A756-1B772D5A4669}"/>
          </ac:spMkLst>
        </pc:spChg>
        <pc:spChg chg="mod">
          <ac:chgData name="Alessandro Montanari" userId="0bf9b079-88e0-4b9d-8ddb-0359bfe602aa" providerId="ADAL" clId="{0F28F7B3-D006-44ED-A16E-79BDA4422017}" dt="2025-11-11T04:16:37.484" v="8220"/>
          <ac:spMkLst>
            <pc:docMk/>
            <pc:sldMk cId="2711461892" sldId="594"/>
            <ac:spMk id="26" creationId="{F6A2FAFE-6DB2-C0D6-12CC-72F75C5B717D}"/>
          </ac:spMkLst>
        </pc:spChg>
        <pc:spChg chg="mod">
          <ac:chgData name="Alessandro Montanari" userId="0bf9b079-88e0-4b9d-8ddb-0359bfe602aa" providerId="ADAL" clId="{0F28F7B3-D006-44ED-A16E-79BDA4422017}" dt="2025-11-11T04:16:37.484" v="8220"/>
          <ac:spMkLst>
            <pc:docMk/>
            <pc:sldMk cId="2711461892" sldId="594"/>
            <ac:spMk id="39" creationId="{1BED3479-1CBB-5571-706D-599E87B9C806}"/>
          </ac:spMkLst>
        </pc:spChg>
        <pc:spChg chg="mod">
          <ac:chgData name="Alessandro Montanari" userId="0bf9b079-88e0-4b9d-8ddb-0359bfe602aa" providerId="ADAL" clId="{0F28F7B3-D006-44ED-A16E-79BDA4422017}" dt="2025-11-11T04:16:37.484" v="8220"/>
          <ac:spMkLst>
            <pc:docMk/>
            <pc:sldMk cId="2711461892" sldId="594"/>
            <ac:spMk id="40" creationId="{5C1F037B-11DE-A471-10E5-263975DEBADE}"/>
          </ac:spMkLst>
        </pc:spChg>
        <pc:spChg chg="mod">
          <ac:chgData name="Alessandro Montanari" userId="0bf9b079-88e0-4b9d-8ddb-0359bfe602aa" providerId="ADAL" clId="{0F28F7B3-D006-44ED-A16E-79BDA4422017}" dt="2025-11-11T04:16:37.484" v="8220"/>
          <ac:spMkLst>
            <pc:docMk/>
            <pc:sldMk cId="2711461892" sldId="594"/>
            <ac:spMk id="45" creationId="{CD2FF226-0A2D-8408-F2D3-F8F376819447}"/>
          </ac:spMkLst>
        </pc:spChg>
        <pc:spChg chg="mod">
          <ac:chgData name="Alessandro Montanari" userId="0bf9b079-88e0-4b9d-8ddb-0359bfe602aa" providerId="ADAL" clId="{0F28F7B3-D006-44ED-A16E-79BDA4422017}" dt="2025-11-11T04:16:37.484" v="8220"/>
          <ac:spMkLst>
            <pc:docMk/>
            <pc:sldMk cId="2711461892" sldId="594"/>
            <ac:spMk id="50" creationId="{D0858B46-D583-6875-8881-AF1077A1F8FB}"/>
          </ac:spMkLst>
        </pc:spChg>
        <pc:spChg chg="mod">
          <ac:chgData name="Alessandro Montanari" userId="0bf9b079-88e0-4b9d-8ddb-0359bfe602aa" providerId="ADAL" clId="{0F28F7B3-D006-44ED-A16E-79BDA4422017}" dt="2025-11-11T04:16:37.484" v="8220"/>
          <ac:spMkLst>
            <pc:docMk/>
            <pc:sldMk cId="2711461892" sldId="594"/>
            <ac:spMk id="55" creationId="{4BD8BB59-EF90-77A5-D1A4-66347FF39212}"/>
          </ac:spMkLst>
        </pc:spChg>
        <pc:spChg chg="mod">
          <ac:chgData name="Alessandro Montanari" userId="0bf9b079-88e0-4b9d-8ddb-0359bfe602aa" providerId="ADAL" clId="{0F28F7B3-D006-44ED-A16E-79BDA4422017}" dt="2025-11-11T04:16:37.484" v="8220"/>
          <ac:spMkLst>
            <pc:docMk/>
            <pc:sldMk cId="2711461892" sldId="594"/>
            <ac:spMk id="56" creationId="{D86A93AC-D27F-0281-8BAF-3B0F0D1C96FC}"/>
          </ac:spMkLst>
        </pc:spChg>
        <pc:spChg chg="mod">
          <ac:chgData name="Alessandro Montanari" userId="0bf9b079-88e0-4b9d-8ddb-0359bfe602aa" providerId="ADAL" clId="{0F28F7B3-D006-44ED-A16E-79BDA4422017}" dt="2025-11-11T04:16:37.484" v="8220"/>
          <ac:spMkLst>
            <pc:docMk/>
            <pc:sldMk cId="2711461892" sldId="594"/>
            <ac:spMk id="61" creationId="{505589D8-E76A-E4DB-C077-84144B68E3BC}"/>
          </ac:spMkLst>
        </pc:spChg>
        <pc:spChg chg="mod">
          <ac:chgData name="Alessandro Montanari" userId="0bf9b079-88e0-4b9d-8ddb-0359bfe602aa" providerId="ADAL" clId="{0F28F7B3-D006-44ED-A16E-79BDA4422017}" dt="2025-11-11T04:16:37.484" v="8220"/>
          <ac:spMkLst>
            <pc:docMk/>
            <pc:sldMk cId="2711461892" sldId="594"/>
            <ac:spMk id="62" creationId="{AEA703DF-0388-D8F2-297B-85F3B977D5D9}"/>
          </ac:spMkLst>
        </pc:spChg>
        <pc:spChg chg="mod">
          <ac:chgData name="Alessandro Montanari" userId="0bf9b079-88e0-4b9d-8ddb-0359bfe602aa" providerId="ADAL" clId="{0F28F7B3-D006-44ED-A16E-79BDA4422017}" dt="2025-11-11T04:16:37.484" v="8220"/>
          <ac:spMkLst>
            <pc:docMk/>
            <pc:sldMk cId="2711461892" sldId="594"/>
            <ac:spMk id="64" creationId="{348F99F7-7686-E1C4-5867-5B2C85C47831}"/>
          </ac:spMkLst>
        </pc:spChg>
        <pc:spChg chg="add mod">
          <ac:chgData name="Alessandro Montanari" userId="0bf9b079-88e0-4b9d-8ddb-0359bfe602aa" providerId="ADAL" clId="{0F28F7B3-D006-44ED-A16E-79BDA4422017}" dt="2025-11-11T04:19:30.927" v="8257" actId="1076"/>
          <ac:spMkLst>
            <pc:docMk/>
            <pc:sldMk cId="2711461892" sldId="594"/>
            <ac:spMk id="71" creationId="{056B5CD3-9A2C-DE26-2D73-7F21C724F45A}"/>
          </ac:spMkLst>
        </pc:spChg>
        <pc:grpChg chg="mod">
          <ac:chgData name="Alessandro Montanari" userId="0bf9b079-88e0-4b9d-8ddb-0359bfe602aa" providerId="ADAL" clId="{0F28F7B3-D006-44ED-A16E-79BDA4422017}" dt="2025-11-11T04:19:17.767" v="8253" actId="1076"/>
          <ac:grpSpMkLst>
            <pc:docMk/>
            <pc:sldMk cId="2711461892" sldId="594"/>
            <ac:grpSpMk id="5" creationId="{199F8540-BEC3-DD72-CC64-D31228C6C630}"/>
          </ac:grpSpMkLst>
        </pc:grpChg>
        <pc:picChg chg="add mod">
          <ac:chgData name="Alessandro Montanari" userId="0bf9b079-88e0-4b9d-8ddb-0359bfe602aa" providerId="ADAL" clId="{0F28F7B3-D006-44ED-A16E-79BDA4422017}" dt="2025-11-11T04:19:22.672" v="8256" actId="1076"/>
          <ac:picMkLst>
            <pc:docMk/>
            <pc:sldMk cId="2711461892" sldId="594"/>
            <ac:picMk id="67" creationId="{7B4FF278-EE6E-F7EB-FC66-6F5A076BC556}"/>
          </ac:picMkLst>
        </pc:picChg>
        <pc:picChg chg="add del mod">
          <ac:chgData name="Alessandro Montanari" userId="0bf9b079-88e0-4b9d-8ddb-0359bfe602aa" providerId="ADAL" clId="{0F28F7B3-D006-44ED-A16E-79BDA4422017}" dt="2025-11-11T04:19:10.024" v="8250" actId="478"/>
          <ac:picMkLst>
            <pc:docMk/>
            <pc:sldMk cId="2711461892" sldId="594"/>
            <ac:picMk id="68" creationId="{6387AA8A-D63E-00E3-C11B-8004F7DA2C4F}"/>
          </ac:picMkLst>
        </pc:picChg>
        <pc:picChg chg="add mod">
          <ac:chgData name="Alessandro Montanari" userId="0bf9b079-88e0-4b9d-8ddb-0359bfe602aa" providerId="ADAL" clId="{0F28F7B3-D006-44ED-A16E-79BDA4422017}" dt="2025-11-11T04:19:21.207" v="8255" actId="1076"/>
          <ac:picMkLst>
            <pc:docMk/>
            <pc:sldMk cId="2711461892" sldId="594"/>
            <ac:picMk id="69" creationId="{FCB36A31-5920-826B-DD3D-D69CCA79507C}"/>
          </ac:picMkLst>
        </pc:picChg>
        <pc:picChg chg="add mod">
          <ac:chgData name="Alessandro Montanari" userId="0bf9b079-88e0-4b9d-8ddb-0359bfe602aa" providerId="ADAL" clId="{0F28F7B3-D006-44ED-A16E-79BDA4422017}" dt="2025-11-11T04:19:30.927" v="8257" actId="1076"/>
          <ac:picMkLst>
            <pc:docMk/>
            <pc:sldMk cId="2711461892" sldId="594"/>
            <ac:picMk id="70" creationId="{F276BFFE-A721-A06B-5C17-0F9545609EAF}"/>
          </ac:picMkLst>
        </pc:picChg>
      </pc:sldChg>
      <pc:sldChg chg="addSp modSp new mod">
        <pc:chgData name="Alessandro Montanari" userId="0bf9b079-88e0-4b9d-8ddb-0359bfe602aa" providerId="ADAL" clId="{0F28F7B3-D006-44ED-A16E-79BDA4422017}" dt="2025-11-11T08:07:16.171" v="8539" actId="20577"/>
        <pc:sldMkLst>
          <pc:docMk/>
          <pc:sldMk cId="830594890" sldId="595"/>
        </pc:sldMkLst>
        <pc:spChg chg="mod">
          <ac:chgData name="Alessandro Montanari" userId="0bf9b079-88e0-4b9d-8ddb-0359bfe602aa" providerId="ADAL" clId="{0F28F7B3-D006-44ED-A16E-79BDA4422017}" dt="2025-11-11T03:24:57.032" v="7591" actId="20577"/>
          <ac:spMkLst>
            <pc:docMk/>
            <pc:sldMk cId="830594890" sldId="595"/>
            <ac:spMk id="2" creationId="{14C65E2E-7002-243A-F967-F71ABBE92623}"/>
          </ac:spMkLst>
        </pc:spChg>
        <pc:spChg chg="mod">
          <ac:chgData name="Alessandro Montanari" userId="0bf9b079-88e0-4b9d-8ddb-0359bfe602aa" providerId="ADAL" clId="{0F28F7B3-D006-44ED-A16E-79BDA4422017}" dt="2025-11-11T08:07:16.171" v="8539" actId="20577"/>
          <ac:spMkLst>
            <pc:docMk/>
            <pc:sldMk cId="830594890" sldId="595"/>
            <ac:spMk id="3" creationId="{890B6905-AD9A-CA77-9DB5-882EE2A2D872}"/>
          </ac:spMkLst>
        </pc:spChg>
        <pc:picChg chg="add mod">
          <ac:chgData name="Alessandro Montanari" userId="0bf9b079-88e0-4b9d-8ddb-0359bfe602aa" providerId="ADAL" clId="{0F28F7B3-D006-44ED-A16E-79BDA4422017}" dt="2025-11-11T05:13:27.516" v="8401" actId="14100"/>
          <ac:picMkLst>
            <pc:docMk/>
            <pc:sldMk cId="830594890" sldId="595"/>
            <ac:picMk id="5" creationId="{643F5DE3-37B8-5BBC-2391-9C0842B434E8}"/>
          </ac:picMkLst>
        </pc:picChg>
      </pc:sldChg>
      <pc:sldChg chg="new del">
        <pc:chgData name="Alessandro Montanari" userId="0bf9b079-88e0-4b9d-8ddb-0359bfe602aa" providerId="ADAL" clId="{0F28F7B3-D006-44ED-A16E-79BDA4422017}" dt="2025-11-11T04:20:27.793" v="8272" actId="47"/>
        <pc:sldMkLst>
          <pc:docMk/>
          <pc:sldMk cId="3221296985" sldId="596"/>
        </pc:sldMkLst>
      </pc:sldChg>
      <pc:sldChg chg="addSp delSp modSp new mod ord">
        <pc:chgData name="Alessandro Montanari" userId="0bf9b079-88e0-4b9d-8ddb-0359bfe602aa" providerId="ADAL" clId="{0F28F7B3-D006-44ED-A16E-79BDA4422017}" dt="2025-11-11T04:12:47.297" v="8209" actId="14100"/>
        <pc:sldMkLst>
          <pc:docMk/>
          <pc:sldMk cId="2153482763" sldId="597"/>
        </pc:sldMkLst>
        <pc:spChg chg="mod">
          <ac:chgData name="Alessandro Montanari" userId="0bf9b079-88e0-4b9d-8ddb-0359bfe602aa" providerId="ADAL" clId="{0F28F7B3-D006-44ED-A16E-79BDA4422017}" dt="2025-11-11T03:33:18.910" v="7691" actId="27636"/>
          <ac:spMkLst>
            <pc:docMk/>
            <pc:sldMk cId="2153482763" sldId="597"/>
            <ac:spMk id="2" creationId="{EFC8926A-21F8-4416-83CF-662BB7451BB8}"/>
          </ac:spMkLst>
        </pc:spChg>
        <pc:spChg chg="del">
          <ac:chgData name="Alessandro Montanari" userId="0bf9b079-88e0-4b9d-8ddb-0359bfe602aa" providerId="ADAL" clId="{0F28F7B3-D006-44ED-A16E-79BDA4422017}" dt="2025-11-11T03:28:16.805" v="7613" actId="478"/>
          <ac:spMkLst>
            <pc:docMk/>
            <pc:sldMk cId="2153482763" sldId="597"/>
            <ac:spMk id="3" creationId="{5F2E9993-39A4-0AC6-9333-CFFDD01D00F4}"/>
          </ac:spMkLst>
        </pc:spChg>
        <pc:spChg chg="add mod">
          <ac:chgData name="Alessandro Montanari" userId="0bf9b079-88e0-4b9d-8ddb-0359bfe602aa" providerId="ADAL" clId="{0F28F7B3-D006-44ED-A16E-79BDA4422017}" dt="2025-11-11T04:12:24.992" v="8201" actId="1076"/>
          <ac:spMkLst>
            <pc:docMk/>
            <pc:sldMk cId="2153482763" sldId="597"/>
            <ac:spMk id="8" creationId="{F3FA41E2-57F5-74AA-68B0-72FE06EFF43B}"/>
          </ac:spMkLst>
        </pc:spChg>
        <pc:picChg chg="add mod ord modCrop">
          <ac:chgData name="Alessandro Montanari" userId="0bf9b079-88e0-4b9d-8ddb-0359bfe602aa" providerId="ADAL" clId="{0F28F7B3-D006-44ED-A16E-79BDA4422017}" dt="2025-11-11T04:04:57.600" v="8146" actId="1076"/>
          <ac:picMkLst>
            <pc:docMk/>
            <pc:sldMk cId="2153482763" sldId="597"/>
            <ac:picMk id="5" creationId="{631770E6-5D3B-C202-7DDE-3964081BA222}"/>
          </ac:picMkLst>
        </pc:picChg>
        <pc:picChg chg="add mod">
          <ac:chgData name="Alessandro Montanari" userId="0bf9b079-88e0-4b9d-8ddb-0359bfe602aa" providerId="ADAL" clId="{0F28F7B3-D006-44ED-A16E-79BDA4422017}" dt="2025-11-11T04:12:36.882" v="8206" actId="14100"/>
          <ac:picMkLst>
            <pc:docMk/>
            <pc:sldMk cId="2153482763" sldId="597"/>
            <ac:picMk id="6" creationId="{6CF1EDEC-31FD-2762-5BCB-D6E28BFD41C3}"/>
          </ac:picMkLst>
        </pc:picChg>
        <pc:picChg chg="add del mod">
          <ac:chgData name="Alessandro Montanari" userId="0bf9b079-88e0-4b9d-8ddb-0359bfe602aa" providerId="ADAL" clId="{0F28F7B3-D006-44ED-A16E-79BDA4422017}" dt="2025-11-11T03:32:25.802" v="7638" actId="478"/>
          <ac:picMkLst>
            <pc:docMk/>
            <pc:sldMk cId="2153482763" sldId="597"/>
            <ac:picMk id="7" creationId="{DEC7E850-679D-BD2D-4645-ACE35A7394DF}"/>
          </ac:picMkLst>
        </pc:picChg>
        <pc:picChg chg="add mod modCrop">
          <ac:chgData name="Alessandro Montanari" userId="0bf9b079-88e0-4b9d-8ddb-0359bfe602aa" providerId="ADAL" clId="{0F28F7B3-D006-44ED-A16E-79BDA4422017}" dt="2025-11-11T04:04:54.314" v="8145" actId="1076"/>
          <ac:picMkLst>
            <pc:docMk/>
            <pc:sldMk cId="2153482763" sldId="597"/>
            <ac:picMk id="9" creationId="{39CD2658-BD17-434D-4C14-60CB47DB8A25}"/>
          </ac:picMkLst>
        </pc:picChg>
        <pc:picChg chg="add mod">
          <ac:chgData name="Alessandro Montanari" userId="0bf9b079-88e0-4b9d-8ddb-0359bfe602aa" providerId="ADAL" clId="{0F28F7B3-D006-44ED-A16E-79BDA4422017}" dt="2025-11-11T04:12:47.297" v="8209" actId="14100"/>
          <ac:picMkLst>
            <pc:docMk/>
            <pc:sldMk cId="2153482763" sldId="597"/>
            <ac:picMk id="10" creationId="{094A1A22-DBC8-B930-05CD-17C63C9F7090}"/>
          </ac:picMkLst>
        </pc:picChg>
        <pc:picChg chg="add mod modCrop">
          <ac:chgData name="Alessandro Montanari" userId="0bf9b079-88e0-4b9d-8ddb-0359bfe602aa" providerId="ADAL" clId="{0F28F7B3-D006-44ED-A16E-79BDA4422017}" dt="2025-11-11T04:05:00.973" v="8147" actId="1076"/>
          <ac:picMkLst>
            <pc:docMk/>
            <pc:sldMk cId="2153482763" sldId="597"/>
            <ac:picMk id="32" creationId="{8B464B10-69B9-15AB-7EFA-6C40479A6052}"/>
          </ac:picMkLst>
        </pc:picChg>
      </pc:sldChg>
      <pc:sldChg chg="addSp delSp modSp new mod ord">
        <pc:chgData name="Alessandro Montanari" userId="0bf9b079-88e0-4b9d-8ddb-0359bfe602aa" providerId="ADAL" clId="{0F28F7B3-D006-44ED-A16E-79BDA4422017}" dt="2025-11-11T03:46:46.756" v="7890" actId="14100"/>
        <pc:sldMkLst>
          <pc:docMk/>
          <pc:sldMk cId="4190659436" sldId="598"/>
        </pc:sldMkLst>
        <pc:spChg chg="mod">
          <ac:chgData name="Alessandro Montanari" userId="0bf9b079-88e0-4b9d-8ddb-0359bfe602aa" providerId="ADAL" clId="{0F28F7B3-D006-44ED-A16E-79BDA4422017}" dt="2025-11-11T03:36:11.454" v="7760" actId="20577"/>
          <ac:spMkLst>
            <pc:docMk/>
            <pc:sldMk cId="4190659436" sldId="598"/>
            <ac:spMk id="2" creationId="{52E0974E-36A7-F9D9-4C34-C13E2F1EC13D}"/>
          </ac:spMkLst>
        </pc:spChg>
        <pc:spChg chg="del">
          <ac:chgData name="Alessandro Montanari" userId="0bf9b079-88e0-4b9d-8ddb-0359bfe602aa" providerId="ADAL" clId="{0F28F7B3-D006-44ED-A16E-79BDA4422017}" dt="2025-11-11T03:35:27.632" v="7732" actId="478"/>
          <ac:spMkLst>
            <pc:docMk/>
            <pc:sldMk cId="4190659436" sldId="598"/>
            <ac:spMk id="3" creationId="{EFFB3DF2-E94E-85C9-D4C7-6712FB062097}"/>
          </ac:spMkLst>
        </pc:spChg>
        <pc:spChg chg="add mod">
          <ac:chgData name="Alessandro Montanari" userId="0bf9b079-88e0-4b9d-8ddb-0359bfe602aa" providerId="ADAL" clId="{0F28F7B3-D006-44ED-A16E-79BDA4422017}" dt="2025-11-11T03:37:40.613" v="7768" actId="1076"/>
          <ac:spMkLst>
            <pc:docMk/>
            <pc:sldMk cId="4190659436" sldId="598"/>
            <ac:spMk id="5" creationId="{A297A8BF-CD3A-0BC8-261B-3278C42F0B1E}"/>
          </ac:spMkLst>
        </pc:spChg>
        <pc:spChg chg="add del mod">
          <ac:chgData name="Alessandro Montanari" userId="0bf9b079-88e0-4b9d-8ddb-0359bfe602aa" providerId="ADAL" clId="{0F28F7B3-D006-44ED-A16E-79BDA4422017}" dt="2025-11-11T03:37:34.352" v="7767" actId="478"/>
          <ac:spMkLst>
            <pc:docMk/>
            <pc:sldMk cId="4190659436" sldId="598"/>
            <ac:spMk id="6" creationId="{065F6606-237F-D7FF-3D05-8DF67282C5B7}"/>
          </ac:spMkLst>
        </pc:spChg>
        <pc:picChg chg="add mod">
          <ac:chgData name="Alessandro Montanari" userId="0bf9b079-88e0-4b9d-8ddb-0359bfe602aa" providerId="ADAL" clId="{0F28F7B3-D006-44ED-A16E-79BDA4422017}" dt="2025-11-11T03:46:46.756" v="7890" actId="14100"/>
          <ac:picMkLst>
            <pc:docMk/>
            <pc:sldMk cId="4190659436" sldId="598"/>
            <ac:picMk id="7" creationId="{32397A06-3AFF-AB41-D3D7-0528FDE33C88}"/>
          </ac:picMkLst>
        </pc:picChg>
        <pc:picChg chg="add mod">
          <ac:chgData name="Alessandro Montanari" userId="0bf9b079-88e0-4b9d-8ddb-0359bfe602aa" providerId="ADAL" clId="{0F28F7B3-D006-44ED-A16E-79BDA4422017}" dt="2025-11-11T03:46:42.796" v="7889" actId="1076"/>
          <ac:picMkLst>
            <pc:docMk/>
            <pc:sldMk cId="4190659436" sldId="598"/>
            <ac:picMk id="8" creationId="{84F0E926-79FC-86CE-C475-D1D45298055A}"/>
          </ac:picMkLst>
        </pc:picChg>
      </pc:sldChg>
      <pc:sldChg chg="delSp modSp new del mod">
        <pc:chgData name="Alessandro Montanari" userId="0bf9b079-88e0-4b9d-8ddb-0359bfe602aa" providerId="ADAL" clId="{0F28F7B3-D006-44ED-A16E-79BDA4422017}" dt="2025-11-11T03:53:41.203" v="8009" actId="47"/>
        <pc:sldMkLst>
          <pc:docMk/>
          <pc:sldMk cId="1326796366" sldId="599"/>
        </pc:sldMkLst>
        <pc:spChg chg="mod">
          <ac:chgData name="Alessandro Montanari" userId="0bf9b079-88e0-4b9d-8ddb-0359bfe602aa" providerId="ADAL" clId="{0F28F7B3-D006-44ED-A16E-79BDA4422017}" dt="2025-11-11T03:52:19.024" v="7987" actId="1076"/>
          <ac:spMkLst>
            <pc:docMk/>
            <pc:sldMk cId="1326796366" sldId="599"/>
            <ac:spMk id="2" creationId="{09ADB035-D458-D7F1-A8E8-803D1F924502}"/>
          </ac:spMkLst>
        </pc:spChg>
        <pc:spChg chg="del">
          <ac:chgData name="Alessandro Montanari" userId="0bf9b079-88e0-4b9d-8ddb-0359bfe602aa" providerId="ADAL" clId="{0F28F7B3-D006-44ED-A16E-79BDA4422017}" dt="2025-11-11T03:48:12.686" v="7900" actId="478"/>
          <ac:spMkLst>
            <pc:docMk/>
            <pc:sldMk cId="1326796366" sldId="599"/>
            <ac:spMk id="3" creationId="{CD8ACD73-D477-BB0A-7DFC-895485F24788}"/>
          </ac:spMkLst>
        </pc:spChg>
      </pc:sldChg>
      <pc:sldMasterChg chg="addSp delSp modSp mod">
        <pc:chgData name="Alessandro Montanari" userId="0bf9b079-88e0-4b9d-8ddb-0359bfe602aa" providerId="ADAL" clId="{0F28F7B3-D006-44ED-A16E-79BDA4422017}" dt="2025-11-11T04:21:19.253" v="8279" actId="1035"/>
        <pc:sldMasterMkLst>
          <pc:docMk/>
          <pc:sldMasterMk cId="0" sldId="2147483661"/>
        </pc:sldMasterMkLst>
        <pc:picChg chg="add mod">
          <ac:chgData name="Alessandro Montanari" userId="0bf9b079-88e0-4b9d-8ddb-0359bfe602aa" providerId="ADAL" clId="{0F28F7B3-D006-44ED-A16E-79BDA4422017}" dt="2025-11-11T04:21:19.253" v="8279" actId="1035"/>
          <ac:picMkLst>
            <pc:docMk/>
            <pc:sldMasterMk cId="0" sldId="2147483661"/>
            <ac:picMk id="2" creationId="{484FBB8F-E083-BF09-B642-7D0EFDEFD5D0}"/>
          </ac:picMkLst>
        </pc:picChg>
        <pc:picChg chg="del">
          <ac:chgData name="Alessandro Montanari" userId="0bf9b079-88e0-4b9d-8ddb-0359bfe602aa" providerId="ADAL" clId="{0F28F7B3-D006-44ED-A16E-79BDA4422017}" dt="2025-11-10T23:44:51.010" v="4766" actId="478"/>
          <ac:picMkLst>
            <pc:docMk/>
            <pc:sldMasterMk cId="0" sldId="2147483661"/>
            <ac:picMk id="3" creationId="{AD808E7B-E27D-EC39-F32F-0E5A891D891F}"/>
          </ac:picMkLst>
        </pc:picChg>
        <pc:cxnChg chg="mod">
          <ac:chgData name="Alessandro Montanari" userId="0bf9b079-88e0-4b9d-8ddb-0359bfe602aa" providerId="ADAL" clId="{0F28F7B3-D006-44ED-A16E-79BDA4422017}" dt="2025-11-10T23:45:30.628" v="4773" actId="1035"/>
          <ac:cxnSpMkLst>
            <pc:docMk/>
            <pc:sldMasterMk cId="0" sldId="2147483661"/>
            <ac:cxnSpMk id="7" creationId="{00000000-0000-0000-0000-000000000000}"/>
          </ac:cxnSpMkLst>
        </pc:cxn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770536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99B34B1-23BE-4AE5-8048-1B0ACDDEA6D9}"/>
              </a:ext>
            </a:extLst>
          </p:cNvPr>
          <p:cNvCxnSpPr>
            <a:cxnSpLocks/>
          </p:cNvCxnSpPr>
          <p:nvPr userDrawn="1"/>
        </p:nvCxnSpPr>
        <p:spPr>
          <a:xfrm>
            <a:off x="206152" y="389109"/>
            <a:ext cx="11611778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2">
            <a:extLst>
              <a:ext uri="{FF2B5EF4-FFF2-40B4-BE49-F238E27FC236}">
                <a16:creationId xmlns:a16="http://schemas.microsoft.com/office/drawing/2014/main" id="{FE3E1FDE-C1EE-41E3-87A0-2537008BFCE1}"/>
              </a:ext>
            </a:extLst>
          </p:cNvPr>
          <p:cNvGrpSpPr/>
          <p:nvPr userDrawn="1"/>
        </p:nvGrpSpPr>
        <p:grpSpPr>
          <a:xfrm>
            <a:off x="8226174" y="60113"/>
            <a:ext cx="3598105" cy="199542"/>
            <a:chOff x="5136243" y="672026"/>
            <a:chExt cx="3598105" cy="199542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F7C8D61C-31F6-4222-8EEB-B8CC80453A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D278109D-B5FB-4490-95F0-0C8D4DFE59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9830940-82EF-5202-8733-1E655169E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10/21/2025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A65C76-7E26-7247-CB75-FACC930A9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DUNE Italia, Nov 2025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18E993-F406-B684-4704-E3DE1A67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88830" y="94102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10/21/2025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/>
              <a:t>DUNE Italia, Nov 2025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10/21/2025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/>
              <a:t>DUNE Italia, Nov 2025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1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10/21/2025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/>
              <a:t>DUNE Italia, Nov 2025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626745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261400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10/21/2025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/>
              <a:t>DUNE Italia, Nov 2025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10/21/2025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/>
              <a:t>DUNE Italia, Nov 2025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340612"/>
            <a:ext cx="402336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08366"/>
            <a:ext cx="6613023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10/21/2025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/>
              <a:t>DUNE Italia, Nov 2025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26746" y="1206941"/>
            <a:ext cx="4006220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37"/>
            <a:ext cx="109728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839748"/>
            <a:ext cx="10972795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458988"/>
            <a:ext cx="109728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10/21/2025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/>
              <a:t>DUNE Italia, Nov 2025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10/21/2025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6058" y="6542126"/>
            <a:ext cx="1331424" cy="158689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/>
              <a:t>DUNE Italia, Nov 2025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152" y="6542126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258336" y="6268885"/>
            <a:ext cx="11675327" cy="0"/>
          </a:xfrm>
          <a:prstGeom prst="line">
            <a:avLst/>
          </a:prstGeom>
          <a:ln w="41275"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5">
            <a:extLst>
              <a:ext uri="{FF2B5EF4-FFF2-40B4-BE49-F238E27FC236}">
                <a16:creationId xmlns:a16="http://schemas.microsoft.com/office/drawing/2014/main" id="{3B71DABE-DC31-482B-B11C-831EBCDCD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1127" y="6428811"/>
            <a:ext cx="953613" cy="402332"/>
          </a:xfrm>
          <a:prstGeom prst="rect">
            <a:avLst/>
          </a:prstGeom>
        </p:spPr>
      </p:pic>
      <p:pic>
        <p:nvPicPr>
          <p:cNvPr id="2" name="Picture 1" descr="A blue and black logo&#10;&#10;AI-generated content may be incorrect.">
            <a:extLst>
              <a:ext uri="{FF2B5EF4-FFF2-40B4-BE49-F238E27FC236}">
                <a16:creationId xmlns:a16="http://schemas.microsoft.com/office/drawing/2014/main" id="{484FBB8F-E083-BF09-B642-7D0EFDEFD5D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94512" y="6301543"/>
            <a:ext cx="1256615" cy="5681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4" r:id="rId2"/>
    <p:sldLayoutId id="2147483680" r:id="rId3"/>
    <p:sldLayoutId id="2147483681" r:id="rId4"/>
    <p:sldLayoutId id="2147483682" r:id="rId5"/>
    <p:sldLayoutId id="2147483683" r:id="rId6"/>
    <p:sldLayoutId id="2147483685" r:id="rId7"/>
    <p:sldLayoutId id="2147483686" r:id="rId8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1E5D202-F293-479D-B69F-3D2795E1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21" y="1151215"/>
            <a:ext cx="10972800" cy="2541314"/>
          </a:xfrm>
        </p:spPr>
        <p:txBody>
          <a:bodyPr>
            <a:noAutofit/>
          </a:bodyPr>
          <a:lstStyle/>
          <a:p>
            <a:pPr algn="ctr"/>
            <a:r>
              <a:rPr lang="it-IT" sz="5400" dirty="0"/>
              <a:t>GRAIN </a:t>
            </a:r>
            <a:br>
              <a:rPr lang="it-IT" sz="5400" dirty="0"/>
            </a:br>
            <a:r>
              <a:rPr lang="it-IT" sz="5400" dirty="0"/>
              <a:t>Timeline and goals for 2026   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34EAB4D-D8A0-4863-85C0-4EA7377A771D}"/>
              </a:ext>
            </a:extLst>
          </p:cNvPr>
          <p:cNvSpPr txBox="1"/>
          <p:nvPr/>
        </p:nvSpPr>
        <p:spPr>
          <a:xfrm>
            <a:off x="3615700" y="3794886"/>
            <a:ext cx="46902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Alessandro MONTANARI and Lea DI NOTO</a:t>
            </a:r>
          </a:p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On behalf of GRAIN Working Group </a:t>
            </a:r>
          </a:p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DUNE ITALIA </a:t>
            </a:r>
          </a:p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Frascati, 11 November 2025</a:t>
            </a:r>
            <a:endParaRPr lang="it-I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2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B15E4-34AD-7F5A-CD00-A98C44B63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Power consupmtion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941BC-506F-E9EB-2E78-D5EBDA0C469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0370" y="895147"/>
            <a:ext cx="11252031" cy="5286617"/>
          </a:xfrm>
        </p:spPr>
        <p:txBody>
          <a:bodyPr>
            <a:normAutofit/>
          </a:bodyPr>
          <a:lstStyle/>
          <a:p>
            <a:r>
              <a:rPr lang="it-IT" sz="2400" dirty="0"/>
              <a:t>Mockup boards are under development </a:t>
            </a:r>
            <a:r>
              <a:rPr lang="it-IT" sz="2400" i="1" dirty="0"/>
              <a:t>(Bologna)</a:t>
            </a:r>
          </a:p>
          <a:p>
            <a:pPr lvl="1"/>
            <a:r>
              <a:rPr lang="it-IT" sz="2200" dirty="0"/>
              <a:t>Same size of final camera boards</a:t>
            </a:r>
          </a:p>
          <a:p>
            <a:pPr lvl="1"/>
            <a:r>
              <a:rPr lang="en-GB" sz="2200" dirty="0"/>
              <a:t>Voltage regulators</a:t>
            </a:r>
          </a:p>
          <a:p>
            <a:pPr lvl="1"/>
            <a:r>
              <a:rPr lang="en-GB" sz="2200" dirty="0"/>
              <a:t>ASIC power dissipation emulated with resistors</a:t>
            </a:r>
          </a:p>
          <a:p>
            <a:pPr lvl="1"/>
            <a:endParaRPr lang="en-GB" sz="2200" dirty="0"/>
          </a:p>
          <a:p>
            <a:r>
              <a:rPr lang="en-GB" sz="2400" dirty="0"/>
              <a:t>Test in Liquid Nitrogen small </a:t>
            </a:r>
            <a:r>
              <a:rPr lang="en-GB" sz="2400" dirty="0" err="1"/>
              <a:t>dewer</a:t>
            </a:r>
            <a:r>
              <a:rPr lang="en-GB" sz="2400" dirty="0"/>
              <a:t> </a:t>
            </a:r>
            <a:r>
              <a:rPr lang="en-GB" sz="2400" i="1" dirty="0"/>
              <a:t>(Bologna, Genova)</a:t>
            </a:r>
          </a:p>
          <a:p>
            <a:pPr lvl="1"/>
            <a:r>
              <a:rPr lang="en-GB" sz="2200" dirty="0"/>
              <a:t>Voltage regulators </a:t>
            </a:r>
            <a:r>
              <a:rPr lang="en-GB" sz="2200" dirty="0" err="1"/>
              <a:t>cryo</a:t>
            </a:r>
            <a:r>
              <a:rPr lang="en-GB" sz="2200" dirty="0"/>
              <a:t> operation</a:t>
            </a:r>
          </a:p>
          <a:p>
            <a:pPr lvl="1"/>
            <a:r>
              <a:rPr lang="en-GB" sz="2200" dirty="0"/>
              <a:t>Bubble formation</a:t>
            </a:r>
          </a:p>
          <a:p>
            <a:pPr lvl="1"/>
            <a:endParaRPr lang="en-GB" sz="2200" dirty="0"/>
          </a:p>
          <a:p>
            <a:r>
              <a:rPr lang="en-GB" sz="2400" dirty="0"/>
              <a:t>Test inside Inner Vessel at LNL </a:t>
            </a:r>
            <a:r>
              <a:rPr lang="en-GB" sz="2400" i="1" dirty="0"/>
              <a:t>(Bologna, Padova, Genova)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328CEA-57F4-2420-12DD-033F098CE44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302795" y="1438767"/>
            <a:ext cx="3867213" cy="3633310"/>
          </a:xfrm>
          <a:prstGeom prst="rect">
            <a:avLst/>
          </a:prstGeom>
          <a:ln w="0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98554-8914-31D4-BB4A-55F4FA222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3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C7B76-0832-0870-0A1D-AD036B2F9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Low voltage and feedthroughs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6DC2-A3FB-6509-A756-1B772D5A46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9746" y="811132"/>
            <a:ext cx="5585663" cy="5278067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Electric test of feedthoughs </a:t>
            </a:r>
            <a:r>
              <a:rPr lang="it-IT" sz="2400" i="1" dirty="0"/>
              <a:t>(Bologna)</a:t>
            </a:r>
          </a:p>
          <a:p>
            <a:pPr lvl="1"/>
            <a:r>
              <a:rPr lang="it-IT" sz="2200" dirty="0"/>
              <a:t>Signals integrity (LVDS from ASIC)</a:t>
            </a:r>
          </a:p>
          <a:p>
            <a:pPr lvl="1"/>
            <a:r>
              <a:rPr lang="it-IT" sz="2200" dirty="0"/>
              <a:t>High current power lines</a:t>
            </a:r>
          </a:p>
          <a:p>
            <a:pPr lvl="1"/>
            <a:endParaRPr lang="en-GB" sz="2200" dirty="0"/>
          </a:p>
          <a:p>
            <a:r>
              <a:rPr lang="en-GB" sz="2400" dirty="0" err="1"/>
              <a:t>Mockup</a:t>
            </a:r>
            <a:r>
              <a:rPr lang="en-GB" sz="2400" dirty="0"/>
              <a:t> emulating flanges and interconnections between Inner and Outer vessel </a:t>
            </a:r>
            <a:r>
              <a:rPr lang="en-GB" sz="2400" i="1" dirty="0"/>
              <a:t>(Bologna,..)</a:t>
            </a:r>
          </a:p>
          <a:p>
            <a:pPr lvl="1"/>
            <a:r>
              <a:rPr lang="en-GB" sz="2200" dirty="0"/>
              <a:t>Test cabling layout</a:t>
            </a:r>
          </a:p>
          <a:p>
            <a:pPr lvl="1"/>
            <a:r>
              <a:rPr lang="en-GB" sz="2200" dirty="0"/>
              <a:t>Test integration steps</a:t>
            </a:r>
          </a:p>
          <a:p>
            <a:pPr lvl="1"/>
            <a:endParaRPr lang="en-GB" sz="2200" dirty="0"/>
          </a:p>
          <a:p>
            <a:r>
              <a:rPr lang="en-GB" sz="2400" dirty="0"/>
              <a:t>Define power supplies  (for ASIC and </a:t>
            </a:r>
            <a:r>
              <a:rPr lang="en-GB" sz="2400" dirty="0" err="1"/>
              <a:t>SiPMs</a:t>
            </a:r>
            <a:r>
              <a:rPr lang="en-GB" sz="2400" dirty="0"/>
              <a:t> biasing) </a:t>
            </a:r>
            <a:r>
              <a:rPr lang="en-GB" sz="2400" i="1" dirty="0"/>
              <a:t>(Bologna, Genova)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9F8540-BEC3-DD72-CC64-D31228C6C630}"/>
              </a:ext>
            </a:extLst>
          </p:cNvPr>
          <p:cNvGrpSpPr/>
          <p:nvPr/>
        </p:nvGrpSpPr>
        <p:grpSpPr>
          <a:xfrm>
            <a:off x="8147211" y="705603"/>
            <a:ext cx="3384360" cy="3473280"/>
            <a:chOff x="5292000" y="1080000"/>
            <a:chExt cx="3384360" cy="34732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6DC10F4-159F-1E3F-BA83-BA412BC783F0}"/>
                </a:ext>
              </a:extLst>
            </p:cNvPr>
            <p:cNvGrpSpPr/>
            <p:nvPr/>
          </p:nvGrpSpPr>
          <p:grpSpPr>
            <a:xfrm>
              <a:off x="5292000" y="1080000"/>
              <a:ext cx="3384360" cy="3473280"/>
              <a:chOff x="5292000" y="1080000"/>
              <a:chExt cx="3384360" cy="347328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F3B09FA-2AB4-A15F-1271-7E418F3E47FC}"/>
                  </a:ext>
                </a:extLst>
              </p:cNvPr>
              <p:cNvSpPr/>
              <p:nvPr/>
            </p:nvSpPr>
            <p:spPr>
              <a:xfrm>
                <a:off x="5292000" y="1124640"/>
                <a:ext cx="3384360" cy="3384360"/>
              </a:xfrm>
              <a:prstGeom prst="ellipse">
                <a:avLst/>
              </a:prstGeom>
              <a:solidFill>
                <a:srgbClr val="333333"/>
              </a:solidFill>
              <a:ln w="0">
                <a:solidFill>
                  <a:srgbClr val="FFFFF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en-GB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" name="Straight Connector 25">
                <a:extLst>
                  <a:ext uri="{FF2B5EF4-FFF2-40B4-BE49-F238E27FC236}">
                    <a16:creationId xmlns:a16="http://schemas.microsoft.com/office/drawing/2014/main" id="{F6A2FAFE-6DB2-C0D6-12CC-72F75C5B717D}"/>
                  </a:ext>
                </a:extLst>
              </p:cNvPr>
              <p:cNvSpPr/>
              <p:nvPr/>
            </p:nvSpPr>
            <p:spPr>
              <a:xfrm>
                <a:off x="6984360" y="1080000"/>
                <a:ext cx="0" cy="3473280"/>
              </a:xfrm>
              <a:prstGeom prst="line">
                <a:avLst/>
              </a:prstGeom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en-GB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7ED1EE1-ED1F-5EDD-D5A8-8188E1AC3050}"/>
                  </a:ext>
                </a:extLst>
              </p:cNvPr>
              <p:cNvGrpSpPr/>
              <p:nvPr/>
            </p:nvGrpSpPr>
            <p:grpSpPr>
              <a:xfrm>
                <a:off x="5692680" y="2349000"/>
                <a:ext cx="1225080" cy="423360"/>
                <a:chOff x="5692680" y="2349000"/>
                <a:chExt cx="1225080" cy="423360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348F99F7-7686-E1C4-5867-5B2C85C47831}"/>
                    </a:ext>
                  </a:extLst>
                </p:cNvPr>
                <p:cNvSpPr/>
                <p:nvPr/>
              </p:nvSpPr>
              <p:spPr>
                <a:xfrm>
                  <a:off x="5692680" y="234900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3D64B42E-7E1C-A16A-22CC-AB965297E6A8}"/>
                    </a:ext>
                  </a:extLst>
                </p:cNvPr>
                <p:cNvSpPr/>
                <p:nvPr/>
              </p:nvSpPr>
              <p:spPr>
                <a:xfrm>
                  <a:off x="6494400" y="2349000"/>
                  <a:ext cx="423360" cy="42336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08EF046-6379-C324-F086-0F859CE0F11C}"/>
                    </a:ext>
                  </a:extLst>
                </p:cNvPr>
                <p:cNvSpPr/>
                <p:nvPr/>
              </p:nvSpPr>
              <p:spPr>
                <a:xfrm>
                  <a:off x="5904360" y="2349000"/>
                  <a:ext cx="801360" cy="423000"/>
                </a:xfrm>
                <a:prstGeom prst="rect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/>
                  <a:r>
                    <a:rPr lang="en-GB" sz="1800" b="0" u="none" strike="noStrike">
                      <a:solidFill>
                        <a:srgbClr val="000000"/>
                      </a:solidFill>
                      <a:effectLst/>
                      <a:uFillTx/>
                      <a:latin typeface="Arial"/>
                    </a:rPr>
                    <a:t>HD44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A954081-9B36-1983-0E26-4049CA27046D}"/>
                  </a:ext>
                </a:extLst>
              </p:cNvPr>
              <p:cNvGrpSpPr/>
              <p:nvPr/>
            </p:nvGrpSpPr>
            <p:grpSpPr>
              <a:xfrm>
                <a:off x="5693040" y="1837080"/>
                <a:ext cx="1224720" cy="423360"/>
                <a:chOff x="5693040" y="1837080"/>
                <a:chExt cx="1224720" cy="423360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505589D8-E76A-E4DB-C077-84144B68E3BC}"/>
                    </a:ext>
                  </a:extLst>
                </p:cNvPr>
                <p:cNvSpPr/>
                <p:nvPr/>
              </p:nvSpPr>
              <p:spPr>
                <a:xfrm>
                  <a:off x="5693040" y="183708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AEA703DF-0388-D8F2-297B-85F3B977D5D9}"/>
                    </a:ext>
                  </a:extLst>
                </p:cNvPr>
                <p:cNvSpPr/>
                <p:nvPr/>
              </p:nvSpPr>
              <p:spPr>
                <a:xfrm>
                  <a:off x="6494760" y="1837080"/>
                  <a:ext cx="423000" cy="42336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7972F46-B1F8-A7A9-3759-283174EE6DA6}"/>
                    </a:ext>
                  </a:extLst>
                </p:cNvPr>
                <p:cNvSpPr/>
                <p:nvPr/>
              </p:nvSpPr>
              <p:spPr>
                <a:xfrm>
                  <a:off x="5904360" y="1837080"/>
                  <a:ext cx="801720" cy="423000"/>
                </a:xfrm>
                <a:prstGeom prst="rect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/>
                  <a:r>
                    <a:rPr lang="en-GB" sz="1800" b="0" u="none" strike="noStrike" dirty="0">
                      <a:solidFill>
                        <a:srgbClr val="000000"/>
                      </a:solidFill>
                      <a:effectLst/>
                      <a:uFillTx/>
                      <a:latin typeface="Arial"/>
                    </a:rPr>
                    <a:t>HD44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072A399-A8A1-2966-B215-7D4BC5E166AA}"/>
                  </a:ext>
                </a:extLst>
              </p:cNvPr>
              <p:cNvGrpSpPr/>
              <p:nvPr/>
            </p:nvGrpSpPr>
            <p:grpSpPr>
              <a:xfrm>
                <a:off x="5693400" y="2861640"/>
                <a:ext cx="1224720" cy="423000"/>
                <a:chOff x="5693400" y="2861640"/>
                <a:chExt cx="1224720" cy="423000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075F977-BCFB-0FE6-10C9-26F8326A9E20}"/>
                    </a:ext>
                  </a:extLst>
                </p:cNvPr>
                <p:cNvSpPr/>
                <p:nvPr/>
              </p:nvSpPr>
              <p:spPr>
                <a:xfrm>
                  <a:off x="5693400" y="286164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C940A5A2-BE65-74D4-B67D-9B5147C1ACE6}"/>
                    </a:ext>
                  </a:extLst>
                </p:cNvPr>
                <p:cNvSpPr/>
                <p:nvPr/>
              </p:nvSpPr>
              <p:spPr>
                <a:xfrm>
                  <a:off x="6495120" y="286164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4AD9C4DC-E4DC-0CDF-6DE9-F7FEFACFE70A}"/>
                    </a:ext>
                  </a:extLst>
                </p:cNvPr>
                <p:cNvSpPr/>
                <p:nvPr/>
              </p:nvSpPr>
              <p:spPr>
                <a:xfrm>
                  <a:off x="5904720" y="2861640"/>
                  <a:ext cx="801720" cy="423000"/>
                </a:xfrm>
                <a:prstGeom prst="rect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/>
                  <a:r>
                    <a:rPr lang="en-GB" sz="1800" b="0" u="none" strike="noStrike">
                      <a:solidFill>
                        <a:srgbClr val="000000"/>
                      </a:solidFill>
                      <a:effectLst/>
                      <a:uFillTx/>
                      <a:latin typeface="Arial"/>
                    </a:rPr>
                    <a:t>HD44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8FCD3EB-D3F6-2B94-E759-62E36DA58270}"/>
                  </a:ext>
                </a:extLst>
              </p:cNvPr>
              <p:cNvGrpSpPr/>
              <p:nvPr/>
            </p:nvGrpSpPr>
            <p:grpSpPr>
              <a:xfrm>
                <a:off x="5693400" y="3373920"/>
                <a:ext cx="1224720" cy="423000"/>
                <a:chOff x="5693400" y="3373920"/>
                <a:chExt cx="1224720" cy="423000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4BD8BB59-EF90-77A5-D1A4-66347FF39212}"/>
                    </a:ext>
                  </a:extLst>
                </p:cNvPr>
                <p:cNvSpPr/>
                <p:nvPr/>
              </p:nvSpPr>
              <p:spPr>
                <a:xfrm>
                  <a:off x="5693400" y="337392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D86A93AC-D27F-0281-8BAF-3B0F0D1C96FC}"/>
                    </a:ext>
                  </a:extLst>
                </p:cNvPr>
                <p:cNvSpPr/>
                <p:nvPr/>
              </p:nvSpPr>
              <p:spPr>
                <a:xfrm>
                  <a:off x="6495120" y="337392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5098AAE-D945-5714-328F-386E61E51C92}"/>
                    </a:ext>
                  </a:extLst>
                </p:cNvPr>
                <p:cNvSpPr/>
                <p:nvPr/>
              </p:nvSpPr>
              <p:spPr>
                <a:xfrm>
                  <a:off x="5905080" y="3373920"/>
                  <a:ext cx="801360" cy="423000"/>
                </a:xfrm>
                <a:prstGeom prst="rect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/>
                  <a:r>
                    <a:rPr lang="en-GB" sz="1800" b="0" u="none" strike="noStrike" dirty="0">
                      <a:solidFill>
                        <a:srgbClr val="000000"/>
                      </a:solidFill>
                      <a:effectLst/>
                      <a:uFillTx/>
                      <a:latin typeface="Arial"/>
                    </a:rPr>
                    <a:t>HD44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FEE3DAD-337D-961E-31B9-949560BFB037}"/>
                  </a:ext>
                </a:extLst>
              </p:cNvPr>
              <p:cNvGrpSpPr/>
              <p:nvPr/>
            </p:nvGrpSpPr>
            <p:grpSpPr>
              <a:xfrm>
                <a:off x="7051320" y="2349000"/>
                <a:ext cx="1224720" cy="423360"/>
                <a:chOff x="7051320" y="2349000"/>
                <a:chExt cx="1224720" cy="423360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6D4B1E9-4923-0758-26AF-84C4DDF2EE68}"/>
                    </a:ext>
                  </a:extLst>
                </p:cNvPr>
                <p:cNvSpPr/>
                <p:nvPr/>
              </p:nvSpPr>
              <p:spPr>
                <a:xfrm>
                  <a:off x="7051320" y="2349000"/>
                  <a:ext cx="423000" cy="42336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65C799C2-C8D9-5712-FC57-938AE4F7F433}"/>
                    </a:ext>
                  </a:extLst>
                </p:cNvPr>
                <p:cNvSpPr/>
                <p:nvPr/>
              </p:nvSpPr>
              <p:spPr>
                <a:xfrm>
                  <a:off x="7853040" y="234936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7DDA308-612E-7912-2F78-751AADDFEA50}"/>
                    </a:ext>
                  </a:extLst>
                </p:cNvPr>
                <p:cNvSpPr/>
                <p:nvPr/>
              </p:nvSpPr>
              <p:spPr>
                <a:xfrm>
                  <a:off x="7262640" y="2349000"/>
                  <a:ext cx="801720" cy="423360"/>
                </a:xfrm>
                <a:prstGeom prst="rect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/>
                  <a:r>
                    <a:rPr lang="en-GB" sz="1800" b="0" u="none" strike="noStrike" dirty="0">
                      <a:solidFill>
                        <a:srgbClr val="000000"/>
                      </a:solidFill>
                      <a:effectLst/>
                      <a:uFillTx/>
                      <a:latin typeface="Arial"/>
                    </a:rPr>
                    <a:t>HD44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84A790C-36A7-0382-3AF5-DA883F7B9307}"/>
                  </a:ext>
                </a:extLst>
              </p:cNvPr>
              <p:cNvGrpSpPr/>
              <p:nvPr/>
            </p:nvGrpSpPr>
            <p:grpSpPr>
              <a:xfrm>
                <a:off x="7051320" y="1837080"/>
                <a:ext cx="1225080" cy="423360"/>
                <a:chOff x="7051320" y="1837080"/>
                <a:chExt cx="1225080" cy="423360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489F2A3-160E-C576-6623-CC5F9D4513EE}"/>
                    </a:ext>
                  </a:extLst>
                </p:cNvPr>
                <p:cNvSpPr/>
                <p:nvPr/>
              </p:nvSpPr>
              <p:spPr>
                <a:xfrm>
                  <a:off x="7051320" y="1837080"/>
                  <a:ext cx="423000" cy="42336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0858B46-D583-6875-8881-AF1077A1F8FB}"/>
                    </a:ext>
                  </a:extLst>
                </p:cNvPr>
                <p:cNvSpPr/>
                <p:nvPr/>
              </p:nvSpPr>
              <p:spPr>
                <a:xfrm>
                  <a:off x="7853040" y="1837440"/>
                  <a:ext cx="42336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C6AD4289-0B9D-038A-CB41-282902C4A597}"/>
                    </a:ext>
                  </a:extLst>
                </p:cNvPr>
                <p:cNvSpPr/>
                <p:nvPr/>
              </p:nvSpPr>
              <p:spPr>
                <a:xfrm>
                  <a:off x="7263000" y="1837080"/>
                  <a:ext cx="801360" cy="423360"/>
                </a:xfrm>
                <a:prstGeom prst="rect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/>
                  <a:r>
                    <a:rPr lang="en-GB" sz="1800" b="0" u="none" strike="noStrike">
                      <a:solidFill>
                        <a:srgbClr val="000000"/>
                      </a:solidFill>
                      <a:effectLst/>
                      <a:uFillTx/>
                      <a:latin typeface="Arial"/>
                    </a:rPr>
                    <a:t>HD44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DCE24D2-1964-FF95-5D9E-89C3456D4D68}"/>
                  </a:ext>
                </a:extLst>
              </p:cNvPr>
              <p:cNvGrpSpPr/>
              <p:nvPr/>
            </p:nvGrpSpPr>
            <p:grpSpPr>
              <a:xfrm>
                <a:off x="7051680" y="2861640"/>
                <a:ext cx="1224720" cy="423360"/>
                <a:chOff x="7051680" y="2861640"/>
                <a:chExt cx="1224720" cy="423360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3214A1E1-43A0-517A-A02D-32885E7D95C9}"/>
                    </a:ext>
                  </a:extLst>
                </p:cNvPr>
                <p:cNvSpPr/>
                <p:nvPr/>
              </p:nvSpPr>
              <p:spPr>
                <a:xfrm>
                  <a:off x="7051680" y="286164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87551AFE-FDCE-6011-C1C4-0A729DB5EDEF}"/>
                    </a:ext>
                  </a:extLst>
                </p:cNvPr>
                <p:cNvSpPr/>
                <p:nvPr/>
              </p:nvSpPr>
              <p:spPr>
                <a:xfrm>
                  <a:off x="7853400" y="286200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E435A00E-3988-77DF-8433-1D8814CBD861}"/>
                    </a:ext>
                  </a:extLst>
                </p:cNvPr>
                <p:cNvSpPr/>
                <p:nvPr/>
              </p:nvSpPr>
              <p:spPr>
                <a:xfrm>
                  <a:off x="7263000" y="2861640"/>
                  <a:ext cx="801720" cy="423000"/>
                </a:xfrm>
                <a:prstGeom prst="rect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/>
                  <a:r>
                    <a:rPr lang="en-GB" sz="1800" b="0" u="none" strike="noStrike">
                      <a:solidFill>
                        <a:srgbClr val="000000"/>
                      </a:solidFill>
                      <a:effectLst/>
                      <a:uFillTx/>
                      <a:latin typeface="Arial"/>
                    </a:rPr>
                    <a:t>HD44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7677F10-136B-E951-CA07-ED4B4C0C9539}"/>
                  </a:ext>
                </a:extLst>
              </p:cNvPr>
              <p:cNvGrpSpPr/>
              <p:nvPr/>
            </p:nvGrpSpPr>
            <p:grpSpPr>
              <a:xfrm>
                <a:off x="7052040" y="3373920"/>
                <a:ext cx="1224720" cy="423360"/>
                <a:chOff x="7052040" y="3373920"/>
                <a:chExt cx="1224720" cy="423360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F8A04BA0-773E-F01E-55FA-9537B1F6AD43}"/>
                    </a:ext>
                  </a:extLst>
                </p:cNvPr>
                <p:cNvSpPr/>
                <p:nvPr/>
              </p:nvSpPr>
              <p:spPr>
                <a:xfrm>
                  <a:off x="7052040" y="337392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BB795996-9B22-44C5-D769-9ED0A3A6EEAC}"/>
                    </a:ext>
                  </a:extLst>
                </p:cNvPr>
                <p:cNvSpPr/>
                <p:nvPr/>
              </p:nvSpPr>
              <p:spPr>
                <a:xfrm>
                  <a:off x="7853760" y="337428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D2FF226-0A2D-8408-F2D3-F8F376819447}"/>
                    </a:ext>
                  </a:extLst>
                </p:cNvPr>
                <p:cNvSpPr/>
                <p:nvPr/>
              </p:nvSpPr>
              <p:spPr>
                <a:xfrm>
                  <a:off x="7263360" y="3373920"/>
                  <a:ext cx="801720" cy="423000"/>
                </a:xfrm>
                <a:prstGeom prst="rect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/>
                  <a:r>
                    <a:rPr lang="en-GB" sz="1800" b="0" u="none" strike="noStrike">
                      <a:solidFill>
                        <a:srgbClr val="000000"/>
                      </a:solidFill>
                      <a:effectLst/>
                      <a:uFillTx/>
                      <a:latin typeface="Arial"/>
                    </a:rPr>
                    <a:t>HD44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F15C8A1-68AB-F30C-6049-24FC8BC18739}"/>
                  </a:ext>
                </a:extLst>
              </p:cNvPr>
              <p:cNvGrpSpPr/>
              <p:nvPr/>
            </p:nvGrpSpPr>
            <p:grpSpPr>
              <a:xfrm>
                <a:off x="6227280" y="1324800"/>
                <a:ext cx="1514160" cy="423000"/>
                <a:chOff x="6227280" y="1324800"/>
                <a:chExt cx="1514160" cy="4230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C1F037B-11DE-A471-10E5-263975DEBADE}"/>
                    </a:ext>
                  </a:extLst>
                </p:cNvPr>
                <p:cNvSpPr/>
                <p:nvPr/>
              </p:nvSpPr>
              <p:spPr>
                <a:xfrm>
                  <a:off x="6227280" y="132480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C31E8E71-A1D3-10D2-5FA4-542ECA7E47DF}"/>
                    </a:ext>
                  </a:extLst>
                </p:cNvPr>
                <p:cNvSpPr/>
                <p:nvPr/>
              </p:nvSpPr>
              <p:spPr>
                <a:xfrm>
                  <a:off x="7318440" y="132480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182E99C-ED56-1438-E973-43147EBF54B1}"/>
                    </a:ext>
                  </a:extLst>
                </p:cNvPr>
                <p:cNvSpPr/>
                <p:nvPr/>
              </p:nvSpPr>
              <p:spPr>
                <a:xfrm>
                  <a:off x="6438600" y="1324800"/>
                  <a:ext cx="1091160" cy="423000"/>
                </a:xfrm>
                <a:prstGeom prst="rect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/>
                  <a:r>
                    <a:rPr lang="en-GB" sz="1800" b="0" u="none" strike="noStrike">
                      <a:solidFill>
                        <a:srgbClr val="000000"/>
                      </a:solidFill>
                      <a:effectLst/>
                      <a:uFillTx/>
                      <a:latin typeface="Arial"/>
                    </a:rPr>
                    <a:t>HC50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217867B-2AF0-AFA1-DE28-2BDE553DE3D7}"/>
                  </a:ext>
                </a:extLst>
              </p:cNvPr>
              <p:cNvGrpSpPr/>
              <p:nvPr/>
            </p:nvGrpSpPr>
            <p:grpSpPr>
              <a:xfrm>
                <a:off x="6227280" y="3885480"/>
                <a:ext cx="1514520" cy="423360"/>
                <a:chOff x="6227280" y="3885480"/>
                <a:chExt cx="1514520" cy="42336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7D871D8-4F7B-A4DF-33A1-5EB005475417}"/>
                    </a:ext>
                  </a:extLst>
                </p:cNvPr>
                <p:cNvSpPr/>
                <p:nvPr/>
              </p:nvSpPr>
              <p:spPr>
                <a:xfrm>
                  <a:off x="6227280" y="3885480"/>
                  <a:ext cx="42300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288FDFAB-3CB6-0943-6DC5-0C43A231B221}"/>
                    </a:ext>
                  </a:extLst>
                </p:cNvPr>
                <p:cNvSpPr/>
                <p:nvPr/>
              </p:nvSpPr>
              <p:spPr>
                <a:xfrm>
                  <a:off x="7318440" y="3885840"/>
                  <a:ext cx="423360" cy="423000"/>
                </a:xfrm>
                <a:prstGeom prst="ellipse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en-GB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BED3479-1CBB-5571-706D-599E87B9C806}"/>
                    </a:ext>
                  </a:extLst>
                </p:cNvPr>
                <p:cNvSpPr/>
                <p:nvPr/>
              </p:nvSpPr>
              <p:spPr>
                <a:xfrm>
                  <a:off x="6438960" y="3885480"/>
                  <a:ext cx="1090800" cy="423000"/>
                </a:xfrm>
                <a:prstGeom prst="rect">
                  <a:avLst/>
                </a:prstGeom>
                <a:solidFill>
                  <a:srgbClr val="729FCF"/>
                </a:solidFill>
                <a:ln w="0"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/>
                  <a:r>
                    <a:rPr lang="en-GB" sz="1800" b="0" u="none" strike="noStrike">
                      <a:solidFill>
                        <a:srgbClr val="000000"/>
                      </a:solidFill>
                      <a:effectLst/>
                      <a:uFillTx/>
                      <a:latin typeface="Arial"/>
                    </a:rPr>
                    <a:t>HC50</a:t>
                  </a:r>
                </a:p>
              </p:txBody>
            </p:sp>
          </p:grp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675D4A0-8C96-353C-AF54-EE2C90BA74BC}"/>
                </a:ext>
              </a:extLst>
            </p:cNvPr>
            <p:cNvSpPr/>
            <p:nvPr/>
          </p:nvSpPr>
          <p:spPr>
            <a:xfrm>
              <a:off x="8339760" y="2374920"/>
              <a:ext cx="171000" cy="171000"/>
            </a:xfrm>
            <a:prstGeom prst="ellipse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43970F-744C-1160-8860-22294A2F82E5}"/>
                </a:ext>
              </a:extLst>
            </p:cNvPr>
            <p:cNvSpPr/>
            <p:nvPr/>
          </p:nvSpPr>
          <p:spPr>
            <a:xfrm>
              <a:off x="8340480" y="2631960"/>
              <a:ext cx="171000" cy="171000"/>
            </a:xfrm>
            <a:prstGeom prst="ellipse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4FE4F1D-F07E-BBF0-06D4-B81B8F1B4E0A}"/>
                </a:ext>
              </a:extLst>
            </p:cNvPr>
            <p:cNvSpPr/>
            <p:nvPr/>
          </p:nvSpPr>
          <p:spPr>
            <a:xfrm>
              <a:off x="8340480" y="2888640"/>
              <a:ext cx="171000" cy="171000"/>
            </a:xfrm>
            <a:prstGeom prst="ellipse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5861E19-6516-A4AC-F491-8EAF1B3C8690}"/>
                </a:ext>
              </a:extLst>
            </p:cNvPr>
            <p:cNvSpPr/>
            <p:nvPr/>
          </p:nvSpPr>
          <p:spPr>
            <a:xfrm>
              <a:off x="8340480" y="3145320"/>
              <a:ext cx="171000" cy="171000"/>
            </a:xfrm>
            <a:prstGeom prst="ellipse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0850D5-0C7D-E419-38BE-8A9CA793BDEE}"/>
                </a:ext>
              </a:extLst>
            </p:cNvPr>
            <p:cNvSpPr/>
            <p:nvPr/>
          </p:nvSpPr>
          <p:spPr>
            <a:xfrm>
              <a:off x="5459760" y="2374920"/>
              <a:ext cx="171000" cy="171000"/>
            </a:xfrm>
            <a:prstGeom prst="ellipse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D7472D-B479-9E8F-0A9E-9B4AFBA0A161}"/>
                </a:ext>
              </a:extLst>
            </p:cNvPr>
            <p:cNvSpPr/>
            <p:nvPr/>
          </p:nvSpPr>
          <p:spPr>
            <a:xfrm>
              <a:off x="5460480" y="2631960"/>
              <a:ext cx="171000" cy="171000"/>
            </a:xfrm>
            <a:prstGeom prst="ellipse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906A8C5-26D9-74D6-A97D-708594EF2466}"/>
                </a:ext>
              </a:extLst>
            </p:cNvPr>
            <p:cNvSpPr/>
            <p:nvPr/>
          </p:nvSpPr>
          <p:spPr>
            <a:xfrm>
              <a:off x="5460480" y="2888640"/>
              <a:ext cx="171000" cy="171000"/>
            </a:xfrm>
            <a:prstGeom prst="ellipse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1907D72-55BE-1593-5391-DB16E71C3E3D}"/>
                </a:ext>
              </a:extLst>
            </p:cNvPr>
            <p:cNvSpPr/>
            <p:nvPr/>
          </p:nvSpPr>
          <p:spPr>
            <a:xfrm>
              <a:off x="5460480" y="3145320"/>
              <a:ext cx="171000" cy="171000"/>
            </a:xfrm>
            <a:prstGeom prst="ellipse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16E407-F074-53DA-9FFE-C6D094F12544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5904360" y="1974960"/>
              <a:ext cx="801720" cy="173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63FF66-A493-961D-25DB-50A580A658CA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5904720" y="2478960"/>
              <a:ext cx="801720" cy="173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057DDB-6158-A7B1-F4D2-58FFD4527D0A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5905080" y="2982960"/>
              <a:ext cx="801720" cy="173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1DC749-6F9E-A973-8443-63BCE069D55F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5905440" y="3486960"/>
              <a:ext cx="801720" cy="173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A31725-95A1-6F43-7D15-C96F5E293BAA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 rot="10800000">
              <a:off x="7273440" y="3486960"/>
              <a:ext cx="801720" cy="173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21F4D16-38DF-93C2-F06A-775D7BA4D2BD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 rot="10800000">
              <a:off x="7273080" y="2982960"/>
              <a:ext cx="801720" cy="173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86A0F7-D761-D6B3-7BEA-355E84748083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 rot="10800000">
              <a:off x="7272720" y="2478960"/>
              <a:ext cx="801720" cy="173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4B0F4C3-EBE5-021A-D313-434BA54067AD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 rot="10800000">
              <a:off x="7272360" y="1974960"/>
              <a:ext cx="801720" cy="173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DAF16D-8F3E-68D4-D61C-9E5B9E9F3ABA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6404760" y="1404000"/>
              <a:ext cx="1161000" cy="269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CF53C8C-8B8E-C791-139F-92E8544EFF56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 rot="10800000">
              <a:off x="6404760" y="3960000"/>
              <a:ext cx="1161000" cy="26928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7B4FF278-EE6E-F7EB-FC66-6F5A076BC556}"/>
              </a:ext>
            </a:extLst>
          </p:cNvPr>
          <p:cNvPicPr/>
          <p:nvPr/>
        </p:nvPicPr>
        <p:blipFill>
          <a:blip r:embed="rId4"/>
          <a:srcRect t="34904" b="26994"/>
          <a:stretch/>
        </p:blipFill>
        <p:spPr>
          <a:xfrm>
            <a:off x="9382810" y="5337050"/>
            <a:ext cx="2100726" cy="851854"/>
          </a:xfrm>
          <a:prstGeom prst="rect">
            <a:avLst/>
          </a:prstGeom>
          <a:ln w="0">
            <a:noFill/>
          </a:ln>
        </p:spPr>
      </p:pic>
      <p:pic>
        <p:nvPicPr>
          <p:cNvPr id="69" name="Picture 68" descr="A close up of a cable&#10;&#10;AI-generated content may be incorrect.">
            <a:extLst>
              <a:ext uri="{FF2B5EF4-FFF2-40B4-BE49-F238E27FC236}">
                <a16:creationId xmlns:a16="http://schemas.microsoft.com/office/drawing/2014/main" id="{FCB36A31-5920-826B-DD3D-D69CCA7950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823" t="34691" r="12295" b="8110"/>
          <a:stretch>
            <a:fillRect/>
          </a:stretch>
        </p:blipFill>
        <p:spPr>
          <a:xfrm>
            <a:off x="10819539" y="4399576"/>
            <a:ext cx="921863" cy="67933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276BFFE-A721-A06B-5C17-0F9545609EA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099351" y="3883683"/>
            <a:ext cx="2471760" cy="2140200"/>
          </a:xfrm>
          <a:prstGeom prst="rect">
            <a:avLst/>
          </a:prstGeom>
          <a:ln w="0">
            <a:noFill/>
          </a:ln>
        </p:spPr>
      </p:pic>
      <p:sp>
        <p:nvSpPr>
          <p:cNvPr id="71" name="Parallelogram 70">
            <a:extLst>
              <a:ext uri="{FF2B5EF4-FFF2-40B4-BE49-F238E27FC236}">
                <a16:creationId xmlns:a16="http://schemas.microsoft.com/office/drawing/2014/main" id="{056B5CD3-9A2C-DE26-2D73-7F21C724F45A}"/>
              </a:ext>
            </a:extLst>
          </p:cNvPr>
          <p:cNvSpPr/>
          <p:nvPr/>
        </p:nvSpPr>
        <p:spPr>
          <a:xfrm rot="16200000">
            <a:off x="6045351" y="3125883"/>
            <a:ext cx="2592000" cy="1044000"/>
          </a:xfrm>
          <a:prstGeom prst="parallelogram">
            <a:avLst>
              <a:gd name="adj" fmla="val 57750"/>
            </a:avLst>
          </a:prstGeom>
          <a:solidFill>
            <a:srgbClr val="EA75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7C7DCF78-BE0F-0916-0FA3-F50F2C92D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61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65E2E-7002-243A-F967-F71ABBE92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Legnaro facility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B6905-AD9A-CA77-9DB5-882EE2A2D872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Tests in Liquid Argon</a:t>
            </a:r>
            <a:endParaRPr lang="it-IT" sz="2200" dirty="0"/>
          </a:p>
          <a:p>
            <a:pPr lvl="1"/>
            <a:r>
              <a:rPr lang="it-IT" sz="2200" dirty="0"/>
              <a:t>Vacuum tank + Inner Vessel + proximity cryogenics system </a:t>
            </a:r>
            <a:r>
              <a:rPr lang="it-IT" sz="2200" i="1" dirty="0"/>
              <a:t>(LNL</a:t>
            </a:r>
            <a:r>
              <a:rPr lang="it-IT" sz="2200" i="1"/>
              <a:t>, BO, PD, GE)</a:t>
            </a:r>
            <a:endParaRPr lang="it-IT" sz="2200" i="1" dirty="0"/>
          </a:p>
          <a:p>
            <a:pPr lvl="1"/>
            <a:endParaRPr lang="it-IT" sz="2200" i="1" dirty="0"/>
          </a:p>
          <a:p>
            <a:r>
              <a:rPr lang="en-GB" sz="2400" dirty="0"/>
              <a:t>Test with </a:t>
            </a:r>
            <a:r>
              <a:rPr lang="en-GB" sz="2400" dirty="0" err="1"/>
              <a:t>Mockup</a:t>
            </a:r>
            <a:r>
              <a:rPr lang="en-GB" sz="2400" dirty="0"/>
              <a:t> boards</a:t>
            </a:r>
          </a:p>
          <a:p>
            <a:endParaRPr lang="en-GB" sz="2400" dirty="0"/>
          </a:p>
          <a:p>
            <a:r>
              <a:rPr lang="en-GB" sz="2400" dirty="0"/>
              <a:t>Test feedthroughs + cabling</a:t>
            </a:r>
          </a:p>
          <a:p>
            <a:endParaRPr lang="en-GB" sz="2400" dirty="0"/>
          </a:p>
          <a:p>
            <a:r>
              <a:rPr lang="en-GB" sz="2400" dirty="0"/>
              <a:t>Test Cosmic ray telescope </a:t>
            </a:r>
            <a:r>
              <a:rPr lang="en-GB" sz="2400" i="1" dirty="0"/>
              <a:t>(Lecce)</a:t>
            </a:r>
          </a:p>
          <a:p>
            <a:endParaRPr lang="en-GB" sz="2400" dirty="0"/>
          </a:p>
          <a:p>
            <a:r>
              <a:rPr lang="en-GB" sz="2400" dirty="0"/>
              <a:t>…………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43F5DE3-37B8-5BBC-2391-9C0842B43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007" y="2190785"/>
            <a:ext cx="5983126" cy="38725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89579-508D-EF5E-40C3-224C0B965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9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A8DC4-BA44-8AD2-97B2-DCE6746A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94" y="94102"/>
            <a:ext cx="10972800" cy="647102"/>
          </a:xfrm>
        </p:spPr>
        <p:txBody>
          <a:bodyPr>
            <a:normAutofit/>
          </a:bodyPr>
          <a:lstStyle/>
          <a:p>
            <a:r>
              <a:rPr lang="it-IT" dirty="0"/>
              <a:t>Plans for 2026-2027</a:t>
            </a:r>
            <a:r>
              <a:rPr lang="it-IT" dirty="0">
                <a:solidFill>
                  <a:schemeClr val="tx1"/>
                </a:solidFill>
              </a:rPr>
              <a:t>..or..No pain No GRAIN!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48614-D60C-0ABD-DA67-2C48B4291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183"/>
            <a:ext cx="12192000" cy="44616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A20370-3D42-93B9-4F94-401D9C01E991}"/>
              </a:ext>
            </a:extLst>
          </p:cNvPr>
          <p:cNvSpPr/>
          <p:nvPr/>
        </p:nvSpPr>
        <p:spPr>
          <a:xfrm flipV="1">
            <a:off x="5718746" y="1476686"/>
            <a:ext cx="813672" cy="418313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AAB157-D96A-845B-48D5-C33DF5674589}"/>
              </a:ext>
            </a:extLst>
          </p:cNvPr>
          <p:cNvSpPr/>
          <p:nvPr/>
        </p:nvSpPr>
        <p:spPr>
          <a:xfrm flipV="1">
            <a:off x="7347780" y="1476685"/>
            <a:ext cx="813672" cy="418313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513B2-61D8-C973-0F3E-99DE9F1E932F}"/>
              </a:ext>
            </a:extLst>
          </p:cNvPr>
          <p:cNvSpPr txBox="1"/>
          <p:nvPr/>
        </p:nvSpPr>
        <p:spPr>
          <a:xfrm>
            <a:off x="6623559" y="463401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2025</a:t>
            </a:r>
            <a:endParaRPr lang="en-GB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A62B58-0AF3-82CD-F8EC-A7A96E17D725}"/>
              </a:ext>
            </a:extLst>
          </p:cNvPr>
          <p:cNvSpPr txBox="1"/>
          <p:nvPr/>
        </p:nvSpPr>
        <p:spPr>
          <a:xfrm>
            <a:off x="5769628" y="463401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2024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100960-9726-2C59-8D83-CCB6C27736A0}"/>
              </a:ext>
            </a:extLst>
          </p:cNvPr>
          <p:cNvSpPr/>
          <p:nvPr/>
        </p:nvSpPr>
        <p:spPr>
          <a:xfrm flipV="1">
            <a:off x="9009203" y="1532107"/>
            <a:ext cx="813672" cy="418313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0F7C85-F971-49CE-DE69-E5889369BF70}"/>
              </a:ext>
            </a:extLst>
          </p:cNvPr>
          <p:cNvSpPr/>
          <p:nvPr/>
        </p:nvSpPr>
        <p:spPr>
          <a:xfrm flipV="1">
            <a:off x="10668751" y="1509733"/>
            <a:ext cx="813672" cy="418313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404358-D587-9758-98D9-31B97166196A}"/>
              </a:ext>
            </a:extLst>
          </p:cNvPr>
          <p:cNvSpPr txBox="1"/>
          <p:nvPr/>
        </p:nvSpPr>
        <p:spPr>
          <a:xfrm>
            <a:off x="7439014" y="46017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2026</a:t>
            </a:r>
            <a:endParaRPr lang="en-GB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085816-BEA5-B0D0-E4AF-045B7E5CB4DF}"/>
              </a:ext>
            </a:extLst>
          </p:cNvPr>
          <p:cNvSpPr txBox="1"/>
          <p:nvPr/>
        </p:nvSpPr>
        <p:spPr>
          <a:xfrm>
            <a:off x="8279122" y="45981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2027</a:t>
            </a:r>
            <a:endParaRPr lang="en-GB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2E1064-7DB6-6E97-5BD1-D10A6C47F3C5}"/>
              </a:ext>
            </a:extLst>
          </p:cNvPr>
          <p:cNvSpPr txBox="1"/>
          <p:nvPr/>
        </p:nvSpPr>
        <p:spPr>
          <a:xfrm>
            <a:off x="9098562" y="460141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2028</a:t>
            </a:r>
            <a:endParaRPr lang="en-GB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C3E8C7-222B-6AF7-843E-A0A8772FF95C}"/>
              </a:ext>
            </a:extLst>
          </p:cNvPr>
          <p:cNvSpPr txBox="1"/>
          <p:nvPr/>
        </p:nvSpPr>
        <p:spPr>
          <a:xfrm>
            <a:off x="9759691" y="152231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highlight>
                  <a:srgbClr val="FFFF00"/>
                </a:highlight>
              </a:rPr>
              <a:t>2029</a:t>
            </a:r>
            <a:endParaRPr lang="en-GB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72E438-4FFB-DEEB-B64F-5824E93E0857}"/>
              </a:ext>
            </a:extLst>
          </p:cNvPr>
          <p:cNvCxnSpPr>
            <a:cxnSpLocks/>
          </p:cNvCxnSpPr>
          <p:nvPr/>
        </p:nvCxnSpPr>
        <p:spPr>
          <a:xfrm>
            <a:off x="10387318" y="1569822"/>
            <a:ext cx="0" cy="2976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D5B535E-C9DB-6923-71A4-2D0B8C212E2C}"/>
              </a:ext>
            </a:extLst>
          </p:cNvPr>
          <p:cNvSpPr txBox="1"/>
          <p:nvPr/>
        </p:nvSpPr>
        <p:spPr>
          <a:xfrm>
            <a:off x="10693866" y="150973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2030</a:t>
            </a:r>
            <a:endParaRPr lang="en-GB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80E068-E6A2-E680-8D32-8AD47FFBA734}"/>
              </a:ext>
            </a:extLst>
          </p:cNvPr>
          <p:cNvSpPr/>
          <p:nvPr/>
        </p:nvSpPr>
        <p:spPr>
          <a:xfrm>
            <a:off x="4814725" y="1198179"/>
            <a:ext cx="1697011" cy="44946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7283C0-4CBD-29E6-442A-1D2E41B22E50}"/>
              </a:ext>
            </a:extLst>
          </p:cNvPr>
          <p:cNvSpPr/>
          <p:nvPr/>
        </p:nvSpPr>
        <p:spPr>
          <a:xfrm flipV="1">
            <a:off x="49844" y="1656335"/>
            <a:ext cx="7874955" cy="612732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B89F3A-18DE-8AA0-5A9B-071FE8AABBCC}"/>
              </a:ext>
            </a:extLst>
          </p:cNvPr>
          <p:cNvSpPr/>
          <p:nvPr/>
        </p:nvSpPr>
        <p:spPr>
          <a:xfrm flipV="1">
            <a:off x="49844" y="2443735"/>
            <a:ext cx="8405351" cy="39259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03AC66-4532-923A-7E60-7FE1C150385D}"/>
              </a:ext>
            </a:extLst>
          </p:cNvPr>
          <p:cNvSpPr/>
          <p:nvPr/>
        </p:nvSpPr>
        <p:spPr>
          <a:xfrm flipV="1">
            <a:off x="49844" y="3180527"/>
            <a:ext cx="9175815" cy="199982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9D741287-DD19-297D-142B-06FEAAC75DFE}"/>
              </a:ext>
            </a:extLst>
          </p:cNvPr>
          <p:cNvSpPr/>
          <p:nvPr/>
        </p:nvSpPr>
        <p:spPr>
          <a:xfrm>
            <a:off x="7124282" y="5688667"/>
            <a:ext cx="203402" cy="40273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960B6-FE90-23CC-C0D2-BDCD8059DD10}"/>
              </a:ext>
            </a:extLst>
          </p:cNvPr>
          <p:cNvSpPr txBox="1"/>
          <p:nvPr/>
        </p:nvSpPr>
        <p:spPr>
          <a:xfrm>
            <a:off x="5830716" y="5767419"/>
            <a:ext cx="136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You are here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8C8BE-9684-206D-465D-229F9FDFB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151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8926A-21F8-4416-83CF-662BB745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Inner Vessel + Vacuum Tank + Sliding System</a:t>
            </a:r>
            <a:endParaRPr lang="en-GB" dirty="0"/>
          </a:p>
        </p:txBody>
      </p:sp>
      <p:pic>
        <p:nvPicPr>
          <p:cNvPr id="32" name="Immagine 4">
            <a:extLst>
              <a:ext uri="{FF2B5EF4-FFF2-40B4-BE49-F238E27FC236}">
                <a16:creationId xmlns:a16="http://schemas.microsoft.com/office/drawing/2014/main" id="{8B464B10-69B9-15AB-7EFA-6C40479A60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64" t="13129" r="49694" b="32382"/>
          <a:stretch>
            <a:fillRect/>
          </a:stretch>
        </p:blipFill>
        <p:spPr>
          <a:xfrm>
            <a:off x="7038332" y="795489"/>
            <a:ext cx="5069212" cy="3603018"/>
          </a:xfrm>
          <a:prstGeom prst="rect">
            <a:avLst/>
          </a:prstGeom>
        </p:spPr>
      </p:pic>
      <p:pic>
        <p:nvPicPr>
          <p:cNvPr id="6" name="Immagine 18">
            <a:extLst>
              <a:ext uri="{FF2B5EF4-FFF2-40B4-BE49-F238E27FC236}">
                <a16:creationId xmlns:a16="http://schemas.microsoft.com/office/drawing/2014/main" id="{6CF1EDEC-31FD-2762-5BCB-D6E28BFD41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90" t="14203" r="51601" b="9109"/>
          <a:stretch/>
        </p:blipFill>
        <p:spPr>
          <a:xfrm>
            <a:off x="8287301" y="4346542"/>
            <a:ext cx="3078534" cy="1845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FA41E2-57F5-74AA-68B0-72FE06EFF43B}"/>
              </a:ext>
            </a:extLst>
          </p:cNvPr>
          <p:cNvSpPr txBox="1"/>
          <p:nvPr/>
        </p:nvSpPr>
        <p:spPr>
          <a:xfrm>
            <a:off x="401739" y="5818315"/>
            <a:ext cx="307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(Bologna, LNL, Padova)</a:t>
            </a:r>
            <a:endParaRPr lang="en-GB" sz="2400" i="1" dirty="0"/>
          </a:p>
        </p:txBody>
      </p:sp>
      <p:pic>
        <p:nvPicPr>
          <p:cNvPr id="9" name="Picture 8" descr="A blueprint of a rectangular object&#10;&#10;AI-generated content may be incorrect.">
            <a:extLst>
              <a:ext uri="{FF2B5EF4-FFF2-40B4-BE49-F238E27FC236}">
                <a16:creationId xmlns:a16="http://schemas.microsoft.com/office/drawing/2014/main" id="{39CD2658-BD17-434D-4C14-60CB47DB8A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9" r="37654"/>
          <a:stretch>
            <a:fillRect/>
          </a:stretch>
        </p:blipFill>
        <p:spPr>
          <a:xfrm>
            <a:off x="84456" y="899901"/>
            <a:ext cx="4103838" cy="4990550"/>
          </a:xfrm>
          <a:prstGeom prst="rect">
            <a:avLst/>
          </a:prstGeom>
        </p:spPr>
      </p:pic>
      <p:pic>
        <p:nvPicPr>
          <p:cNvPr id="5" name="Picture 4" descr="A blueprint of a machine">
            <a:extLst>
              <a:ext uri="{FF2B5EF4-FFF2-40B4-BE49-F238E27FC236}">
                <a16:creationId xmlns:a16="http://schemas.microsoft.com/office/drawing/2014/main" id="{631770E6-5D3B-C202-7DDE-3964081BA2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334" r="22281"/>
          <a:stretch>
            <a:fillRect/>
          </a:stretch>
        </p:blipFill>
        <p:spPr>
          <a:xfrm>
            <a:off x="3643711" y="967549"/>
            <a:ext cx="2947094" cy="3392357"/>
          </a:xfrm>
          <a:prstGeom prst="rect">
            <a:avLst/>
          </a:prstGeom>
        </p:spPr>
      </p:pic>
      <p:pic>
        <p:nvPicPr>
          <p:cNvPr id="10" name="Picture 9" descr="A computer generated image of a machine&#10;&#10;AI-generated content may be incorrect.">
            <a:extLst>
              <a:ext uri="{FF2B5EF4-FFF2-40B4-BE49-F238E27FC236}">
                <a16:creationId xmlns:a16="http://schemas.microsoft.com/office/drawing/2014/main" id="{094A1A22-DBC8-B930-05CD-17C63C9F7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108" y="4324944"/>
            <a:ext cx="3720600" cy="18017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C2942-6DEC-EA40-B584-FBED5CE8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8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14477-1C98-4AED-3FE7-F08BED401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BB6777-0C2A-B861-98C3-9311332F0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54"/>
            <a:ext cx="12192000" cy="63376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CFEDD-22D6-5962-306B-101125B7C256}"/>
              </a:ext>
            </a:extLst>
          </p:cNvPr>
          <p:cNvSpPr txBox="1">
            <a:spLocks/>
          </p:cNvSpPr>
          <p:nvPr/>
        </p:nvSpPr>
        <p:spPr>
          <a:xfrm>
            <a:off x="0" y="28786"/>
            <a:ext cx="1364513" cy="38487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>
            <a:normAutofit fontScale="62500" lnSpcReduction="200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it-IT" dirty="0"/>
              <a:t>Cryostat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EADB3-993E-8D8F-7472-C91C3D8ADD4F}"/>
              </a:ext>
            </a:extLst>
          </p:cNvPr>
          <p:cNvSpPr/>
          <p:nvPr/>
        </p:nvSpPr>
        <p:spPr>
          <a:xfrm>
            <a:off x="6511736" y="28786"/>
            <a:ext cx="1206235" cy="6337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F25B7-D01A-FD61-D50D-3876B32F4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64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0974E-36A7-F9D9-4C34-C13E2F1E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Proximity Cryogenics</a:t>
            </a:r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2397A06-3AFF-AB41-D3D7-0528FDE33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3" r="-1"/>
          <a:stretch>
            <a:fillRect/>
          </a:stretch>
        </p:blipFill>
        <p:spPr>
          <a:xfrm>
            <a:off x="5107060" y="841990"/>
            <a:ext cx="6676386" cy="52394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7A8BF-CD3A-0BC8-261B-3278C42F0B1E}"/>
              </a:ext>
            </a:extLst>
          </p:cNvPr>
          <p:cNvSpPr txBox="1"/>
          <p:nvPr/>
        </p:nvSpPr>
        <p:spPr>
          <a:xfrm>
            <a:off x="666903" y="5772839"/>
            <a:ext cx="307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(Bologna, LNL, Padova)</a:t>
            </a:r>
            <a:endParaRPr lang="en-GB" sz="2400" i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4F0E926-79FC-86CE-C475-D1D4529805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543"/>
          <a:stretch>
            <a:fillRect/>
          </a:stretch>
        </p:blipFill>
        <p:spPr>
          <a:xfrm>
            <a:off x="509729" y="1056249"/>
            <a:ext cx="3987970" cy="45240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9D1EF1-BBEB-9410-C126-94CAB7472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59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2768C-4109-3296-AA09-7C55C2874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100"/>
            <a:ext cx="4245429" cy="450529"/>
          </a:xfrm>
        </p:spPr>
        <p:txBody>
          <a:bodyPr>
            <a:noAutofit/>
          </a:bodyPr>
          <a:lstStyle/>
          <a:p>
            <a:r>
              <a:rPr lang="it-IT" sz="2800" dirty="0"/>
              <a:t>Proximity Cryogenics</a:t>
            </a:r>
            <a:endParaRPr lang="en-GB" sz="2800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8E9BA47-4046-9BEF-CE83-4619FAB0E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690"/>
            <a:ext cx="12192000" cy="57906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CE400-9DB6-A9C7-55A3-7E309A592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31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F204A-0CBE-2F7E-D7BE-0C1D0C70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86"/>
            <a:ext cx="1364513" cy="523363"/>
          </a:xfrm>
        </p:spPr>
        <p:txBody>
          <a:bodyPr>
            <a:normAutofit/>
          </a:bodyPr>
          <a:lstStyle/>
          <a:p>
            <a:r>
              <a:rPr lang="it-IT" sz="3200" dirty="0"/>
              <a:t>ASIC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FD8C3-A7B2-6BAD-9132-3F80EBBA1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149"/>
            <a:ext cx="12192000" cy="57537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EFF8DC-A80A-A2BD-BE08-31D7E852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477" y="3069771"/>
            <a:ext cx="2430345" cy="2503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D1775-4667-6A2D-509C-032BC424B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477" y="5573485"/>
            <a:ext cx="1770990" cy="9899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30273-B969-3054-1001-64104B037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019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361D9-A751-57C9-3128-2FACC9B3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Challenges of Optical readout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80B93-658D-C84E-CC80-1715F108B7F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13572" y="999425"/>
            <a:ext cx="10977028" cy="5070302"/>
          </a:xfrm>
        </p:spPr>
        <p:txBody>
          <a:bodyPr/>
          <a:lstStyle/>
          <a:p>
            <a:pPr marL="342900" indent="-342900"/>
            <a:r>
              <a:rPr lang="it-IT" dirty="0"/>
              <a:t>Up to 64 «cameras», each with 1024 SiPMs</a:t>
            </a:r>
          </a:p>
          <a:p>
            <a:r>
              <a:rPr lang="it-IT" dirty="0"/>
              <a:t>Complex patterns of signals</a:t>
            </a:r>
          </a:p>
          <a:p>
            <a:r>
              <a:rPr lang="it-IT" dirty="0"/>
              <a:t>Ideally we want the number of photons and their times of arrival on each SiPM</a:t>
            </a: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		 a lot of output data produced by many sources</a:t>
            </a: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		 high power consumption expected</a:t>
            </a: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		 many feedthrough (thermal bridges)</a:t>
            </a:r>
            <a:endParaRPr lang="it-IT" dirty="0"/>
          </a:p>
          <a:p>
            <a:endParaRPr lang="it-IT" dirty="0"/>
          </a:p>
          <a:p>
            <a:r>
              <a:rPr lang="it-IT" b="1" dirty="0"/>
              <a:t>It was clear since the beginning that we needed a new powerful ASIC with 1024 channels (one ASIC per camera) </a:t>
            </a:r>
          </a:p>
          <a:p>
            <a:pPr marL="274638" lvl="1" indent="0">
              <a:buNone/>
            </a:pP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sz="2200" dirty="0">
                <a:sym typeface="Wingdings" panose="05000000000000000000" pitchFamily="2" charset="2"/>
              </a:rPr>
              <a:t>Time of development of such an ASIC is long!! </a:t>
            </a:r>
            <a:r>
              <a:rPr lang="it-IT" sz="2200" i="1" dirty="0">
                <a:sym typeface="Wingdings" panose="05000000000000000000" pitchFamily="2" charset="2"/>
              </a:rPr>
              <a:t>(Torino)</a:t>
            </a:r>
            <a:endParaRPr lang="en-GB" sz="22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6E064-B71F-B1E4-4237-9B9919F6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174" y="2593449"/>
            <a:ext cx="4455649" cy="1882253"/>
          </a:xfrm>
          <a:prstGeom prst="rect">
            <a:avLst/>
          </a:prstGeom>
        </p:spPr>
      </p:pic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19B48493-C24B-73D8-A2A7-6B617C47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036" y="167214"/>
            <a:ext cx="1941760" cy="1782362"/>
          </a:xfrm>
          <a:prstGeom prst="rect">
            <a:avLst/>
          </a:prstGeom>
        </p:spPr>
      </p:pic>
      <p:pic>
        <p:nvPicPr>
          <p:cNvPr id="7" name="Content Placeholder 6" descr="A close-up of a diagram&#10;&#10;Description automatically generated">
            <a:extLst>
              <a:ext uri="{FF2B5EF4-FFF2-40B4-BE49-F238E27FC236}">
                <a16:creationId xmlns:a16="http://schemas.microsoft.com/office/drawing/2014/main" id="{71B421BB-CA72-7FAA-9540-4441E2F4AC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444" t="19766"/>
          <a:stretch>
            <a:fillRect/>
          </a:stretch>
        </p:blipFill>
        <p:spPr>
          <a:xfrm>
            <a:off x="8298592" y="117268"/>
            <a:ext cx="1886444" cy="188225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FDB188-2844-2C64-7004-9F8C5A847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42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521CA-3948-4DC8-00B6-E320313C7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While waiting for the ASIC...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801A0-D286-926A-79FF-6327CD05D8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0523" y="787612"/>
            <a:ext cx="11089106" cy="5447893"/>
          </a:xfrm>
        </p:spPr>
        <p:txBody>
          <a:bodyPr>
            <a:normAutofit/>
          </a:bodyPr>
          <a:lstStyle/>
          <a:p>
            <a:r>
              <a:rPr lang="it-IT" sz="2400" dirty="0"/>
              <a:t>We built 2 camera demonstrators with 256 SiPMs </a:t>
            </a:r>
            <a:r>
              <a:rPr lang="it-IT" sz="2400" i="1" dirty="0"/>
              <a:t>(Bologna)</a:t>
            </a:r>
          </a:p>
          <a:p>
            <a:pPr lvl="1"/>
            <a:r>
              <a:rPr lang="it-IT" sz="2400" dirty="0"/>
              <a:t>Frontend readout by 8 existing ASICs (32 channels)</a:t>
            </a:r>
          </a:p>
          <a:p>
            <a:pPr lvl="1"/>
            <a:r>
              <a:rPr lang="it-IT" sz="2400" dirty="0"/>
              <a:t>Backend readout by FPGA</a:t>
            </a:r>
          </a:p>
          <a:p>
            <a:pPr lvl="1"/>
            <a:r>
              <a:rPr lang="it-IT" sz="2400" dirty="0"/>
              <a:t>Firmware and daq software developed</a:t>
            </a:r>
          </a:p>
          <a:p>
            <a:pPr lvl="1"/>
            <a:r>
              <a:rPr lang="it-IT" sz="2400" dirty="0"/>
              <a:t>It can be coupled  to masks or lenses</a:t>
            </a:r>
          </a:p>
          <a:p>
            <a:r>
              <a:rPr lang="en-GB" sz="2600" dirty="0"/>
              <a:t>Test principle in </a:t>
            </a:r>
            <a:r>
              <a:rPr lang="en-GB" sz="2600" dirty="0" err="1"/>
              <a:t>Artic</a:t>
            </a:r>
            <a:r>
              <a:rPr lang="en-GB" sz="2600" dirty="0"/>
              <a:t> </a:t>
            </a:r>
            <a:r>
              <a:rPr lang="en-GB" sz="2600" i="1" dirty="0"/>
              <a:t>(Liquid Argon facility, Genova)</a:t>
            </a:r>
          </a:p>
          <a:p>
            <a:pPr lvl="1"/>
            <a:r>
              <a:rPr lang="en-GB" sz="2400" dirty="0"/>
              <a:t>with lens (focusing, 1 camera enough)</a:t>
            </a:r>
          </a:p>
          <a:p>
            <a:pPr lvl="1"/>
            <a:r>
              <a:rPr lang="en-GB" sz="2400" dirty="0"/>
              <a:t>with masks (need &gt;= 2 cameras)</a:t>
            </a:r>
          </a:p>
          <a:p>
            <a:r>
              <a:rPr lang="en-GB" sz="2600" dirty="0"/>
              <a:t>Test with </a:t>
            </a:r>
            <a:r>
              <a:rPr lang="en-GB" sz="2600" dirty="0" err="1"/>
              <a:t>cosmics</a:t>
            </a:r>
            <a:r>
              <a:rPr lang="en-GB" sz="2600" dirty="0"/>
              <a:t> </a:t>
            </a:r>
            <a:r>
              <a:rPr lang="en-GB" sz="2600" i="1" dirty="0"/>
              <a:t>(telescope, Lecce)</a:t>
            </a:r>
          </a:p>
          <a:p>
            <a:pPr lvl="1"/>
            <a:endParaRPr lang="en-GB" sz="2400" dirty="0"/>
          </a:p>
        </p:txBody>
      </p:sp>
      <p:pic>
        <p:nvPicPr>
          <p:cNvPr id="5" name="Immagine 40" descr="Immagine che contiene testo, elettronico, circuito&#10;&#10;Descrizione generata automaticamente">
            <a:extLst>
              <a:ext uri="{FF2B5EF4-FFF2-40B4-BE49-F238E27FC236}">
                <a16:creationId xmlns:a16="http://schemas.microsoft.com/office/drawing/2014/main" id="{003C1CB5-14A1-F690-B65F-980475D9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372" y="161084"/>
            <a:ext cx="3458622" cy="2135654"/>
          </a:xfrm>
          <a:prstGeom prst="rect">
            <a:avLst/>
          </a:prstGeom>
        </p:spPr>
      </p:pic>
      <p:pic>
        <p:nvPicPr>
          <p:cNvPr id="6" name="Immagine 36">
            <a:extLst>
              <a:ext uri="{FF2B5EF4-FFF2-40B4-BE49-F238E27FC236}">
                <a16:creationId xmlns:a16="http://schemas.microsoft.com/office/drawing/2014/main" id="{037FF086-4CBD-E753-5FAF-854F522D0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729" y="1947210"/>
            <a:ext cx="1944788" cy="2004852"/>
          </a:xfrm>
          <a:prstGeom prst="rect">
            <a:avLst/>
          </a:prstGeom>
        </p:spPr>
      </p:pic>
      <p:sp>
        <p:nvSpPr>
          <p:cNvPr id="7" name="Freccia circolare 43">
            <a:extLst>
              <a:ext uri="{FF2B5EF4-FFF2-40B4-BE49-F238E27FC236}">
                <a16:creationId xmlns:a16="http://schemas.microsoft.com/office/drawing/2014/main" id="{54AA0CF5-CAD4-CC6A-7EC8-882BE9F4AC95}"/>
              </a:ext>
            </a:extLst>
          </p:cNvPr>
          <p:cNvSpPr/>
          <p:nvPr/>
        </p:nvSpPr>
        <p:spPr>
          <a:xfrm rot="16711397">
            <a:off x="7597637" y="833082"/>
            <a:ext cx="2543502" cy="2820768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16" descr="Immagine che contiene pavimento, interni&#10;&#10;Descrizione generata automaticamente">
            <a:extLst>
              <a:ext uri="{FF2B5EF4-FFF2-40B4-BE49-F238E27FC236}">
                <a16:creationId xmlns:a16="http://schemas.microsoft.com/office/drawing/2014/main" id="{EAEB9E39-00AE-3123-51F7-92364E6D2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6" t="11953" r="4673" b="6803"/>
          <a:stretch>
            <a:fillRect/>
          </a:stretch>
        </p:blipFill>
        <p:spPr>
          <a:xfrm>
            <a:off x="5977590" y="3952062"/>
            <a:ext cx="2568350" cy="2245587"/>
          </a:xfrm>
          <a:prstGeom prst="rect">
            <a:avLst/>
          </a:prstGeom>
        </p:spPr>
      </p:pic>
      <p:pic>
        <p:nvPicPr>
          <p:cNvPr id="9" name="Picture 8" descr="A green and silver electronic device with wires and blue cables&#10;&#10;Description automatically generated">
            <a:extLst>
              <a:ext uri="{FF2B5EF4-FFF2-40B4-BE49-F238E27FC236}">
                <a16:creationId xmlns:a16="http://schemas.microsoft.com/office/drawing/2014/main" id="{D1AC6BF5-9711-399A-14F3-4F09A8875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577" y="3006930"/>
            <a:ext cx="2222642" cy="296352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A737D2C-A8E2-3096-7FBD-518EB6B4A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73443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30153</TotalTime>
  <Words>424</Words>
  <Application>Microsoft Office PowerPoint</Application>
  <PresentationFormat>Widescreen</PresentationFormat>
  <Paragraphs>96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</vt:lpstr>
      <vt:lpstr>Lucida Grande</vt:lpstr>
      <vt:lpstr>Wingdings</vt:lpstr>
      <vt:lpstr>LBNF Content-Footer Theme</vt:lpstr>
      <vt:lpstr>GRAIN  Timeline and goals for 2026   </vt:lpstr>
      <vt:lpstr>Plans for 2026-2027..or..No pain No GRAIN!</vt:lpstr>
      <vt:lpstr>Inner Vessel + Vacuum Tank + Sliding System</vt:lpstr>
      <vt:lpstr>PowerPoint Presentation</vt:lpstr>
      <vt:lpstr>Proximity Cryogenics</vt:lpstr>
      <vt:lpstr>Proximity Cryogenics</vt:lpstr>
      <vt:lpstr>ASIC</vt:lpstr>
      <vt:lpstr>Challenges of Optical readout</vt:lpstr>
      <vt:lpstr>While waiting for the ASIC...</vt:lpstr>
      <vt:lpstr>Power consupmtion</vt:lpstr>
      <vt:lpstr>Low voltage and feedthroughs</vt:lpstr>
      <vt:lpstr>Legnaro facility </vt:lpstr>
    </vt:vector>
  </TitlesOfParts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creator>Sandbox Studio</dc:creator>
  <dc:description>Modified by A. Weber</dc:description>
  <cp:lastModifiedBy>Alessandro Montanari</cp:lastModifiedBy>
  <cp:revision>520</cp:revision>
  <dcterms:created xsi:type="dcterms:W3CDTF">2015-04-30T14:29:22Z</dcterms:created>
  <dcterms:modified xsi:type="dcterms:W3CDTF">2025-11-11T09:13:14Z</dcterms:modified>
</cp:coreProperties>
</file>