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5" r:id="rId2"/>
    <p:sldId id="268" r:id="rId3"/>
    <p:sldId id="266" r:id="rId4"/>
    <p:sldId id="269" r:id="rId5"/>
    <p:sldId id="270" r:id="rId6"/>
    <p:sldId id="271" r:id="rId7"/>
    <p:sldId id="272" r:id="rId8"/>
    <p:sldId id="277" r:id="rId9"/>
    <p:sldId id="276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0" autoAdjust="0"/>
    <p:restoredTop sz="94694"/>
  </p:normalViewPr>
  <p:slideViewPr>
    <p:cSldViewPr snapToGrid="0" snapToObjects="1">
      <p:cViewPr varScale="1">
        <p:scale>
          <a:sx n="79" d="100"/>
          <a:sy n="79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49E9-20E8-4B48-9A71-109DFF65A4A4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E18AB-3A1D-4C79-96E2-25D2D6543F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81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B59D9-652C-FE40-A506-CB8A21241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1D688D-83D6-A141-A2B9-949734C1D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9AF02-D1C5-2F42-A096-3AB7CD3B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119FCB-6090-5442-B67D-C6C9D81B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948AA-04E2-DC4D-9271-E3076039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52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AD923-190F-6949-BBE0-7B6CB77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D1CD5E-F3B7-C042-9982-8E236F9D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AA6EF2-141D-4740-AAD5-01051F14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BFA43-14AF-9044-BFED-E3C16253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7AD5E-846E-F34B-8126-2596651A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98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C4B7A5-6348-D242-9201-D5D8F45CC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7B1A2F2-A43B-5245-8E92-B898BFBDC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767BB1-47B5-8749-8172-47FB49AE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F73D8A-D37F-C647-9310-DA33B846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48FF0B-615D-844B-B6C5-D35EDB82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28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9FAD3-A008-5943-91D3-6365CC00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3BB25-24BA-E84A-BF9A-95B1C7621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9F7A97-57D8-B84F-A107-1AE00934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2296CE-4F61-C342-8074-EAD689D5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943A2B-EA04-524E-B455-DBF24506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32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2F20D-59D7-6F4D-ADB6-37976583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C36EA4-DDE3-1E4C-B7FF-29DF4C0D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13AA68-C808-FB44-AF2B-09F4512E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67BFFF-9A63-B84D-89AE-0DC38624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C60AD3-F3D3-0C48-A334-5FF776D5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06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840BA-771D-5A4D-9FCD-1C22B35E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70B014-8675-FA46-B08E-54C154B8A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6C1B6E-1C96-784F-8396-C497D3D23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AFF6BE-603A-5442-BCB9-8C9DA03F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61D3AA-76BC-6D4E-9D2A-DFC21BB4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19E9C-2980-C442-8DBE-FF1E2BFE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F1BA6F-430A-0048-8E86-5138A9F3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4B8C6E-76E6-5141-9E81-BCF3F6AA8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FFB521-EB42-534F-8E8B-B6EFA681D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9DDC3B-5AC2-1D4C-8C3E-7346E6CB4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E9F0FC-2A77-154F-8263-525EC4BCA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D9E2AB-1D8E-9B4C-A837-B0E1CB2D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2C403F-B8DF-6347-9E94-289DD70A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327BE9-C0A9-C643-B0F0-67F9F534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6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E5B47-1ACD-B845-BB4A-214B5C61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F394C3-9AB9-C342-ADDA-84312768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3A6364-AE9C-0446-AACE-122918DC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5FDEB0-0E83-5C49-BC84-24B6556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31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7740B9-46A1-9E4E-B447-A1D5D9E8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EFD1A2-5DBD-1D4C-A956-E8C5E167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E38FB9-21C7-D044-A11C-60136EA7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39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9CC50-3AC2-6C43-BAAE-AF4B26C8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354C51-311E-4248-8C57-4AC564B43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D811B9-DEC4-E644-9E23-0E03D222F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340993-3460-024F-B2FC-418FF23E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E89AE0-F25F-1448-A543-7FB2814F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0E787B-A7D4-174A-BECC-D9CCF84A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49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A1D56-5D80-5143-91EE-1701F6B1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2B4B7A2-BFB4-214A-8876-17AAEE0B1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6F77E-A36F-DE4D-8810-F4210092F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8439F-8BC4-9E43-AFA4-DD3B2BE5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553551-5F86-8B4A-A0A1-435BC50C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E4E4C-B562-324D-A37F-A091F6EC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9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FD77EE7-0943-8246-AE63-8CF4C3F7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918037-6006-124C-B499-15935E51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A68191-9F04-8C4A-9A69-7801BAE76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790F2-68C8-404F-B020-F733755C0371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9B54F1-C721-5047-B876-0F461F880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339FF4-AC92-2847-B6B7-A932C3188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F667-667B-A34D-97A1-45CBBC68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85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D425F76-75E8-3737-F08C-E834439B0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213" y="2448231"/>
            <a:ext cx="11429999" cy="1533679"/>
          </a:xfrm>
        </p:spPr>
        <p:txBody>
          <a:bodyPr/>
          <a:lstStyle/>
          <a:p>
            <a:r>
              <a:rPr lang="it-IT" dirty="0">
                <a:solidFill>
                  <a:srgbClr val="CB6D04"/>
                </a:solidFill>
                <a:latin typeface="Roboto" panose="02000000000000000000" pitchFamily="2" charset="0"/>
              </a:rPr>
              <a:t>ECAL End-Cap </a:t>
            </a:r>
            <a:r>
              <a:rPr lang="it-IT" dirty="0" err="1">
                <a:solidFill>
                  <a:srgbClr val="CB6D04"/>
                </a:solidFill>
                <a:latin typeface="Roboto" panose="02000000000000000000" pitchFamily="2" charset="0"/>
              </a:rPr>
              <a:t>Dismounting</a:t>
            </a:r>
            <a:endParaRPr lang="it-IT" dirty="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FFCA1C67-9B3D-E76F-A727-948EB96C1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3986"/>
            <a:ext cx="9144000" cy="1655762"/>
          </a:xfrm>
        </p:spPr>
        <p:txBody>
          <a:bodyPr/>
          <a:lstStyle/>
          <a:p>
            <a:r>
              <a:rPr lang="it-IT" dirty="0"/>
              <a:t>F. Noto – A. </a:t>
            </a:r>
            <a:r>
              <a:rPr lang="it-IT" dirty="0" err="1"/>
              <a:t>Grmek</a:t>
            </a:r>
            <a:endParaRPr lang="it-IT" dirty="0"/>
          </a:p>
          <a:p>
            <a:r>
              <a:rPr lang="it-IT" dirty="0"/>
              <a:t>INFN – LNS </a:t>
            </a:r>
          </a:p>
        </p:txBody>
      </p:sp>
      <p:pic>
        <p:nvPicPr>
          <p:cNvPr id="1026" name="Picture 2" descr="Meeting Annuale della Collaborazione DUNE-Italia">
            <a:extLst>
              <a:ext uri="{FF2B5EF4-FFF2-40B4-BE49-F238E27FC236}">
                <a16:creationId xmlns:a16="http://schemas.microsoft.com/office/drawing/2014/main" id="{2B568213-E81F-54CD-E4C7-46F11E27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1473" cy="275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sica CT] [Events] 2nd INFN School and Workshop on “High Power Lasers for  Fundamental Science and Applications” (HPLA25) 17–19 November 2025 | INFN- LNS, Laboratori Nazionali del Sud, Catania (Italy) | blog.imm.cnr.it">
            <a:extLst>
              <a:ext uri="{FF2B5EF4-FFF2-40B4-BE49-F238E27FC236}">
                <a16:creationId xmlns:a16="http://schemas.microsoft.com/office/drawing/2014/main" id="{F649EC88-4409-F2B8-B227-12B515CE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21" y="-1"/>
            <a:ext cx="3954780" cy="25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9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EB8A9-D568-AB0B-E38F-D110CE6B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8" y="365125"/>
            <a:ext cx="9470619" cy="1325563"/>
          </a:xfrm>
        </p:spPr>
        <p:txBody>
          <a:bodyPr/>
          <a:lstStyle/>
          <a:p>
            <a:pPr algn="ctr"/>
            <a:r>
              <a:rPr lang="en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Endcaps Dismounting Tools Preparation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egnaposto contenuto 5" descr="Immagine che contiene interno, design&#10;&#10;Descrizione generata automaticamente">
            <a:extLst>
              <a:ext uri="{FF2B5EF4-FFF2-40B4-BE49-F238E27FC236}">
                <a16:creationId xmlns:a16="http://schemas.microsoft.com/office/drawing/2014/main" id="{F457F176-52FB-7109-4BDD-6C8909113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9" name="Segnaposto contenuto 8" descr="Immagine che contiene Contenitore dei rifiuti, terreno, cemento, marciapiede&#10;&#10;Descrizione generata automaticamente">
            <a:extLst>
              <a:ext uri="{FF2B5EF4-FFF2-40B4-BE49-F238E27FC236}">
                <a16:creationId xmlns:a16="http://schemas.microsoft.com/office/drawing/2014/main" id="{5D79EDAE-CF6B-9326-EE9B-0801793CF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39186" y="1825625"/>
            <a:ext cx="2447627" cy="4351338"/>
          </a:xfrm>
        </p:spPr>
      </p:pic>
      <p:pic>
        <p:nvPicPr>
          <p:cNvPr id="2050" name="Picture 2" descr="Fisica CT] [Events] 2nd INFN School and Workshop on “High Power Lasers for  Fundamental Science and Applications” (HPLA25) 17–19 November 2025 | INFN- LNS, Laboratori Nazionali del Sud, Catania (Italy) | blog.imm.cnr.it">
            <a:extLst>
              <a:ext uri="{FF2B5EF4-FFF2-40B4-BE49-F238E27FC236}">
                <a16:creationId xmlns:a16="http://schemas.microsoft.com/office/drawing/2014/main" id="{671D82EE-BB67-A31F-7F88-491FD1E4F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5" y="43657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99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6E9A0-72AD-D3F0-181E-279863F8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00044A-9384-5C1D-F4BA-393B49B25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48" t="18335" r="29410" b="14071"/>
          <a:stretch/>
        </p:blipFill>
        <p:spPr>
          <a:xfrm>
            <a:off x="-107206" y="-1"/>
            <a:ext cx="12299206" cy="6858001"/>
          </a:xfrm>
        </p:spPr>
      </p:pic>
    </p:spTree>
    <p:extLst>
      <p:ext uri="{BB962C8B-B14F-4D97-AF65-F5344CB8AC3E}">
        <p14:creationId xmlns:p14="http://schemas.microsoft.com/office/powerpoint/2010/main" val="240681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DAA8C67-8D16-4C57-D2AC-5A2D4F93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pPr algn="ctr"/>
            <a:r>
              <a:rPr lang="en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Endcaps Dismounting Tools Preparation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egnaposto contenuto 9" descr="Immagine che contiene ingegneria, Ricambio auto, ruota, acciaio&#10;&#10;Il contenuto generato dall'IA potrebbe non essere corretto.">
            <a:extLst>
              <a:ext uri="{FF2B5EF4-FFF2-40B4-BE49-F238E27FC236}">
                <a16:creationId xmlns:a16="http://schemas.microsoft.com/office/drawing/2014/main" id="{3EFD9A7C-6697-F1D5-8688-12F2EAE6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4" y="2606461"/>
            <a:ext cx="3096326" cy="4128435"/>
          </a:xfrm>
          <a:prstGeom prst="rect">
            <a:avLst/>
          </a:prstGeom>
        </p:spPr>
      </p:pic>
      <p:pic>
        <p:nvPicPr>
          <p:cNvPr id="8" name="Immagine 7" descr="Immagine che contiene parco giochi, terreno, ingegneria, blu&#10;&#10;Il contenuto generato dall'IA potrebbe non essere corretto.">
            <a:extLst>
              <a:ext uri="{FF2B5EF4-FFF2-40B4-BE49-F238E27FC236}">
                <a16:creationId xmlns:a16="http://schemas.microsoft.com/office/drawing/2014/main" id="{293F3494-0F16-FE22-8377-FD6F8212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"/>
          <a:stretch>
            <a:fillRect/>
          </a:stretch>
        </p:blipFill>
        <p:spPr>
          <a:xfrm>
            <a:off x="4420383" y="2606462"/>
            <a:ext cx="3096325" cy="4092022"/>
          </a:xfrm>
          <a:prstGeom prst="rect">
            <a:avLst/>
          </a:prstGeom>
        </p:spPr>
      </p:pic>
      <p:pic>
        <p:nvPicPr>
          <p:cNvPr id="6" name="Segnaposto contenuto 5" descr="Immagine che contiene ingegneria, ruota, macchina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82645AD9-D18D-4B13-E251-CBFD89BFC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1" r="4" b="4"/>
          <a:stretch>
            <a:fillRect/>
          </a:stretch>
        </p:blipFill>
        <p:spPr>
          <a:xfrm>
            <a:off x="8209908" y="2606461"/>
            <a:ext cx="3096326" cy="409288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226AC9-C12E-31AF-8F00-2CD1967E25F8}"/>
              </a:ext>
            </a:extLst>
          </p:cNvPr>
          <p:cNvSpPr txBox="1"/>
          <p:nvPr/>
        </p:nvSpPr>
        <p:spPr>
          <a:xfrm>
            <a:off x="4542536" y="820882"/>
            <a:ext cx="478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Test preparatori per la verifica del tool di disassemblaggio </a:t>
            </a:r>
            <a:r>
              <a:rPr lang="it-IT" sz="2400" dirty="0" err="1"/>
              <a:t>EndCaps</a:t>
            </a:r>
            <a:endParaRPr lang="it-IT" sz="2400" dirty="0"/>
          </a:p>
        </p:txBody>
      </p:sp>
      <p:pic>
        <p:nvPicPr>
          <p:cNvPr id="2" name="Picture 2" descr="Fisica CT] [Events] 2nd INFN School and Workshop on “High Power Lasers for  Fundamental Science and Applications” (HPLA25) 17–19 November 2025 | INFN- LNS, Laboratori Nazionali del Sud, Catania (Italy) | blog.imm.cnr.it">
            <a:extLst>
              <a:ext uri="{FF2B5EF4-FFF2-40B4-BE49-F238E27FC236}">
                <a16:creationId xmlns:a16="http://schemas.microsoft.com/office/drawing/2014/main" id="{0ED71077-4C9F-57D9-FF45-8C4CF614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21" y="43657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5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arco giochi, Attrezzatura per giochi all'aperto, terreno, ferro&#10;&#10;Il contenuto generato dall'IA potrebbe non essere corretto.">
            <a:extLst>
              <a:ext uri="{FF2B5EF4-FFF2-40B4-BE49-F238E27FC236}">
                <a16:creationId xmlns:a16="http://schemas.microsoft.com/office/drawing/2014/main" id="{FBD9548A-267E-100F-B2C8-C0C14A55A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3" r="10661"/>
          <a:stretch>
            <a:fillRect/>
          </a:stretch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Immagine 6" descr="Immagine che contiene Contenitore dei rifiuti, cestino, testo, contenitore&#10;&#10;Il contenuto generato dall'IA potrebbe non essere corretto.">
            <a:extLst>
              <a:ext uri="{FF2B5EF4-FFF2-40B4-BE49-F238E27FC236}">
                <a16:creationId xmlns:a16="http://schemas.microsoft.com/office/drawing/2014/main" id="{D8747D7C-83EA-B9B0-062B-44312C6F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12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77F5115-7C7A-F5F5-6804-5FCC9352D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Endcaps Dismounting Tools Preparation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4B638FD0-A570-1CAD-58FA-46A4833A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77952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Dismounting Module 1</a:t>
            </a:r>
          </a:p>
        </p:txBody>
      </p:sp>
      <p:pic>
        <p:nvPicPr>
          <p:cNvPr id="9" name="Immagine 8" descr="Immagine che contiene tubo, ingegneria, acciaio, aria aperta&#10;&#10;Il contenuto generato dall'IA potrebbe non essere corretto.">
            <a:extLst>
              <a:ext uri="{FF2B5EF4-FFF2-40B4-BE49-F238E27FC236}">
                <a16:creationId xmlns:a16="http://schemas.microsoft.com/office/drawing/2014/main" id="{F3B75314-2C8E-0F02-90C3-D9B8351934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25"/>
          <a:stretch>
            <a:fillRect/>
          </a:stretch>
        </p:blipFill>
        <p:spPr>
          <a:xfrm>
            <a:off x="4688495" y="-2"/>
            <a:ext cx="3285713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vestiti, calzature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3A142A82-34C1-4BD7-F831-94FB620D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50" r="-1" b="11313"/>
          <a:stretch>
            <a:fillRect/>
          </a:stretch>
        </p:blipFill>
        <p:spPr>
          <a:xfrm>
            <a:off x="8165645" y="3"/>
            <a:ext cx="4026354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ingegneria, ruota, acciaio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B7978CF3-4625-0822-ADB2-41BED70B97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69" r="1" b="36425"/>
          <a:stretch>
            <a:fillRect/>
          </a:stretch>
        </p:blipFill>
        <p:spPr>
          <a:xfrm>
            <a:off x="8182768" y="4362938"/>
            <a:ext cx="4009232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547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6D7D63-D5C8-1CC8-0A06-452DA6BF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Upgrade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FF398D9-1D66-EAFA-5EE1-C89B8A570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09" y="2055043"/>
            <a:ext cx="5821985" cy="4498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FA6013-4840-74C8-D3DC-8B9F3535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7" y="2055043"/>
            <a:ext cx="5842089" cy="4498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D499E9-1219-7190-C9BA-C80AE0465DA6}"/>
              </a:ext>
            </a:extLst>
          </p:cNvPr>
          <p:cNvSpPr txBox="1"/>
          <p:nvPr/>
        </p:nvSpPr>
        <p:spPr>
          <a:xfrm>
            <a:off x="6397385" y="764424"/>
            <a:ext cx="522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SX Blu beam «Bilancino&gt;</a:t>
            </a:r>
          </a:p>
          <a:p>
            <a:r>
              <a:rPr lang="it-IT" sz="2400"/>
              <a:t>DX Shock absorbers for the «ribaltatore»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794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430B55-EF7D-BFAF-9E9D-0FA0227A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BILANCINO</a:t>
            </a:r>
          </a:p>
        </p:txBody>
      </p:sp>
      <p:pic>
        <p:nvPicPr>
          <p:cNvPr id="5" name="Segnaposto contenuto 4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CDD4D181-9505-723C-D58D-83476B06E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647" t="27504" r="57011" b="45062"/>
          <a:stretch/>
        </p:blipFill>
        <p:spPr>
          <a:xfrm>
            <a:off x="5598942" y="239151"/>
            <a:ext cx="6549098" cy="66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4F8AEF-1942-FDE8-3C8B-17162FF0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SHOCK ABSORBERS</a:t>
            </a:r>
            <a:b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SYSTEM</a:t>
            </a:r>
          </a:p>
        </p:txBody>
      </p:sp>
      <p:pic>
        <p:nvPicPr>
          <p:cNvPr id="5" name="Segnaposto contenuto 4" descr="Immagine che contiene cie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4F92C510-313F-5DDC-E8CE-03165E64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481" t="21238" r="47050" b="30999"/>
          <a:stretch/>
        </p:blipFill>
        <p:spPr>
          <a:xfrm>
            <a:off x="4038604" y="561"/>
            <a:ext cx="8153396" cy="68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03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59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Calibri</vt:lpstr>
      <vt:lpstr>Calibri Light</vt:lpstr>
      <vt:lpstr>Roboto</vt:lpstr>
      <vt:lpstr>Tema di Office</vt:lpstr>
      <vt:lpstr>ECAL End-Cap Dismounting</vt:lpstr>
      <vt:lpstr>Endcaps Dismounting Tools Preparation</vt:lpstr>
      <vt:lpstr>Presentazione standard di PowerPoint</vt:lpstr>
      <vt:lpstr>Endcaps Dismounting Tools Preparation</vt:lpstr>
      <vt:lpstr>Endcaps Dismounting Tools Preparation</vt:lpstr>
      <vt:lpstr>Dismounting Module 1</vt:lpstr>
      <vt:lpstr>Upgrade </vt:lpstr>
      <vt:lpstr>BILANCINO</vt:lpstr>
      <vt:lpstr>SHOCK ABSORBERS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meccanica@ LNS</dc:title>
  <dc:creator>Francesco Noto</dc:creator>
  <cp:lastModifiedBy>Francesco Noto</cp:lastModifiedBy>
  <cp:revision>12</cp:revision>
  <dcterms:created xsi:type="dcterms:W3CDTF">2022-06-04T06:59:10Z</dcterms:created>
  <dcterms:modified xsi:type="dcterms:W3CDTF">2025-11-10T14:00:02Z</dcterms:modified>
</cp:coreProperties>
</file>